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notesSlides/notesSlide1.xml" ContentType="application/vnd.openxmlformats-officedocument.presentationml.notesSlide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notesSlides/notesSlide2.xml" ContentType="application/vnd.openxmlformats-officedocument.presentationml.notesSlide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notesSlides/notesSlide3.xml" ContentType="application/vnd.openxmlformats-officedocument.presentationml.notesSlide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notesSlides/notesSlide4.xml" ContentType="application/vnd.openxmlformats-officedocument.presentationml.notesSlide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notesSlides/notesSlide5.xml" ContentType="application/vnd.openxmlformats-officedocument.presentationml.notesSlide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notesSlides/notesSlide6.xml" ContentType="application/vnd.openxmlformats-officedocument.presentationml.notesSlide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442" r:id="rId3"/>
    <p:sldId id="453" r:id="rId4"/>
    <p:sldId id="454" r:id="rId5"/>
    <p:sldId id="456" r:id="rId6"/>
    <p:sldId id="457" r:id="rId7"/>
    <p:sldId id="458" r:id="rId8"/>
    <p:sldId id="459" r:id="rId9"/>
    <p:sldId id="28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0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00A4F-C664-4D41-B3BE-0A26D62D4954}" v="215" dt="2022-11-23T03:35:05.6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0" y="21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B63AD732-11C6-4435-9F96-F60B1B6975B3}"/>
    <pc:docChg chg="undo custSel addSld modSld">
      <pc:chgData name="TAN Mei Yi [Harrisdale Senior High School]" userId="f9f029c9-d743-4d60-9f2c-e74bdec1ab07" providerId="ADAL" clId="{B63AD732-11C6-4435-9F96-F60B1B6975B3}" dt="2022-09-13T03:28:56.534" v="677" actId="20577"/>
      <pc:docMkLst>
        <pc:docMk/>
      </pc:docMkLst>
      <pc:sldChg chg="delSp mod">
        <pc:chgData name="TAN Mei Yi [Harrisdale Senior High School]" userId="f9f029c9-d743-4d60-9f2c-e74bdec1ab07" providerId="ADAL" clId="{B63AD732-11C6-4435-9F96-F60B1B6975B3}" dt="2022-09-06T05:02:52.622" v="0" actId="478"/>
        <pc:sldMkLst>
          <pc:docMk/>
          <pc:sldMk cId="2226349418" sldId="292"/>
        </pc:sldMkLst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B63AD732-11C6-4435-9F96-F60B1B6975B3}" dt="2022-09-06T05:02:52.622" v="0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modSp">
        <pc:chgData name="TAN Mei Yi [Harrisdale Senior High School]" userId="f9f029c9-d743-4d60-9f2c-e74bdec1ab07" providerId="ADAL" clId="{B63AD732-11C6-4435-9F96-F60B1B6975B3}" dt="2022-09-13T03:28:56.534" v="677" actId="20577"/>
        <pc:sldMkLst>
          <pc:docMk/>
          <pc:sldMk cId="329112437" sldId="442"/>
        </pc:sldMkLst>
        <pc:graphicFrameChg chg="mod">
          <ac:chgData name="TAN Mei Yi [Harrisdale Senior High School]" userId="f9f029c9-d743-4d60-9f2c-e74bdec1ab07" providerId="ADAL" clId="{B63AD732-11C6-4435-9F96-F60B1B6975B3}" dt="2022-09-13T03:28:56.534" v="677" actId="20577"/>
          <ac:graphicFrameMkLst>
            <pc:docMk/>
            <pc:sldMk cId="329112437" sldId="442"/>
            <ac:graphicFrameMk id="4" creationId="{00000000-0000-0000-0000-000000000000}"/>
          </ac:graphicFrameMkLst>
        </pc:graphicFrameChg>
      </pc:sldChg>
      <pc:sldChg chg="addSp delSp modSp mod delAnim modAnim">
        <pc:chgData name="TAN Mei Yi [Harrisdale Senior High School]" userId="f9f029c9-d743-4d60-9f2c-e74bdec1ab07" providerId="ADAL" clId="{B63AD732-11C6-4435-9F96-F60B1B6975B3}" dt="2022-09-06T05:08:52.643" v="255" actId="478"/>
        <pc:sldMkLst>
          <pc:docMk/>
          <pc:sldMk cId="4129527274" sldId="446"/>
        </pc:sldMkLst>
        <pc:spChg chg="add mod">
          <ac:chgData name="TAN Mei Yi [Harrisdale Senior High School]" userId="f9f029c9-d743-4d60-9f2c-e74bdec1ab07" providerId="ADAL" clId="{B63AD732-11C6-4435-9F96-F60B1B6975B3}" dt="2022-09-06T05:06:33.976" v="155" actId="14100"/>
          <ac:spMkLst>
            <pc:docMk/>
            <pc:sldMk cId="4129527274" sldId="446"/>
            <ac:spMk id="2" creationId="{32710B5F-6866-70CC-1287-0070532D691E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7:38.785" v="212" actId="20577"/>
          <ac:spMkLst>
            <pc:docMk/>
            <pc:sldMk cId="4129527274" sldId="446"/>
            <ac:spMk id="4" creationId="{2FDFB9B2-E5CB-8D3D-9CFC-C99CB1E813B9}"/>
          </ac:spMkLst>
        </pc:spChg>
        <pc:spChg chg="add mod">
          <ac:chgData name="TAN Mei Yi [Harrisdale Senior High School]" userId="f9f029c9-d743-4d60-9f2c-e74bdec1ab07" providerId="ADAL" clId="{B63AD732-11C6-4435-9F96-F60B1B6975B3}" dt="2022-09-06T05:08:36.398" v="252" actId="20577"/>
          <ac:spMkLst>
            <pc:docMk/>
            <pc:sldMk cId="4129527274" sldId="446"/>
            <ac:spMk id="6" creationId="{0A5E89D9-6107-424F-72BC-2C14F855A414}"/>
          </ac:spMkLst>
        </pc:spChg>
        <pc:picChg chg="mod">
          <ac:chgData name="TAN Mei Yi [Harrisdale Senior High School]" userId="f9f029c9-d743-4d60-9f2c-e74bdec1ab07" providerId="ADAL" clId="{B63AD732-11C6-4435-9F96-F60B1B6975B3}" dt="2022-09-06T05:06:42.271" v="158" actId="1076"/>
          <ac:picMkLst>
            <pc:docMk/>
            <pc:sldMk cId="4129527274" sldId="446"/>
            <ac:picMk id="3" creationId="{00000000-0000-0000-0000-000000000000}"/>
          </ac:picMkLst>
        </pc:picChg>
        <pc:inkChg chg="del">
          <ac:chgData name="TAN Mei Yi [Harrisdale Senior High School]" userId="f9f029c9-d743-4d60-9f2c-e74bdec1ab07" providerId="ADAL" clId="{B63AD732-11C6-4435-9F96-F60B1B6975B3}" dt="2022-09-06T05:06:28.903" v="153" actId="478"/>
          <ac:inkMkLst>
            <pc:docMk/>
            <pc:sldMk cId="4129527274" sldId="446"/>
            <ac:inkMk id="7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07:41.084" v="213" actId="478"/>
          <ac:inkMkLst>
            <pc:docMk/>
            <pc:sldMk cId="4129527274" sldId="446"/>
            <ac:inkMk id="146" creationId="{00000000-0000-0000-0000-000000000000}"/>
          </ac:inkMkLst>
        </pc:inkChg>
        <pc:inkChg chg="del mod">
          <ac:chgData name="TAN Mei Yi [Harrisdale Senior High School]" userId="f9f029c9-d743-4d60-9f2c-e74bdec1ab07" providerId="ADAL" clId="{B63AD732-11C6-4435-9F96-F60B1B6975B3}" dt="2022-09-06T05:08:52.643" v="255" actId="478"/>
          <ac:inkMkLst>
            <pc:docMk/>
            <pc:sldMk cId="4129527274" sldId="446"/>
            <ac:inkMk id="203" creationId="{00000000-0000-0000-0000-000000000000}"/>
          </ac:inkMkLst>
        </pc:inkChg>
      </pc:sldChg>
      <pc:sldChg chg="delSp modSp mod">
        <pc:chgData name="TAN Mei Yi [Harrisdale Senior High School]" userId="f9f029c9-d743-4d60-9f2c-e74bdec1ab07" providerId="ADAL" clId="{B63AD732-11C6-4435-9F96-F60B1B6975B3}" dt="2022-09-06T05:09:38.634" v="259" actId="478"/>
        <pc:sldMkLst>
          <pc:docMk/>
          <pc:sldMk cId="4206733704" sldId="447"/>
        </pc:sldMkLst>
        <pc:picChg chg="mod">
          <ac:chgData name="TAN Mei Yi [Harrisdale Senior High School]" userId="f9f029c9-d743-4d60-9f2c-e74bdec1ab07" providerId="ADAL" clId="{B63AD732-11C6-4435-9F96-F60B1B6975B3}" dt="2022-09-06T05:09:34.610" v="257" actId="1076"/>
          <ac:picMkLst>
            <pc:docMk/>
            <pc:sldMk cId="4206733704" sldId="447"/>
            <ac:picMk id="3" creationId="{00000000-0000-0000-0000-000000000000}"/>
          </ac:picMkLst>
        </pc:picChg>
        <pc:inkChg chg="del mod">
          <ac:chgData name="TAN Mei Yi [Harrisdale Senior High School]" userId="f9f029c9-d743-4d60-9f2c-e74bdec1ab07" providerId="ADAL" clId="{B63AD732-11C6-4435-9F96-F60B1B6975B3}" dt="2022-09-06T05:09:38.634" v="259" actId="478"/>
          <ac:inkMkLst>
            <pc:docMk/>
            <pc:sldMk cId="4206733704" sldId="447"/>
            <ac:inkMk id="11" creationId="{00000000-0000-0000-0000-000000000000}"/>
          </ac:inkMkLst>
        </pc:inkChg>
      </pc:sldChg>
      <pc:sldChg chg="addSp delSp modSp add mod delAnim modAnim">
        <pc:chgData name="TAN Mei Yi [Harrisdale Senior High School]" userId="f9f029c9-d743-4d60-9f2c-e74bdec1ab07" providerId="ADAL" clId="{B63AD732-11C6-4435-9F96-F60B1B6975B3}" dt="2022-09-06T06:37:19.948" v="675"/>
        <pc:sldMkLst>
          <pc:docMk/>
          <pc:sldMk cId="28905832" sldId="453"/>
        </pc:sldMkLst>
        <pc:grpChg chg="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2" creationId="{68CA8BDC-22F4-0D06-B894-0C78F19D5A90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32.023" v="637" actId="164"/>
          <ac:grpSpMkLst>
            <pc:docMk/>
            <pc:sldMk cId="28905832" sldId="453"/>
            <ac:grpSpMk id="13" creationId="{FB2A6BF5-5AB1-7399-BCD3-60A485A8477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1.922" v="290"/>
          <ac:grpSpMkLst>
            <pc:docMk/>
            <pc:sldMk cId="28905832" sldId="453"/>
            <ac:grpSpMk id="14" creationId="{1B91247B-A3EC-DAAA-2CDD-23872EA1481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19" creationId="{95996D07-FA5C-DA6F-3DDE-1C8E72D19CEB}"/>
          </ac:grpSpMkLst>
        </pc:grpChg>
        <pc:grpChg chg="add mod">
          <ac:chgData name="TAN Mei Yi [Harrisdale Senior High School]" userId="f9f029c9-d743-4d60-9f2c-e74bdec1ab07" providerId="ADAL" clId="{B63AD732-11C6-4435-9F96-F60B1B6975B3}" dt="2022-09-06T06:36:50.027" v="645" actId="164"/>
          <ac:grpSpMkLst>
            <pc:docMk/>
            <pc:sldMk cId="28905832" sldId="453"/>
            <ac:grpSpMk id="20" creationId="{4620202A-4994-94B2-EA60-FF65FE0AD1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4"/>
          <ac:grpSpMkLst>
            <pc:docMk/>
            <pc:sldMk cId="28905832" sldId="453"/>
            <ac:grpSpMk id="23" creationId="{442232B0-E40D-62D7-B2C4-36DF0F4BBA7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13"/>
          <ac:grpSpMkLst>
            <pc:docMk/>
            <pc:sldMk cId="28905832" sldId="453"/>
            <ac:grpSpMk id="24" creationId="{E59DE915-C1A3-8569-4E32-7E5AEE5BD11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6:58.437" v="306"/>
          <ac:grpSpMkLst>
            <pc:docMk/>
            <pc:sldMk cId="28905832" sldId="453"/>
            <ac:grpSpMk id="28" creationId="{539BB695-B8D1-1659-FE09-3EBB4DAE9D3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3" creationId="{6F935A5B-571E-8C26-7D6D-1B65477F611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1.432" v="659"/>
          <ac:grpSpMkLst>
            <pc:docMk/>
            <pc:sldMk cId="28905832" sldId="453"/>
            <ac:grpSpMk id="34" creationId="{D5C16082-8DE6-2635-3E7A-3F8227B52737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6:37:04.221" v="664"/>
          <ac:grpSpMkLst>
            <pc:docMk/>
            <pc:sldMk cId="28905832" sldId="453"/>
            <ac:grpSpMk id="39" creationId="{FDD48441-772E-F432-83F5-EBEB925E116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7:10.459" v="339"/>
          <ac:grpSpMkLst>
            <pc:docMk/>
            <pc:sldMk cId="28905832" sldId="453"/>
            <ac:grpSpMk id="40" creationId="{64BEBF88-D6D8-613B-D379-8BA41E695EE6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8" v="409"/>
          <ac:grpSpMkLst>
            <pc:docMk/>
            <pc:sldMk cId="28905832" sldId="453"/>
            <ac:grpSpMk id="50" creationId="{5FE7AB1E-464D-EEAD-3F00-5D9241EE7C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77" v="408"/>
          <ac:grpSpMkLst>
            <pc:docMk/>
            <pc:sldMk cId="28905832" sldId="453"/>
            <ac:grpSpMk id="61" creationId="{5DE3CB98-1ABA-4F47-63FA-0A14BB00E52B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62" v="394"/>
          <ac:grpSpMkLst>
            <pc:docMk/>
            <pc:sldMk cId="28905832" sldId="453"/>
            <ac:grpSpMk id="67" creationId="{9E7C449E-BA2A-65A2-E358-FCF4594CBC22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11.562" v="368"/>
          <ac:grpSpMkLst>
            <pc:docMk/>
            <pc:sldMk cId="28905832" sldId="453"/>
            <ac:grpSpMk id="74" creationId="{E76165F7-D4D8-CAC0-F2E8-E3DA0286D5FD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8:49.146" v="383"/>
          <ac:grpSpMkLst>
            <pc:docMk/>
            <pc:sldMk cId="28905832" sldId="453"/>
            <ac:grpSpMk id="83" creationId="{0FAC203A-B178-8896-C0AC-2BCD49B380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18:49.174" v="402"/>
          <ac:grpSpMkLst>
            <pc:docMk/>
            <pc:sldMk cId="28905832" sldId="453"/>
            <ac:grpSpMk id="84" creationId="{58EFF78A-D6ED-5D6B-652C-8B1822AD9ABB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00" creationId="{FF760B0C-DF04-FD6D-59AA-72A2534E6CDE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19:12.922" v="439"/>
          <ac:grpSpMkLst>
            <pc:docMk/>
            <pc:sldMk cId="28905832" sldId="453"/>
            <ac:grpSpMk id="118" creationId="{A6A63864-612F-6716-EA35-2A35CC8D9ABC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25" creationId="{38D0FC3D-3A30-21F4-4390-469F151D2B3A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4" creationId="{76D8C1F8-2C32-77A2-0AF5-5375423A6D5E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35" creationId="{D7C2C8F3-BC09-7FC1-36DC-0E0A6248198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19:42.282" v="464"/>
          <ac:grpSpMkLst>
            <pc:docMk/>
            <pc:sldMk cId="28905832" sldId="453"/>
            <ac:grpSpMk id="153" creationId="{3BCA2E82-20F6-4EBF-F7EA-D88943C1B62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6" creationId="{AF887B6F-E0B5-F5F2-C8D5-9E1F1D917A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18.313" v="479"/>
          <ac:grpSpMkLst>
            <pc:docMk/>
            <pc:sldMk cId="28905832" sldId="453"/>
            <ac:grpSpMk id="177" creationId="{03028012-3C50-42B3-6476-49F09205CD8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37.893" v="485"/>
          <ac:grpSpMkLst>
            <pc:docMk/>
            <pc:sldMk cId="28905832" sldId="453"/>
            <ac:grpSpMk id="181" creationId="{87C5ECB3-A3C1-9FCA-64B7-1A7FC1ED46B8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4" creationId="{4F5BE223-4418-9EF7-55D8-E46BCBB63F42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0:48.569" v="491"/>
          <ac:grpSpMkLst>
            <pc:docMk/>
            <pc:sldMk cId="28905832" sldId="453"/>
            <ac:grpSpMk id="188" creationId="{4B5EC362-A5E4-056B-DFF5-3C003796CEC7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05.359" v="503"/>
          <ac:grpSpMkLst>
            <pc:docMk/>
            <pc:sldMk cId="28905832" sldId="453"/>
            <ac:grpSpMk id="198" creationId="{A2CA73FF-C7C2-9C29-9C8F-ADF29987105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00" creationId="{ED7CBBFC-3EBB-F610-DD80-921E11E659D5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2.866" v="514"/>
          <ac:grpSpMkLst>
            <pc:docMk/>
            <pc:sldMk cId="28905832" sldId="453"/>
            <ac:grpSpMk id="216" creationId="{565E92A3-ED4A-B515-D1FA-66A6109E718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5" creationId="{0DD38FD5-DD75-A99C-FBD5-836E675D492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6" creationId="{3DEB4E9D-2971-A24D-D596-3B7E6F07CAB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18.109" v="525"/>
          <ac:grpSpMkLst>
            <pc:docMk/>
            <pc:sldMk cId="28905832" sldId="453"/>
            <ac:grpSpMk id="237" creationId="{10B0D48C-58CB-1D12-BA20-E04268341328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3" creationId="{EF3FFD2C-CC60-F946-62F2-3AF2B17C8A01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22.102" v="531"/>
          <ac:grpSpMkLst>
            <pc:docMk/>
            <pc:sldMk cId="28905832" sldId="453"/>
            <ac:grpSpMk id="244" creationId="{F3D4D119-58CA-D51D-C122-48EC102A8C91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1:53.464" v="539"/>
          <ac:grpSpMkLst>
            <pc:docMk/>
            <pc:sldMk cId="28905832" sldId="453"/>
            <ac:grpSpMk id="247" creationId="{1A3F1F1D-D6FE-C38B-8724-8AD94658B31B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1:57.129" v="547"/>
          <ac:grpSpMkLst>
            <pc:docMk/>
            <pc:sldMk cId="28905832" sldId="453"/>
            <ac:grpSpMk id="254" creationId="{F768B57D-8FB2-3302-060B-08904A61A920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09.094" v="560"/>
          <ac:grpSpMkLst>
            <pc:docMk/>
            <pc:sldMk cId="28905832" sldId="453"/>
            <ac:grpSpMk id="266" creationId="{3158E709-53D0-38ED-EE16-1E727EC316E6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2:21.528" v="565"/>
          <ac:grpSpMkLst>
            <pc:docMk/>
            <pc:sldMk cId="28905832" sldId="453"/>
            <ac:grpSpMk id="270" creationId="{2E36FE4C-74A6-90A1-7431-3B3EC312AE22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2:58.416" v="578"/>
          <ac:grpSpMkLst>
            <pc:docMk/>
            <pc:sldMk cId="28905832" sldId="453"/>
            <ac:grpSpMk id="274" creationId="{71205ABB-64CA-C436-6D48-DD70E2B85C09}"/>
          </ac:grpSpMkLst>
        </pc:grpChg>
        <pc:grpChg chg="add del 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282" creationId="{609F168C-CE7E-F757-EE24-6D620C7CDABC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3.070" v="585"/>
          <ac:grpSpMkLst>
            <pc:docMk/>
            <pc:sldMk cId="28905832" sldId="453"/>
            <ac:grpSpMk id="286" creationId="{2598D969-2A55-DAFF-2E75-6052EF7171A4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4.119" v="588"/>
          <ac:grpSpMkLst>
            <pc:docMk/>
            <pc:sldMk cId="28905832" sldId="453"/>
            <ac:grpSpMk id="288" creationId="{A275C3E1-61A6-522C-101C-7B0C2DD11EB5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291" creationId="{48C7021F-A0A9-726E-45F3-A24F9CF59E60}"/>
          </ac:grpSpMkLst>
        </pc:grpChg>
        <pc:grpChg chg="del 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3" creationId="{263D5311-8914-2ADA-5C16-57383A24D27C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19.316" v="600"/>
          <ac:grpSpMkLst>
            <pc:docMk/>
            <pc:sldMk cId="28905832" sldId="453"/>
            <ac:grpSpMk id="304" creationId="{192944A9-AA2C-8D27-8A02-567FA812DA7E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50.613" v="622"/>
          <ac:grpSpMkLst>
            <pc:docMk/>
            <pc:sldMk cId="28905832" sldId="453"/>
            <ac:grpSpMk id="311" creationId="{A70E1C84-8046-B7B7-2942-395E1E17FD79}"/>
          </ac:grpSpMkLst>
        </pc:grpChg>
        <pc:grpChg chg="mod">
          <ac:chgData name="TAN Mei Yi [Harrisdale Senior High School]" userId="f9f029c9-d743-4d60-9f2c-e74bdec1ab07" providerId="ADAL" clId="{B63AD732-11C6-4435-9F96-F60B1B6975B3}" dt="2022-09-06T05:23:47.422" v="616"/>
          <ac:grpSpMkLst>
            <pc:docMk/>
            <pc:sldMk cId="28905832" sldId="453"/>
            <ac:grpSpMk id="317" creationId="{0494F41C-E956-8C17-1E4B-29568DF0BB30}"/>
          </ac:grpSpMkLst>
        </pc:grpChg>
        <pc:picChg chg="del">
          <ac:chgData name="TAN Mei Yi [Harrisdale Senior High School]" userId="f9f029c9-d743-4d60-9f2c-e74bdec1ab07" providerId="ADAL" clId="{B63AD732-11C6-4435-9F96-F60B1B6975B3}" dt="2022-09-06T05:12:30.680" v="262" actId="478"/>
          <ac:picMkLst>
            <pc:docMk/>
            <pc:sldMk cId="28905832" sldId="453"/>
            <ac:picMk id="2" creationId="{00000000-0000-0000-0000-000000000000}"/>
          </ac:picMkLst>
        </pc:picChg>
        <pc:picChg chg="add mod ord">
          <ac:chgData name="TAN Mei Yi [Harrisdale Senior High School]" userId="f9f029c9-d743-4d60-9f2c-e74bdec1ab07" providerId="ADAL" clId="{B63AD732-11C6-4435-9F96-F60B1B6975B3}" dt="2022-09-06T05:16:20.249" v="274" actId="1037"/>
          <ac:picMkLst>
            <pc:docMk/>
            <pc:sldMk cId="28905832" sldId="453"/>
            <ac:picMk id="4" creationId="{7EB58D38-AB39-5608-4D28-E4B20E2A665B}"/>
          </ac:picMkLst>
        </pc:pic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2" creationId="{53BC0CAC-E2DA-E6E1-574B-8D280EBD3CF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3" creationId="{725F567E-54E3-3C80-C74A-C0CAF2A337B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6" creationId="{95B1CCA2-D401-47F6-69C9-4E304473D46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5"/>
          <ac:inkMkLst>
            <pc:docMk/>
            <pc:sldMk cId="28905832" sldId="453"/>
            <ac:inkMk id="6" creationId="{BAD8C5EE-DDEC-7F75-5E68-809C3E03D1C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7" creationId="{F4F89017-7D5E-05ED-BCD9-0CF90195128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8" creationId="{BFA173A9-6BB8-802B-56D2-F25DA238320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32.023" v="637" actId="164"/>
          <ac:inkMkLst>
            <pc:docMk/>
            <pc:sldMk cId="28905832" sldId="453"/>
            <ac:inkMk id="9" creationId="{9D79013B-101F-034E-DD95-D7E0BA6560C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2"/>
          <ac:inkMkLst>
            <pc:docMk/>
            <pc:sldMk cId="28905832" sldId="453"/>
            <ac:inkMk id="9" creationId="{CBC99F48-943A-712B-C088-55CCDBE4BC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0" creationId="{0569FB81-604A-50EF-840D-E64C66AE63C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4"/>
          <ac:inkMkLst>
            <pc:docMk/>
            <pc:sldMk cId="28905832" sldId="453"/>
            <ac:inkMk id="10" creationId="{0702C747-1B6B-4DE6-77E1-529427278A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9"/>
          <ac:inkMkLst>
            <pc:docMk/>
            <pc:sldMk cId="28905832" sldId="453"/>
            <ac:inkMk id="11" creationId="{7FF030C0-698C-D6D2-0D89-A631B93FA7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26.792" v="636"/>
          <ac:inkMkLst>
            <pc:docMk/>
            <pc:sldMk cId="28905832" sldId="453"/>
            <ac:inkMk id="11" creationId="{C9389B65-C37D-8008-FF18-19975DBC5AD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9"/>
          <ac:inkMkLst>
            <pc:docMk/>
            <pc:sldMk cId="28905832" sldId="453"/>
            <ac:inkMk id="12" creationId="{8783667E-ED16-81BC-7A71-C5F707B2C3A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3"/>
          <ac:inkMkLst>
            <pc:docMk/>
            <pc:sldMk cId="28905832" sldId="453"/>
            <ac:inkMk id="13" creationId="{53207E17-B0F0-2A64-3F2F-9DF929809EF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4" creationId="{34703691-5798-DF54-1525-1BF4612D337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44.193" v="644"/>
          <ac:inkMkLst>
            <pc:docMk/>
            <pc:sldMk cId="28905832" sldId="453"/>
            <ac:inkMk id="15" creationId="{4E209899-E256-39CA-2354-62B15AE8B774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0"/>
          <ac:inkMkLst>
            <pc:docMk/>
            <pc:sldMk cId="28905832" sldId="453"/>
            <ac:inkMk id="15" creationId="{600753EC-ED69-4A49-15FD-542D251EF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6" creationId="{02659231-BA00-9701-C84A-734A92CFA28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7"/>
          <ac:inkMkLst>
            <pc:docMk/>
            <pc:sldMk cId="28905832" sldId="453"/>
            <ac:inkMk id="16" creationId="{7C1427AF-82EB-A283-F393-B504BFEB781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1"/>
          <ac:inkMkLst>
            <pc:docMk/>
            <pc:sldMk cId="28905832" sldId="453"/>
            <ac:inkMk id="17" creationId="{1B069DAC-1F3F-6B30-13F3-F4FC2A5237A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7" creationId="{55DBCDF6-95D4-B3D5-3BFA-1A6853F4EBA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4"/>
          <ac:inkMkLst>
            <pc:docMk/>
            <pc:sldMk cId="28905832" sldId="453"/>
            <ac:inkMk id="18" creationId="{BB5FD4FE-8FF2-FF79-A7EB-BBCE94FC13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6:50.027" v="645" actId="164"/>
          <ac:inkMkLst>
            <pc:docMk/>
            <pc:sldMk cId="28905832" sldId="453"/>
            <ac:inkMk id="18" creationId="{E4F6D67D-840D-0122-3249-9768EAA59E8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16"/>
          <ac:inkMkLst>
            <pc:docMk/>
            <pc:sldMk cId="28905832" sldId="453"/>
            <ac:inkMk id="19" creationId="{8671FB93-C668-FC04-BF80-CB2FC5F74E9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2"/>
          <ac:inkMkLst>
            <pc:docMk/>
            <pc:sldMk cId="28905832" sldId="453"/>
            <ac:inkMk id="20" creationId="{51C9CBF4-DDC6-E02E-4AD6-6EF735FEAE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1" creationId="{32DA38B1-D2FF-3DEC-ACCD-DA9BDFB79FC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1"/>
          <ac:inkMkLst>
            <pc:docMk/>
            <pc:sldMk cId="28905832" sldId="453"/>
            <ac:inkMk id="21" creationId="{AAA72015-C1A8-11E2-16E0-383CD52E7AA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298"/>
          <ac:inkMkLst>
            <pc:docMk/>
            <pc:sldMk cId="28905832" sldId="453"/>
            <ac:inkMk id="22" creationId="{9283DA73-1504-9DF4-465A-75BE3FAE3E4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2" creationId="{D4CAC675-F43B-4F23-18D1-CC7BBE6760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3" creationId="{F96FF18A-0625-F83E-F86D-BA3F3FC36C1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4" creationId="{33148F6F-7A45-B738-5797-431B586D547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3"/>
          <ac:inkMkLst>
            <pc:docMk/>
            <pc:sldMk cId="28905832" sldId="453"/>
            <ac:inkMk id="25" creationId="{8AB568D9-0B1B-9970-C42E-477BAABFE57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5" creationId="{ABAB4480-FDD5-12ED-663A-14E6F20BF11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6"/>
          <ac:inkMkLst>
            <pc:docMk/>
            <pc:sldMk cId="28905832" sldId="453"/>
            <ac:inkMk id="26" creationId="{A330DD05-E539-4056-3BC5-8149F2137FA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6" creationId="{AE565A1F-85CE-3515-60B4-88A954105D8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7" creationId="{5BE233C9-2985-7646-AC5A-94BDDB9FBD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6:58.437" v="308"/>
          <ac:inkMkLst>
            <pc:docMk/>
            <pc:sldMk cId="28905832" sldId="453"/>
            <ac:inkMk id="27" creationId="{C623F767-2867-AA09-863E-E67BDC37A66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8" creationId="{B7E6FD9D-CAC8-BF43-6F6F-BAB2F5810520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5"/>
          <ac:inkMkLst>
            <pc:docMk/>
            <pc:sldMk cId="28905832" sldId="453"/>
            <ac:inkMk id="29" creationId="{052EC0BF-83E1-6AC4-387A-D845861CD4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1.432" v="659"/>
          <ac:inkMkLst>
            <pc:docMk/>
            <pc:sldMk cId="28905832" sldId="453"/>
            <ac:inkMk id="29" creationId="{3A3501C2-107A-19AA-62AA-0B2AA82A1BB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17"/>
          <ac:inkMkLst>
            <pc:docMk/>
            <pc:sldMk cId="28905832" sldId="453"/>
            <ac:inkMk id="30" creationId="{69B67620-FBA9-182A-3C51-811CD9482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0" creationId="{D18B0BF7-6700-F2FA-7EB6-5D24BD464DD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1" creationId="{7E5A7BA8-5F92-39A3-DD1D-5C48606419E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16:58.437" v="300"/>
          <ac:inkMkLst>
            <pc:docMk/>
            <pc:sldMk cId="28905832" sldId="453"/>
            <ac:inkMk id="31" creationId="{D39C7482-ABF0-C8D3-0263-C27AF84EF61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2" creationId="{AD10B94A-3514-D4A7-941E-8B0FAB47D2C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09"/>
          <ac:inkMkLst>
            <pc:docMk/>
            <pc:sldMk cId="28905832" sldId="453"/>
            <ac:inkMk id="33" creationId="{1A15C442-513F-825B-DDE0-C6590F0963E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6"/>
          <ac:inkMkLst>
            <pc:docMk/>
            <pc:sldMk cId="28905832" sldId="453"/>
            <ac:inkMk id="34" creationId="{D0CC03E7-E81E-EF1D-316B-C49652506BB2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6"/>
          <ac:inkMkLst>
            <pc:docMk/>
            <pc:sldMk cId="28905832" sldId="453"/>
            <ac:inkMk id="35" creationId="{4EAFFC45-E854-74D2-54C1-769F0823B44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5" creationId="{B8F88B4A-DA88-6996-1EA6-9FA50143B09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6" v="329"/>
          <ac:inkMkLst>
            <pc:docMk/>
            <pc:sldMk cId="28905832" sldId="453"/>
            <ac:inkMk id="36" creationId="{01904727-3E86-4A32-29B7-42BBF3378D4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6" creationId="{24C1A1AB-5A35-5A9B-6612-5AEFFE135E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3" v="326"/>
          <ac:inkMkLst>
            <pc:docMk/>
            <pc:sldMk cId="28905832" sldId="453"/>
            <ac:inkMk id="37" creationId="{8B131D9C-CF92-CF3F-833B-3839E4349E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7" creationId="{D72F938C-79C3-947A-24CE-3A2D79CB9E8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5" v="328"/>
          <ac:inkMkLst>
            <pc:docMk/>
            <pc:sldMk cId="28905832" sldId="453"/>
            <ac:inkMk id="38" creationId="{274AD35C-9015-AA2C-3654-42B6FE8BD76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6:37:04.221" v="664"/>
          <ac:inkMkLst>
            <pc:docMk/>
            <pc:sldMk cId="28905832" sldId="453"/>
            <ac:inkMk id="38" creationId="{3EA4BCD9-AF9C-4B13-D66D-52470AFC872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7:05.014" v="327"/>
          <ac:inkMkLst>
            <pc:docMk/>
            <pc:sldMk cId="28905832" sldId="453"/>
            <ac:inkMk id="39" creationId="{B68C77B4-4C73-E898-BD1B-F1FB3C89015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20" v="674"/>
          <ac:inkMkLst>
            <pc:docMk/>
            <pc:sldMk cId="28905832" sldId="453"/>
            <ac:inkMk id="40" creationId="{AC93C537-8E2A-7743-A301-35E077ABF2D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7"/>
          <ac:inkMkLst>
            <pc:docMk/>
            <pc:sldMk cId="28905832" sldId="453"/>
            <ac:inkMk id="41" creationId="{128B2CB3-87E7-30F7-0141-1E111AA302A1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0"/>
          <ac:inkMkLst>
            <pc:docMk/>
            <pc:sldMk cId="28905832" sldId="453"/>
            <ac:inkMk id="41" creationId="{2ED8339F-714B-F3E8-75C3-5D150C8609E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6:37:19.948" v="675"/>
          <ac:inkMkLst>
            <pc:docMk/>
            <pc:sldMk cId="28905832" sldId="453"/>
            <ac:inkMk id="42" creationId="{925495AD-8F9F-266F-594A-B4BE7E7B3E8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0"/>
          <ac:inkMkLst>
            <pc:docMk/>
            <pc:sldMk cId="28905832" sldId="453"/>
            <ac:inkMk id="42" creationId="{E53EFA8F-4FB5-B973-9719-985F81A814F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5"/>
          <ac:inkMkLst>
            <pc:docMk/>
            <pc:sldMk cId="28905832" sldId="453"/>
            <ac:inkMk id="43" creationId="{3B8AE238-7195-0AFF-B46E-D8F8B371076D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9" v="672"/>
          <ac:inkMkLst>
            <pc:docMk/>
            <pc:sldMk cId="28905832" sldId="453"/>
            <ac:inkMk id="43" creationId="{C6F9D724-3275-3344-90D6-5EB3A005B95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6:37:16.918" v="671"/>
          <ac:inkMkLst>
            <pc:docMk/>
            <pc:sldMk cId="28905832" sldId="453"/>
            <ac:inkMk id="44" creationId="{9165D999-3843-2BDF-A3EC-B21B2CBDEC8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5"/>
          <ac:inkMkLst>
            <pc:docMk/>
            <pc:sldMk cId="28905832" sldId="453"/>
            <ac:inkMk id="44" creationId="{935425C7-85F2-FDD9-C332-AAAB2A4BCFBA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8" v="410"/>
          <ac:inkMkLst>
            <pc:docMk/>
            <pc:sldMk cId="28905832" sldId="453"/>
            <ac:inkMk id="45" creationId="{AC342A22-174D-149A-5E23-1AC197243D6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1"/>
          <ac:inkMkLst>
            <pc:docMk/>
            <pc:sldMk cId="28905832" sldId="453"/>
            <ac:inkMk id="46" creationId="{1EF777FB-8E67-3026-6C5F-B01602491A4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2"/>
          <ac:inkMkLst>
            <pc:docMk/>
            <pc:sldMk cId="28905832" sldId="453"/>
            <ac:inkMk id="47" creationId="{EBAA822A-1A62-7287-E4C5-00F94F38EE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1"/>
          <ac:inkMkLst>
            <pc:docMk/>
            <pc:sldMk cId="28905832" sldId="453"/>
            <ac:inkMk id="48" creationId="{E54D2156-7BFB-7981-B943-97E21784BF7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1"/>
          <ac:inkMkLst>
            <pc:docMk/>
            <pc:sldMk cId="28905832" sldId="453"/>
            <ac:inkMk id="49" creationId="{EC488108-8E15-242E-910F-3AABB5CE3E7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52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5" v="404"/>
          <ac:inkMkLst>
            <pc:docMk/>
            <pc:sldMk cId="28905832" sldId="453"/>
            <ac:inkMk id="53" creationId="{B1B730B2-4D62-C7B1-BCE1-74E18BBAD9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8"/>
          <ac:inkMkLst>
            <pc:docMk/>
            <pc:sldMk cId="28905832" sldId="453"/>
            <ac:inkMk id="54" creationId="{743F08CE-C779-541B-7148-E139657D05C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5" creationId="{D2769B79-7A7C-85C3-C878-21427837C2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79"/>
          <ac:inkMkLst>
            <pc:docMk/>
            <pc:sldMk cId="28905832" sldId="453"/>
            <ac:inkMk id="56" creationId="{43B5F489-1928-A7C3-1EF8-BD48C57CBAB3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4"/>
          <ac:inkMkLst>
            <pc:docMk/>
            <pc:sldMk cId="28905832" sldId="453"/>
            <ac:inkMk id="57" creationId="{BF14C603-AE60-C208-8D85-DFBDF94F7D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8:49.177" v="408"/>
          <ac:inkMkLst>
            <pc:docMk/>
            <pc:sldMk cId="28905832" sldId="453"/>
            <ac:inkMk id="58" creationId="{0363A41B-CC35-EC91-8A4F-752D5E453D4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3"/>
          <ac:inkMkLst>
            <pc:docMk/>
            <pc:sldMk cId="28905832" sldId="453"/>
            <ac:inkMk id="59" creationId="{AE405FB6-89C4-2DAF-8D6E-3132D46273D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5"/>
          <ac:inkMkLst>
            <pc:docMk/>
            <pc:sldMk cId="28905832" sldId="453"/>
            <ac:inkMk id="60" creationId="{447DE77C-3427-7F79-5F34-49B832F9005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8"/>
          <ac:inkMkLst>
            <pc:docMk/>
            <pc:sldMk cId="28905832" sldId="453"/>
            <ac:inkMk id="62" creationId="{BBEAF6EB-1E74-593F-CDC5-250812A18F9E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63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4"/>
          <ac:inkMkLst>
            <pc:docMk/>
            <pc:sldMk cId="28905832" sldId="453"/>
            <ac:inkMk id="64" creationId="{996C9DD0-89DD-0308-A2B5-897B5DB8111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89"/>
          <ac:inkMkLst>
            <pc:docMk/>
            <pc:sldMk cId="28905832" sldId="453"/>
            <ac:inkMk id="65" creationId="{BF01DE7C-7020-E362-DCE3-7AF5D5D5D23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6"/>
          <ac:inkMkLst>
            <pc:docMk/>
            <pc:sldMk cId="28905832" sldId="453"/>
            <ac:inkMk id="66" creationId="{B905CAA8-CA92-C7B1-659E-762DD98BF85C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9"/>
          <ac:inkMkLst>
            <pc:docMk/>
            <pc:sldMk cId="28905832" sldId="453"/>
            <ac:inkMk id="68" creationId="{8E8BA919-4145-8F25-3B91-9A7FC500C8AF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7"/>
          <ac:inkMkLst>
            <pc:docMk/>
            <pc:sldMk cId="28905832" sldId="453"/>
            <ac:inkMk id="69" creationId="{795BA02D-8C2A-A563-93D1-421C6B8C5EB6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4"/>
          <ac:inkMkLst>
            <pc:docMk/>
            <pc:sldMk cId="28905832" sldId="453"/>
            <ac:inkMk id="70" creationId="{AA3496FB-FF21-3911-5B02-3E57131A654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5"/>
          <ac:inkMkLst>
            <pc:docMk/>
            <pc:sldMk cId="28905832" sldId="453"/>
            <ac:inkMk id="71" creationId="{A4A1B6CE-00A6-852F-6447-D7A2B38B29E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52" v="366"/>
          <ac:inkMkLst>
            <pc:docMk/>
            <pc:sldMk cId="28905832" sldId="453"/>
            <ac:inkMk id="72" creationId="{FD59477A-17E4-3E0A-EDBE-FBB5A96537B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11.562" v="368"/>
          <ac:inkMkLst>
            <pc:docMk/>
            <pc:sldMk cId="28905832" sldId="453"/>
            <ac:inkMk id="73" creationId="{A7DD91DB-A9FF-B16B-1517-DC8F80FCCA2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0"/>
          <ac:inkMkLst>
            <pc:docMk/>
            <pc:sldMk cId="28905832" sldId="453"/>
            <ac:inkMk id="75" creationId="{587BB967-F391-2687-7510-6525DF6D180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7"/>
          <ac:inkMkLst>
            <pc:docMk/>
            <pc:sldMk cId="28905832" sldId="453"/>
            <ac:inkMk id="76" creationId="{BB7C3C1C-DCC1-57FC-1446-0371AA581BE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392"/>
          <ac:inkMkLst>
            <pc:docMk/>
            <pc:sldMk cId="28905832" sldId="453"/>
            <ac:inkMk id="77" creationId="{22BE31D2-8A8E-B515-4B5F-702EDA63C5A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62" v="400"/>
          <ac:inkMkLst>
            <pc:docMk/>
            <pc:sldMk cId="28905832" sldId="453"/>
            <ac:inkMk id="78" creationId="{5231FE4D-5FF5-8769-1AA2-82A6DD25E9FA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79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6" v="407"/>
          <ac:inkMkLst>
            <pc:docMk/>
            <pc:sldMk cId="28905832" sldId="453"/>
            <ac:inkMk id="80" creationId="{34BAD153-91DF-65B5-89A5-214648BB615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74" v="402"/>
          <ac:inkMkLst>
            <pc:docMk/>
            <pc:sldMk cId="28905832" sldId="453"/>
            <ac:inkMk id="81" creationId="{3FA2DFEF-3951-45E3-7142-105C4C774F81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18:49.146" v="383"/>
          <ac:inkMkLst>
            <pc:docMk/>
            <pc:sldMk cId="28905832" sldId="453"/>
            <ac:inkMk id="82" creationId="{8661F81B-7258-C314-F5E2-A73085C08D6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5" creationId="{C263712A-7BDE-5CE3-AF6D-E679D98DE06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6" creationId="{3C8EBC39-E4FD-80B0-D680-A949F66D9C4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7" creationId="{9521BDD1-537E-7D88-2218-1E3659D57BA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8" creationId="{666176AB-FDAF-0008-E06B-514F4AF9CB1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89" creationId="{12EC480A-2C33-4505-68F5-67DA58E11A5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0" creationId="{BD303754-CB83-8328-6E3E-59F9655A10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1" creationId="{8A5E085A-542E-1E02-6D89-6CFC01F15C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2" creationId="{57C0AA6B-FA84-2EFE-455F-DA8A7C277A0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5" creationId="{BBA9792A-1DAA-7201-D791-E62E3161F52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6" creationId="{295154EB-DABF-345E-7310-46A634124A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7" creationId="{E5592C93-C071-4A47-C4D6-A787C7B2844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98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99" creationId="{D7BF5694-91BB-6444-33DB-08C7D7FF16A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3" creationId="{C97FD6C3-19F6-A23A-F031-F17510E10BE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6" creationId="{E6ABB93D-8668-B2F2-6F84-F570754A316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0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8" creationId="{4C3BE6B3-62E5-DA26-4005-B0ED363E1E1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09" creationId="{149EBE94-CF36-BC21-52E5-936342FE6B1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2" creationId="{6A9B47AB-CC52-9AF7-A2D1-AEBA4A898B8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3" creationId="{892B09B5-C4EC-01B5-A6A8-55509A4614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4" creationId="{345D0A95-3CA2-ACCF-F2A0-9C4A900BACA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5" creationId="{447527E5-F873-B60A-3EEB-4D2CA0E4CD5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6" creationId="{DF17FC1E-20B4-EAB1-C308-B3C7FD14BAF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1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19" creationId="{ED0CB5F6-BF73-8527-0C0D-4D41E5DCCD2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0" creationId="{18201FF6-DA16-B103-97DB-BAB4F2B100D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1" creationId="{0003C37D-2BBE-B587-EC10-4C10DC4181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2" creationId="{EB0EF2D5-3D2D-B510-F814-D7B84365EB39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4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6" creationId="{D7568744-34B4-C995-09C5-EDFF6763D422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2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8" creationId="{14207228-9843-9CE3-7174-DBF0CC7DBA2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29" creationId="{0821F2FF-587D-B7FA-BBC7-8CB4A7CFAFB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0" creationId="{4696B070-E10A-91ED-3CF9-C33887F65C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1" creationId="{F24075D3-6E61-A132-2581-BC1A265C304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2" creationId="{CBA6FE18-6144-6971-259A-7C2EE4CE7BE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33" creationId="{44A6781E-E83C-BE75-3CFC-290E19593A7B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3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7" creationId="{6E0CD460-103A-513F-248B-E3F99294C11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8" creationId="{8F47BBD1-4C92-6D1D-2744-8954280CF5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39" creationId="{14951795-6826-3B3E-F484-C1670AF0F7BD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4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3" creationId="{EC4173BB-E0BA-674D-EEAE-A960A9E6962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4" creationId="{95072D1F-81DA-42B6-A22D-E2088CDBE02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5" creationId="{752D787B-C96D-C8BE-C93A-5CF03EE9011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6" creationId="{38A99EFE-6855-95F9-AA8D-CF876ECD983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7" creationId="{821D5C11-BE62-11EB-E0BB-E31B3190552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8" creationId="{9F38C080-A1C5-E9DB-FABC-4F8DD3341CD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49" creationId="{D69AB68F-FEF7-08CC-DEBC-0BA0D455758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0" creationId="{A613996D-3487-D43B-A072-AA255028FC5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1" creationId="{578AA3F0-0D9A-B8F8-3FA7-4006EB4E003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19:42.282" v="464"/>
          <ac:inkMkLst>
            <pc:docMk/>
            <pc:sldMk cId="28905832" sldId="453"/>
            <ac:inkMk id="152" creationId="{2CABEAC4-9BC9-E66E-75AE-55434AE2434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54" creationId="{D83E5568-B103-584F-9B74-3F657CCC4CF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5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5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1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2" creationId="{FE419837-28C3-9C60-8D0B-7CF075E0789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3" creationId="{337343AA-642D-55E4-A100-596B980EA0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4" creationId="{9748E91F-44A3-293E-65C5-01FD888F402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5" creationId="{A8C5E766-626B-FE4C-AC57-4B379BFE3E3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6" creationId="{6E126BE1-FDC2-EEAC-7A1B-AC502BDAAAC8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6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8" creationId="{7AE81C8E-E5FE-1CAA-635E-ACBD39796DC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69" creationId="{4DE1D61E-9654-E680-FCF9-2DC146D8AB5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1" creationId="{25C27E98-53C9-FB36-DDE1-B1208B5629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2" creationId="{E494F140-407D-0735-A17C-3F57E9FEE6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3" creationId="{D9452052-9721-A814-02C6-3664F75E269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4" creationId="{04BA17C0-AD96-74D5-1AC0-6BB5F2A68C7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18.313" v="479"/>
          <ac:inkMkLst>
            <pc:docMk/>
            <pc:sldMk cId="28905832" sldId="453"/>
            <ac:inkMk id="175" creationId="{859DAB9C-7915-2AFF-6806-2DB62259BD9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78" creationId="{00000000-0000-0000-0000-000000000000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8.922" v="486" actId="9405"/>
          <ac:inkMkLst>
            <pc:docMk/>
            <pc:sldMk cId="28905832" sldId="453"/>
            <ac:inkMk id="179" creationId="{46FC0793-6496-B7E8-D92A-E153C4E676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0:37.893" v="485"/>
          <ac:inkMkLst>
            <pc:docMk/>
            <pc:sldMk cId="28905832" sldId="453"/>
            <ac:inkMk id="180" creationId="{C6B3D851-4BF8-C39F-1B41-431281DCD7F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2" creationId="{1202A0D8-C22D-9A10-CF2F-B0B485E8F22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3" creationId="{8DE387A5-59A3-3DFD-057E-7B4D29BABDB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0:48.569" v="491"/>
          <ac:inkMkLst>
            <pc:docMk/>
            <pc:sldMk cId="28905832" sldId="453"/>
            <ac:inkMk id="185" creationId="{F5544FA2-E9E3-3955-E5FC-E9A0046478E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6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87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89" creationId="{3BCF0739-1721-7AC1-34AD-20A5B7A8F7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0" creationId="{FF219B5C-6771-0CD2-56DC-AAD8BEC7D80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1" creationId="{9767B578-4492-68B9-E1D3-D52E0AEE99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2" creationId="{CDB40449-1BE9-EF48-B76D-6B4CD62266A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3" creationId="{6240DDF5-080C-6385-4EC8-A1CD1799FFD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4" creationId="{3BE7758E-F3F4-BFDF-2A92-5E14252D33C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5" creationId="{7C0F3036-619D-D6CD-9B19-A3C4A58ED6E1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196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7" creationId="{A154FB3C-25D3-E978-5F9B-90DC885451F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199" creationId="{FC14948D-FC1C-C2A8-F71F-EA970C6C8D6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1" creationId="{CB9D1311-F628-7F17-728C-6E9A52885B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2" creationId="{36469474-361F-2256-A8C3-ACA69F83A112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3" creationId="{2D993A4A-A292-A037-2C32-A1FDFE18A9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4" creationId="{76940E66-6853-A7F5-395D-175958BAF7D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5" creationId="{AEDC58EA-45EE-0650-2407-50CB262CF27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6" creationId="{3F545F53-3FF3-2C52-4A3E-A77807191C7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7" creationId="{095F4439-3B42-595E-F9D1-A4A9B2FC2AEF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8" creationId="{2E6C70C0-4736-12C4-AA78-31CF81C51A1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09" creationId="{18FB2BEC-B114-C16E-FC24-4440747E7DC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2.866" v="514"/>
          <ac:inkMkLst>
            <pc:docMk/>
            <pc:sldMk cId="28905832" sldId="453"/>
            <ac:inkMk id="210" creationId="{1BB09E8D-221C-F768-66D0-7DDAE34046A6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2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3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4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5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7" creationId="{577DEC5E-BEC4-B38D-231A-9990DF6DBB8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18" creationId="{0CE4F9FF-C039-7B51-FC9B-15F03C41AFC3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1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0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1" creationId="{F811D638-9733-D0CB-79A4-325BCEA0A52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2" creationId="{FF5554D4-A1B6-52F6-C0AD-6999818D913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3" creationId="{924140BA-9490-9318-0D99-37433B61CEE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4" creationId="{A6DAD551-E2BE-2260-FD28-81607F50562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5" creationId="{6C8DC45C-F26C-01FE-6365-E33821A8AAF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26" creationId="{37DAD6CF-3F8A-00AC-6EF1-C96731A5F3AC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7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8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29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0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1" creationId="{00000000-0000-0000-0000-000000000000}"/>
          </ac:inkMkLst>
        </pc:inkChg>
        <pc:inkChg chg="del">
          <ac:chgData name="TAN Mei Yi [Harrisdale Senior High School]" userId="f9f029c9-d743-4d60-9f2c-e74bdec1ab07" providerId="ADAL" clId="{B63AD732-11C6-4435-9F96-F60B1B6975B3}" dt="2022-09-06T05:12:29.271" v="261" actId="478"/>
          <ac:inkMkLst>
            <pc:docMk/>
            <pc:sldMk cId="28905832" sldId="453"/>
            <ac:inkMk id="232" creationId="{00000000-0000-0000-0000-00000000000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18.109" v="525"/>
          <ac:inkMkLst>
            <pc:docMk/>
            <pc:sldMk cId="28905832" sldId="453"/>
            <ac:inkMk id="233" creationId="{D000FFBC-5503-83E4-057F-56A5B0F59E2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4" creationId="{A8814899-A64F-0AE7-A8B9-B73937CC74F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8" creationId="{D355DF1A-AB82-9598-0529-421500375FC4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39" creationId="{72EFF2C8-BC8D-C4EE-FA9E-26C2ACC45C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0" creationId="{D25D4344-8B0A-7DAA-4ACB-5C4A9C40A8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1" creationId="{86911B9A-9447-4539-61FA-7D6304E1718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22.102" v="531"/>
          <ac:inkMkLst>
            <pc:docMk/>
            <pc:sldMk cId="28905832" sldId="453"/>
            <ac:inkMk id="242" creationId="{C1F550A4-0F11-4BC5-7031-73E0F8600C8B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5" v="541"/>
          <ac:inkMkLst>
            <pc:docMk/>
            <pc:sldMk cId="28905832" sldId="453"/>
            <ac:inkMk id="245" creationId="{6D7ADFC1-4DA2-D00C-5773-60B62E284D08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1:53.464" v="539"/>
          <ac:inkMkLst>
            <pc:docMk/>
            <pc:sldMk cId="28905832" sldId="453"/>
            <ac:inkMk id="246" creationId="{37080CF0-30F4-6676-323A-110BCD03CB4B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1:53.465" v="540"/>
          <ac:inkMkLst>
            <pc:docMk/>
            <pc:sldMk cId="28905832" sldId="453"/>
            <ac:inkMk id="248" creationId="{5CC9D131-AA6B-4CFE-720A-EB5E0A6FC3E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49" creationId="{92FE4C18-8E92-52E8-4412-5B06722E11F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0" creationId="{F4C9AE6E-E394-3D06-FC1F-9250796776C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1" creationId="{6BB9AAC5-35BF-F007-060D-E53290039DA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2" creationId="{2F220F61-464C-AC3E-6AF0-BD84368D8F9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1:57.129" v="547"/>
          <ac:inkMkLst>
            <pc:docMk/>
            <pc:sldMk cId="28905832" sldId="453"/>
            <ac:inkMk id="253" creationId="{0CE4EAD8-6142-EA98-78F8-BB9C5823F9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5" creationId="{8FA31C4F-30AF-C889-4063-5C2272DF8B2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6" creationId="{22160897-B836-D035-D4F3-0FB27BA41FB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7" creationId="{EEC4150F-E84A-D315-1803-61F37B83983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8" creationId="{6F02A738-28EB-B1DD-4156-C246A86BE0A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59" creationId="{8584E69C-7960-073D-AF36-9907295D5A4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0" creationId="{59530F22-577E-FD01-76D6-6935237856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1" creationId="{2F4802B2-2F57-C2A6-1E2F-4E65891EFF3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2" creationId="{86C23134-B9EC-5599-4F1F-74407D2800E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3" creationId="{4A345D5C-751B-6699-B61B-A6DF8622755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4" creationId="{23645FF0-ED22-EE0E-C7F3-3F297F73B1E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09.094" v="560"/>
          <ac:inkMkLst>
            <pc:docMk/>
            <pc:sldMk cId="28905832" sldId="453"/>
            <ac:inkMk id="265" creationId="{3953D52F-AEE4-1ECA-11B4-CD63F574990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7" creationId="{BDDE17B4-CB0A-7960-C019-38C6373ED07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8" creationId="{CD8F9F51-1B94-6DE3-D60D-F61C941BB6A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2:21.528" v="565"/>
          <ac:inkMkLst>
            <pc:docMk/>
            <pc:sldMk cId="28905832" sldId="453"/>
            <ac:inkMk id="269" creationId="{FABA89D7-4B97-1C03-F3AF-DE389F7BAC2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1" creationId="{95C00F44-D8B9-506D-03FD-FC4A44DA000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2" creationId="{560737C9-DB99-3F2A-A17E-3C4C92AB8FF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3" creationId="{88186FA0-60EF-9706-F81C-519A687D77BA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5" creationId="{D16E8072-F6CE-CDB5-0CA5-5D652C28AFA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6" creationId="{71995A41-0B69-1877-C94D-DE46900DE590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7" creationId="{E2D9D83F-81EB-7717-B1E3-1DE669BBE31C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8" creationId="{EDBB1CCB-2863-375B-26E1-105BDCC9905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79" creationId="{201A1175-1E1E-6744-67AF-09B08C71450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0" creationId="{10C698A1-1EB1-1071-F3B7-72EB1C508BC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281" creationId="{AD69A705-F2F1-F05B-7A06-8933CBE781D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3" creationId="{6A0560EE-6C16-9B61-01CF-2103BC3CDDD3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4" creationId="{A9FC7FC6-DB24-C3C4-71E4-C1C86EC70268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5" creationId="{EEFF8FE6-8B45-3FE2-F318-DFA2824875D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7" creationId="{F380E3A7-39D3-70C2-3F6A-73AB47F242E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89" creationId="{90E4AFE6-AA8A-7EDA-8B8F-C8DC6891E61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0" creationId="{9D0961DF-7558-925C-9C7E-5E4AD93479FB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2" creationId="{FECD1317-8FE7-0BEE-076A-BCD6218DE9C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3" creationId="{C1400777-75AF-DA85-02BD-65DEB3AC3D6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4" creationId="{EFE88C43-EBA1-DDE3-8D7D-48D16AD18EE5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5" creationId="{83F2D4FD-03FE-D297-03A9-D7DFE8395A8D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6" creationId="{C558146B-0CF4-E619-6050-D572B36BC2F6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7" creationId="{FEB44F50-7184-107B-17FE-A53797A20E9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8" creationId="{8FDB5B18-270D-C523-B8DD-6E731438AE5E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299" creationId="{271B9173-702F-7990-5E10-F1642539A177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0" creationId="{F3BD180F-1407-03D3-081E-94DC8EAABC51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1" creationId="{92DA5C8E-0CD2-4008-9EE5-CCF5ADBC0759}"/>
          </ac:inkMkLst>
        </pc:inkChg>
        <pc:inkChg chg="add mod">
          <ac:chgData name="TAN Mei Yi [Harrisdale Senior High School]" userId="f9f029c9-d743-4d60-9f2c-e74bdec1ab07" providerId="ADAL" clId="{B63AD732-11C6-4435-9F96-F60B1B6975B3}" dt="2022-09-06T05:23:19.316" v="600"/>
          <ac:inkMkLst>
            <pc:docMk/>
            <pc:sldMk cId="28905832" sldId="453"/>
            <ac:inkMk id="302" creationId="{B7BBCF10-F49A-E907-FF04-33B26CD23285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587" v="627" actId="9405"/>
          <ac:inkMkLst>
            <pc:docMk/>
            <pc:sldMk cId="28905832" sldId="453"/>
            <ac:inkMk id="305" creationId="{A90EFF16-E691-500F-30D5-2F15ECF6F648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2.054" v="626" actId="9405"/>
          <ac:inkMkLst>
            <pc:docMk/>
            <pc:sldMk cId="28905832" sldId="453"/>
            <ac:inkMk id="306" creationId="{8A9278AF-18D9-07F5-34CD-E2B424B522B4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1.500" v="625" actId="9405"/>
          <ac:inkMkLst>
            <pc:docMk/>
            <pc:sldMk cId="28905832" sldId="453"/>
            <ac:inkMk id="307" creationId="{0DE8E21D-6A0B-F5C5-70A3-B95746777A2D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1.299" v="624" actId="9405"/>
          <ac:inkMkLst>
            <pc:docMk/>
            <pc:sldMk cId="28905832" sldId="453"/>
            <ac:inkMk id="308" creationId="{EF4AAEFC-F89C-FDB6-C27D-EA01857FE7F7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849" v="623" actId="9405"/>
          <ac:inkMkLst>
            <pc:docMk/>
            <pc:sldMk cId="28905832" sldId="453"/>
            <ac:inkMk id="309" creationId="{B5FB8BC1-A7A1-D181-0945-B14F07821C49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50.613" v="622"/>
          <ac:inkMkLst>
            <pc:docMk/>
            <pc:sldMk cId="28905832" sldId="453"/>
            <ac:inkMk id="310" creationId="{52967A71-C3A5-5E96-C2DB-6C4833ACE08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50.197" v="620" actId="9405"/>
          <ac:inkMkLst>
            <pc:docMk/>
            <pc:sldMk cId="28905832" sldId="453"/>
            <ac:inkMk id="312" creationId="{D44C612F-5110-4D19-681F-D72B9EDE64BC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9.695" v="619" actId="9405"/>
          <ac:inkMkLst>
            <pc:docMk/>
            <pc:sldMk cId="28905832" sldId="453"/>
            <ac:inkMk id="313" creationId="{4B0DCA94-BB5F-0E64-AD39-1D31F300EB69}"/>
          </ac:inkMkLst>
        </pc:inkChg>
        <pc:inkChg chg="add del">
          <ac:chgData name="TAN Mei Yi [Harrisdale Senior High School]" userId="f9f029c9-d743-4d60-9f2c-e74bdec1ab07" providerId="ADAL" clId="{B63AD732-11C6-4435-9F96-F60B1B6975B3}" dt="2022-09-06T05:23:48.657" v="618" actId="9405"/>
          <ac:inkMkLst>
            <pc:docMk/>
            <pc:sldMk cId="28905832" sldId="453"/>
            <ac:inkMk id="314" creationId="{F01B691D-4FDB-C960-A0D0-B975010C2B0E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8.108" v="617" actId="9405"/>
          <ac:inkMkLst>
            <pc:docMk/>
            <pc:sldMk cId="28905832" sldId="453"/>
            <ac:inkMk id="315" creationId="{65BECB85-5CA9-65A5-786C-4554721147B5}"/>
          </ac:inkMkLst>
        </pc:inkChg>
        <pc:inkChg chg="add del mod">
          <ac:chgData name="TAN Mei Yi [Harrisdale Senior High School]" userId="f9f029c9-d743-4d60-9f2c-e74bdec1ab07" providerId="ADAL" clId="{B63AD732-11C6-4435-9F96-F60B1B6975B3}" dt="2022-09-06T05:23:47.422" v="616"/>
          <ac:inkMkLst>
            <pc:docMk/>
            <pc:sldMk cId="28905832" sldId="453"/>
            <ac:inkMk id="316" creationId="{404039B6-D059-E7AF-14F2-D54ABE4297AB}"/>
          </ac:inkMkLst>
        </pc:inkChg>
      </pc:sldChg>
    </pc:docChg>
  </pc:docChgLst>
  <pc:docChgLst>
    <pc:chgData name="TAN Mei Yi [Harrisdale Senior High School]" userId="f9f029c9-d743-4d60-9f2c-e74bdec1ab07" providerId="ADAL" clId="{B0100A4F-C664-4D41-B3BE-0A26D62D4954}"/>
    <pc:docChg chg="undo custSel addSld delSld modSld">
      <pc:chgData name="TAN Mei Yi [Harrisdale Senior High School]" userId="f9f029c9-d743-4d60-9f2c-e74bdec1ab07" providerId="ADAL" clId="{B0100A4F-C664-4D41-B3BE-0A26D62D4954}" dt="2022-11-23T03:35:05.666" v="745"/>
      <pc:docMkLst>
        <pc:docMk/>
      </pc:docMkLst>
      <pc:sldChg chg="modSp mod">
        <pc:chgData name="TAN Mei Yi [Harrisdale Senior High School]" userId="f9f029c9-d743-4d60-9f2c-e74bdec1ab07" providerId="ADAL" clId="{B0100A4F-C664-4D41-B3BE-0A26D62D4954}" dt="2022-11-23T01:21:21.060" v="32" actId="20577"/>
        <pc:sldMkLst>
          <pc:docMk/>
          <pc:sldMk cId="3000480193" sldId="288"/>
        </pc:sldMkLst>
        <pc:spChg chg="mod">
          <ac:chgData name="TAN Mei Yi [Harrisdale Senior High School]" userId="f9f029c9-d743-4d60-9f2c-e74bdec1ab07" providerId="ADAL" clId="{B0100A4F-C664-4D41-B3BE-0A26D62D4954}" dt="2022-11-23T01:21:21.060" v="32" actId="20577"/>
          <ac:spMkLst>
            <pc:docMk/>
            <pc:sldMk cId="3000480193" sldId="288"/>
            <ac:spMk id="5" creationId="{00000000-0000-0000-0000-000000000000}"/>
          </ac:spMkLst>
        </pc:spChg>
      </pc:sldChg>
      <pc:sldChg chg="modSp mod">
        <pc:chgData name="TAN Mei Yi [Harrisdale Senior High School]" userId="f9f029c9-d743-4d60-9f2c-e74bdec1ab07" providerId="ADAL" clId="{B0100A4F-C664-4D41-B3BE-0A26D62D4954}" dt="2022-11-23T01:20:38.012" v="17" actId="12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B0100A4F-C664-4D41-B3BE-0A26D62D4954}" dt="2022-11-23T01:20:38.012" v="17" actId="12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B0100A4F-C664-4D41-B3BE-0A26D62D4954}" dt="2022-11-23T01:20:31.112" v="1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B0100A4F-C664-4D41-B3BE-0A26D62D4954}" dt="2022-11-23T01:20:45.993" v="18" actId="47"/>
        <pc:sldMkLst>
          <pc:docMk/>
          <pc:sldMk cId="3786763847" sldId="429"/>
        </pc:sldMkLst>
      </pc:sldChg>
      <pc:sldChg chg="del">
        <pc:chgData name="TAN Mei Yi [Harrisdale Senior High School]" userId="f9f029c9-d743-4d60-9f2c-e74bdec1ab07" providerId="ADAL" clId="{B0100A4F-C664-4D41-B3BE-0A26D62D4954}" dt="2022-11-23T01:20:49.569" v="20" actId="47"/>
        <pc:sldMkLst>
          <pc:docMk/>
          <pc:sldMk cId="4235649175" sldId="443"/>
        </pc:sldMkLst>
      </pc:sldChg>
      <pc:sldChg chg="del">
        <pc:chgData name="TAN Mei Yi [Harrisdale Senior High School]" userId="f9f029c9-d743-4d60-9f2c-e74bdec1ab07" providerId="ADAL" clId="{B0100A4F-C664-4D41-B3BE-0A26D62D4954}" dt="2022-11-23T01:20:47.277" v="19" actId="47"/>
        <pc:sldMkLst>
          <pc:docMk/>
          <pc:sldMk cId="1343260044" sldId="444"/>
        </pc:sldMkLst>
      </pc:sldChg>
      <pc:sldChg chg="del">
        <pc:chgData name="TAN Mei Yi [Harrisdale Senior High School]" userId="f9f029c9-d743-4d60-9f2c-e74bdec1ab07" providerId="ADAL" clId="{B0100A4F-C664-4D41-B3BE-0A26D62D4954}" dt="2022-11-23T01:20:50.712" v="21" actId="47"/>
        <pc:sldMkLst>
          <pc:docMk/>
          <pc:sldMk cId="2160530030" sldId="445"/>
        </pc:sldMkLst>
      </pc:sldChg>
      <pc:sldChg chg="del">
        <pc:chgData name="TAN Mei Yi [Harrisdale Senior High School]" userId="f9f029c9-d743-4d60-9f2c-e74bdec1ab07" providerId="ADAL" clId="{B0100A4F-C664-4D41-B3BE-0A26D62D4954}" dt="2022-11-23T01:20:52.421" v="22" actId="47"/>
        <pc:sldMkLst>
          <pc:docMk/>
          <pc:sldMk cId="4129527274" sldId="446"/>
        </pc:sldMkLst>
      </pc:sldChg>
      <pc:sldChg chg="del">
        <pc:chgData name="TAN Mei Yi [Harrisdale Senior High School]" userId="f9f029c9-d743-4d60-9f2c-e74bdec1ab07" providerId="ADAL" clId="{B0100A4F-C664-4D41-B3BE-0A26D62D4954}" dt="2022-11-23T01:21:02.931" v="23" actId="47"/>
        <pc:sldMkLst>
          <pc:docMk/>
          <pc:sldMk cId="4206733704" sldId="447"/>
        </pc:sldMkLst>
      </pc:sldChg>
      <pc:sldChg chg="addSp delSp modSp del mod">
        <pc:chgData name="TAN Mei Yi [Harrisdale Senior High School]" userId="f9f029c9-d743-4d60-9f2c-e74bdec1ab07" providerId="ADAL" clId="{B0100A4F-C664-4D41-B3BE-0A26D62D4954}" dt="2022-11-23T01:27:28.312" v="130" actId="47"/>
        <pc:sldMkLst>
          <pc:docMk/>
          <pc:sldMk cId="2562935074" sldId="448"/>
        </pc:sldMkLst>
        <pc:spChg chg="add mod">
          <ac:chgData name="TAN Mei Yi [Harrisdale Senior High School]" userId="f9f029c9-d743-4d60-9f2c-e74bdec1ab07" providerId="ADAL" clId="{B0100A4F-C664-4D41-B3BE-0A26D62D4954}" dt="2022-11-23T01:27:26.157" v="129" actId="1076"/>
          <ac:spMkLst>
            <pc:docMk/>
            <pc:sldMk cId="2562935074" sldId="448"/>
            <ac:spMk id="6" creationId="{10ABBEAC-00EA-1760-5A23-F9EE694AC3A4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23.290" v="127" actId="478"/>
          <ac:picMkLst>
            <pc:docMk/>
            <pc:sldMk cId="2562935074" sldId="448"/>
            <ac:picMk id="2" creationId="{00000000-0000-0000-0000-000000000000}"/>
          </ac:picMkLst>
        </pc:picChg>
      </pc:sldChg>
      <pc:sldChg chg="del">
        <pc:chgData name="TAN Mei Yi [Harrisdale Senior High School]" userId="f9f029c9-d743-4d60-9f2c-e74bdec1ab07" providerId="ADAL" clId="{B0100A4F-C664-4D41-B3BE-0A26D62D4954}" dt="2022-11-23T01:21:11.470" v="24" actId="47"/>
        <pc:sldMkLst>
          <pc:docMk/>
          <pc:sldMk cId="3376336306" sldId="449"/>
        </pc:sldMkLst>
      </pc:sldChg>
      <pc:sldChg chg="del">
        <pc:chgData name="TAN Mei Yi [Harrisdale Senior High School]" userId="f9f029c9-d743-4d60-9f2c-e74bdec1ab07" providerId="ADAL" clId="{B0100A4F-C664-4D41-B3BE-0A26D62D4954}" dt="2022-11-23T01:21:14.090" v="26" actId="47"/>
        <pc:sldMkLst>
          <pc:docMk/>
          <pc:sldMk cId="3965504682" sldId="450"/>
        </pc:sldMkLst>
      </pc:sldChg>
      <pc:sldChg chg="del">
        <pc:chgData name="TAN Mei Yi [Harrisdale Senior High School]" userId="f9f029c9-d743-4d60-9f2c-e74bdec1ab07" providerId="ADAL" clId="{B0100A4F-C664-4D41-B3BE-0A26D62D4954}" dt="2022-11-23T01:21:15.172" v="27" actId="47"/>
        <pc:sldMkLst>
          <pc:docMk/>
          <pc:sldMk cId="403140998" sldId="451"/>
        </pc:sldMkLst>
      </pc:sldChg>
      <pc:sldChg chg="del">
        <pc:chgData name="TAN Mei Yi [Harrisdale Senior High School]" userId="f9f029c9-d743-4d60-9f2c-e74bdec1ab07" providerId="ADAL" clId="{B0100A4F-C664-4D41-B3BE-0A26D62D4954}" dt="2022-11-23T01:21:16.995" v="29" actId="47"/>
        <pc:sldMkLst>
          <pc:docMk/>
          <pc:sldMk cId="21263811" sldId="452"/>
        </pc:sldMkLst>
      </pc:sldChg>
      <pc:sldChg chg="addSp modSp mod">
        <pc:chgData name="TAN Mei Yi [Harrisdale Senior High School]" userId="f9f029c9-d743-4d60-9f2c-e74bdec1ab07" providerId="ADAL" clId="{B0100A4F-C664-4D41-B3BE-0A26D62D4954}" dt="2022-11-23T01:27:20.376" v="126" actId="1076"/>
        <pc:sldMkLst>
          <pc:docMk/>
          <pc:sldMk cId="28905832" sldId="453"/>
        </pc:sldMkLst>
        <pc:spChg chg="add mod">
          <ac:chgData name="TAN Mei Yi [Harrisdale Senior High School]" userId="f9f029c9-d743-4d60-9f2c-e74bdec1ab07" providerId="ADAL" clId="{B0100A4F-C664-4D41-B3BE-0A26D62D4954}" dt="2022-11-23T01:27:20.376" v="126" actId="1076"/>
          <ac:spMkLst>
            <pc:docMk/>
            <pc:sldMk cId="28905832" sldId="453"/>
            <ac:spMk id="53" creationId="{540BA92F-105F-B0CF-7779-ABA6735509C8}"/>
          </ac:spMkLst>
        </pc:spChg>
        <pc:picChg chg="mod modCrop">
          <ac:chgData name="TAN Mei Yi [Harrisdale Senior High School]" userId="f9f029c9-d743-4d60-9f2c-e74bdec1ab07" providerId="ADAL" clId="{B0100A4F-C664-4D41-B3BE-0A26D62D4954}" dt="2022-11-23T01:26:46.725" v="66" actId="732"/>
          <ac:picMkLst>
            <pc:docMk/>
            <pc:sldMk cId="28905832" sldId="453"/>
            <ac:picMk id="4" creationId="{7EB58D38-AB39-5608-4D28-E4B20E2A665B}"/>
          </ac:picMkLst>
        </pc:picChg>
      </pc:sldChg>
      <pc:sldChg chg="addSp delSp modSp mod">
        <pc:chgData name="TAN Mei Yi [Harrisdale Senior High School]" userId="f9f029c9-d743-4d60-9f2c-e74bdec1ab07" providerId="ADAL" clId="{B0100A4F-C664-4D41-B3BE-0A26D62D4954}" dt="2022-11-23T01:27:38.506" v="134" actId="1076"/>
        <pc:sldMkLst>
          <pc:docMk/>
          <pc:sldMk cId="514844345" sldId="454"/>
        </pc:sldMkLst>
        <pc:spChg chg="add mod">
          <ac:chgData name="TAN Mei Yi [Harrisdale Senior High School]" userId="f9f029c9-d743-4d60-9f2c-e74bdec1ab07" providerId="ADAL" clId="{B0100A4F-C664-4D41-B3BE-0A26D62D4954}" dt="2022-11-23T01:27:38.506" v="134" actId="1076"/>
          <ac:spMkLst>
            <pc:docMk/>
            <pc:sldMk cId="514844345" sldId="454"/>
            <ac:spMk id="3" creationId="{308F875A-C14C-B5D4-E8FA-6527A0FC9900}"/>
          </ac:spMkLst>
        </pc:spChg>
        <pc:picChg chg="del">
          <ac:chgData name="TAN Mei Yi [Harrisdale Senior High School]" userId="f9f029c9-d743-4d60-9f2c-e74bdec1ab07" providerId="ADAL" clId="{B0100A4F-C664-4D41-B3BE-0A26D62D4954}" dt="2022-11-23T01:27:30.455" v="131" actId="478"/>
          <ac:picMkLst>
            <pc:docMk/>
            <pc:sldMk cId="514844345" sldId="454"/>
            <ac:picMk id="2" creationId="{00000000-0000-0000-0000-000000000000}"/>
          </ac:picMkLst>
        </pc:picChg>
      </pc:sldChg>
      <pc:sldChg chg="add del">
        <pc:chgData name="TAN Mei Yi [Harrisdale Senior High School]" userId="f9f029c9-d743-4d60-9f2c-e74bdec1ab07" providerId="ADAL" clId="{B0100A4F-C664-4D41-B3BE-0A26D62D4954}" dt="2022-11-23T01:27:43.471" v="135" actId="47"/>
        <pc:sldMkLst>
          <pc:docMk/>
          <pc:sldMk cId="655016677" sldId="455"/>
        </pc:sldMkLst>
      </pc:sldChg>
      <pc:sldChg chg="del">
        <pc:chgData name="TAN Mei Yi [Harrisdale Senior High School]" userId="f9f029c9-d743-4d60-9f2c-e74bdec1ab07" providerId="ADAL" clId="{B0100A4F-C664-4D41-B3BE-0A26D62D4954}" dt="2022-11-23T01:21:13.012" v="25" actId="47"/>
        <pc:sldMkLst>
          <pc:docMk/>
          <pc:sldMk cId="3951337087" sldId="455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1:35:32.086" v="359" actId="1076"/>
        <pc:sldMkLst>
          <pc:docMk/>
          <pc:sldMk cId="3696355329" sldId="456"/>
        </pc:sldMkLst>
        <pc:spChg chg="add mod">
          <ac:chgData name="TAN Mei Yi [Harrisdale Senior High School]" userId="f9f029c9-d743-4d60-9f2c-e74bdec1ab07" providerId="ADAL" clId="{B0100A4F-C664-4D41-B3BE-0A26D62D4954}" dt="2022-11-23T01:27:53.242" v="139"/>
          <ac:spMkLst>
            <pc:docMk/>
            <pc:sldMk cId="3696355329" sldId="456"/>
            <ac:spMk id="13" creationId="{C3F10412-52C3-3106-92BD-452E8508CB2C}"/>
          </ac:spMkLst>
        </pc:spChg>
        <pc:grpChg chg="del mod">
          <ac:chgData name="TAN Mei Yi [Harrisdale Senior High School]" userId="f9f029c9-d743-4d60-9f2c-e74bdec1ab07" providerId="ADAL" clId="{B0100A4F-C664-4D41-B3BE-0A26D62D4954}" dt="2022-11-23T01:31:14.123" v="159"/>
          <ac:grpSpMkLst>
            <pc:docMk/>
            <pc:sldMk cId="3696355329" sldId="456"/>
            <ac:grpSpMk id="10" creationId="{E4AC5136-EEE2-AB11-81C6-DD31FC726D3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21.181" v="167"/>
          <ac:grpSpMkLst>
            <pc:docMk/>
            <pc:sldMk cId="3696355329" sldId="456"/>
            <ac:grpSpMk id="15" creationId="{CF1DDAE9-EB10-B3F1-6A4E-F6892BF42B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21" creationId="{83B2A400-CF5C-B1EA-E6FA-D906B1B5D523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0.539" v="42" actId="478"/>
          <ac:grpSpMkLst>
            <pc:docMk/>
            <pc:sldMk cId="3696355329" sldId="456"/>
            <ac:grpSpMk id="28" creationId="{D4F8786D-BE21-32AE-F2E5-D3F90EE5698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31" creationId="{F40E8BE3-39F9-C76B-4971-4762162C8E8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00.485" v="36" actId="478"/>
          <ac:grpSpMkLst>
            <pc:docMk/>
            <pc:sldMk cId="3696355329" sldId="456"/>
            <ac:grpSpMk id="36" creationId="{555E5EF6-B2E8-5D27-87FF-A01B85B9198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3.442" v="188"/>
          <ac:grpSpMkLst>
            <pc:docMk/>
            <pc:sldMk cId="3696355329" sldId="456"/>
            <ac:grpSpMk id="38" creationId="{F0420B81-F5AB-0D85-850D-9B2D7828F50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1:38.429" v="199"/>
          <ac:grpSpMkLst>
            <pc:docMk/>
            <pc:sldMk cId="3696355329" sldId="456"/>
            <ac:grpSpMk id="42" creationId="{A4AD4CA3-A87E-1C23-7D03-94A920B677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2:58.849" v="35" actId="478"/>
          <ac:grpSpMkLst>
            <pc:docMk/>
            <pc:sldMk cId="3696355329" sldId="456"/>
            <ac:grpSpMk id="43" creationId="{77134666-B5C2-2636-E067-FAE65809249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0.378" v="230"/>
          <ac:grpSpMkLst>
            <pc:docMk/>
            <pc:sldMk cId="3696355329" sldId="456"/>
            <ac:grpSpMk id="53" creationId="{66AD8A91-6E85-AE71-C40E-1B5B7C95E02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2.748" v="235"/>
          <ac:grpSpMkLst>
            <pc:docMk/>
            <pc:sldMk cId="3696355329" sldId="456"/>
            <ac:grpSpMk id="64" creationId="{36E82886-57C8-789D-8ABA-4C3A0E0F90C5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66" creationId="{E6CB32FA-0A66-1EBF-BDE9-02F2DBF793A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75" creationId="{1FCE677C-8AC7-F2B6-7271-DE98F291BF4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08.679" v="246"/>
          <ac:grpSpMkLst>
            <pc:docMk/>
            <pc:sldMk cId="3696355329" sldId="456"/>
            <ac:grpSpMk id="77" creationId="{83B433C9-9310-A6C7-0DFC-9E205D2496D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89" creationId="{BDB2BD44-B262-0585-AF98-D5DEBB980E7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05" creationId="{D1CDE6DC-FB1A-9606-BCA0-5B4DF9913E1D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16" creationId="{3BD0FA10-BC01-8527-C878-377480EA5EE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1" creationId="{3572BAAA-0F34-0880-761A-E50A9561E9A0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2" creationId="{8232701E-1994-268A-13CE-901036B262A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3" creationId="{545F27AF-CB21-CA5E-7837-9D27AD2FAA8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4" creationId="{BBEB7BCE-FAE0-9E8F-E05D-2C29710512D8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25" creationId="{3B43BDAC-D8ED-78BC-3A53-14D7F9D0802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5" creationId="{3D9BDE98-81DD-A35F-0E48-30DDDC129F4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6" creationId="{05181CE3-83D2-4CEF-0E59-D82631357C4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2:48.702" v="292"/>
          <ac:grpSpMkLst>
            <pc:docMk/>
            <pc:sldMk cId="3696355329" sldId="456"/>
            <ac:grpSpMk id="127" creationId="{48DA0C27-55D8-5CD8-6726-83AE12E53DE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03.452" v="299"/>
          <ac:grpSpMkLst>
            <pc:docMk/>
            <pc:sldMk cId="3696355329" sldId="456"/>
            <ac:grpSpMk id="131" creationId="{5DD00250-2226-843C-802A-1D7A733923D7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33" creationId="{9D784569-FDF5-8769-1B35-F5A0A6DF9CFC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42" creationId="{E72A4B61-27D6-F358-819C-014B4BC41AD2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1.625" v="317"/>
          <ac:grpSpMkLst>
            <pc:docMk/>
            <pc:sldMk cId="3696355329" sldId="456"/>
            <ac:grpSpMk id="146" creationId="{04759425-B577-1525-A0F3-B6B80A0EB89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0.492" v="315"/>
          <ac:grpSpMkLst>
            <pc:docMk/>
            <pc:sldMk cId="3696355329" sldId="456"/>
            <ac:grpSpMk id="147" creationId="{2BF02AB8-EBE6-24B8-67CD-AF72AD7536C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3:14.118" v="321"/>
          <ac:grpSpMkLst>
            <pc:docMk/>
            <pc:sldMk cId="3696355329" sldId="456"/>
            <ac:grpSpMk id="151" creationId="{2D19AE62-74AD-D721-9809-F5F6DC3299D1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2" creationId="{5E5974C7-49B0-53DB-4FC3-3FDECD6965D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3" creationId="{21C2A47B-E053-746F-138D-391848A37E5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0.964" v="329"/>
          <ac:grpSpMkLst>
            <pc:docMk/>
            <pc:sldMk cId="3696355329" sldId="456"/>
            <ac:grpSpMk id="155" creationId="{13011561-807D-E27A-185B-B5A479E4C9C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39.862" v="340"/>
          <ac:grpSpMkLst>
            <pc:docMk/>
            <pc:sldMk cId="3696355329" sldId="456"/>
            <ac:grpSpMk id="158" creationId="{AA5F997A-0D1A-95AE-7962-A4677F0530A4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58" creationId="{FFCA06C3-2DA0-95BD-E538-A49DF30198F9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4" creationId="{E66098D0-A0B7-6B56-A646-7D9956E01B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3:42.353" v="343"/>
          <ac:grpSpMkLst>
            <pc:docMk/>
            <pc:sldMk cId="3696355329" sldId="456"/>
            <ac:grpSpMk id="165" creationId="{FA06F53A-E152-4AC4-FF3F-709412C16B3A}"/>
          </ac:grpSpMkLst>
        </pc:grpChg>
        <pc:grpChg chg="del">
          <ac:chgData name="TAN Mei Yi [Harrisdale Senior High School]" userId="f9f029c9-d743-4d60-9f2c-e74bdec1ab07" providerId="ADAL" clId="{B0100A4F-C664-4D41-B3BE-0A26D62D4954}" dt="2022-11-23T01:23:24.786" v="44" actId="478"/>
          <ac:grpSpMkLst>
            <pc:docMk/>
            <pc:sldMk cId="3696355329" sldId="456"/>
            <ac:grpSpMk id="168" creationId="{960212FE-4755-2033-E184-26EBF61765F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68" creationId="{E0833C0F-353F-55F9-A60C-EB9DE5AC1A3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1:34:13.365" v="348"/>
          <ac:grpSpMkLst>
            <pc:docMk/>
            <pc:sldMk cId="3696355329" sldId="456"/>
            <ac:grpSpMk id="171" creationId="{753611AC-BACC-C2E7-0439-F16A6AFDB41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45.946" v="351" actId="1076"/>
          <ac:grpSpMkLst>
            <pc:docMk/>
            <pc:sldMk cId="3696355329" sldId="456"/>
            <ac:grpSpMk id="173" creationId="{E229FC8D-0742-AABF-E1D4-52B9809B1569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1:35:16.895" v="355" actId="478"/>
          <ac:grpSpMkLst>
            <pc:docMk/>
            <pc:sldMk cId="3696355329" sldId="456"/>
            <ac:grpSpMk id="215" creationId="{1028F6D8-D626-DCC8-9149-551EA005445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18" creationId="{345806C1-99A9-11F2-8900-151BAB4D6623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22" creationId="{19759D02-9C2B-2965-8C57-0D6FA330796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39" creationId="{522E50BF-8BD5-4BF5-BAD3-267FA3605562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13.884" v="354" actId="1076"/>
          <ac:grpSpMkLst>
            <pc:docMk/>
            <pc:sldMk cId="3696355329" sldId="456"/>
            <ac:grpSpMk id="250" creationId="{BD007F47-C4AB-82F5-43AA-5E5DC33F4E98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4:57.932" v="353" actId="1076"/>
          <ac:grpSpMkLst>
            <pc:docMk/>
            <pc:sldMk cId="3696355329" sldId="456"/>
            <ac:grpSpMk id="256" creationId="{297E0661-AFCF-0BDC-60BE-57B44CAEF330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1:35:25.273" v="357" actId="1076"/>
          <ac:grpSpMkLst>
            <pc:docMk/>
            <pc:sldMk cId="3696355329" sldId="456"/>
            <ac:grpSpMk id="260" creationId="{520A70E9-DBE0-6A1B-DB04-B62987C8D90D}"/>
          </ac:grpSpMkLst>
        </pc:grpChg>
        <pc:picChg chg="del mod modCrop">
          <ac:chgData name="TAN Mei Yi [Harrisdale Senior High School]" userId="f9f029c9-d743-4d60-9f2c-e74bdec1ab07" providerId="ADAL" clId="{B0100A4F-C664-4D41-B3BE-0A26D62D4954}" dt="2022-11-23T01:27:52.906" v="138" actId="478"/>
          <ac:picMkLst>
            <pc:docMk/>
            <pc:sldMk cId="3696355329" sldId="456"/>
            <ac:picMk id="2" creationId="{00000000-0000-0000-0000-000000000000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29:54.503" v="149" actId="1076"/>
          <ac:picMkLst>
            <pc:docMk/>
            <pc:sldMk cId="3696355329" sldId="456"/>
            <ac:picMk id="4" creationId="{D1DD7DC5-58F5-85E8-6680-30812B6FB5E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22.114" v="43" actId="478"/>
          <ac:picMkLst>
            <pc:docMk/>
            <pc:sldMk cId="3696355329" sldId="456"/>
            <ac:picMk id="6" creationId="{9EF35928-FD80-FAE6-D05A-DF97958041AF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3:03.240" v="37" actId="478"/>
          <ac:picMkLst>
            <pc:docMk/>
            <pc:sldMk cId="3696355329" sldId="456"/>
            <ac:picMk id="7" creationId="{777D8C91-3172-BF80-9B69-479D17841576}"/>
          </ac:picMkLst>
        </pc:picChg>
        <pc:picChg chg="add mod ord">
          <ac:chgData name="TAN Mei Yi [Harrisdale Senior High School]" userId="f9f029c9-d743-4d60-9f2c-e74bdec1ab07" providerId="ADAL" clId="{B0100A4F-C664-4D41-B3BE-0A26D62D4954}" dt="2022-11-23T01:29:50.535" v="147" actId="1076"/>
          <ac:picMkLst>
            <pc:docMk/>
            <pc:sldMk cId="3696355329" sldId="456"/>
            <ac:picMk id="12" creationId="{A4C43E80-E539-F95B-5CBE-8C6E454534B4}"/>
          </ac:picMkLst>
        </pc:picChg>
        <pc:inkChg chg="add">
          <ac:chgData name="TAN Mei Yi [Harrisdale Senior High School]" userId="f9f029c9-d743-4d60-9f2c-e74bdec1ab07" providerId="ADAL" clId="{B0100A4F-C664-4D41-B3BE-0A26D62D4954}" dt="2022-11-23T01:31:07.972" v="150" actId="9405"/>
          <ac:inkMkLst>
            <pc:docMk/>
            <pc:sldMk cId="3696355329" sldId="456"/>
            <ac:inkMk id="2" creationId="{1666EAAF-1E10-B318-3EE8-6862A7C236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" creationId="{F3EFA4BF-41B2-F1B6-2DD0-F7C2016BA8C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" creationId="{9A5893C6-803A-ED22-E43E-F41D939FC9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" creationId="{07DCE0B6-BB98-A148-4A26-C63BC096A5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8" creationId="{66DC07AC-DC73-17E9-454A-4B59E46156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9" creationId="{7B896BF1-5170-923E-7E76-162266BBAFE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8" v="161"/>
          <ac:inkMkLst>
            <pc:docMk/>
            <pc:sldMk cId="3696355329" sldId="456"/>
            <ac:inkMk id="11" creationId="{E850A4AA-A453-0374-4728-65ADEEB749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16.715" v="160"/>
          <ac:inkMkLst>
            <pc:docMk/>
            <pc:sldMk cId="3696355329" sldId="456"/>
            <ac:inkMk id="14" creationId="{CD396E82-25DA-1188-DE1A-1D11B17722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6" creationId="{DDC15BD2-07AD-0C08-6F64-C0BFDF2A6A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7" creationId="{11C83847-2F08-F212-760C-74E0CC3736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8" creationId="{80DE41D0-9E08-DE0A-225A-76482C30B5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19" creationId="{E7CA29FE-B5B2-C739-9360-CE492E4858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0" creationId="{188B9752-C80B-474A-D4F8-72C8B216BF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2" creationId="{D8949750-3447-3798-DC09-2CECE896E2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3" creationId="{70A7A2F9-F726-420A-1D47-F92EA8BD12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4" creationId="{9E149EAE-7F50-CB8A-273D-7743CD3307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5" creationId="{77259753-523D-BBFD-8BC2-453A41175FA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6" creationId="{A7569311-65CB-0DF3-62FA-F206007C44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7" creationId="{36AD5109-09A4-2D6A-947F-998640FC9D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8" creationId="{E8D2FCCF-9B5D-CC7D-D37C-A00DF8D8D90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29" creationId="{FC172391-219C-59E5-1B3F-E55E034D37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30" creationId="{194E3755-2D05-522C-A698-210D0A8C87C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8" v="204"/>
          <ac:inkMkLst>
            <pc:docMk/>
            <pc:sldMk cId="3696355329" sldId="456"/>
            <ac:inkMk id="32" creationId="{8669667B-8EB4-2188-3CE1-0716B092BFD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0" v="205"/>
          <ac:inkMkLst>
            <pc:docMk/>
            <pc:sldMk cId="3696355329" sldId="456"/>
            <ac:inkMk id="33" creationId="{B4B1896D-307A-DED3-E749-C77DABE38C30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6"/>
          <ac:inkMkLst>
            <pc:docMk/>
            <pc:sldMk cId="3696355329" sldId="456"/>
            <ac:inkMk id="34" creationId="{6C93F84C-FDBD-BE5F-24B3-C825A255DD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2" v="207"/>
          <ac:inkMkLst>
            <pc:docMk/>
            <pc:sldMk cId="3696355329" sldId="456"/>
            <ac:inkMk id="35" creationId="{D3E3474E-526B-7CEE-C601-08DB1BEFF88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0" v="212"/>
          <ac:inkMkLst>
            <pc:docMk/>
            <pc:sldMk cId="3696355329" sldId="456"/>
            <ac:inkMk id="36" creationId="{AA9669A2-2E8A-F66B-D159-BB3717E97FB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3" v="215"/>
          <ac:inkMkLst>
            <pc:docMk/>
            <pc:sldMk cId="3696355329" sldId="456"/>
            <ac:inkMk id="37" creationId="{497DC2E7-D0F5-0A8B-67BA-057098E5206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4" v="232"/>
          <ac:inkMkLst>
            <pc:docMk/>
            <pc:sldMk cId="3696355329" sldId="456"/>
            <ac:inkMk id="39" creationId="{7C4CA47A-607C-D94C-C7D3-283654F757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0"/>
          <ac:inkMkLst>
            <pc:docMk/>
            <pc:sldMk cId="3696355329" sldId="456"/>
            <ac:inkMk id="40" creationId="{BDD1D161-7184-49A1-23A3-F07B3619C9F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2" v="214"/>
          <ac:inkMkLst>
            <pc:docMk/>
            <pc:sldMk cId="3696355329" sldId="456"/>
            <ac:inkMk id="41" creationId="{C387A081-A8CE-167A-FE2F-D8946BB70F02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5" v="203"/>
          <ac:inkMkLst>
            <pc:docMk/>
            <pc:sldMk cId="3696355329" sldId="456"/>
            <ac:inkMk id="43" creationId="{0814D0FF-697D-77BA-B1DE-20E4CC218106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0" v="200"/>
          <ac:inkMkLst>
            <pc:docMk/>
            <pc:sldMk cId="3696355329" sldId="456"/>
            <ac:inkMk id="44" creationId="{CBAB4531-7AC4-96C0-0C48-69530FF2A51C}"/>
          </ac:inkMkLst>
        </pc:inkChg>
        <pc:inkChg chg="del">
          <ac:chgData name="TAN Mei Yi [Harrisdale Senior High School]" userId="f9f029c9-d743-4d60-9f2c-e74bdec1ab07" providerId="ADAL" clId="{B0100A4F-C664-4D41-B3BE-0A26D62D4954}" dt="2022-11-23T01:23:20.539" v="42" actId="478"/>
          <ac:inkMkLst>
            <pc:docMk/>
            <pc:sldMk cId="3696355329" sldId="456"/>
            <ac:inkMk id="45" creationId="{19970675-FCBF-C67D-36E0-8DCC8736BD3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1" v="213"/>
          <ac:inkMkLst>
            <pc:docMk/>
            <pc:sldMk cId="3696355329" sldId="456"/>
            <ac:inkMk id="45" creationId="{1E14B28C-1A15-25C5-872E-5A49A3E3396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9" v="211"/>
          <ac:inkMkLst>
            <pc:docMk/>
            <pc:sldMk cId="3696355329" sldId="456"/>
            <ac:inkMk id="46" creationId="{BE9923B9-2A28-8E3F-E1C1-DABA5838B56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30"/>
          <ac:inkMkLst>
            <pc:docMk/>
            <pc:sldMk cId="3696355329" sldId="456"/>
            <ac:inkMk id="47" creationId="{EC389223-2D14-B8B3-8F48-AF25C0929B0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94" v="217"/>
          <ac:inkMkLst>
            <pc:docMk/>
            <pc:sldMk cId="3696355329" sldId="456"/>
            <ac:inkMk id="48" creationId="{1E8C2F20-AD27-F78D-0F7C-B766FE90BA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3" v="202"/>
          <ac:inkMkLst>
            <pc:docMk/>
            <pc:sldMk cId="3696355329" sldId="456"/>
            <ac:inkMk id="49" creationId="{BCB413F1-B494-5785-9FE5-60811E6ED26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81" v="206"/>
          <ac:inkMkLst>
            <pc:docMk/>
            <pc:sldMk cId="3696355329" sldId="456"/>
            <ac:inkMk id="50" creationId="{55ED579A-AFA7-E56B-8F49-4F94434721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1:52.771" v="201"/>
          <ac:inkMkLst>
            <pc:docMk/>
            <pc:sldMk cId="3696355329" sldId="456"/>
            <ac:inkMk id="51" creationId="{F36B6938-ACCE-F3F5-3F50-E94488DA542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1:52.783" v="208"/>
          <ac:inkMkLst>
            <pc:docMk/>
            <pc:sldMk cId="3696355329" sldId="456"/>
            <ac:inkMk id="52" creationId="{2A1F3813-F64C-22AA-FE22-DA3F2CCBAAC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4" creationId="{DE4DEECC-2254-FF25-5A62-EE446BC4F90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5" creationId="{46D82257-17B1-1534-6C0E-333F7B0E8C4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6" creationId="{4184B505-4AF2-8B42-457E-42B240CA1DE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7" creationId="{4440B338-E704-9BE7-7CE7-B266E28EE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8" creationId="{6244CB9F-B3DC-C343-580E-1D9A1F52B6A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59" creationId="{D41248C0-DE60-DD1B-15E8-CE8C771D4A6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0" creationId="{E0B014A5-F9A4-1EC6-5512-D23EAF35E53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965" v="233"/>
          <ac:inkMkLst>
            <pc:docMk/>
            <pc:sldMk cId="3696355329" sldId="456"/>
            <ac:inkMk id="61" creationId="{42391B51-5D56-FB85-A1EB-480B16D52EAE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9" v="231"/>
          <ac:inkMkLst>
            <pc:docMk/>
            <pc:sldMk cId="3696355329" sldId="456"/>
            <ac:inkMk id="62" creationId="{A7046550-599A-8A77-0EBA-AC0DFB89EC9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2:00.378" v="229"/>
          <ac:inkMkLst>
            <pc:docMk/>
            <pc:sldMk cId="3696355329" sldId="456"/>
            <ac:inkMk id="63" creationId="{C0CE02A9-A246-3FF0-33B3-7C45B3E3D2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5" creationId="{542D8240-86F3-40A9-8CD3-6673A43523C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7" creationId="{D4F30E38-8A59-F251-B277-774A1221492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8" creationId="{730032E9-3496-7102-AA17-3FFCEDA0C2E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69" creationId="{C2E34CCB-928B-2102-730B-C685A0300F7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0" creationId="{E3DF29F7-4FF9-7CBE-E1B6-7DA5B07318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1" creationId="{682C102E-279B-ED9C-627E-487FFB2652D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2" creationId="{75B0AE92-BC59-043B-9366-EBA7CD33FC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3" creationId="{8C5E9E09-419A-513E-13A9-B450491CD18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4" creationId="{2F81C5A9-05D4-BF2B-F80E-4158FEB6B4B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5" creationId="{2A906FC9-27BA-904E-B397-46881BEFD42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08.679" v="246"/>
          <ac:inkMkLst>
            <pc:docMk/>
            <pc:sldMk cId="3696355329" sldId="456"/>
            <ac:inkMk id="76" creationId="{6F65830D-738C-F846-A976-284490C22A6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2.759" v="248" actId="9405"/>
          <ac:inkMkLst>
            <pc:docMk/>
            <pc:sldMk cId="3696355329" sldId="456"/>
            <ac:inkMk id="78" creationId="{893ABDEB-DDD1-DFA8-386B-C932AE8C2486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152" v="249" actId="9405"/>
          <ac:inkMkLst>
            <pc:docMk/>
            <pc:sldMk cId="3696355329" sldId="456"/>
            <ac:inkMk id="79" creationId="{6D58F3F7-4E75-98DD-5955-5737E787AFD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529" v="250" actId="9405"/>
          <ac:inkMkLst>
            <pc:docMk/>
            <pc:sldMk cId="3696355329" sldId="456"/>
            <ac:inkMk id="80" creationId="{4C2DD938-A16F-70D4-74C6-B66EC01B3F2B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2:23.895" v="251" actId="9405"/>
          <ac:inkMkLst>
            <pc:docMk/>
            <pc:sldMk cId="3696355329" sldId="456"/>
            <ac:inkMk id="81" creationId="{203A5345-6D15-37D7-C4B3-34786441E9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2" creationId="{B241F3A8-FE88-D916-7F49-804030D57E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3" creationId="{6BC69F45-A76D-D9A9-07A3-BCC6C89D90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4" creationId="{0CF90B72-35A3-FBC3-D019-4D771B90070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5" creationId="{A551C5D9-8550-5FD9-DF48-6B7715DFAE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6" creationId="{B036385F-2E9A-4EF5-6A5D-D8E2508FD42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7" creationId="{41253052-487D-BCF4-F9B6-59F1DB4CEFC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8" creationId="{4CC9F785-573A-CC1F-38AA-69E40557037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89" creationId="{08B4B35D-4EDC-16DC-B4B2-B8A3BFD93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0" creationId="{1E0C8F55-52F1-5CD2-AE4F-B8B5385F53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1" creationId="{8D26DACC-144B-AA19-7D7A-A29CB6A727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2" creationId="{38A59C02-C798-6384-EEE1-9B08678297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3" creationId="{0322882C-BC37-1F10-475E-BE8E7D0D55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4" creationId="{F0661B0B-264A-AA4C-1BFB-62ECD26864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5" creationId="{80560AC8-8CA9-1999-1BD4-4AE8C7BF41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6" creationId="{B671AB54-F4B6-05D7-3BBB-497BD9B9F1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7" creationId="{C06B26B5-1665-A33C-B1C4-C5B9B65CB3D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8" creationId="{F8BD9676-F5E7-39DF-24A6-5402AFC1531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99" creationId="{0237FCAB-47E4-5C7C-4E5B-92EB8105E2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0" creationId="{3EB41531-BFED-79CB-3569-D6AEBE73A3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1" creationId="{6CF862B3-013F-E09C-7672-263F10E997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2" creationId="{34B1CC28-BA9A-DA3A-01DD-2610A0154C3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3" creationId="{ABA0CDEC-1692-5CF8-EF83-D886BE1CFF7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4" creationId="{C558CD74-81BD-38CC-7D9F-2B4966DA3A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5" creationId="{1E3F51D6-EA07-95EE-521B-283AD9F8ED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6" creationId="{D098D813-DE62-FBF7-154E-5769B0D2A8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7" creationId="{FA4BBED5-A16B-62A6-EB0F-530D83F372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8" creationId="{E6E5543C-24A7-4C73-45EB-26CA7CF70C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09" creationId="{0A18D5B2-8056-F6BA-6B86-39C0140F473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0" creationId="{A208C3A2-64A4-A47D-2933-2962D32CF0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1" creationId="{54C9F35D-0A6A-7B9B-4A12-1A1E446C292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2" creationId="{1EC1B89E-375A-B4DB-B963-4D69E289C9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3" creationId="{C2372BB1-8FA9-D1E7-DF2F-4979A5C1FD4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4" creationId="{473FD76F-08ED-B0DB-2B3D-27A134197D7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5" creationId="{282F5CCD-D708-DA4A-830A-6BBD4EC94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6" creationId="{D04594BC-B859-B563-4538-51492B5793C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7" creationId="{B7FEA6F3-B35D-E9FA-7899-377E4E8B0F0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8" creationId="{871A1FC2-F77A-14FF-6459-D82F1362DEA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19" creationId="{37F02AEC-D1F2-FA9D-BE35-C13D5AEA95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2:48.702" v="292"/>
          <ac:inkMkLst>
            <pc:docMk/>
            <pc:sldMk cId="3696355329" sldId="456"/>
            <ac:inkMk id="120" creationId="{72A29564-2426-9066-8BFF-1C16DB06DE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299"/>
          <ac:inkMkLst>
            <pc:docMk/>
            <pc:sldMk cId="3696355329" sldId="456"/>
            <ac:inkMk id="128" creationId="{8E7C86E1-9F7B-B364-8E65-A3690D90B3E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1" v="298"/>
          <ac:inkMkLst>
            <pc:docMk/>
            <pc:sldMk cId="3696355329" sldId="456"/>
            <ac:inkMk id="129" creationId="{897B7F1E-41CC-BBC8-223D-EA5DC849467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03.452" v="300"/>
          <ac:inkMkLst>
            <pc:docMk/>
            <pc:sldMk cId="3696355329" sldId="456"/>
            <ac:inkMk id="130" creationId="{CF0B2139-8338-510E-4139-D06B6DD1FF9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2" creationId="{9EEB7AB5-FE76-DC4F-0AE3-03852ABB79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3" creationId="{26F16CA9-FC7F-2DF3-6E17-605D4B6DFC5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4" creationId="{F9FAB3D3-7638-B232-D66D-E2A864AED1E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5" creationId="{0FA0D537-4A27-0DBE-277A-57AD254961C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6" creationId="{83FAD945-0EFD-F080-3736-E8D7FC9D6B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7" creationId="{C010240E-BE28-84C5-9C84-CB4BAD51D8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0.492" v="315"/>
          <ac:inkMkLst>
            <pc:docMk/>
            <pc:sldMk cId="3696355329" sldId="456"/>
            <ac:inkMk id="138" creationId="{14382362-9494-BE0B-18D9-7D4439599B8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39" creationId="{B26EB5A0-5DB7-FB85-0B29-6AFB13C09C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0" creationId="{735F89E1-14BA-93B4-C49C-49CCE8B9A3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1" creationId="{4025727A-E4D3-C462-D052-8F194D9FE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2" creationId="{FD3E0169-5D1C-F4B6-2501-CD63C02C75F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3" creationId="{52F4381A-0433-9A44-F73C-BD2C1CAE662F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5" v="317"/>
          <ac:inkMkLst>
            <pc:docMk/>
            <pc:sldMk cId="3696355329" sldId="456"/>
            <ac:inkMk id="144" creationId="{77D20F31-4E1A-5125-1DD7-05147D8A981B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1:33:11.623" v="316"/>
          <ac:inkMkLst>
            <pc:docMk/>
            <pc:sldMk cId="3696355329" sldId="456"/>
            <ac:inkMk id="145" creationId="{EFA78296-8092-B84C-DBCF-8AE4C1C47E9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8" creationId="{739802C9-34DA-E37E-0EBB-B90710E32C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49" creationId="{BB4E39F2-F90B-70E5-2EA2-93EFAF2A41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3:14.118" v="321"/>
          <ac:inkMkLst>
            <pc:docMk/>
            <pc:sldMk cId="3696355329" sldId="456"/>
            <ac:inkMk id="150" creationId="{3A78A814-75AF-A34C-A2D9-248339D143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2" creationId="{96A65B16-DF82-DEC7-C0BE-AB5FC1F5D7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3" creationId="{F74704FB-8549-1728-E6C0-A20089BBA8A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4" creationId="{010251C9-ECC6-ACFD-3C18-FAD157FFB5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6" creationId="{6B1EA9C8-46D4-160A-B29D-ED26F82EC8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7" creationId="{278BD322-2F19-B071-213F-403616169D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59" creationId="{08A274A5-CEA3-D553-AB4E-4731C2BAAE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0" creationId="{3D6B9349-CBDF-00A4-1052-0789EEC327A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8" v="339"/>
          <ac:inkMkLst>
            <pc:docMk/>
            <pc:sldMk cId="3696355329" sldId="456"/>
            <ac:inkMk id="161" creationId="{9B3BE783-207A-C0A0-B05B-1603BEBFE570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2" v="336"/>
          <ac:inkMkLst>
            <pc:docMk/>
            <pc:sldMk cId="3696355329" sldId="456"/>
            <ac:inkMk id="162" creationId="{04F47590-D63C-118D-6556-4C9A0401EE5B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3" v="337"/>
          <ac:inkMkLst>
            <pc:docMk/>
            <pc:sldMk cId="3696355329" sldId="456"/>
            <ac:inkMk id="163" creationId="{DDE9BBE0-7EA2-409A-B428-78E3A1662CEC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1:33:39.625" v="338"/>
          <ac:inkMkLst>
            <pc:docMk/>
            <pc:sldMk cId="3696355329" sldId="456"/>
            <ac:inkMk id="164" creationId="{ED179E30-8E7D-5BCA-379D-53CB8EAB27F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6" creationId="{B3474C72-9ACD-B99E-6FFA-CB209EB433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67" creationId="{A3E7E2A3-C25B-887A-4BCF-B01EA1D14CE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1:33:55.184" v="345" actId="9405"/>
          <ac:inkMkLst>
            <pc:docMk/>
            <pc:sldMk cId="3696355329" sldId="456"/>
            <ac:inkMk id="169" creationId="{13D846BA-4710-5C2F-FA6F-EDC742731B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13.365" v="348"/>
          <ac:inkMkLst>
            <pc:docMk/>
            <pc:sldMk cId="3696355329" sldId="456"/>
            <ac:inkMk id="170" creationId="{E0EE4AC7-F3B4-2D86-5F81-10DD1F145A4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45.946" v="351" actId="1076"/>
          <ac:inkMkLst>
            <pc:docMk/>
            <pc:sldMk cId="3696355329" sldId="456"/>
            <ac:inkMk id="172" creationId="{C6E494CD-3D0A-2AF7-4AF6-21C0992D912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4" creationId="{FFDB546D-463E-0C52-F403-72490C89BBE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5" creationId="{D36C5967-1CA6-47E1-F5CD-5101B1E9614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6" creationId="{B6AB6CBD-E008-76EF-8FCA-0B2DEE3AAF9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7" creationId="{15AD9C4D-EEFD-AC9A-F3DA-7A68197B50B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8" creationId="{3112783A-0E89-06A8-AD2B-FD1B752C763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79" creationId="{CD5DCBBD-B5A8-F84F-2F7C-F6CFBBFD25F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0" creationId="{90AF3F6C-11BC-94F6-707F-B8D74FCBF04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1" creationId="{6C73E8D8-9B66-9E2E-7B6F-06F902B6DE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2" creationId="{5C856B58-EFD5-BCB0-0DC8-6048D697311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3" creationId="{E28C0F8F-0852-3AEB-3648-5967DD88AB4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4" creationId="{4C8CCC72-59B8-B2BC-F94B-155F3D7B27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5" creationId="{9F676B14-E4B4-F54E-7702-8D4B302DD59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6" creationId="{5D4CB801-8155-C5B7-FABD-D1A780FD86C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7" creationId="{724D82BB-6069-3CDD-0EE9-899AC97679C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8" creationId="{DE319DEE-45DC-14F8-2642-D5F46C64A3F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89" creationId="{AB9F775D-E618-3337-3CD7-82910E18EC3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0" creationId="{5DC165AC-C846-3225-EDAA-654EFF530E2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1" creationId="{DF355261-B231-A38F-DA17-F8A8E1F8E1B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2" creationId="{4CB8784D-EF15-907A-6EFF-76B7F1E20AB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3" creationId="{14E1A6B8-411B-D509-E393-BE8D49CC664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4" creationId="{3C853D64-794A-5F31-41D9-FDAF604196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5" creationId="{DECACE1E-8CDD-C2CA-15D8-48CEB1ED393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6" creationId="{1292AAB5-B70B-BAF6-81BC-0830CB2F1C6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7" creationId="{8E879006-AFE9-7CFE-BE5E-9F4F587ADBA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8" creationId="{C4E0A5AD-3284-A2E8-9253-31A2FDE033B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199" creationId="{CE711563-936F-EF2F-6020-8637539DC8A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0" creationId="{FC5199CA-DFC4-8E78-E0BC-BBA3D80CACE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1" creationId="{70F1FAC1-A985-9B3E-4B21-379AEFAE66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2" creationId="{1F4A2EE2-88FC-57A9-5252-C467EF9ECD20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3" creationId="{19B86355-0DA0-ACC4-C046-EE94919D720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4" creationId="{F43E1AC7-5CC9-EAAE-FA3A-D97B2494CF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5" creationId="{8D420FF9-A9AE-B64F-DB4A-0946AA661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6" creationId="{CC799685-070E-FC04-A703-27B80C707F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7" creationId="{75CF5A45-F068-58FF-1C59-3FFE6DB2EA4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8" creationId="{36551911-B5AD-854E-28F4-124DB2ABAC16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09" creationId="{B3936E3C-5DCF-30EA-A990-8C8B043623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41.226" v="350"/>
          <ac:inkMkLst>
            <pc:docMk/>
            <pc:sldMk cId="3696355329" sldId="456"/>
            <ac:inkMk id="210" creationId="{B8E1BD6B-33F3-8D91-67EA-CD77CDAAAD2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1" creationId="{E73CE31F-6A6F-5F01-ED06-05FC8C67C0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2" creationId="{8D4C522D-8F3B-AD74-4FBC-655902C044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3" creationId="{06611748-1835-3F65-2DC4-945EFE7740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4:57.932" v="353" actId="1076"/>
          <ac:inkMkLst>
            <pc:docMk/>
            <pc:sldMk cId="3696355329" sldId="456"/>
            <ac:inkMk id="214" creationId="{66178C05-F576-BA48-95C0-D440D7A2A1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6" creationId="{09C8992C-E8CA-A806-B275-9D9D4615971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7" creationId="{08F22FE7-A8BA-03AD-1768-CE69185BA31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19" creationId="{2677BE1E-351F-1EE6-7895-5FE85233645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0" creationId="{A79700C2-9485-792F-DB50-B545C2B61C6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1" creationId="{C4182CE6-5879-32CC-1CAD-19B0784DD77B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3" creationId="{313A3C40-2BCB-9C10-0B76-34CB2CD84B3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4" creationId="{6805BEE2-2D80-BFDB-0A71-14E5DB29A6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5" creationId="{C0E60856-39AE-E8F2-A71E-F77CBB3E7BA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6" creationId="{684B043A-7524-6430-A936-E4004CDE72E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7" creationId="{BE25CF61-FA24-5288-4272-2E44EA6446F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8" creationId="{4F715ED7-FC66-8DC6-CE27-BFA6F77C8E5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29" creationId="{290BC6EC-B58A-3185-A67F-A52336C828D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0" creationId="{9B5AA46B-9346-72E0-42D2-5D8F9C7B7E3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1" creationId="{14D74EF8-8E47-FFE9-BB10-27C2282EF68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2" creationId="{1E104B5A-B3BA-8138-66DB-EC5CB770CC5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3" creationId="{D7675A9F-4693-9B35-0350-D88CFFDBFF6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4" creationId="{AA745E68-30DC-9A2E-4C9D-EA07EB04E8D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5" creationId="{420CFAD9-195D-A29F-BEE7-F2C9A71FBF8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6" creationId="{D358F13A-0681-C57F-4C57-D8C0D54F851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7" creationId="{F4736F0A-3F20-101E-5B4A-73975BB0847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38" creationId="{5542BDA6-16E3-AE5E-C5A6-7ADCBE56981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0" creationId="{6204823E-B550-817A-10D6-2458D1B0546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1" creationId="{3F98DFC3-7B5F-B288-3520-E4CCF8BEF28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2" creationId="{6E92EE4C-A866-167E-68A1-0626CC8D98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3" creationId="{5BB4EB2A-4737-1414-7DD2-B0E449A6C5C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4" creationId="{E28E5106-8C2A-9E04-C94E-828C7183077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5" creationId="{DFCD8CE8-3F1E-2177-E4BB-39820A18706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6" creationId="{AA959540-8B56-26B2-28D2-7E87E14D6DD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7" creationId="{C934E420-8DDC-AD8A-D4D7-9035AEF49FAC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8" creationId="{CD19ACE3-5FC0-9245-9E84-31F58BE4A4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49" creationId="{03B95267-C072-4778-5EAC-807DC5A4E01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1" creationId="{C385EDA0-AF03-1FFF-EED8-B3EDF64906A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2" creationId="{7BD038DB-BE0B-5145-8E8A-D6EBEAB4A3B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3" creationId="{9AD77312-0D3C-4EE3-B851-0CF1CED1946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4" creationId="{6651B46E-4B15-B6EA-69ED-D9186DFB1B2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5" creationId="{28C2C4B5-07BC-70F8-1967-C882D0DF9AC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7" creationId="{EC28AA8D-0FAC-07E9-3D4D-A9A9712E9E6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8" creationId="{C1C15792-1317-0601-8941-09978176A4A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4:53.119" v="352"/>
          <ac:inkMkLst>
            <pc:docMk/>
            <pc:sldMk cId="3696355329" sldId="456"/>
            <ac:inkMk id="259" creationId="{A335384C-A72D-00E7-D5C6-54DE06061D4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1" creationId="{3A33DE27-257F-4AF2-2AE3-C748ED23180D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2" creationId="{167693F6-ACB0-B9D9-94C9-D079400D5BFF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3" creationId="{2D529CFA-4421-8164-2477-F5BA0D40A4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4" creationId="{0C4B24C2-ACCE-AB71-6172-CD34CB7BBAE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5" creationId="{57E0F06E-F6C0-4F21-5221-C59C53F8E7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6" creationId="{26FAA241-EDBD-523A-0FC4-E63C7DE4DDAA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7" creationId="{D48FB47A-934F-3CFC-5B14-D61C3FAAA185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8" creationId="{9C09E83F-E58A-0AD1-81DA-324D7FF8F6E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69" creationId="{CEF35AFD-076E-FA36-AA74-54055D11A24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1:35:21.534" v="356"/>
          <ac:inkMkLst>
            <pc:docMk/>
            <pc:sldMk cId="3696355329" sldId="456"/>
            <ac:inkMk id="270" creationId="{4036D047-5B84-FECD-9805-9309D7CDAE6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1:35:32.086" v="359" actId="1076"/>
          <ac:inkMkLst>
            <pc:docMk/>
            <pc:sldMk cId="3696355329" sldId="456"/>
            <ac:inkMk id="271" creationId="{C3D1DFFD-5CAB-D0BE-3FB6-C838C0E91893}"/>
          </ac:inkMkLst>
        </pc:inkChg>
      </pc:sldChg>
      <pc:sldChg chg="del">
        <pc:chgData name="TAN Mei Yi [Harrisdale Senior High School]" userId="f9f029c9-d743-4d60-9f2c-e74bdec1ab07" providerId="ADAL" clId="{B0100A4F-C664-4D41-B3BE-0A26D62D4954}" dt="2022-11-23T01:21:16.215" v="28" actId="47"/>
        <pc:sldMkLst>
          <pc:docMk/>
          <pc:sldMk cId="1541472671" sldId="457"/>
        </pc:sldMkLst>
      </pc:sldChg>
      <pc:sldChg chg="addSp delSp modSp add mod delAnim modAnim">
        <pc:chgData name="TAN Mei Yi [Harrisdale Senior High School]" userId="f9f029c9-d743-4d60-9f2c-e74bdec1ab07" providerId="ADAL" clId="{B0100A4F-C664-4D41-B3BE-0A26D62D4954}" dt="2022-11-23T02:37:50.953" v="456"/>
        <pc:sldMkLst>
          <pc:docMk/>
          <pc:sldMk cId="1773063023" sldId="457"/>
        </pc:sldMkLst>
        <pc:grpChg chg="del mod">
          <ac:chgData name="TAN Mei Yi [Harrisdale Senior High School]" userId="f9f029c9-d743-4d60-9f2c-e74bdec1ab07" providerId="ADAL" clId="{B0100A4F-C664-4D41-B3BE-0A26D62D4954}" dt="2022-11-23T01:38:27" v="382"/>
          <ac:grpSpMkLst>
            <pc:docMk/>
            <pc:sldMk cId="1773063023" sldId="457"/>
            <ac:grpSpMk id="9" creationId="{045692A6-9F95-C57E-E485-CF1C9ADF585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1:38:28.588" v="385"/>
          <ac:grpSpMkLst>
            <pc:docMk/>
            <pc:sldMk cId="1773063023" sldId="457"/>
            <ac:grpSpMk id="14" creationId="{474D8196-8D54-3FEF-CE54-7EF35124A164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17" creationId="{4E90DBC5-9293-A52F-564D-C89454C55CBA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05.783" v="401"/>
          <ac:grpSpMkLst>
            <pc:docMk/>
            <pc:sldMk cId="1773063023" sldId="457"/>
            <ac:grpSpMk id="24" creationId="{CE74AFC1-F54F-A7EF-F385-56FED93241D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5:40.850" v="395"/>
          <ac:grpSpMkLst>
            <pc:docMk/>
            <pc:sldMk cId="1773063023" sldId="457"/>
            <ac:grpSpMk id="26" creationId="{F99E0374-1987-16F8-42BE-BD9A8AF3166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4.128" v="450"/>
          <ac:grpSpMkLst>
            <pc:docMk/>
            <pc:sldMk cId="1773063023" sldId="457"/>
            <ac:grpSpMk id="27" creationId="{21854F57-F6B1-0B64-BCCE-9B6AFDDE4D1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13.641" v="404"/>
          <ac:grpSpMkLst>
            <pc:docMk/>
            <pc:sldMk cId="1773063023" sldId="457"/>
            <ac:grpSpMk id="29" creationId="{FDE40032-C367-8BA9-9435-D0B4ADC07A7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7:25.579" v="453"/>
          <ac:grpSpMkLst>
            <pc:docMk/>
            <pc:sldMk cId="1773063023" sldId="457"/>
            <ac:grpSpMk id="30" creationId="{B57649AE-59A4-2E6F-0F13-9DEE7714FF2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3.800" v="407"/>
          <ac:grpSpMkLst>
            <pc:docMk/>
            <pc:sldMk cId="1773063023" sldId="457"/>
            <ac:grpSpMk id="31" creationId="{946343C7-3ADA-1D1B-0814-A16D5648F73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6:46.803" v="409"/>
          <ac:grpSpMkLst>
            <pc:docMk/>
            <pc:sldMk cId="1773063023" sldId="457"/>
            <ac:grpSpMk id="33" creationId="{1FC0E850-2623-0CD7-69A0-2A6F916E73D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26:47.337" v="410"/>
          <ac:grpSpMkLst>
            <pc:docMk/>
            <pc:sldMk cId="1773063023" sldId="457"/>
            <ac:grpSpMk id="35" creationId="{C1CF26E5-938B-4E05-8D00-D4D65FEC663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27:25.505" v="414"/>
          <ac:grpSpMkLst>
            <pc:docMk/>
            <pc:sldMk cId="1773063023" sldId="457"/>
            <ac:grpSpMk id="38" creationId="{91AB582A-EDD6-3672-6D51-EC86731F7D2A}"/>
          </ac:grpSpMkLst>
        </pc:grpChg>
        <pc:grpChg chg="add del mod">
          <ac:chgData name="TAN Mei Yi [Harrisdale Senior High School]" userId="f9f029c9-d743-4d60-9f2c-e74bdec1ab07" providerId="ADAL" clId="{B0100A4F-C664-4D41-B3BE-0A26D62D4954}" dt="2022-11-23T02:31:07.021" v="435" actId="478"/>
          <ac:grpSpMkLst>
            <pc:docMk/>
            <pc:sldMk cId="1773063023" sldId="457"/>
            <ac:grpSpMk id="40" creationId="{BD852EA8-A62E-A596-E4CC-EC6FF1AF76D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39.984" v="426"/>
          <ac:grpSpMkLst>
            <pc:docMk/>
            <pc:sldMk cId="1773063023" sldId="457"/>
            <ac:grpSpMk id="55" creationId="{73B29895-9CF8-12E7-9EF0-6BF83904ED8C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3.128" v="429"/>
          <ac:grpSpMkLst>
            <pc:docMk/>
            <pc:sldMk cId="1773063023" sldId="457"/>
            <ac:grpSpMk id="57" creationId="{859FA424-6D20-FB0D-D7ED-18309C6C347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0:54.377" v="431"/>
          <ac:grpSpMkLst>
            <pc:docMk/>
            <pc:sldMk cId="1773063023" sldId="457"/>
            <ac:grpSpMk id="60" creationId="{14E04939-D8B4-0D43-6199-291CF06951B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1:01.217" v="433" actId="478"/>
          <ac:grpSpMkLst>
            <pc:docMk/>
            <pc:sldMk cId="1773063023" sldId="457"/>
            <ac:grpSpMk id="62" creationId="{65583B80-5914-C736-DEF1-1AE54BB8A09C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2:41.555" v="440"/>
          <ac:grpSpMkLst>
            <pc:docMk/>
            <pc:sldMk cId="1773063023" sldId="457"/>
            <ac:grpSpMk id="66" creationId="{936ABA58-1B6D-E125-0D49-56106CFD0AF1}"/>
          </ac:grpSpMkLst>
        </pc:grpChg>
        <pc:picChg chg="mod">
          <ac:chgData name="TAN Mei Yi [Harrisdale Senior High School]" userId="f9f029c9-d743-4d60-9f2c-e74bdec1ab07" providerId="ADAL" clId="{B0100A4F-C664-4D41-B3BE-0A26D62D4954}" dt="2022-11-23T01:36:37.550" v="367" actId="14100"/>
          <ac:picMkLst>
            <pc:docMk/>
            <pc:sldMk cId="1773063023" sldId="457"/>
            <ac:picMk id="2" creationId="{00000000-0000-0000-0000-000000000000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4:56.473" v="48" actId="478"/>
          <ac:picMkLst>
            <pc:docMk/>
            <pc:sldMk cId="1773063023" sldId="457"/>
            <ac:picMk id="4" creationId="{D1DD7DC5-58F5-85E8-6680-30812B6FB5EF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1:36:41.964" v="369" actId="14100"/>
          <ac:picMkLst>
            <pc:docMk/>
            <pc:sldMk cId="1773063023" sldId="457"/>
            <ac:picMk id="6" creationId="{6CEF16C7-E674-7907-544E-209872543A0E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2:31:16.532" v="436" actId="18131"/>
          <ac:picMkLst>
            <pc:docMk/>
            <pc:sldMk cId="1773063023" sldId="457"/>
            <ac:picMk id="8" creationId="{14713A25-75BF-3E81-69C0-DA4FB0309F5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13.047" v="52" actId="478"/>
          <ac:picMkLst>
            <pc:docMk/>
            <pc:sldMk cId="1773063023" sldId="457"/>
            <ac:picMk id="12" creationId="{A4C43E80-E539-F95B-5CBE-8C6E454534B4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3" creationId="{82D401E1-AB0F-612B-D522-019F9DFB04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4" creationId="{F1B90CC7-6AF7-A27A-43FD-E61AB669EA2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7" creationId="{693962D2-75C1-3B1A-D772-52383E096D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9" creationId="{5D51474C-F28A-5F35-43C8-9FA15668A40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0" creationId="{DECB6346-D853-2252-1619-35479ED992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1" creationId="{1CDF67C2-81F1-A9F8-2806-3E7A40DC564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2" creationId="{7589E346-B1B8-208D-06BD-5A953686F90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3" creationId="{64CE33FA-095C-D515-AF68-60289720D3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4" creationId="{DAC5EBCD-DAA3-36A2-3377-AEF629224E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5" creationId="{88B5A604-1C54-73C0-03CC-043F348290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16" creationId="{1B1AD3A2-1163-26A8-432A-FC54D169C74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17" creationId="{D6B86F6C-9EAC-738E-E4EE-BABEF44E1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8" creationId="{A04E8999-9ED9-A8ED-0D1F-4F455F5D545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19" creationId="{E1F45194-3596-F40D-1E6D-8FEE5321A0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0" creationId="{1BE735DA-3296-0CDE-B9F4-D0B56B07999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1" creationId="{53BEC4CF-38AF-D0AD-9455-231A9914A4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2" creationId="{E37A2919-A477-3241-FCAF-20B9300811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23" creationId="{DE44C7E5-8823-0CF3-7507-C0ABFC9587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4.128" v="450"/>
          <ac:inkMkLst>
            <pc:docMk/>
            <pc:sldMk cId="1773063023" sldId="457"/>
            <ac:inkMk id="24" creationId="{E556FCF7-46FB-BDB1-5DE0-33429B21C52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5:40.850" v="395"/>
          <ac:inkMkLst>
            <pc:docMk/>
            <pc:sldMk cId="1773063023" sldId="457"/>
            <ac:inkMk id="25" creationId="{0FE8EF65-14B4-F880-157D-86D59973B3C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25:57.748" v="399"/>
          <ac:inkMkLst>
            <pc:docMk/>
            <pc:sldMk cId="1773063023" sldId="457"/>
            <ac:inkMk id="27" creationId="{96C81553-5779-A117-C1D0-5E336DACDB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06.400" v="402"/>
          <ac:inkMkLst>
            <pc:docMk/>
            <pc:sldMk cId="1773063023" sldId="457"/>
            <ac:inkMk id="28" creationId="{85F88743-9ED9-5CCE-8771-FA6FA5F00E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8" creationId="{D7D1E6A3-9E5E-54C9-D989-C85F604979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7:25.579" v="453"/>
          <ac:inkMkLst>
            <pc:docMk/>
            <pc:sldMk cId="1773063023" sldId="457"/>
            <ac:inkMk id="29" creationId="{BC5CC023-DBB0-7C71-F9AA-276EAACA1B0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34.921" v="405"/>
          <ac:inkMkLst>
            <pc:docMk/>
            <pc:sldMk cId="1773063023" sldId="457"/>
            <ac:inkMk id="30" creationId="{18D8361B-DA21-69B1-20A6-A21FE5D5668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37:35.792" v="455" actId="9405"/>
          <ac:inkMkLst>
            <pc:docMk/>
            <pc:sldMk cId="1773063023" sldId="457"/>
            <ac:inkMk id="31" creationId="{90E79218-C355-874D-9E39-5D0C58ADD79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2" creationId="{BE9B48C2-359E-53C9-4F27-2A24BA47E43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6:47.337" v="410"/>
          <ac:inkMkLst>
            <pc:docMk/>
            <pc:sldMk cId="1773063023" sldId="457"/>
            <ac:inkMk id="34" creationId="{5E25AF7F-D95B-A094-7ACC-18851011FD0D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7.953" v="415"/>
          <ac:inkMkLst>
            <pc:docMk/>
            <pc:sldMk cId="1773063023" sldId="457"/>
            <ac:inkMk id="36" creationId="{CCD03928-AF64-9FE7-07D7-63E75AB6179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27:25.505" v="414"/>
          <ac:inkMkLst>
            <pc:docMk/>
            <pc:sldMk cId="1773063023" sldId="457"/>
            <ac:inkMk id="37" creationId="{6439B9FA-8A28-BDC9-2E6F-CA5F38813CF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29:43.038" v="416" actId="9405"/>
          <ac:inkMkLst>
            <pc:docMk/>
            <pc:sldMk cId="1773063023" sldId="457"/>
            <ac:inkMk id="39" creationId="{29B1F708-8F5F-69F3-2811-84C37EEB6BF1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1" creationId="{E18C5564-4CAE-BF43-E159-7F3FED93B3C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2" creationId="{E59A5B38-873B-063A-B8C1-C3401C0DA483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3" creationId="{96E8C26C-97B8-3EE0-A8CD-5C40FDA05598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4" creationId="{C7BF8183-3439-952A-45FB-310428F9581E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5" creationId="{EE64829E-F47E-B05D-562B-BD04630F5252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6" creationId="{F0612AB9-BD08-1856-7D59-11CBAC696729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7" creationId="{E9CA9FB6-EE6A-0A86-7246-2FC30DE4F75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8" creationId="{98E359BC-B618-A1D9-C813-00B86AE28534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49" creationId="{75A60B20-5DDF-CA3C-C848-F0152C6EF707}"/>
          </ac:inkMkLst>
        </pc:inkChg>
        <pc:inkChg chg="mod">
          <ac:chgData name="TAN Mei Yi [Harrisdale Senior High School]" userId="f9f029c9-d743-4d60-9f2c-e74bdec1ab07" providerId="ADAL" clId="{B0100A4F-C664-4D41-B3BE-0A26D62D4954}" dt="2022-11-23T02:30:10.397" v="418"/>
          <ac:inkMkLst>
            <pc:docMk/>
            <pc:sldMk cId="1773063023" sldId="457"/>
            <ac:inkMk id="50" creationId="{2F695A69-A452-BE86-BBF1-CA4618730414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7.021" v="435" actId="478"/>
          <ac:inkMkLst>
            <pc:docMk/>
            <pc:sldMk cId="1773063023" sldId="457"/>
            <ac:inkMk id="51" creationId="{45103DCC-9FA9-624B-E893-D4F6181B83B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1:03.201" v="434" actId="478"/>
          <ac:inkMkLst>
            <pc:docMk/>
            <pc:sldMk cId="1773063023" sldId="457"/>
            <ac:inkMk id="52" creationId="{15C56F27-4F68-F5B6-33CF-4A4B9E0BCAE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3" creationId="{18D3B0C4-5202-7D1C-2EDE-A085FC11F5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4" creationId="{2D3A82A8-EC55-5A71-04A6-94E3AF7029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2:30:58.818" v="432" actId="478"/>
          <ac:inkMkLst>
            <pc:docMk/>
            <pc:sldMk cId="1773063023" sldId="457"/>
            <ac:inkMk id="56" creationId="{38CBDF37-D04A-910E-0518-59A60EC53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8" creationId="{3479B2EC-B086-6CF6-45E1-85CE430EAE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59" creationId="{34342BC0-D122-4B27-C2A1-46667D8CB85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0:54.377" v="431"/>
          <ac:inkMkLst>
            <pc:docMk/>
            <pc:sldMk cId="1773063023" sldId="457"/>
            <ac:inkMk id="61" creationId="{049DE205-0E80-9AFF-6F72-FB4C14D911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3" creationId="{4CF2291F-07C9-1D27-7B2F-F9585CEAFF6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4" creationId="{6282E821-1C41-5DD6-2BD9-3B19E416F46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2:41.555" v="440"/>
          <ac:inkMkLst>
            <pc:docMk/>
            <pc:sldMk cId="1773063023" sldId="457"/>
            <ac:inkMk id="65" creationId="{C0B0626D-3519-0A86-B156-2FC8BC74A1FE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52.515" v="444"/>
          <ac:inkMkLst>
            <pc:docMk/>
            <pc:sldMk cId="1773063023" sldId="457"/>
            <ac:inkMk id="67" creationId="{623D076D-8FA9-E216-3DAA-A976B89654D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2:32:47.485" v="443" actId="9405"/>
          <ac:inkMkLst>
            <pc:docMk/>
            <pc:sldMk cId="1773063023" sldId="457"/>
            <ac:inkMk id="68" creationId="{28D52078-CD54-2F27-342F-DDC1C48EDF21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28:23.521" v="553"/>
        <pc:sldMkLst>
          <pc:docMk/>
          <pc:sldMk cId="1891587386" sldId="458"/>
        </pc:sldMkLst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8" creationId="{03182F3D-17CC-9C87-5D74-D6E310A9F4A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2" creationId="{AE68B515-92FD-3CFE-57E6-5DBB715528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7" creationId="{A4EAF8D3-FCD4-69FD-2046-D4BD2D307B1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39:48.566" v="470"/>
          <ac:grpSpMkLst>
            <pc:docMk/>
            <pc:sldMk cId="1891587386" sldId="458"/>
            <ac:grpSpMk id="18" creationId="{9F6184DA-97A7-800E-9FC6-F74E12406823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23" creationId="{E3AD7594-0DE8-1434-5CDD-99DA63BE89F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16.817" v="484"/>
          <ac:grpSpMkLst>
            <pc:docMk/>
            <pc:sldMk cId="1891587386" sldId="458"/>
            <ac:grpSpMk id="31" creationId="{87A81A8F-97AC-FCB5-C45D-B6E12EBC6D0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2:40:21.183" v="492"/>
          <ac:grpSpMkLst>
            <pc:docMk/>
            <pc:sldMk cId="1891587386" sldId="458"/>
            <ac:grpSpMk id="39" creationId="{CBB13E8A-3FFD-1781-7017-0C2FA7236C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49" creationId="{930844FA-C3BC-AEEC-75BF-E63AC6C89AA6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0" creationId="{5E764A5E-DE7B-AE86-33D8-D2813128E558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05.848" v="516"/>
          <ac:grpSpMkLst>
            <pc:docMk/>
            <pc:sldMk cId="1891587386" sldId="458"/>
            <ac:grpSpMk id="53" creationId="{60E2F8A8-E792-77AD-5D22-4D3C686D9FE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7" creationId="{A4184ACE-6B9B-3E6E-AE3D-CD5201EDEA1B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6:24.858" v="524"/>
          <ac:grpSpMkLst>
            <pc:docMk/>
            <pc:sldMk cId="1891587386" sldId="458"/>
            <ac:grpSpMk id="59" creationId="{55FFDF06-E90A-88C6-A6E3-5022D982D27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4.366" v="534"/>
          <ac:grpSpMkLst>
            <pc:docMk/>
            <pc:sldMk cId="1891587386" sldId="458"/>
            <ac:grpSpMk id="63" creationId="{CB81552F-11ED-D867-313E-72A903F92147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68" creationId="{D45D8A65-19C5-19BB-F96C-D5DB4300115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7:05.724" v="537"/>
          <ac:grpSpMkLst>
            <pc:docMk/>
            <pc:sldMk cId="1891587386" sldId="458"/>
            <ac:grpSpMk id="71" creationId="{64FD6C9E-78AB-91E8-30E6-33B15DCE2D1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5" creationId="{6DAE7F45-6451-E29E-9A6D-2781168F5830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78" creationId="{A3DE9F97-752A-F2D7-8F65-B2706D205F4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1" creationId="{9152B3B0-919D-8285-7D8E-8807C15DDB23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28:12.804" v="552"/>
          <ac:grpSpMkLst>
            <pc:docMk/>
            <pc:sldMk cId="1891587386" sldId="458"/>
            <ac:grpSpMk id="83" creationId="{D5969844-B836-2E68-ECAA-7C2CC71032A0}"/>
          </ac:grpSpMkLst>
        </pc:grpChg>
        <pc:picChg chg="add mod">
          <ac:chgData name="TAN Mei Yi [Harrisdale Senior High School]" userId="f9f029c9-d743-4d60-9f2c-e74bdec1ab07" providerId="ADAL" clId="{B0100A4F-C664-4D41-B3BE-0A26D62D4954}" dt="2022-11-23T02:37:59.898" v="458" actId="14100"/>
          <ac:picMkLst>
            <pc:docMk/>
            <pc:sldMk cId="1891587386" sldId="458"/>
            <ac:picMk id="4" creationId="{3849C615-CF18-443D-5A66-9CA5765BA113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1.287" v="55" actId="478"/>
          <ac:picMkLst>
            <pc:docMk/>
            <pc:sldMk cId="1891587386" sldId="458"/>
            <ac:picMk id="6" creationId="{6CEF16C7-E674-7907-544E-209872543A0E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5:34.857" v="58" actId="478"/>
          <ac:picMkLst>
            <pc:docMk/>
            <pc:sldMk cId="1891587386" sldId="458"/>
            <ac:picMk id="8" creationId="{14713A25-75BF-3E81-69C0-DA4FB0309F52}"/>
          </ac:picMkLst>
        </pc:picChg>
        <pc:picChg chg="add mod">
          <ac:chgData name="TAN Mei Yi [Harrisdale Senior High School]" userId="f9f029c9-d743-4d60-9f2c-e74bdec1ab07" providerId="ADAL" clId="{B0100A4F-C664-4D41-B3BE-0A26D62D4954}" dt="2022-11-23T02:37:57.527" v="457" actId="1076"/>
          <ac:picMkLst>
            <pc:docMk/>
            <pc:sldMk cId="1891587386" sldId="458"/>
            <ac:picMk id="9" creationId="{6A8C3A69-17AC-CC68-2392-8C7F9DE48D11}"/>
          </ac:picMkLst>
        </pc:pic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3" creationId="{8C7E1FC2-0F24-FA30-E6A0-BE184480876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6" creationId="{42D12663-7F2D-B9DE-8FD2-C6C9CE7A0A3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7" creationId="{DD5EA382-2559-D355-0D0C-2F6FE591AA4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8" creationId="{260FAFA0-C8CA-13BB-59E4-499511A627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0" creationId="{56AD71C2-E6A7-0699-0B91-2C2E1AA3F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1" creationId="{C6827CFD-278B-AD8E-0318-6E994F634F04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0.100" v="498" actId="9405"/>
          <ac:inkMkLst>
            <pc:docMk/>
            <pc:sldMk cId="1891587386" sldId="458"/>
            <ac:inkMk id="12" creationId="{51DC1783-CA26-DFC7-EC41-F20184B95F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3" creationId="{372BEC02-1981-7908-8D59-98C92BAE5F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4" creationId="{F32F472C-B014-CCD0-23C3-42B51EF8B2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5" creationId="{8343D49E-7A04-226D-73CA-F3B16547C2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39:48.566" v="470"/>
          <ac:inkMkLst>
            <pc:docMk/>
            <pc:sldMk cId="1891587386" sldId="458"/>
            <ac:inkMk id="16" creationId="{5DE28E08-CAA4-FE64-70A0-97C7D7F3E94F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6.407" v="510"/>
          <ac:inkMkLst>
            <pc:docMk/>
            <pc:sldMk cId="1891587386" sldId="458"/>
            <ac:inkMk id="19" creationId="{AD553EF4-8C62-1AF1-600F-80C54A33968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0" creationId="{3DD9D8B0-9DA8-C59F-1E3D-B37688BADAB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1" creationId="{BEB870A6-FC03-ACBC-0691-74556CC751F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2" creationId="{466FF38D-AFF1-F025-372A-A8408D716FD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23" creationId="{97FDDB67-B315-6EFB-627C-B857C8D6B93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4" creationId="{0F980EBB-DD24-CF33-E338-FC22116D1A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5" creationId="{6689E929-598E-2A9C-270B-2C92EC74E0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6" creationId="{15BBE08C-A7A9-B936-BB83-9EC050841D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7" creationId="{17A5AE26-0834-FDE8-BD75-3CCA8EF5FE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8" creationId="{3E5321A3-209D-1260-08A6-67C9A6D53D5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29" creationId="{22B0FD5A-6D76-8BD6-F742-CE246661117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16.817" v="484"/>
          <ac:inkMkLst>
            <pc:docMk/>
            <pc:sldMk cId="1891587386" sldId="458"/>
            <ac:inkMk id="30" creationId="{C2DB10E0-5A7E-9CE8-43F1-E7AAEF74ED8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2" creationId="{3E2D807C-4674-3737-C99B-6EE00EC7B66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3" creationId="{2653BD2C-DE8F-8356-D2D5-3CD32264CAE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4" creationId="{3E9DD39D-F68C-7F2D-E194-4FBF91842DB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5" creationId="{90DB3088-5444-700C-A0FB-E8AB3E215E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6" creationId="{237D143F-2D5A-8EEF-066E-6F9649597B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7" creationId="{9FA24D46-6235-A256-9DE4-3FA057C8A9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2:40:21.183" v="492"/>
          <ac:inkMkLst>
            <pc:docMk/>
            <pc:sldMk cId="1891587386" sldId="458"/>
            <ac:inkMk id="38" creationId="{718056C5-C6A2-9108-6E97-85A8DE64FBD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2:40:24.885" v="493" actId="9405"/>
          <ac:inkMkLst>
            <pc:docMk/>
            <pc:sldMk cId="1891587386" sldId="458"/>
            <ac:inkMk id="40" creationId="{6050253A-9F13-2844-2AB5-EC511B436139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5:43.761" v="509"/>
          <ac:inkMkLst>
            <pc:docMk/>
            <pc:sldMk cId="1891587386" sldId="458"/>
            <ac:inkMk id="41" creationId="{893D0687-154F-7554-2D0C-8BC59723DD3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2" creationId="{A3F7ED53-8B29-6D00-A5CB-F76D4BE8FD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3" creationId="{BC754D7B-ED07-6880-CA9A-2B3295177987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25:11.515" v="502" actId="9405"/>
          <ac:inkMkLst>
            <pc:docMk/>
            <pc:sldMk cId="1891587386" sldId="458"/>
            <ac:inkMk id="44" creationId="{2B55DA17-C75A-F3D4-28A3-173DBB8CDB2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5" creationId="{91CA6693-4370-AF6C-9646-0E08C695B2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6" creationId="{335AF1D6-42C5-53DF-1824-9412B3BC62A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7" creationId="{594B8553-8FBC-AD35-D1AB-3231A68660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48" creationId="{ED471CD7-3028-06EC-12E9-FB456C47E8D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7.545" v="517"/>
          <ac:inkMkLst>
            <pc:docMk/>
            <pc:sldMk cId="1891587386" sldId="458"/>
            <ac:inkMk id="51" creationId="{2A2D5F33-94A2-2BFE-C76D-FEA1E0EB964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6:05.848" v="516"/>
          <ac:inkMkLst>
            <pc:docMk/>
            <pc:sldMk cId="1891587386" sldId="458"/>
            <ac:inkMk id="52" creationId="{9535F739-AD07-F068-9305-D42096E91383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26:07.545" v="518"/>
          <ac:inkMkLst>
            <pc:docMk/>
            <pc:sldMk cId="1891587386" sldId="458"/>
            <ac:inkMk id="54" creationId="{693CC21C-9453-69C0-503D-944EEA36F04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5" creationId="{1F080542-08F6-0ADC-0338-12D2087487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6" creationId="{89298F71-42AE-6343-E7DB-6BD30C9F516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6:24.858" v="524"/>
          <ac:inkMkLst>
            <pc:docMk/>
            <pc:sldMk cId="1891587386" sldId="458"/>
            <ac:inkMk id="58" creationId="{EEA3A5CE-8D90-61B0-3016-46A716B533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0" creationId="{7948AD73-2AC6-A7C1-240E-1C4F5FA652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1" creationId="{0C612F01-FEE0-30AC-D22A-E68A592F24D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2" creationId="{47FB9778-A932-7C84-90A7-D2AD09C6198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4" creationId="{3FFD4303-4954-D206-53DC-7C676CFC4D4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5" creationId="{290B94F2-7FF0-2900-6F58-5F5F3987117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6" creationId="{DD334B03-1A88-E579-2B67-6D86256339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7" creationId="{33F0F6DB-AC63-E96A-87DC-80288315D40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69" creationId="{C796C75A-DBFB-6A89-7AA7-B442375BEA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7:05.724" v="537"/>
          <ac:inkMkLst>
            <pc:docMk/>
            <pc:sldMk cId="1891587386" sldId="458"/>
            <ac:inkMk id="70" creationId="{64D77FC4-2FCA-F301-34CB-DF75804E36E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2" creationId="{959DFD79-7535-2948-91AF-DCA7AE217FA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3" creationId="{DC405CF0-FAE7-F50C-51AC-6231B3693CC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4" creationId="{5F36BD3E-B240-24FB-4DEA-47B38A663CB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6" creationId="{A7504D8A-B9DE-65F1-0719-849D48EF15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7" creationId="{14E52D95-3E72-52F4-BC84-7AE328CC498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79" creationId="{A499FE43-9BC8-3A6C-A96A-4A4202C7BD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0" creationId="{3A6BB0EC-74F1-082F-07B4-4AB480CDFE8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28:12.804" v="552"/>
          <ac:inkMkLst>
            <pc:docMk/>
            <pc:sldMk cId="1891587386" sldId="458"/>
            <ac:inkMk id="82" creationId="{456914B9-CB6D-278A-D2B9-E9B5DBCB5180}"/>
          </ac:inkMkLst>
        </pc:inkChg>
      </pc:sldChg>
      <pc:sldChg chg="addSp delSp modSp add mod modAnim">
        <pc:chgData name="TAN Mei Yi [Harrisdale Senior High School]" userId="f9f029c9-d743-4d60-9f2c-e74bdec1ab07" providerId="ADAL" clId="{B0100A4F-C664-4D41-B3BE-0A26D62D4954}" dt="2022-11-23T03:35:05.666" v="745"/>
        <pc:sldMkLst>
          <pc:docMk/>
          <pc:sldMk cId="2122518291" sldId="459"/>
        </pc:sldMkLst>
        <pc:grpChg chg="del mod">
          <ac:chgData name="TAN Mei Yi [Harrisdale Senior High School]" userId="f9f029c9-d743-4d60-9f2c-e74bdec1ab07" providerId="ADAL" clId="{B0100A4F-C664-4D41-B3BE-0A26D62D4954}" dt="2022-11-23T03:29:47.762" v="568"/>
          <ac:grpSpMkLst>
            <pc:docMk/>
            <pc:sldMk cId="2122518291" sldId="459"/>
            <ac:grpSpMk id="8" creationId="{9562F35D-6739-50F1-76E3-427336A0553F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29:54.485" v="580"/>
          <ac:grpSpMkLst>
            <pc:docMk/>
            <pc:sldMk cId="2122518291" sldId="459"/>
            <ac:grpSpMk id="13" creationId="{A5EC0D80-5B84-E2AD-B7B1-24DA66E23EAB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06.841" v="588"/>
          <ac:grpSpMkLst>
            <pc:docMk/>
            <pc:sldMk cId="2122518291" sldId="459"/>
            <ac:grpSpMk id="19" creationId="{A12A252F-F616-BEEE-C0B3-4ECEC5F98A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11.154" v="593"/>
          <ac:grpSpMkLst>
            <pc:docMk/>
            <pc:sldMk cId="2122518291" sldId="459"/>
            <ac:grpSpMk id="23" creationId="{16869F4E-0184-C918-442F-7DF5F9E3081E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26" creationId="{0B20A6BC-9C4C-D709-AB41-8D057163EAA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0:38.447" v="608"/>
          <ac:grpSpMkLst>
            <pc:docMk/>
            <pc:sldMk cId="2122518291" sldId="459"/>
            <ac:grpSpMk id="37" creationId="{927895F0-EDCD-06D9-65A3-68BAF29D5691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1:03.786" v="624"/>
          <ac:grpSpMkLst>
            <pc:docMk/>
            <pc:sldMk cId="2122518291" sldId="459"/>
            <ac:grpSpMk id="50" creationId="{65A0814A-3133-8E83-3E61-7F291212DC4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1" creationId="{0F496AB3-204D-03BC-C53A-7705B1B926B8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2:29.339" v="649"/>
          <ac:grpSpMkLst>
            <pc:docMk/>
            <pc:sldMk cId="2122518291" sldId="459"/>
            <ac:grpSpMk id="72" creationId="{E34F6965-7D6F-C6BA-1578-E96EACB8017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4" creationId="{9E026468-7750-96BE-419A-84E2CEED67CD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3:30.386" v="665"/>
          <ac:grpSpMkLst>
            <pc:docMk/>
            <pc:sldMk cId="2122518291" sldId="459"/>
            <ac:grpSpMk id="85" creationId="{A7B0E969-0BBF-9372-AA4C-1FC4A544FBF2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0.315" v="690"/>
          <ac:grpSpMkLst>
            <pc:docMk/>
            <pc:sldMk cId="2122518291" sldId="459"/>
            <ac:grpSpMk id="105" creationId="{6685CEE8-37BD-81A1-9957-E3CC927560F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6" creationId="{F679D785-EED5-560F-593C-64B618FF2F85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7" creationId="{BEEDE0A3-62FE-EAF8-B548-F98A0A7F653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08" creationId="{6B9EF1A6-424F-5FEC-2470-BBCCDF0A8779}"/>
          </ac:grpSpMkLst>
        </pc:grpChg>
        <pc:grpChg chg="del mod">
          <ac:chgData name="TAN Mei Yi [Harrisdale Senior High School]" userId="f9f029c9-d743-4d60-9f2c-e74bdec1ab07" providerId="ADAL" clId="{B0100A4F-C664-4D41-B3BE-0A26D62D4954}" dt="2022-11-23T03:34:13.559" v="696"/>
          <ac:grpSpMkLst>
            <pc:docMk/>
            <pc:sldMk cId="2122518291" sldId="459"/>
            <ac:grpSpMk id="111" creationId="{184CC7AE-6240-0DB5-B0C9-B2CB8E8B09B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4" creationId="{6575E0AA-4D8E-D49B-BEA3-5B97922BA40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17" creationId="{2358747F-D0FD-99C3-5916-86C8A77CFDC4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3" creationId="{B7E963A3-1DD0-C6B9-D2F4-7433B724B0D6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4" creationId="{BDB27787-EB1E-D893-8164-965FFE9B3A9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5" creationId="{B171102C-38F1-8C61-F0F2-BBDFFB1C0259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6" creationId="{795BFC34-C185-3DD2-605E-0F1B5DD23806}"/>
          </ac:grpSpMkLst>
        </pc:grpChg>
        <pc:grpChg chg="add mod">
          <ac:chgData name="TAN Mei Yi [Harrisdale Senior High School]" userId="f9f029c9-d743-4d60-9f2c-e74bdec1ab07" providerId="ADAL" clId="{B0100A4F-C664-4D41-B3BE-0A26D62D4954}" dt="2022-11-23T03:34:42.194" v="716" actId="164"/>
          <ac:grpSpMkLst>
            <pc:docMk/>
            <pc:sldMk cId="2122518291" sldId="459"/>
            <ac:grpSpMk id="138" creationId="{52B7A4CE-8C12-464A-B75A-C7C7AD8FBDE7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4:54.153" v="734"/>
          <ac:grpSpMkLst>
            <pc:docMk/>
            <pc:sldMk cId="2122518291" sldId="459"/>
            <ac:grpSpMk id="155" creationId="{559EEDD4-174E-BFE9-A2BF-FCF7DCD47CBA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5" creationId="{18ECDE42-D6EA-E864-081A-85E164E773DE}"/>
          </ac:grpSpMkLst>
        </pc:grpChg>
        <pc:grpChg chg="mod">
          <ac:chgData name="TAN Mei Yi [Harrisdale Senior High School]" userId="f9f029c9-d743-4d60-9f2c-e74bdec1ab07" providerId="ADAL" clId="{B0100A4F-C664-4D41-B3BE-0A26D62D4954}" dt="2022-11-23T03:35:01.226" v="744"/>
          <ac:grpSpMkLst>
            <pc:docMk/>
            <pc:sldMk cId="2122518291" sldId="459"/>
            <ac:grpSpMk id="166" creationId="{00FCB10F-9F85-FBE6-2F85-FF89EE25B688}"/>
          </ac:grpSpMkLst>
        </pc:grpChg>
        <pc:picChg chg="del">
          <ac:chgData name="TAN Mei Yi [Harrisdale Senior High School]" userId="f9f029c9-d743-4d60-9f2c-e74bdec1ab07" providerId="ADAL" clId="{B0100A4F-C664-4D41-B3BE-0A26D62D4954}" dt="2022-11-23T01:26:25.301" v="64" actId="478"/>
          <ac:picMkLst>
            <pc:docMk/>
            <pc:sldMk cId="2122518291" sldId="459"/>
            <ac:picMk id="2" creationId="{00000000-0000-0000-0000-000000000000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29:33.351" v="562" actId="18131"/>
          <ac:picMkLst>
            <pc:docMk/>
            <pc:sldMk cId="2122518291" sldId="459"/>
            <ac:picMk id="2" creationId="{54AA0CDE-BF95-E87D-0858-9D673ABC8EF2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2.323" v="62" actId="478"/>
          <ac:picMkLst>
            <pc:docMk/>
            <pc:sldMk cId="2122518291" sldId="459"/>
            <ac:picMk id="4" creationId="{3849C615-CF18-443D-5A66-9CA5765BA113}"/>
          </ac:picMkLst>
        </pc:picChg>
        <pc:picChg chg="add mod modCrop">
          <ac:chgData name="TAN Mei Yi [Harrisdale Senior High School]" userId="f9f029c9-d743-4d60-9f2c-e74bdec1ab07" providerId="ADAL" clId="{B0100A4F-C664-4D41-B3BE-0A26D62D4954}" dt="2022-11-23T03:32:32.107" v="651" actId="1076"/>
          <ac:picMkLst>
            <pc:docMk/>
            <pc:sldMk cId="2122518291" sldId="459"/>
            <ac:picMk id="6" creationId="{54A75099-A67B-BF08-CEC7-33FB110C5CED}"/>
          </ac:picMkLst>
        </pc:picChg>
        <pc:picChg chg="del">
          <ac:chgData name="TAN Mei Yi [Harrisdale Senior High School]" userId="f9f029c9-d743-4d60-9f2c-e74bdec1ab07" providerId="ADAL" clId="{B0100A4F-C664-4D41-B3BE-0A26D62D4954}" dt="2022-11-23T01:26:23.409" v="63" actId="478"/>
          <ac:picMkLst>
            <pc:docMk/>
            <pc:sldMk cId="2122518291" sldId="459"/>
            <ac:picMk id="9" creationId="{6A8C3A69-17AC-CC68-2392-8C7F9DE48D11}"/>
          </ac:picMkLst>
        </pc:picChg>
        <pc:inkChg chg="add del mod">
          <ac:chgData name="TAN Mei Yi [Harrisdale Senior High School]" userId="f9f029c9-d743-4d60-9f2c-e74bdec1ab07" providerId="ADAL" clId="{B0100A4F-C664-4D41-B3BE-0A26D62D4954}" dt="2022-11-23T03:29:47.760" v="567"/>
          <ac:inkMkLst>
            <pc:docMk/>
            <pc:sldMk cId="2122518291" sldId="459"/>
            <ac:inkMk id="3" creationId="{FE1076A7-4A52-E2C2-A58A-377A2CAE284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7.762" v="568"/>
          <ac:inkMkLst>
            <pc:docMk/>
            <pc:sldMk cId="2122518291" sldId="459"/>
            <ac:inkMk id="4" creationId="{73DF705E-E348-B9F1-7AB4-ADA03854CD18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29:48.660" v="569"/>
          <ac:inkMkLst>
            <pc:docMk/>
            <pc:sldMk cId="2122518291" sldId="459"/>
            <ac:inkMk id="7" creationId="{8499A02D-031F-FA5B-FB03-A23DF6397E21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9"/>
          <ac:inkMkLst>
            <pc:docMk/>
            <pc:sldMk cId="2122518291" sldId="459"/>
            <ac:inkMk id="9" creationId="{0A8F3D88-6E60-E705-8D18-DE8D3486C009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0" v="587"/>
          <ac:inkMkLst>
            <pc:docMk/>
            <pc:sldMk cId="2122518291" sldId="459"/>
            <ac:inkMk id="10" creationId="{6BF60FEF-6694-FD5F-D330-6B85363CABC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6"/>
          <ac:inkMkLst>
            <pc:docMk/>
            <pc:sldMk cId="2122518291" sldId="459"/>
            <ac:inkMk id="11" creationId="{5539B5DC-4EE1-A47A-A416-A5884569C7DC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7" v="581"/>
          <ac:inkMkLst>
            <pc:docMk/>
            <pc:sldMk cId="2122518291" sldId="459"/>
            <ac:inkMk id="12" creationId="{B9D93FED-C6BC-C575-4DA1-CB9D95D366B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9" v="585"/>
          <ac:inkMkLst>
            <pc:docMk/>
            <pc:sldMk cId="2122518291" sldId="459"/>
            <ac:inkMk id="14" creationId="{296C6F2C-70C8-C433-AD28-1382959D1D6A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3"/>
          <ac:inkMkLst>
            <pc:docMk/>
            <pc:sldMk cId="2122518291" sldId="459"/>
            <ac:inkMk id="15" creationId="{96D30245-E5EF-6F17-CBC4-8B4C860F2EE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4"/>
          <ac:inkMkLst>
            <pc:docMk/>
            <pc:sldMk cId="2122518291" sldId="459"/>
            <ac:inkMk id="16" creationId="{3AA10D64-2E42-5C04-F197-596834DA4E43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38" v="582"/>
          <ac:inkMkLst>
            <pc:docMk/>
            <pc:sldMk cId="2122518291" sldId="459"/>
            <ac:inkMk id="17" creationId="{9B9A40B2-7DFA-966C-4CC9-FC645F095477}"/>
          </ac:inkMkLst>
        </pc:inkChg>
        <pc:inkChg chg="add del mod">
          <ac:chgData name="TAN Mei Yi [Harrisdale Senior High School]" userId="f9f029c9-d743-4d60-9f2c-e74bdec1ab07" providerId="ADAL" clId="{B0100A4F-C664-4D41-B3BE-0A26D62D4954}" dt="2022-11-23T03:30:06.841" v="588"/>
          <ac:inkMkLst>
            <pc:docMk/>
            <pc:sldMk cId="2122518291" sldId="459"/>
            <ac:inkMk id="18" creationId="{573F3E8D-DFC7-7D03-92F6-6CA64BBD5A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0" creationId="{72DBB839-BA38-87BF-55B3-0F593BB6BD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1" creationId="{8C8E1AC7-EDDA-8B2D-3459-A5ECF959B7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11.154" v="593"/>
          <ac:inkMkLst>
            <pc:docMk/>
            <pc:sldMk cId="2122518291" sldId="459"/>
            <ac:inkMk id="22" creationId="{C296BFAF-CAE1-E986-979A-4D1D00CC1D7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4" creationId="{D11F6B73-4FE9-4239-EBD3-B2B2A42234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5" creationId="{2FD7D412-30AD-390D-FDB7-757374D409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7" creationId="{207C7269-3025-6B7E-8E75-C3AEE624951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8" creationId="{9D50C749-9603-246E-0A14-65CF19F6EF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29" creationId="{AD2ECFC7-48A2-4A42-4AB6-A1EE04E0B2C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0" creationId="{B87F609D-40ED-524C-F383-AE1BBEB8EAD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1" creationId="{A6D81DC0-29E1-0A8D-AAEB-E50EE961CE2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2" creationId="{D535AAFA-656E-5234-5041-86C3C2C54F0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3" creationId="{2D588646-274B-49C4-D3A2-78C3C419A00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4" creationId="{8D4C7A3E-C38F-416D-7D64-22AA15D74B9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5" creationId="{EC7BF2F5-4B46-DFA7-1731-036298DB10B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0:38.447" v="608"/>
          <ac:inkMkLst>
            <pc:docMk/>
            <pc:sldMk cId="2122518291" sldId="459"/>
            <ac:inkMk id="36" creationId="{1687E5FD-5E7A-24D8-7D01-0896B82AC0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8" creationId="{992144EA-780F-AFF8-50A9-F7741D0C3AD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39" creationId="{6E41A42C-6E39-AF63-11BF-622EEDE245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0" creationId="{4519E188-4474-CF84-B662-9DA0CD2B58E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1" creationId="{B8E30A46-FBDC-8E36-6E09-2BA59E83AD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2" creationId="{489082D5-D67B-9A72-5F16-3578B2CCF1A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3" creationId="{92546C1A-AEF8-9A0B-15BC-D60BC340882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4" creationId="{421AC532-F3A6-4B81-2229-8554450C507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5" creationId="{250D6CFF-081C-98E1-1A87-9AE5AE9721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6" creationId="{9E36A351-D313-CCEE-ADBF-1E17CA1644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7" creationId="{83B41449-F43B-9DFD-0F7E-F4751827FA4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8" creationId="{AB15A5FA-F34A-62D8-BEFE-4B595E400C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1:03.786" v="624"/>
          <ac:inkMkLst>
            <pc:docMk/>
            <pc:sldMk cId="2122518291" sldId="459"/>
            <ac:inkMk id="49" creationId="{ED005C33-4426-570C-87BC-6FCCC4450DBE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1.852" v="626" actId="9405"/>
          <ac:inkMkLst>
            <pc:docMk/>
            <pc:sldMk cId="2122518291" sldId="459"/>
            <ac:inkMk id="51" creationId="{D1A5963F-722E-64A5-B2CD-A750021FFCC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1:13.285" v="627" actId="9405"/>
          <ac:inkMkLst>
            <pc:docMk/>
            <pc:sldMk cId="2122518291" sldId="459"/>
            <ac:inkMk id="52" creationId="{E4616C40-725F-5CF9-B459-A71E6D3EA37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1:44.530" v="630"/>
          <ac:inkMkLst>
            <pc:docMk/>
            <pc:sldMk cId="2122518291" sldId="459"/>
            <ac:inkMk id="53" creationId="{860011BF-C510-2036-516B-9635DD18F60D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18.771" v="631" actId="9405"/>
          <ac:inkMkLst>
            <pc:docMk/>
            <pc:sldMk cId="2122518291" sldId="459"/>
            <ac:inkMk id="54" creationId="{F9C376BD-1BA2-F184-1AC6-8F91CBCE8636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2:21.192" v="633"/>
          <ac:inkMkLst>
            <pc:docMk/>
            <pc:sldMk cId="2122518291" sldId="459"/>
            <ac:inkMk id="55" creationId="{102739AD-AE2A-27C1-62D5-BC8C0E159B3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6" creationId="{5A6E2D70-224F-E410-ABC2-81EEB0445C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7" creationId="{D4934750-4A7D-2EC4-569D-51447858295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8" creationId="{CD737D1C-98FC-3C3A-3BE9-49837F95514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59" creationId="{BD8327C4-0529-6480-F685-6EB29951F66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0" creationId="{72AFB789-3819-FD34-0197-04E93A96E80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1" creationId="{66AFF770-2E77-9D2C-1DFC-128F3DD15D6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2" creationId="{B2A29867-1284-B4B0-258A-9E2404347CF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3" creationId="{679623AF-4938-6374-5395-3FE38D95618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4" creationId="{84C753D1-84F7-22CA-60D2-EB60438A46D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5" creationId="{2F2ED3DF-D115-F879-16F1-10573B39BC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6" creationId="{E560C97E-2660-D405-48A1-9FF0276848F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7" creationId="{1B7C65B6-0BE7-2D33-7067-942D47B1068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8" creationId="{9A53A2EB-FF75-256D-F5F6-933FC35E14E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69" creationId="{2970784B-74B4-1D3D-169D-7C56415451C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2:29.339" v="649"/>
          <ac:inkMkLst>
            <pc:docMk/>
            <pc:sldMk cId="2122518291" sldId="459"/>
            <ac:inkMk id="70" creationId="{EC86225D-15B0-3C1E-7299-7974D0F6F151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47.503" v="653" actId="9405"/>
          <ac:inkMkLst>
            <pc:docMk/>
            <pc:sldMk cId="2122518291" sldId="459"/>
            <ac:inkMk id="73" creationId="{91EB7B4F-F87D-443A-A521-8CC2B2F12868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2:51.041" v="654" actId="9405"/>
          <ac:inkMkLst>
            <pc:docMk/>
            <pc:sldMk cId="2122518291" sldId="459"/>
            <ac:inkMk id="74" creationId="{3F8D5716-0105-0206-6A99-883BA261F14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5" creationId="{77F8692B-84F3-6702-D5B3-811FA42A435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6" creationId="{AF5FE515-514F-E749-D2EB-E1375739A71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7" creationId="{74E2FE8E-C2D2-42D2-F4CA-DF11752AC25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8" creationId="{074B3060-8715-F704-026F-C0F8C95CFE6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79" creationId="{42BB5A91-2CB9-2F8E-27CE-555A2E7303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0" creationId="{76AB651C-F013-5963-2790-938B84A9881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1" creationId="{8DDA0A65-713B-3255-7F9F-5EE48E8432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2" creationId="{3390EB69-758A-508D-6F46-3DE9F283B7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3:30.386" v="665"/>
          <ac:inkMkLst>
            <pc:docMk/>
            <pc:sldMk cId="2122518291" sldId="459"/>
            <ac:inkMk id="83" creationId="{F19DF811-778C-2495-9414-2B88A6D02F99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6.335" v="666" actId="9405"/>
          <ac:inkMkLst>
            <pc:docMk/>
            <pc:sldMk cId="2122518291" sldId="459"/>
            <ac:inkMk id="86" creationId="{DEE39885-352F-51A3-3B9C-3D27DE505792}"/>
          </ac:inkMkLst>
        </pc:inkChg>
        <pc:inkChg chg="add">
          <ac:chgData name="TAN Mei Yi [Harrisdale Senior High School]" userId="f9f029c9-d743-4d60-9f2c-e74bdec1ab07" providerId="ADAL" clId="{B0100A4F-C664-4D41-B3BE-0A26D62D4954}" dt="2022-11-23T03:33:37.944" v="667" actId="9405"/>
          <ac:inkMkLst>
            <pc:docMk/>
            <pc:sldMk cId="2122518291" sldId="459"/>
            <ac:inkMk id="87" creationId="{E758AECD-3E88-DD04-B6F7-73E6DC25A1FA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3:59.499" v="670"/>
          <ac:inkMkLst>
            <pc:docMk/>
            <pc:sldMk cId="2122518291" sldId="459"/>
            <ac:inkMk id="88" creationId="{31F8E867-461A-DB16-9D5F-5B0C0D250B3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89" creationId="{4217FF41-6798-A291-E5D4-24EC0E6473E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0" creationId="{DD9D859B-090F-41D6-9193-09EA77173A9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1" creationId="{06E3334A-53AB-460C-00EA-39B0B659867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2" creationId="{C9B77A8B-1DD4-2D6B-7ADE-B30EF8FA40F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3" creationId="{FBC7CEA1-B8B3-F271-5154-B550F386273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4" creationId="{82B912ED-4806-D568-39A6-8DAC973671A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5" creationId="{CFC9C64F-2A8B-9D23-2A3B-63FBBB2D97A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6" creationId="{035469A4-6288-86C8-2205-FFBA0038420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08.301" v="687"/>
          <ac:inkMkLst>
            <pc:docMk/>
            <pc:sldMk cId="2122518291" sldId="459"/>
            <ac:inkMk id="97" creationId="{2AA408CF-DC98-81C6-71BA-9ACFF2196AF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8" creationId="{D32A9F11-7208-7AF8-35DB-BDCEDD8FFAB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99" creationId="{01127C39-FB12-AC78-A40A-81CEA584B75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0" creationId="{440C9E87-10C7-B858-3D06-A03151FB59F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1" creationId="{5C725EC3-CB64-7517-A24F-1B87D49254B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2" creationId="{53808471-1DBF-9439-69C1-4D1DC852F2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3" creationId="{BC76F029-4AE1-A95D-85D5-E857E3DC5B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4" creationId="{37173C20-3F2E-F751-E648-98696BCDE1F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09" creationId="{A7DB7185-2017-A3E3-8264-5E5B7BB217DB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0" creationId="{5352739F-5DA9-59B5-CCC8-95FECF1F19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2" creationId="{AF9C1563-81B0-A4AE-0D36-65EF7A880DC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1.732" v="693"/>
          <ac:inkMkLst>
            <pc:docMk/>
            <pc:sldMk cId="2122518291" sldId="459"/>
            <ac:inkMk id="113" creationId="{592C27A2-9681-43BF-EAB6-841201BBE42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5" creationId="{8CFEBC1C-5B15-FA39-994A-6F3A888FB72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13.559" v="696"/>
          <ac:inkMkLst>
            <pc:docMk/>
            <pc:sldMk cId="2122518291" sldId="459"/>
            <ac:inkMk id="116" creationId="{F6ACADD9-3F45-E7A0-E3CE-9A38DDB37AD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8" creationId="{46D6BC72-AD0D-8F50-B243-CBC83CBDD53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19" creationId="{FFE249AB-D6D7-1097-35D9-ECA95F0176D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0" creationId="{4CEF3E2E-990F-D06E-D372-F4F51C2C112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1" creationId="{3A5AAE53-10AB-5AA1-A190-B6DA4E55323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42.194" v="716" actId="164"/>
          <ac:inkMkLst>
            <pc:docMk/>
            <pc:sldMk cId="2122518291" sldId="459"/>
            <ac:inkMk id="122" creationId="{3EC1E0B7-A59F-23CB-D3C2-75AD7BA6346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3" creationId="{1443BB83-5513-40CE-84A6-0F9C43D2A44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4" creationId="{39BF20B2-3984-5D2A-ABA8-681F3BD06958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5" creationId="{770BE7B4-12C5-3FF8-F744-7F5234D2065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6" creationId="{729BC3A9-70D1-9640-9179-697FAA6541F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7" creationId="{D8F71251-A3B7-B957-B077-F336ECFEF7F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8" creationId="{F8828182-B27F-1DEF-EB45-706088E2565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29" creationId="{16B6541C-BFEF-1449-AF5F-EB759A09515D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0" creationId="{0EBA9F2C-C02A-F011-CC9B-49BAA0E910C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1" creationId="{91B5E2BE-A700-200B-7554-C257D631774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21.049" v="712"/>
          <ac:inkMkLst>
            <pc:docMk/>
            <pc:sldMk cId="2122518291" sldId="459"/>
            <ac:inkMk id="132" creationId="{AB0130E6-7271-DD70-5673-0BB25458D395}"/>
          </ac:inkMkLst>
        </pc:inkChg>
        <pc:inkChg chg="add del">
          <ac:chgData name="TAN Mei Yi [Harrisdale Senior High School]" userId="f9f029c9-d743-4d60-9f2c-e74bdec1ab07" providerId="ADAL" clId="{B0100A4F-C664-4D41-B3BE-0A26D62D4954}" dt="2022-11-23T03:34:28.790" v="714"/>
          <ac:inkMkLst>
            <pc:docMk/>
            <pc:sldMk cId="2122518291" sldId="459"/>
            <ac:inkMk id="137" creationId="{7A01BC32-5ECC-09A3-58A6-9AA3F411B4F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39" creationId="{1B804B9D-B075-E27E-CAB5-7D7DE4F544E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0" creationId="{D664E830-EFAB-B848-BEF3-81701BC3B10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1" creationId="{8AB3E867-BAF5-C4CD-0C87-C663258FAFD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2" creationId="{57351C55-52A1-BD30-676D-7219422E39A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3" creationId="{173D9A5B-EA5B-C241-ACDF-A3C01FE5E11C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4" creationId="{805178DF-322A-4BAA-2F83-8A08A7B7C27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5" creationId="{DCCF3DFB-DD59-B39B-95B4-DCFB183ECFB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6" creationId="{255C4E32-B9FA-8AA5-0D17-3D8E6AA8ACD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7" creationId="{35BC6A83-6691-D4D4-A3C5-DA80BB6D7BA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8" creationId="{44914D76-4B18-BAF5-F2B6-A6F2CB959DC5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49" creationId="{2E7D31A9-FA7C-049A-4BBA-BCEE0A310242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0" creationId="{EDFBA47B-A326-5DA4-F4F4-44ED7ACB0C16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1" creationId="{6FB249DB-E694-B3A0-20D4-C5064927568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2" creationId="{A05CE477-537F-6A77-F049-13E6A7757041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3" creationId="{8DE59955-B2BC-90E9-E6AA-C2A58FEE86A4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4:54.153" v="734"/>
          <ac:inkMkLst>
            <pc:docMk/>
            <pc:sldMk cId="2122518291" sldId="459"/>
            <ac:inkMk id="154" creationId="{A7E5BDAB-F93F-095F-9E56-A6DEF53DDC20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6" creationId="{4EC1FA9C-FA7A-5C2E-8B6E-87113AB23CB3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7" creationId="{77E80A24-7C79-4D49-9706-ADC9249395AF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8" creationId="{13CA7204-7DAF-1629-6AE6-923BF3D8DFEE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59" creationId="{23CB7AE9-75CA-A036-638D-866CF63E979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0" creationId="{771B8371-4D94-02D2-92B6-C5720C6729B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1" creationId="{13D4E9CA-CCC4-7EE8-ACEE-2E01A3494359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2" creationId="{25BF506C-95D0-4872-0044-CACCB7C3AC6A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3" creationId="{A83BF5E0-C0D7-DF9B-84DA-0685FFD4D497}"/>
          </ac:inkMkLst>
        </pc:inkChg>
        <pc:inkChg chg="add mod">
          <ac:chgData name="TAN Mei Yi [Harrisdale Senior High School]" userId="f9f029c9-d743-4d60-9f2c-e74bdec1ab07" providerId="ADAL" clId="{B0100A4F-C664-4D41-B3BE-0A26D62D4954}" dt="2022-11-23T03:35:01.226" v="744"/>
          <ac:inkMkLst>
            <pc:docMk/>
            <pc:sldMk cId="2122518291" sldId="459"/>
            <ac:inkMk id="164" creationId="{308A64A4-379C-A13A-CE3C-514BD1320EA5}"/>
          </ac:inkMkLst>
        </pc:inkChg>
      </pc:sldChg>
      <pc:sldChg chg="modSp add del mod">
        <pc:chgData name="TAN Mei Yi [Harrisdale Senior High School]" userId="f9f029c9-d743-4d60-9f2c-e74bdec1ab07" providerId="ADAL" clId="{B0100A4F-C664-4D41-B3BE-0A26D62D4954}" dt="2022-11-23T02:37:04.240" v="445" actId="47"/>
        <pc:sldMkLst>
          <pc:docMk/>
          <pc:sldMk cId="2973708790" sldId="460"/>
        </pc:sldMkLst>
        <pc:picChg chg="mod modCrop">
          <ac:chgData name="TAN Mei Yi [Harrisdale Senior High School]" userId="f9f029c9-d743-4d60-9f2c-e74bdec1ab07" providerId="ADAL" clId="{B0100A4F-C664-4D41-B3BE-0A26D62D4954}" dt="2022-11-23T01:37:52.964" v="373" actId="18131"/>
          <ac:picMkLst>
            <pc:docMk/>
            <pc:sldMk cId="2973708790" sldId="460"/>
            <ac:picMk id="8" creationId="{14713A25-75BF-3E81-69C0-DA4FB0309F52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2.69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1314 878,'0'0'39,"0"0"8,0 0-38,0 0-9,0 0 0,0 0 0,0 0 80,0 0 15,0 0 2,10 13 1,-10-13-19,9 4-4,4-4-1,1 0 0,0-4-3,-1-5-1,1 1 0,0 4 0,8-8-17,1 4-3,0-4-1,4-4 0,1-4-9,8 3-3,0-7 0,-4 4 0,5-4-9,4-1-1,-5-7-1,5 0 0,-5-1-6,5 1-2,5-1 0,0-3 0,-1-4-8,-4 3-2,9-3 0,0-1 0,5 9-8,-5-5 12,0 1-12,5 0 12,-14-1-3,0 5 0,0-1 0,4 1 0,-4-4-1,-5-1 0,5 5 0,-4-1 0,4 1-8,0 4 0,0-1 0,0 1 8,0 0-8,-5-1 12,-4 1-12,0 8 12,0 0-12,-5 3 0,0-3 0,-4 4 0,-5 4 0,5 4 0,0 0 0,-9 0 8,-1-1-8,-4 1 0,5 4 0,-5 0 8,-9 4-8,0 0 0,0 0 0,14 0 0,-10-4 0,-4 4 0,0 0 0,0 0 0,9 0-31,-9 0-8,0 0-1,0 0-639,0 0-127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5.18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 0 230,'-9'16'10,"9"-16"2,9 8-12,-9 4 0,-9-4 0,9 4 0,0 0 223,-4-4 41,4 9 9,4-5 2,-4 4-144,0 0-29,0 8-6,0-3 0,0 3-34,0-4-6,9 13-2,-9-5 0,0 4-11,0 5-3,0 3 0,5 1 0,-1 3-9,-4 1-3,0-5 0,0 9 0,0 3-15,5 1-3,-1 12-1,1-5 0,0-7-9,-1 0 0,-4-1 0,0 1 8,0-5-8,0-3 0,5 3 0,-5-3 0,0-5 0,-5 1 0,5-5 9,0 5-9,0 3 0,0-3 0,0-5 0,-4-7 0,4-5 0,0-4 0,-5-4 0,5 4 0,0 1 0,0 3-15,0-4 3,0 0 0,-5-7-22,5 3-4,0 4-1,0-4 0,-4-12-31,4 4-6,0 5-2,0-5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11744 0 0,'0'0'266'0'0,"2"-1"44"0"0,11-6 227 0 0,7-12-94 0 0,-17 17-111 0 0,-1-1 0 0 0,-1 1-1 0 0,1-1 1 0 0,0 1 0 0 0,0-1 0 0 0,-1 0 0 0 0,0 1 0 0 0,1-1 0 0 0,-1 0 0 0 0,0 0-1 0 0,1-8 8237 0 0,-2 26-7591 0 0,-1 12-555 0 0,-1 1 0 0 0,-2-1-1 0 0,-10 41 1 0 0,0 17-219 0 0,12-68-176 0 0,1-14-21 0 0,1 1-1 0 0,-1 0 1 0 0,1 0-1 0 0,0-1 1 0 0,1 1-1 0 0,-1 0 1 0 0,1 0-1 0 0,-1-1 0 0 0,3 6 1 0 0,6 34 94 0 0,-8-39-31 0 0,0 1 0 0 0,0-1 0 0 0,0 0 0 0 0,1-1 1 0 0,0 1-1 0 0,-1 0 0 0 0,6 7 0 0 0,-6-10-50 0 0,0 1 0 0 0,1 0 0 0 0,-1-1 1 0 0,0 1-1 0 0,1-1 0 0 0,-1 1 0 0 0,1-1 0 0 0,0 0 1 0 0,-1 1-1 0 0,1-1 0 0 0,0 0 0 0 0,0 0 0 0 0,0 0 1 0 0,0-1-1 0 0,0 1 0 0 0,0 0 0 0 0,0-1 0 0 0,0 1 1 0 0,0-1-1 0 0,2 0 0 0 0,3 1-65 0 0,0-1-1 0 0,0 0 1 0 0,0-1-1 0 0,0 1 1 0 0,0-2 0 0 0,0 1-1 0 0,0-1 1 0 0,-1 0-1 0 0,1 0 1 0 0,6-3-1 0 0,12-10 124 0 0,-1 0 0 0 0,40-34-1 0 0,5-3-20 0 0,71-42-1383 0 0,-108 70-5465 0 0,-3 0-2315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10592 0 0,'0'0'818'0'0,"-1"0"-532"0"0,-5 4 2184 0 0,8 6 169 0 0,4-1-1833 0 0,-5-7-661 0 0,0-1 0 0 0,0 1 0 0 0,0-1-1 0 0,-1 1 1 0 0,1 0 0 0 0,0-1 0 0 0,0 1 0 0 0,-1 0-1 0 0,1-1 1 0 0,-1 1 0 0 0,0 0 0 0 0,1 0-1 0 0,-1 0 1 0 0,0-1 0 0 0,0 1 0 0 0,0 0 0 0 0,0 0-1 0 0,-1 3 1 0 0,-4 18 647 0 0,5-19-678 0 0,-1 1-1 0 0,1-1 1 0 0,-1 1-1 0 0,-1-1 0 0 0,1 1 1 0 0,0-1-1 0 0,-1 0 1 0 0,0 0-1 0 0,-4 6 1 0 0,6-9-84 0 0,-1-1-24 0 0,1 0 1 0 0,-1 1 0 0 0,1-1 0 0 0,0 0 0 0 0,-1 0 0 0 0,1 1 0 0 0,0-1 0 0 0,0 1 0 0 0,-1-1 0 0 0,1 0 0 0 0,0 1 0 0 0,0-1 0 0 0,0 1-1 0 0,-1-1 1 0 0,1 0 0 0 0,0 1 0 0 0,0-1 0 0 0,0 1 0 0 0,0-1 0 0 0,0 1 0 0 0,0-1 0 0 0,0 0 0 0 0,0 1 0 0 0,0-1 0 0 0,0 1 0 0 0,0-1-1 0 0,0 1 1 0 0,0 0 0 0 0,8 12 80 0 0,-2 7-67 0 0,-5-15-34 0 0,0-1 1 0 0,1 1-1 0 0,0 0 1 0 0,3 7-1 0 0,-3-10-330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46 14544 0 0,'-17'-13'662'0'0,"13"10"-11"0"0,4 2-415 0 0,0-5-36 0 0,0 5 696 0 0,16 0 1548 0 0,8-6-451 0 0,-15 4-1375 0 0,-1 1-1 0 0,16-2 0 0 0,8 1 345 0 0,0 1 1 0 0,-1 2-1 0 0,52 7 0 0 0,-76-7-891 0 0,0 1-1 0 0,0 1 1 0 0,0-1-1 0 0,-1 1 1 0 0,1 0-1 0 0,0 1 1 0 0,-1 0 0 0 0,1 0-1 0 0,-1 0 1 0 0,8 6-1 0 0,4 1 55 0 0,-16-9-117 0 0,0 0 0 0 0,1 0 0 0 0,-1 0-1 0 0,0 0 1 0 0,0 1 0 0 0,0-1 0 0 0,0 1-1 0 0,0-1 1 0 0,0 1 0 0 0,2 3 0 0 0,0 2 8 0 0,0-1 0 0 0,-1 1 1 0 0,0 0-1 0 0,0 0 0 0 0,0 0 1 0 0,-1 1-1 0 0,0-1 0 0 0,1 13 1 0 0,-2-16-12 0 0,-1-1 0 0 0,0 0 1 0 0,0 0 0 0 0,0 0 0 0 0,0 0-1 0 0,0 0 1 0 0,-1 0 0 0 0,0 0-1 0 0,1 0 1 0 0,-1 0 0 0 0,-2 4-1 0 0,-15 30 43 0 0,14-29-33 0 0,-1-2-4 0 0,1 0 1 0 0,-1 0-1 0 0,-1-1 0 0 0,1 1 0 0 0,-11 7 0 0 0,9-7-6 0 0,4-3-22 0 0,-1-1 1 0 0,0 1-1 0 0,0-1 1 0 0,0 0-1 0 0,-1 0 0 0 0,1 0 1 0 0,-1 0-1 0 0,1-1 0 0 0,-1 0 1 0 0,-7 2-1 0 0,-4-2-134 0 0,-28 0 0 0 0,31-1 100 0 0,9 1-34 0 0,1-1 0 0 0,-1 0 0 0 0,0 1 0 0 0,1 0 1 0 0,-8 2-1 0 0,9-2-17 0 0,-1 0 0 0 0,1 0 0 0 0,-1-1 0 0 0,0 1 1 0 0,0-1-1 0 0,1 1 0 0 0,-1-1 0 0 0,0 0 0 0 0,0 0 0 0 0,1 0 1 0 0,-1-1-1 0 0,-3 0 0 0 0,-29-8-2469 0 0,23 3 407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0 253 9216 0 0,'0'0'706'0'0,"2"1"-463"0"0,2 0-623 0 0,-1 0 742 0 0,0 0 1 0 0,-1 0 0 0 0,1 0-1 0 0,-1 0 1 0 0,1-1-1 0 0,0 0 1 0 0,0 1-1 0 0,-1-1 1 0 0,1 0 0 0 0,0 0-1 0 0,0 0 1 0 0,-1-1-1 0 0,1 1 1 0 0,0-1 0 0 0,2 0-1 0 0,12-4 1235 0 0,-13 4-1221 0 0,1 0 1 0 0,-1 0-1 0 0,1-1 1 0 0,-1 1-1 0 0,0-1 1 0 0,5-3-1 0 0,-8 5-220 0 0,0-1-1 0 0,0 0 1 0 0,1 0 0 0 0,-1 1-1 0 0,0-1 1 0 0,1 1 0 0 0,-1-1-1 0 0,0 1 1 0 0,1 0 0 0 0,1-1-1 0 0,5-1 161 0 0,5-3 26 0 0,0 0 1 0 0,-1-2-1 0 0,1 1 0 0 0,-1-2 1 0 0,0 1-1 0 0,-1-2 1 0 0,0 0-1 0 0,17-17 0 0 0,-27 25-321 0 0,-1 0 0 0 0,1 0-1 0 0,0 0 1 0 0,0 0 0 0 0,-1-1-1 0 0,1 1 1 0 0,-1 0 0 0 0,1 0-1 0 0,-1-1 1 0 0,1 1 0 0 0,-1 0-1 0 0,0-1 1 0 0,0 1 0 0 0,1-1-1 0 0,-1 1 1 0 0,-1-3 0 0 0,1 3 11 0 0,0-1 0 0 0,0 0 0 0 0,1 1 0 0 0,-1-1 0 0 0,0 0 0 0 0,1 1 0 0 0,-1-1 0 0 0,0 1 0 0 0,2-3 0 0 0,-1 1 43 0 0,3-3 8 0 0,-1-1-1 0 0,0 0 1 0 0,0-1-1 0 0,-1 1 1 0 0,2-8-1 0 0,-3 13-74 0 0,-1 0 0 0 0,0 1-1 0 0,0-1 1 0 0,0 0-1 0 0,0 0 1 0 0,0 0 0 0 0,0 0-1 0 0,0 1 1 0 0,-1-1 0 0 0,1 0-1 0 0,-1 0 1 0 0,1 1-1 0 0,-1-1 1 0 0,0 0 0 0 0,0 1-1 0 0,0-1 1 0 0,0 1 0 0 0,0-1-1 0 0,0 1 1 0 0,0-1-1 0 0,0 1 1 0 0,0 0 0 0 0,-1-1-1 0 0,1 1 1 0 0,-1 0 0 0 0,-2-2-1 0 0,2 2-4 0 0,0 0 0 0 0,-1 0 0 0 0,1-1 0 0 0,0 1 0 0 0,-1 1 0 0 0,1-1 0 0 0,-1 0 0 0 0,1 1 0 0 0,-1-1 0 0 0,1 1 0 0 0,-1 0 0 0 0,0-1 0 0 0,1 1 0 0 0,-1 1 0 0 0,1-1 0 0 0,-1 0 0 0 0,0 1 0 0 0,1-1 0 0 0,-1 1 0 0 0,1 0 0 0 0,-1 0 0 0 0,1 0 0 0 0,-3 1 0 0 0,-4 3-8 0 0,0 1 0 0 0,1 0-1 0 0,-1 1 1 0 0,-10 10 0 0 0,8-7-3 0 0,4-2-68 0 0,0 0 1 0 0,1 0-1 0 0,0 0 1 0 0,1 1 0 0 0,-9 16-1 0 0,-1 1-58 0 0,12-22 125 0 0,1 1 0 0 0,-1 0 0 0 0,0 0 0 0 0,1 0 0 0 0,0 0 0 0 0,0 0 0 0 0,1 0 0 0 0,0 0 0 0 0,-1 0 0 0 0,2 1 0 0 0,-1-1 0 0 0,1 1 1 0 0,-1 5-1 0 0,1 14-40 0 0,0-22 48 0 0,-1 0 0 0 0,1 0 0 0 0,0 0 0 0 0,0 0 0 0 0,0 0 0 0 0,0 0 0 0 0,1 0 0 0 0,-1 0 0 0 0,1 0 0 0 0,0 0 0 0 0,0 0 0 0 0,0-1 0 0 0,0 1 0 0 0,3 5 0 0 0,0-3 1 0 0,1 0 0 0 0,0 0 0 0 0,0-1 0 0 0,0 0 0 0 0,0 0 0 0 0,1 0 0 0 0,-1 0 0 0 0,1-1 0 0 0,0 0 0 0 0,12 5 0 0 0,-6-6 3 0 0,-4 0 29 0 0,-1 0-1 0 0,0-1 1 0 0,1 0-1 0 0,-1 0 1 0 0,1-1-1 0 0,7 0 1 0 0,15-6-15 0 0,-20 4-93 0 0,1 0 0 0 0,19-2 0 0 0,-28 4-54 0 0,0 0-1 0 0,0 0 1 0 0,0 0 0 0 0,0-1 0 0 0,0 1-1 0 0,0-1 1 0 0,0 0 0 0 0,0 1 0 0 0,-1-1-1 0 0,1 0 1 0 0,3-2 0 0 0,-3 1-506 0 0,15-8-7799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1 288 16903 0 0,'14'0'211'0'0,"-6"0"21"0"0,0 0 0 0 0,0 0-1 0 0,0 1 1 0 0,0 0-1 0 0,0 1 1 0 0,12 4-1 0 0,4-4 795 0 0,14-7 1699 0 0,-12 2-1484 0 0,4-1-395 0 0,0 0 0 0 0,-1-2-1 0 0,39-13 1 0 0,-55 13-746 0 0,0 0 0 0 0,0-1 0 0 0,-1 0 0 0 0,15-12 1 0 0,-22 16-97 0 0,0 0-398 0 0,-1-1-1 0 0,0 0 1 0 0,0 0-1 0 0,0 0 1 0 0,5-7 0 0 0,1 1-912 0 0</inkml:trace>
  <inkml:trace contextRef="#ctx0" brushRef="#br0" timeOffset="1">264 1 21967 0 0,'0'0'2207'0'0,"1"1"-2019"0"0,6 12 111 0 0,-1-1 0 0 0,0 1 0 0 0,-1 0 0 0 0,-1 1 0 0 0,0-1 0 0 0,-1 1 0 0 0,0-1 0 0 0,-1 1 0 0 0,1 16 0 0 0,2 15 12 0 0,-3-23-165 0 0,0 0 0 0 0,-2 1 0 0 0,-3 38 0 0 0,3-51-148 0 0,0 0 1 0 0,0 1-1 0 0,2-1 0 0 0,2 13 0 0 0,2 14-173 0 0,-6-34 28 0 0,1-1-1 0 0,-1 1 1 0 0,1 0-1 0 0,0 0 1 0 0,1 0 0 0 0,-1 0-1 0 0,0-1 1 0 0,1 1-1 0 0,-1-1 1 0 0,3 3-1 0 0,2 5-1607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1 199 2760 0 0,'0'3'755'0'0,"0"1"-1"0"0,0 0 1 0 0,0 0-1 0 0,1-1 1 0 0,0 1 0 0 0,1 5-1 0 0,0-2 2759 0 0,-2 3 3959 0 0,3-8-5454 0 0,4 3-1340 0 0,-5-3-484 0 0,0-1 0 0 0,0 1 0 0 0,1 0 0 0 0,-1-1 0 0 0,0 0 0 0 0,1 1 0 0 0,-1-1 0 0 0,1 0 0 0 0,-1 0-1 0 0,1-1 1 0 0,0 1 0 0 0,-1 0 0 0 0,1-1 0 0 0,0 0 0 0 0,4 1 0 0 0,11-5 643 0 0,-6 1-378 0 0,-1 1-1 0 0,13-6 1 0 0,-20 7-391 0 0,-1-1 0 0 0,1 0 0 0 0,-1 0 0 0 0,1 0 1 0 0,-1 0-1 0 0,0 0 0 0 0,0-1 0 0 0,0 0 0 0 0,0 1 0 0 0,3-5 0 0 0,5-9 135 0 0,-1 1-1 0 0,12-26 0 0 0,-3 6-54 0 0,-17 30-134 0 0,0 0 0 0 0,0 0 0 0 0,0 0-1 0 0,-1 0 1 0 0,0-1 0 0 0,0 1 0 0 0,0-10 0 0 0,1-6 22 0 0,-2 6 6 0 0,-4 2-31 0 0,-7 3-11 0 0,9 9-16 0 0,-1 0 1 0 0,1-1-1 0 0,-1 1 0 0 0,0 1 1 0 0,1-1-1 0 0,-1 0 0 0 0,0 1 1 0 0,0-1-1 0 0,0 1 0 0 0,1 0 1 0 0,-1 0-1 0 0,0 0 0 0 0,0 0 1 0 0,0 0-1 0 0,0 1 0 0 0,1-1 0 0 0,-1 1 1 0 0,0 0-1 0 0,1 0 0 0 0,-1 0 1 0 0,0 0-1 0 0,1 0 0 0 0,-1 0 1 0 0,-3 3-1 0 0,2-1-18 0 0,0 0 1 0 0,0 1-1 0 0,0-1 1 0 0,0 1-1 0 0,0-1 1 0 0,1 1-1 0 0,0 0 1 0 0,0 0-1 0 0,0 1 1 0 0,0-1-1 0 0,0 1 1 0 0,1-1-1 0 0,-2 6 1 0 0,-3 10-11 0 0,1-3-14 0 0,0 1 0 0 0,-5 32-1 0 0,7-26 54 0 0,2-13-6 0 0,1 1-1 0 0,0 22 0 0 0,1-30 10 0 0,0 1 0 0 0,1-1 0 0 0,0 0 0 0 0,0 1 0 0 0,0-1 0 0 0,1 0 0 0 0,-1 0 0 0 0,1 0 0 0 0,0 0 0 0 0,0 0 0 0 0,4 5 0 0 0,-3-5 5 0 0,0 0 1 0 0,1 0-1 0 0,-1-1 0 0 0,1 1 1 0 0,-1-1-1 0 0,1 0 0 0 0,0 0 1 0 0,0-1-1 0 0,8 5 0 0 0,-7-5 4 0 0,-1-1-1 0 0,1 1 0 0 0,0-1 1 0 0,0 0-1 0 0,0 0 0 0 0,0 0 1 0 0,0-1-1 0 0,0 0 0 0 0,0 0 1 0 0,0 0-1 0 0,0 0 0 0 0,0-1 1 0 0,0 0-1 0 0,10-3 0 0 0,-5 0-133 0 0,0 0 0 0 0,0-1 0 0 0,0-1 0 0 0,15-11 0 0 0,-4 4-860 0 0,-4-2-1481 0 0,-1 1-6161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2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72 5528 0 0,'1'10'-2526'0'0,"0"0"7301"0"0,1 7 6283 0 0,0-5-7488 0 0,2 1-2129 0 0,-3-12-1353 0 0,0 0 0 0 0,-1 0 0 0 0,0 0 0 0 0,1 0 0 0 0,-1 0 0 0 0,0 0 0 0 0,1 0 0 0 0,-1 0 0 0 0,0 1 0 0 0,0-1 0 0 0,0 0 0 0 0,0 0 0 0 0,0 0 0 0 0,0 0 0 0 0,0 0 0 0 0,-1 1 0 0 0,1-1 0 0 0,0 0 0 0 0,-1 0 0 0 0,1 0 0 0 0,0 0 0 0 0,-2 2 0 0 0,1-1 25 0 0,0 0 0 0 0,1-1-1 0 0,-1 1 1 0 0,1 0 0 0 0,-1 0 0 0 0,1 0 0 0 0,0 0 0 0 0,0 0-1 0 0,-1 0 1 0 0,2 3 0 0 0,-1-2-1 0 0,0-3-88 0 0,0 0 1 0 0,0 0-1 0 0,0 0 0 0 0,0 0 0 0 0,0 1 1 0 0,0-1-1 0 0,0 0 0 0 0,0 0 0 0 0,0 0 1 0 0,0 0-1 0 0,0 0 0 0 0,0 1 0 0 0,0-1 1 0 0,0 0-1 0 0,0 0 0 0 0,0 0 1 0 0,0 0-1 0 0,0 0 0 0 0,0 1 0 0 0,0-1 1 0 0,0 0-1 0 0,0 0 0 0 0,0 0 0 0 0,0 0 1 0 0,-1 0-1 0 0,1 0 0 0 0,0 0 0 0 0,0 1 1 0 0,0-1-1 0 0,0 0 0 0 0,0 0 0 0 0,0 0 1 0 0,0 0-1 0 0,0 0 0 0 0,-1 0 0 0 0,1 0 1 0 0,0 0-1 0 0,0 0 0 0 0,0 0 0 0 0,0 0 1 0 0,0 0-1 0 0,-1 1 0 0 0,1-1 0 0 0,0 0 1 0 0,0 0-1 0 0,0 0 0 0 0,0 0 0 0 0,0 0 1 0 0,-1 0-1 0 0,1 0 0 0 0,0 0 0 0 0,0-1 1 0 0,0 1-1 0 0,0 0 0 0 0,0 0 0 0 0,0 0 1 0 0,-1 0-1 0 0,1 0 0 0 0,0 0 0 0 0,0 0 1 0 0,0 0-1 0 0,0 0 0 0 0,0 0 0 0 0,0 0 1 0 0,0 0-1 0 0,-1-1 0 0 0,1 1 0 0 0,-6-7 396 0 0,5 3-403 0 0,0 1 0 0 0,1-1-1 0 0,0 0 1 0 0,-1 1-1 0 0,1-1 1 0 0,1 0-1 0 0,-1 1 1 0 0,0-1-1 0 0,1 0 1 0 0,0 1 0 0 0,0-1-1 0 0,3-6 1 0 0,2-13-14 0 0,-5 18-3 0 0,0-1 0 0 0,0 1 0 0 0,1 0 0 0 0,-1 0 0 0 0,1 1 0 0 0,4-7 0 0 0,0-2 0 0 0,-3 5 1 0 0,2-17-18 0 0,-5 24-32 0 0,1 0-1 0 0,-1 0 1 0 0,1 0-1 0 0,-1-1 0 0 0,1 1 1 0 0,-1 0-1 0 0,1 0 1 0 0,0 1-1 0 0,0-1 1 0 0,-1 0-1 0 0,1 0 1 0 0,0 0-1 0 0,0 0 1 0 0,0 1-1 0 0,0-1 1 0 0,0 0-1 0 0,0 1 1 0 0,0-1-1 0 0,0 1 1 0 0,0-1-1 0 0,0 1 0 0 0,0-1 1 0 0,0 1-1 0 0,1 0 1 0 0,-1 0-1 0 0,0-1 1 0 0,0 1-1 0 0,0 0 1 0 0,3 0-1 0 0,0 1-522 0 0,-1-1-1 0 0,1 0 1 0 0,0 1-1 0 0,-1-1 1 0 0,1 1-1 0 0,0 0 1 0 0,-1 1-1 0 0,6 1 1 0 0,0 2-1612 0 0,1 4-58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3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0 227 16152 0 0,'0'0'1621'0'0,"7"-5"-1467"0"0,7-10 5287 0 0,-14 15-5334 0 0,0 0 0 0 0,1 0-1 0 0,-1 0 1 0 0,0 0 0 0 0,0 0-1 0 0,1 0 1 0 0,-1 0 0 0 0,0 0-1 0 0,0 0 1 0 0,1 0 0 0 0,-1 0-1 0 0,0 0 1 0 0,0 0 0 0 0,0 0-1 0 0,1 0 1 0 0,-1 0 0 0 0,0 1-1 0 0,0-1 1 0 0,0 0 0 0 0,1 0-1 0 0,-1 0 1 0 0,0 0 0 0 0,0 0-1 0 0,0 1 1 0 0,1-1 0 0 0,-1 0-1 0 0,0 0 1 0 0,0 0 0 0 0,0 1 0 0 0,0-1-1 0 0,0 0 1 0 0,0 0 0 0 0,0 1-1 0 0,1-1 1 0 0,15 20 945 0 0,-16-20-1044 0 0,0 1 1 0 0,0-1-1 0 0,0 0 1 0 0,0 0-1 0 0,0 0 1 0 0,0 1 0 0 0,0-1-1 0 0,0 0 1 0 0,1 0-1 0 0,-1 1 1 0 0,0-1-1 0 0,0 0 1 0 0,0 0-1 0 0,0 0 1 0 0,0 1-1 0 0,-1-1 1 0 0,1 0-1 0 0,0 0 1 0 0,0 0-1 0 0,0 1 1 0 0,0-1 0 0 0,0 0-1 0 0,0 0 1 0 0,0 0-1 0 0,0 1 1 0 0,0-1-1 0 0,0 0 1 0 0,-1 0-1 0 0,1 0 1 0 0,0 0-1 0 0,0 1 1 0 0,0-1-1 0 0,0 0 1 0 0,-1 0-1 0 0,1 0 1 0 0,-3 6 257 0 0,21-41-21 0 0,-7 11-186 0 0,1-1-59 0 0,0 0 0 0 0,18-28 0 0 0,-27 48 0 0 0,-1 3 0 0 0,0-1 0 0 0,0 1 0 0 0,0 0 0 0 0,0 0 0 0 0,1 0 0 0 0,-1 0 0 0 0,0 1 0 0 0,6-4 0 0 0,-4 2 0 0 0,7-1-11 0 0,0 8-31 0 0,-9-2 41 0 0,1 0 0 0 0,-1 1 1 0 0,0-1-1 0 0,0 0 0 0 0,0 1 1 0 0,-1-1-1 0 0,1 1 0 0 0,-1-1 1 0 0,1 1-1 0 0,-1 0 0 0 0,0 0 1 0 0,0-1-1 0 0,0 1 0 0 0,0 0 0 0 0,-1 0 1 0 0,1 3-1 0 0,1 8 2 0 0,-1-1-1 0 0,-2 19 1 0 0,1-13-2 0 0,0 25 1 0 0,0-44 0 0 0,0 0 0 0 0,0 1 0 0 0,-1-1 0 0 0,1 0 0 0 0,0 0 0 0 0,0 0 0 0 0,0 0 0 0 0,0 1 0 0 0,0-1 0 0 0,0 0 0 0 0,0 0 0 0 0,0 0 0 0 0,0 1 0 0 0,0-1 0 0 0,0 0 0 0 0,0 0 0 0 0,0 0 0 0 0,0 1 0 0 0,0-1 0 0 0,0 0 0 0 0,0 0 0 0 0,0 0 0 0 0,0 0 0 0 0,1 1 0 0 0,-1-1 0 0 0,0 0 0 0 0,0 0 0 0 0,0 0 0 0 0,0 0 0 0 0,0 0 0 0 0,0 1 0 0 0,0-1 0 0 0,1 0 0 0 0,-1 0 0 0 0,0 0 0 0 0,0 0 0 0 0,0 0 0 0 0,0 0 0 0 0,0 0 0 0 0,1 1 0 0 0,-1-1 0 0 0,0 0 0 0 0,0 0 0 0 0,0 0 0 0 0,1 0 0 0 0,-1 0 0 0 0,0 0 0 0 0,0 0 0 0 0,0 0 0 0 0,0 0 0 0 0,1 0 0 0 0,-1 0 0 0 0,0 0 0 0 0,0 0 0 0 0,0 0 0 0 0,1 0 0 0 0,-1 0 0 0 0,0 0 0 0 0,0 0 0 0 0,0-1 0 0 0,0 1 0 0 0,1 0 0 0 0,5-5 0 0 0,-1-1 0 0 0,0 0 0 0 0,0 0 0 0 0,0 0 0 0 0,-1-1 0 0 0,0 1 0 0 0,0-1 0 0 0,3-8 0 0 0,-4 7 0 0 0,1 0 0 0 0,1 0 0 0 0,-1 1 0 0 0,1-1 0 0 0,7-6 0 0 0,-1 3 0 0 0,-5 5 0 0 0,-1 1 0 0 0,10-13 0 0 0,-11 13 0 0 0,0 0 0 0 0,0 0 0 0 0,1 1 0 0 0,-1-1 0 0 0,1 1 0 0 0,0 1 0 0 0,1-1 0 0 0,7-4 0 0 0,8-6 0 0 0,-18 13 1 0 0,0-1 0 0 0,0 0-1 0 0,0 1 1 0 0,1-1 0 0 0,-1 1-1 0 0,0 0 1 0 0,0 0 0 0 0,1 0-1 0 0,-1 1 1 0 0,0-1 0 0 0,1 1-1 0 0,-1 0 1 0 0,1 0 0 0 0,-1 0 0 0 0,1 0-1 0 0,-1 0 1 0 0,0 1 0 0 0,1 0-1 0 0,-1-1 1 0 0,1 1 0 0 0,-1 1-1 0 0,0-1 1 0 0,0 0 0 0 0,6 4-1 0 0,2 2 74 0 0,-10-7-64 0 0,1 1 1 0 0,0 0 0 0 0,-1 0-1 0 0,1 0 1 0 0,-1 0 0 0 0,1 0-1 0 0,-1 1 1 0 0,0-1 0 0 0,0 0-1 0 0,1 1 1 0 0,-1-1 0 0 0,0 0-1 0 0,0 1 1 0 0,0 0 0 0 0,-1-1-1 0 0,2 4 1 0 0,3 3 27 0 0,-3-4-34 0 0,-1-1-1 0 0,1 1 1 0 0,-1-1 0 0 0,1 1 0 0 0,-1-1 0 0 0,0 1 0 0 0,0 0 0 0 0,-1-1-1 0 0,1 1 1 0 0,-1 5 0 0 0,0 12-33 0 0,-1-10 67 0 0,1 0 0 0 0,0 1 0 0 0,1-1-1 0 0,4 21 1 0 0,-1-12-177 0 0,-3-16 104 0 0,0 0 1 0 0,0 0-1 0 0,0 1 1 0 0,0-1-1 0 0,4 7 1 0 0,-4-10-118 0 0,0 0 0 0 0,-1 0 0 0 0,1 0 0 0 0,0 0 0 0 0,0 0 0 0 0,0 0 0 0 0,0 0 0 0 0,0 0 0 0 0,0 0 0 0 0,1-1 0 0 0,-1 1 0 0 0,0 0 0 0 0,0-1 0 0 0,0 1 0 0 0,1-1 1 0 0,-1 0-1 0 0,0 1 0 0 0,1-1 0 0 0,-1 0 0 0 0,0 0 0 0 0,1 0 0 0 0,-1 0 0 0 0,2 0 0 0 0,4 3-2467 0 0,-6-3 2512 0 0,-1 0 0 0 0,0 1 0 0 0,0-1-1 0 0,1 0 1 0 0,-1 0 0 0 0,0 0 0 0 0,0 0 0 0 0,1 0 0 0 0,-1 0-1 0 0,0 0 1 0 0,0 0 0 0 0,1 0 0 0 0,-1 0 0 0 0,0 0 0 0 0,0 0-1 0 0,1 0 1 0 0,-1 0 0 0 0,0 0 0 0 0,1 0 0 0 0,-1 0 0 0 0,0 0-1 0 0,0 0 1 0 0,1 0 0 0 0,-1 0 0 0 0,0 0 0 0 0,0 0 0 0 0,1 0-1 0 0,-1-1 1 0 0,0 1 0 0 0,0 0 0 0 0,1 0 0 0 0,-1 0-1 0 0,0 0 1 0 0,0-1 0 0 0,0 1 0 0 0,0 0 0 0 0,1 0 0 0 0,-1-1-1 0 0,0 1 1 0 0,0 0 0 0 0,0 0 0 0 0,0-1 0 0 0,0 1 0 0 0,0 0-1 0 0,1 0 1 0 0,-1-1 0 0 0,9-12-2155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3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1 181 3224 0 0,'2'-1'2536'0'0,"10"-1"5118"0"0,-10 3-7326 0 0,1 0-1 0 0,-1 0 0 0 0,0 1 0 0 0,0-1 1 0 0,0 1-1 0 0,1 0 0 0 0,-1 0 0 0 0,-1 0 1 0 0,1 0-1 0 0,0 0 0 0 0,0 0 1 0 0,-1 0-1 0 0,1 0 0 0 0,-1 1 0 0 0,0-1 1 0 0,0 0-1 0 0,0 1 0 0 0,0-1 0 0 0,0 1 1 0 0,0 0-1 0 0,-1-1 0 0 0,1 1 1 0 0,-1 0-1 0 0,0-1 0 0 0,1 4 0 0 0,0 25 1237 0 0,-1-17-1114 0 0,1 0 1 0 0,-3 15-1 0 0,1 25-180 0 0,2-33-1104 0 0,-1-20-158 0 0</inkml:trace>
  <inkml:trace contextRef="#ctx0" brushRef="#br0" timeOffset="1">90 1 17999 0 0,'0'0'3320'0'0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4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10136 0 0,'0'0'777'0'0,"1"2"-505"0"0,8 11-206 0 0,-5-6 1191 0 0,1 0 0 0 0,-1 0 1 0 0,-1 0-1 0 0,4 9 0 0 0,-3-6 187 0 0,-3-6-967 0 0,1 0 0 0 0,-1 0 0 0 0,0 0 0 0 0,0 0 0 0 0,0 1 1 0 0,0 4-1 0 0,5 35 2433 0 0,-6-34-2505 0 0,-1 29 828 0 0,0-36-1156 0 0,1 0 0 0 0,0-1 0 0 0,-1 1 0 0 0,0 0 0 0 0,1 0 0 0 0,-1-1 0 0 0,0 1 0 0 0,-1-1 0 0 0,-1 5 0 0 0,2-5 419 0 0,0-6-484 0 0,1 0 0 0 0,0 0 0 0 0,0 0 0 0 0,0 1 0 0 0,0-1 0 0 0,1 0 0 0 0,0 0 0 0 0,1-5-1 0 0,2-9 10 0 0,1-6-10 0 0,1 1-1 0 0,1 0 1 0 0,1 0 0 0 0,1 0-1 0 0,15-25 1 0 0,-20 39-11 0 0,1 1 0 0 0,0 0 0 0 0,10-13 0 0 0,-12 18 0 0 0,0-1 0 0 0,0 1 0 0 0,1 0 0 0 0,-1 1 0 0 0,1-1 0 0 0,-1 1 0 0 0,1 0 0 0 0,0-1 0 0 0,6-1 0 0 0,-9 4 0 0 0,-1-1 0 0 0,1 1 0 0 0,-1 0 0 0 0,1 0 0 0 0,0 0 0 0 0,-1-1 0 0 0,1 1 0 0 0,0 0 0 0 0,-1 0 0 0 0,1 0 0 0 0,0 0 0 0 0,-1 0 0 0 0,1 0 0 0 0,0 0 0 0 0,-1 0 0 0 0,1 1 0 0 0,0-1 0 0 0,-1 0 0 0 0,1 0 0 0 0,0 0 0 0 0,-1 1 0 0 0,1-1 0 0 0,-1 0 0 0 0,1 1 0 0 0,-1-1 0 0 0,1 0 0 0 0,-1 1 0 0 0,1-1 0 0 0,-1 1 0 0 0,1-1 0 0 0,-1 1 0 0 0,1 0 0 0 0,0 1 0 0 0,1 0 0 0 0,-2 1 0 0 0,1-1 0 0 0,0 0 0 0 0,0 1 0 0 0,0 3 0 0 0,0-1 0 0 0,3 12-1 0 0,-1 1 0 0 0,0 20 0 0 0,0-9-49 0 0,-1-16 47 0 0,0-1 0 0 0,2 0 0 0 0,7 22 0 0 0,-4-17 4 0 0,-7-14 1 0 0,2 0 1 0 0,-1 0-1 0 0,0 0 0 0 0,1-1 0 0 0,-1 1 0 0 0,1 0 1 0 0,0 0-1 0 0,0-1 0 0 0,0 0 0 0 0,0 1 0 0 0,0-1 1 0 0,0 0-1 0 0,1 0 0 0 0,-1 0 0 0 0,1 0 0 0 0,-1 0 1 0 0,1-1-1 0 0,0 1 0 0 0,0-1 0 0 0,0 0 0 0 0,0 1 1 0 0,0-1-1 0 0,0-1 0 0 0,0 1 0 0 0,0 0 1 0 0,0-1-1 0 0,0 0 0 0 0,4 0 0 0 0,6 1 14 0 0,-1-2-1 0 0,0 1 1 0 0,0-2-1 0 0,0 1 0 0 0,0-2 1 0 0,0 0-1 0 0,-1 0 1 0 0,1-1-1 0 0,17-9 1 0 0,-27 12-5 0 0,16-8 102 0 0,0-1-1 0 0,-1 0 0 0 0,0-2 1 0 0,-1 0-1 0 0,15-15 0 0 0,-1-2-16 0 0,-22 22-22 0 0,0 0 0 0 0,-1-1-1 0 0,0 0 1 0 0,0 0 0 0 0,0-1 0 0 0,-1 0 0 0 0,-1 0-1 0 0,5-10 1 0 0,-7 6 133 0 0,-3 12-205 0 0,0 0-1 0 0,0 0 1 0 0,0 0 0 0 0,-1 0 0 0 0,1 0 0 0 0,-1 0 0 0 0,1 0 0 0 0,-1 0-1 0 0,1 0 1 0 0,-1 0 0 0 0,1 0 0 0 0,-1 0 0 0 0,0 1 0 0 0,1-1-1 0 0,-1 0 1 0 0,0 0 0 0 0,0 1 0 0 0,0-1 0 0 0,1 0 0 0 0,-1 1 0 0 0,0-1-1 0 0,0 1 1 0 0,0-1 0 0 0,0 1 0 0 0,0 0 0 0 0,0-1 0 0 0,-2 1-1 0 0,0-1-2 0 0,-1 0 0 0 0,1 0 0 0 0,0 1 0 0 0,0 0 0 0 0,0-1 0 0 0,0 1-1 0 0,-1 1 1 0 0,-4-1 0 0 0,5 1-10 0 0,0 0 0 0 0,0 0 1 0 0,0 1-1 0 0,0-1 0 0 0,0 1 0 0 0,0-1 0 0 0,0 1 1 0 0,0 0-1 0 0,1 0 0 0 0,-1 0 0 0 0,1 0 0 0 0,-1 1 0 0 0,1-1 1 0 0,0 0-1 0 0,0 1 0 0 0,-2 4 0 0 0,-3 5-101 0 0,0 1 0 0 0,-8 23 0 0 0,10-22 30 0 0,-11 20 0 0 0,10-21 58 0 0,0 0-1 0 0,1 0 1 0 0,0 1-1 0 0,1 0 1 0 0,0 0-1 0 0,2 0 1 0 0,-3 23-1 0 0,5-34 22 0 0,-1 1-1 0 0,1 0 1 0 0,1-1-1 0 0,-1 1 0 0 0,0-1 1 0 0,1 1-1 0 0,0 0 1 0 0,-1-1-1 0 0,2 1 1 0 0,-1-1-1 0 0,0 0 1 0 0,1 1-1 0 0,2 3 1 0 0,-1-3-2 0 0,0 0 1 0 0,0 0-1 0 0,1 0 1 0 0,0 0-1 0 0,-1-1 1 0 0,1 0-1 0 0,1 0 0 0 0,-1 0 1 0 0,6 3-1 0 0,-6-4-7 0 0,-1-1 0 0 0,1 1 0 0 0,-1-1-1 0 0,1 0 1 0 0,-1 0 0 0 0,1 0 0 0 0,0-1-1 0 0,-1 1 1 0 0,1-1 0 0 0,0 0 0 0 0,5 0-1 0 0,-1-1-313 0 0,0 0 0 0 0,0-1 0 0 0,0 0 0 0 0,14-6 0 0 0,-6 1-534 0 0,-1-1 1 0 0,1 0-1 0 0,-2-1 0 0 0,15-12 1 0 0,6-9-1083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6.27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164-4 748,'9'4'33,"-4"-4"7,-1 0-32,-4 0-8,0 0 0,0 0 0,9 0 168,1 0 32,-10 0 7,4 8 1,10-4-116,-5 8-22,0 1-5,0 3-1,-4-8-27,4 0-5,4 0-2,-4 4 0,-4 0-4,4 5-1,9-1 0,1 0 0,-6 0-9,1 4-1,0 5-1,-1-9 0,14 0-14,-13 4 11,-18 0-11,13 5 10,9-5-10,-9 0 8,-14 0-8,5 5 8,0-5 8,5 4 2,-10-8 0,1 1 0,-10-5 12,10 0 2,4 0 1,-9-4 0,-10 0-1,6 4 0,-5 1 0,4-1 0,-4-8-3,-5 4-1,-4-4 0,4 0 0,-5-4-16,1 4-3,-9-4-1,4-4 0,0-4-55,-4-4-11,-1-5-2,-4-7-963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6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98 4144 0 0,'0'0'191'0'0,"0"0"-11"0"0,0-3 109 0 0,-3-16 6258 0 0,2 18-6361 0 0,1-1 0 0 0,0 1 0 0 0,0 0 0 0 0,-1-1 0 0 0,1 1 0 0 0,0 0 0 0 0,0-1 0 0 0,0 1 0 0 0,0 0 0 0 0,0-1 1 0 0,1 1-1 0 0,-1 0 0 0 0,0-1 0 0 0,1 1 0 0 0,-1 0 0 0 0,0 0 0 0 0,1-1 0 0 0,0 0 0 0 0,25-45 4558 0 0,-25 45-3767 0 0,-1 2-943 0 0,0 0 0 0 0,0 0 0 0 0,0 0 0 0 0,0 1 0 0 0,0-1-1 0 0,0 0 1 0 0,0 0 0 0 0,1 0 0 0 0,-1 0 0 0 0,0 0 0 0 0,0 0-1 0 0,0 0 1 0 0,0 0 0 0 0,0 0 0 0 0,0 0 0 0 0,0 0 0 0 0,0 0-1 0 0,0 0 1 0 0,0 0 0 0 0,0 0 0 0 0,1 0 0 0 0,-1 0 0 0 0,0 0 0 0 0,0 0-1 0 0,0 0 1 0 0,0 0 0 0 0,0 0 0 0 0,0 0 0 0 0,0 0 0 0 0,0 0-1 0 0,0 0 1 0 0,1 0 0 0 0,-1 0 0 0 0,0 0 0 0 0,0 0 0 0 0,0 0-1 0 0,0 0 1 0 0,0 0 0 0 0,0 0 0 0 0,0 0 0 0 0,0 0 0 0 0,0 0-1 0 0,0 0 1 0 0,0 0 0 0 0,0-1 0 0 0,1 1 0 0 0,-1 0 0 0 0,0 0-1 0 0,0 0 1 0 0,0 0 0 0 0,0 0 0 0 0,0 0 0 0 0,1 10 388 0 0,-6 9-118 0 0,2-12-190 0 0,1 0-1 0 0,1 0 1 0 0,-1 0 0 0 0,0 14-1 0 0,1-15-67 0 0,1-1 0 0 0,-1 1 0 0 0,0-1-1 0 0,-3 8 1 0 0,-2 15 53 0 0,3 64 120 0 0,2-92-217 0 0,1 1 0 0 0,0 0 0 0 0,0-1 0 0 0,0 1 0 0 0,0 0 0 0 0,0-1 0 0 0,0 1 0 0 0,0 0 0 0 0,0-1 0 0 0,1 1 0 0 0,-1-1 0 0 0,0 1 0 0 0,0 0-1 0 0,0-1 1 0 0,1 1 0 0 0,-1-1 0 0 0,0 1 0 0 0,1 0 0 0 0,1 2 2 0 0,0 0 0 0 0,0 0 0 0 0,0 1 0 0 0,-1-1-1 0 0,0 0 1 0 0,2 4 0 0 0,-2-4 49 0 0,11-2 16 0 0,-11 0-74 0 0,0-1-1 0 0,0 0 1 0 0,0 0 0 0 0,1 0 0 0 0,-1 0-1 0 0,0 0 1 0 0,0 0 0 0 0,1 0-1 0 0,-1 0 1 0 0,0 0 0 0 0,0 0-1 0 0,1-1 1 0 0,-1 1 0 0 0,0 0 0 0 0,2-2-1 0 0,2-1 4 0 0,0-1 0 0 0,0 0 0 0 0,-1-1 0 0 0,1 1 0 0 0,-1-1 0 0 0,0 0 0 0 0,6-9 0 0 0,-8 11-11 0 0,0-1 0 0 0,-1 1 0 0 0,1-1 0 0 0,-1 0 0 0 0,0 1 0 0 0,1-5 0 0 0,-1 5-1 0 0,0 0 0 0 0,-1 0 0 0 0,1 1 0 0 0,0-1 0 0 0,0 0 0 0 0,1 1 0 0 0,-1-1 1 0 0,0 1-1 0 0,3-4 0 0 0,1 17-124 0 0,1 10 63 0 0,-2-16 82 0 0,8 8-11 0 0,8 9 19 0 0,-19-22-1 0 0,0 1 1 0 0,-1 0-1 0 0,1 0 0 0 0,0 0 1 0 0,0-1-1 0 0,0 1 0 0 0,0-1 0 0 0,-1 1 1 0 0,1-1-1 0 0,0 1 0 0 0,0-1 1 0 0,0 1-1 0 0,0-1 0 0 0,1 0 1 0 0,-1 1-1 0 0,0-1 0 0 0,0 0 1 0 0,0 0-1 0 0,0 0 0 0 0,0 0 1 0 0,0 0-1 0 0,0 0 0 0 0,0 0 1 0 0,0 0-1 0 0,0-1 0 0 0,0 1 1 0 0,0 0-1 0 0,0 0 0 0 0,0-1 1 0 0,0 1-1 0 0,0-1 0 0 0,0 1 0 0 0,0-1 1 0 0,0 0-1 0 0,1 0 0 0 0,0-1-10 0 0,0 0 1 0 0,0 1-1 0 0,0-1 0 0 0,-1 0 0 0 0,1 0 0 0 0,-1-1 0 0 0,1 1 0 0 0,-1 0 0 0 0,0 0 0 0 0,0-1 0 0 0,1-3 0 0 0,0-1-232 0 0,0 1 0 0 0,-1-1 1 0 0,-1 1-1 0 0,1-1 0 0 0,-1 1 1 0 0,0-1-1 0 0,0 1 0 0 0,-1-1 0 0 0,-1-8 1 0 0,0-1-1699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6912 0 0,'0'0'9995'0'0,"2"3"-8468"0"0,1 2-1113 0 0,0 1-1 0 0,0 0 1 0 0,-1 0-1 0 0,0 0 1 0 0,0 0-1 0 0,0 0 1 0 0,-1 0-1 0 0,0 0 1 0 0,0 0-1 0 0,-1 1 1 0 0,0-1-1 0 0,0 0 1 0 0,-1 12-1 0 0,-7 26 187 0 0,-10 37 99 0 0,16-70-668 0 0,0-1 0 0 0,0 1 0 0 0,0 14 0 0 0,1-14-13 0 0,0 1 1 0 0,-1-1-1 0 0,-3 12 0 0 0,1-6-18 0 0,5-17 0 0 0,-1 0 0 0 0,0 0-1 0 0,0 0 1 0 0,0 0-1 0 0,0 0 1 0 0,0 0 0 0 0,0 0-1 0 0,0 0 1 0 0,0 0 0 0 0,0 0-1 0 0,0 0 1 0 0,0 0 0 0 0,0 0-1 0 0,0 0 1 0 0,0 0 0 0 0,0 0-1 0 0,0 0 1 0 0,0 0 0 0 0,0 0-1 0 0,0 0 1 0 0,0 0 0 0 0,0 0-1 0 0,0 0 1 0 0,0 0 0 0 0,1 0-1 0 0,-1 0 1 0 0,0 0 0 0 0,0 0-1 0 0,0 0 1 0 0,0 0 0 0 0,0 0-1 0 0,0 0 1 0 0,0 0-1 0 0,0 0 1 0 0,0 1 0 0 0,0-1-1 0 0,0 0 1 0 0,0 0 0 0 0,0 0-1 0 0,0 0 1 0 0,0 0 0 0 0,0 0-1 0 0,0 0 1 0 0,0 0 0 0 0,5-8-41 0 0,4-12 1 0 0,1-5 21 0 0,1 1 0 0 0,1 0 0 0 0,21-30 0 0 0,-29 47 12 0 0,1 1-1 0 0,0 0 1 0 0,0 0-1 0 0,0 1 1 0 0,0 0-1 0 0,1 0 1 0 0,13-9-1 0 0,-9 7-2 0 0,-10 7 5 0 0,1 0 0 0 0,-1 0 0 0 0,0 0 1 0 0,1 1-1 0 0,-1-1 0 0 0,1 0 0 0 0,-1 0 1 0 0,0 1-1 0 0,1-1 0 0 0,-1 0 0 0 0,0 1 1 0 0,0-1-1 0 0,1 0 0 0 0,-1 1 0 0 0,0-1 1 0 0,0 0-1 0 0,1 1 0 0 0,-1-1 0 0 0,0 2 1 0 0,1-1-8 0 0,1 1 11 0 0,-1 0 0 0 0,1 0 0 0 0,-1 0 1 0 0,0 0-1 0 0,1 0 0 0 0,-1 0 0 0 0,0 0 0 0 0,-1 1 1 0 0,1-1-1 0 0,0 0 0 0 0,-1 1 0 0 0,1-1 0 0 0,0 4 1 0 0,0 2 0 0 0,4 13 0 0 0,-3-16 0 0 0,-1 0 0 0 0,0 0 0 0 0,0 0 0 0 0,0 9 0 0 0,-1 3 3 0 0,0-2 15 0 0,2 27-1 0 0,-1-37-14 0 0,0-1-1 0 0,0 1 0 0 0,0-1 1 0 0,0 1-1 0 0,1-1 1 0 0,0 0-1 0 0,0 0 0 0 0,0 1 1 0 0,0-2-1 0 0,4 6 0 0 0,4 0-2 0 0,-2-4-26 0 0,1 0 0 0 0,0-1-1 0 0,11 5 1 0 0,-18-8 16 0 0,1 0 0 0 0,1 0 1 0 0,-1 0-1 0 0,0-1 0 0 0,0 1 1 0 0,0-1-1 0 0,0 0 0 0 0,0 1 0 0 0,0-1 1 0 0,1-1-1 0 0,-1 1 0 0 0,0 0 1 0 0,5-2-1 0 0,6-3 76 0 0,-11 5-41 0 0,1-1 0 0 0,0-1 0 0 0,-1 1 0 0 0,7-4 0 0 0,21-8 34 0 0,-25 11-43 0 0,0 0 0 0 0,-1 0 1 0 0,0-1-1 0 0,0 0 1 0 0,7-4-1 0 0,77-65 144 0 0,-84 67-155 0 0,-1 0 1 0 0,1 0-1 0 0,-1 0 1 0 0,0-1-1 0 0,-1 1 0 0 0,1-1 1 0 0,-1 0-1 0 0,-1 0 1 0 0,1-1-1 0 0,-1 1 1 0 0,0-1-1 0 0,0 1 0 0 0,-1-1 1 0 0,2-12-1 0 0,-4 17 1 0 0,0-1-1 0 0,0 1 1 0 0,-1-1-1 0 0,1 1 0 0 0,-1 0 1 0 0,1 0-1 0 0,-1-1 1 0 0,0 1-1 0 0,0 0 1 0 0,0 1-1 0 0,0-1 0 0 0,-4-2 1 0 0,4 3 9 0 0,-1 0 1 0 0,1 0-1 0 0,0 1 0 0 0,-1-1 1 0 0,1 1-1 0 0,-1 0 1 0 0,1-1-1 0 0,-1 1 0 0 0,1 0 1 0 0,0 1-1 0 0,-6 0 1 0 0,4-1 10 0 0,-1 1 0 0 0,1 0 0 0 0,0 1 0 0 0,-1-1 0 0 0,-5 3 0 0 0,-1 3-106 0 0,0 1 0 0 0,0 0 0 0 0,1 1 0 0 0,0 0 0 0 0,0 0 0 0 0,1 1 0 0 0,-12 16 0 0 0,20-24 80 0 0,-1 0 0 0 0,1 0 0 0 0,-1 1 0 0 0,1-1 0 0 0,0 0 0 0 0,0 1 0 0 0,0-1 0 0 0,0 1 0 0 0,1-1 0 0 0,-1 1 0 0 0,1 0 0 0 0,-1-1 0 0 0,1 1 0 0 0,0 0 0 0 0,0-1 0 0 0,0 1 0 0 0,1 0 0 0 0,-1-1 0 0 0,0 1 0 0 0,1-1 0 0 0,0 1 0 0 0,-1-1 0 0 0,3 6 0 0 0,5 8-27 0 0,-8-12 11 0 0,0 0-1 0 0,9 9-11 0 0,-7-11 15 0 0,0-1 4 0 0,0-1-3 0 0,0 0 0 0 0,0 1 1 0 0,0-1-1 0 0,0 1 0 0 0,1-1 1 0 0,-1 1-1 0 0,0 0 0 0 0,-1 0 1 0 0,1 0-1 0 0,2 1 1 0 0,19 7-88 0 0,-19-8 103 0 0,1-2-7 0 0,6 0-129 0 0,0 1 0 0 0,0-2 1 0 0,0 0-1 0 0,11-3 0 0 0,6-4-6839 0 0,-12 4-598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8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0 251 6912 0 0,'0'0'528'0'0,"12"-6"3532"0"0,-12 6-3981 0 0,11 1 4731 0 0,-11-2-4639 0 0,1 1-1 0 0,-1 0 1 0 0,1 0-1 0 0,-1 1 1 0 0,0-1-1 0 0,1 0 1 0 0,-1 0-1 0 0,1 0 1 0 0,-1 0-1 0 0,1 0 1 0 0,-1 0-1 0 0,0 0 1 0 0,1 1-1 0 0,-1-1 1 0 0,0 0-1 0 0,1 0 1 0 0,-1 1-1 0 0,1-1 1 0 0,-1 0-1 0 0,2 3 2149 0 0,-1-1-1720 0 0,3 5-370 0 0,0 0 1 0 0,0 1-1 0 0,-1 0 1 0 0,0 0-1 0 0,-1 0 1 0 0,1 0-1 0 0,-1 0 1 0 0,0 10-1 0 0,-1-8-172 0 0,-1 1 0 0 0,0 0 0 0 0,-1 0-1 0 0,0 0 1 0 0,0-1 0 0 0,-2 1 0 0 0,-3 12 0 0 0,6-19-47 0 0,4-8-9 0 0,2-6-2 0 0,-5 4-4 0 0,0 0 0 0 0,0 0 0 0 0,-1 0 0 0 0,1 0 0 0 0,-2 1 0 0 0,0-11 1 0 0,0 9-2 0 0,1 0 0 0 0,-1 1 0 0 0,1-1 0 0 0,2-12 0 0 0,14-39-58 0 0,-15 54 65 0 0,0 2-2 0 0,-1 0 0 0 0,1 0 0 0 0,0 0 0 0 0,0 0 0 0 0,0 0 0 0 0,0 0 0 0 0,0 0 0 0 0,1 0 0 0 0,-1 0 0 0 0,3-2 0 0 0,-2 2-42 0 0,-1 1 43 0 0,0 0-1 0 0,-1 1 1 0 0,1-1 0 0 0,0 1-1 0 0,0-1 1 0 0,-1 1 0 0 0,1 0-1 0 0,0-1 1 0 0,0 1 0 0 0,0 0-1 0 0,0-1 1 0 0,-1 1 0 0 0,1 0-1 0 0,0 0 1 0 0,0 0 0 0 0,0 0-1 0 0,0 0 1 0 0,0 0 0 0 0,0 0-1 0 0,0 0 1 0 0,-1 0 0 0 0,1 0-1 0 0,0 0 1 0 0,0 1 0 0 0,0-1-1 0 0,0 0 1 0 0,0 1 0 0 0,-1-1-1 0 0,3 1 1 0 0,1 2-1 0 0,67 12 1 0 0,-59-12 0 0 0,-1 1 24 0 0,-1-1 0 0 0,1 0 0 0 0,0-1 0 0 0,0 0 0 0 0,0-1 0 0 0,0 0 0 0 0,17-1 0 0 0,17-4 152 0 0,35-6 162 0 0,-68 8-268 0 0,-1-1 0 0 0,1 0 0 0 0,-1-1 0 0 0,20-9 0 0 0,8-5 126 0 0,-26 13-107 0 0,0-1 1 0 0,16-9-1 0 0,-23 12-59 0 0,-1-1 1 0 0,1 0-1 0 0,-1 1 0 0 0,0-2 0 0 0,-1 1 0 0 0,1 0 0 0 0,-1-1 1 0 0,0 0-1 0 0,0 0 0 0 0,0 0 0 0 0,-1-1 0 0 0,0 1 1 0 0,0-1-1 0 0,0 0 0 0 0,-1 0 0 0 0,1 0 0 0 0,-1 0 0 0 0,-1 0 1 0 0,1 0-1 0 0,-1-1 0 0 0,0-8 0 0 0,-1 7-31 0 0,1 5 9 0 0,-1 1-1 0 0,0-1 0 0 0,0 0 1 0 0,0 1-1 0 0,-1-1 0 0 0,1 0 0 0 0,-1 1 1 0 0,1-1-1 0 0,-3-4 0 0 0,-4-2-7 0 0,5 7 4 0 0,0 0 1 0 0,-1 1-1 0 0,1-1 0 0 0,0 1 0 0 0,-1-1 0 0 0,0 1 1 0 0,1 0-1 0 0,-1 0 0 0 0,0 0 0 0 0,1 0 0 0 0,-1 1 1 0 0,0-1-1 0 0,0 1 0 0 0,0 0 0 0 0,1 0 0 0 0,-6 0 1 0 0,4 1-21 0 0,0 0 1 0 0,0 0 0 0 0,0 0-1 0 0,1 1 1 0 0,-1-1 0 0 0,1 1-1 0 0,-1 0 1 0 0,1 0 0 0 0,0 1-1 0 0,-1-1 1 0 0,1 1 0 0 0,-3 3-1 0 0,-33 37-197 0 0,24-25 146 0 0,10-12 40 0 0,1 1-1 0 0,0-1 1 0 0,0 0-1 0 0,0 1 0 0 0,1 0 1 0 0,-3 8-1 0 0,-3 6-28 0 0,5-9 42 0 0,0 1 0 0 0,0-1 1 0 0,1 1-1 0 0,1 0 0 0 0,-1 18 0 0 0,1-19 10 0 0,2-7 4 0 0,0 1 0 0 0,0-1-1 0 0,0 0 1 0 0,0 1 0 0 0,1-1-1 0 0,0 0 1 0 0,0 0 0 0 0,1 0-1 0 0,-1 0 1 0 0,1 0 0 0 0,0 0-1 0 0,0 0 1 0 0,1 0 0 0 0,-1-1-1 0 0,1 1 1 0 0,0-1 0 0 0,0 0-1 0 0,1 0 1 0 0,-1 0 0 0 0,1 0-1 0 0,0-1 1 0 0,8 7 0 0 0,-6-6 15 0 0,1 0 0 0 0,-1 0-1 0 0,1-1 1 0 0,0 1 0 0 0,0-1 0 0 0,1-1 0 0 0,-1 0 0 0 0,1 0 0 0 0,-1 0 0 0 0,1-1 0 0 0,0 0 0 0 0,-1 0-1 0 0,1-1 1 0 0,14-1 0 0 0,-19 1-11 0 0,8-1 6 0 0,0-1-1 0 0,0 1 1 0 0,0-2 0 0 0,0 0 0 0 0,0 0-1 0 0,18-9 1 0 0,10-13-1170 0 0,-18 7-128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106 190 7832 0 0,'0'0'705'0'0,"1"-1"-577"0"0,4-4 573 0 0,-1-1-1 0 0,0 1 1 0 0,-1-1 0 0 0,1 0-1 0 0,-1 1 1 0 0,0-1 0 0 0,2-7-1 0 0,0-4 2633 0 0,7-29-1 0 0,-8 33-2398 0 0,-3 11-246 0 0,-2-1-103 0 0,-4-27 1191 0 0,-3 13-1348 0 0,3 13-175 0 0,3 3-217 0 0,-1 0 0 0 0,1 0 1 0 0,-1 1-1 0 0,1-1 0 0 0,-1 1 0 0 0,1 0 0 0 0,-1 0 0 0 0,1 0 0 0 0,-1 0 0 0 0,1 0 0 0 0,-1 0 1 0 0,1 1-1 0 0,-1-1 0 0 0,1 1 0 0 0,-1-1 0 0 0,-3 3 0 0 0,3-1-33 0 0,0 0 0 0 0,0 0-1 0 0,0 0 1 0 0,1 1 0 0 0,-1-1-1 0 0,1 1 1 0 0,-1-1 0 0 0,1 1 0 0 0,0 0-1 0 0,0 0 1 0 0,1 0 0 0 0,-4 6 0 0 0,-2 8 10 0 0,0 1 1 0 0,1-1-1 0 0,1 1 1 0 0,0 0-1 0 0,1 0 1 0 0,-1 31-1 0 0,-6 22-13 0 0,7-48 0 0 0,1-1 0 0 0,-1 29 0 0 0,10 108 0 0 0,-5-123-1 0 0,0-12-38 0 0,-4 34-1 0 0,3-55-306 0 0,-1 15 1002 0 0,3-4-6255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09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0 108 6912 0 0,'2'-1'2930'0'0,"7"-4"-756"0"0,-7 3-1309 0 0,0 1-1 0 0,1-1 1 0 0,-1 1 0 0 0,1 0 0 0 0,0 0 0 0 0,-1 0-1 0 0,6-1 1 0 0,17-3 1039 0 0,-11 3-1137 0 0,-1 0-1 0 0,15-6 1 0 0,-11 3-131 0 0,1 0-1 0 0,0 2 1 0 0,31-4 0 0 0,25-4 2 0 0,-49 7-663 0 0,-21 3-153 0 0,1 1 0 0 0,0-1-1 0 0,0 0 1 0 0,-1 0 0 0 0,1-1-1 0 0,-1 1 1 0 0,1-1 0 0 0,-1 0 0 0 0,0 0-1 0 0,1-1 1 0 0,-1 1 0 0 0,4-4 0 0 0,3-4-2398 0 0,1 5-5313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2304 0 0,'1'2'11572'0'0,"6"7"-8496"0"0,-3-3-2532 0 0,0-1-1 0 0,0 0 1 0 0,0 1-1 0 0,-1 0 1 0 0,0 0 0 0 0,0 0-1 0 0,2 7 1 0 0,5 19 502 0 0,-7-21-934 0 0,1 0 0 0 0,-2-1 0 0 0,1 1-1 0 0,-1 0 1 0 0,-1 0 0 0 0,0 16 0 0 0,-1-25-815 0 0</inkml:trace>
  <inkml:trace contextRef="#ctx0" brushRef="#br0" timeOffset="1">357 1 17159 0 0,'0'0'1558'0'0,"-2"0"-1117"0"0,0 0-234 0 0,-1 0-1 0 0,1 1 1 0 0,0-1-1 0 0,-1 1 1 0 0,1 0-1 0 0,0-1 1 0 0,0 1 0 0 0,-1 1-1 0 0,1-1 1 0 0,0 0-1 0 0,0 0 1 0 0,0 1-1 0 0,0-1 1 0 0,1 1 0 0 0,-1-1-1 0 0,0 1 1 0 0,1 0-1 0 0,-1 0 1 0 0,1 0-1 0 0,-1 0 1 0 0,0 2 0 0 0,-5 7 490 0 0,1 0 0 0 0,-7 22 0 0 0,8-20-605 0 0,-5 12 190 0 0,1 1 0 0 0,-8 45 1 0 0,14-55-254 0 0,1-1 0 0 0,1 0 0 0 0,0 1-1 0 0,1-1 1 0 0,1 0 0 0 0,2 19 0 0 0,1-14-13 0 0,8 26 0 0 0,-10-40-12 0 0,1 0-1 0 0,-1-1 1 0 0,1 1-1 0 0,0-1 1 0 0,0 1 0 0 0,1-1-1 0 0,-1 0 1 0 0,7 6-1 0 0,-8-9-40 0 0,0-1-1 0 0,0 1 1 0 0,1-1-1 0 0,-1 0 1 0 0,0 1 0 0 0,0-1-1 0 0,1 0 1 0 0,-1-1-1 0 0,0 1 1 0 0,1 0-1 0 0,-1-1 1 0 0,1 1 0 0 0,-1-1-1 0 0,1 0 1 0 0,-1 0-1 0 0,1 0 1 0 0,0 0-1 0 0,-1 0 1 0 0,1 0 0 0 0,2-2-1 0 0,1 1-187 0 0,1-1 1 0 0,-1 1-1 0 0,0-2 0 0 0,0 1 0 0 0,0-1 0 0 0,9-5 0 0 0,2-2-1440 0 0,3-5-78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0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5984 0 0,'18'9'755'0'0,"-4"-4"3678"0"0,1-2 843 0 0,-1 0-3965 0 0,15 2 1369 0 0,-9-1-1484 0 0,-10-1-707 0 0,1 0 0 0 0,0 0 0 0 0,-1 1 0 0 0,14 7-1 0 0,8 3 410 0 0,-27-11-745 0 0,1-1 0 0 0,-1 1 1 0 0,0 0-1 0 0,0 0 1 0 0,0 0-1 0 0,0 1 1 0 0,0 0-1 0 0,-1 0 0 0 0,7 7 1 0 0,-3-3-66 0 0,-6-6-70 0 0,-1 0 0 0 0,1 1-1 0 0,-1-1 1 0 0,0 0-1 0 0,1 0 1 0 0,-1 1 0 0 0,0-1-1 0 0,0 1 1 0 0,-1-1 0 0 0,1 1-1 0 0,0-1 1 0 0,-1 1 0 0 0,0-1-1 0 0,1 1 1 0 0,-1 0 0 0 0,0-1-1 0 0,-1 1 1 0 0,1-1 0 0 0,0 1-1 0 0,-1 0 1 0 0,1-1 0 0 0,-1 1-1 0 0,0-1 1 0 0,0 1 0 0 0,0-1-1 0 0,0 0 1 0 0,0 1 0 0 0,-3 3-1 0 0,0 0-17 0 0,-1 1 0 0 0,0-2 0 0 0,0 1 0 0 0,-1 0 0 0 0,0-1 0 0 0,1 0 0 0 0,-2 0 0 0 0,1-1 0 0 0,0 0 0 0 0,-1 0 0 0 0,-13 6 0 0 0,-40 10-418 0 0,43-16 200 0 0,11-2-467 0 0,-1-1-1 0 0,1 0 1 0 0,0 0 0 0 0,-8 0 0 0 0,4-1-1045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111 303 8752 0 0,'0'0'673'0'0,"-1"-12"6719"0"0,1 11-7107 0 0,-1-1 0 0 0,0 1 0 0 0,0 0 0 0 0,0 0 0 0 0,1 0 0 0 0,-1 0 0 0 0,0 0 0 0 0,0 0 0 0 0,-1 0 0 0 0,1 0 0 0 0,0 0 0 0 0,0 0 0 0 0,0 1 0 0 0,-1-1 0 0 0,1 0 1 0 0,0 1-1 0 0,0-1 0 0 0,-1 1 0 0 0,1 0 0 0 0,-1-1 0 0 0,1 1 0 0 0,0 0 0 0 0,-3 0 0 0 0,1 0-160 0 0,1 0 0 0 0,-1 1 1 0 0,1 0-1 0 0,-1-1 0 0 0,1 1 0 0 0,-1 0 1 0 0,1 0-1 0 0,0 0 0 0 0,-1 1 0 0 0,1-1 0 0 0,0 0 1 0 0,-4 4-1 0 0,2-2-92 0 0,0 1 0 0 0,1-1 0 0 0,-1 1 0 0 0,1 0-1 0 0,0 0 1 0 0,0 0 0 0 0,0 0 0 0 0,0 0 0 0 0,1 1 0 0 0,0-1 0 0 0,0 1 0 0 0,0 0 0 0 0,0 0 0 0 0,1-1-1 0 0,0 1 1 0 0,0 0 0 0 0,0 0 0 0 0,0 0 0 0 0,1 0 0 0 0,0 0 0 0 0,0 1 0 0 0,0-1 0 0 0,1 0 0 0 0,0 0-1 0 0,0 0 1 0 0,0 0 0 0 0,4 8 0 0 0,-4-9-104 0 0,1 0 1 0 0,1 0-1 0 0,-1 0 0 0 0,0-1 1 0 0,1 1-1 0 0,0-1 0 0 0,0 0 0 0 0,0 1 1 0 0,0-2-1 0 0,0 1 0 0 0,1 0 0 0 0,-1 0 1 0 0,1-1-1 0 0,0 0 0 0 0,0 0 0 0 0,0 0 1 0 0,0 0-1 0 0,0-1 0 0 0,0 1 0 0 0,0-1 1 0 0,0 0-1 0 0,1 0 0 0 0,-1-1 1 0 0,0 1-1 0 0,1-1 0 0 0,-1 0 0 0 0,1 0 1 0 0,-1-1-1 0 0,0 1 0 0 0,1-1 0 0 0,-1 0 1 0 0,0 0-1 0 0,0 0 0 0 0,1-1 0 0 0,-1 1 1 0 0,4-3-1 0 0,7-6-1590 0 0,-2 0-69 0 0</inkml:trace>
  <inkml:trace contextRef="#ctx0" brushRef="#br0" timeOffset="1">336 1 13904 0 0,'0'0'1261'0'0,"7"3"-1010"0"0,3-1 473 0 0,-1 1 1 0 0,0 0 0 0 0,1 1 0 0 0,-1-1 0 0 0,-1 2 0 0 0,17 10 0 0 0,6 5 1123 0 0,-24-17-1490 0 0,0 2 0 0 0,-1-1 0 0 0,1 1 0 0 0,-1-1 0 0 0,0 2 1 0 0,6 7-1 0 0,10 11 473 0 0,-15-17-622 0 0,0 1 1 0 0,-1 0-1 0 0,0 0 1 0 0,0 1-1 0 0,0-1 0 0 0,6 16 1 0 0,-6-8 31 0 0,-4-12-180 0 0,0 1 1 0 0,0 0-1 0 0,0 0 0 0 0,0 1 1 0 0,-1-1-1 0 0,0 0 0 0 0,0 1 1 0 0,0-1-1 0 0,-1 0 0 0 0,0 1 1 0 0,0-1-1 0 0,0 0 0 0 0,-1 1 1 0 0,-1 8-1 0 0,-1-5-31 0 0,0 0 1 0 0,-1 1-1 0 0,0-1 0 0 0,0 0 1 0 0,-1-1-1 0 0,0 1 0 0 0,0-1 0 0 0,-1 0 1 0 0,0 0-1 0 0,0-1 0 0 0,-1 0 1 0 0,0 0-1 0 0,-9 7 0 0 0,16-14-35 0 0,-63 45-185 0 0,29-26-2253 0 0,29-17 456 0 0,-1 0 1 0 0,0 0 0 0 0,-12 2-1 0 0,6-1-5852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 14600 0 0,'2'-1'664'0'0,"1"-1"-549"0"0,1 1 0 0 0,-1 0 1 0 0,0 0-1 0 0,1 0 1 0 0,0 0-1 0 0,-1 0 0 0 0,6 1 1 0 0,22-6-119 0 0,-28 5 255 0 0,1 0 1 0 0,-1 0 0 0 0,1 1 0 0 0,-1 0 0 0 0,1 0 0 0 0,-1 0 0 0 0,1 0 0 0 0,3 1 0 0 0,23-1 3150 0 0,1-1-1892 0 0,-26 1-1336 0 0,0 0 0 0 0,-1 0 0 0 0,1 0 1 0 0,0-1-1 0 0,0 1 0 0 0,-1-1 0 0 0,1 0 1 0 0,-1-1-1 0 0,1 1 0 0 0,-1-1 0 0 0,7-3 1 0 0,1-1 41 0 0,-8 4-147 0 0,0 0 0 0 0,0 0 0 0 0,0-1 0 0 0,0 1-1 0 0,0-1 1 0 0,5-5 0 0 0,0 0-278 0 0,-7 6-874 0 0</inkml:trace>
  <inkml:trace contextRef="#ctx0" brushRef="#br0" timeOffset="1">142 240 20359 0 0,'0'0'2348'0'0,"4"0"-1624"0"0,6 0-259 0 0,0 0-1 0 0,0 0 0 0 0,0-1 0 0 0,0-1 1 0 0,0 0-1 0 0,-1 0 0 0 0,1 0 0 0 0,0-2 1 0 0,17-7-1 0 0,-16 4-517 0 0,1 0 0 0 0,15-14 0 0 0,2-1-2270 0 0,-10 11-4684 0 0,-6 6-1010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 8288 0 0,'0'0'638'0'0,"-8"0"1832"0"0,6 0-1747 0 0,-1 0 1 0 0,0 0 0 0 0,1 1-1 0 0,-1-1 1 0 0,0 1 0 0 0,1 0 0 0 0,-1 0-1 0 0,1 0 1 0 0,-1 0 0 0 0,-2 2-1 0 0,1-1-145 0 0,1 1-1 0 0,-1 0 0 0 0,1 0 0 0 0,-1 0 0 0 0,-4 5 0 0 0,3-1-151 0 0,-1 1-1 0 0,1-1 0 0 0,0 1 1 0 0,1 0-1 0 0,-6 15 0 0 0,1-1 97 0 0,5-13-356 0 0,0 2 1 0 0,0-1 0 0 0,1 0-1 0 0,0 1 1 0 0,-1 12 0 0 0,3-14-139 0 0,0 1 1 0 0,1 0 0 0 0,0-1 0 0 0,1 1 0 0 0,0-1 0 0 0,0 1 0 0 0,1-1 0 0 0,0 1 0 0 0,1-1 0 0 0,0 0 0 0 0,1 0 0 0 0,7 14 0 0 0,-8-18-29 0 0,0 0 1 0 0,1 0 0 0 0,0-1-1 0 0,0 1 1 0 0,0-1 0 0 0,0 0-1 0 0,1-1 1 0 0,0 1 0 0 0,-1-1 0 0 0,1 0-1 0 0,1 0 1 0 0,-1 0 0 0 0,0 0-1 0 0,11 2 1 0 0,-13-4-1 0 0,1-1 0 0 0,0 0 0 0 0,0 0 0 0 0,0 0 0 0 0,-1 0 0 0 0,1-1 0 0 0,0 1 0 0 0,5-2 0 0 0,5-1 11 0 0,-9 2 4 0 0,-1 0 1 0 0,1 0-1 0 0,-1-1 0 0 0,0 1 1 0 0,0-1-1 0 0,0 0 0 0 0,0 0 1 0 0,0 0-1 0 0,0-1 1 0 0,0 0-1 0 0,5-4 0 0 0,10-8 57 0 0,-2 6 4 0 0,-13 7-46 0 0,0 0 0 0 0,0-1-1 0 0,0 1 1 0 0,0-1 0 0 0,7-6 0 0 0,0-4 96 0 0,0-1 0 0 0,-1 0 0 0 0,0 0 0 0 0,-1-1 0 0 0,-1 0 0 0 0,0 0 1 0 0,6-20-1 0 0,-13 31-101 0 0,0 1 1 0 0,0-1-1 0 0,0 1 0 0 0,0-1 1 0 0,-1 0-1 0 0,0 1 0 0 0,0-1 1 0 0,0 0-1 0 0,0 1 1 0 0,-1-1-1 0 0,1 0 0 0 0,-1 1 1 0 0,0-1-1 0 0,0 1 0 0 0,0-1 1 0 0,0 1-1 0 0,-1 0 0 0 0,1-1 1 0 0,-1 1-1 0 0,0 0 1 0 0,0 0-1 0 0,0 0 0 0 0,-1 0 1 0 0,-3-4-1 0 0,-3-1-11 0 0,0 0 0 0 0,0 0-1 0 0,-1 1 1 0 0,0 1 0 0 0,0 0 0 0 0,-15-7-1 0 0,18 10-61 0 0,0 0 0 0 0,0 0 0 0 0,-1 1 0 0 0,1 0-1 0 0,0 0 1 0 0,-1 0 0 0 0,-13 0 0 0 0,17 2-43 0 0,-1 0 1 0 0,0 1 0 0 0,1-1-1 0 0,-1 1 1 0 0,0 0 0 0 0,1 0-1 0 0,-1 1 1 0 0,1-1-1 0 0,-1 1 1 0 0,1 0 0 0 0,0 0-1 0 0,0 1 1 0 0,0-1 0 0 0,-4 4-1 0 0,-5 4-1582 0 0,0 2 0 0 0,1-1 0 0 0,1 1 0 0 0,-15 19 0 0 0,9 3-5745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7.0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-2 394 921,'0'-24'82,"0"24"-66,0 0-16,0 0 0,0 0 70,0 0 10,0 0 3,0 0 0,0 0-5,5 8-1,4 0 0,-5-4 0,5 4-10,1 0-3,-10 0 0,9 1 0,4-1 4,-4 4 1,1 0 0,-1 0 0,0 4-29,0-4-7,0 1-1,-9 7 0,9-4-9,0 4-3,9 0 0,-4 5 0,4-1-6,0-4-2,1 5 0,3-1 0,6 0-2,-5 4-1,-1-3 0,10 7 0,-9 4-9,0-3 8,9-5-8,-10-4 8,10 5-20,-4-5-5,-1-4-1,5 1 0,-5-9 18,0-4 0,1 4 0,4-4 0,-1-4 0,1 0 0,-4-8 0,3-4 0,1 0 20,5-4 7,-5 0 1,-1-9 1,6 1-15,-5-4-3,0 0-1,-5-5 0,5 1 11,-5 0 3,5-5 0,-9-3 0,4-5 0,0 1 0,-4-1 0,0 1 0,0-1-9,-5 1-2,5 4 0,-1-5 0,1 5-2,0-1-1,-5 1 0,5-5 0,-5 9-10,0-4 12,1 3-12,-6 5 12,-8 0-12,4-1 0,5 5 0,-1 0 0,-4 3-31,5 1-1,-9 4-1,8 0-718,-4 4-143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3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17 224 5064 0 0,'0'0'389'0'0,"2"-1"-250"0"0,1-1 243 0 0,0 0 0 0 0,0 0 0 0 0,0-1 0 0 0,0 1 0 0 0,0-1 0 0 0,0 0 0 0 0,-1 0 0 0 0,1 0 1 0 0,-1 0-1 0 0,0 0 0 0 0,3-4 0 0 0,2-5 1194 0 0,-5 9-1066 0 0,0 0-1 0 0,0 0 1 0 0,0-1-1 0 0,-1 1 1 0 0,3-8-1 0 0,5-11 1219 0 0,-6 16-1293 0 0,0 0 0 0 0,0 0 0 0 0,0 0 0 0 0,0-1 0 0 0,-1 1 0 0 0,-1-1 0 0 0,1 0 0 0 0,-1 1 0 0 0,0-1 0 0 0,0 0 0 0 0,-1 0 0 0 0,0 0 0 0 0,0 0 0 0 0,-1-7 0 0 0,-10-5 781 0 0,0 23-1056 0 0,9-2-151 0 0,-1-1-1 0 0,0 1 1 0 0,1 0 0 0 0,-1 0-1 0 0,1 0 1 0 0,0 0 0 0 0,-1 0-1 0 0,1 1 1 0 0,0-1-1 0 0,0 1 1 0 0,1-1 0 0 0,-4 6-1 0 0,1 2-9 0 0,0-1 0 0 0,-4 17-1 0 0,1 0 6 0 0,0-1-4 0 0,1 1 0 0 0,2 0 0 0 0,0 1 0 0 0,2-1 0 0 0,1 33 0 0 0,-2 15 0 0 0,3-49 0 0 0,3 28 0 0 0,-1 4 0 0 0,3 103 0 0 0,-3-67-96 0 0,-3-56-148 0 0,1-35-140 0 0,-10-5-2949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3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4144 0 0,'3'1'7396'0'0,"3"1"-6395"0"0,0 0 1 0 0,0 1 0 0 0,0 0-1 0 0,7 5 1 0 0,-7-5-395 0 0,0 1-1 0 0,-1-1 1 0 0,1 0-1 0 0,1-1 1 0 0,10 4-1 0 0,4-2 514 0 0,68 15 1580 0 0,-73-15-2530 0 0,0-1 1 0 0,0 0-1 0 0,0-1 0 0 0,25-1 0 0 0,-36-1-209 0 0,-1-1 0 0 0,1 0 1 0 0,-1 1-1 0 0,1-1 0 0 0,5-3 0 0 0,-3 2-640 0 0,0-1-1 0 0,0 0 0 0 0,0-1 1 0 0,0 0-1 0 0,0 0 1 0 0,-1-1-1 0 0,1 1 0 0 0,5-7 1 0 0,-11 9 411 0 0,1 0 0 0 0,-1 1 1 0 0,0-1-1 0 0,0 0 0 0 0,0 0 1 0 0,0 0-1 0 0,1-4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6448 0 0,'0'0'11874'0'0,"0"2"-10805"0"0,0 26 569 0 0,5 35-1 0 0,-3-35-1526 0 0,-2-21-120 0 0,0 0 0 0 0,1 0 0 0 0,3 14 0 0 0,-1-12-336 0 0,-1 1 0 0 0,2 16 0 0 0,-3-5-5499 0 0,-1-5-978 0 0</inkml:trace>
  <inkml:trace contextRef="#ctx0" brushRef="#br0" timeOffset="1">331 49 5528 0 0,'0'-4'14889'0'0,"-1"5"-13896"0"0,-20 27 696 0 0,16-23-1517 0 0,0 1 0 0 0,0 0-1 0 0,1 1 1 0 0,-5 9 0 0 0,-1 9 54 0 0,1 2 1 0 0,1-1-1 0 0,1 1 1 0 0,2 0-1 0 0,-4 55 1 0 0,9-60-201 0 0,1-1 0 0 0,1 1 1 0 0,1 0-1 0 0,10 35 1 0 0,-11-47-29 0 0,0-4-36 0 0,0 1 0 0 0,0-1 0 0 0,1 1 0 0 0,0-1 1 0 0,0 0-1 0 0,1 0 0 0 0,-1 0 0 0 0,1 0 0 0 0,1-1 0 0 0,7 9 0 0 0,-10-13-19 0 0,-1 1 0 0 0,1 0 0 0 0,-1-1 0 0 0,1 0 1 0 0,0 1-1 0 0,0-1 0 0 0,0 0 0 0 0,0 0 0 0 0,0 0 0 0 0,0 0 0 0 0,0 0 1 0 0,0 0-1 0 0,1 0 0 0 0,-1-1 0 0 0,0 1 0 0 0,0-1 0 0 0,0 0 1 0 0,1 0-1 0 0,-1 0 0 0 0,0 0 0 0 0,1 0 0 0 0,-1 0 0 0 0,0 0 0 0 0,0-1 1 0 0,1 1-1 0 0,-1-1 0 0 0,3-1 0 0 0,1 0-1698 0 0,1 0-1 0 0,-1-1 1 0 0,12-6 0 0 0,-1-5-5326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 12696 0 0,'0'0'1149'0'0,"6"-4"140"0"0,0 3-576 0 0,0 0-1 0 0,0 1 0 0 0,0-1 1 0 0,1 1-1 0 0,-1 0 0 0 0,0 1 1 0 0,10 2-1 0 0,47 13 2200 0 0,-27-5-2412 0 0,-29-9-315 0 0,0 0 0 0 0,-1 1 0 0 0,9 4 0 0 0,3 2 293 0 0,-16-8-182 0 0,0 2 0 0 0,17 30 224 0 0,-18-32-513 0 0,-1 0 1 0 0,0 0-1 0 0,0-1 0 0 0,0 1 0 0 0,0 0 1 0 0,0-1-1 0 0,0 1 0 0 0,0 0 0 0 0,-1 0 1 0 0,1-1-1 0 0,0 1 0 0 0,0 0 0 0 0,0 0 1 0 0,-1-1-1 0 0,1 1 0 0 0,0 0 0 0 0,-1-1 1 0 0,1 1-1 0 0,-1-1 0 0 0,1 1 0 0 0,0 0 1 0 0,-2 0-1 0 0,2 0 14 0 0,-8 11 90 0 0,6-9-84 0 0,0 0-1 0 0,0 0 0 0 0,0 0 1 0 0,0 0-1 0 0,0-1 0 0 0,-1 1 1 0 0,1-1-1 0 0,-6 5 0 0 0,4-4-24 0 0,-91 62 186 0 0,83-58-435 0 0,0-1 0 0 0,-1 0 1 0 0,1-1-1 0 0,-1 0 0 0 0,0-1 1 0 0,-20 4-1 0 0,24-7-410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170 161 14944 0 0,'0'0'1357'0'0,"-9"0"1428"0"0,6 0-2467 0 0,0 1-1 0 0,-1-1 1 0 0,1 1 0 0 0,0 0-1 0 0,-1 0 1 0 0,1 0 0 0 0,0 1-1 0 0,0-1 1 0 0,-4 3 0 0 0,-29 19 870 0 0,28-17-913 0 0,1 0-181 0 0,0-1 0 0 0,1 1 1 0 0,-1 0-1 0 0,1 1 0 0 0,1 0 0 0 0,-1 0 1 0 0,1 0-1 0 0,0 0 0 0 0,1 1 0 0 0,0 0 1 0 0,0 0-1 0 0,0 0 0 0 0,1 0 0 0 0,1 1 1 0 0,-3 9-1 0 0,5-13-93 0 0,0 0 0 0 0,0 0 0 0 0,1 1-1 0 0,0-1 1 0 0,0 0 0 0 0,0 0 0 0 0,1 0 0 0 0,-1-1 0 0 0,1 1 0 0 0,0 0 0 0 0,1-1 0 0 0,-1 1-1 0 0,1-1 1 0 0,4 6 0 0 0,-2-6-1 0 0,0 0 0 0 0,0 0 0 0 0,0-1 0 0 0,1 0 0 0 0,0 0 0 0 0,-1 0 0 0 0,11 3 0 0 0,-11-5 2 0 0,-1 1-1 0 0,1-1 0 0 0,0-1 1 0 0,0 1-1 0 0,-1-1 0 0 0,1 1 1 0 0,0-1-1 0 0,0 0 0 0 0,0-1 1 0 0,-1 1-1 0 0,1-1 0 0 0,5-2 1 0 0,-2 1-330 0 0,-1-1 1 0 0,1 0-1 0 0,-1-1 1 0 0,0 1 0 0 0,0-1-1 0 0,11-8 1 0 0,-2-3-1575 0 0</inkml:trace>
  <inkml:trace contextRef="#ctx0" brushRef="#br0" timeOffset="1">306 1 14112 0 0,'0'0'1276'0'0,"2"2"-1050"0"0,21 15 804 0 0,-11-8 628 0 0,0 0 0 0 0,13 14 0 0 0,-14-10-918 0 0,2-1-1 0 0,0-1 1 0 0,0 0 0 0 0,17 9 0 0 0,-17-11-339 0 0,0 0 1 0 0,0 1 0 0 0,13 13-1 0 0,-8-7-85 0 0,-12-10-219 0 0,0-1 0 0 0,0 1-1 0 0,-1 0 1 0 0,0 0 0 0 0,0 1 0 0 0,7 11-1 0 0,-11-15-77 0 0,0-1 0 0 0,0 1 0 0 0,0-1-1 0 0,0 1 1 0 0,0-1 0 0 0,0 1 0 0 0,-1 0 0 0 0,0-1-1 0 0,1 1 1 0 0,-1 0 0 0 0,0-1 0 0 0,0 1-1 0 0,0 0 1 0 0,-1 0 0 0 0,1-1 0 0 0,-1 1 0 0 0,1 0-1 0 0,-1-1 1 0 0,0 1 0 0 0,0-1 0 0 0,0 1 0 0 0,0-1-1 0 0,-2 3 1 0 0,-7 11 56 0 0,6-8-39 0 0,-1-1-1 0 0,0 1 0 0 0,-10 10 0 0 0,7-10-86 0 0,-65 62 178 0 0,58-58-896 0 0,0 0 0 0 0,-1-1 0 0 0,-20 11 0 0 0,19-14-711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 0 0,'0'0'6423'0'0,"1"1"-5404"0"0,64 31 3346 0 0,-60-29-4177 0 0,0-2-1 0 0,0 1 1 0 0,0-1-1 0 0,0 1 1 0 0,10 0-1 0 0,11 3 376 0 0,137 39 1155 0 0,-125-39-1617 0 0,-32-1-45 0 0,-5-3 101 0 0,-8 9 3 0 0,-12 11-76 0 0,-1-1 0 0 0,-2-1 0 0 0,-25 19 0 0 0,-20 21-68 0 0,39-34-233 0 0,-29 33-1 0 0,50-50 164 0 0,-17 23-447 0 0,19-24 70 0 0,0-1 0 0 0,0 1 1 0 0,-10 9-1 0 0,13-15-789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6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101 139 12440 0 0,'4'-76'6554'0'0,"-6"71"-2988"0"0,2 5-3505 0 0,0 0-1 0 0,0 0 1 0 0,0 0-1 0 0,0 0 1 0 0,0 0-1 0 0,0-1 1 0 0,0 1-1 0 0,0 0 1 0 0,0 0 0 0 0,0 0-1 0 0,0 0 1 0 0,-1 0-1 0 0,1 0 1 0 0,0 0-1 0 0,0 0 1 0 0,0 0-1 0 0,0-1 1 0 0,0 1-1 0 0,0 0 1 0 0,0 0-1 0 0,0 0 1 0 0,-1 0-1 0 0,1 0 1 0 0,0 0-1 0 0,0 0 1 0 0,0 0-1 0 0,0 0 1 0 0,0 0-1 0 0,0 0 1 0 0,-1 0-1 0 0,1 0 1 0 0,0 0 0 0 0,0 0-1 0 0,0 0 1 0 0,0 0-1 0 0,0 0 1 0 0,0 0-1 0 0,-1 0 1 0 0,1 0-1 0 0,0 0 1 0 0,0 0-1 0 0,0 0 1 0 0,0 1-1 0 0,-4 0 102 0 0,0 1 0 0 0,0-1-1 0 0,1 1 1 0 0,-1 0 0 0 0,1 1-1 0 0,-1-1 1 0 0,1 0 0 0 0,0 1-1 0 0,0 0 1 0 0,0 0 0 0 0,0 0 0 0 0,1 0-1 0 0,-5 6 1 0 0,0 3 0 0 0,1 1 1 0 0,-9 23-1 0 0,12-30-129 0 0,0 5-5 0 0,0 0 1 0 0,0 0-1 0 0,1 0 0 0 0,-1 20 0 0 0,1-13-40 0 0,1-4-11 0 0,1 24-1 0 0,0-33 21 0 0,0 0 0 0 0,1 0 0 0 0,0 0 0 0 0,0 0 1 0 0,0-1-1 0 0,1 1 0 0 0,0 0 0 0 0,3 6 0 0 0,0-2-6 0 0,0-1 0 0 0,0 0 0 0 0,1-1 0 0 0,0 1 0 0 0,1-1 0 0 0,0 0 0 0 0,11 8 0 0 0,-15-13 6 0 0,0 0 0 0 0,0 0 1 0 0,0 0-1 0 0,0 0 0 0 0,0-1 0 0 0,0 0 0 0 0,1 1 0 0 0,-1-1 0 0 0,0 0 0 0 0,1-1 0 0 0,-1 1 1 0 0,1-1-1 0 0,-1 1 0 0 0,1-1 0 0 0,-1 0 0 0 0,1 0 0 0 0,-1-1 0 0 0,1 1 0 0 0,-1-1 1 0 0,1 0-1 0 0,-1 0 0 0 0,0 0 0 0 0,1 0 0 0 0,5-3 0 0 0,6-4 3 0 0,-8 5 0 0 0,1-1 0 0 0,-1 0 0 0 0,0 0 0 0 0,0-1 0 0 0,11-10 0 0 0,1-4 9 0 0,19-27 1 0 0,-32 36-4 0 0,0 1-1 0 0,0-1 1 0 0,-1 0 0 0 0,0-1 0 0 0,5-16-1 0 0,-5 14 3 0 0,-3 8 0 0 0,0 0 0 0 0,-1-1 0 0 0,1 1 0 0 0,-1-1 0 0 0,0 1 0 0 0,0-1 0 0 0,-1 1 0 0 0,0-1 0 0 0,0 1 0 0 0,-1-11 0 0 0,-2 3 10 0 0,0 1-1 0 0,-1 0 0 0 0,0 0 0 0 0,-1 0 1 0 0,-8-14-1 0 0,10 21-43 0 0,0 0 0 0 0,-1 1 1 0 0,1-1-1 0 0,-1 1 0 0 0,0 0 1 0 0,0 0-1 0 0,0 1 0 0 0,0-1 0 0 0,-1 1 1 0 0,1 0-1 0 0,-1 0 0 0 0,0 0 1 0 0,0 1-1 0 0,0-1 0 0 0,-6-1 0 0 0,-3 0-299 0 0,0-1 0 0 0,-1 2 0 0 0,0 0-1 0 0,1 1 1 0 0,-1 0 0 0 0,0 1-1 0 0,0 1 1 0 0,0 0 0 0 0,-21 4-1 0 0,-19 8-1902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6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182 157 10592 0 0,'2'-1'488'0'0,"7"-7"-264"0"0,0 0 1 0 0,-1-1 0 0 0,1 0-1 0 0,-2 0 1 0 0,9-14 0 0 0,-13 18 916 0 0,1-1 0 0 0,-2 0 0 0 0,5-11-1 0 0,-6 15-960 0 0,-1 0-1 0 0,0 0 0 0 0,0 0 0 0 0,0 0 0 0 0,0 0 0 0 0,0 0 1 0 0,0 0-1 0 0,0 1 0 0 0,-1-1 0 0 0,1 0 0 0 0,-1 0 0 0 0,1 0 1 0 0,-1 0-1 0 0,0 0 0 0 0,0 1 0 0 0,0-1 0 0 0,0 0 0 0 0,0 0 1 0 0,0 1-1 0 0,0-1 0 0 0,0 1 0 0 0,-1-1 0 0 0,1 1 0 0 0,-1 0 1 0 0,1 0-1 0 0,-1-1 0 0 0,1 1 0 0 0,-1 0 0 0 0,0 0 0 0 0,1 0 1 0 0,-1 1-1 0 0,0-1 0 0 0,0 0 0 0 0,0 1 0 0 0,0-1 0 0 0,-2 0 1 0 0,-10 1 268 0 0,10 0-359 0 0,-1-1 0 0 0,1 1 1 0 0,-1 0-1 0 0,1 0 0 0 0,-1 1 1 0 0,1-1-1 0 0,-1 1 0 0 0,1 0 1 0 0,0 0-1 0 0,-1 1 0 0 0,1-1 1 0 0,-5 3-1 0 0,1 3-6 0 0,1-1-1 0 0,-1 1 1 0 0,1 0 0 0 0,1 0-1 0 0,-1 1 1 0 0,1 0 0 0 0,0 0-1 0 0,1 1 1 0 0,0 0 0 0 0,-6 14-1 0 0,-2 7-87 0 0,2 1 1 0 0,0 0-1 0 0,3 0 0 0 0,0 1 0 0 0,2 0 1 0 0,-3 53-1 0 0,9-70 12 0 0,-1 111-1 0 0,3-49-6 0 0,-2-43 0 0 0,9 61 0 0 0,6 16-29 0 0,-14-102-201 0 0,0 0 1 0 0,-2 14-1 0 0,1-12-60 0 0,0-8-191 0 0,-6-19-5462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5528 0 0,'0'0'866'0'0,"7"0"2790"0"0,10 0-1268 0 0,0-1 0 0 0,0 0 0 0 0,28-7 0 0 0,-38 7-2048 0 0,1 0 0 0 0,0 0 0 0 0,0 0 0 0 0,-1 1-1 0 0,12 1 1 0 0,23-1 1064 0 0,-5-4-351 0 0,-22 4-813 0 0,0-2-1 0 0,1 0 0 0 0,17-5 0 0 0,-10 0-148 0 0,-15 6-118 0 0,-1-1-1 0 0,0 0 0 0 0,0-1 0 0 0,7-3 0 0 0,23-17-1718 0 0,-19 12-140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7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12896 0 0,'6'-10'11689'0'0,"-5"11"-11367"0"0,5 11-158 0 0,-1 0 0 0 0,-1 0-1 0 0,0 0 1 0 0,-1 0 0 0 0,0 1-1 0 0,2 16 1 0 0,-2-11-324 0 0,8 26-1291 0 0,-10-41 1005 0 0,0 2 120 0 0,3 0-2678 0 0,6 7-4630 0 0</inkml:trace>
  <inkml:trace contextRef="#ctx0" brushRef="#br0" timeOffset="1">369 98 9672 0 0,'0'0'874'0'0,"-7"-3"-700"0"0,4 2 212 0 0,1 1 1 0 0,0 0 0 0 0,-1 0 0 0 0,1 0 0 0 0,-1 1 0 0 0,1-1-1 0 0,0 1 1 0 0,-1-1 0 0 0,1 1 0 0 0,0 0 0 0 0,0 0-1 0 0,-1 0 1 0 0,1 0 0 0 0,-3 2 0 0 0,-2 1 1676 0 0,0 1-1 0 0,-12 11 1 0 0,13-10-1768 0 0,1 1 0 0 0,0-1-1 0 0,0 1 1 0 0,1 0 0 0 0,0 1 0 0 0,-7 14 0 0 0,-15 51 488 0 0,10-5-413 0 0,6-25-154 0 0,7-22-189 0 0,0 0 0 0 0,2 1-1 0 0,0-1 1 0 0,1 1 0 0 0,1-1-1 0 0,1 0 1 0 0,1 0 0 0 0,8 28-1 0 0,-8-37-24 0 0,1-2-1 0 0,0 1 1 0 0,0 0-1 0 0,1-1 1 0 0,1 0-1 0 0,6 10 1 0 0,-9-15-6 0 0,1 0 0 0 0,0 0 0 0 0,0-1-1 0 0,0 1 1 0 0,0-1 0 0 0,1 0 0 0 0,0 0 0 0 0,0-1 0 0 0,0 0 0 0 0,0 1 0 0 0,0-2 0 0 0,10 5 0 0 0,-9-6-90 0 0,0 0 1 0 0,1 0 0 0 0,-1 0 0 0 0,1-1 0 0 0,-1 0 0 0 0,9-1 0 0 0,2 0-1110 0 0,5 0-4776 0 0,-4-6-1976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10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182 0 1260,'0'53'56,"-4"-41"11,-1-16-54,5 4-13,-9 0 0,9 0 0,0 0 74,0 0 12,-9 0 2,9 0 1,0 0-26,-9-4-6,-5 4-1,5 4 0,9-4-20,-9 4-4,0 8 0,0 4-1,-9-3-18,4-1-3,0 4-1,5 0 0,0 4-51,5-4-10,-6 5-3,10-5 0,-9-4-7,0 0-2,9-12 0,0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9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12440 0 0,'0'0'1125'0'0,"3"0"-928"0"0,25-6 702 0 0,-25 5-633 0 0,1 0 1 0 0,-1 0 0 0 0,1 0-1 0 0,0 0 1 0 0,-1 1 0 0 0,1-1-1 0 0,-1 1 1 0 0,1 0 0 0 0,0 0-1 0 0,-1 0 1 0 0,6 1 0 0 0,-7 0 494 0 0,0 0-8 0 0,49 18 1141 0 0,-12-5-1337 0 0,-34-13-507 0 0,-1 1-1 0 0,0 0 1 0 0,0-1 0 0 0,0 2-1 0 0,0-1 1 0 0,0 0-1 0 0,-1 1 1 0 0,1 0 0 0 0,-1 0-1 0 0,1 0 1 0 0,-1 0 0 0 0,5 7-1 0 0,-6-7 82 0 0,1 4-38 0 0,-3-6-91 0 0,0-1 1 0 0,1 0-1 0 0,-1 1 1 0 0,0-1-1 0 0,1 1 0 0 0,-1-1 1 0 0,0 1-1 0 0,0-1 1 0 0,0 1-1 0 0,0 0 1 0 0,0-1-1 0 0,1 1 0 0 0,-1-1 1 0 0,0 1-1 0 0,0-1 1 0 0,0 1-1 0 0,0-1 1 0 0,0 1-1 0 0,-1 0 1 0 0,1 0-1 0 0,-2 4 6 0 0,1-1 0 0 0,-1 1 0 0 0,-1 0 0 0 0,1-1 0 0 0,-1 0 0 0 0,0 1 0 0 0,0-1 0 0 0,0 0 0 0 0,0-1 0 0 0,-1 1 0 0 0,0 0 0 0 0,1-1 0 0 0,-1 0 0 0 0,-6 3 0 0 0,-10 6-108 0 0,14-8-52 0 0,-1 0 0 0 0,0 0 0 0 0,-7 6 0 0 0,13-8 68 0 0,-1-1-1 0 0,1 1 1 0 0,-1-1 0 0 0,1 0-1 0 0,-1 0 1 0 0,0 0 0 0 0,0 0 0 0 0,0 0-1 0 0,0 0 1 0 0,1 0 0 0 0,-1 0-1 0 0,0-1 1 0 0,0 1 0 0 0,-1-1-1 0 0,1 0 1 0 0,0 0 0 0 0,0 1 0 0 0,0-1-1 0 0,0 0 1 0 0,0-1 0 0 0,-3 1-1 0 0,-4-1-572 0 0,7 1-760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19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14 5984 0 0,'-2'-2'9188'0'0,"1"1"-8924"0"0,-1 0 0 0 0,1 0 0 0 0,-1 0 0 0 0,1 0 0 0 0,-1 0 0 0 0,0 0 0 0 0,1 0 1 0 0,-1 1-1 0 0,0-1 0 0 0,0 0 0 0 0,1 1 0 0 0,-1 0 0 0 0,0-1 0 0 0,0 1 1 0 0,-3 0-1 0 0,3 0-189 0 0,-1 0 0 0 0,1 0 0 0 0,0 1 0 0 0,-1-1 1 0 0,1 1-1 0 0,-1-1 0 0 0,1 1 0 0 0,0 0 0 0 0,0 0 1 0 0,-1 0-1 0 0,1 0 0 0 0,0 0 0 0 0,0 1 0 0 0,0-1 1 0 0,0 0-1 0 0,0 1 0 0 0,1 0 0 0 0,-1-1 0 0 0,0 1 1 0 0,-1 3-1 0 0,-10 12 270 0 0,-18 21 0 0 0,29-34-317 0 0,-1 0 1 0 0,1 0-1 0 0,-1 1 0 0 0,1-1 0 0 0,1 0 0 0 0,-1 1 0 0 0,1 0 0 0 0,-1-1 1 0 0,0 7-1 0 0,3-9-28 0 0,-1 0 1 0 0,0 0-1 0 0,0-1 0 0 0,1 1 1 0 0,-1 0-1 0 0,1 0 1 0 0,0-1-1 0 0,-1 1 1 0 0,1 0-1 0 0,0 0 1 0 0,0-1-1 0 0,0 1 1 0 0,0-1-1 0 0,0 1 0 0 0,1-1 1 0 0,-1 0-1 0 0,0 1 1 0 0,1-1-1 0 0,-1 0 1 0 0,1 0-1 0 0,1 1 1 0 0,6 7-1 0 0,-7-8-1 0 0,-1 1 0 0 0,1-1-1 0 0,0 1 1 0 0,-1-1 0 0 0,1 0 0 0 0,0 0-1 0 0,0 0 1 0 0,0 0 0 0 0,0 0-1 0 0,0-1 1 0 0,0 1 0 0 0,0 0-1 0 0,0-1 1 0 0,0 1 0 0 0,0-1-1 0 0,0 0 1 0 0,4 0 0 0 0,3 0-63 0 0,0-1 0 0 0,-1-1 0 0 0,11-1-1 0 0,-2-1-276 0 0,0-2-134 0 0,-1-3-5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7368 0 0,'0'0'1117'0'0,"2"1"612"0"0,1 0-1088 0 0,0 0-1 0 0,0 1 1 0 0,0 0-1 0 0,0-1 1 0 0,-1 1-1 0 0,1 0 1 0 0,0 0-1 0 0,-1 0 1 0 0,0 1-1 0 0,0-1 1 0 0,1 1-1 0 0,2 4 1 0 0,4 6 795 0 0,17 17 1 0 0,-20-25-1227 0 0,0 1 0 0 0,0 1 0 0 0,-1-1 1 0 0,0 1-1 0 0,0 0 0 0 0,-1 0 0 0 0,0 1 0 0 0,0-1 0 0 0,-1 1 0 0 0,1 0 0 0 0,1 9 0 0 0,-2-3-27 0 0,-1 1 0 0 0,0 0-1 0 0,-1 0 1 0 0,-1 0 0 0 0,-3 28-1 0 0,1-22-46 0 0,1-10-80 0 0,-1 0 0 0 0,1 1 0 0 0,-2-1 0 0 0,0 0 0 0 0,-7 19 0 0 0,3-17-41 0 0,-6 16 240 0 0,-28 42 0 0 0,37-65-378 0 0,-1 1-1 0 0,1-1 1 0 0,-1 0-1 0 0,-1-1 1 0 0,1 1 0 0 0,-1-1-1 0 0,0 0 1 0 0,0 0-1 0 0,-1 0 1 0 0,1-1 0 0 0,-15 6-1 0 0,-7 4-2205 0 0,13-12 1006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0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0 16527 0 0,'0'0'2778'0'0,"-8"0"1252"0"0,1 1-3767 0 0,0 1-1 0 0,0 0 0 0 0,-1 0 1 0 0,1 0-1 0 0,0 1 0 0 0,1 0 1 0 0,-1 0-1 0 0,-10 6 0 0 0,4-1-63 0 0,2-1-152 0 0,0 0-1 0 0,1 2 1 0 0,0-1-1 0 0,0 1 1 0 0,-11 13-1 0 0,-22 20-65 0 0,17-22-59 0 0,15-12 4 0 0,-16 15 0 0 0,15-10 8 0 0,8-9 31 0 0,0 1 0 0 0,0-1-1 0 0,-1 0 1 0 0,-5 4 0 0 0,-50 32-302 0 0,44-26 197 0 0,16-14 140 0 0,-1 0 0 0 0,1 1 0 0 0,0-1 0 0 0,-1 0 0 0 0,1 0 0 0 0,0 1-1 0 0,0-1 1 0 0,0 0 0 0 0,-1 0 0 0 0,1 1 0 0 0,0-1 0 0 0,0 0 0 0 0,0 1 0 0 0,0-1 0 0 0,-1 0 0 0 0,1 1 0 0 0,0-1 0 0 0,0 0 0 0 0,0 1 0 0 0,0-1 0 0 0,0 0 0 0 0,0 1 0 0 0,0-1-1 0 0,0 0 1 0 0,0 1 0 0 0,0-1 0 0 0,0 0 0 0 0,0 1 0 0 0,0-1 0 0 0,1 0 0 0 0,-1 1 0 0 0,0-1 0 0 0,0 0 0 0 0,0 1 0 0 0,0-1 0 0 0,1 0 0 0 0,-1 0 0 0 0,0 1 0 0 0,0-1 0 0 0,0 0-1 0 0,1 0 1 0 0,-1 1 0 0 0,0-1 0 0 0,0 0 0 0 0,1 0 0 0 0,-1 1 0 0 0,1-1 0 0 0,0 1 3 0 0,4 4 26 0 0,0-1 0 0 0,0 1 0 0 0,1-1 1 0 0,-1-1-1 0 0,1 1 0 0 0,0-1 0 0 0,0 1 0 0 0,12 3 1 0 0,-10-5 10 0 0,-1 1 23 0 0,0 0 1 0 0,1-1 0 0 0,-1 0-1 0 0,13 2 1 0 0,4 0 52 0 0,10 1 51 0 0,-2-1-40 0 0,-26-3-113 0 0,-1 0-1 0 0,1 0 0 0 0,0 0 0 0 0,0-1 0 0 0,0 0 0 0 0,0 0 0 0 0,0-1 0 0 0,9-1 0 0 0,6 1-187 0 0,-19 1-140 0 0,10-8-2600 0 0,6-12 1164 0 0,-9 3-10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21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176 141 4608 0 0,'-16'-8'16827'0'0,"9"12"-12049"0"0,-3 13-6378 0 0,4-5 2945 0 0,4-8-1292 0 0,0 0-1 0 0,0 0 1 0 0,1 0 0 0 0,0 0 0 0 0,0 0-1 0 0,0 0 1 0 0,0 0 0 0 0,1 1 0 0 0,-1-1-1 0 0,1 0 1 0 0,0 1 0 0 0,1 4 0 0 0,1 10 14 0 0,6 26 1 0 0,-6-37-56 0 0,0 3-7 0 0,1 0 0 0 0,0 0 1 0 0,1 0-1 0 0,1 0 0 0 0,-1-1 0 0 0,1 1 0 0 0,1-1 0 0 0,0-1 0 0 0,1 1 1 0 0,0-1-1 0 0,0 0 0 0 0,0-1 0 0 0,15 13 0 0 0,-20-19-5 0 0,1-1 0 0 0,0 1 0 0 0,-1 0 0 0 0,1-1 0 0 0,0 0 0 0 0,0 1 0 0 0,0-1 0 0 0,0 0 0 0 0,0-1 0 0 0,0 1 0 0 0,0 0 0 0 0,4-1 0 0 0,10 4 0 0 0,-14-4 0 0 0,1 1 0 0 0,-1-1 0 0 0,0 0 0 0 0,1 0 0 0 0,-1 0 0 0 0,1-1 0 0 0,-1 1 0 0 0,0-1 0 0 0,1 0 0 0 0,-1 0 0 0 0,0 0 0 0 0,1 0 0 0 0,3-2 0 0 0,3-3 18 0 0,0 1 0 0 0,14-11 0 0 0,-11 5 14 0 0,-1-1 1 0 0,-1 1 0 0 0,0-2 0 0 0,19-26 0 0 0,-25 31-7 0 0,4-4 20 0 0,-1-1 0 0 0,-1 0 0 0 0,0-1 0 0 0,0 0 0 0 0,-2 0 0 0 0,0 0 0 0 0,0-1 0 0 0,-1 0 0 0 0,-1 0 0 0 0,-1 0 0 0 0,2-29 0 0 0,-4 39-22 0 0,0 0 0 0 0,-1 0 0 0 0,1 0 0 0 0,-1 0 0 0 0,-1 0-1 0 0,1 0 1 0 0,0 0 0 0 0,-1 1 0 0 0,0-1 0 0 0,0 0 0 0 0,-1 1 0 0 0,1-1 0 0 0,-1 1 0 0 0,-6-8-1 0 0,4 7-3 0 0,0 0-1 0 0,-1 0 0 0 0,0 1 0 0 0,0-1 0 0 0,0 1 0 0 0,0 0 0 0 0,0 1 0 0 0,-1 0 0 0 0,-10-4 0 0 0,4 3-29 0 0,1 0 0 0 0,0 2 0 0 0,-1-1 0 0 0,1 2 0 0 0,-1-1 0 0 0,0 2 0 0 0,1 0 0 0 0,-1 0 0 0 0,0 1 0 0 0,1 1 0 0 0,-21 4 0 0 0,9 2-196 0 0,1 0 0 0 0,-36 18 0 0 0,46-18-16 0 0,0 0 1 0 0,0 0-1 0 0,1 1 1 0 0,0 1-1 0 0,-15 16 1 0 0,-5 9-1431 0 0,3-1-422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4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378 88 3224 0 0,'0'0'143'0'0,"-1"-2"-3"0"0,-1-2-157 0 0,1 1 1 0 0,-1 0 0 0 0,0 0-1 0 0,0 0 1 0 0,0 0 0 0 0,-1 1-1 0 0,1-1 1 0 0,-1 1 0 0 0,-3-4 0 0 0,-12-13 3474 0 0,15 17-2494 0 0,1 0 0 0 0,0-1-1 0 0,-1 1 1 0 0,1 0-1 0 0,-1 0 1 0 0,0 0 0 0 0,-4-2-1 0 0,1 2 125 0 0,1-1 1 0 0,-1 1-1 0 0,-11-3 0 0 0,12 4-863 0 0,-1 0 0 0 0,1 1 0 0 0,-1-1 0 0 0,0 1 0 0 0,1 0 0 0 0,-1 0 0 0 0,1 0 0 0 0,-1 1 0 0 0,1 0 0 0 0,-7 2 0 0 0,-1 2-1 0 0,1-1-78 0 0,0 0-1 0 0,1 1 1 0 0,-1 0-1 0 0,1 1 1 0 0,0 0-1 0 0,1 1 1 0 0,-12 9-1 0 0,16-11-110 0 0,0 1 0 0 0,1-1 0 0 0,0 1 0 0 0,0 1 0 0 0,1-1 0 0 0,-1 0 0 0 0,2 1 0 0 0,-1 0 0 0 0,-3 8-1 0 0,6-10-23 0 0,-1 0-1 0 0,1-1 0 0 0,0 1 0 0 0,0 0 0 0 0,0 0 1 0 0,0 0-1 0 0,1 0 0 0 0,0 0 0 0 0,0 0 0 0 0,1 0 0 0 0,-1 0 1 0 0,1 0-1 0 0,0 0 0 0 0,0 0 0 0 0,3 6 0 0 0,0-3 11 0 0,-1 0-1 0 0,2 0 1 0 0,-1 0-1 0 0,1-1 1 0 0,0 0-1 0 0,0 1 0 0 0,1-2 1 0 0,0 1-1 0 0,0-1 1 0 0,1 0-1 0 0,0 0 1 0 0,0-1-1 0 0,0 0 1 0 0,1 0-1 0 0,-1-1 0 0 0,1 0 1 0 0,12 5-1 0 0,-17-8-14 0 0,0 0 0 0 0,-1-1 0 0 0,1 1-1 0 0,0-1 1 0 0,0 1 0 0 0,0-1 0 0 0,1 0 0 0 0,-1 0-1 0 0,0 0 1 0 0,0 0 0 0 0,0-1 0 0 0,0 1-1 0 0,0-1 1 0 0,0 0 0 0 0,-1 1 0 0 0,1-1 0 0 0,0-1-1 0 0,0 1 1 0 0,0 0 0 0 0,-1-1 0 0 0,1 1 0 0 0,-1-1-1 0 0,1 0 1 0 0,1-2 0 0 0,5-5 31 0 0,-1 1 0 0 0,0-2 0 0 0,0 1 0 0 0,9-16 0 0 0,-14 19-31 0 0,4-4-15 0 0,0 0-1 0 0,-1 0 0 0 0,0 0 1 0 0,-1-1-1 0 0,0 0 0 0 0,-1-1 1 0 0,5-20-1 0 0,8-32-137 0 0,-15 54 224 0 0,0-1 85 0 0,-1 0 0 0 0,-1-18 0 0 0,12 61-55 0 0,-4 2-4 0 0,2 40 0 0 0,-1-10 61 0 0,4 52 100 0 0,-4-26-58 0 0,-4-43 71 0 0,-3 74 0 0 0,-3-74-51 0 0,0-13 47 0 0,-3-1 0 0 0,0 1 1 0 0,-2-1-1 0 0,-14 43 0 0 0,18-68-193 0 0,-1 0-1 0 0,0 0 0 0 0,0 0 1 0 0,-1 0-1 0 0,0-1 0 0 0,-1 0 1 0 0,1 0-1 0 0,-11 12 1 0 0,12-16-41 0 0,0 0 1 0 0,0 0 0 0 0,0-1 0 0 0,-1 1 0 0 0,1-1 0 0 0,0 1 0 0 0,-1-1 0 0 0,0 0 0 0 0,1 0-1 0 0,-1-1 1 0 0,0 1 0 0 0,0-1 0 0 0,0 0 0 0 0,0 0 0 0 0,0 0 0 0 0,0-1 0 0 0,0 1-1 0 0,-1-1 1 0 0,1 0 0 0 0,-5 0 0 0 0,-1-2-8 0 0,-1 0 1 0 0,0-1-1 0 0,1 0 0 0 0,-1 0 0 0 0,1-1 0 0 0,0-1 0 0 0,0 0 1 0 0,0 0-1 0 0,1 0 0 0 0,0-2 0 0 0,0 1 0 0 0,0-1 1 0 0,-14-15-1 0 0,13 12-224 0 0,0-1 1 0 0,1-1 0 0 0,0 0-1 0 0,1-1 1 0 0,0 1 0 0 0,0-1-1 0 0,-9-25 1 0 0,6 12-744 0 0,-7-17-2227 0 0,12 11-5588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1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60 165 3224 0 0,'0'1'240'0'0,"-3"31"485"0"0,1-15 2879 0 0,1 2 4231 0 0,1 6-561 0 0,0 37-3389 0 0,-10-78-3545 0 0,-17-64-124 0 0,24 71-205 0 0,0-1 0 0 0,1 1 0 0 0,0 0 0 0 0,1 0 0 0 0,-1-19 0 0 0,-1-11 3 0 0,2 33-28 0 0,1 1 0 0 0,1-1-1 0 0,-1 1 1 0 0,1-1 0 0 0,0 1 0 0 0,0 0-1 0 0,1-1 1 0 0,-1 1 0 0 0,1 0 0 0 0,0 0-1 0 0,1 0 1 0 0,5-9 0 0 0,-5 11-227 0 0,1 1 0 0 0,-1 0 0 0 0,1-1 1 0 0,0 1-1 0 0,-1 1 0 0 0,1-1 0 0 0,0 0 0 0 0,0 1 0 0 0,0 0 1 0 0,1 0-1 0 0,5-1 0 0 0,4-1-1734 0 0,6-1-3727 0 0,-3 0-1505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5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253 44 18223 0 0,'0'0'1828'0'0,"-1"-2"-1673"0"0,-3-4 44 0 0,4 5-113 0 0,-1 1 0 0 0,1 0 1 0 0,-1 0-1 0 0,1-1 0 0 0,0 1 1 0 0,-1 0-1 0 0,1 0 1 0 0,-1 0-1 0 0,1-1 0 0 0,0 1 1 0 0,-1 0-1 0 0,1 0 0 0 0,-1 0 1 0 0,1 0-1 0 0,-1 0 0 0 0,1 0 1 0 0,-1 0-1 0 0,1 0 0 0 0,-1 0 1 0 0,0 0-1 0 0,-2 0 302 0 0,-1-1 38 0 0,-1 0 1 0 0,1 0-1 0 0,-1-1 1 0 0,1 0-1 0 0,0 0 1 0 0,-7-4-1 0 0,4 3-103 0 0,4 1-187 0 0,0 1 0 0 0,0 0 0 0 0,0 1 0 0 0,0-1 0 0 0,0 0 0 0 0,-6 1 0 0 0,-12-4 473 0 0,17 3-553 0 0,-1 0 0 0 0,0 0 1 0 0,0 0-1 0 0,0 1 0 0 0,1 0 0 0 0,-1 0 0 0 0,0 0 0 0 0,0 0 1 0 0,0 1-1 0 0,1-1 0 0 0,-1 1 0 0 0,0 1 0 0 0,1-1 0 0 0,-1 1 0 0 0,0 0 1 0 0,1 0-1 0 0,0 0 0 0 0,0 0 0 0 0,-1 1 0 0 0,1-1 0 0 0,1 1 1 0 0,-1 0-1 0 0,0 1 0 0 0,1-1 0 0 0,-6 8 0 0 0,7-9-56 0 0,1 1 0 0 0,0 0-1 0 0,0-1 1 0 0,0 1 0 0 0,0 0-1 0 0,-1 5 1 0 0,-1 5 13 0 0,0-7-9 0 0,1 0 0 0 0,1 1 0 0 0,-1-1 0 0 0,1 1 0 0 0,0-1 0 0 0,1 1 1 0 0,-1-1-1 0 0,1 1 0 0 0,1-1 0 0 0,-1 1 0 0 0,1 0 0 0 0,3 9 0 0 0,-1 1-8 0 0,13 40-55 0 0,-14-50 50 0 0,0-1 0 0 0,1 0 1 0 0,0 0-1 0 0,1 0 0 0 0,-1-1 1 0 0,9 11-1 0 0,-6-9-24 0 0,-5-5 53 0 0,0 0 0 0 0,1-1 0 0 0,0 1 0 0 0,-1 0 0 0 0,1-1 1 0 0,0 1-1 0 0,3 1 0 0 0,-4-2-2 0 0,0-1 0 0 0,0 0-1 0 0,-1 0 1 0 0,1 1 0 0 0,0-1 0 0 0,0 0 0 0 0,0 0 0 0 0,0 0 0 0 0,0 0 0 0 0,0 0 0 0 0,0 0 0 0 0,0 0 0 0 0,0-1 0 0 0,0 1 0 0 0,0 0 0 0 0,0 0-1 0 0,0-1 1 0 0,0 1 0 0 0,0-1 0 0 0,-1 1 0 0 0,1-1 0 0 0,2 0 0 0 0,2-3-95 0 0,0-1-1 0 0,1 1 1 0 0,-2-1 0 0 0,1 0-1 0 0,0 0 1 0 0,-1 0-1 0 0,0-1 1 0 0,0 1 0 0 0,4-10-1 0 0,3-7-404 0 0,9-28-1 0 0,-18 46 478 0 0,10-27 5 0 0,-3 10 0 0 0,12-43 0 0 0,-21 62 98 0 0,1 0 0 0 0,-1 1 0 0 0,1-1 0 0 0,-1 0 0 0 0,1 1 0 0 0,0-1 0 0 0,0 0 0 0 0,2-2-1 0 0,-3 4-34 0 0,1-1-1 0 0,-1 0 0 0 0,1 1 0 0 0,-1-1 0 0 0,1 0 1 0 0,-1 0-1 0 0,0 1 0 0 0,1-1 0 0 0,-1 0 0 0 0,0 0 1 0 0,0 0-1 0 0,1 1 0 0 0,-1-2 0 0 0,0 32-166 0 0,1 1-1 0 0,7 35 1 0 0,-6-55-376 0 0,1 1 1 0 0,0-1 0 0 0,0 1-1 0 0,1-1 1 0 0,1-1 0 0 0,0 1 0 0 0,0 0-1 0 0,1-1 1 0 0,8 10 0 0 0,-3-5-5653 0 0,0 1-1717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5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199 493 5984 0 0,'-18'-22'-210'0'0,"11"14"2499"0"0,0 0 0 0 0,-11-7 0 0 0,14 11-847 0 0,-1 1 0 0 0,0 0 0 0 0,0 0 0 0 0,0 0-1 0 0,-9-3 1 0 0,10 5-948 0 0,1 0-1 0 0,-1 0 0 0 0,0 1 1 0 0,1-1-1 0 0,-7 0 1 0 0,8 2-372 0 0,-1-1 1 0 0,1 0-1 0 0,-1 1 1 0 0,1-1 0 0 0,-1 1-1 0 0,1 0 1 0 0,0 0 0 0 0,-1 0-1 0 0,1 0 1 0 0,0 0-1 0 0,0 1 1 0 0,0-1 0 0 0,0 1-1 0 0,0-1 1 0 0,0 1 0 0 0,0 0-1 0 0,0-1 1 0 0,1 1-1 0 0,-1 0 1 0 0,1 0 0 0 0,-1 1-1 0 0,1-1 1 0 0,-2 3 0 0 0,-1 4 18 0 0,0 0 0 0 0,0 1 0 0 0,1-1 0 0 0,-3 17-1 0 0,-2 36 80 0 0,5-42-213 0 0,3-14-2 0 0,0-1-1 0 0,0 1 1 0 0,0-1-1 0 0,1 1 1 0 0,0 0 0 0 0,0-1-1 0 0,0 0 1 0 0,1 1-1 0 0,0-1 1 0 0,0 0-1 0 0,0 0 1 0 0,0 1 0 0 0,6 7-1 0 0,0-5-17 0 0,-7-7 9 0 0,-1-1 1 0 0,1 1-1 0 0,-1-1 1 0 0,1 1-1 0 0,-1-1 0 0 0,1 0 1 0 0,0 1-1 0 0,-1-1 1 0 0,1 0-1 0 0,0 1 1 0 0,-1-1-1 0 0,1 0 0 0 0,0 0 1 0 0,-1 0-1 0 0,1 0 1 0 0,0 0-1 0 0,0 0 1 0 0,1 0-1 0 0,-1 0-6 0 0,1 0-1 0 0,0 0 0 0 0,0 0 0 0 0,-1 0 0 0 0,1 0 0 0 0,0 0 0 0 0,0-1 0 0 0,-1 1 0 0 0,1-1 0 0 0,0 1 0 0 0,-1-1-1 0 0,1 0 1 0 0,-1 0 0 0 0,1 1 0 0 0,-1-1 0 0 0,1 0 0 0 0,-1-1 0 0 0,1 1 0 0 0,-1 0 0 0 0,0 0 0 0 0,0 0 0 0 0,2-3-1 0 0,7-9-145 0 0,-1 0-1 0 0,0 0 0 0 0,-1 0 0 0 0,-1-1 0 0 0,0 0 0 0 0,6-18 1 0 0,22-91-2301 0 0,-31 97 1111 0 0,-1 0 0 0 0,-1 0 0 0 0,-3-48-1 0 0,0 22-611 0 0,0 41 1478 0 0,1-1-1 0 0,-2 1 1 0 0,0 0 0 0 0,0 0 0 0 0,-1 0-1 0 0,0 0 1 0 0,-1 0 0 0 0,-5-10-1 0 0,1 6 479 0 0,0 0-1 0 0,-15-20 1 0 0,14 23 716 0 0,7 8-414 0 0,0 1 0 0 0,0 0 0 0 0,0 0 1 0 0,-1 0-1 0 0,1 0 0 0 0,-1 0 0 0 0,-5-3 0 0 0,-13-12 3640 0 0,21 18-3847 0 0,-1 0 1 0 0,1 0 0 0 0,0 0 0 0 0,-1 0-1 0 0,1 0 1 0 0,0 0 0 0 0,-1 0 0 0 0,1 0-1 0 0,0 0 1 0 0,-1 1 0 0 0,1-1 0 0 0,0 0-1 0 0,0 0 1 0 0,-1 0 0 0 0,1 0 0 0 0,0 1-1 0 0,0-1 1 0 0,-1 0 0 0 0,1 0 0 0 0,0 1-1 0 0,0-1 1 0 0,0 0 0 0 0,-1 0 0 0 0,1 1-1 0 0,0-1 1 0 0,0 0 0 0 0,0 1 0 0 0,-6 7 482 0 0,6-8-495 0 0,-1 4 102 0 0,0-1 0 0 0,0 1 0 0 0,0 0 0 0 0,0-1 0 0 0,1 1 0 0 0,0 0 1 0 0,-1 0-1 0 0,1-1 0 0 0,1 1 0 0 0,-1 0 0 0 0,0 0 0 0 0,1-1 0 0 0,1 6 0 0 0,1 7 197 0 0,4 24 405 0 0,2-1 1 0 0,14 40 0 0 0,-9-31-329 0 0,41 88 0 0 0,-37-98-473 0 0,-10-20 39 0 0,1-1 0 0 0,12 19-1 0 0,-17-31-251 0 0,0 0-1 0 0,0 0 1 0 0,0 0-1 0 0,1-1 1 0 0,-1 1-1 0 0,1-1 0 0 0,0 0 1 0 0,1-1-1 0 0,-1 1 1 0 0,9 3-1 0 0,-2-4-1617 0 0,-2-5-440 0 0</inkml:trace>
  <inkml:trace contextRef="#ctx0" brushRef="#br0" timeOffset="1">521 322 12440 0 0,'2'0'8074'0'0,"27"-6"-3781"0"0,-28 6-4224 0 0,-1 0-1 0 0,1 0 0 0 0,0 0 1 0 0,-1-1-1 0 0,1 1 0 0 0,0 0 1 0 0,-1-1-1 0 0,1 1 0 0 0,0 0 1 0 0,-1-1-1 0 0,1 1 0 0 0,-1-1 1 0 0,1 1-1 0 0,-1 0 0 0 0,1-1 1 0 0,-1 0-1 0 0,1 0 0 0 0,1-1 117 0 0,3-1-97 0 0,0 0-1 0 0,0 0 1 0 0,0 1 0 0 0,0 0-1 0 0,0 0 1 0 0,1 0 0 0 0,7-1-1 0 0,-3-1-83 0 0,-5 1-478 0 0,-1 1-1 0 0,1 0 0 0 0,-1 1 1 0 0,7-2-1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1:56.4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1 507 17503 0 0,'0'0'2080'0'0,"3"1"-973"0"0,1 1-553 0 0,0-1 0 0 0,0 0 1 0 0,0-1-1 0 0,0 1 0 0 0,0-1 0 0 0,0 0 1 0 0,0 0-1 0 0,8-1 0 0 0,37-9 1608 0 0,-3 1-1652 0 0,-29 5-562 0 0,0 0 1 0 0,0-1-1 0 0,18-7 1 0 0,-28 9-71 0 0,11-3-1197 0 0</inkml:trace>
  <inkml:trace contextRef="#ctx0" brushRef="#br0" timeOffset="1">461 1 15664 0 0,'-8'9'1530'0'0,"7"-9"-1502"0"0,1 1 1 0 0,-1 0-1 0 0,0 0 1 0 0,0-1-1 0 0,1 1 1 0 0,-1 0-1 0 0,0 0 1 0 0,1 0 0 0 0,-1 0-1 0 0,1 0 1 0 0,0 0-1 0 0,-1 0 1 0 0,1 0-1 0 0,0 0 1 0 0,-1 2-1 0 0,-6 21 3420 0 0,5-19-2774 0 0,1-1-1 0 0,-1 1 1 0 0,1-1-1 0 0,0 1 1 0 0,0 0-1 0 0,0 5 1 0 0,2 4 168 0 0,1 0 1 0 0,3 19 0 0 0,3 20 240 0 0,32 234 207 0 0,-25-201-1288 0 0,10 39-1210 0 0,-11-74-6529 0 0,-2-17-1626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30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0-1 288,'0'0'12,"0"0"4,0 0-16,0 0 0,0 0 0,0 0 0,0 0 229,9 4 43,0 0 9,5 0 2,-5 0-166,5-4-33,-1 8-6,6-4-2,-10-8-27,9 8-5,-5 1-2,6-1 0,-6-4-13,1 0-2,0 0-1,4-4 0,-4 4-18,-1 0-8,5 4 0,-13 4 8,4-4-125,-4 4-26,-5-8-5,0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3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197 19 14888 0 0,'0'0'680'0'0,"0"-5"229"0"0,0-8 7351 0 0,-1 13-7699 0 0,-4 3-422 0 0,1 0 0 0 0,-1 0 1 0 0,1 0-1 0 0,0 1 0 0 0,0-1 1 0 0,0 1-1 0 0,0 0 0 0 0,1 0 1 0 0,-4 6-1 0 0,-12 12 72 0 0,2-3-133 0 0,1 0-1 0 0,1 2 1 0 0,-15 25 0 0 0,14-21-84 0 0,13-20-27 0 0,-1 0-1 0 0,0-1 0 0 0,0 1 1 0 0,-7 4-1 0 0,1 1-218 0 0,8-8-612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3.8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5528 0 0,'0'0'422'0'0,"5"0"97"0"0,-1 1 544 0 0,0 0-1 0 0,0-1 1 0 0,0 1 0 0 0,0 1-1 0 0,0-1 1 0 0,-1 1 0 0 0,1-1-1 0 0,5 4 1 0 0,12 5 1590 0 0,-16-8-2293 0 0,1-1 0 0 0,-1 0 0 0 0,1 0 0 0 0,-1-1 0 0 0,1 1 0 0 0,-1-1 0 0 0,1 0-1 0 0,7-2 1 0 0,-6 2-136 0 0,1-1 1 0 0,-1 1-1 0 0,0 0 0 0 0,1 1 0 0 0,7 1 0 0 0,3 2-141 0 0,0-1-1 0 0,37 3 1 0 0,-54-6-580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4.1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1 12552 0 0,'-2'1'234'0'0,"0"0"0"0"0,0 0 1 0 0,1 1-1 0 0,-1-1 1 0 0,1 1-1 0 0,-1-1 0 0 0,1 1 1 0 0,-1 0-1 0 0,1-1 1 0 0,0 1-1 0 0,0 0 1 0 0,0 0-1 0 0,0 0 0 0 0,0 0 1 0 0,-1 3-1 0 0,2 0 577 0 0,0 0 0 0 0,-1 0 0 0 0,0 0 0 0 0,-2 8 0 0 0,-3 10 366 0 0,-4 89 1457 0 0,8-77-2053 0 0,-13 387 2057 0 0,11 50-1678 0 0,3-292-800 0 0,5 366 239 0 0,-2-305-275 0 0,2 64 26 0 0,-2-12-8 0 0,-3-156-65 0 0,-1 35 21 0 0,3 158 108 0 0,2-131-137 0 0,0 0 17 0 0,2-54-29 0 0,7 90-61 0 0,-4-75 3 0 0,-5-56 13 0 0,2-25 3 0 0,17 203 23 0 0,-16-175-1 0 0,-2-22-10 0 0,8 63-27 0 0,-9-107-16 0 0,-4 54 1 0 0,0-34-7 0 0,2-23-101 0 0,0-16-136 0 0,-1 0 0 0 0,-1 0-1 0 0,-1 0 1 0 0,-8 39 0 0 0,6-54-364 0 0,-1-12-92 0 0,-2-16-779 0 0,5 16 1036 0 0,-7-22-1444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5.2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1 201 8752 0 0,'0'-20'396'0'0,"0"9"6322"0"0,1 13-6317 0 0,-1 0-1 0 0,1 0 1 0 0,0 0-1 0 0,0 0 1 0 0,0-1-1 0 0,0 1 1 0 0,0 0 0 0 0,1-1-1 0 0,1 3 1 0 0,0 0 168 0 0,-1-2-341 0 0,0 1 0 0 0,1-1 0 0 0,-1 0 0 0 0,0 0 0 0 0,0 0 1 0 0,1 0-1 0 0,0 0 0 0 0,-1-1 0 0 0,1 1 0 0 0,0-1 0 0 0,0 1 0 0 0,-1-1 1 0 0,1 0-1 0 0,0 0 0 0 0,0-1 0 0 0,4 2 0 0 0,19 6 814 0 0,-9-2-413 0 0,1 0 0 0 0,21 3 0 0 0,-9-2-218 0 0,14-1 127 0 0,-11-2-195 0 0,143 17 417 0 0,-118-16-648 0 0,70 3 30 0 0,78-2-25 0 0,-129-7-117 0 0,57 1 0 0 0,-46-2 0 0 0,-2 0 0 0 0,-49 4 0 0 0,163 5 0 0 0,-19-15 0 0 0,74 4 20 0 0,-21 2 13 0 0,110-28-10 0 0,-59 5 129 0 0,-39-2-46 0 0,41-3-35 0 0,19-5 0 0 0,384 2 5 0 0,-114 37-76 0 0,-499-4 11 0 0,137-4 42 0 0,-72 3-36 0 0,12-2 19 0 0,-84 2-24 0 0,-49 2-12 0 0,0-2-1 0 0,31-3 1 0 0,-46 2 0 0 0,0 2 0 0 0,0-1 0 0 0,0 1 0 0 0,10 0 0 0 0,26 2 0 0 0,-38-2 1 0 0,20-1 51 0 0,-14-2-69 0 0,-8 2-122 0 0,0-5-124 0 0,-1 6 223 0 0,-1-1 0 0 0,1 1 0 0 0,-1-1 1 0 0,0 1-1 0 0,1-1 0 0 0,-1 1 0 0 0,0-1 0 0 0,0 1 0 0 0,1-1 0 0 0,-1 0 0 0 0,0 1 1 0 0,0-1-1 0 0,0 1 0 0 0,0-1 0 0 0,0 0 0 0 0,0 1 0 0 0,0-1 0 0 0,0 0 0 0 0,0 1 1 0 0,0-1-1 0 0,0 1 0 0 0,0-1 0 0 0,0 0 0 0 0,-1 1 0 0 0,1-1 0 0 0,0 0 0 0 0,-4-7-266 0 0,-7-20-2015 0 0,11 27 1969 0 0,-1-1 0 0 0,1 0 0 0 0,-1 0 0 0 0,1 0 1 0 0,-1 0-1 0 0,0 1 0 0 0,0-1 0 0 0,-1-2 1 0 0,-3-4-1498 0 0,-2-11-6129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5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8 5064 0 0,'3'1'141'0'0,"-3"-1"-106"0"0,1 0-1 0 0,-1 0 0 0 0,1 0 0 0 0,0 0 0 0 0,-1 0 0 0 0,1 0 0 0 0,0 0 0 0 0,-1 0 1 0 0,1 0-1 0 0,0 0 0 0 0,-1 0 0 0 0,1 0 0 0 0,0 0 0 0 0,-1-1 0 0 0,1 1 1 0 0,-1 0-1 0 0,1 0 0 0 0,-1-1 0 0 0,1 1 0 0 0,-1-1 0 0 0,1 1 0 0 0,0-1 0 0 0,0 0 719 0 0,0 1 0 0 0,0-1 0 0 0,0 1 0 0 0,0-1 0 0 0,0 1 0 0 0,0 0 0 0 0,0-1 0 0 0,0 1 0 0 0,0 0-1 0 0,0 0 1 0 0,1-1 0 0 0,11 4 3791 0 0,-8 0-4116 0 0,-1-1-1 0 0,0 1 1 0 0,0 0 0 0 0,4 4 0 0 0,9 6 1189 0 0,-10-9-1195 0 0,27 18 1416 0 0,54 43-1 0 0,-43-15-788 0 0,-42-46-986 0 0,0 0 0 0 0,0 1 0 0 0,0-1-1 0 0,-1 1 1 0 0,0-1 0 0 0,0 1 0 0 0,0 0 0 0 0,0 0-1 0 0,-1 0 1 0 0,0 0 0 0 0,0 0 0 0 0,0 0 0 0 0,-1 0-1 0 0,1 0 1 0 0,-1 0 0 0 0,-1 1 0 0 0,1-1 0 0 0,-1 0-1 0 0,-1 5 1 0 0,1-7-45 0 0,0 0 0 0 0,0-1 0 0 0,0 1 1 0 0,0-1-1 0 0,-1 1 0 0 0,1-1 0 0 0,-1 0 0 0 0,0 0 0 0 0,0 1 0 0 0,0-1 0 0 0,-2 2 0 0 0,-27 19 58 0 0,23-18-67 0 0,-1 1-1 0 0,0-1 0 0 0,0-1 1 0 0,0 1-1 0 0,-1-2 0 0 0,0 1 1 0 0,-13 2-1 0 0,3-1-218 0 0,-21 7-1 0 0,19-4-160 0 0,15-7 104 0 0,1 1-1 0 0,-1-1 0 0 0,1 0 1 0 0,-12 0-1 0 0,0-1-3487 0 0,5-1-2313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0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11056 0 0,'0'0'9491'0'0,"1"2"-8104"0"0,13 18 1658 0 0,-5-9-1997 0 0,-8-10-1015 0 0,0 0 0 0 0,-1 0-1 0 0,1 0 1 0 0,0 0 0 0 0,-1-1-1 0 0,1 1 1 0 0,0 0 0 0 0,0-1 0 0 0,0 1-1 0 0,-1 0 1 0 0,1-1 0 0 0,0 1-1 0 0,0-1 1 0 0,2 1 0 0 0,-1 0 81 0 0,1 0 1 0 0,-1 1-1 0 0,1-1 1 0 0,-1 1-1 0 0,0 0 1 0 0,4 3-1 0 0,8 6 141 0 0,-11-8-190 0 0,1 0 0 0 0,-1 0 1 0 0,1 0-1 0 0,-1 0 0 0 0,0 1 0 0 0,0 0 0 0 0,-1 0 1 0 0,1-1-1 0 0,-1 1 0 0 0,0 1 0 0 0,0-1 1 0 0,0 0-1 0 0,0 0 0 0 0,-1 1 0 0 0,1-1 0 0 0,-1 1 1 0 0,0 8-1 0 0,0-6-7 0 0,0 0 1 0 0,-1 1-1 0 0,0-1 1 0 0,0 0-1 0 0,-1 1 1 0 0,0-1-1 0 0,-1 0 1 0 0,1 0-1 0 0,-1 0 1 0 0,-5 12-1 0 0,5-15-37 0 0,-5 12 18 0 0,-1 0-1 0 0,0 0 0 0 0,-1-1 0 0 0,-1 0 1 0 0,-16 19-1 0 0,1-5-769 0 0,24-29 627 0 0,0 1-1 0 0,0-1 1 0 0,0 1 0 0 0,0-1-1 0 0,-1 0 1 0 0,1 0 0 0 0,0 0-1 0 0,0 1 1 0 0,0-1 0 0 0,-1 0-1 0 0,1-1 1 0 0,0 1 0 0 0,0 0-1 0 0,0 0 1 0 0,-1 0 0 0 0,1-1-1 0 0,0 1 1 0 0,-1-1 0 0 0,1 0-102 0 0,1 1 1 0 0,-1-1 0 0 0,0 0-1 0 0,1 1 1 0 0,-1-1 0 0 0,1 0-1 0 0,-1 0 1 0 0,1 0 0 0 0,0 1-1 0 0,-1-1 1 0 0,1 0 0 0 0,0 0-1 0 0,-1 0 1 0 0,1 0 0 0 0,0 0-1 0 0,0 0 1 0 0,0 0 0 0 0,0 0-1 0 0,0 0 1 0 0,0-1 0 0 0,0-12-8172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53 5064 0 0,'18'-50'20135'0'0,"-19"49"-19881"0"0,0 0 759 0 0,1 2-935 0 0,0-1 0 0 0,0 1 0 0 0,-1 0 0 0 0,1-1 0 0 0,0 1 0 0 0,-1 0 0 0 0,1 0 0 0 0,-1-1 0 0 0,1 1 0 0 0,-1-1 0 0 0,1 1 0 0 0,-1-1 0 0 0,0 1 0 0 0,1-1 0 0 0,-1 1 0 0 0,0-1-1 0 0,1 1 1 0 0,-2 0 0 0 0,-3 2 190 0 0,-1 3-178 0 0,1-1-1 0 0,0 1 0 0 0,0 0 1 0 0,0 0-1 0 0,1 0 1 0 0,0 1-1 0 0,0 0 1 0 0,1 0-1 0 0,0 0 1 0 0,-4 14-1 0 0,4-10 15 0 0,0 1 0 0 0,2 0 0 0 0,-1-1 0 0 0,2 1 0 0 0,-1 0 0 0 0,3 18 0 0 0,-1-24-112 0 0,0 0-1 0 0,1-1 1 0 0,-1 1 0 0 0,1-1-1 0 0,0 0 1 0 0,1 1 0 0 0,-1-1-1 0 0,1 0 1 0 0,0 0 0 0 0,1-1-1 0 0,-1 1 1 0 0,1-1 0 0 0,-1 1-1 0 0,1-1 1 0 0,1 0 0 0 0,-1-1-1 0 0,8 6 1 0 0,-7-6-1 0 0,-1 0-1 0 0,1 0 1 0 0,0 0 0 0 0,0-1 0 0 0,0 0-1 0 0,0 0 1 0 0,0 0 0 0 0,0-1-1 0 0,1 0 1 0 0,-1 0 0 0 0,0 0-1 0 0,1-1 1 0 0,-1 1 0 0 0,1-1 0 0 0,-1 0-1 0 0,1-1 1 0 0,-1 0 0 0 0,0 0-1 0 0,6-1 1 0 0,-5 0-331 0 0,0 0 0 0 0,0-1 0 0 0,0 0 1 0 0,0 0-1 0 0,-1 0 0 0 0,1-1 0 0 0,-1 0 0 0 0,0 0 0 0 0,0 0 0 0 0,0 0 0 0 0,0-1 0 0 0,6-9 1 0 0,5-9-8842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6.8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325 182 11056 0 0,'0'0'852'0'0,"-2"-1"-560"0"0,1-2-180 0 0,0 1 0 0 0,1-1 0 0 0,-1 0 0 0 0,0 1 0 0 0,1-1 1 0 0,-1 0-1 0 0,1-4 0 0 0,-4-16 2080 0 0,-1 6-834 0 0,2 11-592 0 0,1 0 1 0 0,1 0-1 0 0,-1 0 1 0 0,1-1-1 0 0,-1-6 1 0 0,1 10-519 0 0,1 0 0 0 0,-1 0 1 0 0,-1 0-1 0 0,1 0 0 0 0,0 0 0 0 0,-1 0 0 0 0,1 0 0 0 0,-1 0 1 0 0,0 1-1 0 0,0-1 0 0 0,0 1 0 0 0,0-1 0 0 0,0 1 1 0 0,-5-3-1 0 0,-3-5 294 0 0,9 8-507 0 0,0 1 1 0 0,0-1-1 0 0,-1 1 0 0 0,1 0 0 0 0,-1 0 0 0 0,1 0 1 0 0,-1 0-1 0 0,0 0 0 0 0,1 0 0 0 0,-1 0 1 0 0,0 0-1 0 0,0 1 0 0 0,1-1 0 0 0,-1 1 0 0 0,0-1 1 0 0,0 1-1 0 0,0 0 0 0 0,0-1 0 0 0,0 1 0 0 0,1 0 1 0 0,-1 0-1 0 0,0 1 0 0 0,0-1 0 0 0,0 0 1 0 0,0 0-1 0 0,0 1 0 0 0,1 0 0 0 0,-1-1 0 0 0,0 1 1 0 0,0 0-1 0 0,1 0 0 0 0,-3 1 0 0 0,0 0 38 0 0,0 1-1 0 0,1 0 1 0 0,-1 0-1 0 0,1 0 0 0 0,-1 0 1 0 0,1 1-1 0 0,0-1 1 0 0,0 1-1 0 0,1 0 1 0 0,-1 0-1 0 0,1 0 1 0 0,-2 4-1 0 0,-1 7-72 0 0,0-1 0 0 0,2 1 0 0 0,-1 0 0 0 0,2 0 0 0 0,0 1 0 0 0,1-1 0 0 0,1 18 0 0 0,1-17 0 0 0,5 26 0 0 0,0 5 0 0 0,-5-36 0 0 0,0-1 0 0 0,0 1 0 0 0,1 0 0 0 0,1-1 0 0 0,3 11 0 0 0,-3-9-108 0 0,0-1 0 0 0,-1 1 1 0 0,1 12-1 0 0,3 14-337 0 0,-6-35 276 0 0,0 1 0 0 0,1-1 0 0 0,-1 0 1 0 0,-1 1-1 0 0,1-1 0 0 0,0 0 0 0 0,-1 0 0 0 0,0 5 0 0 0,-2 11-2569 0 0</inkml:trace>
  <inkml:trace contextRef="#ctx0" brushRef="#br0" timeOffset="1">0 338 8288 0 0,'3'0'6302'0'0,"35"4"-3"0"0,-26-3-5368 0 0,-1 0 0 0 0,0 0 0 0 0,1-1 0 0 0,13-2 1 0 0,40-2 925 0 0,-46 4-1515 0 0,25-4 1 0 0,-41 3-294 0 0,-1 0-507 0 0,7-8 163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7.2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2 149 9672 0 0,'-2'-1'13693'0'0,"7"14"-8250"0"0,-3-5-8021 0 0,3 10 2951 0 0,1-1 0 0 0,9 18-1 0 0,-4-9-462 0 0,-11-24-267 0 0,7-1-70 0 0,-4 1-1489 0 0,16 5-11962 0 0</inkml:trace>
  <inkml:trace contextRef="#ctx0" brushRef="#br0" timeOffset="1">369 3 8288 0 0,'-9'-2'8892'0'0,"3"5"-5677"0"0,-1 8-2369 0 0,6-8 234 0 0,-8 11 742 0 0,6-10-1457 0 0,0 0 1 0 0,1 1 0 0 0,-1-1 0 0 0,1 1 0 0 0,0 0 0 0 0,0 0-1 0 0,0 0 1 0 0,-1 8 0 0 0,-3 21 324 0 0,-1 9-179 0 0,-3 75 0 0 0,9-103-504 0 0,1 0-1 0 0,1 1 1 0 0,0-1 0 0 0,1 0-1 0 0,1 1 1 0 0,0-1 0 0 0,1 0-1 0 0,10 22 1 0 0,-9-24-66 0 0,-4-10 3 0 0,1 0 0 0 0,-1 0 1 0 0,0 0-1 0 0,1 0 0 0 0,0-1 1 0 0,4 6-1 0 0,-5-6-183 0 0,1-2-1191 0 0,24-1-2686 0 0,-15-2-4361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3224 0 0,'1'2'3965'0'0,"17"11"6090"0"0,4-4-4548 0 0,28 2-2422 0 0,-10-3-1658 0 0,-23-2-804 0 0,-11-4-366 0 0,0 0 1 0 0,0 0 0 0 0,0 0 0 0 0,10 0 0 0 0,-14-2-23 0 0,2 26 360 0 0,-3-23-561 0 0,-1 1 1 0 0,1 0 0 0 0,-1-1-1 0 0,1 1 1 0 0,-1 0-1 0 0,0 0 1 0 0,0 0 0 0 0,-1-1-1 0 0,0 8 1 0 0,-2-5-6 0 0,1 0 1 0 0,-1 0-1 0 0,-1 0 1 0 0,1 0-1 0 0,-1 0 0 0 0,0-1 1 0 0,-4 6-1 0 0,-5 3-14 0 0,-19 16 0 0 0,25-23-63 0 0,-7 5-264 0 0,-26 18 0 0 0,32-24 3 0 0,-20 12-427 0 0,27-17 656 0 0,1-1-1 0 0,-1 1 1 0 0,1-1-1 0 0,-1 0 0 0 0,0 1 1 0 0,1-1-1 0 0,-1 0 1 0 0,0 1-1 0 0,1-1 1 0 0,-1 0-1 0 0,0 0 1 0 0,1 0-1 0 0,-1 1 0 0 0,0-1 1 0 0,0 0-1 0 0,1 0 1 0 0,-1 0-1 0 0,0 0 1 0 0,0 0-1 0 0,1-1 0 0 0,-1 1 1 0 0,0 0-1 0 0,1 0 1 0 0,-1 0-1 0 0,0-1 1 0 0,1 1-1 0 0,-1 0 1 0 0,0 0-1 0 0,1-1 0 0 0,-2 0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8.72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0 979,'0'0'87,"0"12"-70,0 0-17,0-3 0,0-9 83,4 8 13,-4 8 2,5-4 1,-5 0-7,0 0-2,4 9 0,-4-5 0,5 0-42,0 4-9,4 0-2,-9 5 0,4-5-3,1 4-1,-1 0 0,5 1 0,-4 3-9,-1 0-3,1 1 0,0-1 0,-1 4-9,-4-3-3,9 3 0,-9 0 0,5 1-9,-1 3 0,1 1 0,-5-1 8,9-3-8,-9 11 0,0 1 0,0-5 8,5 0-8,-1-3 0,-4-1 0,0-3 0,5 3 0,-5-8 0,0 5 0,0-5 8,4 5-8,-4-5 0,0-4 9,0 4-9,0-3 0,0-1 8,0 0-8,0-3 0,-4-1 0,4-4 8,0 0-8,0 0 0,0 1 0,0-5 8,0 0-8,0 0 0,0 0 0,0-4-13,0 4 1,0-4 1,0 1-43,0-1-9,0 0-1,0-8-1,0 8-119,0-8-23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08.1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97 294 6448 0 0,'0'0'498'0'0,"1"-1"-327"0"0,-1-1 15 0 0,1 1 0 0 0,0 0 0 0 0,-1 0 0 0 0,1 0 0 0 0,-1 0-1 0 0,1-1 1 0 0,-1 1 0 0 0,1 0 0 0 0,-1-1 0 0 0,0 1 0 0 0,1-2 0 0 0,-8-12 8904 0 0,7 14-9010 0 0,0 1 0 0 0,0 0 0 0 0,0 0 0 0 0,0-1 1 0 0,0 1-1 0 0,-1 0 0 0 0,1 0 0 0 0,0 0 0 0 0,0-1 0 0 0,0 1 0 0 0,0 0 0 0 0,0 0 0 0 0,0 0 0 0 0,0-1 0 0 0,0 1 0 0 0,-1 0 1 0 0,1 0-1 0 0,0 0 0 0 0,0-1 0 0 0,0 1 0 0 0,0 0 0 0 0,0 0 0 0 0,-1 0 0 0 0,1 0 0 0 0,0 0 0 0 0,0 0 0 0 0,0 0 0 0 0,-1-1 1 0 0,1 1-1 0 0,0 0 0 0 0,0 0 0 0 0,-1 0 0 0 0,1 0 0 0 0,0 0 0 0 0,0 0 0 0 0,0 0 0 0 0,-1 0 0 0 0,1 0 0 0 0,0 0 0 0 0,0 0 1 0 0,-1 0-1 0 0,1 0 0 0 0,0 0 0 0 0,0 0 0 0 0,0 0 0 0 0,-1 1 0 0 0,1-1 0 0 0,0 0 0 0 0,0 0 0 0 0,0 0 0 0 0,-1 0 0 0 0,-12 7 1493 0 0,12-6-1047 0 0,-6 4-237 0 0,1 0 0 0 0,0 1 0 0 0,0-1 0 0 0,1 1 0 0 0,0 0 0 0 0,0 1 1 0 0,0-1-1 0 0,1 1 0 0 0,0 0 0 0 0,0 0 0 0 0,1 0 0 0 0,-1 0 0 0 0,-3 15 0 0 0,7-19-274 0 0,-1 1-1 0 0,0-1 0 0 0,1 0 0 0 0,-1 1 0 0 0,1-1 0 0 0,0 1 0 0 0,0-1 0 0 0,1 1 0 0 0,-1-1 1 0 0,1 0-1 0 0,1 5 0 0 0,0 0 14 0 0,1 0 0 0 0,1 0 1 0 0,4 9-1 0 0,-5-14-31 0 0,-1 0 0 0 0,1 0 0 0 0,0-1 0 0 0,0 1 0 0 0,0-1-1 0 0,0 1 1 0 0,1-1 0 0 0,-1 0 0 0 0,1 0 0 0 0,-1 0 0 0 0,5 1 0 0 0,9 6-20 0 0,-13-7 15 0 0,0-1 0 0 0,0 1 0 0 0,0 0 0 0 0,0-1 1 0 0,0 0-1 0 0,0 0 0 0 0,0 0 0 0 0,0 0 0 0 0,1-1 0 0 0,-1 0 0 0 0,0 0 0 0 0,8-1 0 0 0,-3 0-73 0 0,1 0 0 0 0,-1-1 0 0 0,0-1 0 0 0,15-5 0 0 0,-21 6-3 0 0,1 0 1 0 0,-1 0-1 0 0,1-1 0 0 0,-1 1 0 0 0,0-1 1 0 0,0 1-1 0 0,0-1 0 0 0,4-5 1 0 0,19-28-1651 0 0,-21 29 977 0 0,6-14-1183 0 0,1 1-76 0 0</inkml:trace>
  <inkml:trace contextRef="#ctx0" brushRef="#br0" timeOffset="1">354 0 4144 0 0,'0'0'319'0'0,"8"7"5866"0"0,31 13 4339 0 0,-33-16-9972 0 0,0 0 1 0 0,1 1-1 0 0,-1-1 1 0 0,-1 1-1 0 0,1 1 0 0 0,-1-1 1 0 0,6 9-1 0 0,2 1 174 0 0,-11-12-623 0 0,0-1 1 0 0,0 0-1 0 0,0 1 1 0 0,0-1-1 0 0,0 1 1 0 0,-1 0-1 0 0,1 0 1 0 0,-1 0-1 0 0,0-1 1 0 0,2 7-1 0 0,8 29 719 0 0,-7-27-624 0 0,-1 0-1 0 0,0 0 1 0 0,0 0 0 0 0,-1 0 0 0 0,0 1-1 0 0,-1-1 1 0 0,-1 1 0 0 0,-1 20-1 0 0,-3-10-117 0 0,0 6-44 0 0,-2 0 0 0 0,0-1-1 0 0,-13 33 1 0 0,4-26-66 0 0,-9 27-482 0 0,-4-1 0 0 0,-41 67 1 0 0,44-92-2094 0 0,-6 0-6897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19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1 400 10080 0 0,'3'-9'462'0'0,"-2"7"-12"0"0,12 9 4648 0 0,-7-9-3897 0 0,0 0 1 0 0,-1 0-1 0 0,9-4 0 0 0,-12 5-957 0 0,0 1-1 0 0,0-1 1 0 0,0 0-1 0 0,0 1 0 0 0,0-1 1 0 0,0 1-1 0 0,0 0 1 0 0,3-1-1 0 0,-3 1 710 0 0,-1 0-473 0 0,36 5 682 0 0,-20-2-954 0 0,0 0 1 0 0,1-2 0 0 0,-1 0 0 0 0,0-1 0 0 0,1-1 0 0 0,31-6 0 0 0,-13 0 98 0 0,-23 3-140 0 0,1 1 1 0 0,0 1-1 0 0,19-1 0 0 0,-13 2 11 0 0,14 1 139 0 0,5 7-11 0 0,-36-6-286 0 0,1 0-1 0 0,0 0 0 0 0,0 0 0 0 0,0 0 0 0 0,5-1 0 0 0,14 4 17 0 0,-16-3 14 0 0,1 0-1 0 0,-1-1 1 0 0,1 0-1 0 0,-1 0 1 0 0,1 0-1 0 0,13-3 0 0 0,22-1 176 0 0,-24 3-217 0 0,0-1 0 0 0,33-8 1 0 0,17-2-181 0 0,23 4 164 0 0,-55 6 58 0 0,-31 3-35 0 0,0-1 0 0 0,0 0 0 0 0,0-1-1 0 0,-1 1 1 0 0,11-4 0 0 0,-7 2 5 0 0,1 0 1 0 0,-1 1-1 0 0,16-1 1 0 0,-15 2-6 0 0,0-1-1 0 0,0 0 1 0 0,12-4 0 0 0,-14 3-8 0 0,0 1-1 0 0,-1 0 1 0 0,1 0 0 0 0,9 1-1 0 0,-8 0 2 0 0,-1-1 0 0 0,0 1-1 0 0,13-4 1 0 0,-1 0 11 0 0,1 1-1 0 0,-1 1 1 0 0,42 1-1 0 0,-43 1-17 0 0,-10 0-11 0 0,-1-1 0 0 0,1-1 1 0 0,10-2-1 0 0,13-2-119 0 0,33 0 545 0 0,-52 4-373 0 0,1 1 0 0 0,26 1 0 0 0,-25 1 77 0 0,28-3 0 0 0,-36 1-128 0 0,1 0-1 0 0,0 0 1 0 0,-1 1-1 0 0,1 1 1 0 0,0-1 0 0 0,0 1-1 0 0,-1 1 1 0 0,1-1-1 0 0,13 6 1 0 0,32 6 68 0 0,-46-12-52 0 0,0 0 0 0 0,0 0 0 0 0,0-1 0 0 0,0 0 0 0 0,0-1 0 0 0,0 1 0 0 0,0-2 0 0 0,9-1 0 0 0,-7 1 11 0 0,1 0 0 0 0,15 0 0 0 0,-17 2-16 0 0,0-1-1 0 0,-1 0 1 0 0,14-4 0 0 0,-13 3 13 0 0,-1 0 0 0 0,1 1 0 0 0,13-1 0 0 0,27-4 48 0 0,-37 6-55 0 0,0-1 0 0 0,-1 1 0 0 0,1-2 1 0 0,0 0-1 0 0,0 0 0 0 0,12-5 0 0 0,-17 5-4 0 0,0 1-1 0 0,0 0 1 0 0,-1 0 0 0 0,1 1 0 0 0,0-1-1 0 0,10 2 1 0 0,-11-1-1 0 0,1 0 1 0 0,0 0-1 0 0,-1 0 1 0 0,1-1-1 0 0,-1 0 1 0 0,9-2-1 0 0,65-21-4 0 0,-75 22 0 0 0,1 1 0 0 0,0 0 0 0 0,-1 1 0 0 0,1-1 0 0 0,0 1 0 0 0,5 0 0 0 0,-5 0 0 0 0,0 0 0 0 0,0 0 0 0 0,0-1 0 0 0,-1 1 0 0 0,9-3 0 0 0,-8 1 1 0 0,-2 1 3 0 0,-1 0 0 0 0,1 0 1 0 0,-1 1-1 0 0,1-1 0 0 0,0 1 0 0 0,-1 0 1 0 0,1 0-1 0 0,-1-1 0 0 0,6 2 0 0 0,7-1 6 0 0,5 0-7 0 0,0-2 0 0 0,0 0-1 0 0,34-8 1 0 0,-52 10-3 0 0,-1 0 0 0 0,1-1 0 0 0,-1 1 0 0 0,1 0 0 0 0,-1-1 0 0 0,1 1 0 0 0,-1-1 0 0 0,1 1 0 0 0,-1-1 0 0 0,0 0 0 0 0,1 0 0 0 0,-1 0 0 0 0,2-1 0 0 0,0 1 0 0 0,16 1 0 0 0,-18 0 0 0 0,12 2 23 0 0,-10-1-18 0 0,0 0 0 0 0,1 0 1 0 0,-1-1-1 0 0,1 1 0 0 0,0-1 0 0 0,-1 0 0 0 0,5 0 0 0 0,33-6-5 0 0,-37 7 0 0 0,0-1 0 0 0,12-6 0 0 0,-5 3 11 0 0,-1 0-1 0 0,1 1 1 0 0,0 0 0 0 0,1 0-1 0 0,-1 1 1 0 0,16 1 0 0 0,-22-1-2 0 0,0 0 1 0 0,0 1-1 0 0,0-2 0 0 0,0 1 1 0 0,0 0-1 0 0,5-3 1 0 0,-5 2-3 0 0,-1 0 0 0 0,1 0 1 0 0,0 1-1 0 0,0 0 0 0 0,0 0 1 0 0,7-1-1 0 0,34 3 8 0 0,-23 1 2 0 0,1-2-1 0 0,25-3 0 0 0,-30-6-16 0 0,51-2 0 0 0,29-12 0 0 0,-91 21 8 0 0,0 0-1 0 0,0 1 1 0 0,0 0-1 0 0,12 0 1 0 0,22-3 18 0 0,-23 1-7 0 0,32 0 1 0 0,4-1 5 0 0,-22 2-7 0 0,-22 2-7 0 0,1 0 1 0 0,-1-2-1 0 0,21-4 1 0 0,124-31 33 0 0,-77 21-123 0 0,-61 13 40 0 0,1 1 0 0 0,0 1 1 0 0,34 2-1 0 0,-14 0 22 0 0,22-2 46 0 0,130 5 292 0 0,-74-3-322 0 0,-62-1 0 0 0,-16-2 15 0 0,-26 1-5 0 0,-1 0 0 0 0,1 1 0 0 0,-1 0-1 0 0,25 5 1 0 0,-31-4-2 0 0,1 0 0 0 0,-1 0 0 0 0,1-1 0 0 0,0 0 0 0 0,-1 0 0 0 0,1-1 0 0 0,11-1 0 0 0,-15 1-3 0 0,1 1-1 0 0,-1 0 1 0 0,1 1 0 0 0,-1-1-1 0 0,1 1 1 0 0,-1-1 0 0 0,6 3-1 0 0,18 2 23 0 0,22-4-15 0 0,-21 0 5 0 0,-1-1 1 0 0,45-6-1 0 0,-28 1-17 0 0,-40 4 0 0 0,1 1 0 0 0,-1-1 0 0 0,1 1 0 0 0,-1 1 0 0 0,1-1 0 0 0,-1 1 0 0 0,6 1 0 0 0,14 1 0 0 0,69-3 64 0 0,-73-2-64 0 0,1-3 0 0 0,-13 3 0 0 0,31 1 0 0 0,-38 1 0 0 0,1 0 0 0 0,-1 0 0 0 0,1 0 0 0 0,-1 0 0 0 0,1 0 0 0 0,-1 0 0 0 0,1 0 0 0 0,-1 0 0 0 0,0 0 0 0 0,1-1 0 0 0,-1 1 0 0 0,3-1 0 0 0,-3 0 0 0 0,1 0 0 0 0,0 1 0 0 0,-1 0 0 0 0,1-1 0 0 0,0 1 0 0 0,-1 0 0 0 0,1 0 0 0 0,0 0 0 0 0,0 0 0 0 0,-1 0 0 0 0,4 1 0 0 0,23-1 0 0 0,-11 0 0 0 0,0 0 0 0 0,-1 3 0 0 0,0-2 0 0 0,0 3 0 0 0,55 16 0 0 0,-31-11 0 0 0,-36-8 0 0 0,0-1 0 0 0,15 0 0 0 0,-1-2 0 0 0,8-3 0 0 0,7 1 0 0 0,-29 4 0 0 0,1-1 0 0 0,-1 1 0 0 0,0 0 0 0 0,1 0 0 0 0,6 1 0 0 0,-5 0 0 0 0,0 0 0 0 0,0-1 0 0 0,0 0 0 0 0,0 0 0 0 0,0 0 0 0 0,0-1 0 0 0,11-3 0 0 0,21-1 0 0 0,-1 0 11 0 0,-36 5 42 0 0,3 0 0 0 0,-1 2-189 0 0,4 0 279 0 0,8-2-3652 0 0,-18-1 2725 0 0,0 0 0 0 0,0 0 0 0 0,1 0 0 0 0,-1-1 0 0 0,0 1 1 0 0,1-1-1 0 0,-1 1 0 0 0,-2-3 0 0 0,4 3 767 0 0,-16-13-2150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19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 10136 0 0,'0'0'16503'0'0,"2"1"-15992"0"0,28 11 854 0 0,-30-12-1351 0 0,1 0-1 0 0,-1 0 0 0 0,0 0 1 0 0,0 1-1 0 0,0-1 1 0 0,1 0-1 0 0,-1 0 1 0 0,0 0-1 0 0,0 0 1 0 0,0 0-1 0 0,0 0 0 0 0,1 0 1 0 0,-1 0-1 0 0,0 0 1 0 0,0 1-1 0 0,0-1 1 0 0,0 0-1 0 0,1 0 1 0 0,-1 0-1 0 0,0 0 0 0 0,0 1 1 0 0,0-1-1 0 0,0 0 1 0 0,0 0-1 0 0,0 0 1 0 0,0 0-1 0 0,0 1 0 0 0,0-1 1 0 0,0 0-1 0 0,1 0 1 0 0,-1 0-1 0 0,0 1 1 0 0,0-1-1 0 0,0 0 1 0 0,0 0-1 0 0,0 1 21 0 0,0-1 1 0 0,0 1-1 0 0,0-1 0 0 0,0 0 1 0 0,0 1-1 0 0,0-1 1 0 0,0 0-1 0 0,0 1 0 0 0,0-1 1 0 0,0 0-1 0 0,1 1 0 0 0,-1-1 1 0 0,0 0-1 0 0,0 1 1 0 0,0-1-1 0 0,1 0 0 0 0,-1 1 1 0 0,0-1-1 0 0,0 0 0 0 0,1 0 1 0 0,-1 1-1 0 0,15 16 349 0 0,-12-13-293 0 0,0 1-1 0 0,0-1 1 0 0,1 0 0 0 0,6 5 0 0 0,55 43 554 0 0,-56-43-568 0 0,-5-5-47 0 0,-1 1 0 0 0,0 0-1 0 0,0-1 1 0 0,3 8 0 0 0,-2-4-74 0 0,-3-6 52 0 0,-1 0-1 0 0,0-1 1 0 0,1 1 0 0 0,-1-1 0 0 0,0 1 0 0 0,0 0 0 0 0,0-1-1 0 0,0 1 1 0 0,0 0 0 0 0,-1 2 0 0 0,1 0 62 0 0,0-4-65 0 0,0 1 1 0 0,0 0 0 0 0,-1-1-1 0 0,1 1 1 0 0,0-1-1 0 0,-1 1 1 0 0,1 0 0 0 0,0-1-1 0 0,-1 1 1 0 0,1-1 0 0 0,-1 1-1 0 0,1-1 1 0 0,0 1 0 0 0,-1-1-1 0 0,1 1 1 0 0,-1-1-1 0 0,0 1 1 0 0,-1 1-11 0 0,1-1-13 0 0,0 0 0 0 0,0 0 0 0 0,1 1 0 0 0,-1-1 1 0 0,0 1-1 0 0,1-1 0 0 0,0 0 0 0 0,-1 1 0 0 0,1 1 0 0 0,0-2 18 0 0,-1 1 1 0 0,1-1-1 0 0,0 0 0 0 0,-1 1 1 0 0,1-1-1 0 0,-1 0 0 0 0,1 1 1 0 0,-1-1-1 0 0,1 0 0 0 0,-1 0 0 0 0,0 0 1 0 0,0 0-1 0 0,-1 2 0 0 0,-5 3 43 0 0,-1 0 0 0 0,0 0 0 0 0,0-1 0 0 0,0 0 0 0 0,-1-1 0 0 0,-14 6 0 0 0,-58 14-676 0 0,10-4-2672 0 0,50-14-3597 0 0,3-5-2088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2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24 11976 0 0,'0'-24'13487'0'0,"3"34"-12438"0"0,-2-9-1018 0 0,-1 0-1 0 0,0 0 0 0 0,1-1 1 0 0,-1 1-1 0 0,0 0 1 0 0,0 0-1 0 0,1-1 1 0 0,-1 1-1 0 0,0 0 1 0 0,0 0-1 0 0,0 0 0 0 0,0-1 1 0 0,0 1-1 0 0,0 0 1 0 0,-1 1-1 0 0,0 6 312 0 0,-1 0-35 0 0,0 1 0 0 0,-1-1 0 0 0,0 1 0 0 0,0-1 1 0 0,-1 0-1 0 0,-5 8 0 0 0,1 0-214 0 0,-10 21-1 0 0,11-23-98 0 0,-14 24-1 0 0,11-22-17 0 0,-11 24 0 0 0,-2 3-361 0 0,20-40 342 0 0,0 2-9 0 0,2 16-20 0 0,2-11 72 0 0,5 0 0 0 0,-5-9 2 0 0,1 1-1 0 0,-1 0 1 0 0,1-1 0 0 0,0 1-1 0 0,0-1 1 0 0,0 0 0 0 0,0 0-1 0 0,0 1 1 0 0,0-1 0 0 0,0-1-1 0 0,0 1 1 0 0,0 0 0 0 0,4 1-1 0 0,0-2 28 0 0,0 0 0 0 0,-1 1 0 0 0,1-2 0 0 0,6 0-1 0 0,23 1 181 0 0,-5 2-305 0 0,38-1 1 0 0,-25-5-7914 0 0,-12-2-1110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1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226 37 3224 0 0,'0'0'4006'0'0,"-2"-1"-3268"0"0,-18-18 4934 0 0,16 14-4298 0 0,4 5-1213 0 0,-1-1 0 0 0,1 0 0 0 0,0 0 0 0 0,-1 1 0 0 0,1-1 0 0 0,0 1 0 0 0,-1-1 0 0 0,1 0 1 0 0,-1 1-1 0 0,1-1 0 0 0,-1 1 0 0 0,0-1 0 0 0,1 1 0 0 0,-1-1 0 0 0,-1 0 0 0 0,0 1 30 0 0,-1-1-1 0 0,1 1 0 0 0,0 0 1 0 0,-1 0-1 0 0,1 0 0 0 0,-1 0 0 0 0,1 0 1 0 0,-1 0-1 0 0,1 1 0 0 0,-1-1 0 0 0,1 1 1 0 0,0 0-1 0 0,-1 0 0 0 0,1 0 0 0 0,0 0 1 0 0,-1 0-1 0 0,1 0 0 0 0,0 1 0 0 0,0-1 1 0 0,-2 2-1 0 0,-6 6 172 0 0,0 0 0 0 0,-14 16 0 0 0,17-17-224 0 0,-7 8-41 0 0,-11 18 0 0 0,9-12-71 0 0,10-13-382 0 0,6-7 191 0 0,-1 0-1 0 0,0-1 0 0 0,0 1 1 0 0,0 0-1 0 0,0-1 0 0 0,0 1 1 0 0,-1-1-1 0 0,1 1 0 0 0,0-1 1 0 0,-1 0-1 0 0,1 0 0 0 0,-1 1 1 0 0,1-1-1 0 0,-1 0 0 0 0,1 0 0 0 0,-1 0 1 0 0,0-1-1 0 0,-2 2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1.5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 12352 0 0,'0'0'1118'0'0,"1"0"-880"0"0,0 1 0 0 0,0-1-1 0 0,0 1 1 0 0,0-1 0 0 0,0 1 0 0 0,0-1-1 0 0,0 1 1 0 0,0-1 0 0 0,0 0 0 0 0,0 0-1 0 0,0 0 1 0 0,1 1 0 0 0,4-4 493 0 0,1 0 1 0 0,0 1-1 0 0,-1 0 0 0 0,1 0 1 0 0,11 0-1 0 0,5-3 47 0 0,-15 3-534 0 0,-5 2-221 0 0,1-1 1 0 0,-1 0-1 0 0,0 0 0 0 0,1 0 1 0 0,-1 0-1 0 0,0-1 0 0 0,0 1 1 0 0,0-1-1 0 0,0 0 1 0 0,0 1-1 0 0,3-4 0 0 0,-5 4-828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2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7368 0 0,'-7'0'666'0'0,"6"1"-394"0"0,0-1 0 0 0,0 0 0 0 0,1 0 1 0 0,-1 0-1 0 0,0 1 0 0 0,0-1 0 0 0,0 0 0 0 0,0 1 0 0 0,1-1 0 0 0,-1 1 0 0 0,0-1 0 0 0,0 1 0 0 0,1-1 0 0 0,-1 1 0 0 0,1 0 0 0 0,-1-1 0 0 0,0 1 0 0 0,1 0 0 0 0,-1-1 0 0 0,1 1 0 0 0,-1 0 0 0 0,1 0 0 0 0,0 0 0 0 0,-1-1 0 0 0,1 1 0 0 0,0 0 0 0 0,0 0 0 0 0,-1 1 0 0 0,-2 22 2484 0 0,-1 51-260 0 0,3-58-2144 0 0,-4 24 0 0 0,2-24-141 0 0,0 24 0 0 0,-3 24 54 0 0,1-2-82 0 0,-3 127 204 0 0,1-75-180 0 0,1-35-38 0 0,-1 21 54 0 0,-3 183 137 0 0,10 393 382 0 0,-3-612-681 0 0,1 21 11 0 0,16 300 104 0 0,-2-152-45 0 0,-7-60 29 0 0,0 1 73 0 0,-2-59-48 0 0,0-8-27 0 0,2 12-73 0 0,0-10 48 0 0,2-8 22 0 0,3 51 29 0 0,-9-76-117 0 0,4 35 34 0 0,-3-79-49 0 0,-2 53 0 0 0,-1-30 23 0 0,1-49-67 0 0,0 29 78 0 0,6 48 1 0 0,-3-43 67 0 0,-1 73 0 0 0,-3-60-92 0 0,7 38 2 0 0,0 41-53 0 0,4 71-11 0 0,-10 239 53 0 0,-6-397-42 0 0,6 75-11 0 0,-4-59 11 0 0,4 16 42 0 0,-3-67-38 0 0,2-10-13 0 0,1-1 0 0 0,0 1 0 0 0,0-1 0 0 0,-1 1 0 0 0,1 0 0 0 0,0-1 0 0 0,0 1-1 0 0,-1 0 1 0 0,1-1 0 0 0,0 1 0 0 0,0 0 0 0 0,0-1 0 0 0,0 1 0 0 0,0 0 0 0 0,0-1 0 0 0,0 1 0 0 0,0 0 0 0 0,1-1 0 0 0,-1 2-1 0 0,1 1 0 0 0,0 0 0 0 0,0 0 0 0 0,-1 0 0 0 0,1 1-1 0 0,-1-1 1 0 0,0 0 0 0 0,0 0 0 0 0,0 1-1 0 0,0-1 1 0 0,0 0 0 0 0,-1 0 0 0 0,0 0-1 0 0,-1 6 1 0 0,1-5-1 0 0,0 0 0 0 0,1 0 0 0 0,-1 1 0 0 0,1-1 0 0 0,0 0 0 0 0,1 8 0 0 0,0 4 0 0 0,5 33 0 0 0,-2-1 0 0 0,2-9 0 0 0,-6-34 0 0 0,0 1 0 0 0,1-1 0 0 0,-1 1 0 0 0,1-1 0 0 0,2 8 0 0 0,-2-8-9 0 0,0 0-1 0 0,0 0 0 0 0,-1 0 1 0 0,0 1-1 0 0,0-1 1 0 0,-1 8-1 0 0,0 7-24 0 0,1 71-676 0 0,0-51-3323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4.4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5064 0 0,'-2'18'792'0'0,"-1"9"-1562"0"0,2-12 4755 0 0,1 4 4281 0 0,0-18-8111 0 0,0 0 1 0 0,0 0 0 0 0,1 0 0 0 0,-1 1-1 0 0,0-1 1 0 0,1 0 0 0 0,-1-1-1 0 0,1 1 1 0 0,-1 0 0 0 0,1 0-1 0 0,-1 0 1 0 0,1 0 0 0 0,0 0-1 0 0,0 0 1 0 0,-1-1 0 0 0,2 2-1 0 0,17 12 865 0 0,-9-7-224 0 0,-2-2-389 0 0,-1 0 0 0 0,2-1 0 0 0,-1 0 0 0 0,0 0-1 0 0,1-1 1 0 0,0 0 0 0 0,16 3 0 0 0,-13-3-205 0 0,1-2-1 0 0,16 1 1 0 0,5 1-187 0 0,-10-2 282 0 0,0 0 1 0 0,31-4-1 0 0,5 0-272 0 0,-52 3-16 0 0,0 0 0 0 0,0-1 0 0 0,0 0 0 0 0,0 0 0 0 0,14-5 0 0 0,-10 3-6 0 0,0 1 0 0 0,0 0 0 0 0,16-1 1 0 0,17-2-7 0 0,18-2 3 0 0,-21 3 0 0 0,-19 2 6 0 0,-8 0 18 0 0,28-6 0 0 0,-36 7-15 0 0,0 0 0 0 0,1 0 0 0 0,-1 0 0 0 0,9 1 1 0 0,12-1 26 0 0,-13-1-23 0 0,24-8-1 0 0,-28 7-4 0 0,0 0 0 0 0,0 1 0 0 0,1 0-1 0 0,16-1 1 0 0,57-3 56 0 0,-74 6-64 0 0,-1 0 0 0 0,0 1 0 0 0,0 0 0 0 0,0 1 0 0 0,18 4 0 0 0,9 2 34 0 0,-29-7-20 0 0,0 0 0 0 0,-1 1 0 0 0,1 0 0 0 0,-1 0 0 0 0,11 6 0 0 0,-11-4-2 0 0,0-1 1 0 0,1 0 0 0 0,-1 0 0 0 0,1 0 0 0 0,-1-1 0 0 0,1 0 0 0 0,0 0 0 0 0,-1-1 0 0 0,1 0 0 0 0,11 0 0 0 0,72-2 122 0 0,166 5 281 0 0,-190-5-340 0 0,-50 0-53 0 0,0 1 1 0 0,0 0 0 0 0,21 3-1 0 0,-6 1 17 0 0,66-2-1 0 0,-65-2-31 0 0,9-1 45 0 0,25 1-35 0 0,-54 1-8 0 0,-1-2 1 0 0,1 1-1 0 0,17-4 0 0 0,13 0 2 0 0,181-12 133 0 0,-185 13-117 0 0,115-3 130 0 0,-119 5-117 0 0,106 6 147 0 0,-112-3-144 0 0,1-1-1 0 0,44-5 1 0 0,-16 0 0 0 0,10 0 23 0 0,29-2 6 0 0,193-3 100 0 0,-105-3-77 0 0,8-1 8 0 0,43 8-16 0 0,-77 5-40 0 0,110 0 16 0 0,-148-1-8 0 0,-40-1-37 0 0,226-4 45 0 0,-295 6-61 0 0,213 5 47 0 0,-24 3 14 0 0,-91-5-8 0 0,18 0 16 0 0,79 2-69 0 0,-173-5 5 0 0,3 0 18 0 0,62-10 1 0 0,-74 7-27 0 0,1 2 0 0 0,-1 0 0 0 0,1 1 0 0 0,26 4 0 0 0,-37-3 0 0 0,1-1-1 0 0,23-4 1 0 0,12 0 12 0 0,-32 4 14 0 0,33-5 1 0 0,-11 1-27 0 0,-29 3 0 0 0,0 0 0 0 0,16-4 0 0 0,-15 3 11 0 0,0 0-1 0 0,0 1 1 0 0,0 0 0 0 0,22 2 0 0 0,-7 0-1 0 0,-15-4-10 0 0,-11 2 0 0 0,0 1 0 0 0,0-1 0 0 0,0 1 0 0 0,0-1 0 0 0,0 1 0 0 0,0 0 0 0 0,0-1 0 0 0,1 1 0 0 0,2 1 0 0 0,12-2 0 0 0,-8 1 0 0 0,0-1 0 0 0,-1 2 0 0 0,1-1 0 0 0,0 1 0 0 0,15 4 0 0 0,-16-4 0 0 0,1 0 0 0 0,-1-1 0 0 0,15-1 0 0 0,-11 1 0 0 0,-9-1 12 0 0,0 1 1 0 0,0 0-1 0 0,0 0 1 0 0,0 0-1 0 0,0 1 0 0 0,0-1 1 0 0,0 1-1 0 0,3 0 0 0 0,5 1 156 0 0,-9-3-182 0 0,-1 1 3 0 0,0 0 1 0 0,0 0-1 0 0,0 0 1 0 0,-1 0 0 0 0,1 0-1 0 0,0 0 1 0 0,0 0 0 0 0,0 0-1 0 0,-1 0 1 0 0,1 0 0 0 0,0 0-1 0 0,0 0 1 0 0,0 1-1 0 0,-1-1 1 0 0,2 1 0 0 0,11 2-1 0 0,10-8 11 0 0,16 1 0 0 0,-26 0 11 0 0,-9 3 31 0 0,5 1-31 0 0,73-4-11 0 0,-65 5 0 0 0,0-3 0 0 0,-17 2 0 0 0,11-4-13 0 0,-2-1-54 0 0,-7 4-20 0 0,-13 7-5456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4.8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 6912 0 0,'0'0'16863'0'0,"3"0"-16121"0"0,-2 1-680 0 0,0-1 1 0 0,0 0-1 0 0,1 1 1 0 0,-1-1 0 0 0,0 0-1 0 0,0 1 1 0 0,1 0 0 0 0,-1-1-1 0 0,0 1 1 0 0,0 0-1 0 0,0-1 1 0 0,0 1 0 0 0,0 0-1 0 0,0 0 1 0 0,0 0-1 0 0,0 0 1 0 0,0 0 0 0 0,0 0-1 0 0,-1 0 1 0 0,1 0 0 0 0,0 0-1 0 0,-1 1 1 0 0,1-1-1 0 0,-1 0 1 0 0,1 0 0 0 0,-1 1-1 0 0,0-1 1 0 0,1 2 0 0 0,-1-1-25 0 0,1-1 1 0 0,-1 0 0 0 0,1 1-1 0 0,-1-1 1 0 0,1 0-1 0 0,0 0 1 0 0,-1 1 0 0 0,1-1-1 0 0,0 0 1 0 0,0 0 0 0 0,0 0-1 0 0,0 0 1 0 0,0 0 0 0 0,2 1-1 0 0,20 12 368 0 0,-4-2-46 0 0,-4-1-65 0 0,-13-10-271 0 0,0 0 0 0 0,0 0 1 0 0,0 0-1 0 0,0 0 0 0 0,-1 1 0 0 0,1-1 0 0 0,0 1 0 0 0,-1-1 0 0 0,1 1 1 0 0,-1 0-1 0 0,0-1 0 0 0,1 1 0 0 0,1 4 0 0 0,10 36 368 0 0,-11-39-347 0 0,-1 0-1 0 0,0 0 1 0 0,0 0 0 0 0,-1 0-1 0 0,1 0 1 0 0,0 1-1 0 0,-1-1 1 0 0,0 0 0 0 0,0 0-1 0 0,0 0 1 0 0,0 1-1 0 0,-1-1 1 0 0,1 0 0 0 0,-2 5-1 0 0,0-4-5 0 0,0 1 1 0 0,0-1-1 0 0,0 1 0 0 0,-1-1 1 0 0,1 0-1 0 0,-1 0 0 0 0,0 0 0 0 0,-4 3 1 0 0,5-4-27 0 0,-1 0 1 0 0,0 0 0 0 0,0 0 0 0 0,0 0-1 0 0,0-1 1 0 0,0 0 0 0 0,0 1 0 0 0,-1-1-1 0 0,1 0 1 0 0,-1-1 0 0 0,-6 3-1 0 0,9-3-13 0 0,-1-1 0 0 0,0 1 0 0 0,1 0-1 0 0,-1-1 1 0 0,0 1 0 0 0,1 0 0 0 0,-1 0-1 0 0,1 0 1 0 0,-1 0 0 0 0,1 1 0 0 0,0-1-1 0 0,-2 2 1 0 0,-4 4 18 0 0,6-4-46 0 0,-1-1 1 0 0,0 1 0 0 0,0-1-1 0 0,0 0 1 0 0,0 0 0 0 0,0 0-1 0 0,0 0 1 0 0,0 0 0 0 0,-1-1-1 0 0,1 1 1 0 0,-1 0-1 0 0,1-1 1 0 0,-1 0 0 0 0,0 0-1 0 0,0 0 1 0 0,1 0 0 0 0,-1 0-1 0 0,0 0 1 0 0,-6 0 0 0 0,-1 0-178 0 0,7 0 3 0 0,0-1 1 0 0,0 0 0 0 0,0 0 0 0 0,0 0 0 0 0,0 0 0 0 0,0 0 0 0 0,0 0 0 0 0,0-1 0 0 0,0 1 0 0 0,-4-2 0 0 0,-13-4-1861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5.3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39 17967 0 0,'2'-2'407'0'0,"0"1"-325"0"0,0 0 0 0 0,-1-1 0 0 0,1 1 1 0 0,-1 0-1 0 0,0-1 0 0 0,1 0 0 0 0,-1 1 0 0 0,0-1 0 0 0,0 0 0 0 0,0 1 0 0 0,0-1 0 0 0,0 0 1 0 0,0 0-1 0 0,0 0 0 0 0,-1 0 0 0 0,1-3 0 0 0,-1 5-79 0 0,0 0 1 0 0,0 0-1 0 0,0 0 0 0 0,1-1 0 0 0,-1 1 1 0 0,0 0-1 0 0,0 0 0 0 0,0 0 0 0 0,0 0 1 0 0,0 0-1 0 0,0 0 0 0 0,0 0 0 0 0,0 0 1 0 0,0-1-1 0 0,0 1 0 0 0,0 0 0 0 0,0 0 0 0 0,0 0 1 0 0,0 0-1 0 0,0 0 0 0 0,0 0 0 0 0,1 0 1 0 0,-1 0-1 0 0,0 0 0 0 0,0 0 0 0 0,0 0 1 0 0,0 0-1 0 0,0 0 0 0 0,0-1 0 0 0,0 1 1 0 0,0 0-1 0 0,1 0 0 0 0,-1 0 0 0 0,0 0 1 0 0,0 0-1 0 0,0 0 0 0 0,0 0 0 0 0,0 0 1 0 0,0 0-1 0 0,0 0 0 0 0,1 0 0 0 0,-1 0 1 0 0,0 1-1 0 0,0-1 0 0 0,0 0 0 0 0,37-4 136 0 0,-36 4-73 0 0,0 0-1 0 0,0 0 1 0 0,0 0 0 0 0,0 0 0 0 0,-1 1-1 0 0,1-1 1 0 0,0 0 0 0 0,0 0-1 0 0,0 0 1 0 0,-1 1 0 0 0,1-1 0 0 0,0 0-1 0 0,0 1 1 0 0,-1-1 0 0 0,1 1-1 0 0,0-1 1 0 0,0 2 0 0 0,4 1 234 0 0,50 8 2217 0 0,-47-8-2169 0 0,-5-3-235 0 0,0 1 1 0 0,0 0-1 0 0,0 0 0 0 0,-1 0 1 0 0,1 0-1 0 0,0 0 1 0 0,-1 1-1 0 0,1-1 1 0 0,-1 1-1 0 0,1 0 0 0 0,-1 0 1 0 0,0 0-1 0 0,0 0 1 0 0,3 2-1 0 0,21 31 650 0 0,-24-33-443 0 0,-1-1-286 0 0,0 0 0 0 0,-1-1 0 0 0,1 1-1 0 0,0 0 1 0 0,-1 0 0 0 0,1 0 0 0 0,0 0 0 0 0,-1 0 0 0 0,1-1 0 0 0,-1 1 0 0 0,1 0 0 0 0,-1 1 0 0 0,1 1 25 0 0,1-1-31 0 0,-1 1 1 0 0,-1-1-1 0 0,1 1 1 0 0,0-1 0 0 0,-1 1-1 0 0,1 0 1 0 0,-1-1-1 0 0,0 1 1 0 0,1 0-1 0 0,-2 0 1 0 0,1-1-1 0 0,0 1 1 0 0,0 0-1 0 0,-2 3 1 0 0,0 4 51 0 0,-1 0 0 0 0,-6 14 0 0 0,6-19-64 0 0,0 0-1 0 0,0 0 1 0 0,-1 0 0 0 0,1 0 0 0 0,-1 0-1 0 0,0-1 1 0 0,-1 0 0 0 0,1 0 0 0 0,-1 0-1 0 0,-9 6 1 0 0,-3 0 1 0 0,-35 17-1 0 0,45-24-190 0 0,-1 0-1 0 0,0-1 0 0 0,0 0 1 0 0,0-1-1 0 0,0 1 0 0 0,0-1 1 0 0,0-1-1 0 0,0 0 1 0 0,-13-1-1 0 0,19 1 46 0 0,1 0 0 0 0,-1-1-1 0 0,0 1 1 0 0,1-1 0 0 0,-1 1 0 0 0,0-1 0 0 0,1 0 0 0 0,-1 0 0 0 0,1 0-1 0 0,-3-1 1 0 0,0-5-1779 0 0,6-2-3702 0 0,9-4-2101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9.36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-1 222 1242,'0'32'27,"0"-32"5,0 0 2,0 0 2,0 0-36,0 0 0,0 0 0,0 0 0,0 0 88,0 0 10,0 0 2,10 0 1,-10 0-53,13-8-12,-4 4-1,5 4-1,4-4 24,-4 4 5,4-4 1,5 4 0,0 0-24,4 0-4,0 0 0,5 0-1,5 4-13,3 0-2,-3-8-1,8 4 0,1 0-10,-1 0-1,6-4-8,-6 4 12,-4-8-12,5 4 0,4 0 8,-5 4-8,1-4 0,-1 4 0,1-8 0,8 4 0,-3 0 0,-1 0 0,4-4 0,-8-1 0,4 5 0,-5-4 0,-4 0 0,9 4 0,-13-4 0,4 4 0,4-4 8,1 4-8,-1-4 0,1 0 9,-5 0-9,0 0 8,4-1-8,1 1 0,-10 0 0,5 0 0,-9 4 0,5 0-9,-1-4 9,-4 4 0,-5 4 0,1-4 0,-1 4 0,0-4 9,-4 4-9,0 0 0,-1 0-10,6 0 10,-5 0 0,-1 0 0,-8 4 0,4-4 0,10 0 0,-10-4 0,-18 4 0,0 0 0,9-4-8,0 4 8,-9 0 0,0 0-9,-14-8-42,14 8-8,14-8-1,-10 0-549,-13-1-110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5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0 16783 0 0,'-8'4'770'0'0,"6"-3"-18"0"0,1-1-480 0 0,-3 3-56 0 0,-21 11 3656 0 0,20-11-3437 0 0,-1 1 0 0 0,0-1 1 0 0,1 1-1 0 0,-1 0 0 0 0,-5 6 1 0 0,-28 27 1421 0 0,38-36-1802 0 0,0 1 1 0 0,1-1-1 0 0,-1 0 0 0 0,0 1 1 0 0,0-1-1 0 0,1 1 0 0 0,-1-1 1 0 0,1 1-1 0 0,-1-1 0 0 0,1 1 1 0 0,0-1-1 0 0,0 1 1 0 0,-1 0-1 0 0,1-1 0 0 0,0 1 1 0 0,1-1-1 0 0,-1 1 0 0 0,0 0 1 0 0,0-1-1 0 0,1 3 0 0 0,1 4 2 0 0,1 0 0 0 0,6 13 0 0 0,-7-17 2 0 0,1 0-56 0 0,0 1 0 0 0,0 0 0 0 0,1-1 0 0 0,-1 1 0 0 0,1-1 0 0 0,0 0 1 0 0,0 0-1 0 0,1-1 0 0 0,-1 1 0 0 0,1-1 0 0 0,0 0 0 0 0,0 0 0 0 0,0-1 0 0 0,0 1 0 0 0,0-1 1 0 0,0 0-1 0 0,1 0 0 0 0,-1-1 0 0 0,1 0 0 0 0,-1 0 0 0 0,1 0 0 0 0,0-1 0 0 0,8 0 0 0 0,7-2-342 0 0,0-2 0 0 0,0-1-1 0 0,-1 0 1 0 0,0-2-1 0 0,0 0 1 0 0,22-12 0 0 0,-4-3-887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6.2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236 171 11744 0 0,'0'0'538'0'0,"0"-3"-8"0"0,-3-6-349 0 0,1 0 0 0 0,-1 0 0 0 0,-1 1 0 0 0,0-1 0 0 0,0 1 0 0 0,0-1 0 0 0,-10-11 0 0 0,-1 1 2067 0 0,-12-11 878 0 0,20 24-2282 0 0,0 0 1 0 0,-1 1-1 0 0,-13-9 1 0 0,19 13-754 0 0,0 0-1 0 0,0 0 1 0 0,0 1 0 0 0,0-1 0 0 0,0 0 0 0 0,0 1 0 0 0,-1-1 0 0 0,1 1 0 0 0,0 0 0 0 0,0-1 0 0 0,0 1 0 0 0,0 0 0 0 0,-1 0 0 0 0,1 1 0 0 0,0-1 0 0 0,0 0 0 0 0,0 1 0 0 0,0-1-1 0 0,0 1 1 0 0,0 0 0 0 0,0 0 0 0 0,-3 1 0 0 0,-26 15 696 0 0,31-16-775 0 0,-1-1 0 0 0,1 1 1 0 0,-1-1-1 0 0,1 1 0 0 0,-1-1 0 0 0,1 1 1 0 0,-1 0-1 0 0,1-1 0 0 0,0 1 1 0 0,-1-1-1 0 0,1 1 0 0 0,0 0 0 0 0,-1 0 1 0 0,1-1-1 0 0,0 1 0 0 0,0 0 0 0 0,0-1 1 0 0,-1 2-1 0 0,1 1 23 0 0,-6 16-8 0 0,1 1 0 0 0,1-1 1 0 0,0 1-1 0 0,2 0 0 0 0,0 27 1 0 0,2-6 26 0 0,11 66 1 0 0,-5-59-50 0 0,10 53-36 0 0,-5-54-421 0 0,-10-44-2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6.8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0 390 7832 0 0,'3'1'11847'0'0,"2"1"-11107"0"0,0 0-315 0 0,0 0-1 0 0,0 0 1 0 0,0-1-1 0 0,0 1 0 0 0,0-1 1 0 0,0 0-1 0 0,0-1 1 0 0,7 1-1 0 0,17-6 857 0 0,-22 4-1067 0 0,0 0 1 0 0,0 0-1 0 0,0-1 1 0 0,-1 1 0 0 0,12-6-1 0 0,-7 1 54 0 0,-2 0-1 0 0,19-15 1 0 0,1 0-2312 0 0,-22 15-19 0 0</inkml:trace>
  <inkml:trace contextRef="#ctx0" brushRef="#br0" timeOffset="1">438 1 12440 0 0,'0'0'12505'0'0,"0"2"-11581"0"0,-2 18 570 0 0,1-16-1506 0 0,1 1-1 0 0,-1-1 0 0 0,1 1 0 0 0,0-1 0 0 0,0 0 0 0 0,0 1 0 0 0,1-1 0 0 0,0 1 0 0 0,0-1 0 0 0,0 0 0 0 0,0 1 0 0 0,3 4 0 0 0,-3-6-999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2:57.4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73 10136 0 0,'0'0'918'0'0,"-2"1"-758"0"0,-23 10 2416 0 0,-2 18 6128 0 0,24-25-8297 0 0,1 0-1 0 0,0 0 1 0 0,-1 1 0 0 0,1-1-1 0 0,1 1 1 0 0,-1-1 0 0 0,1 1-1 0 0,-2 7 1 0 0,-1 4 292 0 0,0 0-453 0 0,1 1 0 0 0,1 0 0 0 0,1 0 0 0 0,0 0 1 0 0,3 29-1 0 0,-1-35-213 0 0,2 0-1 0 0,-1-1 1 0 0,1 1 0 0 0,1-1 0 0 0,0 0 0 0 0,0 0 0 0 0,10 16 0 0 0,-1-3-56 0 0,-12-20-4 0 0,0 0 0 0 0,0-1-1 0 0,1 1 1 0 0,-1-1 0 0 0,1 1 0 0 0,0-1 0 0 0,0 0 0 0 0,0 0-1 0 0,0 0 1 0 0,3 3 0 0 0,-4-5-216 0 0,21-18-17441 0 0</inkml:trace>
  <inkml:trace contextRef="#ctx0" brushRef="#br0" timeOffset="1">221 225 9216 0 0,'3'1'9234'0'0,"2"0"-8410"0"0,1 0-1 0 0,-1-1 1 0 0,1 0 0 0 0,-1 0-1 0 0,1 0 1 0 0,8-2-1 0 0,-8 1-449 0 0,0 0 0 0 0,-1 1-1 0 0,1 0 1 0 0,0 0-1 0 0,0 0 1 0 0,-1 0-1 0 0,1 1 1 0 0,0 0 0 0 0,10 3-1 0 0,-14-3-328 0 0,0 0-1 0 0,1 0 1 0 0,-1 0 0 0 0,0 1-1 0 0,0-1 1 0 0,-1 0 0 0 0,1 1-1 0 0,0-1 1 0 0,0 1 0 0 0,-1 0-1 0 0,1 0 1 0 0,-1-1 0 0 0,1 1-1 0 0,-1 0 1 0 0,0 0-1 0 0,0 0 1 0 0,0 0 0 0 0,0 1-1 0 0,0-1 1 0 0,0 0 0 0 0,0 0-1 0 0,-1 1 1 0 0,1-1 0 0 0,-1 0-1 0 0,0 1 1 0 0,0-1-1 0 0,0 0 1 0 0,0 5 0 0 0,-2 2-21 0 0,0-1 0 0 0,0 1 0 0 0,0-1 0 0 0,-1 1 0 0 0,-1-1 0 0 0,0 0 1 0 0,0-1-1 0 0,0 1 0 0 0,-1 0 0 0 0,-7 8 0 0 0,10-13-55 0 0,-9 9 119 0 0,-16 17 1 0 0,24-27-158 0 0,0 1 0 0 0,0 0 0 0 0,0-1 0 0 0,0 0 0 0 0,-1 0 0 0 0,1 0 0 0 0,-1 0 1 0 0,1 0-1 0 0,-1-1 0 0 0,0 0 0 0 0,-6 2 0 0 0,7-3-187 0 0,0 1 1 0 0,0 0-1 0 0,0-1 1 0 0,0 1-1 0 0,0 0 1 0 0,-2 2-1 0 0</inkml:trace>
  <inkml:trace contextRef="#ctx0" brushRef="#br0" timeOffset="2">484 274 5528 0 0,'-2'-1'8280'0'0,"0"1"-7064"0"0,-1-1 0 0 0,1 1 0 0 0,-1-1 0 0 0,1 1 0 0 0,-1 0 0 0 0,1 0 0 0 0,-4 0 0 0 0,3 0-699 0 0,0 1 1 0 0,0-1-1 0 0,0 1 1 0 0,0 0-1 0 0,0 0 1 0 0,-4 2-1 0 0,6-2-475 0 0,-1 0-1 0 0,0 0 1 0 0,0 0-1 0 0,1 0 1 0 0,-1 0 0 0 0,1 0-1 0 0,-1 1 1 0 0,1-1-1 0 0,0 1 1 0 0,-1-1-1 0 0,1 1 1 0 0,0-1-1 0 0,0 1 1 0 0,0 0-1 0 0,0-1 1 0 0,0 1-1 0 0,0 0 1 0 0,1 0-1 0 0,-1 0 1 0 0,1 0-1 0 0,-1 0 1 0 0,1 0-1 0 0,0 0 1 0 0,-1 2-1 0 0,1 4-46 0 0,0 1 0 0 0,1-1 0 0 0,0 0-1 0 0,0 0 1 0 0,4 13 0 0 0,-4-18 74 0 0,0 0-1 0 0,1 0 1 0 0,-1 0 0 0 0,1 0 0 0 0,-1 0-1 0 0,1-1 1 0 0,0 1 0 0 0,0-1-1 0 0,1 1 1 0 0,-1-1 0 0 0,0 0 0 0 0,1 0-1 0 0,-1 0 1 0 0,1 0 0 0 0,0 0-1 0 0,-1-1 1 0 0,5 3 0 0 0,-4-3-150 0 0,0 0-1 0 0,1 0 1 0 0,-1 0 0 0 0,0 0 0 0 0,0-1-1 0 0,1 1 1 0 0,-1-1 0 0 0,0 0 0 0 0,1 0 0 0 0,-1 0-1 0 0,0 0 1 0 0,1-1 0 0 0,-1 1 0 0 0,0-1-1 0 0,0 0 1 0 0,0 0 0 0 0,1 0 0 0 0,4-3 0 0 0,-1 0-389 0 0,0 0 0 0 0,0-1 0 0 0,0 0 0 0 0,0 0 0 0 0,-1-1 0 0 0,8-8 0 0 0,2-5-1044 0 0</inkml:trace>
  <inkml:trace contextRef="#ctx0" brushRef="#br0" timeOffset="3">796 0 14544 0 0,'0'0'1313'0'0,"1"2"-1077"0"0,4 5 703 0 0,-1 0 1 0 0,1 0 0 0 0,9 8-1 0 0,-12-13-556 0 0,1 1-1 0 0,-1 0 1 0 0,0-1-1 0 0,0 1 1 0 0,0 0-1 0 0,0 0 1 0 0,-1 0-1 0 0,3 6 1 0 0,9 19 1262 0 0,-10-24-1399 0 0,-1 1 1 0 0,0 0-1 0 0,0 0 0 0 0,0 0 1 0 0,0 1-1 0 0,-1-1 1 0 0,1 7-1 0 0,0 8 27 0 0,-1-1-1 0 0,-1 1 1 0 0,-1 0-1 0 0,-1-1 1 0 0,-1 1 0 0 0,0-1-1 0 0,-1 1 1 0 0,-1-1 0 0 0,-10 21-1 0 0,2-8-261 0 0,-1-2 0 0 0,-2 0 0 0 0,-19 28 0 0 0,-34 31-3885 0 0,49-67-5509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0.8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221 254 12928 0 0,'0'-2'594'0'0,"1"-2"-457"0"0,0-1 0 0 0,0 0 1 0 0,0 0-1 0 0,0 1 0 0 0,3-7 0 0 0,5-16-21 0 0,-7 14 387 0 0,0 4 248 0 0,0 1 0 0 0,-1-1 0 0 0,1-11 1 0 0,-2 14-379 0 0,0 0 0 0 0,-1 0 1 0 0,0 0-1 0 0,0 1 0 0 0,0-1 1 0 0,-1 0-1 0 0,1 0 0 0 0,-1 0 1 0 0,-5-9-1 0 0,1 2 154 0 0,5 10-449 0 0,0 1 0 0 0,0 0-1 0 0,0-1 1 0 0,0 1 0 0 0,0 0-1 0 0,0 0 1 0 0,0 0 0 0 0,-1 0-1 0 0,1 0 1 0 0,-1 0 0 0 0,0 0 0 0 0,1 0-1 0 0,-1 1 1 0 0,0-1 0 0 0,0 0-1 0 0,-4-1 1 0 0,-3-3 183 0 0,7 5-229 0 0,1 0 0 0 0,0 0 1 0 0,-1 1-1 0 0,1-1 0 0 0,0 0 0 0 0,-1 1 1 0 0,1-1-1 0 0,-1 0 0 0 0,1 1 0 0 0,-1 0 0 0 0,1-1 1 0 0,-1 1-1 0 0,1 0 0 0 0,-1 0 0 0 0,0 0 1 0 0,1 0-1 0 0,-1 0 0 0 0,-1 0 0 0 0,0 1-23 0 0,0 0 1 0 0,0 1-1 0 0,0-1 0 0 0,0 1 0 0 0,0-1 1 0 0,0 1-1 0 0,0 0 0 0 0,1 0 0 0 0,-1 0 0 0 0,1 0 1 0 0,-1 1-1 0 0,1-1 0 0 0,0 1 0 0 0,0-1 1 0 0,0 1-1 0 0,0 0 0 0 0,-1 3 0 0 0,-5 8 27 0 0,1 0-1 0 0,-6 20 0 0 0,2 1-20 0 0,1 1 0 0 0,2-1 0 0 0,2 2 0 0 0,-3 49 0 0 0,-2 259 489 0 0,5-237-503 0 0,2-76-166 0 0,4-30 54 0 0,-7-12-4561 0 0,-4 0 2136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1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1 434 12984 0 0,'0'-1'48'0'0,"1"0"1"0"0,-1 0 0 0 0,1 0-1 0 0,0 1 1 0 0,-1-1 0 0 0,1 0 0 0 0,-1 0-1 0 0,0 0 1 0 0,1 0 0 0 0,-1 0-1 0 0,0 0 1 0 0,1-1 0 0 0,-1 1 620 0 0,16 1 483 0 0,-10 0-197 0 0,0 0 0 0 0,-1 1 0 0 0,1 0 0 0 0,10 3 0 0 0,-10-2-516 0 0,0 0 0 0 0,0-1 0 0 0,1 0 1 0 0,10 1-1 0 0,60 4 1775 0 0,-46-5-1751 0 0,-15 0-128 0 0,26-3-1 0 0,-34 2-406 0 0,-1-1 41 0 0,-1 0-1 0 0,1 0 1 0 0,0-1-1 0 0,8-2 1 0 0,-12 3-552 0 0,1-1 0 0 0,-1 0 1 0 0,1 0-1 0 0,-1 0 1 0 0,6-6-1 0 0,2-1-7455 0 0</inkml:trace>
  <inkml:trace contextRef="#ctx0" brushRef="#br0" timeOffset="1">576 41 16208 0 0,'4'-7'300'0'0,"-4"6"-210"0"0,1 0-1 0 0,-1 0 0 0 0,1 0 1 0 0,-1 0-1 0 0,1 0 0 0 0,0 1 1 0 0,0-1-1 0 0,-1 0 0 0 0,1 0 1 0 0,0 0-1 0 0,0 1 1 0 0,0-1-1 0 0,0 0 0 0 0,0 1 1 0 0,2-2-1 0 0,7-8-71 0 0,1 0 6233 0 0,-10 21-5269 0 0,7 16-470 0 0,-5-19-428 0 0,-1 1-1 0 0,1-1 1 0 0,-2 1 0 0 0,3 16-1 0 0,2 30-3 0 0,-6-45-493 0 0,1 0 0 0 0,0 1-1 0 0,1-1 1 0 0,0 0 0 0 0,1 0-1 0 0,-1 0 1 0 0,2 0 0 0 0,0-1-1 0 0,9 18 1 0 0,-7-18-1950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1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 9216 0 0,'0'0'8197'0'0,"0"2"-6849"0"0,0 0-1146 0 0,0 0 1 0 0,-1 0 0 0 0,1 1 0 0 0,-1-1-1 0 0,1 0 1 0 0,-1 0 0 0 0,0-1-1 0 0,-2 5 1 0 0,2-4 1 0 0,0 1 0 0 0,-1 0 0 0 0,1 0 0 0 0,0 0 0 0 0,0 0 0 0 0,0 5 0 0 0,0 55 1499 0 0,2-5-853 0 0,-7 74-334 0 0,6-114-489 0 0,0 1 1 0 0,2 0 0 0 0,4 27-1 0 0,-4-35 26 0 0,-1-4-46 0 0,0 0 1 0 0,1 0 0 0 0,-1 0-1 0 0,1 0 1 0 0,1 0 0 0 0,-1-1-1 0 0,1 1 1 0 0,1-1 0 0 0,-1 0-1 0 0,1 1 1 0 0,0-2 0 0 0,5 7 0 0 0,-7-11-166 0 0,1 1 0 0 0,-1-1 0 0 0,1 0 1 0 0,-1 0-1 0 0,1 0 0 0 0,0 0 1 0 0,-1 0-1 0 0,1 0 0 0 0,0-1 1 0 0,0 1-1 0 0,0-1 0 0 0,-1 0 1 0 0,1 0-1 0 0,5 0 0 0 0,-5 0-595 0 0</inkml:trace>
  <inkml:trace contextRef="#ctx0" brushRef="#br0" timeOffset="1">138 216 15344 0 0,'5'3'745'0'0,"3"-2"-527"0"0,0 0-1 0 0,0 0 1 0 0,1-1 0 0 0,-1 0 0 0 0,9-2-1 0 0,-7 1 658 0 0,-1 1 0 0 0,1 0 0 0 0,17 2 0 0 0,51 6 2127 0 0,-75-7-2837 0 0,1 0 0 0 0,-1 0 0 0 0,1 0 0 0 0,-1 0 0 0 0,5 3 0 0 0,-5-2 298 0 0,5 19 298 0 0,-9-17-719 0 0,0 0-1 0 0,0 1 0 0 0,0-1 1 0 0,0 0-1 0 0,0 0 1 0 0,-1 0-1 0 0,0 0 0 0 0,0-1 1 0 0,0 1-1 0 0,0 0 1 0 0,-1-1-1 0 0,-3 5 0 0 0,-4 3 7 0 0,0 1-1 0 0,-14 11 0 0 0,10-12-115 0 0,0 1 0 0 0,0-2 0 0 0,-1 1 0 0 0,0-2 0 0 0,-22 10 0 0 0,30-16 72 0 0,5-2-186 0 0,0 0 0 0 0,-1 0 0 0 0,1 0 0 0 0,-1 0 0 0 0,0 0 0 0 0,1-1 0 0 0,-1 1 0 0 0,-4 0 0 0 0,-8-1-2106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2.5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5 11520 0 0,'0'0'1040'0'0,"-1"0"-854"0"0,-3 0 158 0 0,-11-3 4873 0 0,14 3-4815 0 0,-1-1 0 0 0,0 1 0 0 0,1 0 1 0 0,-1 0-1 0 0,0-1 0 0 0,1 1 0 0 0,-1 0 0 0 0,0 1 0 0 0,1-1 0 0 0,-3 0 0 0 0,1 1-243 0 0,1 0 1 0 0,-1 0-1 0 0,0 0 0 0 0,1 0 1 0 0,-1 1-1 0 0,1-1 0 0 0,-1 1 1 0 0,1 0-1 0 0,0-1 0 0 0,-1 1 1 0 0,1 0-1 0 0,0 0 0 0 0,0 1 1 0 0,1-1-1 0 0,-1 0 0 0 0,0 1 1 0 0,1-1-1 0 0,-1 1 0 0 0,0 2 1 0 0,0 0-85 0 0,0-1 1 0 0,1 0-1 0 0,-1 1 1 0 0,1-1-1 0 0,0 1 1 0 0,1 0-1 0 0,-1-1 1 0 0,1 1 0 0 0,0 0-1 0 0,0-1 1 0 0,1 7-1 0 0,2 12 53 0 0,-3-23-126 0 0,0 0-1 0 0,0 0 1 0 0,0 0-1 0 0,0 1 1 0 0,0-1-1 0 0,0 0 1 0 0,0 0-1 0 0,0 0 1 0 0,0 0-1 0 0,1 0 0 0 0,-1 1 1 0 0,0-1-1 0 0,0 0 1 0 0,0 0-1 0 0,0 0 1 0 0,0 0-1 0 0,0 0 1 0 0,0 1-1 0 0,0-1 1 0 0,0 0-1 0 0,0 0 1 0 0,0 0-1 0 0,1 0 1 0 0,-1 0-1 0 0,0 0 1 0 0,0 0-1 0 0,0 0 1 0 0,0 1-1 0 0,0-1 1 0 0,1 0-1 0 0,-1 0 1 0 0,0 0-1 0 0,0 0 1 0 0,0 0-1 0 0,0 0 1 0 0,16 11 9 0 0,-12-8-14 0 0,0 0 1 0 0,0 0 0 0 0,0 0-1 0 0,1-1 1 0 0,-1 0 0 0 0,9 4-1 0 0,-5-4-35 0 0,-4-1-21 0 0,0 0 1 0 0,1 0 0 0 0,-1 0-1 0 0,1 0 1 0 0,-1-1 0 0 0,1 0-1 0 0,-1 0 1 0 0,1 0 0 0 0,-1 0 0 0 0,9-2-1 0 0,-3-1-7 0 0,-7 2-352 0 0,1 0-1 0 0,0 0 1 0 0,-1-1 0 0 0,1 1-1 0 0,-1-1 1 0 0,1 0 0 0 0,-1 0 0 0 0,0 0-1 0 0,4-3 1 0 0,19-17-1631 0 0,-7-2-21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3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11 13680 0 0,'0'0'1238'0'0,"2"-1"-1020"0"0,3-1 322 0 0,-1 0 0 0 0,1 1 0 0 0,0 0 0 0 0,0 0 0 0 0,0 0 1 0 0,0 0-1 0 0,8 0 0 0 0,-10 2-267 0 0,-1-1-1 0 0,1 0 1 0 0,0 1 0 0 0,-1-1-1 0 0,1 1 1 0 0,-1 0 0 0 0,1 0 0 0 0,-1 0-1 0 0,1 0 1 0 0,-1 0 0 0 0,0 1-1 0 0,1-1 1 0 0,-1 1 0 0 0,0 0-1 0 0,0-1 1 0 0,3 5 0 0 0,-1-2-85 0 0,0 1-1 0 0,0 1 1 0 0,-1-1 0 0 0,0 1 0 0 0,0-1 0 0 0,0 1 0 0 0,-1 0 0 0 0,0 0 0 0 0,0 0 0 0 0,0 0 0 0 0,0 8 0 0 0,1 8 316 0 0,-1 42 0 0 0,-2-50-369 0 0,-2 13 72 0 0,-1 0-1 0 0,-10 45 1 0 0,9-52-135 0 0,-14 39 97 0 0,3-7-66 0 0,13-45-140 0 0,-1 0-1 0 0,0-1 1 0 0,0 1 0 0 0,0-1-1 0 0,-1 1 1 0 0,0-1 0 0 0,0 0-1 0 0,-9 8 1 0 0,-7 13-156 0 0,18-25 24 0 0,0 1 0 0 0,0-1 1 0 0,-1 0-1 0 0,1 1 0 0 0,-1-1 0 0 0,0 0 1 0 0,1-1-1 0 0,-1 1 0 0 0,0 0 1 0 0,0-1-1 0 0,0 0 0 0 0,0 1 0 0 0,0-1 1 0 0,0 0-1 0 0,-1-1 0 0 0,1 1 0 0 0,0 0 1 0 0,0-1-1 0 0,-7 0 0 0 0,7 0-1423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3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38 18919 0 0,'7'0'915'0'0,"95"-10"898"0"0,-93 9-1431 0 0,0 0-1 0 0,1 0 0 0 0,-1-1 1 0 0,0 0-1 0 0,-1-1 0 0 0,13-5 1 0 0,-12 2 336 0 0,-4 2-2178 0 0</inkml:trace>
  <inkml:trace contextRef="#ctx0" brushRef="#br0" timeOffset="1">7 194 16903 0 0,'0'0'1528'0'0,"1"1"-1254"0"0,3 0-67 0 0,0 1-1 0 0,0-1 1 0 0,0-1 0 0 0,0 1 0 0 0,0-1 0 0 0,0 1 0 0 0,0-1-1 0 0,0 0 1 0 0,0-1 0 0 0,0 1 0 0 0,0-1 0 0 0,6-1-1 0 0,2 0 306 0 0,-10 2-420 0 0,0 0 62 0 0,1-1 0 0 0,0 1 0 0 0,-1-1 1 0 0,1 1-1 0 0,0-1 0 0 0,-1 0 1 0 0,1 0-1 0 0,-1 0 0 0 0,5-3 0 0 0,19-7 615 0 0,-7 3-423 0 0,-9 3-258 0 0,-5 3-82 0 0,-1 0-1 0 0,1 0 1 0 0,-1-1-1 0 0,0 0 1 0 0,6-5-1 0 0,17-12-1561 0 0,-15 10-208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9.70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0-4 691,'0'0'61,"0"0"-49,9 0-12,-9 0 0,0 0 131,0 0 23,14 4 5,-1 4 1,-3 0-43,-1 0-8,4 0-1,6 0-1,8 4-53,-9 0-10,-18 5-3,9-9 0,14 0 3,-5 0 0,-9 8 0,0-8 0,0-4-17,1 0-3,-1 0-1,0 4 0,-9 4 9,0-3 1,13 7 1,-8 0 0,-5-4 2,0 0 0,5 0 0,4 0 0,-5-3 0,1 3 0,-14-4 0,9 4 0,13-4-36,-13 4 0,-18-4 0,0 4 0,18-12 55,-9 9 7,-9-1 2,-5 0 0,-5 0-108,1 0-22,4-4-4,-8 0-1037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4.2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92 82 5064 0 0,'-1'2'4166'0'0,"-4"1"-2139"0"0,1 0 0 0 0,-1 0 0 0 0,1-1 0 0 0,-9 4 0 0 0,5-2 195 0 0,5 1-362 0 0,0 2-1443 0 0,0 0 0 0 0,0 0 0 0 0,-5 6 0 0 0,4-5-115 0 0,0 0 0 0 0,0 0 0 0 0,-5 14 0 0 0,7-13-215 0 0,-1 0-1 0 0,1 0 0 0 0,1-1 1 0 0,0 1-1 0 0,0 0 1 0 0,1 0-1 0 0,0 0 0 0 0,1 0 1 0 0,2 17-1 0 0,0-11-78 0 0,-1-4 2 0 0,1 0-1 0 0,0-1 1 0 0,0 1 0 0 0,8 15-1 0 0,-9-23-8 0 0,0 0 1 0 0,-1-1-1 0 0,1 1 0 0 0,0-1 1 0 0,0 0-1 0 0,0 0 0 0 0,0 1 0 0 0,0-1 1 0 0,1-1-1 0 0,-1 1 0 0 0,1 0 0 0 0,-1 0 1 0 0,1-1-1 0 0,0 0 0 0 0,0 1 1 0 0,-1-1-1 0 0,1 0 0 0 0,0 0 0 0 0,0-1 1 0 0,0 1-1 0 0,4 0 0 0 0,1-1-1 0 0,0 0 0 0 0,1 0 0 0 0,-1-1-1 0 0,0 0 1 0 0,0 0 0 0 0,0-1 0 0 0,0 0 0 0 0,0 0 0 0 0,-1-1-1 0 0,1 0 1 0 0,-1 0 0 0 0,1-1 0 0 0,-1 0 0 0 0,9-7 0 0 0,-6 4 1 0 0,-1-1 0 0 0,1 0 1 0 0,-2 0-1 0 0,1-1 1 0 0,-1-1-1 0 0,0 1 1 0 0,-1-1-1 0 0,11-20 1 0 0,-12 17 37 0 0,-1 1 0 0 0,0-1 0 0 0,-1 0 0 0 0,-1 0 0 0 0,0-1 0 0 0,-1 1 0 0 0,0-1 0 0 0,-1 1 0 0 0,-1-1 0 0 0,-1-19 0 0 0,0 26-13 0 0,0 0 0 0 0,0 0-1 0 0,0 1 1 0 0,-1-1 0 0 0,0 1-1 0 0,-1-1 1 0 0,1 1 0 0 0,-7-10 0 0 0,7 12-25 0 0,0 1 1 0 0,-1 0 0 0 0,1 0 0 0 0,-1 0 0 0 0,0 0 0 0 0,0 0 0 0 0,0 0 0 0 0,0 1 0 0 0,0-1 0 0 0,-1 1 0 0 0,1 0 0 0 0,0 0-1 0 0,-1 0 1 0 0,0 1 0 0 0,0-1 0 0 0,-5 0 0 0 0,5 1-39 0 0,0 0-1 0 0,0 0 1 0 0,0 0-1 0 0,-1 1 1 0 0,1 0 0 0 0,0 0-1 0 0,0 0 1 0 0,-1 0-1 0 0,1 1 1 0 0,0-1 0 0 0,0 1-1 0 0,-1 0 1 0 0,1 0-1 0 0,-7 4 1 0 0,-4 3-572 0 0,-1 1-1 0 0,1 1 1 0 0,-24 21 0 0 0,16-7-1369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4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55 7 7832 0 0,'0'0'356'0'0,"1"0"-7"0"0,0 0-59 0 0,-1 0 1 0 0,1 0-1 0 0,0 0 1 0 0,0 0-1 0 0,0 0 0 0 0,10-6 9381 0 0,-11 7-9488 0 0,3 3 223 0 0,-1 0 0 0 0,0 0 0 0 0,-1 0 0 0 0,1 0 1 0 0,-1 0-1 0 0,1 1 0 0 0,-1-1 0 0 0,-1 1 0 0 0,1-1 0 0 0,-1 9 1 0 0,-1 6-74 0 0,-1 0-1 0 0,-1 0 1 0 0,-11 36 0 0 0,4-13-223 0 0,9-37-220 0 0,-1 0 1 0 0,1 0-1 0 0,-1-1 1 0 0,0 1-1 0 0,0-1 1 0 0,0 1-1 0 0,-1-1 1 0 0,1 0-1 0 0,-1 0 1 0 0,0 0-1 0 0,0 0 1 0 0,-1 0-1 0 0,1-1 1 0 0,-1 0-1 0 0,-6 5 1 0 0,0 1-1526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5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13216 0 0,'0'0'1194'0'0,"2"-1"-980"0"0,3-1-438 0 0,0 1 683 0 0,-1-1-1 0 0,0 1 0 0 0,1 0 1 0 0,-1 0-1 0 0,0 1 0 0 0,7-1 1 0 0,12 0 1247 0 0,-13 1-1087 0 0,1-1 0 0 0,-1 1 0 0 0,0 1 0 0 0,0 0 1 0 0,19 5-1 0 0,-11-1 9 0 0,-11-3-472 0 0,-1 0 0 0 0,1 0 1 0 0,10 6-1 0 0,-15-7-134 0 0,0 0-1 0 0,-1 0 1 0 0,1 0 0 0 0,-1 0 0 0 0,0 1 0 0 0,1-1-1 0 0,-1 0 1 0 0,0 1 0 0 0,0-1 0 0 0,0 0-1 0 0,0 1 1 0 0,0 0 0 0 0,0-1 0 0 0,0 1-1 0 0,-1-1 1 0 0,1 1 0 0 0,0 0 0 0 0,0 3 0 0 0,1 3 15 0 0,-1 1 0 0 0,0-1 0 0 0,0 1 0 0 0,-1-1 0 0 0,0 0 1 0 0,0 1-1 0 0,-1-1 0 0 0,-2 11 0 0 0,2-15-27 0 0,0 0-1 0 0,1 1 0 0 0,-1-1 0 0 0,1 1 1 0 0,0-1-1 0 0,1 6 0 0 0,-1-8 5 0 0,0 1-1 0 0,1-1 0 0 0,-1 1 1 0 0,0-1-1 0 0,0 1 0 0 0,-1 0 1 0 0,1-1-1 0 0,0 1 0 0 0,-1-1 1 0 0,0 1-1 0 0,1-1 0 0 0,-1 1 1 0 0,0-1-1 0 0,0 0 1 0 0,-1 1-1 0 0,1-1 0 0 0,0 0 1 0 0,-1 0-1 0 0,-2 4 0 0 0,-16 12 215 0 0,0 0 0 0 0,-28 19 0 0 0,44-34-287 0 0,-1 0 1 0 0,0-1-1 0 0,0 0 0 0 0,0 0 0 0 0,0 0 0 0 0,-6 1 1 0 0,9-2-86 0 0,0-1 0 0 0,0 1 1 0 0,0-1-1 0 0,1 0 0 0 0,-1 1 1 0 0,0-1-1 0 0,0 0 1 0 0,0 0-1 0 0,0-1 0 0 0,0 1 1 0 0,0 0-1 0 0,0 0 0 0 0,1-1 1 0 0,-1 0-1 0 0,0 1 0 0 0,0-1 1 0 0,0 0-1 0 0,1 0 1 0 0,-1 1-1 0 0,-2-3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5.7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146 14 15288 0 0,'0'0'697'0'0,"-1"-1"-9"0"0,-2 0-398 0 0,1-1 0 0 0,-1 1 0 0 0,0-1 0 0 0,1 1 0 0 0,-1 0 0 0 0,0 0 0 0 0,0 0 0 0 0,0 0 1 0 0,0 1-1 0 0,0-1 0 0 0,0 1 0 0 0,0 0 0 0 0,0 0 0 0 0,0 0 0 0 0,0 0 0 0 0,0 0 0 0 0,0 1 0 0 0,0-1 0 0 0,0 1 0 0 0,0 0 1 0 0,0 0-1 0 0,0 0 0 0 0,1 0 0 0 0,-5 3 0 0 0,2-2-206 0 0,1 1 1 0 0,0 0 0 0 0,0 1-1 0 0,0-1 1 0 0,0 1-1 0 0,1-1 1 0 0,-1 1 0 0 0,1 0-1 0 0,0 1 1 0 0,0-1-1 0 0,1 0 1 0 0,-4 8 0 0 0,-3 5-31 0 0,7-16-48 0 0,1 1-1 0 0,0 0 1 0 0,0 0-1 0 0,0 0 1 0 0,0 0-1 0 0,0 0 1 0 0,1 0-1 0 0,-1 0 1 0 0,0 0 0 0 0,1 0-1 0 0,0 0 1 0 0,-1 4-1 0 0,5 52 853 0 0,-4-57-856 0 0,0 0 0 0 0,0-1 1 0 0,0 1-1 0 0,0 0 0 0 0,0 0 1 0 0,0 0-1 0 0,0 0 1 0 0,0-1-1 0 0,0 1 0 0 0,0 0 1 0 0,1 0-1 0 0,-1 0 1 0 0,0-1-1 0 0,1 1 0 0 0,-1 0 1 0 0,1 1-1 0 0,12 22-4 0 0,-12-21-10 0 0,1-1-1 0 0,-1 1 0 0 0,1-1 1 0 0,0 0-1 0 0,0 0 1 0 0,0 1-1 0 0,0-1 0 0 0,0-1 1 0 0,0 1-1 0 0,0 0 0 0 0,1 0 1 0 0,-1-1-1 0 0,1 1 1 0 0,-1-1-1 0 0,1 0 0 0 0,0 0 1 0 0,-1 0-1 0 0,1 0 0 0 0,0 0 1 0 0,0-1-1 0 0,-1 1 1 0 0,1-1-1 0 0,0 0 0 0 0,0 1 1 0 0,4-2-1 0 0,-1 1-211 0 0,0 0 0 0 0,0-1-1 0 0,1 0 1 0 0,-1 0 0 0 0,0 0-1 0 0,0-1 1 0 0,0 0 0 0 0,-1 0-1 0 0,1 0 1 0 0,0-1 0 0 0,6-4-1 0 0,3-2-5429 0 0,2-1-1823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6.2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44 6448 0 0,'2'-1'11177'0'0,"5"-4"-9174"0"0,-5 3-1726 0 0,1 0 0 0 0,-1 0 0 0 0,1 0 0 0 0,0 1 0 0 0,0-1 0 0 0,0 1 0 0 0,0-1 0 0 0,0 1 0 0 0,0 0 0 0 0,0 0 0 0 0,1 1 0 0 0,3-1 0 0 0,-3 0-156 0 0,0 1 1 0 0,0-1 0 0 0,0 0 0 0 0,0 0 0 0 0,0 0-1 0 0,-1-1 1 0 0,7-3 0 0 0,5-1 41 0 0,4 4-141 0 0,-14 3-3084 0 0</inkml:trace>
  <inkml:trace contextRef="#ctx0" brushRef="#br0" timeOffset="1">0 196 8752 0 0,'0'0'2552'0'0,"3"0"-734"0"0,2 0-1147 0 0,-1 0-165 0 0,0 1-1 0 0,-1-1 1 0 0,1-1-1 0 0,0 1 1 0 0,-1 0 0 0 0,1-1-1 0 0,-1 0 1 0 0,1 0-1 0 0,6-2 1 0 0,-3-2 172 0 0,1 1 1 0 0,14-5 0 0 0,-14 6-432 0 0,-1 1-1 0 0,0-2 1 0 0,0 1-1 0 0,8-6 1 0 0,19-14-2056 0 0,-24 18-5484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6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0 357 10136 0 0,'0'0'777'0'0,"3"-1"-505"0"0,40-30 4137 0 0,-42 30-4125 0 0,0 0 1 0 0,0 1-1 0 0,0-1 0 0 0,1 1 0 0 0,-1-1 0 0 0,0 1 0 0 0,0-1 1 0 0,0 1-1 0 0,0 0 0 0 0,1-1 0 0 0,-1 1 0 0 0,0 0 0 0 0,2 0 1 0 0,3 0 396 0 0,32-12 1818 0 0,-26 8-2180 0 0,-1 0 1 0 0,1 1 0 0 0,0 0 0 0 0,0 1-1 0 0,13-1 1 0 0,-22 3-312 0 0,1 0 0 0 0,0-1 0 0 0,-1 1-1 0 0,1-1 1 0 0,-1 0 0 0 0,4-2 0 0 0,10-1-111 0 0,-16 3 9 0 0,0 1-1 0 0,0 0 0 0 0,0-1 0 0 0,0 1 1 0 0,0 0-1 0 0,0-1 0 0 0,0 1 0 0 0,-1-1 1 0 0,1 0-1 0 0,0 1 0 0 0,0-1 0 0 0,-1 0 1 0 0,1 1-1 0 0,0-1 0 0 0,-1 0 0 0 0,1 0 1 0 0,1-1-1 0 0</inkml:trace>
  <inkml:trace contextRef="#ctx0" brushRef="#br0" timeOffset="1">406 1 12440 0 0,'0'0'957'0'0,"1"1"-408"0"0,0 4 70 0 0,1-1 0 0 0,-1 1 0 0 0,0-1 0 0 0,-1 1-1 0 0,1 0 1 0 0,-1-1 0 0 0,0 1 0 0 0,0 0 0 0 0,-1 6-1 0 0,2 18 1083 0 0,3 25 559 0 0,-3 60 0 0 0,-1-64-1936 0 0,6 30-2145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0 321 10136 0 0,'0'0'8975'0'0,"11"-4"-8271"0"0,-1-2-1656 0 0,-4-4-256 0 0</inkml:trace>
  <inkml:trace contextRef="#ctx0" brushRef="#br0" timeOffset="1">197 107 20471 0 0,'0'0'464'0'0,"2"-1"68"0"0,9-3 92 0 0,-4 1-467 0 0,1 0 0 0 0,-1 0 0 0 0,12-8 0 0 0,-14 8-97 0 0,1 0 0 0 0,0 0 1 0 0,-1 0-1 0 0,1 1 0 0 0,9-3 0 0 0,-7 3 300 0 0,0-1-1 0 0,13-7 1 0 0,57-27 439 0 0,-68 29-1787 0 0,-9 6-104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5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0 14744 0 0,'-6'1'289'0'0,"0"0"0"0"0,0 1 0 0 0,0-1 0 0 0,0 1 0 0 0,-8 3 0 0 0,3-1-424 0 0,3 0 636 0 0,0 1-1 0 0,1 0 0 0 0,-1 0 0 0 0,1 0 0 0 0,-8 9 0 0 0,-1 0 875 0 0,12-12-1118 0 0,1 1 0 0 0,0-1-1 0 0,0 1 1 0 0,0 0 0 0 0,1 0-1 0 0,-1 0 1 0 0,1 1 0 0 0,-1-1-1 0 0,1 0 1 0 0,0 1 0 0 0,0 0-1 0 0,1-1 1 0 0,-1 1 0 0 0,1 0-1 0 0,0 0 1 0 0,0 0 0 0 0,0 0-1 0 0,0 0 1 0 0,1 0 0 0 0,0 0-1 0 0,0 6 1 0 0,1 20 1279 0 0,-1-23-1358 0 0,1-1 0 0 0,-1 1 1 0 0,1-1-1 0 0,2 8 0 0 0,-2-12-135 0 0,-1 1 0 0 0,1-1 0 0 0,1 0 0 0 0,-1 1 0 0 0,0-1-1 0 0,1 0 1 0 0,-1 0 0 0 0,1 1 0 0 0,-1-1 0 0 0,1 0 0 0 0,0-1 0 0 0,0 1 0 0 0,0 0 0 0 0,2 1-1 0 0,5 3 140 0 0,0-1 0 0 0,12 4 0 0 0,17 11 166 0 0,112 72 49 0 0,-149-91-387 0 0,1 1-1 0 0,-1-1 1 0 0,0 0-1 0 0,0 1 1 0 0,1-1 0 0 0,-1 1-1 0 0,0-1 1 0 0,0 1-1 0 0,0-1 1 0 0,-1 1 0 0 0,1 0-1 0 0,0-1 1 0 0,-1 1-1 0 0,1 0 1 0 0,-1 0 0 0 0,1 0-1 0 0,-1-1 1 0 0,0 1-1 0 0,0 0 1 0 0,0 0 0 0 0,0 0-1 0 0,0 0 1 0 0,0-1-1 0 0,-1 1 1 0 0,1 0 0 0 0,-1 0-1 0 0,1 0 1 0 0,-1-1-1 0 0,1 1 1 0 0,-1 0 0 0 0,0-1-1 0 0,0 1 1 0 0,0 0-1 0 0,0-1 1 0 0,0 1 0 0 0,0-1-1 0 0,0 0 1 0 0,-1 1-1 0 0,-1 1 1 0 0,-14 9 9 0 0,-1 0-1 0 0,-1-1 0 0 0,1-1 1 0 0,-2-1-1 0 0,-29 11 1 0 0,37-15-69 0 0,-134 44-1716 0 0,101-35-161 0 0,0 0-4895 0 0,-3-3-2075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7.9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106 57 8288 0 0,'0'0'638'0'0,"1"-2"-75"0"0,1-12 1469 0 0,-1 3 4844 0 0,0 10-6718 0 0,-1 0 0 0 0,1 0 1 0 0,-1 0-1 0 0,1 1 0 0 0,0-1 0 0 0,-1 0 1 0 0,1 1-1 0 0,0-1 0 0 0,-1 1 1 0 0,1-1-1 0 0,0 0 0 0 0,0 1 0 0 0,1-1 1 0 0,-1 0 125 0 0,2-1-111 0 0,1 0 1 0 0,-1 0 0 0 0,1 0 0 0 0,-1 0 0 0 0,1 0-1 0 0,0 1 1 0 0,0 0 0 0 0,0-1 0 0 0,-1 2 0 0 0,1-1-1 0 0,0 0 1 0 0,0 1 0 0 0,0-1 0 0 0,1 1 0 0 0,-1 0-1 0 0,0 1 1 0 0,0-1 0 0 0,0 1 0 0 0,0 0-1 0 0,0 0 1 0 0,-1 0 0 0 0,1 0 0 0 0,0 1 0 0 0,0-1-1 0 0,4 4 1 0 0,-5-3-99 0 0,1 1-1 0 0,-1-1 0 0 0,0 1 0 0 0,0 0 1 0 0,0 0-1 0 0,0 0 0 0 0,2 5 1 0 0,-4-6-49 0 0,1 0 0 0 0,-1 0 0 0 0,0 0 0 0 0,0 0 0 0 0,0 0 0 0 0,0 0-1 0 0,-1 1 1 0 0,1-1 0 0 0,0 0 0 0 0,-1 1 0 0 0,0-1 0 0 0,1 0 0 0 0,-1 1 0 0 0,0 2 0 0 0,-2 6 79 0 0,2-5-56 0 0,-1 0 0 0 0,0 0 0 0 0,-1 0 0 0 0,1 0 0 0 0,-1 0 0 0 0,-5 10 0 0 0,7-15-47 0 0,-7 12 39 0 0,0-1 0 0 0,0 0 0 0 0,-1 0 0 0 0,-1-1 0 0 0,-14 16 0 0 0,5-9-46 0 0,13-12-18 0 0,-1 0-1 0 0,0 0 1 0 0,0-1-1 0 0,-12 8 1 0 0,7-6-555 0 0,-1-1 0 0 0,1 0 0 0 0,-1-1 0 0 0,-1 0 1 0 0,-20 5-1 0 0,19-5-2084 0 0,5-1-2230 0 0,-3-3-2004 0 0</inkml:trace>
  <inkml:trace contextRef="#ctx0" brushRef="#br0" timeOffset="1">374 9 6912 0 0,'0'0'14950'0'0,"-5"5"-12663"0"0,-3 4-1855 0 0,0 0 1 0 0,0 0-1 0 0,-1-1 1 0 0,-13 9-1 0 0,10-8-293 0 0,1 1 0 0 0,-16 17-1 0 0,21-21-130 0 0,1 1 0 0 0,-1 0 0 0 0,1 0 0 0 0,1 1 0 0 0,-1-1 0 0 0,1 1 0 0 0,1 0 0 0 0,-1 0 0 0 0,2 1 0 0 0,-1-1 0 0 0,1 0 0 0 0,0 1 0 0 0,0 0 0 0 0,1-1 0 0 0,1 1 0 0 0,-1 0 0 0 0,2 15 0 0 0,0-18-14 0 0,0-1-1 0 0,0 1 1 0 0,0-1 0 0 0,0 0-1 0 0,1 0 1 0 0,0 1-1 0 0,0-1 1 0 0,0 0 0 0 0,1-1-1 0 0,-1 1 1 0 0,1 0 0 0 0,1-1-1 0 0,-1 1 1 0 0,0-1-1 0 0,1 0 1 0 0,0 0 0 0 0,0-1-1 0 0,0 1 1 0 0,0-1-1 0 0,1 0 1 0 0,0 0 0 0 0,-1 0-1 0 0,7 2 1 0 0,-5-3-167 0 0,-1-1 0 0 0,0 1 0 0 0,0-1 0 0 0,1-1 0 0 0,-1 1 0 0 0,0-1 0 0 0,1 0 0 0 0,-1 0 0 0 0,1-1 0 0 0,-1 1 0 0 0,0-1-1 0 0,0 0 1 0 0,1-1 0 0 0,-1 1 0 0 0,0-1 0 0 0,0 0 0 0 0,6-4 0 0 0,10-4-8350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8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21 5528 0 0,'4'0'6866'0'0,"30"-2"89"0"0,21-7-2451 0 0,-21 3-3216 0 0,-17 4-229 0 0,-11 1-4609 0 0</inkml:trace>
  <inkml:trace contextRef="#ctx0" brushRef="#br0" timeOffset="1">0 215 5984 0 0,'7'0'167'0'0,"0"0"-1"0"0,0-1 1 0 0,9-2 0 0 0,-4 1 344 0 0,49-12 13417 0 0,-12 3-10181 0 0,-42 9-3535 0 0,1 0 1 0 0,0-1-1 0 0,-1 0 1 0 0,0 0 0 0 0,1 0-1 0 0,-1-1 1 0 0,0-1 0 0 0,10-8-1 0 0,-5 5-1352 0 0,22-12 0 0 0,-13 10-7642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0.81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-4 1817 288,'0'0'25,"0"0"-25,0 0 0,0-8 0,5 0 120,-5-4 20,0 4 3,0-4 1,0-5-43,0 5-8,4 0-1,1 4-1,-5-8-22,0 4-4,4 0-1,-4-1 0,5 1-21,-1 0-5,-4 0-1,5 0 0,-1 4 20,1-4 4,0 0 1,-1-1 0,1 1-26,-1 0-6,-4-4-1,5 0 0,-1 0-9,5 3-3,-4-7 0,4 4 0,-4 0-1,4-4 0,0 3 0,5 1 0,-5-4-16,0 4 10,0 0-10,0-1 8,0 1 36,0 0 6,0 0 2,0 0 0,5 4-20,0-5-3,-1-3-1,1 4 0,-5 0-13,5 4-3,-5-5-1,0 1 0,0 0-3,0 4 0,9 4 0,-8-8 0,-6 3 2,5 1 0,9 4 0,-4 0 0,0 0 5,-5 0 1,0 0 0,5 0 0,-1 0-4,5 0 0,-4 4 0,-5-5 0,5 5-3,0 0-1,-1 0 0,1 4 0,0-4-8,-5 0 0,4 4 0,1 0 8,-5 0-8,0 0 8,5 0-8,4 4 8,-13-4-8,4 4 8,4 0-8,-4 4 8,5-4-8,0 1 0,-1-1 0,1 4 8,0-4-8,-1 4 0,1 0 0,0 0 8,-5 0-8,4 4 0,1-4 0,-5 0 8,5 0-8,0 1 0,-1 3 0,1-4 8,-5 0-8,5 0 0,-1 0 0,6 4 0,-10-4 25,4-4 3,1 4 1,0 5 0,-1-5-45,-4 4-10,5-8-2,0 4 0,-14-8 28,9 4 0,0 0 0,5 0 0,-14-4 0,9 4 0,4-4 0,-4 0 0,5-8 8,-5 4 0,-9 4 0,9-8 0,0 0 4,5 0 0,-5 4 1,0-4 0,-9 0 0,0-1 0,5-7 0,-1 8 0,1-4-13,-1-4 11,6 0-11,-6-1 10,1 1-10,-5-4 0,9 0 0,-5 0 8,5-1-8,-4-3 0,4 0 0,-4-1 8,-1 1-8,5 0 0,-4-4 0,-1 3 0,1-3 0,0 4 0,-1-1 0,1-3 0,-1 4 0,-4 0 0,5-5 0,-5 1 0,0-5 0,0 5 0,9-4 0,-5 3 0,1 1 0,-1 0 0,-4-1 0,5 1 0,0 0 0,4 4 0,-9-1-9,4 1 9,1 4 0,-1-1 0,1 1-8,-1 0 8,1 0-11,0 4 2,-1-1 0,-4 1 0,5 0-4,-1 0-1,5 8 0,-4-4 0,-1 4-12,1-1-2,0 1-1,-1 4 0,1-4-127,-1 4-26,-4 4-5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3:18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0 14280 0 0,'0'0'9275'0'0,"1"3"-8072"0"0,2 1-951 0 0,-1 0 0 0 0,0 0-1 0 0,0 0 1 0 0,0 0 0 0 0,-1 1 0 0 0,0-1-1 0 0,0 1 1 0 0,0-1 0 0 0,0 1 0 0 0,-1-1 0 0 0,1 7-1 0 0,-1 10 293 0 0,-4 26-1 0 0,0 4 33 0 0,-2 113 48 0 0,5-144-556 0 0,-3 21 0 0 0,0-13-1971 0 0,3 0-6171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2.1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 18 3224 0 0,'22'-17'13921'0'0,"-26"17"-11147"0"0,1 1-46 0 0,4 0-2713 0 0,-1 0-1 0 0,1 0 1 0 0,-1 0-1 0 0,1 0 1 0 0,-1 0 0 0 0,1 0-1 0 0,-1 0 1 0 0,1 0-1 0 0,-1 0 1 0 0,0 1-1 0 0,0-1 1 0 0,1 0-1 0 0,-1 0 1 0 0,0 0-1 0 0,0 0 1 0 0,0 0-1 0 0,0 0 1 0 0,-1 1-1 0 0,1-1 1 0 0,0 0 0 0 0,0 0-1 0 0,-1 0 1 0 0,1 0-1 0 0,-1 1 1 0 0,-14 34 278 0 0,11-28-214 0 0,-5 9 31 0 0,7-13-84 0 0,0 0-1 0 0,-1 0 1 0 0,2 0 0 0 0,-1 0-1 0 0,0 0 1 0 0,1 0 0 0 0,0 1-1 0 0,0-1 1 0 0,0 1 0 0 0,0 5-1 0 0,1-8-11 0 0,-1 0 1 0 0,1 1-1 0 0,-1-1 0 0 0,1 1 0 0 0,-1-1 0 0 0,0 0 0 0 0,0 1 0 0 0,0-1 0 0 0,-2 4 0 0 0,2-3-3 0 0,-1-1-1 0 0,1 1 0 0 0,0 0 1 0 0,0 0-1 0 0,0-1 0 0 0,-1 7 1 0 0,1 3 34 0 0,-1 0 0 0 0,2 1 0 0 0,0-1 0 0 0,0 1 0 0 0,2-1 0 0 0,-1 0 0 0 0,7 24 0 0 0,-6-31-36 0 0,0-1 0 0 0,0 1 1 0 0,-1 0-1 0 0,1 0 1 0 0,-1 0-1 0 0,0 0 1 0 0,-1 0-1 0 0,1 0 1 0 0,-1 0-1 0 0,0 0 0 0 0,0 0 1 0 0,-2 9-1 0 0,-1 3 38 0 0,1 0-1 0 0,1 27 1 0 0,1-27-24 0 0,-1 0-1 0 0,-5 29 1 0 0,4-37-22 0 0,1 0 0 0 0,1 0 0 0 0,0 11-1 0 0,0-11 13 0 0,0 0-1 0 0,-1 0 1 0 0,-1 12 0 0 0,-1-10-12 0 0,1-1 1 0 0,0 1 0 0 0,1 0 0 0 0,0 0-1 0 0,1 18 1 0 0,0 4-2 0 0,-1-26 0 0 0,1 1 0 0 0,0 0 0 0 0,2 8 0 0 0,0-5 0 0 0,-1-5 0 0 0,0 0 0 0 0,0 1 0 0 0,0-1 0 0 0,-1 1 0 0 0,0-1 0 0 0,0 1 0 0 0,0-1 0 0 0,-2 9 0 0 0,1-12-17 0 0,0 0-1 0 0,0 0 0 0 0,1 0 1 0 0,-1 0-1 0 0,1 0 0 0 0,0 0 1 0 0,0 0-1 0 0,0 0 0 0 0,0 0 1 0 0,1 0-1 0 0,-1 0 1 0 0,3 5-1 0 0,-3-7-3 0 0,0 0 0 0 0,0 0-1 0 0,1 0 1 0 0,-1 0 0 0 0,0 0 0 0 0,0 0 0 0 0,0 0-1 0 0,0 0 1 0 0,0 0 0 0 0,0 0 0 0 0,0 0 0 0 0,0 0 0 0 0,0 0-1 0 0,-1 0 1 0 0,1-1 0 0 0,0 1 0 0 0,-1 2 0 0 0,-2 9-442 0 0,3-11-181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2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8752 0 0,'3'9'170'0'0,"1"2"138"0"0,-3-2 5583 0 0,3-7-3430 0 0,-4-2-2426 0 0,0 0-1 0 0,0 0 0 0 0,1 0 0 0 0,-1 0 0 0 0,0 0 1 0 0,0 0-1 0 0,0 0 0 0 0,1 0 0 0 0,-1 0 1 0 0,0 1-1 0 0,0-1 0 0 0,0 0 0 0 0,0 0 1 0 0,1 0-1 0 0,-1 0 0 0 0,0 0 0 0 0,0 0 0 0 0,0 0 1 0 0,0 1-1 0 0,1-1 0 0 0,-1 0 0 0 0,0 0 1 0 0,0 0-1 0 0,0 0 0 0 0,0 1 0 0 0,0-1 1 0 0,0 0-1 0 0,0 0 0 0 0,0 0 0 0 0,1 0 0 0 0,-1 1 1 0 0,0-1-1 0 0,0 0 0 0 0,-1 15 1084 0 0,1-11-957 0 0,-1 1 0 0 0,1-1 0 0 0,0 1-1 0 0,1-1 1 0 0,0 6 0 0 0,0-3-42 0 0,0-1 0 0 0,0 0 1 0 0,-1 0-1 0 0,0 0 0 0 0,0 0 1 0 0,-1 1-1 0 0,-1 9 0 0 0,-2 22 433 0 0,12 119 248 0 0,-3-48-640 0 0,-5-95-140 0 0,-2 29 0 0 0,0-3 4 0 0,2-21-16 0 0,-4 35-1 0 0,4-29 91 0 0,1-22-143 0 0,-1-1 0 0 0,1 1-1 0 0,-1 0 1 0 0,0 0 0 0 0,0-1-1 0 0,0 1 1 0 0,-1 0 0 0 0,1 0 0 0 0,-2 4-1 0 0,2-5-25 0 0,-1-1-1 0 0,1 0 0 0 0,0 1 0 0 0,0-1 1 0 0,0 0-1 0 0,0 1 0 0 0,0-1 0 0 0,0 0 1 0 0,0 1-1 0 0,1-1 0 0 0,-1 0 0 0 0,0 1 1 0 0,1-1-1 0 0,-1 0 0 0 0,1 0 0 0 0,0 1 1 0 0,-1-1-1 0 0,1 0 0 0 0,0 0 0 0 0,0 0 1 0 0,-1 0-1 0 0,2 1 0 0 0,7 13-1911 0 0,-8-4 44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3.1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145 1 5528 0 0,'-18'6'247'0'0,"-21"3"-1"0"0,14-3-139 0 0,24-6 19 0 0,1 1-1 0 0,-1 0 1 0 0,0-1 0 0 0,0 1 0 0 0,0 0-1 0 0,1-1 1 0 0,-1 1 0 0 0,0 0-1 0 0,1 0 1 0 0,-1 0 0 0 0,1 0 0 0 0,-1 0-1 0 0,1 0 1 0 0,-1 0 0 0 0,1 0 0 0 0,0 0-1 0 0,-1 0 1 0 0,1 0 0 0 0,0 0 0 0 0,0 2-1 0 0,-4 8 1961 0 0,3-10-1745 0 0,0 1-1 0 0,0-1 1 0 0,0 1-1 0 0,0 0 1 0 0,0 0-1 0 0,0 0 0 0 0,1-1 1 0 0,-1 1-1 0 0,0 0 1 0 0,1 0-1 0 0,0 0 1 0 0,-1 0-1 0 0,1 0 1 0 0,0 0-1 0 0,0 0 1 0 0,1 2-1 0 0,-1 4 31 0 0,-1-5-268 0 0,1 0 0 0 0,-1 0 0 0 0,0 0 0 0 0,1 0 0 0 0,-1 0 0 0 0,-1 0 0 0 0,1-1 0 0 0,0 1 0 0 0,-4 5 0 0 0,3-5-15 0 0,0 0 0 0 0,1 1 0 0 0,-1-1-1 0 0,1 1 1 0 0,-2 5 0 0 0,1 2 139 0 0,1 1 0 0 0,0 18 1 0 0,1-18-87 0 0,0 0 0 0 0,-3 13 0 0 0,1-10-90 0 0,0 0 0 0 0,1-1 0 0 0,1 27 0 0 0,-1 5-33 0 0,0-35-18 0 0,0 0-1 0 0,1 0 1 0 0,1-1 0 0 0,2 19-1 0 0,1-5 1 0 0,-1 0 0 0 0,-1 0 0 0 0,-2 25 0 0 0,1-36-144 0 0,0 1 0 0 0,1 0 0 0 0,1-1 0 0 0,5 19 0 0 0,4-12-263 0 0,-11-18 353 0 0,0-1-1 0 0,0 1 1 0 0,0 0-1 0 0,0-1 0 0 0,0 1 1 0 0,0 0-1 0 0,0 0 0 0 0,0 0 1 0 0,-1 0-1 0 0,1 0 0 0 0,-1 0 1 0 0,1 0-1 0 0,-1 0 0 0 0,0 3 1 0 0,-2 8-789 0 0,-1 6-3699 0 0,6-7-878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3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 14544 0 0,'0'0'705'0'0,"-4"9"168"0"0,1 6-861 0 0,2-11-1 0 0,1-1 0 0 0,-1 0 0 0 0,1 1 0 0 0,-1-1 0 0 0,-1 0 0 0 0,-1 5 1 0 0,2-6 34 0 0,-1 0 33 0 0,1 1-1 0 0,-1-1 1 0 0,1 0 0 0 0,0 1-1 0 0,0-1 1 0 0,0 1-1 0 0,0-1 1 0 0,0 1 0 0 0,1-1-1 0 0,-1 1 1 0 0,1 0-1 0 0,-1-1 1 0 0,1 1-1 0 0,0 0 1 0 0,0-1 0 0 0,0 1-1 0 0,1 5 1 0 0,0 1 130 0 0,-1-1 0 0 0,0 1 0 0 0,-1 0 1 0 0,-2 13-1 0 0,-1 22 294 0 0,12 71 376 0 0,-7-101-783 0 0,4 35 81 0 0,0-8-79 0 0,-1 1 1 0 0,-4 64-1 0 0,-1-97-95 0 0,2-1 0 0 0,-1 1-1 0 0,3 10 1 0 0,-2-12-3 0 0,0-1 0 0 0,-1 1 0 0 0,1-1 0 0 0,-1 1 0 0 0,0-1 0 0 0,-2 11-1 0 0,-3-1-7 0 0,-1 8-68 0 0,7-10 26 0 0,0-13 37 0 0,-1 1 0 0 0,0 0 0 0 0,0 0 0 0 0,0 0 0 0 0,0 0 1 0 0,0 0-1 0 0,0-1 0 0 0,0 1 0 0 0,0 0 0 0 0,-2 3 0 0 0,-1 4-232 0 0,1-5-86 0 0,0 0-1 0 0,1 1 1 0 0,0-1 0 0 0,0 1 0 0 0,0 0 0 0 0,-1 8-1 0 0,2 3-6139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6912 0 0,'1'0'23'0'0,"-1"0"0"0"0,1 0-1 0 0,-1 0 1 0 0,1 0 0 0 0,-1 0 0 0 0,1 0 0 0 0,-1 0 0 0 0,0 0-1 0 0,1 0 1 0 0,-1 0 0 0 0,1 0 0 0 0,-1 0 0 0 0,1 0 0 0 0,-1 0 0 0 0,0 1-1 0 0,1-1 1 0 0,-1 0 0 0 0,1 0 0 0 0,-1 0 0 0 0,0 1 0 0 0,1-1 0 0 0,-1 0-1 0 0,0 1 1 0 0,1-1 0 0 0,-1 1 0 0 0,-1 10 199 0 0,-1-2-41 0 0,1-2 1014 0 0,0 1 0 0 0,1 0-1 0 0,0 7 1 0 0,-1 20 2114 0 0,0-31-3009 0 0,1 1-1 0 0,0-1 1 0 0,0 0 0 0 0,0 1 0 0 0,2 6-1 0 0,1 12 681 0 0,2 140 2060 0 0,-1-123-2557 0 0,0 29 354 0 0,-3-46-713 0 0,5 27 0 0 0,-3-29-263 0 0,1 26 0 0 0,-3-14 194 0 0,0-20 22 0 0,-1-1 0 0 0,-2 24 0 0 0,-3-4-45 0 0,2 1 0 0 0,1-1 0 0 0,3 36 0 0 0,0-35-32 0 0,2 15 0 0 0,0-6 14 0 0,-4-35-127 0 0,1-1 0 0 0,1 1 0 0 0,-1 0 0 0 0,1-1 0 0 0,0 1 0 0 0,0-1-1 0 0,1 0 1 0 0,4 12 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4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0 9216 0 0,'0'0'706'0'0,"1"1"-463"0"0,-1 0-197 0 0,1 1 0 0 0,-1-1 1 0 0,0 0-1 0 0,1 0 0 0 0,-1 0 0 0 0,0 0 0 0 0,0 0 1 0 0,0 0-1 0 0,0 0 0 0 0,0 1 0 0 0,0-1 0 0 0,0 0 1 0 0,0 0-1 0 0,0 0 0 0 0,0 0 0 0 0,-1 2 0 0 0,0-1 245 0 0,1 0 0 0 0,0-1 0 0 0,-1 1 0 0 0,1 0-1 0 0,0 0 1 0 0,0 0 0 0 0,0-1 0 0 0,1 3 0 0 0,-1-1 83 0 0,0 0 0 0 0,1 0 0 0 0,-1 1 0 0 0,0-1 0 0 0,-1 0 0 0 0,1 0 0 0 0,-1 0 0 0 0,1 0 0 0 0,-1 0 0 0 0,-1 3 0 0 0,1-2-62 0 0,-1 0 0 0 0,1 1 0 0 0,1-1 0 0 0,-2 9 0 0 0,3 10 708 0 0,0-13-629 0 0,-1-1 1 0 0,0 1-1 0 0,-3 18 0 0 0,3-24-314 0 0,-1-1-1 0 0,1 1 1 0 0,0 0-1 0 0,0 0 1 0 0,0 0-1 0 0,1 0 0 0 0,-1-1 1 0 0,1 1-1 0 0,0 0 1 0 0,3 6-1 0 0,-3-5-29 0 0,1-1 0 0 0,-1 1 0 0 0,0 0 0 0 0,0 0 0 0 0,0 8 0 0 0,-1 6 48 0 0,-1-10-65 0 0,1-1 0 0 0,0 0-1 0 0,1 0 1 0 0,0 0 0 0 0,3 12-1 0 0,-2-11-19 0 0,-1 0 1 0 0,0 0-1 0 0,0 0 0 0 0,-1 12 0 0 0,0-12-5 0 0,0 0 0 0 0,0 0-1 0 0,1 1 1 0 0,4 14 0 0 0,-4-20-1 0 0,0 0 0 0 0,0 0 0 0 0,0 0 0 0 0,-1 0 0 0 0,1 0 1 0 0,-1 0-1 0 0,0 0 0 0 0,0 0 0 0 0,-1 0 0 0 0,1 0 0 0 0,-1 0 0 0 0,-1 4 0 0 0,1-6-5 0 0,1 0 0 0 0,0 0-1 0 0,0 0 1 0 0,0 0 0 0 0,0-1 0 0 0,0 1-1 0 0,0 0 1 0 0,0 0 0 0 0,1 0 0 0 0,-1 0-1 0 0,1 0 1 0 0,-1-1 0 0 0,1 1-1 0 0,1 2 1 0 0,-1-2-7 0 0,0 1-1 0 0,0-1 0 0 0,0 1 1 0 0,-1-1-1 0 0,1 0 1 0 0,-1 1-1 0 0,1 3 0 0 0,-2 12-133 0 0,0-15 88 0 0,1 0-1 0 0,-1 0 0 0 0,1 1 0 0 0,0-1 0 0 0,0 0 0 0 0,0 0 0 0 0,1 0 1 0 0,-1 0-1 0 0,1 0 0 0 0,-1 0 0 0 0,3 5 0 0 0,-1-3-351 0 0,4 10-2441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4.8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13704 0 0,'11'16'629'0'0,"-11"-16"-618"0"0,0 1 1 0 0,0-1-1 0 0,0 0 1 0 0,1 0-1 0 0,-1 0 0 0 0,0 0 1 0 0,0 0-1 0 0,0 0 1 0 0,0 0-1 0 0,0 0 0 0 0,0 0 1 0 0,0 0-1 0 0,0 0 1 0 0,0 0-1 0 0,0 0 0 0 0,0 0 1 0 0,1 0-1 0 0,-1 0 1 0 0,0 1-1 0 0,0-1 0 0 0,0 0 1 0 0,0 0-1 0 0,0 0 1 0 0,0 0-1 0 0,0 0 0 0 0,0 0 1 0 0,0 0-1 0 0,0 0 1 0 0,0 0-1 0 0,0 1 1 0 0,0-1-1 0 0,0 0 0 0 0,0 0 1 0 0,0 0-1 0 0,0 0 1 0 0,0 0-1 0 0,0 0 0 0 0,0 0 1 0 0,0 0-1 0 0,0 1 1 0 0,0-1-1 0 0,0 0 0 0 0,0 0 1 0 0,0 0-1 0 0,0 0 1 0 0,0 0-1 0 0,-1 0 0 0 0,1 0 1 0 0,0 0-1 0 0,0 0 1 0 0,0 0-1 0 0,0 1 0 0 0,0-1 1 0 0,-1 0-4 0 0,1 0 0 0 0,-1 1 0 0 0,1-1 1 0 0,-1 0-1 0 0,1 1 0 0 0,-1-1 0 0 0,1 1 1 0 0,0-1-1 0 0,-1 1 0 0 0,1-1 0 0 0,0 1 0 0 0,-1-1 1 0 0,1 1-1 0 0,0-1 0 0 0,-1 1 0 0 0,1 0 0 0 0,0-1 1 0 0,0 1-1 0 0,0-1 0 0 0,0 1 0 0 0,0 0 0 0 0,0-1 1 0 0,-1 1-1 0 0,1-1 0 0 0,1 1 0 0 0,-1 0 0 0 0,0-1 1 0 0,0 1-1 0 0,0 0 0 0 0,0-1 0 0 0,0 1 0 0 0,0-1 1 0 0,1 1-1 0 0,-1-1 0 0 0,0 1 0 0 0,1 0 1 0 0,-1-1-1 0 0,0 1 0 0 0,1-1 0 0 0,-1 1 0 0 0,1 0 1 0 0,-1-1 39 0 0,3 5 433 0 0,0 0 0 0 0,0 0 0 0 0,-1 0 0 0 0,0 0 0 0 0,0 0 0 0 0,0 1 0 0 0,-1-1 0 0 0,1 1 0 0 0,-1 6 0 0 0,0-2-125 0 0,-1 0 0 0 0,0 0 0 0 0,-1 1 1 0 0,-1 11-1 0 0,-3 31-23 0 0,4-51-329 0 0,1 1 1 0 0,1-1-1 0 0,-1 1 0 0 0,0-1 1 0 0,1 0-1 0 0,-1 1 0 0 0,1-1 1 0 0,-1 1-1 0 0,1-1 0 0 0,0 0 1 0 0,2 4-1 0 0,-2-4-4 0 0,0 0 0 0 0,0 1 0 0 0,0-1 1 0 0,0 0-1 0 0,0 1 0 0 0,-1-1 0 0 0,1 6 0 0 0,-3 10 0 0 0,1-15 0 0 0,0 1 0 0 0,1-1 0 0 0,-1 1 0 0 0,1-1 0 0 0,0 7 0 0 0,7 13-82 0 0,-1 0-212 0 0,-4-20 108 0 0,-1-2-75 0 0,0 0 64 0 0,-1-1 1 0 0,1 1-1 0 0,0 0 0 0 0,-1-1 1 0 0,1 1-1 0 0,0-1 0 0 0,-1 0 1 0 0,1 1-1 0 0,0-1 0 0 0,0 1 1 0 0,-1-1-1 0 0,3 0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25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26 100 13824 0 0,'0'0'314'0'0,"1"0"-244"0"0,-1 1 0 0 0,1-1-1 0 0,-1 0 1 0 0,1 1 0 0 0,-1-1 0 0 0,1 0-1 0 0,-1 1 1 0 0,1-1 0 0 0,-1 0-1 0 0,1 0 1 0 0,0 0 0 0 0,-1 1 0 0 0,1-1-1 0 0,-1 0 1 0 0,1 0 0 0 0,0 0 0 0 0,8-4 1697 0 0,-7 3-793 0 0,1 0-675 0 0,1 1 0 0 0,-1-1 0 0 0,0 1 0 0 0,1 0 0 0 0,-1-1 0 0 0,0 2 0 0 0,1-1 0 0 0,-1 0 0 0 0,5 2-1 0 0,-6-2-273 0 0,0 1 0 0 0,0-1 0 0 0,0 1 0 0 0,-1 0 0 0 0,1 0 0 0 0,0 0-1 0 0,-1 0 1 0 0,1 0 0 0 0,0 0 0 0 0,-1 1 0 0 0,0-1 0 0 0,1 0-1 0 0,-1 1 1 0 0,0-1 0 0 0,0 1 0 0 0,1-1 0 0 0,-1 1 0 0 0,0 0-1 0 0,1 2 1 0 0,2 23 176 0 0,-3-10 54 0 0,0-14-239 0 0,-1 0-1 0 0,0 0 1 0 0,1-1-1 0 0,-1 1 1 0 0,-1 0-1 0 0,1 0 1 0 0,0 0-1 0 0,-1 0 1 0 0,1 0-1 0 0,-1 0 1 0 0,0-1-1 0 0,0 1 1 0 0,0 0-1 0 0,0-1 1 0 0,-3 4-1 0 0,0 0-28 0 0,-4-10-56 0 0,-20-16-114 0 0,24 18 182 0 0,-1-1 0 0 0,1 0 1 0 0,0 0-1 0 0,0 0 0 0 0,0 0 0 0 0,0-1 1 0 0,1 0-1 0 0,-5-5 0 0 0,6 6 1 0 0,1 1 0 0 0,-1 0 0 0 0,0-1 0 0 0,0 1 0 0 0,0 0 0 0 0,0 0 0 0 0,-4-2 0 0 0,-2-4 0 0 0,11-13 0 0 0,-2 6 0 0 0,2 11 0 0 0,-1 3 0 0 0,16-19 0 0 0,-16 18 43 0 0,0-1-1 0 0,1 1 1 0 0,-1 0-1 0 0,1 0 0 0 0,-1 0 1 0 0,1 0-1 0 0,0 0 1 0 0,6-2-1 0 0,-8 3-6 0 0,1 1 1 0 0,-1-1-1 0 0,1 1 0 0 0,-1-1 1 0 0,1 1-1 0 0,-1-1 0 0 0,1 1 0 0 0,-1 0 1 0 0,1 0-1 0 0,-1 0 0 0 0,1 0 1 0 0,0 0-1 0 0,-1 0 0 0 0,1 1 1 0 0,-1-1-1 0 0,1 0 0 0 0,-1 1 0 0 0,1-1 1 0 0,-1 1-1 0 0,2 0 0 0 0,-2 0 150 0 0,0 0-104 0 0,6 9-40 0 0,-7-9-34 0 0,1 0 1 0 0,0 0-1 0 0,0 0 0 0 0,-1 0 1 0 0,1 0-1 0 0,0 0 1 0 0,-1 0-1 0 0,1 0 1 0 0,-1 0-1 0 0,1 0 1 0 0,-1 0-1 0 0,0 0 0 0 0,1 0 1 0 0,-1 2-1 0 0,4 25 1136 0 0,-3-25-1088 0 0,0 0-1 0 0,0 0 1 0 0,-1 0-1 0 0,1 0 0 0 0,-1 0 1 0 0,0 0-1 0 0,0 0 1 0 0,0 0-1 0 0,0 0 1 0 0,0 0-1 0 0,-2 5 1 0 0,1-6-89 0 0,0 0 0 0 0,0 0 0 0 0,0 1 1 0 0,1-1-1 0 0,-1 1 0 0 0,1-1 1 0 0,-1 1-1 0 0,1-1 0 0 0,0 0 1 0 0,0 1-1 0 0,0-1 0 0 0,0 1 0 0 0,1-1 1 0 0,-1 1-1 0 0,0-1 0 0 0,1 1 1 0 0,0-1-1 0 0,1 3 0 0 0,-1-2 35 0 0,-1-2-4 0 0,0-1 3 0 0,-1 0-1 0 0,1 1 1 0 0,-1-1 0 0 0,1 1 0 0 0,-1-1 0 0 0,1 0 0 0 0,-1 1 0 0 0,1-1 0 0 0,0 1 0 0 0,-1-1 0 0 0,1 1 0 0 0,0 0 0 0 0,0-1 0 0 0,-1 1 0 0 0,1-1 0 0 0,0 1 0 0 0,0 0 0 0 0,0-1 0 0 0,0 1 0 0 0,0-1 0 0 0,0 1 0 0 0,0 0 0 0 0,0 0 0 0 0,-1 2 10 0 0,1-3 4 0 0,0 1 1 0 0,0-1-1 0 0,0 1 0 0 0,0 0 1 0 0,0-1-1 0 0,0 1 0 0 0,0-1 1 0 0,-1 1-1 0 0,1-1 0 0 0,0 1 1 0 0,0-1-1 0 0,0 1 0 0 0,-1-1 1 0 0,1 1-1 0 0,0-1 0 0 0,-1 1 1 0 0,1-1-1 0 0,0 1 0 0 0,-1-1 1 0 0,1 1-1 0 0,-1-1 0 0 0,1 0 1 0 0,-1 1-1 0 0,1-1 0 0 0,-1 0 1 0 0,1 0-1 0 0,-1 1 0 0 0,1-1 1 0 0,-1 0-1 0 0,1 0 0 0 0,-1 0 1 0 0,1 1-1 0 0,-1-1 0 0 0,0 0 1 0 0,1 0-1 0 0,-1 0 0 0 0,1 0 1 0 0,-1 0-1 0 0,1 0 1 0 0,-1 0-1 0 0,0 0 0 0 0,1 0 1 0 0,-1-1-1 0 0,1 1 0 0 0,-1 0 1 0 0,0-1-1 0 0,-4 0-10 0 0,0-1 0 0 0,1-1 0 0 0,-1 1 0 0 0,1-1-1 0 0,-1 0 1 0 0,-5-5 0 0 0,2 3-2 0 0,8 4-3 0 0,-1 1 0 0 0,1-1 0 0 0,-1 1 0 0 0,1-1 0 0 0,-1 1 0 0 0,1-1 0 0 0,-1 1 0 0 0,1-1 0 0 0,-1 0 0 0 0,1 1 0 0 0,0-1 0 0 0,-1 1 0 0 0,1-1 0 0 0,0 0 0 0 0,0 1 0 0 0,-1-1 0 0 0,1 0 0 0 0,0 0 0 0 0,0 1 0 0 0,0-1 0 0 0,0 0 0 0 0,0 1 0 0 0,0-1 0 0 0,0 0 0 0 0,0 0 0 0 0,0 1 0 0 0,0-1 0 0 0,1 0 0 0 0,-1 1 0 0 0,0-1 0 0 0,0 0 0 0 0,1 1 0 0 0,-1-1 0 0 0,1-1 0 0 0,0 1 0 0 0,-1 0 0 0 0,1-1 0 0 0,-1 1 0 0 0,0 0 0 0 0,1-1 0 0 0,-1 1 0 0 0,0-1 0 0 0,0 1 0 0 0,0 0 0 0 0,0-1 0 0 0,0 1 0 0 0,0-3 0 0 0,-1 3 0 0 0,1 0 0 0 0,0 0 0 0 0,-1-1 0 0 0,1 1 0 0 0,0 0 0 0 0,0 0 0 0 0,0-1 0 0 0,0 1 0 0 0,0 0 0 0 0,0-1 0 0 0,0 1 0 0 0,0 0 0 0 0,0-1 0 0 0,0 1 0 0 0,1-2 0 0 0,1-3 0 0 0,-2 4 0 0 0,-1 1 0 0 0,1-1 0 0 0,0 1 0 0 0,0-1 0 0 0,0 0 0 0 0,1 1 0 0 0,-1-1 0 0 0,0 1 0 0 0,1-1 0 0 0,-1 1 0 0 0,1-1 0 0 0,-1 1 0 0 0,1-1 0 0 0,0 1 0 0 0,-1-1 0 0 0,1 1 0 0 0,2-2 0 0 0,-3 2 0 0 0,0 1 0 0 0,1-1 0 0 0,-1 0 0 0 0,0 1 0 0 0,1-1 0 0 0,-1 1 0 0 0,0-1 0 0 0,0 0 0 0 0,1 1 0 0 0,-1-1 0 0 0,0 0 0 0 0,0 1 0 0 0,0-1 0 0 0,0 0 0 0 0,0 1 0 0 0,0-1 0 0 0,0 0 0 0 0,0 1 0 0 0,-1-2 0 0 0,1 1 0 0 0,0 1 0 0 0,0-1 0 0 0,0 0 0 0 0,0 1 0 0 0,0-1 0 0 0,0 1 0 0 0,0-1 0 0 0,0 0 0 0 0,0 1 0 0 0,0-1 0 0 0,0 1 0 0 0,0-1 0 0 0,0 1 0 0 0,1-1 0 0 0,-1 0 0 0 0,0 1 0 0 0,0-1 0 0 0,1 1 0 0 0,-1-1 0 0 0,0 1 0 0 0,0-1 0 0 0,1 1 0 0 0,-1-1 0 0 0,1 1 0 0 0,0-1 0 0 0,19-19 0 0 0,-20 19-9 0 0,0 0 0 0 0,1 0 0 0 0,0 1 0 0 0,-1-1 0 0 0,1 0 0 0 0,0 0-1 0 0,-1 0 1 0 0,1 0 0 0 0,0 0 0 0 0,0 1 0 0 0,0-1 0 0 0,0 0 0 0 0,-1 1 0 0 0,1-1-1 0 0,0 0 1 0 0,0 1 0 0 0,0 0 0 0 0,0-1 0 0 0,1 1 0 0 0,1-1 0 0 0,0 0-54 0 0,-1 0 53 0 0,0 2 148 0 0,-1 0-106 0 0,1-1 0 0 0,-1 1 1 0 0,0 0-1 0 0,1 0 1 0 0,-1 0-1 0 0,0-1 1 0 0,0 2-1 0 0,1-1 0 0 0,-1 0 1 0 0,0 0-1 0 0,0 0 1 0 0,0 0-1 0 0,-1 1 1 0 0,1-1-1 0 0,0 0 0 0 0,0 1 1 0 0,0 2-1 0 0,7 29 264 0 0,-7-28-371 0 0,-1-2 37 0 0,0 0 0 0 0,0 0 0 0 0,0 0 0 0 0,0 0 0 0 0,-1 0 0 0 0,0 3 0 0 0,0-3-1 0 0,1-1-1 0 0,-1 1 1 0 0,1 0 0 0 0,0 0 0 0 0,0 0 0 0 0,0 4 0 0 0,4 7 5 0 0,-4-3 64 0 0,-1-9 0 0 0,0-1 1 0 0,1 0-1 0 0,-1 0 1 0 0,0 1 0 0 0,0-1-1 0 0,0 0 1 0 0,0 0 0 0 0,0 0-1 0 0,0 0 1 0 0,0 0 0 0 0,0 0-1 0 0,-1 0 1 0 0,1 0 0 0 0,0 0-1 0 0,-1-1 1 0 0,1 1-1 0 0,0 0 1 0 0,-1-1 0 0 0,1 1-1 0 0,-1-1 1 0 0,1 0 0 0 0,-1 1-1 0 0,1-1 1 0 0,-1 0 0 0 0,1 0-1 0 0,-2 0 1 0 0,0 0-72 0 0,0 0 0 0 0,1 1 1 0 0,-1-2-1 0 0,1 1 0 0 0,-1 0 1 0 0,0 0-1 0 0,1-1 0 0 0,-1 1 0 0 0,1-1 1 0 0,-1 0-1 0 0,1 0 0 0 0,-1 0 1 0 0,-2-2-1 0 0,-13-7-69 0 0,16 9 171 0 0,1 0 1 0 0,-1 0-1 0 0,0 0 1 0 0,0 0-1 0 0,0 0 1 0 0,1 0-1 0 0,-1-1 1 0 0,0 1-1 0 0,1 0 1 0 0,-3-4 0 0 0,-7-19 860 0 0,10 22-937 0 0,-1 1-1 0 0,1-1 0 0 0,0 0 1 0 0,0 0-1 0 0,0 0 1 0 0,0 0-1 0 0,0 0 0 0 0,1 0 1 0 0,-1 0-1 0 0,1 0 1 0 0,-1 0-1 0 0,1 0 0 0 0,0 0 1 0 0,0 0-1 0 0,-1 0 0 0 0,1 0 1 0 0,1 0-1 0 0,-1-1 1 0 0,0 1-1 0 0,1 0 0 0 0,-1 0 1 0 0,1 0-1 0 0,-1 0 1 0 0,1 0-1 0 0,0 0 0 0 0,2-3 1 0 0,-3 4 43 0 0,1-1 0 0 0,-1 1 0 0 0,1-1 0 0 0,-1 1 0 0 0,0-1 1 0 0,0 1-1 0 0,1-1 0 0 0,-1 1 0 0 0,0-1 0 0 0,0 1 0 0 0,-1-3 0 0 0,1 3-22 0 0,0 0 0 0 0,0 0 0 0 0,-1 0 0 0 0,1 0 0 0 0,0 0 0 0 0,0 0 0 0 0,1 0 0 0 0,-1 0 0 0 0,0 0 0 0 0,0 0 0 0 0,0 0 0 0 0,1 0 0 0 0,-1 0 0 0 0,0 0 0 0 0,1 0 0 0 0,-1 1 0 0 0,1-1 0 0 0,-1 0 0 0 0,1 0 0 0 0,-1 0 0 0 0,1 0 0 0 0,1 0-1 0 0,-1-1-59 0 0,1 0 0 0 0,-1 0-1 0 0,0 0 1 0 0,0 0 0 0 0,0 0-1 0 0,0 0 1 0 0,1-4-1 0 0,1-2 248 0 0,-2 6-12 0 0,4-1-18 0 0,-3 2-163 0 0,0 0 0 0 0,0 1 0 0 0,0-1 0 0 0,0 1 1 0 0,0 0-1 0 0,0 0 0 0 0,0 0 0 0 0,0 0 0 0 0,1 0 0 0 0,-1 0 1 0 0,0 1-1 0 0,0-1 0 0 0,0 1 0 0 0,0-1 0 0 0,2 2 0 0 0,-1-2 3 0 0,-1 1 0 0 0,1 0 0 0 0,-1 1 0 0 0,1-1 0 0 0,0 0 0 0 0,-1 1 0 0 0,0-1 0 0 0,1 1-1 0 0,-1 0 1 0 0,0-1 0 0 0,3 5 0 0 0,-5-6-3 0 0,21 35 289 0 0,-20-32-264 0 0,0 0 0 0 0,0 0 0 0 0,0 0 0 0 0,0 0 0 0 0,-1 0 0 0 0,1 0 0 0 0,-1 0 0 0 0,0 0 0 0 0,0 0 0 0 0,0 0 0 0 0,0 4 0 0 0,-3 27-337 0 0,3-24 419 0 0,-1 1 1 0 0,-4 17 0 0 0,5-27-96 0 0,0 0-1 0 0,-1-1 1 0 0,1 1 0 0 0,0 0-1 0 0,-1 0 1 0 0,1 0 0 0 0,-1 0-1 0 0,0-1 1 0 0,1 1 0 0 0,-1 0-1 0 0,1 0 1 0 0,-1-1 0 0 0,0 1-1 0 0,0 0 1 0 0,1-1 0 0 0,-2 1-1 0 0,1 0-10 0 0,0 0 0 0 0,0 0 0 0 0,0-1 0 0 0,0 1-1 0 0,0 0 1 0 0,0 0 0 0 0,0 0 0 0 0,0 0 0 0 0,0 0 0 0 0,1 1-1 0 0,-2 1 1 0 0,1-1-58 0 0,1-1-1 0 0,-1 1 1 0 0,0-1-1 0 0,0 1 1 0 0,0-1-1 0 0,0 0 1 0 0,0 0-1 0 0,0 1 1 0 0,0-1-1 0 0,-1 0 1 0 0,1 0 0 0 0,0 0-1 0 0,-1 0 1 0 0,1 0-1 0 0,0 0 1 0 0,-1 0-1 0 0,1-1 1 0 0,-1 1-1 0 0,0-1 1 0 0,1 1-1 0 0,-1-1 1 0 0,1 1-1 0 0,-1-1 1 0 0,0 0-1 0 0,1 0 1 0 0,-1 0-1 0 0,0 0 1 0 0,-1 0 0 0 0,-8 0-853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0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78 12 2304 0 0,'-5'-3'10696'0'0,"1"0"-10003"0"0,-4-3 3453 0 0,7 7-4038 0 0,0-1 0 0 0,0 1 0 0 0,0-1 0 0 0,0 0 0 0 0,0 1 0 0 0,0 0 0 0 0,0-1 0 0 0,0 1 0 0 0,0 0 0 0 0,0-1 0 0 0,1 1 0 0 0,-1 0 0 0 0,0 0 0 0 0,0 0 0 0 0,1 0 0 0 0,-1 0 0 0 0,0 0 0 0 0,1 0 0 0 0,-1 0 0 0 0,1 0 0 0 0,-1 2-1 0 0,-1 2 208 0 0,0 0-1 0 0,0 1 0 0 0,-2 9 0 0 0,3-7-89 0 0,1 0-1 0 0,0 0 1 0 0,2 15-1 0 0,0 6 134 0 0,-2 15 84 0 0,0 53 206 0 0,-3-31-808 0 0,-2 51 798 0 0,0 2-232 0 0,5-109-403 0 0,0 0 1 0 0,2 12 0 0 0,-1-11-4 0 0,0 0 0 0 0,-1 13-1 0 0,-4 50 6 0 0,2-36-555 0 0,-9 63-1 0 0,10-97 459 0 0,1-4-15 0 0,1 1 0 0 0,-1 0 1 0 0,0-1-1 0 0,0 1 0 0 0,-1-1 0 0 0,1 1 1 0 0,0 0-1 0 0,0-1 0 0 0,0 1 1 0 0,0 0-1 0 0,0-1 0 0 0,-1 1 1 0 0,1-1-1 0 0,0 1 0 0 0,-1 0 1 0 0,1-1-1 0 0,0 1 0 0 0,-1-1 1 0 0,1 1-1 0 0,-1-1 0 0 0,1 1 0 0 0,-1-1 1 0 0,1 0-1 0 0,-1 1 0 0 0,1-1 1 0 0,-2 1-1 0 0,2-3-1328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06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146-2 460,'0'0'20,"0"0"5,0 0-25,0 0 0,0 0 0,0 0 0,0 0 183,0 0 31,0 0 6,0 0 2,-5 0-75,1 4-15,-1-4-4,1 4 0,-6 0-20,10 0-4,-9 0 0,0 4-1,5 1-22,-5-1-4,4 4-1,0-4 0,1 4-33,-1 4-7,-4-4-2,5 9 0,-1-5-22,1 4-12,-1-4 12,-4 0-12,0 5 0,4-5-12,1 0 0,-1 0 0,1-8-41,4-8-8,-5 8-2,5-8-629,0 0-127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4144 0 0,'-2'0'134'0'0,"-5"2"10"0"0,6-1-110 0 0,1-1-1 0 0,-4 17 13643 0 0,4-15-12739 0 0,1 14 123 0 0,5 26 0 0 0,-3-25-398 0 0,1 31 0 0 0,-1 11 158 0 0,-1-35-518 0 0,-2-1-1 0 0,-1 25 1 0 0,-3-9 115 0 0,3 67 0 0 0,2-97-393 0 0,0 22 182 0 0,-3 43 0 0 0,-4-47-390 0 0,5-23 188 0 0,0 0 0 0 0,-1 1-1 0 0,2-1 1 0 0,-1 0-1 0 0,0 1 1 0 0,1-1-1 0 0,0 8 1 0 0,6 10 123 0 0,0 10-949 0 0,-7-31 708 0 0,1 0-1 0 0,0 0 0 0 0,-1 0 1 0 0,1-1-1 0 0,-1 1 1 0 0,1 0-1 0 0,-1 0 1 0 0,1-1-1 0 0,-1 1 0 0 0,0 0 1 0 0,1-1-1 0 0,-1 1 1 0 0,0-1-1 0 0,-1 2 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1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0 15664 0 0,'0'0'761'0'0,"0"2"-335"0"0,-5 36 106 0 0,10 36 3738 0 0,1 38-2580 0 0,-3 142 518 0 0,2-180-2293 0 0,-2-47-160 0 0,-2-23 194 0 0,0 0 0 0 0,0 0 0 0 0,-1-1 0 0 0,0 1 0 0 0,1 0 1 0 0,-1 0-1 0 0,-1 0 0 0 0,1 0 0 0 0,0 0 0 0 0,-1 0 0 0 0,0-1 0 0 0,-2 8 0 0 0,2-10-270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2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6448 0 0,'0'5'585'0'0,"0"5"4459"0"0,2 10 2458 0 0,2 0-4630 0 0,-2-13-2600 0 0,0-1 0 0 0,-1 1-1 0 0,1 11 1 0 0,0 7 238 0 0,0 0 0 0 0,10 40-1 0 0,-10-56-447 0 0,11 90 376 0 0,-8-31-438 0 0,-4-60 2 0 0,0 0 0 0 0,-1 17 0 0 0,-1 12-82 0 0,2-18-661 0 0,0-12-1 0 0,-1 0 0 0 0,0 0-1 0 0,-1 9 1 0 0,0 5-3258 0 0,1-17 1310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43.5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41 2304 0 0,'0'0'16574'0'0,"2"0"-16030"0"0,0 1-451 0 0,0 0 0 0 0,0 0 0 0 0,1 0 0 0 0,-1 1 0 0 0,0-1 0 0 0,0 1 0 0 0,-1-1 0 0 0,1 1 0 0 0,0 0 0 0 0,0-1 0 0 0,-1 1 0 0 0,1 0 0 0 0,-1 0 1 0 0,0 0-1 0 0,1 0 0 0 0,-1 1 0 0 0,0-1 0 0 0,0 0 0 0 0,1 4 0 0 0,-1 2 103 0 0,1 0 0 0 0,-1-1 0 0 0,0 1 0 0 0,-1 13 0 0 0,0-19-167 0 0,-1 0 0 0 0,1-1-1 0 0,-1 1 1 0 0,1 0 0 0 0,-1 0-1 0 0,1-1 1 0 0,-1 1 0 0 0,0-1-1 0 0,0 1 1 0 0,0 0 0 0 0,-2 1-1 0 0,-5 5-1 0 0,-3-4 3 0 0,8-7-8 0 0,2 3-21 0 0,-1-2-1 0 0,0 0 0 0 0,0 0 0 0 0,0 0 0 0 0,0 0 0 0 0,0 0 0 0 0,1 0 0 0 0,-1 0 0 0 0,0-1 0 0 0,1 1 0 0 0,0-1 0 0 0,-2-3 0 0 0,-1-3 0 0 0,1 1 0 0 0,-3-14 0 0 0,5 18 11 0 0,0-1 1 0 0,1 1-1 0 0,-1 0 0 0 0,1 0 0 0 0,0-1 0 0 0,0 1 0 0 0,1 0 0 0 0,-1 0 0 0 0,1 0 0 0 0,0 0 1 0 0,0-1-1 0 0,0 1 0 0 0,1 0 0 0 0,-1 0 0 0 0,1 1 0 0 0,0-1 0 0 0,3-4 0 0 0,-4 7 2 0 0,0 0 0 0 0,0-1-1 0 0,0 1 1 0 0,0 0-1 0 0,0 0 1 0 0,0 0 0 0 0,1 0-1 0 0,-1 1 1 0 0,0-1 0 0 0,1 0-1 0 0,-1 0 1 0 0,1 1 0 0 0,-1-1-1 0 0,1 1 1 0 0,-1-1-1 0 0,1 1 1 0 0,-1 0 0 0 0,1-1-1 0 0,-1 1 1 0 0,3 0 0 0 0,-2 0 225 0 0,-1 1-217 0 0,-1 0-1 0 0,1 0 0 0 0,0 0 0 0 0,0 0 1 0 0,0-1-1 0 0,-1 1 0 0 0,1 0 0 0 0,0-1 1 0 0,0 1-1 0 0,0 0 0 0 0,0-1 0 0 0,0 1 1 0 0,0-1-1 0 0,0 0 0 0 0,0 1 0 0 0,2-1 1 0 0,1 2 53 0 0,-2 0-30 0 0,1-1-1 0 0,-1 1 1 0 0,0 0 0 0 0,-1 0 0 0 0,1 0-1 0 0,0 1 1 0 0,-1-1 0 0 0,1 0 0 0 0,-1 1 0 0 0,1-1-1 0 0,-1 1 1 0 0,0-1 0 0 0,1 4 0 0 0,0 0 46 0 0,-1-1 0 0 0,1 1 1 0 0,-1 0-1 0 0,0 0 0 0 0,1 7 1 0 0,-2 2 14 0 0,1-10-74 0 0,-1 0 0 0 0,0 0 0 0 0,-1 0 1 0 0,1 1-1 0 0,-1-1 0 0 0,0 0 0 0 0,-2 8 0 0 0,-1 5-20 0 0,-2-15 46 0 0,1-4-50 0 0,3 1-4 0 0,1 0 1 0 0,-1-1 0 0 0,0 1-1 0 0,1-1 1 0 0,-1 1-1 0 0,0-1 1 0 0,1 0 0 0 0,-1 1-1 0 0,1-1 1 0 0,-1 0-1 0 0,1 0 1 0 0,-1 0 0 0 0,1-1-1 0 0,0 1 1 0 0,-1 0-1 0 0,0-2 1 0 0,-15-21-72 0 0,-2-8 56 0 0,13 13 12 0 0,9 8 0 0 0,1 0 0 0 0,1 0 0 0 0,3 5 0 0 0,2 0 0 0 0,-1 6 0 0 0,0 3 12 0 0,-6 0 17 0 0,0-1 0 0 0,0 1 0 0 0,0 0 0 0 0,0 0-1 0 0,-1 0 1 0 0,0 0 0 0 0,1 1 0 0 0,-1-1 0 0 0,0 0 0 0 0,-1 1-1 0 0,1 0 1 0 0,0-1 0 0 0,-1 1 0 0 0,0 0 0 0 0,0 0 0 0 0,1 5 0 0 0,0 8 112 0 0,0 0 0 0 0,-1 24 0 0 0,-1-39-136 0 0,0 0 0 0 0,0-1 0 0 0,0 1 0 0 0,0 0 0 0 0,0 0 1 0 0,0 0-1 0 0,0 0 0 0 0,-1 0 0 0 0,1 0 0 0 0,-1 0 0 0 0,0 0 1 0 0,1-1-1 0 0,-1 1 0 0 0,0 0 0 0 0,-2 2 0 0 0,-8 15 49 0 0,4-17-68 0 0,6-3-19 0 0,0 1 1 0 0,-1 0-1 0 0,1-1 0 0 0,0 1 0 0 0,0-1 0 0 0,-1 1 0 0 0,1-1 1 0 0,0 1-1 0 0,0-1 0 0 0,0 0 0 0 0,0 0 0 0 0,0 1 1 0 0,0-1-1 0 0,0 0 0 0 0,0 0 0 0 0,0 0 0 0 0,0 0 0 0 0,1 0 1 0 0,-1-1-1 0 0,-1 0 0 0 0,0-2 95 0 0,0 1-1 0 0,1-1 1 0 0,-1 1-1 0 0,1-1 1 0 0,-2-5-1 0 0,-1-4 90 0 0,3 11-146 0 0,0-1 0 0 0,0 1-1 0 0,1 0 1 0 0,-1-1 0 0 0,1 1 0 0 0,-1-5-1 0 0,-1-6-4 0 0,2 11 0 0 0,-1 0 0 0 0,1 0 0 0 0,0 0 0 0 0,-1 1 0 0 0,1-1 0 0 0,0 0 0 0 0,0 0 0 0 0,0 0 0 0 0,0 0 0 0 0,1 1 0 0 0,-1-1 0 0 0,1 0 0 0 0,-1 0 0 0 0,1 0 0 0 0,0-1 0 0 0,1-4 0 0 0,-1 5 0 0 0,-1 1-1 0 0,0 0 1 0 0,0 0-1 0 0,1 0 1 0 0,-1 0-1 0 0,0 0 0 0 0,1 0 1 0 0,0 0-1 0 0,-1 0 1 0 0,1 0-1 0 0,-1 0 1 0 0,1 0-1 0 0,0 0 1 0 0,0 0-1 0 0,-1 1 1 0 0,1-1-1 0 0,0 0 1 0 0,0 0-1 0 0,2 0 1 0 0,-2-1-11 0 0,-1 1 9 0 0,1 1 0 0 0,0-1-1 0 0,-1 1 1 0 0,1-1 0 0 0,0 1 0 0 0,-1-1-1 0 0,1 1 1 0 0,0-1 0 0 0,0 1-1 0 0,-1 0 1 0 0,1-1 0 0 0,0 1 0 0 0,0 0-1 0 0,0 0 1 0 0,0 0 0 0 0,0-1 0 0 0,-1 1-1 0 0,2 0 1 0 0,8 0 2 0 0,3 0 0 0 0,0 6 0 0 0,-10-3 43 0 0,0 0-1 0 0,0 0 0 0 0,0 1 1 0 0,0-1-1 0 0,-1 1 0 0 0,1 0 0 0 0,-1 0 1 0 0,0 0-1 0 0,0 0 0 0 0,-1 0 1 0 0,1 0-1 0 0,-1 0 0 0 0,0 1 1 0 0,0-1-1 0 0,0 1 0 0 0,-1-1 1 0 0,1 7-1 0 0,-1-2 55 0 0,0-1-1 0 0,0 1 1 0 0,-1-1 0 0 0,0 1-1 0 0,-1-1 1 0 0,0 1 0 0 0,0-1-1 0 0,-4 8 1 0 0,5-14-80 0 0,1 0 1 0 0,-1 0-1 0 0,0-1 1 0 0,0 1-1 0 0,-1-1 0 0 0,1 1 1 0 0,0-1-1 0 0,0 1 0 0 0,-1-1 1 0 0,1 0-1 0 0,-1 0 0 0 0,-2 2 1 0 0,3-2-15 0 0,0-1-1 0 0,0 1 1 0 0,0-1 0 0 0,0 1 0 0 0,0-1 0 0 0,0 1 0 0 0,0-1 0 0 0,-1 0 0 0 0,1 0 0 0 0,0 1 0 0 0,0-1 0 0 0,0 0 0 0 0,-1 0 0 0 0,1 0 0 0 0,0 0 0 0 0,0-1 0 0 0,0 1 0 0 0,-1 0 0 0 0,1 0 0 0 0,0-1 0 0 0,0 1-1 0 0,0-1 1 0 0,0 1 0 0 0,0-1 0 0 0,0 1 0 0 0,0-1 0 0 0,-2-1 0 0 0,-4-4 1 0 0,1-1-1 0 0,-1-1 0 0 0,-7-11 1 0 0,-24-49-16 0 0,38 67 11 0 0,-4-6-7 0 0,1-1-1 0 0,0 0 0 0 0,-3-14 1 0 0,5 19 6 0 0,0 0 1 0 0,1 0-1 0 0,0-1 1 0 0,-1 1-1 0 0,1 0 0 0 0,0 0 1 0 0,0-1-1 0 0,1 1 1 0 0,-1 0-1 0 0,1 0 1 0 0,1-5-1 0 0,7-6 2 0 0,-4 7 0 0 0,-3 3-13 0 0,-2 3 11 0 0,0 0 0 0 0,0 1 0 0 0,1-1 0 0 0,-1 1 0 0 0,0-1 0 0 0,0 0 1 0 0,1 1-1 0 0,-1-1 0 0 0,0 1 0 0 0,1-1 0 0 0,-1 1 0 0 0,1-1 0 0 0,-1 1 0 0 0,1-1 1 0 0,-1 1-1 0 0,1 0 0 0 0,-1-1 0 0 0,1 1 0 0 0,-1-1 0 0 0,1 1 0 0 0,-1 0 1 0 0,1 0-1 0 0,-1-1 0 0 0,1 1 0 0 0,0 0 0 0 0,1 0 0 0 0,-1-1 2 0 0,1 0 0 0 0,0 1 0 0 0,0-1 0 0 0,0 1 0 0 0,-1-1 0 0 0,1 1 0 0 0,0 0 0 0 0,0 0 0 0 0,0 0 0 0 0,2 0 0 0 0,3 2 16 0 0,-4-1 22 0 0,-1-1 0 0 0,0 1 0 0 0,0 0 1 0 0,1 0-1 0 0,-1 0 0 0 0,0 0 0 0 0,0 0 0 0 0,0 0 0 0 0,0 1 0 0 0,0-1 0 0 0,0 1 0 0 0,0-1 0 0 0,-1 1 0 0 0,1 0 1 0 0,0 0-1 0 0,-1-1 0 0 0,0 1 0 0 0,1 0 0 0 0,-1 0 0 0 0,1 3 0 0 0,4 8 113 0 0,0 0 1 0 0,-2 0-1 0 0,1 0 0 0 0,-2 1 1 0 0,3 15-1 0 0,-3-16-88 0 0,-2-10-49 0 0,0 1 0 0 0,0 0 0 0 0,-1 0 1 0 0,0 0-1 0 0,1 0 0 0 0,-1 0 1 0 0,-1 0-1 0 0,1 0 0 0 0,-1 0 1 0 0,-1 5-1 0 0,-5 36 38 0 0,7-44-77 0 0,0 0 0 0 0,0 0-1 0 0,-1 0 1 0 0,1-1 0 0 0,-1 1 0 0 0,1 0-1 0 0,-1-1 1 0 0,1 1 0 0 0,-1 0 0 0 0,1-1-1 0 0,-1 1 1 0 0,1-1 0 0 0,-1 1-1 0 0,0-1 1 0 0,1 1 0 0 0,-1-1 0 0 0,0 1-1 0 0,0-1 1 0 0,1 0 0 0 0,-1 1 0 0 0,0-1-1 0 0,0 0 1 0 0,1 0 0 0 0,-1 1 0 0 0,0-1-1 0 0,0 0 1 0 0,0 0 0 0 0,0 0 0 0 0,1 0-1 0 0,-1 0 1 0 0,0 0 0 0 0,0 0 0 0 0,0 0-1 0 0,0-1 1 0 0,-8-9-359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6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302 163 8288 0 0,'0'0'638'0'0,"0"-1"-414"0"0,0-23 2812 0 0,-1 0-1 0 0,-1 0 0 0 0,-6-29 0 0 0,7 50-2879 0 0,0 1 0 0 0,0 0 0 0 0,0 0-1 0 0,-1 0 1 0 0,1 0 0 0 0,-1 0 0 0 0,1 0-1 0 0,-1 0 1 0 0,0 0 0 0 0,0 1 0 0 0,0-1-1 0 0,0 1 1 0 0,0-1 0 0 0,0 1 0 0 0,0 0-1 0 0,0 0 1 0 0,-1 0 0 0 0,1 0 0 0 0,0 0-1 0 0,-1 0 1 0 0,-4 0 0 0 0,-4 0-72 0 0,0 0-1 0 0,0 1 1 0 0,-1 0 0 0 0,1 1 0 0 0,0 0-1 0 0,0 1 1 0 0,-1 1 0 0 0,1-1 0 0 0,1 2-1 0 0,-15 5 1 0 0,22-7-90 0 0,0 0-1 0 0,0 0 1 0 0,0 0-1 0 0,0 0 0 0 0,1 0 1 0 0,-1 1-1 0 0,1-1 1 0 0,-1 1-1 0 0,1 0 1 0 0,0 0-1 0 0,0 0 1 0 0,0 0-1 0 0,1 0 1 0 0,-1 0-1 0 0,1 0 0 0 0,-2 5 1 0 0,1-4-6 0 0,1 1 0 0 0,0 0 0 0 0,-1 0 0 0 0,2 0 0 0 0,-1 0 0 0 0,1 0 0 0 0,-1 0 0 0 0,1 0 0 0 0,1 0 0 0 0,1 9 1 0 0,7 41-79 0 0,-8-41 70 0 0,1 0 0 0 0,0-1 0 0 0,9 25 0 0 0,23 35-45 0 0,-22-52 63 0 0,-2 0 0 0 0,14 43 1 0 0,-16-40-38 0 0,-4-14 35 0 0,-1 0 1 0 0,-1 0-1 0 0,3 11 0 0 0,-3 1 19 0 0,-1 0-1 0 0,0 0 1 0 0,-2 0-1 0 0,0 0 0 0 0,-5 23 1 0 0,0-18 45 0 0,-1 1 0 0 0,-1-1 0 0 0,-2-1 0 0 0,-23 48 0 0 0,22-51-46 0 0,7-13 15 0 0,-2 0 0 0 0,-9 15-1 0 0,13-22-55 0 0,-1-1 0 0 0,1 1-1 0 0,0-1 1 0 0,-1 1 0 0 0,1-1-1 0 0,-1 0 1 0 0,1 0-1 0 0,-1 0 1 0 0,0-1 0 0 0,0 1-1 0 0,0-1 1 0 0,0 1 0 0 0,-5 0-1 0 0,1 1-195 0 0,7-2 126 0 0,-1-1 1 0 0,1 0 0 0 0,-1 1-1 0 0,0-1 1 0 0,1 0 0 0 0,-1 0 0 0 0,0 1-1 0 0,1-1 1 0 0,-1 0 0 0 0,1 0 0 0 0,-1 0-1 0 0,0 0 1 0 0,1 0 0 0 0,-1 0-1 0 0,0 0 1 0 0,1 0 0 0 0,-1 0 0 0 0,0 0-1 0 0,1 0 1 0 0,-1 0 0 0 0,0-1-1 0 0,1 1 1 0 0,-1 0 0 0 0,0-1 0 0 0,-11-3-2482 0 0,2 0-4837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6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41 5528 0 0,'2'-1'5525'0'0,"1"-2"-4627"0"0,0 0-1 0 0,0 0 1 0 0,1 1-1 0 0,-1 0 1 0 0,1-1-1 0 0,-1 1 1 0 0,6-2 0 0 0,-2 2-165 0 0,-1 0 1 0 0,0 1-1 0 0,1-1 1 0 0,6 0 0 0 0,8 1-160 0 0,0 1 0 0 0,22 2 1 0 0,4 0 137 0 0,-28-1-740 0 0,-13-1-294 0 0,1 1 0 0 0,-1-1 0 0 0,1-1 0 0 0,-1 1 0 0 0,0-1 0 0 0,1 0 0 0 0,-1-1 0 0 0,11-3 0 0 0,-7 2-7441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1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10136 0 0,'0'0'918'0'0,"-1"2"-475"0"0,-11 58 6977 0 0,8-31-6932 0 0,1 37 0 0 0,6 11 194 0 0,-3-71-819 0 0,1-1-1 0 0,0 1 0 0 0,0 0 0 0 0,1-1 1 0 0,0 1-1 0 0,0-1 0 0 0,0 0 0 0 0,4 8 0 0 0,-1-5-1294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 10592 0 0,'-1'1'7017'0'0,"-4"5"-6286"0"0,0 0 1 0 0,0 1 0 0 0,1-1-1 0 0,0 1 1 0 0,0 0 0 0 0,1 0-1 0 0,-4 12 1 0 0,-15 56 232 0 0,17-52-825 0 0,-6 18-7 0 0,3 1 0 0 0,1 0 0 0 0,-2 61 0 0 0,8-68-86 0 0,0-10-49 0 0,1-1 1 0 0,2 1-1 0 0,7 44 1 0 0,-2-32-260 0 0,-6-28-36 0 0,1 0-1 0 0,0 0 0 0 0,0 0 1 0 0,1 0-1 0 0,0 0 0 0 0,1-1 1 0 0,4 10-1 0 0,1-5-1668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7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15 11520 0 0,'2'0'4824'0'0,"1"-2"-4414"0"0,1 1 0 0 0,0 0 0 0 0,-1 0 1 0 0,1 0-1 0 0,0 0 0 0 0,0 1 1 0 0,0 0-1 0 0,0-1 0 0 0,-1 2 0 0 0,1-1 1 0 0,0 0-1 0 0,0 1 0 0 0,0-1 1 0 0,5 3-1 0 0,9 1 370 0 0,-14-4-515 0 0,0 1-1 0 0,0 0 0 0 0,-1 0 0 0 0,1 1 0 0 0,5 2 0 0 0,0 0-12 0 0,-1 0 0 0 0,12 10 1 0 0,-17-13-213 0 0,-1 1 1 0 0,0 0 0 0 0,1 1 0 0 0,-1-1-1 0 0,0 0 1 0 0,-1 0 0 0 0,1 1 0 0 0,0-1 0 0 0,-1 1-1 0 0,1 0 1 0 0,-1-1 0 0 0,2 5 0 0 0,-3-4-18 0 0,0-1 1 0 0,0 1-1 0 0,0 0 1 0 0,0-1 0 0 0,-1 1-1 0 0,1 0 1 0 0,-1-1-1 0 0,0 1 1 0 0,1-1-1 0 0,-1 1 1 0 0,0-1-1 0 0,-1 1 1 0 0,1-1-1 0 0,0 0 1 0 0,-1 0-1 0 0,-1 3 1 0 0,-7 8 46 0 0,5-5-42 0 0,-1 0 1 0 0,0 0-1 0 0,0-1 1 0 0,-1 0 0 0 0,-12 10-1 0 0,-3 3-69 0 0,20-17-123 0 0,-1 0 0 0 0,1-1 0 0 0,0 1-1 0 0,-1-1 1 0 0,1 0 0 0 0,-1 0-1 0 0,0 0 1 0 0,0 0 0 0 0,0 0 0 0 0,0-1-1 0 0,0 1 1 0 0,0-1 0 0 0,0 0 0 0 0,0 0-1 0 0,-1 0 1 0 0,-5 1 0 0 0</inkml:trace>
  <inkml:trace contextRef="#ctx0" brushRef="#br0" timeOffset="1">246 0 17647 0 0,'0'0'2891'0'0,"-2"1"-1824"0"0,-4 2-700 0 0,0 0 0 0 0,0 1 0 0 0,1 0 1 0 0,-1 0-1 0 0,1 1 0 0 0,0-1 1 0 0,0 1-1 0 0,-7 8 0 0 0,7-7-248 0 0,2-2-54 0 0,0 0-1 0 0,0 1 1 0 0,1-1 0 0 0,0 0 0 0 0,-1 1 0 0 0,2-1 0 0 0,-1 1 0 0 0,0 0 0 0 0,-1 9 0 0 0,2-5 39 0 0,-1 1 0 0 0,2-1 1 0 0,-1 0-1 0 0,2 13 0 0 0,-1-18-96 0 0,0 0-1 0 0,1 1 0 0 0,-1-1 0 0 0,1 0 1 0 0,0 0-1 0 0,1 1 0 0 0,-1-1 1 0 0,1 0-1 0 0,-1 0 0 0 0,1 0 1 0 0,1-1-1 0 0,-1 1 0 0 0,0 0 0 0 0,1-1 1 0 0,0 0-1 0 0,0 1 0 0 0,0-1 1 0 0,0 0-1 0 0,0 0 0 0 0,5 3 1 0 0,-6-5-17 0 0,-1 0-23 0 0,1 0-1 0 0,0 1 1 0 0,0-1 0 0 0,0 0 0 0 0,1 0 0 0 0,-1 0 0 0 0,0 0 0 0 0,0-1 0 0 0,0 1 0 0 0,1-1 0 0 0,2 1 0 0 0,-3-1-288 0 0,0-1 0 0 0,4-5-439 0 0,0-1-1 0 0,-1 0 0 0 0,1 0 0 0 0,7-14 1 0 0,0 5-7066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8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2760 0 0,'2'2'6177'0'0,"5"2"-4574"0"0,0 1-1 0 0,-1 0 1 0 0,0 0-1 0 0,-1 0 1 0 0,9 11-1 0 0,-6-6-231 0 0,-1 0 0 0 0,11 22 0 0 0,-3 1-340 0 0,15 54 0 0 0,-23-68-383 0 0,12 57 138 0 0,-16-61-653 0 0,-1 1 45 0 0,0 0 1 0 0,-1 0-1 0 0,-1 29 0 0 0,-1-12-27 0 0,1-11-21 0 0,-1 0 0 0 0,-1-1-1 0 0,-1 1 1 0 0,-8 28 0 0 0,3-19-15 0 0,3-12-422 0 0,0-1 0 0 0,-1-1 1 0 0,-1 1-1 0 0,-16 30 1 0 0,8-22-6129 0 0,-3-4-2143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0.81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282 1 1094,'0'0'97,"-9"0"-77,0-4-20,9 4 0,0 0 89,-5 4 15,-8 4 2,3-4 1,10-4-13,-9 12-2,0 0-1,0 4 0,0 1-47,0 3-8,-5 0-3,1-4 0,-6 0-19,1 5-4,5 3-1,-6 4 0,6-3 21,-1-1 4,0 0 1,5-4 0,-4 5-56,3-9-11,1 0-3,0 0 0,5 0-26,4-7-6,0-9-1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26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100-26 518,'0'0'46,"0"0"-37,0 0-9,0 8 0,0-8 205,5 12 39,-5-12 8,13 8 2,-13 4-130,10-4-25,-1-4-6,0 5-1,0 3-24,0 0-4,5-4-2,-5 0 0,4 0-19,-4-4-4,5 4-1,0 0 0,-5-8-26,5 4-4,-1 0-8,1 1 11,-5-5-11,5 4-12,-14-4 2,13 0 1,-13 0-139,9 0-27,-9 0-5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8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0 14744 0 0,'0'0'7838'0'0,"5"12"-5382"0"0,-3-9-2354 0 0,0 0 1 0 0,1-1-1 0 0,-1 0 0 0 0,1 1 1 0 0,0-1-1 0 0,0 0 0 0 0,0 0 1 0 0,0 0-1 0 0,6 2 0 0 0,12 8 204 0 0,111 76 278 0 0,-114-75-571 0 0,-13-11-8 0 0,-1 0 0 0 0,-1 1 0 0 0,1 0 0 0 0,0 0 0 0 0,-1 0 1 0 0,1 0-1 0 0,-1 0 0 0 0,0 1 0 0 0,5 7 0 0 0,-7-10-9 0 0,-1 1 1 0 0,1-1-1 0 0,0 1 0 0 0,0 0 1 0 0,-1-1-1 0 0,1 1 0 0 0,-1 0 0 0 0,0-1 1 0 0,1 1-1 0 0,-1 0 0 0 0,0 0 0 0 0,0 0 1 0 0,0-1-1 0 0,0 1 0 0 0,-1 0 1 0 0,1 0-1 0 0,0-1 0 0 0,-1 1 0 0 0,1 0 1 0 0,-1-1-1 0 0,0 1 0 0 0,0 2 0 0 0,0-2 2 0 0,-1 2-15 0 0,-1 0 0 0 0,1 0 1 0 0,-1 0-1 0 0,0 0 0 0 0,0 0 0 0 0,0-1 0 0 0,-1 1 0 0 0,1-1 0 0 0,-1 0 1 0 0,-7 5-1 0 0,-6 2-118 0 0,-23 11 1 0 0,29-15 107 0 0,-44 23-236 0 0,-48 22-946 0 0,93-51 748 0 0,8 0 354 0 0,-1 0-370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9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83 45 8288 0 0,'0'0'638'0'0,"-9"2"-107"0"0,7-1-27 0 0,-1 0 1 0 0,1 0-1 0 0,0 0 0 0 0,-1 0 1 0 0,1 0-1 0 0,0 0 0 0 0,-1 0 1 0 0,1 1-1 0 0,0-1 0 0 0,0 1 1 0 0,0-1-1 0 0,1 1 0 0 0,-1 0 1 0 0,0 0-1 0 0,0 0 0 0 0,1 0 1 0 0,-2 3-1 0 0,-2 3 438 0 0,1 1 0 0 0,0 0 0 0 0,-4 12-1 0 0,3-6-448 0 0,2-3-303 0 0,0 1 0 0 0,1-1 1 0 0,1 1-1 0 0,0 0 0 0 0,1-1 0 0 0,3 26 0 0 0,-2-29-152 0 0,0 0 0 0 0,1 0 1 0 0,3 8-1 0 0,2 11-27 0 0,-5-21-6 0 0,0 0-1 0 0,0-1 1 0 0,1 1-1 0 0,0-1 1 0 0,0 1-1 0 0,0-1 1 0 0,1 0-1 0 0,0 0 1 0 0,0-1 0 0 0,0 1-1 0 0,1-1 1 0 0,0 0-1 0 0,9 8 1 0 0,-13-13-3 0 0,-1 0 1 0 0,1 1 0 0 0,-1-1-1 0 0,1 0 1 0 0,-1 0-1 0 0,1 1 1 0 0,-1-1-1 0 0,1 0 1 0 0,-1 0-1 0 0,1 0 1 0 0,-1 0-1 0 0,1 1 1 0 0,0-1-1 0 0,-1 0 1 0 0,1 0-1 0 0,-1 0 1 0 0,1 0 0 0 0,0 0-1 0 0,-1-1 1 0 0,1 1-1 0 0,0 0 1 0 0,2-1 6 0 0,1 1-4 0 0,0 0-1 0 0,0-1 0 0 0,0 0 1 0 0,-1 0-1 0 0,1 0 1 0 0,0 0-1 0 0,0-1 0 0 0,-1 1 1 0 0,1-1-1 0 0,-1 0 1 0 0,1 0-1 0 0,-1 0 0 0 0,0-1 1 0 0,0 1-1 0 0,0-1 0 0 0,0 1 1 0 0,0-1-1 0 0,0 0 1 0 0,-1 0-1 0 0,0-1 0 0 0,1 1 1 0 0,2-6-1 0 0,3-6 46 0 0,-2 0 0 0 0,1-1-1 0 0,8-31 1 0 0,-11 30-43 0 0,5-26-1 0 0,-9 37 2 0 0,1-1 1 0 0,-1 1-1 0 0,0-1 1 0 0,-1 1-1 0 0,1 0 0 0 0,-1-1 1 0 0,-3-10-1 0 0,0 3 24 0 0,-1-1 0 0 0,-1 1 0 0 0,0 0 0 0 0,-10-17 0 0 0,16 30-32 0 0,-6-7 9 0 0,0-1 1 0 0,0 1 0 0 0,-9-9-1 0 0,14 15-41 0 0,-1 1 0 0 0,1-1-1 0 0,-1 1 1 0 0,1-1 0 0 0,-1 1 0 0 0,0 0-1 0 0,0 0 1 0 0,0-1 0 0 0,0 2-1 0 0,0-1 1 0 0,0 0 0 0 0,0 0 0 0 0,0 1-1 0 0,0-1 1 0 0,0 1 0 0 0,0-1 0 0 0,-1 1-1 0 0,1 0 1 0 0,0 0 0 0 0,0 0 0 0 0,-5 1-1 0 0,6-1-57 0 0,0 0 0 0 0,0 1 0 0 0,0-1 0 0 0,0 1 0 0 0,0 0 0 0 0,0-1 0 0 0,0 1 0 0 0,0 0 0 0 0,0-1 0 0 0,-1 3 0 0 0,-2 0-172 0 0,-9 9-462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6:59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0 8752 0 0,'0'0'673'0'0,"0"2"-437"0"0,6 9-209 0 0,-5-9 154 0 0,0 0 0 0 0,0 0 0 0 0,0 0 1 0 0,0 0-1 0 0,0 0 0 0 0,0 1 0 0 0,0 3 0 0 0,6 28 4143 0 0,-5-27-3904 0 0,0-1 0 0 0,-1 1 0 0 0,0-1 0 0 0,0 1-1 0 0,-1 0 1 0 0,1 0 0 0 0,-2-1 0 0 0,0 12-1 0 0,-5 23 782 0 0,3-22-585 0 0,-7 30-1 0 0,1-21-338 0 0,-2 0-1 0 0,-24 45 1 0 0,30-64-452 0 0,-1-1 0 0 0,-14 17 0 0 0,10-15-1175 0 0,-3 7-6052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1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18 11488 0 0,'0'0'1040'0'0,"2"-1"-854"0"0,32-15 2021 0 0,-15 27 375 0 0,21 28-903 0 0,-40-38-1630 0 0,1 0-1 0 0,-1 0 1 0 0,1 0-1 0 0,-1 0 1 0 0,1 0-1 0 0,-1 0 1 0 0,0 0-1 0 0,1 0 1 0 0,-1 0 0 0 0,0 1-1 0 0,0-1 1 0 0,0 1-1 0 0,1 5 57 0 0,2 0-3 0 0,-3-6-82 0 0,1 1 1 0 0,0-1-1 0 0,-1 0 0 0 0,0 0 1 0 0,1 0-1 0 0,-1 1 0 0 0,0-1 1 0 0,1 0-1 0 0,-1 1 0 0 0,0-1 0 0 0,0 0 1 0 0,0 0-1 0 0,0 1 0 0 0,0-1 1 0 0,-1 0-1 0 0,1 1 0 0 0,0-1 1 0 0,-1 2-1 0 0,-5 14 158 0 0,5-13-134 0 0,0-1 1 0 0,0 1-1 0 0,0-1 0 0 0,-1 1 0 0 0,0-1 1 0 0,-2 4-1 0 0,-5 11 133 0 0,8-16-164 0 0,0 1 1 0 0,0-1 0 0 0,0 1 0 0 0,0-1 0 0 0,-1 0 0 0 0,1 1 0 0 0,-1-1-1 0 0,-3 4 1 0 0,-1-1 4 0 0,0 0-1 0 0,-1 0 1 0 0,0-1-1 0 0,0 1 0 0 0,0-1 1 0 0,-10 3-1 0 0,-47 14-792 0 0,54-19 456 0 0,1 2-1419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4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0 10912 0 0,'0'0'7807'0'0,"-1"1"-7139"0"0,-18 19 483 0 0,-6 4-466 0 0,16-17-584 0 0,0 1 0 0 0,1 0 0 0 0,-11 13-1 0 0,-3 3-49 0 0,14-15-48 0 0,0 1 1 0 0,-8 12-1 0 0,14-18-14 0 0,0 1 0 0 0,0 0-1 0 0,1 0 1 0 0,0-1 0 0 0,-1 1-1 0 0,2 0 1 0 0,-1 0 0 0 0,0 0-1 0 0,1 0 1 0 0,0 0 0 0 0,1 6-1 0 0,0-8-67 0 0,0 0 0 0 0,0 0-1 0 0,0 0 1 0 0,0 0-1 0 0,0 0 1 0 0,1 0 0 0 0,-1-1-1 0 0,1 1 1 0 0,0 0 0 0 0,0-1-1 0 0,0 0 1 0 0,0 1-1 0 0,0-1 1 0 0,1 0 0 0 0,-1 0-1 0 0,0 0 1 0 0,1-1-1 0 0,0 1 1 0 0,-1 0 0 0 0,1-1-1 0 0,0 0 1 0 0,0 0 0 0 0,0 0-1 0 0,0 0 1 0 0,0 0-1 0 0,0 0 1 0 0,0-1 0 0 0,0 1-1 0 0,0-1 1 0 0,0 0-1 0 0,0 0 1 0 0,1 0 0 0 0,-1-1-1 0 0,0 1 1 0 0,0-1 0 0 0,5-1-1 0 0,27-7-5458 0 0,-16 1-98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0.8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406 0 7832 0 0,'-1'1'3182'0'0,"-26"6"-43"0"0,22-6-2815 0 0,0 0 0 0 0,0 0 0 0 0,0 0-1 0 0,1 1 1 0 0,-1 0 0 0 0,0 0 0 0 0,1 0 0 0 0,-6 4-1 0 0,-36 33 1048 0 0,-35 10-627 0 0,76-46-727 0 0,1 1 0 0 0,0 0 0 0 0,-1 0 1 0 0,2 1-1 0 0,-1-1 0 0 0,-6 10 0 0 0,6-8-6 0 0,-1 0 0 0 0,1 0 0 0 0,-9 6 0 0 0,-40 43 41 0 0,29-28 3 0 0,-21 28 19 0 0,40-44-48 0 0,5-10 40 0 0,0 0-1 0 0,-1 0 1 0 0,1 0-1 0 0,-1 0 1 0 0,1 0-1 0 0,-1 0 1 0 0,1 0-1 0 0,-1 0 1 0 0,1 0-1 0 0,-1 0 1 0 0,0 0-1 0 0,1 0 1 0 0,-1 0-1 0 0,0 0 1 0 0,0-1-1 0 0,0 1 1 0 0,0 0-1 0 0,0-1 1 0 0,-1 2-1 0 0,12 9 413 0 0,-5-6-350 0 0,1-1 1 0 0,-1 0-1 0 0,1 1 1 0 0,0-2-1 0 0,1 1 1 0 0,-1-1-1 0 0,1 0 1 0 0,-1 0-1 0 0,14 3 1 0 0,15 7 130 0 0,-22-8-220 0 0,0-1 1 0 0,1 0-1 0 0,15 3 1 0 0,-13-4 22 0 0,0 0 0 0 0,15 8 0 0 0,55 21-121 0 0,-55-21-674 0 0,-29-11 253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2.2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14280 0 0,'0'0'4871'0'0,"1"0"-3764"0"0,23 0 849 0 0,46-1 469 0 0,-52 1-2755 0 0,0-2-1 0 0,-1 0 1 0 0,35-9 0 0 0,-38 7-1394 0 0,0 1-3448 0 0,0 3-1898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2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 0 2760 0 0,'0'0'125'0'0,"-1"1"-3"0"0,-1 3 668 0 0,1-1 0 0 0,-1 0 0 0 0,1 1 0 0 0,0-1 0 0 0,0 1 0 0 0,0-1-1 0 0,0 1 1 0 0,0 0 0 0 0,1-1 0 0 0,0 1 0 0 0,-1 0 0 0 0,1-1 0 0 0,1 1 0 0 0,-1 0 0 0 0,1-1 0 0 0,-1 1 0 0 0,2 4 0 0 0,1 7 761 0 0,3 41 906 0 0,-3-29-1747 0 0,0-1 0 0 0,8 31 1 0 0,0-15-396 0 0,-6-19-223 0 0,10 25 1 0 0,-14-45-179 0 0,3 7-503 0 0,0-1 0 0 0,-1 1-1 0 0,0 0 1 0 0,1 14 0 0 0,-4-22-909 0 0</inkml:trace>
  <inkml:trace contextRef="#ctx0" brushRef="#br0" timeOffset="1">200 190 13760 0 0,'0'0'3751'0'0,"3"-5"-3751"0"0,2-2-240 0 0,0 2 16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3.0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90 11520 0 0,'0'0'886'0'0,"5"-1"3269"0"0,21-10-1543 0 0,43-13-1 0 0,4-2-1972 0 0,-37 6-1161 0 0,-30 17 553 0 0,1-1-3460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7:0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278 0 10336 0 0,'0'0'472'0'0,"0"1"-10"0"0,0 2-443 0 0,-1-1-1 0 0,1 1 1 0 0,-1-1-1 0 0,0 1 1 0 0,0-1-1 0 0,0 0 1 0 0,0 1-1 0 0,-1-1 0 0 0,1 0 1 0 0,0 0-1 0 0,-4 4 1 0 0,-22 22 2159 0 0,24-26-1756 0 0,0 1-1 0 0,0 0 1 0 0,0 0-1 0 0,0 0 1 0 0,0 0-1 0 0,1 0 1 0 0,0 0-1 0 0,-1 1 1 0 0,1 0 0 0 0,0-1-1 0 0,0 1 1 0 0,-2 7-1 0 0,-1 7 967 0 0,4-15-1185 0 0,0 0-1 0 0,0-1 0 0 0,0 1 0 0 0,0-1 1 0 0,1 1-1 0 0,-1 0 0 0 0,1-1 0 0 0,0 1 1 0 0,0 0-1 0 0,0 4 0 0 0,1-2-44 0 0,0 0 0 0 0,1 0 0 0 0,-1 1 0 0 0,1-1 0 0 0,0-1 0 0 0,0 1 0 0 0,1 0 0 0 0,4 6 0 0 0,3 3 131 0 0,15 16-1 0 0,-12-16-213 0 0,-11-12-61 0 0,-1 0 1 0 0,0 1 0 0 0,1-1 0 0 0,-1 0 0 0 0,0 1 0 0 0,1 2-1 0 0,7 13 67 0 0,27 35-17 0 0,-29-43-4 0 0,-1 0 1 0 0,0 1-1 0 0,-1-1 1 0 0,8 22-1 0 0,-13-30-19 0 0,1 0 1 0 0,-1 0-1 0 0,1 1 0 0 0,-1-1 0 0 0,0 0 1 0 0,0 0-1 0 0,0 0 0 0 0,0 0 0 0 0,0 0 1 0 0,0 0-1 0 0,-1 0 0 0 0,1 0 0 0 0,-1 0 1 0 0,0 0-1 0 0,0 3 0 0 0,-3 2 124 0 0,0 0-1 0 0,-8 12 0 0 0,8-13-65 0 0,0-1 0 0 0,0 1 1 0 0,-3 8-1 0 0,6-12-72 0 0,0-1 0 0 0,0 1 0 0 0,0-1 0 0 0,0 1 1 0 0,0-1-1 0 0,0 1 0 0 0,0-1 0 0 0,-1 0 0 0 0,1 1 1 0 0,0-1-1 0 0,-1 0 0 0 0,1 0 0 0 0,-1 0 1 0 0,0 0-1 0 0,-2 1 0 0 0,-30 8 132 0 0,17-5-118 0 0,-13 2-390 0 0,0 0-1 0 0,-1-2 0 0 0,-57 3 1 0 0,78-8-70 0 0,-14 0-1025 0 0,2-2-68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3.24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0 198 1393,'0'0'61,"0"0"14,0 0-60,0 0-15,0 0 0,0 0 0,0 0 38,0 0 5,0 0 1,9-8 0,0 4 9,-4 0 3,-5 4 0,9-8 0,4 4-18,6 0-3,-1 4-1,0-4 0,5 4-9,-1 0-1,6 0-1,8 0 0,-4 0 14,0 4 3,0 0 1,4 0 0,1 0-18,4 0-4,0-4-1,0 4 0,4 0-8,-4-4-2,0 0 0,9 4 0,-4-4 1,4 0 0,0-4 0,4 4 0,-8-4 3,9 0 1,-10 0 0,5 0 0,-4 0 1,-1-4 0,1 4 0,4-4 0,-5 0-2,1 4 0,-1-4 0,-4 0 0,0-1-1,5 5-1,-1-4 0,1 4 0,-5 0-2,0 0 0,-5 0 0,5 0 0,-4 0-8,4 0 8,-9 0-8,4 0 8,10 0-8,-1 4 12,-8-4-12,4 4 12,-10-4-22,6 4-4,-1 0-1,-4 0 0,-9 0 15,4 0 0,14 4 0,-9-4 0,-9 0 16,4 0 5,5 4 2,-5-4 0,1 0-23,-6 4 8,-8-4-8,4 0 0,10 0-16,-10 0-7,-14 0-1,10 0-1,4-4 25,-4 4 0,-5-4 0,-9 4 0,0 0-19,5-4 2,-1-4 0,-4 8 0,-4-8-143,4-5-29,4 1-6,1 0-1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1.1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36 10160 0 0,'0'0'2960'0'0,"2"-2"-2319"0"0,3-2-183 0 0,0 0 1 0 0,1 0-1 0 0,-1 1 1 0 0,1 0-1 0 0,0 0 1 0 0,0 0-1 0 0,7-2 1 0 0,-10 4-315 0 0,1 0 1 0 0,0 0-1 0 0,0 1 1 0 0,0-1-1 0 0,0 1 1 0 0,1 0 0 0 0,-1 0-1 0 0,0 0 1 0 0,0 0-1 0 0,0 1 1 0 0,0 0 0 0 0,0 0-1 0 0,5 2 1 0 0,0-2 20 0 0,-7 0-123 0 0,0-1 0 0 0,0 1-1 0 0,1-1 1 0 0,-1 1 0 0 0,0-1 0 0 0,0 1 0 0 0,0 0 0 0 0,0 0 0 0 0,0 0 0 0 0,0 0 0 0 0,2 3 0 0 0,1-1-30 0 0,0 0-1 0 0,0 1 1 0 0,7 7 0 0 0,-10-9-7 0 0,-1-1-1 0 0,0 1 1 0 0,0-1-1 0 0,1 1 1 0 0,-1 0-1 0 0,0-1 1 0 0,-1 1-1 0 0,1 0 0 0 0,0 0 1 0 0,0 0-1 0 0,-1 0 1 0 0,1 0-1 0 0,-1 0 1 0 0,1 3-1 0 0,-1 3 23 0 0,0-4-8 0 0,0 0 0 0 0,0 0 0 0 0,0 0 0 0 0,0 0 0 0 0,-1 0 0 0 0,0 0 0 0 0,0 0 0 0 0,0 0 0 0 0,0 0 0 0 0,-4 7 0 0 0,-2 3 20 0 0,-1 1 0 0 0,0-1 0 0 0,-1-1 0 0 0,-1 0 0 0 0,0 0 0 0 0,-18 17-1 0 0,3-3-44 0 0,22-22-51 0 0,-1 0 1 0 0,-1 0 0 0 0,1-1 0 0 0,-10 8-1 0 0,10-7-194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1.4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155 0 7368 0 0,'0'0'4634'0'0,"-2"0"-3879"0"0,0 1-603 0 0,0-1 0 0 0,0 0 0 0 0,0 1 1 0 0,-1 0-1 0 0,1-1 0 0 0,0 1 0 0 0,0 0 0 0 0,0 0 0 0 0,1 0 1 0 0,-1 0-1 0 0,0 1 0 0 0,0-1 0 0 0,-2 3 0 0 0,-24 25 985 0 0,19-18-835 0 0,-3 2-5 0 0,1 1 0 0 0,1 0 0 0 0,0 0 0 0 0,1 1 0 0 0,1 1 0 0 0,-8 17 0 0 0,14-26-210 0 0,0 0 0 0 0,0 0-1 0 0,1 0 1 0 0,-1 1 0 0 0,2-1 0 0 0,-1 0 0 0 0,1 0 0 0 0,0 1 0 0 0,1-1 0 0 0,-1 0 0 0 0,3 8-1 0 0,-2-12-71 0 0,0-1 0 0 0,1 1 0 0 0,-1-1 0 0 0,1 1 0 0 0,-1-1 0 0 0,1 0 0 0 0,0 0 0 0 0,3 3 0 0 0,1 2 2 0 0,5 5 65 0 0,-6-11-83 0 0,-1-1 11 0 0,-1 1 0 0 0,2 0-5 0 0,0 1-1 0 0,1 0 0 0 0,-1-1 1 0 0,1 0-1 0 0,-1 0 0 0 0,1-1 0 0 0,-1 0 1 0 0,1 0-1 0 0,8-1 0 0 0,12-3-8 0 0,8-3-978 0 0,-17 3-144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39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53 13360 0 0,'-2'-2'128'0'0,"0"0"0"0"0,1 0 0 0 0,-1 0 0 0 0,1 0 0 0 0,-1 0 0 0 0,1-1 0 0 0,0 1 0 0 0,-1-1 0 0 0,1 1 0 0 0,0-1 0 0 0,1 1 0 0 0,-1-1 0 0 0,0 1 0 0 0,1-1 0 0 0,0 0 0 0 0,-1 1 0 0 0,1-1 0 0 0,1-6 2291 0 0,5 9-2010 0 0,0 0-193 0 0,-1 0-1 0 0,1 0 1 0 0,-1 0-1 0 0,0 1 0 0 0,0 0 1 0 0,1 0-1 0 0,-1 0 1 0 0,6 3-1 0 0,17 4 419 0 0,-21-6-468 0 0,-1 0-1 0 0,1 1 1 0 0,7 3-1 0 0,74 33 336 0 0,-65-30-450 0 0,53 12-51 0 0,-46-11 0 0 0,48 11 0 0 0,19 4 0 0 0,-75-18 75 0 0,-22-7-71 0 0,1 1 1 0 0,-1-1-1 0 0,0 1 0 0 0,1-1 0 0 0,-1 1 1 0 0,1-1-1 0 0,-1 1 0 0 0,0-1 0 0 0,0 1 1 0 0,1-1-1 0 0,-1 1 0 0 0,0-1 1 0 0,0 1-1 0 0,1-1 0 0 0,-1 1 0 0 0,0 0 1 0 0,0-1-1 0 0,0 1 0 0 0,0 0 1 0 0,0-1-1 0 0,0 1 0 0 0,0 0 0 0 0,0 0 5 0 0,0 4 6 0 0,1 0 1 0 0,-1 1 0 0 0,0-1 0 0 0,-1 0-1 0 0,0 1 1 0 0,1-1 0 0 0,-1 0 0 0 0,-1 1 0 0 0,1-1-1 0 0,-1 0 1 0 0,0 0 0 0 0,0 0 0 0 0,-5 7-1 0 0,-3 2 33 0 0,0 1 0 0 0,-22 22 0 0 0,-2 3-39 0 0,23-26 26 0 0,2-1-26 0 0,-16 17 0 0 0,-4-1 24 0 0,-33 32-2 0 0,47-47-10 0 0,-19 24-1 0 0,2-3 3 0 0,27-26-3000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0.9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 6448 0 0,'0'0'10942'0'0,"5"4"-9853"0"0,-4-2-1005 0 0,0-1-1 0 0,0 1 1 0 0,-1 0-1 0 0,1 0 0 0 0,0 0 1 0 0,-1 0-1 0 0,1 0 0 0 0,-1 0 1 0 0,1 0-1 0 0,-1 0 1 0 0,0 0-1 0 0,0 0 0 0 0,0 1 1 0 0,0-1-1 0 0,0 0 1 0 0,-1 0-1 0 0,1 0 0 0 0,-1 0 1 0 0,1 0-1 0 0,-2 2 0 0 0,-1 21 449 0 0,-6 96 741 0 0,4 25-973 0 0,2-93-277 0 0,2-33-640 0 0,0-1-1 0 0,2 25 1 0 0,3-22-6737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2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218 263 8752 0 0,'0'-8'909'0'0,"0"-15"-812"0"0,-1 2 893 0 0,2 0 0 0 0,3-26 0 0 0,-3 40-784 0 0,0 1 1 0 0,-1 0 0 0 0,0 0-1 0 0,0 0 1 0 0,0-1 0 0 0,-1 1-1 0 0,-2-9 1 0 0,2 9-148 0 0,0 3 42 0 0,1 0 1 0 0,-1 0-1 0 0,0 0 1 0 0,0 0-1 0 0,0 0 1 0 0,0 0 0 0 0,0 0-1 0 0,-1 0 1 0 0,0 0-1 0 0,1 0 1 0 0,-1 1 0 0 0,0-1-1 0 0,0 1 1 0 0,-1 0-1 0 0,-3-4 1 0 0,-4-4 220 0 0,8 8-271 0 0,-1-1-1 0 0,1 1 0 0 0,-1 0 0 0 0,1 0 0 0 0,-1 0 0 0 0,0 0 0 0 0,-5-2 0 0 0,7 4-48 0 0,-1 0 0 0 0,1-1-1 0 0,-1 1 1 0 0,1 0-1 0 0,-1 0 1 0 0,1 0 0 0 0,-1 0-1 0 0,1 0 1 0 0,-1 1-1 0 0,1-1 1 0 0,-1 0 0 0 0,1 1-1 0 0,-1-1 1 0 0,1 1-1 0 0,0-1 1 0 0,-1 1 0 0 0,1 0-1 0 0,0-1 1 0 0,-1 1-1 0 0,1 0 1 0 0,-1 1-1 0 0,-4 3-1 0 0,1 0-1 0 0,0 0 0 0 0,0 1 1 0 0,0-1-1 0 0,1 1 0 0 0,-7 10 0 0 0,2-1-28 0 0,-10 26-1 0 0,17-35 32 0 0,-3 5-20 0 0,0 0-1 0 0,2 0 1 0 0,-4 15 0 0 0,-7 36 17 0 0,9-41-1 0 0,0 0-1 0 0,2 0 0 0 0,-2 33 1 0 0,5-5-50 0 0,1 60 50 0 0,5-70 34 0 0,-4-30-22 0 0,0-1 0 0 0,-1 1 0 0 0,1 10 0 0 0,-1 2-32 0 0,1 0 0 0 0,2 0 0 0 0,0 0-1 0 0,13 36 1 0 0,-10-32-212 0 0,-3-12 18 0 0,2 8-940 0 0,-6-19 154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2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10136 0 0,'0'0'777'0'0,"2"-1"-505"0"0,1 0-202 0 0,0-1-1 0 0,0 0 1 0 0,0 0 0 0 0,-1 0-1 0 0,1 0 1 0 0,0 0 0 0 0,2-4-1 0 0,-1 3 157 0 0,0-1 1 0 0,0 1-1 0 0,0-1 0 0 0,5-2 0 0 0,1 2 204 0 0,1-1 1 0 0,-1 2-1 0 0,1-1 1 0 0,0 2-1 0 0,0-1 1 0 0,12 0-1 0 0,5 1 15 0 0,1 1 0 0 0,39 4 0 0 0,-41 3-390 0 0,-22-5-75 0 0,0 1-1 0 0,0-1 1 0 0,1 0-1 0 0,5 0 1 0 0,-3-1-323 0 0,0-1 0 0 0,0 1 0 0 0,0-1 0 0 0,0 0 0 0 0,13-5 0 0 0,-8 3-1365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1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41 21 11288 0 0,'-4'3'142'0'0,"0"1"0"0"0,1 0 0 0 0,-1 0 1 0 0,1 0-1 0 0,0 0 0 0 0,0 0 1 0 0,1 1-1 0 0,-1-1 0 0 0,1 1 0 0 0,0 0 1 0 0,0 0-1 0 0,1-1 0 0 0,-3 11 1 0 0,3 34 1030 0 0,1-47-1000 0 0,5 11 65 0 0,2 2-134 0 0,1 2-86 0 0,-8-14-75 0 0,1 0 0 0 0,0 0 0 0 0,0 0 0 0 0,1 0 0 0 0,-1 0 0 0 0,1 0 0 0 0,0 0 0 0 0,-1 0-1 0 0,1-1 1 0 0,4 5 0 0 0,-4-5-333 0 0</inkml:trace>
  <inkml:trace contextRef="#ctx0" brushRef="#br0" timeOffset="1">387 1 11056 0 0,'-7'5'1001'0'0,"3"-3"-953"0"0,1 1 0 0 0,-1 0-1 0 0,1 0 1 0 0,0 0 0 0 0,0 1 0 0 0,1-1 0 0 0,-1 1 0 0 0,1-1-1 0 0,0 1 1 0 0,-1 0 0 0 0,2 0 0 0 0,-3 5 0 0 0,1 0 135 0 0,0 0 1 0 0,1 0 0 0 0,-1 0-1 0 0,0 15 1 0 0,-3 3 96 0 0,-1 3 15 0 0,5 66 754 0 0,1-81-857 0 0,1 0 0 0 0,0 0 0 0 0,0 0 0 0 0,2-1 0 0 0,6 29 0 0 0,-6-34-158 0 0,0-1 1 0 0,1 1-1 0 0,0-1 1 0 0,1 0-1 0 0,0 1 0 0 0,0-2 1 0 0,1 1-1 0 0,0 0 1 0 0,0-1-1 0 0,1 0 1 0 0,7 7-1 0 0,-11-12-116 0 0,0-1 0 0 0,0 0 0 0 0,0 1 1 0 0,0-1-1 0 0,0 0 0 0 0,0 0 0 0 0,0 0 0 0 0,1-1 0 0 0,-1 1 0 0 0,0 0 0 0 0,1-1 0 0 0,-1 1 0 0 0,0-1 1 0 0,1 0-1 0 0,-1 0 0 0 0,0 0 0 0 0,1 0 0 0 0,-1 0 0 0 0,1-1 0 0 0,2 0 0 0 0,7-2-1344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5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 19 3224 0 0,'0'0'143'0'0,"7"-8"5772"0"0,18 2-2171 0 0,-23 5-3505 0 0,1 0 0 0 0,0 1 0 0 0,-1-1 0 0 0,1 0 0 0 0,0 1 0 0 0,0-1 0 0 0,-1 1 0 0 0,1 0 0 0 0,0 0 0 0 0,0 0 0 0 0,0 0 0 0 0,-1 1 0 0 0,6 0 0 0 0,-6 0-185 0 0,1 0 1 0 0,-1 0 0 0 0,0 0 0 0 0,1 0 0 0 0,-1 1-1 0 0,0-1 1 0 0,1 1 0 0 0,-1-1 0 0 0,0 1 0 0 0,0 0-1 0 0,0 0 1 0 0,-1 0 0 0 0,1 0 0 0 0,0 0 0 0 0,-1 0-1 0 0,1 0 1 0 0,-1 0 0 0 0,0 1 0 0 0,0-1 0 0 0,1 1-1 0 0,-2-1 1 0 0,1 1 0 0 0,0-1 0 0 0,0 1 0 0 0,-1-1 0 0 0,0 1-1 0 0,1 0 1 0 0,-1-1 0 0 0,0 1 0 0 0,0 0 0 0 0,-1-1-1 0 0,1 1 1 0 0,0 0 0 0 0,-1-1 0 0 0,0 1 0 0 0,-1 3-1 0 0,-3 6 44 0 0,0 0-1 0 0,-1-1 0 0 0,-1 1 0 0 0,0-1 0 0 0,-15 16 1 0 0,5-3-32 0 0,8-14-116 0 0,-1-1 0 0 0,0 1 0 0 0,0-1 0 0 0,-1-1 0 0 0,0 0-1 0 0,-24 13 1 0 0,25-15-275 0 0,9-5-155 0 0,-4-6-1492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3.8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163 1 2304 0 0,'0'0'9544'0'0,"-5"3"-8051"0"0,-1 1-1225 0 0,0-1 0 0 0,1 1 0 0 0,0 0 0 0 0,0 0 0 0 0,0 0 0 0 0,1 1 0 0 0,-1 0 0 0 0,1 0 0 0 0,-5 7 0 0 0,-12 14 353 0 0,17-21-495 0 0,0 0 1 0 0,0-1 0 0 0,0 2 0 0 0,-4 7-1 0 0,-2 5 102 0 0,7-13-156 0 0,0 0 1 0 0,0 0 0 0 0,1 1 0 0 0,0-1 0 0 0,-2 8-1 0 0,-11 27 278 0 0,12-35-313 0 0,1 0 0 0 0,0 0 0 0 0,0 0 0 0 0,0 0 0 0 0,1 1 0 0 0,-1-1 0 0 0,1 1 0 0 0,0-1 0 0 0,1 1-1 0 0,0 7 1 0 0,-1-11-18 0 0,6 5 14 0 0,2 3-9 0 0,-6-9-20 0 0,0-1-1 0 0,0 1 0 0 0,0 0 0 0 0,0 0 0 0 0,0-1 0 0 0,1 1 0 0 0,-1 0 0 0 0,0-1 1 0 0,0 1-1 0 0,1-1 0 0 0,-1 0 0 0 0,0 1 0 0 0,1-1 0 0 0,-1 0 0 0 0,0 0 0 0 0,1 0 1 0 0,-1 0-1 0 0,2 0 0 0 0,0 0 8 0 0,5 0-6 0 0,-1-1 0 0 0,0 1 0 0 0,1-2-1 0 0,-1 1 1 0 0,0-1 0 0 0,0 0 0 0 0,0 0 0 0 0,0-1 0 0 0,0 0 0 0 0,7-5-1 0 0,46-31-332 0 0,-54 35-34 0 0,0-1-1 0 0,0 1 0 0 0,11-11 1 0 0,2-6-3941 0 0,-5 4-1215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2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9216 0 0,'0'0'706'0'0,"15"9"908"0"0,-5-4-325 0 0,1 0 0 0 0,-1 0 1 0 0,17 14-1 0 0,-17-11-358 0 0,1 1 1 0 0,17 20-1 0 0,-26-26-840 0 0,0 0-1 0 0,0 0 0 0 0,0 0 1 0 0,-1 0-1 0 0,1 1 0 0 0,-1-1 0 0 0,2 7 1 0 0,2 7 134 0 0,-3-11-159 0 0,0 1-1 0 0,0 0 0 0 0,-1-1 1 0 0,0 1-1 0 0,0 0 1 0 0,0 0-1 0 0,-1 0 0 0 0,0 0 1 0 0,-2 12-1 0 0,-2 7 110 0 0,-10 31-1 0 0,9-36-102 0 0,-2-1-31 0 0,0 0-1 0 0,-1 0 1 0 0,-2-1 0 0 0,-13 21-1 0 0,6-8-39 0 0,-56 96-1566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2.645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18 0 1260,'0'0'56,"0"0"11,0 8-54,-4 4-13,4 4 0,0-4 0,-5 5 87,5-1 14,-4 4 3,4 4 1,0 0-28,0 5-5,-5-1-2,5 0 0,5 5-12,-1-1-2,1 5-1,-5 3 0,4 1-19,-4 7-4,0 1-1,0-1 0,0 1 2,5-1 1,0 1 0,-5 4 0,4-1-21,-4 1-4,5-5-1,-1 9 0,1 0-8,-1-1 0,1 1 0,-1 4 8,1-9-8,4 5 0,-4 0 0,-1-1 0,1-7 0,-1 3 0,1 5 0,-1 0 0,-4-1 0,0-3-11,5 4 3,0 3 0,-10-7-17,5 0-3,0-9-1,0-3 0,0-1-12,-5-8-3,1-11 0,-1-5 0,1 0-16,-1 0-3,1 0-1,-1-7-790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233 1 12784 0 0,'-1'0'341'0'0,"0"0"1"0"0,0 0-1 0 0,0-1 0 0 0,0 1 1 0 0,0 0-1 0 0,0 0 1 0 0,0 0-1 0 0,0 1 1 0 0,0-1-1 0 0,0 0 1 0 0,0 0-1 0 0,0 1 1 0 0,0-1-1 0 0,0 0 1 0 0,0 1-1 0 0,0-1 0 0 0,0 1 1 0 0,0-1-1 0 0,0 1 1 0 0,0-1-1 0 0,1 1 1 0 0,-1 0-1 0 0,-1 0 1 0 0,-6 9-759 0 0,-1-1 614 0 0,0 0-1 0 0,-16 13 1 0 0,1-2-63 0 0,2-1-11 0 0,15-14-117 0 0,1 0 1 0 0,0 1-1 0 0,0 0 0 0 0,1 0 1 0 0,-7 9-1 0 0,1 0-28 0 0,1 1 0 0 0,1 0-1 0 0,1 0 1 0 0,0 1 0 0 0,2 0 0 0 0,-10 34-1 0 0,15-48 18 0 0,1 0 0 0 0,0 1 0 0 0,0-1-1 0 0,0 0 1 0 0,0 1 0 0 0,1-1 0 0 0,-1 0 0 0 0,1 0-1 0 0,0 0 1 0 0,0 0 0 0 0,0 1 0 0 0,0-1-1 0 0,0 0 1 0 0,1-1 0 0 0,-1 1 0 0 0,1 0-1 0 0,0 0 1 0 0,0-1 0 0 0,0 1 0 0 0,0-1 0 0 0,1 1-1 0 0,-1-1 1 0 0,0 0 0 0 0,1 0 0 0 0,0 0-1 0 0,-1 0 1 0 0,1-1 0 0 0,0 1 0 0 0,0-1-1 0 0,0 0 1 0 0,0 1 0 0 0,0-1 0 0 0,0-1 0 0 0,1 1-1 0 0,-1 0 1 0 0,0-1 0 0 0,0 0 0 0 0,4 1-1 0 0,141-6 6 0 0,-132 4 20 0 0,-5 1-10 0 0,-1 0 1 0 0,1 0-1 0 0,0 1 1 0 0,14 3-1 0 0,-20-2-141 0 0,1-1 0 0 0,-1-1 0 0 0,0 1 0 0 0,1-1 0 0 0,6 0 0 0 0,-5 0-1008 0 0,4 0-5775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4.9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94 58 14280 0 0,'0'0'1102'0'0,"-1"0"-719"0"0,-2 0-331 0 0,1 0 0 0 0,-1 1 0 0 0,1-1 0 0 0,-1 1 0 0 0,1-1 0 0 0,-1 1 0 0 0,1 0 0 0 0,-1 0 0 0 0,1 0 0 0 0,0 0 1 0 0,0 0-1 0 0,-1 0 0 0 0,1 1 0 0 0,0-1 0 0 0,0 1 0 0 0,0-1 0 0 0,1 1 0 0 0,-1 0 0 0 0,0 0 0 0 0,-1 2 0 0 0,-2 3 166 0 0,1 0 0 0 0,0 1 0 0 0,0-1 0 0 0,-3 12 0 0 0,3-10-59 0 0,2-2-53 0 0,0 0 0 0 0,0 0 0 0 0,1 1-1 0 0,-1 9 1 0 0,-3 17 200 0 0,4-28-254 0 0,0 0 0 0 0,1 1 0 0 0,0-1 0 0 0,0 0 0 0 0,0 0 0 0 0,1 1 0 0 0,2 9 0 0 0,1 9 184 0 0,-3-17-144 0 0,0 0-1 0 0,1 0 0 0 0,-1 0 1 0 0,2 0-1 0 0,-1 0 1 0 0,6 10-1 0 0,-6-14-89 0 0,0 0 0 0 0,0-1 1 0 0,0 1-1 0 0,1-1 0 0 0,-1 0 0 0 0,1 0 0 0 0,0 0 0 0 0,0 0 0 0 0,0 0 0 0 0,0 0 0 0 0,0-1 0 0 0,1 0 0 0 0,6 4 0 0 0,-7-4 9 0 0,-1-1 1 0 0,1 0-1 0 0,-1 0 0 0 0,1 0 0 0 0,-1-1 0 0 0,1 1 0 0 0,0-1 0 0 0,-1 1 0 0 0,1-1 0 0 0,0 0 0 0 0,0 0 0 0 0,-1 0 0 0 0,1-1 1 0 0,0 1-1 0 0,-1 0 0 0 0,1-1 0 0 0,0 0 0 0 0,-1 0 0 0 0,1 0 0 0 0,-1 0 0 0 0,1 0 0 0 0,-1 0 0 0 0,1 0 0 0 0,-1-1 0 0 0,0 0 1 0 0,0 1-1 0 0,0-1 0 0 0,0 0 0 0 0,0 0 0 0 0,0 0 0 0 0,2-3 0 0 0,16-18 123 0 0,-15 18-110 0 0,0 0 0 0 0,0-1 1 0 0,-1 0-1 0 0,0 0 0 0 0,0 0 0 0 0,0 0 1 0 0,4-12-1 0 0,-4 7 5 0 0,-2 6-18 0 0,0 1-1 0 0,-1-1 0 0 0,1 1 0 0 0,-1-1 0 0 0,0 1 0 0 0,-1-1 0 0 0,1 0 0 0 0,-1-8 0 0 0,-1-2 69 0 0,0 0 0 0 0,3-28 0 0 0,-2 35-84 0 0,0 0 0 0 0,-1 0-1 0 0,1-1 1 0 0,-2 1-1 0 0,1 0 1 0 0,-1 0-1 0 0,-1 0 1 0 0,1 1 0 0 0,-1-1-1 0 0,-1 1 1 0 0,1-1-1 0 0,-1 1 1 0 0,0 0 0 0 0,-1 0-1 0 0,0 1 1 0 0,0-1-1 0 0,-10-9 1 0 0,8 10-10 0 0,1 1-138 0 0,0 1 1 0 0,0-1-1 0 0,-12-6 0 0 0,15 10 56 0 0,0 0 1 0 0,0 0-1 0 0,0 0 0 0 0,0 0 0 0 0,0 1 0 0 0,0-1 1 0 0,0 1-1 0 0,-1 0 0 0 0,1 0 0 0 0,0 0 1 0 0,0 0-1 0 0,-4 1 0 0 0,4-1-141 0 0,0 1-1 0 0,1-1 0 0 0,-1 1 1 0 0,0 0-1 0 0,1-1 1 0 0,-1 1-1 0 0,0 1 1 0 0,1-1-1 0 0,0 0 0 0 0,-1 0 1 0 0,1 1-1 0 0,0 0 1 0 0,0-1-1 0 0,-4 4 1 0 0,-6 7-5570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5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 0 6448 0 0,'0'0'498'0'0,"0"9"-4"0"0,-1-8-217 0 0,-1 6 1183 0 0,0-1-1 0 0,1 0 1 0 0,-1 1-1 0 0,1-1 1 0 0,0 9-1 0 0,0 6-197 0 0,-4 28-1 0 0,2-29-638 0 0,-1 28-1 0 0,3-33-439 0 0,-1 0-1 0 0,-1 0 1 0 0,0 0-1 0 0,-8 22 1 0 0,-1 7-101 0 0,-9 20-2960 0 0,20-62 1422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7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62 7424 0 0,'0'0'674'0'0,"2"-1"-554"0"0,6-5 767 0 0,-1 0-1 0 0,0-1 0 0 0,10-11 1 0 0,-1 0 1558 0 0,-8 13-502 0 0,-9 12 837 0 0,-7 11-1505 0 0,-15 38-1048 0 0,15-39-180 0 0,6-10-40 0 0,-1-1 1 0 0,0 0-1 0 0,0 0 1 0 0,0 0-1 0 0,-1-1 1 0 0,0 1-1 0 0,-5 4 1 0 0,0-2-42 0 0,1 1 1 0 0,0 0-1 0 0,0 0 1 0 0,1 1-1 0 0,0 0 1 0 0,-8 15-1 0 0,15-23 8 0 0,-1 0 0 0 0,0 0 0 0 0,0 0 1 0 0,0 0-1 0 0,-1-1 0 0 0,1 1 0 0 0,0 0 0 0 0,0-1 0 0 0,-4 4 0 0 0,7-4-44 0 0,3 2 32 0 0,0-1 1 0 0,0 0-1 0 0,0-1 1 0 0,1 0 0 0 0,-1 1-1 0 0,0-2 1 0 0,11 2-1 0 0,46-3 398 0 0,-27 0-438 0 0,151 1 356 0 0,-183 0-282 0 0,0 0 0 0 0,0 0 0 0 0,0 0 0 0 0,0 0 0 0 0,1-1 0 0 0,5 0 0 0 0,-3-1-156 0 0,-4 2-100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8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 9528 0 0,'0'0'1168'0'0,"9"-1"-1040"0"0,0 0-80 0 0,0-1 0 0 0,0 1 0 0 0,0 0 0 0 0,11 1 0 0 0,19-2-296 0 0,-30 2 144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 3680 0 0,'0'0'3008'0'0,"-1"2"-1551"0"0,-3 12-622 0 0,1 0-1 0 0,1 0 1 0 0,0 0 0 0 0,0 18-1 0 0,-3 40 742 0 0,13 28-1233 0 0,0-2-355 0 0,-5-74-135 0 0,2-3-11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4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0 317 10912 0 0,'0'0'1200'0'0,"9"0"-1328"0"0</inkml:trace>
  <inkml:trace contextRef="#ctx0" brushRef="#br0" timeOffset="1">174 66 9216 0 0,'-9'0'421'0'0,"7"0"-12"0"0,4-1-263 0 0,23-25 1434 0 0,-18 17 143 0 0,-6 8-1690 0 0,-1 0 0 0 0,0 1 0 0 0,1-1 1 0 0,-1 0-1 0 0,1 1 0 0 0,-1-1 0 0 0,1 1 1 0 0,-1-1-1 0 0,1 1 0 0 0,-1-1 0 0 0,1 1 0 0 0,-1-1 1 0 0,1 1-1 0 0,0-1 0 0 0,-1 1 0 0 0,1 0 1 0 0,1-1-1 0 0,29-17 394 0 0,-29 17-605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49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0 4144 0 0,'-1'0'191'0'0,"0"0"-3"0"0,0 0 0 0 0,0 1 1 0 0,0-1-1 0 0,0 0 1 0 0,0 0-1 0 0,0 0 1 0 0,0 1-1 0 0,0-1 0 0 0,0 0 1 0 0,1 1-1 0 0,-1-1 1 0 0,0 1-1 0 0,0-1 1 0 0,0 1-1 0 0,0 0 1 0 0,1-1-1 0 0,-1 1 0 0 0,0 0 1 0 0,1-1-1 0 0,-1 1 1 0 0,0 0-1 0 0,1 0 1 0 0,-1 0-1 0 0,1 0 0 0 0,-1-1 1 0 0,1 1-1 0 0,0 0 1 0 0,-1 0-1 0 0,1 0 1 0 0,0 0-1 0 0,0 0 1 0 0,-1 0-1 0 0,1 0 0 0 0,0 0 1 0 0,0 0-1 0 0,0 1 1 0 0,0 5 81 0 0,0 0 1 0 0,1 0 0 0 0,-1 0 0 0 0,3 7 0 0 0,-2-9 228 0 0,0 1-294 0 0,0 0 0 0 0,0 0 1 0 0,0 0-1 0 0,1-1 0 0 0,0 1 1 0 0,1 0-1 0 0,-1-1 0 0 0,5 7 1 0 0,24 40 1074 0 0,-26-45-1099 0 0,0 1 1 0 0,-1-1 0 0 0,0 1 0 0 0,4 10 0 0 0,-4-8 47 0 0,1 1 1 0 0,6 9 0 0 0,-7-13-107 0 0,-1 1-1 0 0,0-1 1 0 0,-1 1 0 0 0,1-1-1 0 0,1 11 1 0 0,-1-3 97 0 0,-3-12-155 0 0,0 1 0 0 0,0 0 0 0 0,0 0 0 0 0,-1-1 0 0 0,0 1 0 0 0,1-1 0 0 0,-1 1 0 0 0,-2 4 0 0 0,-1 5 103 0 0,3-11-147 0 0,-1 0-1 0 0,1 0 0 0 0,-1 0 0 0 0,0 0 0 0 0,1-1 0 0 0,-1 1 0 0 0,0-1 0 0 0,0 1 1 0 0,0-1-1 0 0,-4 2 0 0 0,3-1-11 0 0,0-1-97 0 0,0 1 0 0 0,0-1-1 0 0,0 1 1 0 0,-1-1 0 0 0,1 0-1 0 0,-1 0 1 0 0,1-1 0 0 0,-1 1 0 0 0,1-1-1 0 0,-1 1 1 0 0,1-1 0 0 0,-1 0 0 0 0,0-1-1 0 0,1 1 1 0 0,-1-1 0 0 0,1 1 0 0 0,-1-1-1 0 0,1 0 1 0 0,-4-2 0 0 0,2-1-870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2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66 6912 0 0,'0'0'528'0'0,"1"-1"-342"0"0,2-5-204 0 0,-2 3 668 0 0,1 0 0 0 0,-1 1 0 0 0,1-1 0 0 0,-1 1 0 0 0,1 0 0 0 0,0-1-1 0 0,0 1 1 0 0,0 0 0 0 0,0 0 0 0 0,5-3 0 0 0,-1 2-18 0 0,41-18 3521 0 0,-42 20-3856 0 0,0-1 0 0 0,0 1 1 0 0,0 1-1 0 0,0-1 0 0 0,0 1 0 0 0,7 0 0 0 0,-9 0-165 0 0,-2 0-116 0 0,-1 0 0 0 0,1 0 0 0 0,-1 0 0 0 0,1 0 0 0 0,-1 1-1 0 0,1-1 1 0 0,-1 0 0 0 0,1 0 0 0 0,-1 1 0 0 0,1-1 0 0 0,-1 0 0 0 0,0 1 0 0 0,1-1 0 0 0,-1 0 0 0 0,1 1-1 0 0,-1 0 1 0 0,3 1 30 0 0,9 5 88 0 0,-10-6-114 0 0,1 1 0 0 0,0-1 1 0 0,-1 1-1 0 0,1-1 0 0 0,-1 1 1 0 0,1 0-1 0 0,-1 0 1 0 0,0 0-1 0 0,4 5 0 0 0,0 5 99 0 0,-7-8-102 0 0,0-2 1 0 0,1 3 2 0 0,0-1 0 0 0,-1 1 0 0 0,0-1 0 0 0,0 1 0 0 0,0-1 0 0 0,-1 1 0 0 0,1-1 0 0 0,-4 6 0 0 0,-21 33 162 0 0,11-19-154 0 0,8-13-91 0 0,-1 0 0 0 0,-1 0 0 0 0,-10 9 0 0 0,17-17 30 0 0,-8 9-152 0 0,8-10 99 0 0,0 1 0 0 0,1-1 1 0 0,-1 0-1 0 0,0 0 0 0 0,0 0 0 0 0,0-1 1 0 0,0 1-1 0 0,0 0 0 0 0,0-1 1 0 0,-5 3-1 0 0,2 2-3727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101 41 4608 0 0,'1'-1'208'0'0,"38"-39"11717"0"0,-40 42-11792 0 0,1-1 1 0 0,-1 0-1 0 0,-1 1 1 0 0,1-1-1 0 0,0 0 1 0 0,0 0-1 0 0,0 0 1 0 0,0 0-1 0 0,-2 1 1 0 0,-3 3 92 0 0,-5 8 318 0 0,-13 22 0 0 0,11-15-271 0 0,-32 51 517 0 0,39-60-665 0 0,1 0 0 0 0,1 0 0 0 0,-1 0 0 0 0,-4 23 0 0 0,9-19-35 0 0,0-14-69 0 0,1 1 0 0 0,-1-1 0 0 0,0 1 0 0 0,0-1 0 0 0,0 1 0 0 0,0-1 0 0 0,-1 1 0 0 0,1-1 0 0 0,0 1 0 0 0,-1 1 0 0 0,2-2 5 0 0,-1 1-1 0 0,1-1 1 0 0,0 0-1 0 0,0 1 0 0 0,0-1 1 0 0,0 0-1 0 0,0 0 1 0 0,0 1-1 0 0,0-1 0 0 0,0 0 1 0 0,0 0-1 0 0,1 0 1 0 0,-1-1-1 0 0,0 1 1 0 0,1 0-1 0 0,1 1 0 0 0,3-2 17 0 0,-1 1 0 0 0,1-1 0 0 0,0 0 0 0 0,-1-1 0 0 0,1 1-1 0 0,0-1 1 0 0,-1 0 0 0 0,10-3 0 0 0,-3 0-115 0 0,-1-1 0 0 0,23-11 0 0 0,25-8-1529 0 0,-42 15 200 0 0,-1 1-64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3.5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13 1450,'0'0'64,"0"0"14,9-9-62,-9 9-16,0 0 0,0 0 0,0 0 76,0 0 13,13 0 3,-4-4 0,-9 4 2,0 0 1,19 0 0,-6 0 0,-4 4-23,5-4-4,0 0 0,4 5-1,0-1-19,-4-4-3,-14 0-1,13 8 0,10-4-16,-9 0-4,-5 8-1,0-4 0,0 0-9,0-4-2,0 8 0,0-4 0,-9-8 3,5 13 0,4-5 0,-9-8 0,-4 12-24,4-4-5,0-8-1,9 12 0,-9-12 56,0 12 11,0 0 3,0-4 0,0-8-26,-5 13-5,-4-1 0,-5 0-1,5-4-23,-4 4-18,-6 0 3,1 0 1,-5 0 14,5 1 8,0-1 0,-5-4-8,-4 4-68,4-4-20,5 4-4,-5-4-1106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0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287 46 10592 0 0,'0'0'964'0'0,"0"-8"-776"0"0,13-29 11287 0 0,-14 37-11425 0 0,0 0 0 0 0,0 1 0 0 0,0-1 0 0 0,0 0-1 0 0,-1 1 1 0 0,1-1 0 0 0,0 1 0 0 0,0-1 0 0 0,0 1-1 0 0,1-1 1 0 0,-1 1 0 0 0,0 0 0 0 0,0-1 0 0 0,0 1 0 0 0,0 0-1 0 0,1 0 1 0 0,-1 0 0 0 0,0 0 0 0 0,0 0 0 0 0,1 0 0 0 0,-1 0-1 0 0,1 0 1 0 0,-1 2 0 0 0,-6 7 77 0 0,-116 139 124 0 0,84-99-245 0 0,-25 38-332 0 0,54-75 221 0 0,-4 7-62 0 0,-3 4-28 0 0,13-9 294 0 0,4-13-162 0 0,1-1-17 0 0,0 1 81 0 0,1 0 0 0 0,-1-1 0 0 0,1 1 1 0 0,0-1-1 0 0,-1 1 0 0 0,1-1 0 0 0,4 3 0 0 0,94 40 100 0 0,-81-36 74 0 0,5-1-107 0 0,-19-5-62 0 0,0-1 0 0 0,0 0 0 0 0,0 1 0 0 0,0 0 0 0 0,5 3 0 0 0,-4-1-6 0 0,1-1 0 0 0,14 5 0 0 0,8 3 0 0 0,-29-11 1 0 0,0 0 0 0 0,1 1 0 0 0,-1-1 1 0 0,0 0-1 0 0,1 0 0 0 0,-1 1 0 0 0,1-1 0 0 0,-1 0 0 0 0,0 0 0 0 0,1 0 0 0 0,-1 1 0 0 0,1-1 0 0 0,-1 0 0 0 0,1 0 0 0 0,-1 0 0 0 0,1 0 0 0 0,-1 0 1 0 0,0 0-1 0 0,1 0 0 0 0,-1 0 0 0 0,1 0 0 0 0,-1 0 0 0 0,1 0 0 0 0,-1 0 0 0 0,1-1 0 0 0,-1 1 0 0 0,3 0 19 0 0,4 6-11 0 0,-3-2 440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8:52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7 4608 0 0,'5'-7'12183'0'0,"0"15"-10665"0"0,-4-2-1300 0 0,1-1 1 0 0,-1 1-1 0 0,0 0 1 0 0,0-1-1 0 0,-1 1 1 0 0,0 0-1 0 0,0 6 1 0 0,-6 41 651 0 0,-13 128 510 0 0,15-140-1392 0 0,-4 118-80 0 0,6-75-1004 0 0,-2-60 532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08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3680 0 0,'0'0'1512'0'0,"0"-9"4012"0"0,-1-1-5365 0 0,1 0 5231 0 0,5 19-2616 0 0,19 84-663 0 0,-6-23-1536 0 0,-15-61-381 0 0,12 41 718 0 0,11 72 0 0 0,2 35-248 0 0,-10-77-424 0 0,-14-60-133 0 0,13 36-1 0 0,-3-13 25 0 0,23 73 99 0 0,-15-67-80 0 0,2 8-42 0 0,-17-38-93 0 0,0 1 13 0 0,6 31 1 0 0,15 74-29 0 0,-22-100-1 0 0,12 34 0 0 0,-1-3 31 0 0,-7-22 288 0 0,20 45-1 0 0,7 23-169 0 0,-32-87-116 0 0,1 0 1 0 0,11 22-1 0 0,6 15 74 0 0,5 9-57 0 0,-19-44-37 0 0,-1 1 0 0 0,10 31 0 0 0,-14-38 2 0 0,0 0 0 0 0,1 0 0 0 0,7 11 0 0 0,-6-10-10 0 0,9 22 0 0 0,10 25 49 0 0,-10-25-41 0 0,-2 5 59 0 0,20 49 46 0 0,-20-42-63 0 0,-7-28-43 0 0,-6-13-11 0 0,2-1 0 0 0,-1 0 0 0 0,0 1-1 0 0,4 5 1 0 0,-2-4 0 0 0,0 0 0 0 0,-1 1 0 0 0,3 11 0 0 0,-3-12 0 0 0,0 0 0 0 0,0 0 0 0 0,0 0 0 0 0,0 0 0 0 0,5 7 0 0 0,-5-10 0 0 0,1 1 0 0 0,0 1 0 0 0,0-1 0 0 0,-1 1 0 0 0,1 0 0 0 0,-1 0 0 0 0,0 0 0 0 0,-1 0 0 0 0,1 0 0 0 0,0 6 0 0 0,4 7 0 0 0,-5-16 1 0 0,0 0 0 0 0,0 0 1 0 0,0 0-1 0 0,0 0 1 0 0,-1 1-1 0 0,1-1 0 0 0,0 4 1 0 0,1 1 53 0 0,-2-6-55 0 0,1-1 1 0 0,-1 1-1 0 0,1 0 1 0 0,-1-1-1 0 0,1 1 1 0 0,-1 0-1 0 0,0 0 1 0 0,1-1-1 0 0,-1 1 1 0 0,0 0-1 0 0,1 0 1 0 0,-1-1-1 0 0,0 1 0 0 0,0 0 1 0 0,0 0-1 0 0,1 0 1 0 0,-1-1-1 0 0,0 2 1 0 0,1 6 12 0 0,1-1 1 0 0,0 1-1 0 0,6 14 0 0 0,-5-14-13 0 0,0 0 0 0 0,-1 0 0 0 0,2 13 0 0 0,-2-12 0 0 0,0 0 0 0 0,6 16 0 0 0,-5-19 0 0 0,2 4 0 0 0,-1 1 0 0 0,0-1 0 0 0,0 1 0 0 0,-1 0 0 0 0,0 0 0 0 0,-1 0 0 0 0,0 1 0 0 0,0 13 0 0 0,-2-20 5 0 0,1-1 0 0 0,0 1 0 0 0,0-1 0 0 0,0 1 0 0 0,0-1 0 0 0,3 7 0 0 0,-1-6 1 0 0,-1 1 0 0 0,-1-1 0 0 0,1 1-1 0 0,0 6 1 0 0,0-4-6 0 0,-1-1 0 0 0,1 0 0 0 0,1 0 0 0 0,-1 0 0 0 0,1-1 0 0 0,1 1 0 0 0,3 6 0 0 0,8 18 0 0 0,2-4 0 0 0,-1-1 0 0 0,-14-23 0 0 0,1 1 0 0 0,-1-1 0 0 0,0 0 0 0 0,6 6 0 0 0,7 10 0 0 0,-12-15-14 0 0,-2-1-17 0 0,0-1-1 0 0,0 1 1 0 0,1-1-1 0 0,-1 0 1 0 0,1 0-1 0 0,0 0 1 0 0,-1 0-1 0 0,1 0 1 0 0,0 0-1 0 0,0-1 1 0 0,3 3-1 0 0,-10 6-514 0 0,4-9 505 0 0,1-1 1 0 0,0 1 0 0 0,0 0 0 0 0,0 0 0 0 0,-1 0 0 0 0,1 0 0 0 0,0 0 0 0 0,0 0 0 0 0,0-1 0 0 0,0 1 0 0 0,1 0 0 0 0,-1 0 0 0 0,0 2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0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3023 2304 0 0,'0'12'13096'0'0,"0"-15"-12786"0"0,1 1 1 0 0,-1-1 0 0 0,1 0 0 0 0,0 1 0 0 0,0-1 0 0 0,0 1 0 0 0,1-4 0 0 0,5-11 745 0 0,7-35 920 0 0,-6 30-1388 0 0,-7 18-496 0 0,1 0 0 0 0,-1 0 0 0 0,1 1 0 0 0,0-8 0 0 0,1-5 275 0 0,9-28-1 0 0,1-6-75 0 0,16-71 148 0 0,-8 35-294 0 0,-10 29-36 0 0,10-38-20 0 0,11-47-15 0 0,0 8-20 0 0,-13 51-54 0 0,4-11-222 0 0,46-162 118 0 0,-49 201 104 0 0,-13 37 0 0 0,-1-1 0 0 0,0 0 0 0 0,3-20 0 0 0,36-178 728 0 0,-23 142-629 0 0,-18 62-80 0 0,0 0 1 0 0,1-16-1 0 0,-3 19-6 0 0,0-1 0 0 0,0 1 0 0 0,1 0 0 0 0,1 0 0 0 0,4-12 0 0 0,-1 8 12 0 0,-1-1 1 0 0,0 0-1 0 0,3-18 0 0 0,9-23 2 0 0,-10 35-17 0 0,38-108 33 0 0,-10 20 11 0 0,-26 86-23 0 0,-7 17-18 0 0,0-1 1 0 0,-1 1-1 0 0,3-9 1 0 0,31-115 203 0 0,-13 29-39 0 0,10-94 554 0 0,-27 167-502 0 0,-4 24-197 0 0,-1-1 0 0 0,0 0 0 0 0,0 0-1 0 0,1-8 1 0 0,-2 5-1 0 0,1 0-1 0 0,0-1 1 0 0,4-10-1 0 0,-3 12 5 0 0,-1-1 0 0 0,1 0 1 0 0,-1-10-1 0 0,8-30-23 0 0,-6 28-13 0 0,4-10 0 0 0,-6 25-5 0 0,1-16-118 0 0,-2 19-233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11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12 4288 0 0,'0'-12'416'0'0,"-3"12"-416"0"0,-2 9 0 0 0,5-6 0 0 0,-8 6 0 0 0,3-6 88 0 0,0 2-88 0 0,10-5 96 0 0,-10 3-176 0 0,10 2-1456 0 0,3-1 96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14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15 568 3680 0 0,'-9'-27'381'0'0,"9"27"-368"0"0,1 0 0 0 0,-1 1-1 0 0,0-1 1 0 0,0 0 0 0 0,0 1 0 0 0,1-1-1 0 0,-1 0 1 0 0,0 1 0 0 0,0-1 0 0 0,0 1-1 0 0,0-1 1 0 0,0 0 0 0 0,0 1 0 0 0,0-1-1 0 0,0 1 1 0 0,0-1 0 0 0,0 0-1 0 0,0 1 1 0 0,0-1 0 0 0,0 0 0 0 0,0 1-1 0 0,-1-1 1 0 0,1 1 0 0 0,0-1 0 0 0,0 0-1 0 0,0 1 1 0 0,0-1 0 0 0,-1 0 0 0 0,1 1-1 0 0,0-1 1 0 0,-1 1 0 0 0,1-1 64 0 0,-1 1 1 0 0,1 0-1 0 0,-1-1 0 0 0,1 1 1 0 0,-1 0-1 0 0,1-1 1 0 0,0 1-1 0 0,0 0 0 0 0,-1 0 1 0 0,1-1-1 0 0,0 1 1 0 0,0 0-1 0 0,0 0 1 0 0,0 0-1 0 0,0-1 0 0 0,0 1 1 0 0,0 0-1 0 0,0 0 1 0 0,0 0-1 0 0,0 0 0 0 0,2 4 433 0 0,-1-1 0 0 0,1 1-1 0 0,0-1 1 0 0,5 8-1 0 0,7 18 1529 0 0,-13-26-1760 0 0,0 0-1 0 0,1 0 1 0 0,0 0 0 0 0,4 7 0 0 0,-5-10-233 0 0,-1 0-1 0 0,0-1 1 0 0,1 1-1 0 0,-1 0 1 0 0,0-1 0 0 0,0 1-1 0 0,1 0 1 0 0,-1-1-1 0 0,0 1 1 0 0,0 0 0 0 0,0 0-1 0 0,0-1 1 0 0,0 1-1 0 0,0 0 1 0 0,0-1-1 0 0,0 1 1 0 0,0 0 0 0 0,0 0-1 0 0,0-1 1 0 0,-1 2-1 0 0,1-2 1 0 0,0 1-1 0 0,-1 0 0 0 0,1-1 0 0 0,0 1 0 0 0,0 0 0 0 0,0-1 1 0 0,0 1-1 0 0,0 0 0 0 0,0-1 0 0 0,0 1 0 0 0,0 0 0 0 0,0-1 1 0 0,0 1-1 0 0,1 0 0 0 0,-1-1 0 0 0,0 1 0 0 0,0 0 0 0 0,1-1 1 0 0,-1 1-1 0 0,1 0 0 0 0,7 9 420 0 0,-6-7-289 0 0,1 0 0 0 0,-1 0 0 0 0,0 1 0 0 0,1-1 0 0 0,1 6 1 0 0,13 25 1004 0 0,-13-27-962 0 0,0 1 0 0 0,0 1 0 0 0,4 14-1 0 0,3 5 165 0 0,-9-23-285 0 0,0 0 0 0 0,0 1-1 0 0,0-1 1 0 0,2 12 0 0 0,-2-11-32 0 0,-1 1 0 0 0,1-1 1 0 0,1 0-1 0 0,-1 0 0 0 0,1 0 0 0 0,0 0 1 0 0,5 7-1 0 0,-4-7 2 0 0,0 0 1 0 0,-1 0-1 0 0,0 0 1 0 0,0 1-1 0 0,-1-1 1 0 0,4 13-1 0 0,-4-8 16 0 0,1 0 0 0 0,1 0 0 0 0,0-1 0 0 0,0 0-1 0 0,1 1 1 0 0,7 10 0 0 0,-6-12-45 0 0,-1 0 0 0 0,0 1 0 0 0,0-1-1 0 0,-1 1 1 0 0,-1 1 0 0 0,0-1 0 0 0,2 12 0 0 0,9 26 82 0 0,-13-38-53 0 0,1-1 0 0 0,1 0 1 0 0,0 0-1 0 0,7 16 0 0 0,6 15 154 0 0,-4 5 49 0 0,8 67-1 0 0,-11-80-198 0 0,-7-28-65 0 0,0 0 1 0 0,-1 0 0 0 0,0 0-1 0 0,0 1 1 0 0,0-1 0 0 0,0 7-1 0 0,-1-6-6 0 0,1 1 0 0 0,0 0 0 0 0,0 0 0 0 0,4 9 0 0 0,1 12 0 0 0,-5-24 4 0 0,0 1-1 0 0,0-1 1 0 0,0 0-1 0 0,0 0 1 0 0,1 0-1 0 0,0 0 1 0 0,-1 0-1 0 0,1 0 1 0 0,0 0-1 0 0,0 0 1 0 0,5 4-1 0 0,-4-4 0 0 0,0 0 0 0 0,0 1-1 0 0,-1-1 1 0 0,1 1 0 0 0,-1 0 0 0 0,0-1 0 0 0,2 6-1 0 0,23 76 62 0 0,-21-65-62 0 0,3 15 60 0 0,-2-14-48 0 0,-6-19-6 0 0,0 1 0 0 0,0-1-1 0 0,0 1 1 0 0,-1 0-1 0 0,1-1 1 0 0,0 1-1 0 0,-1 4 1 0 0,1 3 13 0 0,1 0 1 0 0,0 0-1 0 0,0 0 0 0 0,1-1 1 0 0,1 1-1 0 0,-1-1 0 0 0,7 11 1 0 0,-4-8-11 0 0,2 9-1 0 0,-7-19-5 0 0,0 0 1 0 0,0 0-1 0 0,-1 0 0 0 0,1 0 1 0 0,1 0-1 0 0,-1 0 0 0 0,0 0 1 0 0,0 0-1 0 0,2 1 0 0 0,-2-1-4 0 0,1-1 0 0 0,-1 1 0 0 0,0-1 0 0 0,0 1 0 0 0,0 0 0 0 0,0-1 0 0 0,0 1-1 0 0,0 0 1 0 0,-1 0 0 0 0,1 0 0 0 0,0 2 0 0 0,0 1-40 0 0,0 0-1 0 0,1 0 1 0 0,0 0 0 0 0,0 0-1 0 0,0 0 1 0 0,4 5 0 0 0,-4-7 189 0 0,0 1 0 0 0,0 0 1 0 0,0 0-1 0 0,-1 0 1 0 0,1 0-1 0 0,-1 0 1 0 0,0 0-1 0 0,0 0 1 0 0,0 5-1 0 0,-3 1-213 0 0,2-9 36 0 0,0 0-1 0 0,0 0 1 0 0,0 0 0 0 0,0 0 0 0 0,-1 0 0 0 0,1 0 0 0 0,1 0-1 0 0,-1 1 1 0 0,0-1 0 0 0,0 0 0 0 0,0 0 0 0 0,1 0 0 0 0,-1 0-1 0 0,0 0 1 0 0,1 0 0 0 0,0 1 0 0 0,0 1 33 0 0,0-1-1 0 0,0 1 1 0 0,0-1-1 0 0,1 0 1 0 0,-1 0 0 0 0,1 1-1 0 0,3 3 1 0 0,-4-5 42 0 0,1 1 0 0 0,-1 0 0 0 0,0-1 0 0 0,1 1 0 0 0,-1 0 0 0 0,0 0 0 0 0,0 0 0 0 0,0 0 0 0 0,1 4 0 0 0,-2-5-40 0 0,0 0 0 0 0,1 0 1 0 0,-1 0-1 0 0,1 0 0 0 0,-1 0 0 0 0,1 0 0 0 0,0 0 0 0 0,-1 0 0 0 0,1 0 0 0 0,0 0 0 0 0,0 0 0 0 0,0-1 1 0 0,0 1-1 0 0,0 1 0 0 0,0-2-23 0 0,0 1 0 0 0,0-1 0 0 0,0 1 0 0 0,-1 0 0 0 0,1-1 0 0 0,0 1 1 0 0,-1 0-1 0 0,1 0 0 0 0,-1-1 0 0 0,1 1 0 0 0,-1 0 0 0 0,1 0 0 0 0,-1 0 1 0 0,1 0-1 0 0,-1 0 0 0 0,0 0 0 0 0,0 0 0 0 0,1-1 0 0 0,-1 3 0 0 0,0-1 16 0 0,0 0 0 0 0,1-1-1 0 0,-1 1 1 0 0,0 0-1 0 0,1 0 1 0 0,-1-1 0 0 0,1 1-1 0 0,0 0 1 0 0,1 2 0 0 0,-1-3 17 0 0,0 0 1 0 0,-1 0 0 0 0,1 1 0 0 0,-1-1 0 0 0,1 0 0 0 0,-1 0-1 0 0,0 1 1 0 0,1-1 0 0 0,-1 0 0 0 0,0 0 0 0 0,0 1 0 0 0,0-1-1 0 0,0 0 1 0 0,0 1 0 0 0,0-1 0 0 0,0 0 0 0 0,0 2 0 0 0,-1-2-25 0 0,1 0 0 0 0,0-1 1 0 0,0 1-1 0 0,0-1 0 0 0,0 1 1 0 0,0 0-1 0 0,0-1 0 0 0,0 1 1 0 0,0 0-1 0 0,0-1 0 0 0,0 1 1 0 0,1 0-1 0 0,-1-1 0 0 0,0 1 1 0 0,0-1-1 0 0,0 1 0 0 0,1-1 1 0 0,-1 1-1 0 0,0 0 0 0 0,1 0 0 0 0,-1-1 3 0 0,1 0 0 0 0,-1 1-1 0 0,0-1 1 0 0,0 0 0 0 0,1 1-1 0 0,-1-1 1 0 0,0 0-1 0 0,0 1 1 0 0,0-1 0 0 0,0 0-1 0 0,0 1 1 0 0,1-1-1 0 0,-1 1 1 0 0,0-1 0 0 0,0 0-1 0 0,0 1 1 0 0,0-1 0 0 0,0 1-1 0 0,0-1 1 0 0,0 0-1 0 0,0 1 1 0 0,-1-1 0 0 0,1 1-1 0 0,0-1 1 0 0,0 0-1 0 0,0 1 1 0 0,0-1 0 0 0,-1 1-1 0 0,1-1 5 0 0,0 1 0 0 0,0 0 0 0 0,0-1 0 0 0,0 1 0 0 0,0-1-1 0 0,1 1 1 0 0,-1-1 0 0 0,0 1 0 0 0,0-1 0 0 0,0 1 0 0 0,0-1 0 0 0,1 1 0 0 0,-1-1-1 0 0,0 1 1 0 0,1-1 0 0 0,-1 1 0 0 0,0-1 0 0 0,1 0 0 0 0,-1 1 0 0 0,0-1 0 0 0,1 0-1 0 0,-1 1 1 0 0,1-1 0 0 0,0 1 3 0 0,0 0 0 0 0,-1 0 0 0 0,1-1 0 0 0,0 1 0 0 0,0 0 0 0 0,-1 0 0 0 0,1 0 0 0 0,-1 0 0 0 0,1 0 0 0 0,-1 0 1 0 0,1 0-1 0 0,-1 0 0 0 0,1 1 0 0 0,-2 0 6 0 0,1 0 0 0 0,0 0 0 0 0,0 0 0 0 0,0 0 0 0 0,1 0 1 0 0,-1 0-1 0 0,0 0 0 0 0,1-1 0 0 0,-1 1 0 0 0,1 0 0 0 0,-1 0 1 0 0,1 0-1 0 0,0-1 0 0 0,0 1 0 0 0,1 2 0 0 0,16 24-10 0 0,-17-25 0 0 0,0 0 0 0 0,-1 1 0 0 0,1-1 0 0 0,-1 1 0 0 0,0-1 0 0 0,0 0 0 0 0,0 1 0 0 0,0-1 0 0 0,-1 1 0 0 0,0 3 0 0 0,0-6 0 0 0,1-1 0 0 0,0 1 0 0 0,-1-1 0 0 0,1 1 0 0 0,0 0 0 0 0,-1-1 0 0 0,1 1 0 0 0,-1-1 0 0 0,1 1 0 0 0,-1-1 0 0 0,1 1 0 0 0,-1-1 0 0 0,1 0 0 0 0,-1 1 0 0 0,0-1 0 0 0,1 1 0 0 0,-1-1 0 0 0,-1 1 0 0 0,-3 1 0 0 0,5-1 0 0 0,0-1 0 0 0,0 0 0 0 0,0 0 0 0 0,-1 0 0 0 0,1 0 0 0 0,0 1 0 0 0,0-1 0 0 0,0 0 0 0 0,0 0 0 0 0,0 0 0 0 0,0 1 0 0 0,0-1 0 0 0,0 0 0 0 0,0 0 0 0 0,-1 0 0 0 0,1 1 0 0 0,0-1 0 0 0,0 0 0 0 0,0 0 0 0 0,0 0 0 0 0,0 1 0 0 0,0-1 0 0 0,0 0 0 0 0,1 0 0 0 0,-1 0 0 0 0,0 1 0 0 0,0-1 0 0 0,0 0 0 0 0,0 0 0 0 0,0 0 0 0 0,0 1 0 0 0,0-1 0 0 0,1 1 0 0 0,0 0 0 0 0,-1 0 0 0 0,1-1 0 0 0,0 1 0 0 0,-1 0 0 0 0,1 0 0 0 0,-1 0 0 0 0,1 0 0 0 0,-1 0 0 0 0,0 0 0 0 0,1 0 0 0 0,-1 1 0 0 0,0-1 0 0 0,0 0 0 0 0,0 0 0 0 0,0 0 0 0 0,0 0 0 0 0,0 1 0 0 0,3 3 0 0 0,-2-5 0 0 0,0 1 0 0 0,0 0 0 0 0,0-1 0 0 0,0 1 0 0 0,1 0 0 0 0,-1 0 0 0 0,0-1 0 0 0,0 1 0 0 0,0 0 0 0 0,-1 0 0 0 0,1 0 0 0 0,0 0 0 0 0,0 0 0 0 0,0 2 0 0 0,5 2 0 0 0,8 4 0 0 0,-12-5 0 0 0,1 1 0 0 0,13 7 0 0 0,-16-12 0 0 0,1 0 0 0 0,-1 0 1 0 0,0 1-1 0 0,0-1 0 0 0,0 0 0 0 0,0 1 0 0 0,0-1 0 0 0,0 0 0 0 0,0 0 0 0 0,0 1 0 0 0,0-1 0 0 0,0 0 0 0 0,0 1 0 0 0,0-1 1 0 0,0 0-1 0 0,0 1 0 0 0,0-1 0 0 0,0 0 0 0 0,0 0 0 0 0,0 1 0 0 0,0-1 0 0 0,0 0 0 0 0,0 1 0 0 0,0-1 0 0 0,-1 0 0 0 0,1 0 0 0 0,0 1 1 0 0,0-1-1 0 0,0 0 0 0 0,-1 1 0 0 0,0 1 9 0 0,1 6 50 0 0,0-8-56 0 0,0 1 0 0 0,0-1-1 0 0,1 1 1 0 0,-1 0 0 0 0,0-1 0 0 0,0 1 0 0 0,0-1 0 0 0,0 1 0 0 0,0-1-1 0 0,1 1 1 0 0,-1-1 0 0 0,0 1 0 0 0,0-1 0 0 0,-1 1 0 0 0,1 0-1 0 0,0-1 1 0 0,0 1 0 0 0,0-1 0 0 0,0 1 0 0 0,0-1 0 0 0,-1 1-1 0 0,1 0 1 0 0,0 4-3 0 0,8 2 0 0 0,2 0 11 0 0,-10-4 14 0 0,0 0-7 0 0,4 4-8 0 0,23 5-10 0 0,-15-8 11 0 0,-7-3 36 0 0,-3 0-41 0 0,11 10 5 0 0,-10-9 7 0 0,-3-2-16 0 0,1 1 0 0 0,-1-1-1 0 0,1 1 1 0 0,-1-1 0 0 0,1 1-1 0 0,-1-1 1 0 0,1 1 0 0 0,-1-1-1 0 0,1 1 1 0 0,-1 0 0 0 0,0-1-1 0 0,0 1 1 0 0,1 0 0 0 0,-1-1-1 0 0,0 1 1 0 0,0 0 0 0 0,0-1-1 0 0,0 1 1 0 0,1 0 0 0 0,-1 1-1 0 0,6 5-3 0 0,-6-6 2 0 0,1-1 1 0 0,-1 0 0 0 0,1 1-1 0 0,-1-1 1 0 0,0 0-1 0 0,1 1 1 0 0,-1-1 0 0 0,1 0-1 0 0,-1 1 1 0 0,0-1 0 0 0,0 1-1 0 0,1-1 1 0 0,-1 1 0 0 0,0-1-1 0 0,0 1 1 0 0,1-1-1 0 0,-1 1 1 0 0,0-1 0 0 0,0 1-1 0 0,0 0 1 0 0,0 0 0 0 0,0-1 1 0 0,0 1-1 0 0,0-1 1 0 0,0 1-1 0 0,0-1 1 0 0,0 1 0 0 0,0-1-1 0 0,0 1 1 0 0,0-1-1 0 0,0 1 1 0 0,0-1-1 0 0,0 1 1 0 0,0-1-1 0 0,0 1 1 0 0,1-1-1 0 0,-1 0 1 0 0,0 1-1 0 0,0-1 1 0 0,1 1-1 0 0,-1-1 1 0 0,0 1-1 0 0,1-1 1 0 0,-1 0-1 0 0,0 1 1 0 0,1-1-1 0 0,-1 0 1 0 0,0 1-1 0 0,1-1 1 0 0,-1 0-1 0 0,1 0 1 0 0,-1 1-1 0 0,1-1 1 0 0,1 1 1 0 0,0 2-1 0 0,-1-2 1 0 0,0 0 0 0 0,0 0 0 0 0,-1 0 1 0 0,1-1-1 0 0,0 1 0 0 0,0 0 0 0 0,0-1 1 0 0,0 1-1 0 0,0 0 0 0 0,0-1 0 0 0,1 1 1 0 0,-1-1-1 0 0,0 0 0 0 0,0 1 0 0 0,2-1 1 0 0,20 7 47 0 0,-20-7-26 0 0,0 1 1 0 0,0 0 0 0 0,0 0 0 0 0,0 0-1 0 0,0 0 1 0 0,0 0 0 0 0,0 0 0 0 0,4 4-1 0 0,-6-4 13 0 0,-1-1-14 0 0,-6 3 126 0 0,6-2-238 0 0,1 0-26 0 0,6 6 26 0 0,3 1 70 0 0,-7-6 18 0 0,0 0 0 0 0,0 0 0 0 0,0 0 0 0 0,0 0 0 0 0,1-1 0 0 0,4 2 0 0 0,-3-1 0 0 0,8 3 0 0 0,-5 2 11 0 0,-8-7-9 0 0,0 0 0 0 0,0 1 0 0 0,0-1 0 0 0,0 0 1 0 0,1 0-1 0 0,-1 1 0 0 0,0-1 0 0 0,0 0 0 0 0,1 0 0 0 0,-1 1 0 0 0,0-1 1 0 0,1 0-1 0 0,-1 0 0 0 0,0 0 0 0 0,1 0 0 0 0,-1 1 0 0 0,0-1 0 0 0,1 0 1 0 0,-1 0-1 0 0,0 0 0 0 0,1 0 0 0 0,-1 0 0 0 0,1 0 0 0 0,19 5 54 0 0,16 9 30 0 0,-34-12 8 0 0,0-2 146 0 0,0 0-176 0 0,1 0 1 0 0,-1 0-1 0 0,1 0 1 0 0,0 0-1 0 0,-1 1 1 0 0,1-1-1 0 0,-1 1 1 0 0,1 0 0 0 0,0 0-1 0 0,-1 0 1 0 0,3 1-1 0 0,-3-1-117 0 0,0 0-119 0 0,22 2-169 0 0,-18-1 370 0 0,0-1-4 0 0,-1 0-1 0 0,1-1 1 0 0,0 1 0 0 0,-1-1 0 0 0,8-1 0 0 0,1 1 46 0 0,3-1 38 0 0,-1-1 0 0 0,0 0 0 0 0,0-1-1 0 0,-1-1 1 0 0,30-12 0 0 0,-37 13-56 0 0,0-1 0 0 0,0 0 0 0 0,-1 0 0 0 0,0 0 0 0 0,0-1 0 0 0,0-1 0 0 0,10-9 0 0 0,-16 14-46 0 0,-1 1-1 0 0,1-1 0 0 0,-1 1 1 0 0,0-1-1 0 0,1 1 1 0 0,-1-1-1 0 0,0 1 1 0 0,0-1-1 0 0,1 0 0 0 0,-1 1 1 0 0,0-1-1 0 0,0 1 1 0 0,0-1-1 0 0,0 0 1 0 0,0 1-1 0 0,0-1 0 0 0,0-1 1 0 0,0 2-4 0 0,0-1 1 0 0,0 1-1 0 0,0-1 1 0 0,0 0 0 0 0,1 1-1 0 0,-1-1 1 0 0,0 1-1 0 0,0-1 1 0 0,0 1-1 0 0,0-1 1 0 0,1 1-1 0 0,-1-1 1 0 0,0 0-1 0 0,1 1 1 0 0,-1-1-1 0 0,0 1 1 0 0,1 0-1 0 0,-1-1 1 0 0,0 1 0 0 0,1-1-1 0 0,-1 1 1 0 0,1-1-1 0 0,-1 1 1 0 0,2-1-1 0 0,21-15 49 0 0,-12 9-11 0 0,-1 0 0 0 0,0-1 0 0 0,-1 0 0 0 0,14-14 1 0 0,-19 18-29 0 0,0-1 0 0 0,0 1 0 0 0,9-6 0 0 0,11-11 29 0 0,-22 19-36 0 0,0 0 0 0 0,1 0-1 0 0,-1 0 1 0 0,0 1 0 0 0,1-1 0 0 0,-1 1-1 0 0,3-2 1 0 0,-2 2 30 0 0,0 0-1 0 0,0-1 0 0 0,0 0 1 0 0,-1 0-1 0 0,5-3 1 0 0,-4 2 31 0 0,1 0 1 0 0,0 1 0 0 0,0-1-1 0 0,0 1 1 0 0,0-1-1 0 0,5-1 1 0 0,-5 3-90 0 0,0-1 0 0 0,0 0 0 0 0,0 0 0 0 0,0-1 0 0 0,0 1 0 0 0,6-7-1 0 0,12-18-260 0 0,-16 19 275 0 0,1-1 1 0 0,15-13-1 0 0,-7 6 56 0 0,1 0 0 0 0,-2-1 0 0 0,14-22 1 0 0,-16 23-33 0 0,6-16 59 0 0,-15 25-51 0 0,0 1 1 0 0,1-1-1 0 0,5-6 0 0 0,35-59 211 0 0,-40 66-212 0 0,0 0-1 0 0,-1-1 1 0 0,0 1 0 0 0,4-12-1 0 0,6-12 57 0 0,13-27 27 0 0,-25 56-104 0 0,0-1-1 0 0,0 0 0 0 0,0 0 0 0 0,-1 0 0 0 0,1 1 0 0 0,0-1 1 0 0,-1 0-1 0 0,1 0 0 0 0,-1-3 0 0 0,1 3-1 0 0,-1 0 0 0 0,0 0 0 0 0,1 0 0 0 0,0 1 0 0 0,-1-1-1 0 0,1 0 1 0 0,0 0 0 0 0,1-3 0 0 0,4-5 28 0 0,0 0 0 0 0,5-16 0 0 0,-8 16-17 0 0,1 0 0 0 0,1 1 0 0 0,10-17 0 0 0,-10 17-11 0 0,0 0 0 0 0,0 0 0 0 0,-1 0 0 0 0,4-13 0 0 0,1 0 11 0 0,4-10 4 0 0,-3 6-3 0 0,1 1 1 0 0,23-38 0 0 0,-28 53 2 0 0,0-1-1 0 0,7-19 1 0 0,-10 21-1 0 0,1 0 1 0 0,0 0 0 0 0,1 0 0 0 0,10-14-1 0 0,-6 10 14 0 0,-1-1 0 0 0,-1 0 0 0 0,0 0-1 0 0,7-23 1 0 0,-1-9 36 0 0,-4 17-42 0 0,-7 22-11 0 0,0 1-1 0 0,0-1 1 0 0,0 1-1 0 0,4-8 1 0 0,53-106 394 0 0,-45 96-330 0 0,-11 18-43 0 0,7-21 7 0 0,-5 14-4 0 0,-3 5-6 0 0,1 0-1 0 0,0 0 0 0 0,1 1 0 0 0,0-1 0 0 0,0 1 0 0 0,1-1 0 0 0,0 1 0 0 0,0 1 1 0 0,0-1-1 0 0,8-7 0 0 0,-12 14-26 0 0,-1 0 1 0 0,0-1-1 0 0,1 1 0 0 0,-1-1 1 0 0,0 1-1 0 0,0-1 1 0 0,0 1-1 0 0,1-1 1 0 0,-1 1-1 0 0,0-1 0 0 0,0 1 1 0 0,0-1-1 0 0,0 1 1 0 0,0-1-1 0 0,0 1 1 0 0,0-1-1 0 0,0 1 0 0 0,0-1 1 0 0,0 1-1 0 0,0-1 1 0 0,0-2-1 0 0,12-29 62 0 0,8-37 8 0 0,-18 63-65 0 0,1 0-1 0 0,0 0 1 0 0,0 1 0 0 0,1-1-1 0 0,6-7 1 0 0,9-17 17 0 0,-10 18-24 0 0,-8 10 1 0 0,0 1 0 0 0,0 0 0 0 0,0-1-1 0 0,0 1 1 0 0,0-1 0 0 0,0 1 0 0 0,0-1 0 0 0,-1 1 0 0 0,1-1 0 0 0,-1 0 0 0 0,1-2 0 0 0,8-21 32 0 0,1-3-13 0 0,-7 16 11 0 0,0 1 1 0 0,1-1-1 0 0,7-13 0 0 0,3-11 28 0 0,13-73 26 0 0,-18 69 37 0 0,-1 4 31 0 0,4-47-1 0 0,2-5 744 0 0,7-11-1249 0 0,-16 63 107 0 0,13-68 138 0 0,8 11-1342 0 0,-20 68 23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4 7424 0 0,'0'0'568'0'0,"-2"1"-264"0"0,2 0-153 0 0,0-1 0 0 0,-1 0 1 0 0,1 1-1 0 0,0-1 0 0 0,-1 0 1 0 0,1 1-1 0 0,0-1 0 0 0,-1 0 1 0 0,1 0-1 0 0,0 0 1 0 0,-1 1-1 0 0,1-1 0 0 0,-1 0 1 0 0,1 0-1 0 0,0 0 0 0 0,-1 0 1 0 0,1 0-1 0 0,-1 0 0 0 0,1 0 1 0 0,-1 0-1 0 0,1 0 0 0 0,0 0 1 0 0,-1 0-1 0 0,1 0 0 0 0,-1 0 1 0 0,0 0-1 0 0,-7-4 1463 0 0,8 4-1641 0 0,-2-1 689 0 0,0 0 1 0 0,0 0-1 0 0,-1 1 1 0 0,1-1-1 0 0,0 1 1 0 0,0 0 0 0 0,-1 0-1 0 0,1-1 1 0 0,-3 2-1 0 0,1 7 727 0 0,0-5-1228 0 0,1 1 0 0 0,0 0-1 0 0,0 0 1 0 0,1 0 0 0 0,-1 0-1 0 0,1 0 1 0 0,0 1 0 0 0,0-1-1 0 0,0 1 1 0 0,0 0 0 0 0,1-1-1 0 0,0 1 1 0 0,-1 9 0 0 0,0 2-106 0 0,1-9-32 0 0,-1 0 0 0 0,2 0 0 0 0,-1 1 0 0 0,1-1 0 0 0,0 1 1 0 0,1-1-1 0 0,0 0 0 0 0,0 0 0 0 0,3 13 0 0 0,1-8-23 0 0,1 1 0 0 0,0-1 0 0 0,1 1 0 0 0,0-2 0 0 0,16 20 0 0 0,-11-20-48 0 0,0-1 0 0 0,0-1 0 0 0,16 9 0 0 0,-24-16-264 0 0,-1 0 0 0 0,1-1 0 0 0,0 0 0 0 0,0 0 0 0 0,0 0 0 0 0,8 1 0 0 0,-9-4-1318 0 0,4-5-68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8752 0 0,'0'0'1138'0'0,"12"-4"3318"0"0,-5 1-3301 0 0,0 0 0 0 0,0 0 0 0 0,1 0 0 0 0,-1 1 0 0 0,10-1 0 0 0,-10 1-512 0 0,-5 2 513 0 0,-1 0-1144 0 0,-1 0 1 0 0,0 1-1 0 0,0-1 0 0 0,1 0 0 0 0,-1 0 0 0 0,0 0 0 0 0,0 1 0 0 0,1-1 0 0 0,-1 0 0 0 0,0 0 1 0 0,1 0-1 0 0,-1 0 0 0 0,0 0 0 0 0,1 0 0 0 0,-1 1 0 0 0,0-1 0 0 0,1 0 0 0 0,-1 0 0 0 0,0 0 1 0 0,1 0-1 0 0,-1 0 0 0 0,0 0 0 0 0,1 0 0 0 0,-1-1 0 0 0,11 4 349 0 0,-9-1-293 0 0,0 0 0 0 0,-1 0 1 0 0,1 0-1 0 0,0 1 0 0 0,-1-1 0 0 0,1 1 0 0 0,-1-1 0 0 0,0 1 0 0 0,0-1 0 0 0,0 1 0 0 0,0 0 0 0 0,-1-1 1 0 0,1 1-1 0 0,-1 0 0 0 0,1 0 0 0 0,-1 0 0 0 0,0-1 0 0 0,0 1 0 0 0,0 0 0 0 0,-2 5 0 0 0,0 8-298 0 0,-2-1 0 0 0,-7 25 0 0 0,6-23-360 0 0,-1-1 269 0 0,5-14 221 0 0,0 1 0 0 0,0 0 0 0 0,0 0 0 0 0,0-1 0 0 0,1 1 0 0 0,-1 0 0 0 0,1 0 0 0 0,0 0 0 0 0,0 0 0 0 0,0-1 0 0 0,0 1 1 0 0,0 0-1 0 0,1 5 0 0 0,-1-3-137 0 0,0-2 210 0 0,10 6-317 0 0,-5-3 318 0 0,-1-2 26 0 0,15 0 0 0 0,-4-1 20 0 0,0 0-1 0 0,22 10 0 0 0,-36-13-13 0 0,4 1 74 0 0,-4-1-36 0 0,-1 1 0 0 0,1-1 0 0 0,0 0 0 0 0,-1 0 0 0 0,1 0 0 0 0,-1 1 0 0 0,1-1 0 0 0,0 0-1 0 0,-1 1 1 0 0,1-1 0 0 0,-1 0 0 0 0,1 1 0 0 0,0-1 0 0 0,-1 1 0 0 0,1-1 0 0 0,-1 1 0 0 0,3 3 138 0 0,-2-1 0 0 0,1 1 1 0 0,0-1-1 0 0,-1 1 0 0 0,2 6 0 0 0,-2-4-182 0 0,0-1 0 0 0,-1 1 0 0 0,1 0 0 0 0,-1-1 0 0 0,-1 1 0 0 0,1-1 0 0 0,-1 1 0 0 0,0 0 0 0 0,0-1 0 0 0,-1 1 0 0 0,0-1 0 0 0,-2 6 0 0 0,-2 2 371 0 0,0 0 0 0 0,0 0-1 0 0,-1 0 1 0 0,-12 15 0 0 0,12-17-655 0 0,-7 9 510 0 0,14-19-476 0 0,-1 0-1 0 0,0-1 1 0 0,1 1 0 0 0,-1 0 0 0 0,0 0-1 0 0,0-1 1 0 0,1 1 0 0 0,-1-1-1 0 0,0 1 1 0 0,0-1 0 0 0,0 1 0 0 0,0-1-1 0 0,0 1 1 0 0,0-1 0 0 0,0 0 0 0 0,0 1-1 0 0,-1-1 1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1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16008 0 0,'0'0'1603'0'0,"2"1"-1463"0"0,21 18-63 0 0,-22-18 24 0 0,0 0 1 0 0,0 0 0 0 0,0 1 0 0 0,0-1 0 0 0,0 0 0 0 0,0 1 0 0 0,-1-1-1 0 0,1 0 1 0 0,0 1 0 0 0,-1-1 0 0 0,1 1 0 0 0,-1-1 0 0 0,1 1-1 0 0,-1-1 1 0 0,0 1 0 0 0,0-1 0 0 0,1 4 0 0 0,-10 96 3642 0 0,9-97-3728 0 0,0-1 1 0 0,0 1-1 0 0,0 0 1 0 0,0-1 0 0 0,1 1-1 0 0,0 4 1 0 0,0-5-16 0 0,-1 0-1 0 0,1 1 1 0 0,-1-1 0 0 0,0 1 0 0 0,0-1 0 0 0,0 0-1 0 0,0 5 1 0 0,-2-3-1 0 0,2-5 0 0 0,-1 1 0 0 0,1 0 0 0 0,0-1 0 0 0,0 1 0 0 0,-1 0 0 0 0,1-1 0 0 0,0 1 0 0 0,0 0 0 0 0,0-1 0 0 0,0 1 0 0 0,0 0 0 0 0,0-1 0 0 0,0 1 0 0 0,0 0 0 0 0,0-1 0 0 0,0 1 0 0 0,0 0 0 0 0,0-1 0 0 0,1 1 0 0 0,-1 0 0 0 0,7 3-338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2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2304 0 0,'2'2'10469'0'0,"11"18"-5290"0"0,4 14-2277 0 0,-13-26-2534 0 0,0-1 1 0 0,0 0-1 0 0,0 0 1 0 0,1-1-1 0 0,7 8 0 0 0,-10-11-335 0 0,1 0-1 0 0,0 0 1 0 0,0-1-1 0 0,0 0 1 0 0,1 1-1 0 0,-1-1 1 0 0,0 0-1 0 0,1-1 1 0 0,-1 1-1 0 0,1 0 1 0 0,0-1-1 0 0,-1 0 1 0 0,5 1-1 0 0,8-2-32 0 0,-13-1 102 0 0,0 0-1 0 0,-1 1 1 0 0,1-1 0 0 0,0-1-1 0 0,-1 1 1 0 0,1 0-1 0 0,0-1 1 0 0,-1 1 0 0 0,0-1-1 0 0,1 1 1 0 0,-1-1-1 0 0,0 0 1 0 0,0 0 0 0 0,0 0-1 0 0,0-1 1 0 0,0 1-1 0 0,-1 0 1 0 0,1-1 0 0 0,1-2-1 0 0,-1 0-70 0 0,-1-1-1 0 0,0 1 0 0 0,0 0 0 0 0,0 0 1 0 0,-1 0-1 0 0,1-1 0 0 0,-1 1 0 0 0,0 0 1 0 0,-1-1-1 0 0,1 1 0 0 0,-1 0 1 0 0,0 0-1 0 0,-2-6 0 0 0,2 8-12 0 0,0 0-1 0 0,-1 0 0 0 0,1 0 1 0 0,-1 0-1 0 0,1 0 1 0 0,-1 1-1 0 0,0-1 0 0 0,0 0 1 0 0,0 1-1 0 0,0 0 1 0 0,-1-1-1 0 0,1 1 0 0 0,0 0 1 0 0,-1 0-1 0 0,0 0 0 0 0,1 1 1 0 0,-1-1-1 0 0,0 1 1 0 0,0-1-1 0 0,0 1 0 0 0,0 0 1 0 0,-5-1-1 0 0,-20-8-45 0 0,25 9 20 0 0,0-1-1 0 0,1 1 1 0 0,-1 0 0 0 0,0 0 0 0 0,0 0 0 0 0,0 1 0 0 0,1-1 0 0 0,-1 0 0 0 0,0 1-1 0 0,0 0 1 0 0,0 0 0 0 0,0 0 0 0 0,0 0 0 0 0,0 0 0 0 0,0 1 0 0 0,-5 1 0 0 0,-5 1-313 0 0,12-3 202 0 0,0 0 0 0 0,0 0 0 0 0,1 0 0 0 0,-1 0 0 0 0,0 0-1 0 0,0 1 1 0 0,0-1 0 0 0,0 0 0 0 0,0 0 0 0 0,0 1 0 0 0,1-1-1 0 0,-1 1 1 0 0,0-1 0 0 0,0 1 0 0 0,0-1 0 0 0,1 1 0 0 0,-1 0-1 0 0,0-1 1 0 0,1 1 0 0 0,-2 0 0 0 0</inkml:trace>
  <inkml:trace contextRef="#ctx0" brushRef="#br0" timeOffset="1">214 1 19351 0 0,'2'1'439'0'0,"8"4"-4"0"0,0 1 1 0 0,0-2-1 0 0,11 4 1 0 0,0 1-357 0 0,-2 2 1071 0 0,-17-9-890 0 0,1 0 0 0 0,0-1 0 0 0,0 1 0 0 0,-1 0 0 0 0,7 1 0 0 0,3 2 150 0 0,0 1 1 0 0,-1 1 0 0 0,1-1-1 0 0,-1 2 1 0 0,-1-1 0 0 0,17 16-1 0 0,-23-20-349 0 0,3 5 103 0 0,0 0 0 0 0,0 1-1 0 0,-1-1 1 0 0,0 1-1 0 0,0 0 1 0 0,-1 1-1 0 0,-1-1 1 0 0,1 1-1 0 0,-1 0 1 0 0,2 13-1 0 0,-3-12-145 0 0,-1 1 1 0 0,-1 0-1 0 0,0 0 0 0 0,0 0 0 0 0,-1 0 1 0 0,-1-1-1 0 0,0 1 0 0 0,-1 0 1 0 0,-5 19-1 0 0,-16 58-3365 0 0,15-65-6017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45.998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13 117 1000,'0'0'22,"0"0"5,0 0 1,0 0 0,0 0-28,0 0 0,0 0 0,0 0 0,-5 8 67,5-8 8,-4 12 1,4-12 1,0 0-19,0 8-4,-5 5-1,5-1 0,0-12-8,0 16-1,0-4-1,5 0 0,-5 0-11,4 0-1,1 1-1,-5 3 0,4 0 1,1 0 0,-1 4 0,6-3 0,-10 7-7,0-4 0,4 0-1,1 1 0,-1-1-9,1 0-2,-1 0 0,1 1 0,-1-1-12,1 0 0,0-4 0,-1 4 0,5 1 0,-4-1 16,-1 0-2,10 0 0,-14 1-4,5-5-1,-1 4 0,5-4 0,-4 4-25,-1-3-6,1-1-1,4 0 0,0 0 44,-4 0 9,-1 5 2,5-1 0,-4-4-24,-1 4-8,5 5 0,-4-1 9,-5 0-9,5 0 0,4 1 0,0-1 0,-5 0 0,5-4 0,-4 5 0,4-5 0,-4 0 0,4 0 0,-5-3 0,1 3 0,4-4 0,-4 4 0,-1-8 0,1 5 0,4-5 0,-5 4 0,1-4 0,4 4 0,0-4 0,-4 1 0,4-1 0,0 0 0,4 0 0,-3-4 0,3 0 0,1 0 0,0 0 0,-5 0 8,-9-8-8,9 4 8,4 1-8,-8-1 0,9-4 0,4 4 0,-4-4 0,-1-4 0,1 4 10,-5 0-10,5-4 11,-1-1-11,-4 5 10,0-4-10,-4-4 13,4 0-3,5 0-1,-5-4 0,-5-4 3,6 4 0,-1-9 0,0 5 0,0 0-3,-5-4 0,15 0 0,-19 3 0,9-3-9,0 0 12,0 0-12,0 4 12,-4-5-4,-1 1-8,5 4 12,-4-4-4,4 3 5,0-3 1,-9 4 0,5 0 0,-1-4-6,1 3-8,4 1 11,-5 0-11,5 4 10,-4-4-10,0 0 8,-1-1-8,5 9 0,0-8 8,0 4-8,-4 0 0,4 0 0,0 4 0,-4-5 0,4 5 0,-5-4 0,6 4 0,-6 0 0,5 0 0,0 4 8,-4-4-8,4 4 8,0-4-8,0 0 10,-4 3-10,4 1 12,-5 0-12,10 0 12,-5 0-12,0 0 12,0 4-12,0-4 0,1 4 0,-1 0 0,4 0-9,-4 4 9,-9-4 16,10 0-4,-10 0-1,13 4-11,-4 0-16,5 0 4,-5 4 1,-9-8 11,9 9 0,5 3 0,-5-4 0,0 0 0,-4 4 0,-1 0 0,5 0 0,-4 0 0,4 1 0,0 3 0,0-4 0,-4 4 0,4 0 0,4 0 0,1 5 0,0-1 0,-1 0 0,-4 0 0,5 1 0,0 3 49,-1 0 12,6-4 3,-6 5 0,-4-1-80,5-4-15,0 5-3,-1-5-1,-3-4 35,3 4 0,1 0 0,-5-3 0,0-1-10,-4 4 10,8-4-8,1 4 8,-10-7 0,6-1 0,-1 0 0,0-4 0,4 0 0,-8-4-8,-5-4 8,9 4 0,0-4 0,0 0 0,-9 0 0,5-4 0,4-4-24,0 4 1,0-8 0,-4 0 0,-5 0 40,0-1 8,9-3 2,0 4 0,-4-8-15,-5 0-2,9 3-1,0-7 0,0 0-1,-5 0 0,-4-5 0,5 1 0,9-4-8,-10 3 12,1-3-12,-1-1 12,1 1-12,-1 0 0,1 3 9,-1 1-9,1 0 0,0 3 8,4-7-8,-9 8 0,-5-5 0,10 1 0,4-4 0,0 3 0,-9 1 8,4-4-8,1-1 8,0 1-8,4-4 0,-5-1 8,-4 5-8,9-5 0,5 1 0,-9 4 0,-5-1 0,4 5 0,1 4 12,4-1-3,-5 1 0,1 4 0,-14 4-9,9-5 0,13 5 0,-8 0 0,-14 4 0,4 4 0,10-4 0,-1-1 0,1 5 0,-5 0 0,0 0-12,4 0 12,-4 8 0,0 0 0,5-8 0,4 0 0,5 0-116,-5 4-15,-9 4-3,0 0-909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36 13824 0 0,'53'-35'674'0'0,"-52"35"-292"0"0,2-1-50 0 0,-71 24 5890 0 0,64-22-6057 0 0,1 1-1 0 0,-1 0 1 0 0,0 1 0 0 0,1-1-1 0 0,0 1 1 0 0,-1 0-1 0 0,1 0 1 0 0,0 0 0 0 0,0 0-1 0 0,1 0 1 0 0,-1 0 0 0 0,1 1-1 0 0,-1-1 1 0 0,1 1 0 0 0,0 0-1 0 0,1 0 1 0 0,-1 0-1 0 0,1 0 1 0 0,-1 0 0 0 0,1 0-1 0 0,0 0 1 0 0,1 0 0 0 0,-1 0-1 0 0,1 9 1 0 0,2 7-162 0 0,0 0 0 0 0,-1 0 0 0 0,-1 1-1 0 0,-1-1 1 0 0,-4 28 0 0 0,4-41 2 0 0,1 0 0 0 0,-1-1 0 0 0,1 1 0 0 0,1 0-1 0 0,-1-1 1 0 0,1 1 0 0 0,0-1 0 0 0,1 1 0 0 0,0-1 0 0 0,0 1-1 0 0,4 8 1 0 0,-3-7 56 0 0,1 0-1 0 0,1 0 1 0 0,-1 0 0 0 0,1 0-1 0 0,1-1 1 0 0,-1 0-1 0 0,14 13 1 0 0,-17-18-251 0 0,1 0-1 0 0,0 0 1 0 0,0 0 0 0 0,0-1 0 0 0,0 1 0 0 0,0-1-1 0 0,0 1 1 0 0,1-1 0 0 0,-1 0 0 0 0,0 0 0 0 0,1-1-1 0 0,-1 1 1 0 0,0-1 0 0 0,1 1 0 0 0,-1-1 0 0 0,1 0-1 0 0,-1-1 1 0 0,0 1 0 0 0,1 0 0 0 0,-1-1 0 0 0,1 0-1 0 0,-1 0 1 0 0,0 0 0 0 0,0 0 0 0 0,0 0 0 0 0,1-1-1 0 0,-1 1 1 0 0,3-3 0 0 0,12-10-1477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 12440 0 0,'-5'-5'9331'0'0,"6"5"-8480"0"0,3 2-599 0 0,0-1 0 0 0,-1 0 1 0 0,1 0-1 0 0,0 0 0 0 0,0 0 0 0 0,7 0 1 0 0,13 3 273 0 0,-22-4-521 0 0,0 1 0 0 0,0-1 0 0 0,0 0 0 0 0,0 0 0 0 0,1-1 0 0 0,-1 1 0 0 0,0 0 0 0 0,3-2 0 0 0,10 0-123 0 0,-12 2-177 0 0,0-1 1 0 0,0 1 0 0 0,0-1-1 0 0,0 0 1 0 0,0 0-1 0 0,0 0 1 0 0,-1 0 0 0 0,1 0-1 0 0,0-1 1 0 0,0 1 0 0 0,-1-1-1 0 0,4-2 1 0 0,-1-4-1489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 15896 0 0,'0'0'1438'0'0,"-1"1"-1029"0"0,0 3 361 0 0,-1 1-1 0 0,1-1 1 0 0,0 0-1 0 0,-2 9 1 0 0,2-4 108 0 0,0-3-678 0 0,1 0 1 0 0,0 0-1 0 0,0 0 1 0 0,1 0-1 0 0,0 0 1 0 0,0 0-1 0 0,0 0 1 0 0,5 11-1 0 0,-4-8-120 0 0,1 0 0 0 0,1 13 0 0 0,-2-7 181 0 0,8 28 1 0 0,0-5-1856 0 0,-8-14-4441 0 0</inkml:trace>
  <inkml:trace contextRef="#ctx0" brushRef="#br0" timeOffset="1">157 139 12440 0 0,'0'-12'6663'0'0,"0"4"-4743"0"0,-3-1-1392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4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4608 0 0,'8'20'353'0'0,"-6"-16"2415"0"0,-1-4-2225 0 0,-1-1 0 0 0,8-2 5973 0 0,-7 2-5973 0 0,8-9 3450 0 0,-2 2-3110 0 0,14-5 1838 0 0,-17 11-2650 0 0,0 0-1 0 0,0-1 1 0 0,0 0-1 0 0,-1 1 0 0 0,7-7 1 0 0,3-2-338 0 0,-6 13-2409 0 0,-5-1 2148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4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0 18631 0 0,'-26'12'2023'0'0,"25"-12"-2017"0"0,1 0 1 0 0,0 0-1 0 0,0 0 0 0 0,0 0 0 0 0,-1 0 1 0 0,1 0-1 0 0,0 0 0 0 0,0 1 1 0 0,0-1-1 0 0,-1 0 0 0 0,1 0 0 0 0,0 0 1 0 0,0 0-1 0 0,0 0 0 0 0,-1 0 0 0 0,1 0 1 0 0,0 1-1 0 0,0-1 0 0 0,0 0 1 0 0,0 0-1 0 0,0 0 0 0 0,-1 0 0 0 0,1 1 1 0 0,0-1-1 0 0,0 0 0 0 0,0 0 1 0 0,0 0-1 0 0,0 1 0 0 0,0-1 0 0 0,0 0 1 0 0,0 0-1 0 0,0 0 0 0 0,0 1 0 0 0,0-1 1 0 0,0 0-1 0 0,0 0 0 0 0,0 1 1 0 0,0-1-1 0 0,0 0 0 0 0,0 0 0 0 0,0 0 1 0 0,0 1-1 0 0,0-1 0 0 0,0 0 1 0 0,0 0-1 0 0,0 0 0 0 0,0 1 0 0 0,0-1 1 0 0,1 0-1 0 0,-1 0 0 0 0,0 0 0 0 0,0 0 1 0 0,0 1-1 0 0,0-1 0 0 0,0 0 1 0 0,1 0-1 0 0,0 3 936 0 0,-1-2-834 0 0,-1 0 0 0 0,1-1 0 0 0,-1 1 0 0 0,1 0-1 0 0,0 0 1 0 0,0-1 0 0 0,0 1 0 0 0,-1 0 0 0 0,1 0 0 0 0,0-1 0 0 0,0 1 0 0 0,0 0 0 0 0,0 0 0 0 0,0-1-1 0 0,0 1 1 0 0,0 0 0 0 0,0 0 0 0 0,1-1 0 0 0,-1 1 0 0 0,0 0 0 0 0,0-1 0 0 0,1 1 0 0 0,-1 0-1 0 0,0 0 1 0 0,1 0 0 0 0,14 23 402 0 0,-11-18-212 0 0,59 82 80 0 0,-62-85-270 0 0,1 1 0 0 0,-1-1 0 0 0,1 1 0 0 0,-1 0 0 0 0,1 6 1 0 0,3 8-6 0 0,-4-16 159 0 0,-2 0-172 0 0,-1 0-79 0 0,0 1 1 0 0,1 0-1 0 0,-1-1 1 0 0,-1 0 0 0 0,1 1-1 0 0,0-1 1 0 0,0 0 0 0 0,-1 0-1 0 0,1 0 1 0 0,-1-1-1 0 0,0 1 1 0 0,0 0 0 0 0,1-1-1 0 0,-1 0 1 0 0,0 0 0 0 0,0 0-1 0 0,-6 2 1 0 0,-36 5-1635 0 0,44-8 1514 0 0,0 0 0 0 0,-1 0-1 0 0,1 0 1 0 0,0 0 0 0 0,0 0-1 0 0,0 0 1 0 0,0 0 0 0 0,-1 0-1 0 0,1 0 1 0 0,0-1 0 0 0,0 1-1 0 0,-1-1 1 0 0,-8-1-2014 0 0</inkml:trace>
  <inkml:trace contextRef="#ctx0" brushRef="#br0" timeOffset="1">313 340 2304 0 0,'-8'-11'29354'0'0,"3"29"-33415"0"0,2-4 4251 0 0,0 1 0 0 0,0 14 0 0 0,-3 18-102 0 0,4-28-646 0 0,0 1 1 0 0,2 36-1 0 0,0-26-7689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17 17047 0 0,'-5'1'724'0'0,"1"0"227"0"0,1 0 0 0 0,0 0 0 0 0,-1 0 0 0 0,1 0 0 0 0,-5 3 0 0 0,7-4-869 0 0,0 1-1 0 0,1 0 1 0 0,-1-1-1 0 0,0 1 0 0 0,0 0 1 0 0,1 0-1 0 0,-1 0 1 0 0,0-1-1 0 0,1 1 0 0 0,-1 0 1 0 0,1 0-1 0 0,-1 0 1 0 0,1 0-1 0 0,0 0 1 0 0,-1 0-1 0 0,1 0 0 0 0,0 0 1 0 0,0 0-1 0 0,-1 0 1 0 0,1 0-1 0 0,0 0 0 0 0,0 2 1 0 0,0-1-21 0 0,0 3 53 0 0,0-1-1 0 0,0 1 0 0 0,0 0 1 0 0,1 0-1 0 0,0 0 0 0 0,0 0 1 0 0,0-1-1 0 0,3 9 0 0 0,2 7-85 0 0,-6-18-28 0 0,0 0 0 0 0,1 0-1 0 0,-1 1 1 0 0,1-1 0 0 0,0 0 0 0 0,-1 0-1 0 0,1 0 1 0 0,0 0 0 0 0,0 0 0 0 0,0 0 0 0 0,1 0-1 0 0,-1 0 1 0 0,0-1 0 0 0,1 1 0 0 0,-1 0-1 0 0,3 1 1 0 0,-1-1 0 0 0,8 8 0 0 0,1-1-16 0 0,-12-9 12 0 0,1 0-1 0 0,-1 0 1 0 0,1 0 0 0 0,-1 0-1 0 0,1 0 1 0 0,-1 0 0 0 0,0-1-1 0 0,1 1 1 0 0,-1 0-1 0 0,1 0 1 0 0,-1 0 0 0 0,1 0-1 0 0,-1 0 1 0 0,1-1-1 0 0,-1 1 1 0 0,0 0 0 0 0,1 0-1 0 0,0-1 1 0 0,1 0-10 0 0,2-1-9 0 0,8-3-57 0 0,-12 5 78 0 0,0 0 1 0 0,0 0-1 0 0,1 0 0 0 0,-1-1 0 0 0,0 1 0 0 0,0 0 1 0 0,0 0-1 0 0,1-1 0 0 0,-1 1 0 0 0,0 0 1 0 0,0-1-1 0 0,0 1 0 0 0,0 0 0 0 0,1 0 0 0 0,-1-1 1 0 0,0 1-1 0 0,0 0 0 0 0,0-1 0 0 0,0 1 1 0 0,0 0-1 0 0,0-1 0 0 0,0 1 0 0 0,0 0 1 0 0,0-1-1 0 0,0 1 0 0 0,0 0 0 0 0,0-1 0 0 0,0 1 1 0 0,0 0-1 0 0,-1-1 0 0 0,1 1 0 0 0,0-1 1 0 0,0 0-5 0 0,0 0 0 0 0,-1-1 1 0 0,1 1-1 0 0,1-1 1 0 0,-1 1-1 0 0,0 0 1 0 0,0-1-1 0 0,0 1 1 0 0,1 0-1 0 0,-1-1 0 0 0,0 1 1 0 0,1 0-1 0 0,0-1 1 0 0,0 0-1 0 0,4-16-28 0 0,-5 11 27 0 0,0 1-1 0 0,0 0 1 0 0,-1-1-1 0 0,1 1 1 0 0,-2 0-1 0 0,1 0 1 0 0,-1 0-1 0 0,0 0 1 0 0,0 0-1 0 0,0 0 1 0 0,-1 0-1 0 0,-5-9 1 0 0,6 14-38 0 0,0-1-1 0 0,1 1 1 0 0,-1-1 0 0 0,0 1 0 0 0,0 0-1 0 0,0-1 1 0 0,0 1 0 0 0,0 0-1 0 0,-3 0 1 0 0,-9-7-799 0 0,11 4 460 0 0,0 1-1876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9672 0 0,'1'1'384'0'0,"0"1"1"0"0,0 0 0 0 0,0-1 0 0 0,0 1-1 0 0,0 0 1 0 0,0-1 0 0 0,0 1 0 0 0,1-1-1 0 0,-1 0 1 0 0,0 1 0 0 0,1-1 0 0 0,-1 0-1 0 0,1 0 1 0 0,2 2 0 0 0,2 1 1174 0 0,13 9 1456 0 0,-15-10-2547 0 0,0 0-1 0 0,0 0 1 0 0,0 0-1 0 0,0 0 1 0 0,0 1 0 0 0,-1 0-1 0 0,6 6 1 0 0,-2 1-66 0 0,0 0 1 0 0,0 0-1 0 0,-1 1 1 0 0,0 0-1 0 0,-1 0 1 0 0,6 22-1 0 0,1-2 25 0 0,-10-29-373 0 0,0 1 0 0 0,0 0 0 0 0,-1 0 0 0 0,0 0 0 0 0,0 0 0 0 0,0 0 0 0 0,0 0-1 0 0,0 0 1 0 0,-1 0 0 0 0,0 8 0 0 0,0-4 29 0 0,0 1 0 0 0,1-1 0 0 0,0 1 0 0 0,4 14 0 0 0,-3-15-59 0 0,-1 0 0 0 0,0 0 1 0 0,0 0-1 0 0,0 0 1 0 0,-1 11-1 0 0,-10 62 23 0 0,8-72-128 0 0,1-1-1 0 0,-1 1 1 0 0,-1-1-1 0 0,0 1 1 0 0,0-1-1 0 0,-7 13 1 0 0,-1 3-1438 0 0,1-3-476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5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15664 0 0,'-5'13'270'0'0,"4"-10"-143"0"0,-1 0 1 0 0,1 0-1 0 0,0 0 1 0 0,0 0-1 0 0,1 0 1 0 0,-1 0-1 0 0,1 0 0 0 0,-1 7 1 0 0,-17-5 293 0 0,16-3-144 0 0,0-1 1 0 0,0 1-1 0 0,0-1 0 0 0,0 1 0 0 0,0 0 1 0 0,0-1-1 0 0,1 1 0 0 0,-1 0 0 0 0,1 0 0 0 0,-1 0 1 0 0,1 1-1 0 0,0-1 0 0 0,-1 3 0 0 0,0 0-23 0 0,0 0-1 0 0,0 0 0 0 0,0 0 1 0 0,1 0-1 0 0,-1 8 0 0 0,1-4 126 0 0,1 0 0 0 0,1 14 0 0 0,0-12-178 0 0,1-1 0 0 0,0 1 0 0 0,0-1 0 0 0,5 11 0 0 0,-4-13-167 0 0,0-1-1 0 0,1 0 1 0 0,-1 0-1 0 0,1 0 1 0 0,1 0-1 0 0,-1-1 1 0 0,1 0-1 0 0,0 0 1 0 0,1 0-1 0 0,-1 0 1 0 0,10 6-1 0 0,3 2-3 0 0,-12-9-502 0 0,0-1 1 0 0,1 1-1 0 0,-1-1 1 0 0,1 0-1 0 0,10 4 0 0 0,-6-3-7719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6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3680 0 0,'-3'14'14274'0'0,"9"0"-11696"0"0,-3-8-2168 0 0,-1 0 0 0 0,1 0 0 0 0,-1 0 0 0 0,-1 0-1 0 0,2 9 1 0 0,-1-8-241 0 0,-1 0 0 0 0,1 0-1 0 0,0-1 1 0 0,1 1 0 0 0,5 11-1 0 0,7 20-132 0 0,-13-35-227 0 0,-1 1 0 0 0,0-1-1 0 0,1 0 1 0 0,0 0-1 0 0,0 0 1 0 0,3 4 0 0 0,2 4-1207 0 0,-2 0-129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6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60 208 11520 0 0,'0'-9'11826'0'0,"-1"14"-11295"0"0,0 0 0 0 0,-1 1-1 0 0,1-1 1 0 0,-5 8 0 0 0,4-8-262 0 0,-8 24 22 0 0,2 0 1 0 0,1 0-1 0 0,-5 43 1 0 0,4-20-648 0 0,7-31-1451 0 0</inkml:trace>
  <inkml:trace contextRef="#ctx0" brushRef="#br0" timeOffset="1">238 1 11976 0 0,'0'0'1082'0'0,"0"2"-543"0"0,0 7 1949 0 0,-2 0 0 0 0,0 0-1 0 0,-5 17 1 0 0,1-3-711 0 0,5-21-1679 0 0,1 1 1 0 0,0 0 0 0 0,0 0 0 0 0,0 0 0 0 0,0-1-1 0 0,1 1 1 0 0,-1 0 0 0 0,2 3 0 0 0,1 9 69 0 0,-1 3 7 0 0,8 29 1 0 0,-9-45-176 0 0,-1 0 0 0 0,1-1 1 0 0,0 1-1 0 0,0 0 0 0 0,0 0 1 0 0,0 0-1 0 0,0 0 1 0 0,0-1-1 0 0,0 1 0 0 0,1 0 1 0 0,-1-1-1 0 0,1 1 1 0 0,-1-1-1 0 0,1 0 0 0 0,-1 1 1 0 0,1-1-1 0 0,0 0 0 0 0,0 0 1 0 0,0 0-1 0 0,-1 0 1 0 0,1-1-1 0 0,0 1 0 0 0,0 0 1 0 0,0-1-1 0 0,0 1 1 0 0,0-1-1 0 0,1 0 0 0 0,-1 1 1 0 0,4-2-1 0 0,-4 1 0 0 0,1 0 0 0 0,0 0 0 0 0,0-1 0 0 0,0 0 0 0 0,0 1 0 0 0,-1-1 0 0 0,1 0 0 0 0,0 0 0 0 0,-1-1 0 0 0,1 1 0 0 0,-1 0 0 0 0,1-1 0 0 0,-1 0-1 0 0,1 1 1 0 0,-1-1 0 0 0,0 0 0 0 0,0 0 0 0 0,0 0 0 0 0,0-1 0 0 0,2-3 0 0 0,1-2 1 0 0,-4 7 0 0 0,0-1 0 0 0,0 1 0 0 0,0-1 0 0 0,0 0 0 0 0,0 0 0 0 0,-1 1 0 0 0,1-1 0 0 0,0 0 0 0 0,-1 0 0 0 0,1 0 0 0 0,-1-3 1 0 0,2-19 76 0 0,-1 21-60 0 0,-1 0 0 0 0,1-1-1 0 0,-1 1 1 0 0,0-1 0 0 0,0 1 0 0 0,0 0 0 0 0,-1-1 0 0 0,1 1 0 0 0,-1 0 0 0 0,0-1 0 0 0,0 1 0 0 0,0 0-1 0 0,0-1 1 0 0,-2-3 0 0 0,-1 2-29 0 0,-1 0-1 0 0,1 0 1 0 0,-1 0-1 0 0,0 1 1 0 0,0-1-1 0 0,0 1 1 0 0,-1 0-1 0 0,1 1 1 0 0,-1-1 0 0 0,0 1-1 0 0,0 0 1 0 0,0 1-1 0 0,0-1 1 0 0,-12-2-1 0 0,18 5-1 0 0,0 0-1 0 0,-1 0 1 0 0,1 0-1 0 0,0 0 1 0 0,0 0 0 0 0,0 0-1 0 0,-1 0 1 0 0,1 0-1 0 0,0 0 1 0 0,0 0-1 0 0,-1 0 1 0 0,1 0-1 0 0,0 0 1 0 0,0 0 0 0 0,-1 0-1 0 0,1 0 1 0 0,0 0-1 0 0,0 1 1 0 0,-1-1-1 0 0,1 0 1 0 0,0 0 0 0 0,0 0-1 0 0,0 0 1 0 0,-1 0-1 0 0,1 0 1 0 0,0 1-1 0 0,0-1 1 0 0,0 0-1 0 0,0 0 1 0 0,-1 0 0 0 0,1 1-1 0 0,0-1 1 0 0,0 0-1 0 0,0 0 1 0 0,0 0-1 0 0,0 1 1 0 0,-1-1-14 0 0,1 1 0 0 0,0-1-1 0 0,0 0 1 0 0,0 0 0 0 0,0 0 0 0 0,0 1-1 0 0,0-1 1 0 0,-1 0 0 0 0,1 0 0 0 0,0 0 0 0 0,0 1-1 0 0,0-1 1 0 0,0 0 0 0 0,-1 0 0 0 0,1 0 0 0 0,0 0-1 0 0,0 1 1 0 0,-1-1 0 0 0,1 0 0 0 0,0 0-1 0 0,0 0 1 0 0,-1 0 0 0 0,1 0 0 0 0,0 0 0 0 0,0 0-1 0 0,-1 0 1 0 0,-3 0-1337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53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419-157 1094,'0'0'48,"0"0"11,0 0-47,0 0-12,0 0 0,0 0 0,0 0 93,0 0 17,0 0 3,9 12 1,-9-12-37,14 8-7,-5-4-2,0 9 0,0-5-43,0 4-9,5-4-1,-5 0-1,0 0-14,5 0 0,-1 0 8,-3-4-8,3 4 0,-4 0-12,5-4 3,-5 1 0,0-1-114,5 0-22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7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3224 0 0,'2'-1'143'0'0,"14"-13"26"0"0,-16 13-166 0 0,0 1 1 0 0,0-1-1 0 0,1 1 0 0 0,-1-1 1 0 0,0 1-1 0 0,1-1 0 0 0,-1 1 1 0 0,0 0-1 0 0,0-1 1 0 0,1 1-1 0 0,-1 0 0 0 0,1-1 1 0 0,-1 1-1 0 0,0 0 0 0 0,1-1 1 0 0,-1 1-1 0 0,1 0 1 0 0,-1 0-1 0 0,1-1 0 0 0,-1 1 1 0 0,0 0-1 0 0,1 0 0 0 0,-1 0 1 0 0,1 0-1 0 0,-1 0 1 0 0,1 0-1 0 0,-1 0 0 0 0,1 0 1 0 0,-1 0-1 0 0,1 0 0 0 0,-1 0 1 0 0,1 0-1 0 0,-1 0 1 0 0,1 0-1 0 0,-1 0 0 0 0,1 0 1 0 0,-1 1-1 0 0,1-1 0 0 0,-1 0 1 0 0,1 0-1 0 0,0 1 1 0 0,0 0 457 0 0,17 1 3973 0 0,-15-2-3299 0 0,-1 1 0 0 0,1-1 0 0 0,0 0 0 0 0,-1 1 0 0 0,1-1 0 0 0,-1 1 0 0 0,0 0 0 0 0,1 0 0 0 0,2 1 0 0 0,14 7 2262 0 0,-16-7-3135 0 0,0-1-1 0 0,0 0 1 0 0,0 1 0 0 0,0 0 0 0 0,0 0 0 0 0,0 0-1 0 0,-1 0 1 0 0,1 0 0 0 0,2 3 0 0 0,0 1 262 0 0,1 0 0 0 0,12 9 0 0 0,-11-10-193 0 0,0 1-1 0 0,9 10 1 0 0,-6-10-65 0 0,-9-5-234 0 0,0-1 0 0 0,0 1 0 0 0,0-1-1 0 0,0 1 1 0 0,0 0 0 0 0,0-1 0 0 0,-1 1 0 0 0,1 0 0 0 0,0 0-1 0 0,0 0 1 0 0,0-1 0 0 0,-1 1 0 0 0,2 2 0 0 0,2 6 15 0 0,-1 1 1 0 0,-1-1-1 0 0,1 1 1 0 0,-1 0-1 0 0,-1 0 1 0 0,0 0-1 0 0,0 14 1 0 0,-3 6 132 0 0,-6 35 1 0 0,5-47-169 0 0,-1 4-433 0 0,-1 1-1 0 0,-2-1 1 0 0,0-1-1 0 0,-1 1 1 0 0,-1-1-1 0 0,-19 34 1 0 0,10-31-1109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7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6 10136 0 0,'-7'-5'8895'0'0,"6"5"-8667"0"0,-1 0 0 0 0,0 1-1 0 0,1-1 1 0 0,-1 1-1 0 0,0-1 1 0 0,1 1-1 0 0,-1 0 1 0 0,1 0 0 0 0,-1 0-1 0 0,1 0 1 0 0,-1 0-1 0 0,1 0 1 0 0,0 0-1 0 0,-1 0 1 0 0,1 1 0 0 0,0-1-1 0 0,0 0 1 0 0,0 1-1 0 0,0-1 1 0 0,0 1-1 0 0,0-1 1 0 0,-1 3 0 0 0,0 0-159 0 0,1 0 0 0 0,-1 0 1 0 0,0 0-1 0 0,1 1 0 0 0,0-1 1 0 0,0 0-1 0 0,0 1 1 0 0,0 5-1 0 0,1 11 10 0 0,1 0 1 0 0,1 0-1 0 0,0 0 1 0 0,8 28-1 0 0,-7-35-103 0 0,1 0 0 0 0,1-1-1 0 0,0 1 1 0 0,1-1 0 0 0,1 0-1 0 0,0-1 1 0 0,0 0 0 0 0,1 0-1 0 0,1 0 1 0 0,0-1 0 0 0,11 10-1 0 0,-18-19-43 0 0,0 0-1 0 0,0-1 0 0 0,0 1 1 0 0,0-1-1 0 0,1 0 0 0 0,-1 1 1 0 0,0-1-1 0 0,1 0 0 0 0,-1 0 1 0 0,5 0-1 0 0,14 0-6869 0 0,-7-4-508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33 15552 0 0,'-5'22'3396'0'0,"-3"38"1"0"0,8-52-3179 0 0,0-1 0 0 0,0 1 1 0 0,1 0-1 0 0,0-1 0 0 0,0 1 0 0 0,1-1 0 0 0,0 1 0 0 0,4 11 1 0 0,-3-12-204 0 0,1 1 0 0 0,0-1 0 0 0,0 0 1 0 0,0-1-1 0 0,1 1 0 0 0,9 9 1 0 0,-12-14-17 0 0,0 0 1 0 0,0 0-1 0 0,1 0 1 0 0,-1 0 0 0 0,1 0-1 0 0,0 0 1 0 0,-1-1-1 0 0,1 1 1 0 0,0-1-1 0 0,0 0 1 0 0,0 0 0 0 0,0 0-1 0 0,0 0 1 0 0,0-1-1 0 0,0 1 1 0 0,0-1 0 0 0,0 1-1 0 0,0-1 1 0 0,6-1-1 0 0,-7 1 9 0 0,0-1 1 0 0,1 1-1 0 0,-1-1 0 0 0,0 0 0 0 0,0 1 0 0 0,0-1 0 0 0,0 0 0 0 0,0-1 0 0 0,0 1 0 0 0,0 0 1 0 0,0 0-1 0 0,0-1 0 0 0,-1 1 0 0 0,1-1 0 0 0,0 0 0 0 0,1-2 0 0 0,-1 1 3 0 0,1-1-1 0 0,-1 0 1 0 0,0 0-1 0 0,0 0 0 0 0,-1 0 1 0 0,1 0-1 0 0,-1-1 1 0 0,1-3-1 0 0,0-1 4 0 0,-1 0 1 0 0,0 0-1 0 0,-1 0 1 0 0,0 1-1 0 0,0-1 0 0 0,-1 0 1 0 0,0 0-1 0 0,-2-8 1 0 0,1 9-3 0 0,-1 1 0 0 0,1 0 1 0 0,-1 0-1 0 0,-1 0 0 0 0,1 0 1 0 0,-1 1-1 0 0,0-1 0 0 0,-1 1 1 0 0,1 0-1 0 0,-1 0 0 0 0,0 1 1 0 0,-1 0-1 0 0,0 0 0 0 0,1 0 1 0 0,-1 0-1 0 0,-1 1 0 0 0,1 0 1 0 0,-1 0-1 0 0,0 1 1 0 0,0 0-1 0 0,0 0 0 0 0,-12-3 1 0 0,17 5-26 0 0,-1 1 0 0 0,1 0 1 0 0,0 0-1 0 0,0 0 1 0 0,-1 0-1 0 0,1 1 1 0 0,0-1-1 0 0,0 1 0 0 0,0-1 1 0 0,-1 1-1 0 0,1 0 1 0 0,0 0-1 0 0,0 0 1 0 0,0 0-1 0 0,-2 1 0 0 0,0 1-98 0 0,1-1 0 0 0,-1 1-1 0 0,0 0 1 0 0,1 0 0 0 0,-7 7-1 0 0,8-5-254 0 0,0-1 0 0 0,0 0 0 0 0,0 1 0 0 0,0-1 0 0 0,1 1 0 0 0,0-1 0 0 0,0 1 0 0 0,0 0 0 0 0,0 0 0 0 0,1-1-1 0 0,0 1 1 0 0,0 0 0 0 0,0 0 0 0 0,1 0 0 0 0,0 5 0 0 0,4 6-6464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7832 0 0,'12'21'602'0'0,"-10"-22"152"0"0,15-10 9113 0 0,-12 8-8053 0 0,-4 2-941 0 0,0 1-753 0 0,-1 0 0 0 0,0-1 0 0 0,0 1 0 0 0,0 0 0 0 0,0 0 0 0 0,1 0 0 0 0,-1 0 0 0 0,0 0 0 0 0,0 0 0 0 0,0 0 0 0 0,0 0 0 0 0,1 0 0 0 0,-1 0-1 0 0,0 0 1 0 0,0 0 0 0 0,0 0 0 0 0,0 0 0 0 0,1 0 0 0 0,1 2 1560 0 0,-2-2-1560 0 0,0 0 0 0 0,0 0 0 0 0,0 0 0 0 0,0 1 0 0 0,2 5 83 0 0,-1-4-151 0 0,0 1 0 0 0,0-1-1 0 0,-1 0 1 0 0,1 0 0 0 0,-1 0-1 0 0,1 1 1 0 0,-1-1 0 0 0,0 0-1 0 0,0 1 1 0 0,0 2 0 0 0,-1 1 10 0 0,0 0 0 0 0,-1-1 0 0 0,1 1 0 0 0,-6 11 0 0 0,2-3 8 0 0,4-12-78 0 0,1 0-1 0 0,-1 0 1 0 0,1-1 0 0 0,-1 1-1 0 0,0 0 1 0 0,1-1 0 0 0,-1 1-1 0 0,0 0 1 0 0,-1 1 0 0 0,0-2-839 0 0,-5 8 2243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39:38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0 223 11520 0 0,'0'2'5210'0'0,"1"46"1314"0"0,7 23-3685 0 0,-5-44-2446 0 0,-2-16-290 0 0,1-1 0 0 0,0 0 0 0 0,4 13 0 0 0,-4-18-92 0 0,-1-1 1 0 0,-1 0-1 0 0,1 1 1 0 0,0 7-1 0 0,-1-8-32 0 0,0-1 0 0 0,0 1 0 0 0,1 0 0 0 0,0 0 0 0 0,-1-1-1 0 0,3 5 1 0 0,0-5-768 0 0</inkml:trace>
  <inkml:trace contextRef="#ctx0" brushRef="#br0" timeOffset="1">163 17 10592 0 0,'6'-4'1133'0'0,"2"-4"-1594"0"0,8 4 3928 0 0,13 7 4051 0 0,-27-3-7249 0 0,4 1 258 0 0,-1 0 1 0 0,0 0-1 0 0,0 0 0 0 0,10 5 0 0 0,-12-5-400 0 0,-1 1-1 0 0,1-1 0 0 0,-1 1 0 0 0,0 0 1 0 0,0 0-1 0 0,0 0 0 0 0,0 0 1 0 0,0 0-1 0 0,0 0 0 0 0,-1 1 1 0 0,3 4-1 0 0,1 2 38 0 0,-1 0 1 0 0,0 1-1 0 0,-1 0 0 0 0,0 0 1 0 0,1 10-1 0 0,3 11-45 0 0,-1-10 78 0 0,-2 0 0 0 0,-1 0 0 0 0,0 1 0 0 0,-2-1 0 0 0,0 1 0 0 0,-1-1 0 0 0,-7 43 0 0 0,-4-9-1790 0 0,-1-18-5426 0 0,-2-5-1896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13824 0 0,'0'0'1620'0'0,"2"1"-822"0"0,1 0-501 0 0,0 0 360 0 0,1 1 1 0 0,0-1-1 0 0,0 0 0 0 0,0 0 1 0 0,5 1-1 0 0,2-1-270 0 0,1 0-1 0 0,-1 1 1 0 0,0 0 0 0 0,14 5-1 0 0,-11-3 218 0 0,28 4-1 0 0,31 7-229 0 0,-39-9 130 0 0,57 7 466 0 0,56 2-1178 0 0,-86-12 228 0 0,182 4 152 0 0,-171-9-138 0 0,40-3-4 0 0,43-4 15 0 0,-68 5-26 0 0,38 2 8 0 0,29-2 10 0 0,86-2-37 0 0,-154 7 0 0 0,203 9 0 0 0,-267-10-6 0 0,54 0 14 0 0,77-10 1 0 0,-112 7-15 0 0,48 1 0 0 0,-49 2 7 0 0,49-5-1 0 0,131-15 84 0 0,-99 11 182 0 0,-96 7-237 0 0,355-20-432 0 0,92-12 1787 0 0,-375 28-905 0 0,-24 2-350 0 0,134 2-129 0 0,-115 3 0 0 0,25 5-16 0 0,80-2-208 0 0,-117 1 224 0 0,5 1 0 0 0,120 9 0 0 0,-174-11 0 0 0,60-1 89 0 0,-24-2-10 0 0,176 1-63 0 0,-130-3-16 0 0,-57 2-2 0 0,-6 0-5 0 0,70-8 0 0 0,-76 3 43 0 0,55 3-1 0 0,-62 1-26 0 0,18 4-9 0 0,-28-1 0 0 0,37 0 0 0 0,0 0 36 0 0,-33-1 26 0 0,51-4 0 0 0,41-15-155 0 0,-6 16 246 0 0,-65 2-165 0 0,-12-7-140 0 0,34 6 152 0 0,-6 0 0 0 0,-56 2 0 0 0,-8-1 0 0 0,-1 0 0 0 0,0-1 0 0 0,1 1 0 0 0,-1-1 0 0 0,1 1 0 0 0,-1-1 0 0 0,4 0 0 0 0,7 0 21 0 0,-11 0 265 0 0,0 0-97 0 0,29 4-748 0 0,-28-4 221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14256 0 0,'0'0'8014'0'0,"2"1"-7354"0"0,3 2-2 0 0,0-1-1 0 0,1 0 1 0 0,9 3-1 0 0,-10-4-607 0 0,0 1 0 0 0,1 0 0 0 0,-1-1 0 0 0,0 2 0 0 0,-1-1 0 0 0,1 0 0 0 0,0 1 0 0 0,4 4 0 0 0,25 13 1555 0 0,-20-11-1605 0 0,-5 2 0 0 0,8 7 0 0 0,-15-14 0 0 0,-2 1 0 0 0,1-2 0 0 0,0 0 0 0 0,0 0 0 0 0,0-1 0 0 0,-1 1 0 0 0,1 6 0 0 0,1 6 0 0 0,-2-13 0 0 0,1-1 0 0 0,-1 1 0 0 0,0-1 0 0 0,1 0 0 0 0,-1 1 0 0 0,0-1 0 0 0,0 1 0 0 0,0-1 0 0 0,-1 3 0 0 0,-3 2 0 0 0,1-4 0 0 0,1 1-4 0 0,0 0 1 0 0,0 0-1 0 0,0 0 0 0 0,-1 0 1 0 0,1 0-1 0 0,-1 0 0 0 0,0 0 1 0 0,0-1-1 0 0,0 0 0 0 0,0 1 0 0 0,0-1 1 0 0,0 0-1 0 0,-1-1 0 0 0,1 1 1 0 0,-7 1-1 0 0,3 0-14 0 0,4-2-92 0 0,1 0 1 0 0,-1-1 0 0 0,1 0-1 0 0,-1 1 1 0 0,1-1-1 0 0,-1 0 1 0 0,0 0-1 0 0,1 0 1 0 0,-4-1-1 0 0,-4 0-1076 0 0,10 1 839 0 0,-1-1 0 0 0,1 1 1 0 0,-1 0-1 0 0,1 0 1 0 0,-1-1-1 0 0,1 1 1 0 0,-1-1-1 0 0,1 1 1 0 0,0 0-1 0 0,-1-1 1 0 0,1 1-1 0 0,0-1 0 0 0,-1 1 1 0 0,1-1-1 0 0,0 1 1 0 0,-1-1-1 0 0,1 0 1 0 0,-11-11-8833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9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14744 0 0,'0'0'1742'0'0,"1"1"-579"0"0,4 7-129 0 0,0-1 0 0 0,0 0-1 0 0,1 0 1 0 0,0 0 0 0 0,0-1 0 0 0,12 9 0 0 0,-16-13-895 0 0,0-1-44 0 0,0 0 1 0 0,-1 1-1 0 0,1-1 1 0 0,-1 0-1 0 0,1 1 1 0 0,-1-1-1 0 0,0 0 1 0 0,0 1 0 0 0,1 0-1 0 0,-1-1 1 0 0,1 3-1 0 0,-1-2-9 0 0,1 0 1 0 0,-1 0-1 0 0,1 0 0 0 0,0 0 0 0 0,0 0 1 0 0,0 0-1 0 0,0 0 0 0 0,0 0 0 0 0,0-1 1 0 0,3 2-1 0 0,-2-1-55 0 0,-1-1 0 0 0,0 1 0 0 0,0-1 0 0 0,0 1 0 0 0,0 0 1 0 0,0-1-1 0 0,0 1 0 0 0,0 0 0 0 0,0 0 0 0 0,-1 0 0 0 0,1 1 0 0 0,1 2 0 0 0,11 19 63 0 0,-12-22-51 0 0,0 1 0 0 0,0-1-1 0 0,0 1 1 0 0,-1-1-1 0 0,1 1 1 0 0,-1 0 0 0 0,0-1-1 0 0,0 1 1 0 0,0 0 0 0 0,0 0-1 0 0,0 0 1 0 0,-1 0-1 0 0,1 5 1 0 0,2 17 75 0 0,-2-21-170 0 0,-1 0 0 0 0,1 0-1 0 0,-1-1 1 0 0,0 1 0 0 0,0 0 0 0 0,0 0 0 0 0,-1 0 0 0 0,1 0-1 0 0,-1-1 1 0 0,-2 8 0 0 0,0-2 86 0 0,-1 0 0 0 0,0 0 0 0 0,0 0 0 0 0,-1-1 0 0 0,0 0 0 0 0,-1 0 1 0 0,0 0-1 0 0,0-1 0 0 0,-1 1 0 0 0,0-2 0 0 0,0 1 0 0 0,-11 8 0 0 0,17-15-96 0 0,-25 14-896 0 0,25-13 796 0 0,-1-1 0 0 0,1 1 1 0 0,0-1-1 0 0,0 0 1 0 0,-1 0-1 0 0,1 1 1 0 0,0-1-1 0 0,-1 0 0 0 0,1 0 1 0 0,0 0-1 0 0,-1 0 1 0 0,1 0-1 0 0,0-1 0 0 0,0 1 1 0 0,-1 0-1 0 0,1-1 1 0 0,0 1-1 0 0,0-1 1 0 0,-2 0-1 0 0,-3-7-2389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0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25 19351 0 0,'2'-7'164'0'0,"-2"6"-16"0"0,1 0 1 0 0,-1-1-1 0 0,0 1 0 0 0,1 0 0 0 0,-1-1 1 0 0,0 1-1 0 0,0 0 0 0 0,0-1 0 0 0,0 1 1 0 0,0 0-1 0 0,0-2 0 0 0,-11 14 1085 0 0,-16 27 2319 0 0,23-33-3416 0 0,0 0 1 0 0,1 1-1 0 0,0 0 0 0 0,0 0 0 0 0,0 0 1 0 0,1 0-1 0 0,0 0 0 0 0,0 1 0 0 0,-2 11 0 0 0,2 3-68 0 0,1 37 0 0 0,1-42-70 0 0,1-2 249 0 0,2 0-1 0 0,-1 0 1 0 0,2 0 0 0 0,0-1-1 0 0,10 24 1 0 0,-11-30-244 0 0,0-1 1 0 0,1 0-1 0 0,-1 0 0 0 0,1 0 0 0 0,1 0 0 0 0,-1-1 0 0 0,11 10 1 0 0,-5-6-315 0 0,1-1 0 0 0,-1 0 0 0 0,16 8-1 0 0,-21-14 297 0 0,1 1 0 0 0,0-1 0 0 0,0 0 0 0 0,0 0 0 0 0,1-1-1 0 0,-1 1 1 0 0,0-2 0 0 0,0 1 0 0 0,1-1 0 0 0,-1 1 0 0 0,1-2-1 0 0,-1 1 1 0 0,10-3 0 0 0,-11 3-212 0 0,0-1 0 0 0,0-1-1 0 0,-1 1 1 0 0,1-1 0 0 0,0 1-1 0 0,-1-2 1 0 0,0 1 0 0 0,1 0 0 0 0,-1-1-1 0 0,0 0 1 0 0,0 1 0 0 0,0-2 0 0 0,0 1-1 0 0,-1 0 1 0 0,1-1 0 0 0,-1 0 0 0 0,0 0-1 0 0,3-4 1 0 0,9-21-8303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4 5064 0 0,'0'0'12862'0'0,"0"-1"-12684"0"0,0 1 0 0 0,0 0 0 0 0,-1-1 0 0 0,1 1 0 0 0,0 0 0 0 0,-1 0 0 0 0,1 0 0 0 0,0-1 0 0 0,-1 1-1 0 0,1 0 1 0 0,0 0 0 0 0,-1 0 0 0 0,1 0 0 0 0,0-1 0 0 0,-1 1 0 0 0,1 0 0 0 0,-1 0 0 0 0,1 0 0 0 0,0 0 0 0 0,-1 0 0 0 0,0 0 0 0 0,-4 2 94 0 0,0 0 0 0 0,0 0 0 0 0,1 0 0 0 0,-1 1 1 0 0,0 0-1 0 0,1 0 0 0 0,-1 0 0 0 0,1 0 0 0 0,0 1 0 0 0,-7 7 1 0 0,5-3-151 0 0,0 0 0 0 0,1 1 0 0 0,0 0 0 0 0,0 0 0 0 0,-4 12 0 0 0,-2 4 67 0 0,-20 30-1 0 0,-8 16 155 0 0,7 6-569 0 0,30-73 175 0 0,0 0-48 0 0,1 0 1 0 0,-1-1-1 0 0,1 1 1 0 0,0 0 0 0 0,0 6-1 0 0,1-9-1147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27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369-3 633,'0'0'56,"0"0"-44,0 0-12,0 0 0,0 0 206,0 0 39,-9 4 8,0-4 2,0 8-119,-5-4-23,5 0-5,0 0 0,-5 4-54,1-4-10,3 0-3,-8 4 0,5 1-21,-6-1-5,6 8-1,4-4 0,-5 0-6,5 4-8,-9-4 11,-1 1-11,1 3 8,0 0-8,0 0 0,-5 0 0,9-4 0,-4 1-16,9-1 2,-5 0 0,5-8-54,9-4-12,0 0-1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4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14112 0 0,'0'0'1276'0'0,"-1"2"-884"0"0,1-1-205 0 0,-1 0 0 0 0,1 1 0 0 0,0-1 0 0 0,0 0 1 0 0,0 0-1 0 0,0 1 0 0 0,0-1 0 0 0,0 0 1 0 0,0 1-1 0 0,1-1 0 0 0,-1 0 0 0 0,0 0 1 0 0,1 1-1 0 0,-1-1 0 0 0,1 0 0 0 0,-1 0 0 0 0,1 0 1 0 0,-1 0-1 0 0,1 0 0 0 0,0 0 0 0 0,0 0 1 0 0,1 2-1 0 0,3 3 650 0 0,0 0 1 0 0,12 11-1 0 0,-17-17-798 0 0,1 1 0 0 0,-1-1-1 0 0,1 1 1 0 0,-1-1 0 0 0,1 1 0 0 0,0-1 0 0 0,-1 1-1 0 0,1-1 1 0 0,0 0 0 0 0,-1 1 0 0 0,1-1 0 0 0,0 0-1 0 0,-1 0 1 0 0,1 0 0 0 0,0 1 0 0 0,0-1-1 0 0,26 7 216 0 0,-19-5-254 0 0,0 0 0 0 0,0-1 0 0 0,0 0 0 0 0,0-1 0 0 0,0 1 0 0 0,0-2 0 0 0,1 1 0 0 0,-1-1 0 0 0,0-1 0 0 0,9-2 0 0 0,-8 2-66 0 0,-8 1-286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04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8288 0 0,'0'0'756'0'0,"-1"2"-623"0"0,-1 1 802 0 0,1 0-1 0 0,0 0 1 0 0,0 0-1 0 0,0 1 1 0 0,1-1-1 0 0,-1 0 1 0 0,1 6-1 0 0,-3 14 2438 0 0,1-14-2733 0 0,1-1 1 0 0,1 1-1 0 0,-1 0 1 0 0,3 12-1 0 0,-1 3-400 0 0,0 4-193 0 0,6 31 1 0 0,-4-31 364 0 0,2 34 1 0 0,0 71 737 0 0,-3-77-947 0 0,3 32 52 0 0,1-14-203 0 0,-5 91 0 0 0,-2-82-217 0 0,1-75 137 0 0,10 316 243 0 0,-2-166-213 0 0,0 4-416 0 0,10 166 1019 0 0,-14-217-610 0 0,-2 11 14 0 0,2 45 59 0 0,3 54-12 0 0,-4-72-57 0 0,-1 22 2 0 0,2 23 0 0 0,-2-152 0 0 0,7 112 0 0 0,-2-52-91 0 0,8 68-378 0 0,0-40 396 0 0,-9-65 285 0 0,-2 27 125 0 0,-4-57-256 0 0,9 56 0 0 0,1-24-237 0 0,-2 0 0 0 0,-3 1 1 0 0,-6 98-1 0 0,0-153 218 0 0,-1 25 330 0 0,4 71-1 0 0,5 43-339 0 0,1-64 12 0 0,-1-3 64 0 0,-2-5-63 0 0,0-3-55 0 0,-5-75-8 0 0,0 31 53 0 0,7 50 1 0 0,1 50 130 0 0,0-4 88 0 0,-2-78-254 0 0,4 25-24 0 0,-6-56 4 0 0,0 1 0 0 0,0 30 0 0 0,-2-17 0 0 0,5 35 0 0 0,1 4 0 0 0,0-10 0 0 0,-5-43 0 0 0,2 34 0 0 0,1 43 0 0 0,3 12 0 0 0,-2-37 0 0 0,10 50 0 0 0,-16-89 0 0 0,-1-18 0 0 0,1 0 0 0 0,0 0 0 0 0,5 23 0 0 0,-3-26 0 0 0,-1 0 0 0 0,0 0 0 0 0,0 14 0 0 0,0 6 0 0 0,1 23 0 0 0,-2-39 0 0 0,-1 0 0 0 0,2 0 0 0 0,3 17 0 0 0,-2-18 0 0 0,0 1 0 0 0,-2 0 0 0 0,0 25 0 0 0,-1-21 0 0 0,4 32 0 0 0,13 93 0 0 0,-6-75 0 0 0,-7-47 0 0 0,-2-15 0 0 0,-1 1 0 0 0,1 13 0 0 0,-2-17 0 0 0,1 0 0 0 0,0 0 0 0 0,0 0 0 0 0,0-1 0 0 0,3 9 0 0 0,4 15 0 0 0,-5-16-564 0 0,0 5-964 0 0,-9-21-980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233 343 8752 0 0,'0'1'60'0'0,"-1"1"1"0"0,0 0 0 0 0,1-1-1 0 0,-1 1 1 0 0,0-1-1 0 0,0 1 1 0 0,0-1 0 0 0,0 1-1 0 0,0-1 1 0 0,0 1 0 0 0,0-1-1 0 0,0 0 1 0 0,0 0-1 0 0,-3 2 1 0 0,-3-3 227 0 0,5 0 15 0 0,0-1-1 0 0,0 0 1 0 0,1 0-1 0 0,-1 0 1 0 0,0 0-1 0 0,1 0 1 0 0,-1 0-1 0 0,0 0 1 0 0,1 0 0 0 0,-1-1-1 0 0,1 1 1 0 0,0-1-1 0 0,-3-2 1 0 0,-14-28 3160 0 0,15 25-2821 0 0,-1 1-1 0 0,1 0 1 0 0,-9-10-1 0 0,-31-19 2800 0 0,41 33-3377 0 0,1 1 0 0 0,0 0 0 0 0,0 0-1 0 0,0 1 1 0 0,-1-1 0 0 0,1 0 0 0 0,0 0-1 0 0,-1 1 1 0 0,1-1 0 0 0,-1 0 0 0 0,1 1 0 0 0,-1-1-1 0 0,1 1 1 0 0,-1 0 0 0 0,1 0 0 0 0,-1 0-1 0 0,1-1 1 0 0,-1 1 0 0 0,1 1 0 0 0,-3-1 0 0 0,2 1-4 0 0,0-1 0 0 0,-1 1 1 0 0,1 0-1 0 0,0 0 0 0 0,0 0 1 0 0,0 0-1 0 0,0 1 0 0 0,0-1 1 0 0,0 0-1 0 0,0 1 0 0 0,0 0 1 0 0,-1 1-1 0 0,-1 3-4 0 0,-1-1 1 0 0,1 1-1 0 0,0 0 1 0 0,1 0-1 0 0,0 0 1 0 0,0 0-1 0 0,0 1 1 0 0,-2 7-1 0 0,2-1-56 0 0,1 1 0 0 0,1 0-1 0 0,0 0 1 0 0,1 24 0 0 0,1-9-12 0 0,-1-22-12 0 0,0-1 1 0 0,1 1-1 0 0,0 0 1 0 0,0-1-1 0 0,0 1 1 0 0,1 0-1 0 0,0-1 1 0 0,0 0-1 0 0,1 0 1 0 0,0 1-1 0 0,0-1 1 0 0,0-1-1 0 0,1 1 1 0 0,0 0-1 0 0,7 7 1 0 0,-10-12 9 0 0,0 1 0 0 0,0-1 0 0 0,1 0 1 0 0,-1 1-1 0 0,1-1 0 0 0,-1 0 0 0 0,1 0 0 0 0,-1 0 1 0 0,1-1-1 0 0,-1 1 0 0 0,1 0 0 0 0,0 0 0 0 0,0-1 1 0 0,-1 1-1 0 0,1-1 0 0 0,0 0 0 0 0,0 1 0 0 0,3-1 0 0 0,-3-1-17 0 0,1 1-1 0 0,-1 0 0 0 0,0-1 1 0 0,1 0-1 0 0,-1 0 0 0 0,0 0 0 0 0,1 0 1 0 0,-1 0-1 0 0,0 0 0 0 0,0 0 0 0 0,0-1 1 0 0,3-2-1 0 0,0-1-42 0 0,1 0 0 0 0,-1-1 1 0 0,-1 0-1 0 0,1 0 0 0 0,-1 0 0 0 0,0-1 1 0 0,-1 1-1 0 0,6-12 0 0 0,-4 1-24 0 0,0 1 0 0 0,-1-1 0 0 0,-1 0-1 0 0,2-23 1 0 0,-2-70-215 0 0,-3 99 285 0 0,-1-21 7 0 0,-2 1 0 0 0,-1 0-1 0 0,-10-36 1 0 0,11 51 69 0 0,0-1 0 0 0,-1-21 0 0 0,4 37-28 0 0,0 0 0 0 0,0 0 1 0 0,-1 0-1 0 0,1 0 0 0 0,0 0 0 0 0,0 0 1 0 0,-1 1-1 0 0,1-1 0 0 0,-1 0 1 0 0,1 0-1 0 0,0 0 0 0 0,-1 0 0 0 0,0 1 1 0 0,1-1-1 0 0,-1 0 0 0 0,1 0 0 0 0,-1 1 1 0 0,-1-2-1 0 0,0 0 1076 0 0,11 27-839 0 0,-1 1 0 0 0,8 45 0 0 0,5 8-198 0 0,-18-61-62 0 0,0-1 0 0 0,2 0 0 0 0,0 1 0 0 0,1-1 0 0 0,11 23 0 0 0,-8-16 36 0 0,-8-20-160 0 0,0 0 0 0 0,1 0 1 0 0,-1 0-1 0 0,1 0 0 0 0,4 5 0 0 0,-1-4-2254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4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13824 0 0,'0'0'1246'0'0,"0"8"-787"0"0,-1 2 397 0 0,2-1 0 0 0,0 1 0 0 0,0-1 0 0 0,0 0 1 0 0,1 0-1 0 0,0 1 0 0 0,6 11 0 0 0,-6-17-730 0 0,0-1-1 0 0,1 1 1 0 0,0-1 0 0 0,0 1 0 0 0,0-1-1 0 0,0 0 1 0 0,0 0 0 0 0,6 4 0 0 0,3 3-117 0 0,-1 3-9 0 0,-4-8 0 0 0,-3-4 0 0 0,8 1 0 0 0,-10-2 0 0 0,0 0-1 0 0,-1-1 1 0 0,1 1-1 0 0,0-1 1 0 0,-1 1-1 0 0,1-1 1 0 0,0 1-1 0 0,-1-1 1 0 0,1 0-1 0 0,-1 0 1 0 0,0 0-1 0 0,1 0 1 0 0,-1 0-1 0 0,0 0 1 0 0,1 0-1 0 0,-1 0 1 0 0,0-1-1 0 0,0 1 1 0 0,0 0-1 0 0,0-1 1 0 0,1-1-1 0 0,3-5 27 0 0,-1 0 1 0 0,6-16-1 0 0,-6 12 117 0 0,-1 5-71 0 0,-1-1-1 0 0,0 1 1 0 0,0-1 0 0 0,-1 1 0 0 0,0-1 0 0 0,0 0-1 0 0,-1 1 1 0 0,0-1 0 0 0,0 0 0 0 0,-1 0-1 0 0,-3-13 1 0 0,3 18-8 0 0,-5-2-48 0 0,2-8-16 0 0,8 6 0 0 0,-3 7-1 0 0,-1 0 1 0 0,0 0-1 0 0,0-1 0 0 0,1 1 0 0 0,-1 0 0 0 0,0 0 1 0 0,1 0-1 0 0,-1 0 0 0 0,0-1 0 0 0,0 1 0 0 0,1 0 1 0 0,-1 0-1 0 0,0 0 0 0 0,1 0 0 0 0,-1 0 0 0 0,0 0 1 0 0,1 0-1 0 0,-1 0 0 0 0,0 0 0 0 0,1 0 0 0 0,-1 0 1 0 0,0 0-1 0 0,1 0 0 0 0,-1 0 0 0 0,0 0 0 0 0,1 0 1 0 0,-1 0-1 0 0,0 1 0 0 0,1-1 0 0 0,-1 0 0 0 0,0 0 1 0 0,0 0-1 0 0,1 0 0 0 0,-1 1 0 0 0,0-1 0 0 0,0 0 1 0 0,1 0-1 0 0,-1 0 0 0 0,0 1 0 0 0,0-1 0 0 0,0 0 1 0 0,1 1-1 0 0,7 11-43 0 0,-8-11 42 0 0,10 15 27 0 0,-2 0 0 0 0,0 1 0 0 0,-1 0 0 0 0,5 18 0 0 0,-2-4 10 0 0,-5-15 63 0 0,-1 1-1 0 0,-1 0 0 0 0,0 0 1 0 0,-1 0-1 0 0,-1 32 0 0 0,-1-45-62 0 0,-1 0 0 0 0,1-1-1 0 0,-1 1 1 0 0,1 0 0 0 0,-1 0 0 0 0,0-1-1 0 0,-1 1 1 0 0,1 0 0 0 0,-1-1-1 0 0,1 1 1 0 0,-1-1 0 0 0,0 0 0 0 0,0 0-1 0 0,-1 0 1 0 0,1 0 0 0 0,-1 0-1 0 0,1 0 1 0 0,-6 4 0 0 0,1-2-4 0 0,0 0 1 0 0,0 0 0 0 0,-1-1-1 0 0,1 0 1 0 0,-1-1-1 0 0,0 0 1 0 0,-11 4-1 0 0,12-6-78 0 0,0 0 1 0 0,0 0-1 0 0,0-1 0 0 0,0 0 0 0 0,-12-1 0 0 0,-3 0-330 0 0,0 1-1414 0 0,5 0-3773 0 0,-4 0-2278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2 126 15664 0 0,'0'0'1417'0'0,"0"-2"-1167"0"0,0-2-138 0 0,-1 3-81 0 0,1 0 0 0 0,0 0 0 0 0,0 1-1 0 0,0-1 1 0 0,0 0 0 0 0,0 0 0 0 0,0 0 0 0 0,0 0-1 0 0,0 1 1 0 0,0-1 0 0 0,0 0 0 0 0,0 0 0 0 0,0 0-1 0 0,0 1 1 0 0,1-1 0 0 0,-1 0 0 0 0,0 0 0 0 0,1 0-1 0 0,-1 1 1 0 0,1-1 0 0 0,-1 0 0 0 0,0 1 0 0 0,1-1-1 0 0,0 0 1 0 0,-1 1 0 0 0,1-1 0 0 0,-1 1 0 0 0,1-1-1 0 0,0 1 1 0 0,-1-1 0 0 0,2 0 0 0 0,6-3 908 0 0,1 0 1 0 0,-1-1-1 0 0,9-7 1 0 0,-9 6-385 0 0,1 1-1 0 0,0 0 1 0 0,12-6 0 0 0,-4 5 246 0 0,21-3 0 0 0,7-2-31 0 0,-23 6-497 0 0,0 0 1 0 0,41-1-1 0 0,-45 5-272 0 0,-9 0-1 0 0,0 2 0 0 0,1-1 0 0 0,12 3 0 0 0,-16-2 0 0 0,1 0 0 0 0,-1 0 0 0 0,1-1 0 0 0,-1 0 0 0 0,1 0 0 0 0,-1-1 0 0 0,10-1 0 0 0,-11 1-53 0 0,1 1 0 0 0,-1-1 0 0 0,1 1 0 0 0,-1 1 0 0 0,1-1 0 0 0,9 2 0 0 0,12 1-944 0 0,-25-3 256 0 0,14 0-5294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195 213 3224 0 0,'-3'0'240'0'0,"-38"-2"1420"0"0,-3 1 7717 0 0,41 1-8890 0 0,1 1 0 0 0,0 0 0 0 0,-1-1-1 0 0,1 1 1 0 0,0 0 0 0 0,0 0 0 0 0,0 0 0 0 0,0 0 0 0 0,0 1 0 0 0,0-1 0 0 0,0 1-1 0 0,-3 2 1 0 0,-9 6 942 0 0,10-8-1150 0 0,1-1-138 0 0,0 1-1 0 0,0-1 0 0 0,0 1 0 0 0,1-1 1 0 0,-1 1-1 0 0,1 0 0 0 0,-1 0 0 0 0,1 0 1 0 0,-1 0-1 0 0,1 0 0 0 0,0 0 0 0 0,0 1 1 0 0,0-1-1 0 0,1 1 0 0 0,-1 0 0 0 0,0-1 1 0 0,1 1-1 0 0,0 0 0 0 0,-2 6 0 0 0,0 2-113 0 0,0 0 0 0 0,1 0-1 0 0,0 0 1 0 0,1 0 0 0 0,0 0-1 0 0,1 1 1 0 0,0-1 0 0 0,2 16-1 0 0,0-23-26 0 0,-1 1 0 0 0,1-1 0 0 0,0 0 0 0 0,4 7 0 0 0,2 4 0 0 0,-7-13 0 0 0,0 0 0 0 0,0 0 0 0 0,0-1 0 0 0,0 1 0 0 0,0 0 0 0 0,0-1 0 0 0,1 1 0 0 0,-1-1 0 0 0,0 0 0 0 0,1 1 0 0 0,-1-1 0 0 0,1 0 0 0 0,0 0 0 0 0,-1 0 0 0 0,1 0 0 0 0,0 0 0 0 0,2 1 0 0 0,9 1 0 0 0,-12-2 0 0 0,1-1 0 0 0,0 0 0 0 0,-1 0 0 0 0,1 0 0 0 0,-1 0 0 0 0,1 0 0 0 0,-1 0 0 0 0,1 0 0 0 0,0-1 0 0 0,-1 1 0 0 0,1-1 0 0 0,-1 1 0 0 0,1-1 0 0 0,-1 1 0 0 0,0-1 0 0 0,1 0 0 0 0,-1 0 0 0 0,0 1 0 0 0,1-1 0 0 0,-1 0 0 0 0,0 0 0 0 0,0-1 0 0 0,0 1 0 0 0,0 0 0 0 0,0 0 0 0 0,1-2 0 0 0,1-3 0 0 0,0 1 0 0 0,0-1 0 0 0,-1 0 0 0 0,0 0 0 0 0,2-8 0 0 0,-1 0 0 0 0,1-6-1 0 0,0 0-1 0 0,-2 0 1 0 0,0-1-1 0 0,-2-32 1 0 0,0 34-9 0 0,-1 7-31 0 0,0 0 0 0 0,-3-13 0 0 0,-3-22-63 0 0,5 27 158 0 0,-1-1 1 0 0,-5-20-1 0 0,3 20 4 0 0,3 10-53 0 0,-1 1 0 0 0,-5-15 0 0 0,8 25-5 0 0,0 0 0 0 0,0 0 0 0 0,0 0 0 0 0,0 0 0 0 0,0 0 0 0 0,0 0 0 0 0,0 0 0 0 0,0 0 0 0 0,0 0 0 0 0,0 0 0 0 0,0 0 0 0 0,0 0 0 0 0,0 0 0 0 0,0-1 0 0 0,0 1 0 0 0,0 0 0 0 0,-1 0 0 0 0,1 0 0 0 0,0 0 0 0 0,0 0 0 0 0,0 0 0 0 0,0 0 0 0 0,0 0 0 0 0,0 0 0 0 0,0 0 0 0 0,0-1 0 0 0,0 1 0 0 0,0 0 0 0 0,0 0 0 0 0,0 0 0 0 0,0 0 0 0 0,1 0 0 0 0,-1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0,2 1 0 0 0,-1 0 0 0 0,0 0 0 0 0,1 0 0 0 0,-1 0 0 0 0,0 0 0 0 0,0 0 0 0 0,0 1 0 0 0,0-1 0 0 0,0 0 0 0 0,0 1 0 0 0,-1-1 0 0 0,1 1 0 0 0,0-1 0 0 0,-1 1 0 0 0,1 1 0 0 0,10 32 0 0 0,-8-23 0 0 0,42 136 0 0 0,-16-75 0 0 0,-23-58 0 0 0,-2-7 5 0 0,1 1 0 0 0,11 14 0 0 0,-11-17-41 0 0,-1 0 0 0 0,0 0-1 0 0,0 0 1 0 0,-1 1 0 0 0,4 7 0 0 0,-6-12-1020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13104 0 0,'19'15'1005'0'0,"-19"-14"-988"0"0,1-1 0 0 0,-1 1 0 0 0,1-1 0 0 0,-1 0 0 0 0,1 1 0 0 0,-1-1 0 0 0,1 0 0 0 0,0 1 0 0 0,-1-1 0 0 0,1 0 0 0 0,0 0 0 0 0,-1 1 0 0 0,1-1 0 0 0,0 0 0 0 0,-1 0 0 0 0,1 0 0 0 0,0 0 0 0 0,-1 0 0 0 0,1 0 0 0 0,0 0 0 0 0,-1 0 0 0 0,2 0 0 0 0,1-1-21 0 0,6 3 605 0 0,-1-2 0 0 0,0 1 1 0 0,1-1-1 0 0,-1 0 1 0 0,0-1-1 0 0,1 0 1 0 0,-1 0-1 0 0,0-1 0 0 0,0 0 1 0 0,13-5-1 0 0,-17 6-196 0 0,0 0-1 0 0,0 1 0 0 0,-1-1 0 0 0,1 1 1 0 0,0-1-1 0 0,5 1 0 0 0,-2 0 2142 0 0,5 20-1435 0 0,-11-18-1110 0 0,-1 0 1 0 0,1 0-1 0 0,-1 0 0 0 0,1 0 1 0 0,-1 0-1 0 0,0 0 0 0 0,0 0 1 0 0,0 0-1 0 0,0 0 0 0 0,0 0 1 0 0,0 0-1 0 0,-1 3 1 0 0,-1 8 69 0 0,3-7 23 0 0,-2 0 0 0 0,1 0 0 0 0,-1-1 1 0 0,1 1-1 0 0,-2 0 0 0 0,1-1 0 0 0,0 1 0 0 0,-1-1 0 0 0,0 1 0 0 0,-1-1 0 0 0,1 0 0 0 0,-1 0 0 0 0,0 0 0 0 0,0 0 1 0 0,-1 0-1 0 0,1-1 0 0 0,-1 1 0 0 0,0-1 0 0 0,0 0 0 0 0,-8 5 0 0 0,2 0-104 0 0,5-5-15 0 0,-1 1 0 0 0,1-1 1 0 0,0 2-1 0 0,-8 8 1 0 0,13-13 2 0 0,0-1 0 0 0,-1 0 1 0 0,1 1-1 0 0,-1-1 0 0 0,1 1 0 0 0,-1-1 1 0 0,1 0-1 0 0,0 1 0 0 0,-1-1 0 0 0,1 0 1 0 0,-1 0-1 0 0,1 0 0 0 0,-1 1 1 0 0,1-1-1 0 0,-1 0 0 0 0,-1 0 0 0 0,-1 1-1922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16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24 8288 0 0,'-21'-5'771'0'0,"20"5"-526"0"0,0 0 0 0 0,-1 0 0 0 0,1 0 0 0 0,0 0-1 0 0,-1 0 1 0 0,1-1 0 0 0,0 1 0 0 0,-1-1 0 0 0,1 1 0 0 0,0-1 0 0 0,0 1 0 0 0,-1-1-1 0 0,1 0 1 0 0,-9-9 9025 0 0,7 8-7239 0 0,2 2-1988 0 0,1 0 1 0 0,0 0-1 0 0,0 0 0 0 0,0 0 1 0 0,0 0-1 0 0,-1 0 1 0 0,1-1-1 0 0,0 1 0 0 0,0 0 1 0 0,0 0-1 0 0,-1 0 1 0 0,1 0-1 0 0,0 0 0 0 0,0 0 1 0 0,-1 0-1 0 0,1 0 1 0 0,0 0-1 0 0,0 0 1 0 0,0 0-1 0 0,-1 0 0 0 0,1 0 1 0 0,0 0-1 0 0,0 0 1 0 0,-1 0-1 0 0,1 0 0 0 0,0 0 1 0 0,0 0-1 0 0,0 1 1 0 0,-1-1-1 0 0,1 0 0 0 0,0 0 1 0 0,0 0-1 0 0,0 0 1 0 0,0 0-1 0 0,-1 0 0 0 0,1 1 1 0 0,0-1-1 0 0,0 0 1 0 0,0 0-1 0 0,0 0 1 0 0,0 0-1 0 0,-1 1 0 0 0,1-1 1 0 0,0 0-1 0 0,0 1 1 0 0,-3 2 76 0 0,0 1 1 0 0,0 0 0 0 0,1 0 0 0 0,0 0 0 0 0,-1 0-1 0 0,1 1 1 0 0,1-1 0 0 0,-1 1 0 0 0,1-1 0 0 0,-1 1-1 0 0,1 0 1 0 0,1-1 0 0 0,-1 1 0 0 0,0 7-1 0 0,1-7-25 0 0,0 0 0 0 0,0 1 0 0 0,1-1 0 0 0,0 0 0 0 0,-1 0 0 0 0,2 0 0 0 0,-1 1 0 0 0,1-1 0 0 0,2 6 0 0 0,-2-7 41 0 0,1 1 0 0 0,-1 0 0 0 0,0 0 0 0 0,0 0 0 0 0,-1 0 0 0 0,2 10 0 0 0,-2-10-128 0 0,0-1 0 0 0,0 0 0 0 0,0 1 0 0 0,1-1 1 0 0,-1 0-1 0 0,1 0 0 0 0,0 0 0 0 0,0 0 0 0 0,1 0 1 0 0,-1-1-1 0 0,1 1 0 0 0,0 0 0 0 0,0-1 0 0 0,0 0 0 0 0,0 0 1 0 0,0 0-1 0 0,1 0 0 0 0,-1 0 0 0 0,1-1 0 0 0,0 0 0 0 0,7 4 1 0 0,-3-3-11 0 0,0 1 1 0 0,1-1 0 0 0,-1 0-1 0 0,1-1 1 0 0,0 0 0 0 0,0 0-1 0 0,0-1 1 0 0,0-1 0 0 0,0 1-1 0 0,10-2 1 0 0,-13 0-29 0 0,0 0-1 0 0,1-1 1 0 0,-1 0-1 0 0,0 0 0 0 0,0-1 1 0 0,0 0-1 0 0,0 0 1 0 0,-1 0-1 0 0,8-6 1 0 0,3-3-510 0 0,25-23 1 0 0,-27 21-700 0 0,0-1 0 0 0,0 0 0 0 0,-2-1-1 0 0,20-32 1 0 0,-18 14-6948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16903 0 0,'0'1'382'0'0,"1"19"357"0"0,5 30 0 0 0,0-10-661 0 0,-5-33 130 0 0,0 0-1 0 0,1 0 1 0 0,0 0 0 0 0,1 0 0 0 0,3 7 0 0 0,0 0 247 0 0,0-2-219 0 0,0 0 0 0 0,1 0 0 0 0,1-1-1 0 0,0 0 1 0 0,16 17 0 0 0,-21-25-253 0 0,-1-1 0 0 0,0 1 0 0 0,1-1 0 0 0,-1 0 0 0 0,1 0 0 0 0,0 0 0 0 0,0-1 1 0 0,0 1-1 0 0,-1-1 0 0 0,2 1 0 0 0,-1-1 0 0 0,0 0 0 0 0,0 0 0 0 0,0 0 0 0 0,0-1 0 0 0,1 1 0 0 0,-1-1 0 0 0,0 1 0 0 0,1-1 0 0 0,-1-1 0 0 0,0 1 0 0 0,1 0 1 0 0,-1-1-1 0 0,4 0 0 0 0,-3-1 58 0 0,0 1 1 0 0,0-1-1 0 0,0 0 0 0 0,0 0 1 0 0,-1 0-1 0 0,1 0 1 0 0,-1-1-1 0 0,1 1 1 0 0,-1-1-1 0 0,0 0 0 0 0,0 0 1 0 0,0-1-1 0 0,-1 1 1 0 0,1 0-1 0 0,-1-1 1 0 0,1 0-1 0 0,-1 1 1 0 0,2-7-1 0 0,3-11 260 0 0,0 0-1 0 0,-2-1 1 0 0,4-36 0 0 0,-7 46-389 0 0,-1 0 0 0 0,0 0 0 0 0,-1-1 0 0 0,-1 1 0 0 0,0 0 1 0 0,0 0-1 0 0,-4-14 0 0 0,1 12-131 0 0,19 63 609 0 0,12 63 103 0 0,5 33-241 0 0,-26-110-40 0 0,1 7 552 0 0,2 70 1 0 0,-7-85-585 0 0,-2-19-131 0 0,1 0 0 0 0,-1 0 0 0 0,-2 11 0 0 0,2-13-29 0 0,-1-1 22 0 0,1-1 1 0 0,-1 1-1 0 0,0-1 0 0 0,0 1 0 0 0,0 0 0 0 0,-1-1 0 0 0,1 0 0 0 0,-1 1 1 0 0,0-1-1 0 0,0 0 0 0 0,-1 0 0 0 0,-3 4 0 0 0,4-5-15 0 0,-1-1 0 0 0,0 1 0 0 0,0-1 0 0 0,0 0 0 0 0,0 0 0 0 0,0 0 0 0 0,-1 0 0 0 0,1-1 0 0 0,0 1 0 0 0,-1-1 0 0 0,1 0 0 0 0,-1 0 0 0 0,0 0 0 0 0,1-1 0 0 0,-1 1 0 0 0,0-1 0 0 0,0 0 0 0 0,-6 0 1 0 0,2 0-22 0 0,0 0 0 0 0,-1-1 0 0 0,1 0 0 0 0,0-1 0 0 0,0 0 0 0 0,0 0 0 0 0,0-1 0 0 0,0 1 0 0 0,1-2 0 0 0,-1 1 0 0 0,1-1 0 0 0,0 0 0 0 0,-11-9 0 0 0,-9-6-311 0 0,16 12 191 0 0,0-1 1 0 0,-17-17-1 0 0,25 22-222 0 0,0-1 0 0 0,0 1 0 0 0,0-1 0 0 0,1 0 0 0 0,-1 0 0 0 0,1 0 0 0 0,0 0 0 0 0,0-1 0 0 0,0 1 0 0 0,1-1 0 0 0,0 1 0 0 0,-1-5 0 0 0,-2-6-1432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3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10136 0 0,'14'9'724'0'0,"-11"-7"-487"0"0,1 1-1 0 0,-1-1 1 0 0,1 0-1 0 0,0 0 1 0 0,0 0-1 0 0,6 1 1 0 0,0 1 1087 0 0,-9-3-1114 0 0,0-1 1 0 0,0 1-1 0 0,1 0 1 0 0,-1-1-1 0 0,0 1 1 0 0,1-1-1 0 0,-1 0 1 0 0,0 1-1 0 0,1-1 0 0 0,-1 0 1 0 0,0 0-1 0 0,1 0 1 0 0,-1 0-1 0 0,3 0 1 0 0,3-2 831 0 0,0 1 0 0 0,1 0 0 0 0,13 1 0 0 0,-14 0-517 0 0,1-1 0 0 0,-1 1 0 0 0,1-1 0 0 0,12-3 0 0 0,-3 0-196 0 0,-13 3-289 0 0,0 0 0 0 0,0 0-1 0 0,-1 0 1 0 0,1 0 0 0 0,5-3 0 0 0,10-3 44 0 0,-16 6-148 0 0,0 0-1 0 0,0 0 1 0 0,0 0-1 0 0,0 0 1 0 0,0-1-1 0 0,-1 1 0 0 0,6-4 1 0 0</inkml:trace>
  <inkml:trace contextRef="#ctx0" brushRef="#br0" timeOffset="1">144 118 10136 0 0,'0'0'2769'0'0,"3"0"-873"0"0,11-2-542 0 0,-1 0-1 0 0,1 0 1 0 0,-1-1 0 0 0,1-1 0 0 0,20-8-1 0 0,-9 6-998 0 0,-20 5-345 0 0,0 0 1 0 0,0 0 0 0 0,0 0 0 0 0,9-5-1 0 0,13-2-1966 0 0,-15 2-5731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01.21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0 286 460,'0'0'41,"0"0"-33,0 0-8,0 0 0,13 0 99,-4-4 17,5 0 4,-5-5 1,9 5-30,-4 0-7,0 0 0,-1 0-1,6 0-14,3 4-2,1 0-1,-5-4 0,10 0-7,-6 0-2,6 4 0,-1-4 0,0 0-36,5 4-7,0 0-2,5 0 0,-6 0 15,6-4 2,-1 4 1,1 0 0,-1 0-16,0-4-3,1 0-1,4 4 0,4 0-10,1-4 0,4 4 0,-4 0 0,-1-4 0,-4 0 0,5 0 0,-5 4 0,0-4 8,0 4-8,-1-4 12,1-1-4,-4 5 2,4-4 0,-5-4 0,5 8 0,0-4-2,-4 0-8,4-4 12,0 0-4,4 4-8,-4-4 0,0 4 0,5-4 8,-1-4-8,5 4 0,-9 4 0,5-1 8,-5 1-8,0-4 0,-5 4 0,1 0 0,-1-4 0,-4 4 0,4 0 0,1 0 0,-5 0 0,-1 0 0,1 0 0,-4 0 0,3 0 8,-3 0 0,4 0 0,4 4 0,-4-4 7,4 0 1,-8 0 0,-6-1 0,6 5 0,-5-4 0,-1 4 0,1-4 0,-5 0-16,-4 4 0,4 0 0,-4 0 0,-1-4 0,1 4 0,-5 0 0,0 0 0,0 0 12,1 0-4,-10 0-8,9 0 12,-9 0 0,0 0-1,0 0 0,4 0 0,-4 0-3,0 0-8,0 0 12,0 0-4,9 8-8,-9-8 0,0 0 0,0 0 8,0 0-8,0 0-9,0 0 9,0 0-13,0 0-50,0 0-9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39 5984 0 0,'0'0'464'0'0,"1"0"-306"0"0,4 0 255 0 0,0-1-1 0 0,0 0 0 0 0,0 0 0 0 0,8-3 0 0 0,18-3 5171 0 0,14-1-794 0 0,-32 4-3779 0 0,0 2 0 0 0,0 0 0 0 0,15 0 0 0 0,80-4 2505 0 0,-92 12-3143 0 0,-17 9-225 0 0,1-9-141 0 0,-1 0 1 0 0,0 0-1 0 0,-1 0 1 0 0,0 0-1 0 0,0 0 1 0 0,0 0-1 0 0,-1-1 1 0 0,1 1-1 0 0,-1-1 1 0 0,-1 1 0 0 0,-4 6-1 0 0,-10 9-105 0 0,10-11-41 0 0,-1 0-1 0 0,0-1 0 0 0,-15 13 1 0 0,17-16-22 0 0,0-1 1 0 0,0 1-1 0 0,1 0 1 0 0,-1 0-1 0 0,1 1 1 0 0,-8 11-1 0 0,13-14 66 0 0,1 2 3 0 0,2-2 24 0 0,14 19 54 0 0,-13-16 15 0 0,1-1 0 0 0,0 0 1 0 0,1-1-1 0 0,0 1 0 0 0,6 7 0 0 0,12 8 62 0 0,-14-13 49 0 0,0 1-1 0 0,1-1 1 0 0,20 13-1 0 0,-27-19-66 0 0,1 0-1 0 0,-1 0 1 0 0,-1 1-1 0 0,1-1 1 0 0,0 1 0 0 0,0 0-1 0 0,-1 0 1 0 0,0 0-1 0 0,4 5 1 0 0,-4-4 45 0 0,0-1 0 0 0,1 0-1 0 0,-1 0 1 0 0,6 5 0 0 0,-6-7 137 0 0,-2 2 39 0 0,0 0-194 0 0,-1 0 0 0 0,1 0 0 0 0,-1 0-1 0 0,0 0 1 0 0,0 0 0 0 0,0 0 0 0 0,0 0 0 0 0,0 0 0 0 0,-1 0 0 0 0,1-1 0 0 0,-1 1 0 0 0,0-1-1 0 0,0 1 1 0 0,0-1 0 0 0,0 0 0 0 0,0 1 0 0 0,0-1 0 0 0,0 0 0 0 0,-1 0 0 0 0,1-1 0 0 0,-1 1 0 0 0,-4 2-1 0 0,0-1-28 0 0,1 0 0 0 0,-1 0 0 0 0,0 0 0 0 0,0-1 0 0 0,0 0 0 0 0,0-1 0 0 0,0 1-1 0 0,-1-1 1 0 0,-9 0 0 0 0,-113 10-405 0 0,113-8-38 0 0,0 1 0 0 0,-24 9 0 0 0,16-5-1273 0 0,3-3-450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0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217 272 11976 0 0,'-5'3'193'0'0,"-11"1"696"0"0,15-5-867 0 0,0 0-1 0 0,0 0 1 0 0,0 0 0 0 0,0 0-1 0 0,0 0 1 0 0,0 0-1 0 0,1 0 1 0 0,-1 0 0 0 0,-1-2-1 0 0,1 1-23 0 0,-2-1 319 0 0,-6-8 3703 0 0,8 11-3889 0 0,1 0 1 0 0,0-1-1 0 0,-1 1 0 0 0,1 0 1 0 0,0 0-1 0 0,-1-1 0 0 0,1 1 1 0 0,0 0-1 0 0,-1 0 1 0 0,1 0-1 0 0,-1-1 0 0 0,1 1 1 0 0,0 0-1 0 0,-1 0 0 0 0,1 0 1 0 0,-1 0-1 0 0,1 0 0 0 0,-1 0 1 0 0,1 0-1 0 0,0 0 0 0 0,-1 0 1 0 0,1 0-1 0 0,-1 0 0 0 0,0 0 1 0 0,6 11 764 0 0,-4-8-825 0 0,-1-1 1 0 0,0 1 0 0 0,0-1-1 0 0,0 1 1 0 0,0 0 0 0 0,0-1-1 0 0,-1 1 1 0 0,-1 4 0 0 0,2-5-29 0 0,-1 1 0 0 0,1-1 0 0 0,-1 0 0 0 0,1 1 0 0 0,0-1 1 0 0,0 0-1 0 0,0 1 0 0 0,0 3 0 0 0,2-1 12 0 0,-1 0 0 0 0,0 0 0 0 0,0 0 0 0 0,-1 0 1 0 0,1 0-1 0 0,-1 0 0 0 0,0 0 0 0 0,-2 9 0 0 0,2-12-40 0 0,0 0 0 0 0,0 0 0 0 0,-1 0 0 0 0,1 0 0 0 0,1 1 1 0 0,-1-1-1 0 0,0 0 0 0 0,0 0 0 0 0,1 0 0 0 0,0 3 0 0 0,2 6-4 0 0,-3 0-11 0 0,0-2 11 0 0,0-8 240 0 0,1-2-369 0 0,6-8 102 0 0,5 0 16 0 0,-12 8 0 0 0,1 1 0 0 0,-1 0 0 0 0,0-1 0 0 0,0 1 0 0 0,0 0 0 0 0,1 0 0 0 0,-1-1 0 0 0,0 1 0 0 0,0 0 0 0 0,0-1 0 0 0,0 1 0 0 0,0 0 0 0 0,0-1 0 0 0,0 1 0 0 0,0 0 0 0 0,0-1 0 0 0,0 1 0 0 0,0 0 0 0 0,0-1 0 0 0,0 1 0 0 0,0 0 0 0 0,0-1 0 0 0,0 0 0 0 0,0 1 6 0 0,0 0-1 0 0,0-1 1 0 0,-1 1-1 0 0,1 0 0 0 0,0-1 1 0 0,0 1-1 0 0,-1 0 1 0 0,1-1-1 0 0,0 1 0 0 0,-1 0 1 0 0,1-1-1 0 0,0 1 1 0 0,-1 0-1 0 0,1 0 1 0 0,0-1-1 0 0,-1 1 0 0 0,1 0 1 0 0,0 0-1 0 0,-1 0 1 0 0,1 0-1 0 0,-1 0 0 0 0,1-1 1 0 0,0 1-1 0 0,-1 0 1 0 0,1 0-1 0 0,-1 0 1 0 0,1 0-1 0 0,-1 0 0 0 0,1 0 1 0 0,0 0-1 0 0,-1 0 1 0 0,1 0-1 0 0,-1 1 0 0 0,1-1 1 0 0,-1 0-1 0 0,-18 7 308 0 0,14-5-245 0 0,-9 3 10 0 0,1 1 0 0 0,0 0-1 0 0,0 0 1 0 0,1 2 0 0 0,0-1 0 0 0,-14 13-1 0 0,13-9-77 0 0,10-9 0 0 0,-1 1 0 0 0,1 1 0 0 0,0-1 0 0 0,0 0 0 0 0,0 1 0 0 0,1-1 0 0 0,-1 1 0 0 0,1 0 0 0 0,0 0 0 0 0,-2 5 0 0 0,4-9 0 0 0,-2 2 0 0 0,1 0 0 0 0,0 0 0 0 0,0 0 0 0 0,1 0 0 0 0,-1 1 0 0 0,0-1 0 0 0,1 0 0 0 0,-1 1 0 0 0,1-1 0 0 0,0 0 0 0 0,-1 1 0 0 0,1-1 0 0 0,0 0 0 0 0,1 1 0 0 0,-1-1 0 0 0,0 0 0 0 0,1 1 0 0 0,-1-1 0 0 0,1 0 0 0 0,0 0 0 0 0,0 1 0 0 0,0-1 0 0 0,0 0 0 0 0,0 0 0 0 0,0 0 0 0 0,0 0 0 0 0,1 0 0 0 0,2 3 0 0 0,1 2 0 0 0,-1-3-41 0 0,0 1 1 0 0,0-1-1 0 0,1 0 0 0 0,-1 0 0 0 0,1 0 0 0 0,0-1 0 0 0,0 1 0 0 0,0-1 0 0 0,0 0 1 0 0,1-1-1 0 0,-1 1 0 0 0,11 2 0 0 0,-12-4 23 0 0,-1 0-1 0 0,1 0 1 0 0,-1 0 0 0 0,0 0-1 0 0,1-1 1 0 0,0 0 0 0 0,-1 1-1 0 0,1-1 1 0 0,-1-1 0 0 0,1 1 0 0 0,-1 0-1 0 0,1-1 1 0 0,-1 0 0 0 0,1 0-1 0 0,-1 0 1 0 0,0 0 0 0 0,1 0-1 0 0,-1-1 1 0 0,0 1 0 0 0,0-1 0 0 0,0 0-1 0 0,0 0 1 0 0,4-4 0 0 0,4-6 203 0 0,-6 8-140 0 0,0-1-1 0 0,-1 0 1 0 0,0 0 0 0 0,0 0-1 0 0,0 0 1 0 0,0-1 0 0 0,4-10-1 0 0,-8 16-48 0 0,4-9-90 0 0,-1 1-1 0 0,-1-1 0 0 0,1 0 1 0 0,-1 0-1 0 0,-1 0 0 0 0,1-15 1 0 0,-1-17 51 0 0,1 25 110 0 0,-2 1 0 0 0,0 0 1 0 0,-1-1-1 0 0,0 1 0 0 0,-1 0 0 0 0,-1-1 0 0 0,-5-16 0 0 0,1 10 97 0 0,5 15-143 0 0,0-1 1 0 0,-1 0-1 0 0,1 1 0 0 0,-6-8 0 0 0,2 3-19 0 0,0 1 1 0 0,0-1 0 0 0,-6-21-1 0 0,8 21 5 0 0,-1 1 0 0 0,0 0-1 0 0,-1 0 1 0 0,-7-12 0 0 0,6 12 7 0 0,0-1-1 0 0,-7-20 1 0 0,-6-4 513 0 0,19 34-75 0 0,1 7-558 0 0,0 1 126 0 0,1-1 0 0 0,-1 0 0 0 0,1 0 0 0 0,0 1 0 0 0,0-1 0 0 0,1 0 0 0 0,-1 0 0 0 0,4 6 0 0 0,0 5 35 0 0,17 66 210 0 0,-17-62-228 0 0,1 1-1 0 0,0-1 1 0 0,2-1-1 0 0,12 23 1 0 0,1 5 44 0 0,33 64 7 0 0,-50-102-211 0 0,1-1-1 0 0,1 0 1 0 0,-1 0-1 0 0,1-1 1 0 0,1 1-1 0 0,-1-1 1 0 0,1-1-1 0 0,0 1 1 0 0,10 5-1 0 0,-6-3-1487 0 0,7-7-11766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12496 0 0,'0'0'1133'0'0,"0"2"-936"0"0,0 6 327 0 0,1-1 1 0 0,-1 1-1 0 0,1-1 0 0 0,1 0 0 0 0,0 0 0 0 0,0 1 0 0 0,5 12 0 0 0,4 5 565 0 0,-8-15-728 0 0,1-1 1 0 0,0-1 0 0 0,1 1 0 0 0,8 12 0 0 0,-5-10-192 0 0,-3-4 36 0 0,1-1 0 0 0,-1 1 0 0 0,14 11 0 0 0,-17-16-97 0 0,15 9 986 0 0,-16-10-1105 0 0,0-1-1 0 0,0 1 1 0 0,-1-1 0 0 0,1 0 0 0 0,0 1-1 0 0,0-1 1 0 0,0 0 0 0 0,0 0 0 0 0,0 0-1 0 0,0 0 1 0 0,0 0 0 0 0,0 0 0 0 0,0 0-1 0 0,0 0 1 0 0,0 0 0 0 0,0 0 0 0 0,0 0-1 0 0,0-1 1 0 0,2 0 0 0 0,0 0 33 0 0,1-1 0 0 0,-1 0 0 0 0,0 0 0 0 0,0 0 1 0 0,0-1-1 0 0,0 1 0 0 0,0-1 0 0 0,-1 1 0 0 0,1-1 0 0 0,-1 0 0 0 0,1 0 0 0 0,-1 0 0 0 0,0 0 1 0 0,2-6-1 0 0,0-1-59 0 0,0 0 0 0 0,-1 0 0 0 0,0 0 0 0 0,0 0 0 0 0,-1-1 1 0 0,-1 1-1 0 0,1-17 0 0 0,-2 16 32 0 0,-1 0-1 0 0,0 0 1 0 0,0-1-1 0 0,-1 1 1 0 0,-5-15-1 0 0,6 23 6 0 0,0 0 0 0 0,0 0 0 0 0,0-1 0 0 0,1 1-1 0 0,-1 0 1 0 0,1 0 0 0 0,0 0 0 0 0,0 0 0 0 0,1-4 0 0 0,-1 4 1 0 0,0 8 16 0 0,1-1 0 0 0,1 0 0 0 0,-1 0 0 0 0,1 0 0 0 0,0 0 0 0 0,-1 0 0 0 0,5 5 0 0 0,-1 1 1 0 0,3 7 59 0 0,7 11 3 0 0,-2 0 0 0 0,0 1 0 0 0,9 39 0 0 0,-6-8-61 0 0,8 40 320 0 0,-21-78-129 0 0,-1-1 0 0 0,-1 0-1 0 0,-3 42 1 0 0,0-57-120 0 0,1 1 1 0 0,-1-1-1 0 0,0 0 1 0 0,-1 0-1 0 0,0 0 1 0 0,1 0-1 0 0,-7 8 1 0 0,6-8 11 0 0,1-2-40 0 0,0-1 0 0 0,-1 0 1 0 0,1 0-1 0 0,0 0 0 0 0,-1 0 1 0 0,0-1-1 0 0,1 1 1 0 0,-1-1-1 0 0,0 0 0 0 0,-1 1 1 0 0,1-1-1 0 0,0-1 0 0 0,0 1 1 0 0,-1 0-1 0 0,-3 1 0 0 0,-2-1-6 0 0,0 0 0 0 0,1 0-1 0 0,-1-1 1 0 0,0 0-1 0 0,-14-1 1 0 0,0 0-142 0 0,0 1-441 0 0,0-1 0 0 0,1-2 1 0 0,-45-7-1 0 0,41 2-1043 0 0,3 6-65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7832 0 0,'2'0'14343'0'0,"28"4"-12047"0"0,-22-2-2035 0 0,0 0 1 0 0,15 0-1 0 0,53-7 883 0 0,2 0-656 0 0,-57 3-402 0 0,0 0-1 0 0,-1-1 1 0 0,25-8-1 0 0,6 0 11 0 0,14-9-86 0 0,3-1-586 0 0,-59 18 196 0 0,-8 3-689 0 0,1-1-304 0 0,5-2-853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1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214 177 5528 0 0,'-1'1'21'0'0,"1"0"0"0"0,0-1 0 0 0,0 1 0 0 0,-1 0 0 0 0,1-1 0 0 0,-1 1 0 0 0,1 0 0 0 0,0-1 0 0 0,-1 1 0 0 0,1-1 0 0 0,-1 1 1 0 0,1-1-1 0 0,-1 1 0 0 0,0-1 0 0 0,1 0 0 0 0,-1 1 0 0 0,1-1 0 0 0,-1 0 0 0 0,0 1 0 0 0,1-1 0 0 0,-1 0 0 0 0,0 0 0 0 0,1 1 0 0 0,-1-1 0 0 0,0 0 0 0 0,0 0 0 0 0,-13 6 420 0 0,6 0 2488 0 0,0-1 1 0 0,-17 9-1 0 0,13-8-545 0 0,8-3-2062 0 0,1 0 1 0 0,-1-1 0 0 0,1 1-1 0 0,0 0 1 0 0,0 0 0 0 0,1 1-1 0 0,-1-1 1 0 0,1 1 0 0 0,-1-1-1 0 0,-2 7 1 0 0,-11 16 985 0 0,14-24-1222 0 0,-2 2 69 0 0,0 1 0 0 0,1-1 0 0 0,-1 1 0 0 0,1 0 0 0 0,0 0 0 0 0,1 0 0 0 0,-1 0 0 0 0,-2 9 0 0 0,-3 14 349 0 0,5-20-384 0 0,0 0 0 0 0,1 0 0 0 0,0 1 0 0 0,1-1 0 0 0,-1 14 0 0 0,2-10-100 0 0,1 0 0 0 0,2 13 0 0 0,-2-20-27 0 0,0-1-1 0 0,0 1 1 0 0,0-1-1 0 0,1 0 0 0 0,0 1 1 0 0,0-1-1 0 0,0 0 1 0 0,4 6-1 0 0,3-1-2 0 0,-9-9 7 0 0,1 0 1 0 0,-1 1-1 0 0,1-1 1 0 0,0 0 0 0 0,-1 1-1 0 0,1-1 1 0 0,0 0 0 0 0,-1 0-1 0 0,1 0 1 0 0,0 0-1 0 0,0 1 1 0 0,-1-1 0 0 0,1 0-1 0 0,0 0 1 0 0,-1 0-1 0 0,1-1 1 0 0,0 1 0 0 0,0 0-1 0 0,-1 0 1 0 0,2 0 0 0 0,0-1-2 0 0,0 1 0 0 0,0 0-1 0 0,0 0 1 0 0,1 0-1 0 0,-1 0 0 0 0,0-1 1 0 0,0 1-1 0 0,0-1 1 0 0,0 1-1 0 0,0-1 1 0 0,0 0-1 0 0,0 0 0 0 0,0 0 1 0 0,2-1-1 0 0,-1 0-2 0 0,-1 0-1 0 0,0-1 1 0 0,0 1-1 0 0,0 0 0 0 0,0-1 1 0 0,0 0-1 0 0,-1 1 1 0 0,3-6-1 0 0,-2 3-4 0 0,1-1 1 0 0,-1 0-1 0 0,0 0 0 0 0,-1 1 0 0 0,1-1 0 0 0,-1 0 0 0 0,0 0 0 0 0,-1-1 0 0 0,1-7 1 0 0,2-15-108 0 0,-2 24 95 0 0,-1 0 0 0 0,1 0 1 0 0,-1-1-1 0 0,0-8 0 0 0,-2-1-48 0 0,-1-17-75 0 0,-2 1 1 0 0,-1 0 0 0 0,-15-44 0 0 0,21 73 141 0 0,-6-14-8 0 0,0 1 0 0 0,-1-1 0 0 0,-1 1-1 0 0,-9-15 1 0 0,9 18 13 0 0,1-1 0 0 0,-9-24 0 0 0,14 32 0 0 0,0 2 37 0 0,0 0 1 0 0,1 0-1 0 0,-1 0 0 0 0,0 0 0 0 0,-1 0 1 0 0,1 0-1 0 0,-5-4 0 0 0,5 5 57 0 0,2 2-67 0 0,-1 0-1 0 0,1 0 1 0 0,0 0-1 0 0,0 0 1 0 0,-1 0-1 0 0,1 0 1 0 0,0 0-1 0 0,-1 0 1 0 0,1 0-1 0 0,0 0 1 0 0,0 0-1 0 0,-1 0 1 0 0,1 0-1 0 0,0 0 1 0 0,-1 0-1 0 0,1 0 1 0 0,0 0-1 0 0,0 0 1 0 0,-1 0-1 0 0,1 0 1 0 0,0 0-1 0 0,-1 1 1 0 0,1-1-1 0 0,0 0 1 0 0,0 0-1 0 0,0 0 1 0 0,-1 1-1 0 0,1-1 1 0 0,0 0-1 0 0,0 1 1 0 0,6 9 133 0 0,0 0 0 0 0,8 22 0 0 0,-9-20-64 0 0,1 1 0 0 0,10 15 0 0 0,142 234 496 0 0,-149-247-567 0 0,0-1 0 0 0,14 17 0 0 0,-13-18-144 0 0,15 25 1 0 0,-24-37 40 0 0,-1 1 0 0 0,1-1-1 0 0,0 1 1 0 0,0-1 0 0 0,0 0 0 0 0,0 1-1 0 0,0-1 1 0 0,1 0 0 0 0,1 2 0 0 0,-2-2-384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4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4608 0 0,'2'1'9538'0'0,"22"8"-3603"0"0,18 2-4434 0 0,-29-8-764 0 0,-13-3-691 0 0,1 0 0 0 0,0 1 0 0 0,-1-1 0 0 0,1 0 0 0 0,0 0 0 0 0,-1 1 1 0 0,1-1-1 0 0,0 0 0 0 0,-1 1 0 0 0,1-1 0 0 0,-1 1 0 0 0,1-1 0 0 0,-1 1 0 0 0,1-1 0 0 0,-1 1 0 0 0,1 0 0 0 0,3 3 93 0 0,5 3 19 0 0,-3-4 114 0 0,-1 2 1 0 0,1-1-1 0 0,6 7 1 0 0,-11-9-228 0 0,0-1-1 0 0,0 0 1 0 0,0 0-1 0 0,0 0 1 0 0,0 1-1 0 0,0-1 1 0 0,-1 0-1 0 0,1 1 1 0 0,0-1-1 0 0,-1 1 1 0 0,1-1-1 0 0,-1 1 1 0 0,0-1-1 0 0,1 1 1 0 0,-1-1-1 0 0,0 1 1 0 0,0-1-1 0 0,0 1 1 0 0,0 0 0 0 0,0-1-1 0 0,-1 2 1 0 0,-3 23-48 0 0,4-21-17 0 0,-1 0-1 0 0,0 0 1 0 0,0 0 0 0 0,0 0 0 0 0,0 0-1 0 0,-1 0 1 0 0,0 0 0 0 0,0 0 0 0 0,-4 7-1 0 0,-1-2-21 0 0,-11 20 0 0 0,14-22-1 0 0,-1 1 0 0 0,-1-1 0 0 0,-9 13 0 0 0,12-17 9 0 0,-9 11-377 0 0,11-13 62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4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41 5984 0 0,'0'0'464'0'0,"2"-1"-306"0"0,0 0 94 0 0,0-1-1 0 0,1 1 0 0 0,-1-1 0 0 0,0 1 1 0 0,0-1-1 0 0,-1 0 0 0 0,1 0 0 0 0,3-3 1 0 0,-5 4 535 0 0,1 0 0 0 0,0 0 0 0 0,-1 0 0 0 0,1 0 0 0 0,-1-1 0 0 0,1 1 0 0 0,-1 0 0 0 0,0 0 0 0 0,1 0 0 0 0,-1-2 0 0 0,0-4 2829 0 0,-1 8-2355 0 0,-2 0-1052 0 0,0 1 0 0 0,1-1 1 0 0,-1 1-1 0 0,1 0 0 0 0,-1 0 0 0 0,1 0 0 0 0,0 0 1 0 0,0 1-1 0 0,-4 4 0 0 0,2-1-29 0 0,0 0 0 0 0,0 0 0 0 0,0 1 0 0 0,1 0 1 0 0,0 0-1 0 0,0 0 0 0 0,0 0 0 0 0,1 0 0 0 0,0 1 0 0 0,-1 12 0 0 0,1-3-56 0 0,1-11-88 0 0,0 0 1 0 0,1-1-1 0 0,-1 1 0 0 0,1 0 0 0 0,0-1 0 0 0,1 1 0 0 0,-1 0 0 0 0,3 8 1 0 0,4 17 23 0 0,-6-25-58 0 0,-1-1-1 0 0,1 0 1 0 0,1 0-1 0 0,-1 0 1 0 0,1 0 0 0 0,0 0-1 0 0,0 0 1 0 0,0 0-1 0 0,1 0 1 0 0,-1-1-1 0 0,1 1 1 0 0,0-1 0 0 0,4 4-1 0 0,-2-2-2 0 0,-2-3 0 0 0,0 0 0 0 0,-1-1 0 0 0,1 1 1 0 0,0 0-1 0 0,0-1 0 0 0,0 0 0 0 0,1 1 0 0 0,-1-1 0 0 0,0 0 0 0 0,1-1 0 0 0,-1 1 1 0 0,1-1-1 0 0,6 2 0 0 0,-6-3-13 0 0,0 0 0 0 0,-1 0 0 0 0,1 0 1 0 0,0-1-1 0 0,0 1 0 0 0,-1-1 0 0 0,1 0 1 0 0,0 0-1 0 0,-1-1 0 0 0,1 1 0 0 0,-1-1 0 0 0,1 1 1 0 0,-1-1-1 0 0,6-4 0 0 0,2-3-131 0 0,0-1 0 0 0,15-16 0 0 0,-20 20 22 0 0,4-5-751 0 0,17-26 0 0 0,-5 2-5330 0 0,-5-3-1657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5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6448 0 0,'5'4'7703'0'0,"-5"-4"-7505"0"0,26-1 8133 0 0,2-7-6096 0 0,-20 6-1834 0 0,1 0 0 0 0,-1 0 0 0 0,10 0 0 0 0,16-4 644 0 0,-19 5-1019 0 0,-13 1-135 0 0,-1 0 0 0 0,1 0 0 0 0,0 0 0 0 0,-1 0 1 0 0,1 0-1 0 0,-1 0 0 0 0,1-1 0 0 0,-1 1 0 0 0,1 0 1 0 0,-1-1-1 0 0,1 1 0 0 0,1-2 0 0 0,-2 2-565 0 0,-1 24-6916 0 0</inkml:trace>
  <inkml:trace contextRef="#ctx0" brushRef="#br0" timeOffset="1">126 215 11520 0 0,'0'0'528'0'0,"0"2"-16"0"0,1-1-422 0 0,-1 3-63 0 0,-7 8 1928 0 0,10-11 144 0 0,1 0-1128 0 0,-1 0-532 0 0,0 1 1 0 0,0-1-1 0 0,0 0 0 0 0,0 0 0 0 0,0-1 0 0 0,0 1 1 0 0,0-1-1 0 0,0 0 0 0 0,1 1 0 0 0,-1-1 0 0 0,4-1 1 0 0,4-1-118 0 0,-1 0 0 0 0,1-1 1 0 0,-1 0-1 0 0,0-1 0 0 0,0 0 1 0 0,0 0-1 0 0,17-12 0 0 0,-11 4-813 0 0,27-27-1 0 0,-9 3-3153 0 0,-21 16-4070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35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260 101 10136 0 0,'0'0'918'0'0,"-1"2"-758"0"0,-4 7 1600 0 0,1 1 0 0 0,1-1 0 0 0,-1 1-1 0 0,-1 10 1 0 0,4-15-1115 0 0,-1 3-210 0 0,1 0 0 0 0,1 1 0 0 0,-1-1 0 0 0,1 0 0 0 0,0 1 0 0 0,1-1 0 0 0,2 11 0 0 0,1 16 626 0 0,-2-15-873 0 0,1-1-1 0 0,1 1 1 0 0,1-1-1 0 0,0-1 1 0 0,1 1 0 0 0,2-1-1 0 0,0 0 1 0 0,0 0-1 0 0,2-1 1 0 0,0 0-1 0 0,22 26 1 0 0,21 11-23 0 0,-51-52-165 0 0,0-1 0 0 0,0 1 0 0 0,0-1 0 0 0,0 0 0 0 0,0 1 0 0 0,1-1 0 0 0,-1 0 0 0 0,0 0 0 0 0,0-1 0 0 0,1 1 0 0 0,-1 0 0 0 0,1-1 0 0 0,-1 1 0 0 0,5-1 0 0 0,-3 0 0 0 0,1 0 0 0 0,-1-1 0 0 0,0 1 0 0 0,1-1 0 0 0,-1 0 0 0 0,0 0 0 0 0,8-3 0 0 0,-5 1 0 0 0,-1-1 0 0 0,1 1 0 0 0,-1-1 0 0 0,1 0 0 0 0,-1-1 0 0 0,-1 0 0 0 0,1 0 0 0 0,-1 0 0 0 0,8-9 0 0 0,-9 7 23 0 0,0 0 0 0 0,0 0 0 0 0,0 0 0 0 0,-1-1 0 0 0,0 0 1 0 0,-1 1-1 0 0,0-1 0 0 0,0 0 0 0 0,1-12 0 0 0,0-10 194 0 0,-2-36 1 0 0,-1 47-137 0 0,-1 3 39 0 0,0 0-1 0 0,-1 0 1 0 0,-1 0 0 0 0,0 0-1 0 0,-1 0 1 0 0,-1 1 0 0 0,0 0 0 0 0,-1 0-1 0 0,-9-16 1 0 0,8 18-112 0 0,-1 1-1 0 0,0 0 0 0 0,-1 0 1 0 0,0 1-1 0 0,-1 0 1 0 0,-1 0-1 0 0,1 1 1 0 0,-2 0-1 0 0,1 1 0 0 0,-1 1 1 0 0,-1 0-1 0 0,1 0 1 0 0,-17-6-1 0 0,21 12-7 0 0,0-1 0 0 0,-1 2 0 0 0,1-1 0 0 0,-1 1 0 0 0,0 0 0 0 0,1 1 0 0 0,-1 0 0 0 0,0 1 0 0 0,-13 1 0 0 0,8 1 0 0 0,0 0 0 0 0,1 0 0 0 0,-1 2 0 0 0,1-1 0 0 0,-14 9 0 0 0,16-8-29 0 0,1 1 1 0 0,1 1-1 0 0,0 0 0 0 0,0 1 0 0 0,0-1 1 0 0,1 2-1 0 0,0-1 0 0 0,0 1 0 0 0,-6 10 1 0 0,1 1-838 0 0,0 1 1 0 0,2 1-1 0 0,-12 30 1 0 0,0 6-8538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49:50.87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0 122 1840 0 0,'2'0'133'0'0,"16"0"1414"0"0,-10-1-999 0 0,-6 0-289 0 0,0 1 1 0 0,-1-1-1 0 0,1 1 1 0 0,0-1-1 0 0,0 1 1 0 0,-1 0-1 0 0,1 0 1 0 0,0 0-1 0 0,-1 0 1 0 0,1 0-1 0 0,0 0 1 0 0,1 1-1 0 0,20 4 2520 0 0,-23-4-2747 0 0,0-1 1 0 0,0 0 0 0 0,0 0 0 0 0,0 0-1 0 0,0 0 1 0 0,0 1 0 0 0,0-1 0 0 0,0 0-1 0 0,0 0 1 0 0,0 0 0 0 0,0 0 0 0 0,0 1-1 0 0,0-1 1 0 0,0 0 0 0 0,0 0 0 0 0,0 1-6 0 0,0-1-1 0 0,0 0 1 0 0,0 0 0 0 0,0 0 0 0 0,0 0 0 0 0,0 1 0 0 0,0-1-1 0 0,0 0 1 0 0,0 0 0 0 0,0 0 0 0 0,0 1 0 0 0,0-1-1 0 0,0 0 1 0 0,0 0 0 0 0,0 0 0 0 0,0 0 0 0 0,1 1 0 0 0,-1-1-1 0 0,0 0 1 0 0,0 0 0 0 0,0 0 0 0 0,0 0 0 0 0,0 0 0 0 0,0 1-1 0 0,1-1 1 0 0,-1 0 0 0 0,0 0 0 0 0,0 0 0 0 0,0 0-1 0 0,0 0 1 0 0,1 0 0 0 0,-1 0 0 0 0,0 0 0 0 0,0 1 0 0 0,0-1-1 0 0,0 0 1 0 0,1 0 0 0 0,-1 0 0 0 0,0 0 0 0 0,0 0-1 0 0,1 0 1 0 0,11 0 1298 0 0,-5 0-988 0 0,1 1 1 0 0,-1-2-1 0 0,0 1 1 0 0,0-1-1 0 0,0 0 0 0 0,0 0 1 0 0,0-1-1 0 0,8-2 1 0 0,-3-1-49 0 0,-3 0-163 0 0,-8 3 18 0 0,7-1 150 0 0,0 0 56 0 0,1 0 0 0 0,13-7 0 0 0,-3 2-106 0 0,-17 7-161 0 0,2 1-12 0 0,24 0 90 0 0,4-4 48 0 0,-32 4-137 0 0,3 0 4 0 0,-1 0-71 0 0,4 0 42 0 0,0 0 0 0 0,0 0 0 0 0,0 1 0 0 0,0 0 0 0 0,0 0 0 0 0,0 0 0 0 0,8 3-1 0 0,17 6 8 0 0,-30-10 219 0 0,13 0 799 0 0,33 6-492 0 0,86-2 721 0 0,-94-9-1170 0 0,-28 3-84 0 0,-1 1 0 0 0,13-1 0 0 0,24-3 169 0 0,-34 3-100 0 0,23-1 0 0 0,58 3 220 0 0,-88 1-347 0 0,1-1-1 0 0,-1 1 1 0 0,10 3 0 0 0,-12-2 22 0 0,0-1 0 0 0,0 0 0 0 0,0 0 0 0 0,0-1-1 0 0,0 1 1 0 0,0-1 0 0 0,1 0 0 0 0,-1 0 0 0 0,7-1 0 0 0,-10 1-2 0 0,1-1 1 0 0,0 1-1 0 0,0 0 0 0 0,0 0 0 0 0,-1 0 0 0 0,1 0 0 0 0,0 0 1 0 0,0 1-1 0 0,0-1 0 0 0,-1 0 0 0 0,5 2 0 0 0,-5-1-9 0 0,1-1-1 0 0,0 1 1 0 0,-1-1-1 0 0,1 0 0 0 0,0 0 1 0 0,0 1-1 0 0,-1-1 0 0 0,1 0 1 0 0,3-1-1 0 0,-2 1 1 0 0,1-1 0 0 0,1 0 0 0 0,-1 0 0 0 0,1 0 0 0 0,0 1 0 0 0,0 0 0 0 0,-1 0 0 0 0,1 0 0 0 0,0 1 0 0 0,-1-1 0 0 0,1 1 0 0 0,0 0 0 0 0,-1 1 0 0 0,9 2 0 0 0,-9-2-27 0 0,0-1 0 0 0,1 0 0 0 0,-1 0 0 0 0,0-1 0 0 0,1 1 0 0 0,-1-1 0 0 0,1 0 0 0 0,7-1 0 0 0,23 0 281 0 0,155-3-625 0 0,-173 7 371 0 0,-9-2 0 0 0,61-5 258 0 0,-4 0-156 0 0,-54 4-106 0 0,-1-1-1 0 0,13-3 0 0 0,-12 2-86 0 0,0 1 0 0 0,14-1-1 0 0,17-3 5 0 0,-31 3 90 0 0,0 1-1 0 0,11-1 0 0 0,-2 2 14 0 0,-4-1-98 0 0,0 1 0 0 0,25 4 0 0 0,-35-3 114 0 0,-1-1 1 0 0,0 0-1 0 0,0 0 1 0 0,1 0-1 0 0,6-2 1 0 0,14 0-52 0 0,20 2-425 0 0,-13 1 293 0 0,-17 0 28 0 0,0-1 1 0 0,17-1-1 0 0,-9-2-218 0 0,-13 3 181 0 0,-1-1-1 0 0,1-1 1 0 0,10-3-1 0 0,-19 5 161 0 0,1-1 0 0 0,-1 0 0 0 0,1 1 0 0 0,-1 0 0 0 0,1 0 0 0 0,-1 0 0 0 0,1 0 0 0 0,-1 0 0 0 0,4 1 0 0 0,-1-1 0 0 0,-1 1 0 0 0,1-1 0 0 0,0 0 0 0 0,0 0 0 0 0,-1-1 0 0 0,1 0 0 0 0,0 1 0 0 0,6-3 0 0 0,-7 2 0 0 0,0 0 0 0 0,1 1 0 0 0,-1 0 0 0 0,1 0 0 0 0,-1 0 0 0 0,7 1 0 0 0,11 1 0 0 0,3-1-7 0 0,29 5-1 0 0,-28-3-56 0 0,29 1-1 0 0,-35-4 63 0 0,-4 1 0 0 0,1-2-1 0 0,23-2 1 0 0,19-3-13 0 0,-41 3 15 0 0,-14 3 2 0 0,-1-1 0 0 0,0 1-1 0 0,0-1 1 0 0,0 0 0 0 0,-1 0-1 0 0,1 0 1 0 0,4-2 0 0 0,41-7 64 0 0,-37 6-66 0 0,1 0 0 0 0,25-3 0 0 0,45 3-301 0 0,-81 4 301 0 0,41-5-70 0 0,-31 3 55 0 0,0 1 0 0 0,12-1 0 0 0,72-2 423 0 0,-63 1-419 0 0,-24 2-55 0 0,0 0 1 0 0,1 0 0 0 0,-1 1-1 0 0,0 0 1 0 0,10 1-1 0 0,2 2 57 0 0,34-1-1 0 0,-38-2-8 0 0,0 1 0 0 0,-1 0 0 0 0,24 6-1 0 0,-24-4 19 0 0,0 0 0 0 0,0-1 0 0 0,28-1 0 0 0,34-5 0 0 0,-33-2-10 0 0,-10 5-46 0 0,-19 0 57 0 0,29 3 0 0 0,27 3-65 0 0,-52-3 64 0 0,34 0 0 0 0,-48-2 0 0 0,60-3-10 0 0,6-3-44 0 0,-20 6 54 0 0,4 6 0 0 0,-1-4 0 0 0,-22-1 0 0 0,39-3 0 0 0,-31 1 0 0 0,-32 2-10 0 0,0-1-1 0 0,0-1 0 0 0,0 1 1 0 0,0-1-1 0 0,12-3 0 0 0,-5 0 11 0 0,1 2 0 0 0,0 0 0 0 0,-1 1 0 0 0,1 0 0 0 0,0 1 0 0 0,17 3 0 0 0,20-1 0 0 0,156-6-476 0 0,-191 4 167 0 0,5 0 390 0 0,-1 0 0 0 0,0 1 0 0 0,30 7 0 0 0,-32-5-156 0 0,-1-1 0 0 0,0 0 0 0 0,36-2-1 0 0,-30-1 257 0 0,34 4 0 0 0,-52-3-181 0 0,0 0 0 0 0,0 0 0 0 0,8-2 0 0 0,10 0 0 0 0,-9 2 0 0 0,29-5 0 0 0,-35 4-7 0 0,1 0 1 0 0,-1 1-1 0 0,1 0 0 0 0,20 4 0 0 0,16-1-559 0 0,34-3 1074 0 0,-38-6-472 0 0,2 12-580 0 0,105-2 386 0 0,-38-4 316 0 0,-110 0-276 0 0,9-3 874 0 0,32 1-339 0 0,12-6-680 0 0,-47 8 263 0 0,0 0 0 0 0,15 2 0 0 0,-19-1 0 0 0,-3-1 0 0 0,1 0 0 0 0,-1 1 0 0 0,1-1 0 0 0,-1 0 0 0 0,1 0 0 0 0,-1 0 0 0 0,0 0 0 0 0,1 0 0 0 0,-1 0 0 0 0,1 0 0 0 0,-1 0 0 0 0,1 0 0 0 0,-1-1 0 0 0,3 0 0 0 0,2-1 0 0 0,42 1 0 0 0,53-3 280 0 0,-56 8-85 0 0,-42-4-119 0 0,0 0-11 0 0,35 1 15 0 0,-33 0-56 0 0,0-1 1 0 0,0 1-1 0 0,0-1 0 0 0,0 0 0 0 0,0 0 0 0 0,5-2 0 0 0,2 1-1 0 0,3 2 85 0 0,0-2-1 0 0,-1 0 0 0 0,1 0 0 0 0,21-6 0 0 0,-34 6-168 0 0,58-3-70 0 0,-57 4 175 0 0,0-1-1 0 0,0 1 0 0 0,1-1 1 0 0,-1 0-1 0 0,6-2 0 0 0,4 0-51 0 0,-5 2 460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9.84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-765 1239 1090,'0'0'48,"0"0"11,0 0-47,0 0-12,0 0 0,9-8 0,-4 4 92,0-4 16,8 0 3,-4 4 1,5-4-36,-5 4-6,5-4-2,-1 0 0,6 8-21,3-4-5,-3-1-1,3 1 0,-3 4-7,8-4-2,0 0 0,5 0 0,0 4-11,0-4-2,4 4-1,1 0 0,4-4-6,4 4 0,1 0-1,-1-4 0,5 0-11,10-4 0,-1 0 0,0 0 8,-4 4-8,-1 0 0,1-4 0,-5 4 0,4-4 0,-3 3 0,-1 1 9,0-4-9,0 0 0,0 4 0,5-8 0,-5 8 0,-9 0 0,4 0 0,5 4 0,-4 0 8,-5-4-8,0 4 0,0 0 0,-5 0 0,-4 4 0,0 0 0,0 0 0,-5 0 0,5-4 0,-5 0 0,-4 0 0,4 0 0,-4 0 0,4-4 0,1 0 0,4 4 0,-5-4 0,5 0 0,-5 4-9,-4-4 9,0 0-11,-1 4 3,6-4 0,-6 4 0,1-4-4,0 0 0,0 4 0,-1 0 0,-3 0-6,3 0-2,-3 0 0,-1-4 0,-4 4-31,-1-4-6,1-1-2,-5 5-757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7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188 293 13704 0 0,'0'0'1245'0'0,"-2"-2"-1026"0"0,-7-6 381 0 0,-1 1-1 0 0,0 0 1 0 0,-1 0 0 0 0,1 1 0 0 0,-12-5 0 0 0,19 11-478 0 0,1-1 0 0 0,0 1 0 0 0,-1 0 0 0 0,1 0 0 0 0,-1 0 0 0 0,1 0 0 0 0,0 0 0 0 0,-1 0 0 0 0,1 1 0 0 0,0-1 0 0 0,-1 1 0 0 0,1-1-1 0 0,-3 2 1 0 0,3-1-85 0 0,-4 1 46 0 0,0 0-1 0 0,0 0 1 0 0,1 0-1 0 0,-1 1 1 0 0,0-1-1 0 0,1 1 1 0 0,0 1 0 0 0,-6 3-1 0 0,11-6-77 0 0,-1 0 1 0 0,0-1-1 0 0,1 1 0 0 0,-1 0 0 0 0,1 0 1 0 0,-1-1-1 0 0,1 1 0 0 0,-1 0 1 0 0,1 0-1 0 0,-1 0 0 0 0,1 0 0 0 0,0 0 1 0 0,-1 0-1 0 0,1 0 0 0 0,0 0 1 0 0,0 0-1 0 0,0-1 0 0 0,0 1 0 0 0,0 2 1 0 0,0 1 7 0 0,-10 73-3 0 0,9-75-10 0 0,0 0 0 0 0,1 1 0 0 0,0-1 0 0 0,0 0 0 0 0,0 0 0 0 0,0 0 0 0 0,0 1 0 0 0,0-1 0 0 0,0 0 0 0 0,1 0 0 0 0,-1 0 0 0 0,1 0 0 0 0,-1 1 0 0 0,1-1 0 0 0,0 0 0 0 0,0 0 0 0 0,0 0 0 0 0,0 0 0 0 0,0-1 0 0 0,1 1 0 0 0,-1 0 0 0 0,0 0 0 0 0,1-1 0 0 0,-1 1 0 0 0,1-1 0 0 0,0 1 0 0 0,-1-1 0 0 0,1 0 0 0 0,2 2 0 0 0,8 6 0 0 0,-10-7 0 0 0,0 0 0 0 0,0-1 0 0 0,-1 1 0 0 0,1-1 0 0 0,0 1 0 0 0,1-1 0 0 0,-1 0 0 0 0,0 0 0 0 0,0 0 0 0 0,0 0 0 0 0,1 0 0 0 0,-1 0 0 0 0,0 0 0 0 0,1-1 0 0 0,-1 1 0 0 0,1-1 0 0 0,-1 0 0 0 0,1 0 0 0 0,-1 0 0 0 0,1 0 0 0 0,-1 0 0 0 0,0 0 0 0 0,3-1 0 0 0,3-1-13 0 0,0-1 0 0 0,-1 0 0 0 0,11-5 0 0 0,-15 6 6 0 0,0 1 1 0 0,-1-1-1 0 0,1 0 0 0 0,-1 0 1 0 0,0 0-1 0 0,0 0 0 0 0,1-1 1 0 0,-2 1-1 0 0,1 0 1 0 0,0-1-1 0 0,0 1 0 0 0,1-5 1 0 0,10-16-36 0 0,-10 18 24 0 0,0 0 0 0 0,0 0 0 0 0,0 0-1 0 0,-1 0 1 0 0,0 0 0 0 0,0-1 0 0 0,0 1 0 0 0,0-8-1 0 0,-1-3-24 0 0,-2 12 31 0 0,1 0 0 0 0,1 0-1 0 0,-1 0 1 0 0,0 0-1 0 0,2-5 1 0 0,1-7-14 0 0,0 0 0 0 0,-2 0 1 0 0,0-1-1 0 0,-2-32 0 0 0,0 8 16 0 0,1 34 10 0 0,0 0 0 0 0,-1 0 0 0 0,0 1 0 0 0,-1-1 0 0 0,1 0 0 0 0,-1 1 0 0 0,0-1 0 0 0,-4-6 0 0 0,4 8 0 0 0,1 1 0 0 0,0 0 0 0 0,1 0 0 0 0,-1-1-1 0 0,0-7 1 0 0,1 9 2 0 0,0 0 0 0 0,0-1-1 0 0,0 1 1 0 0,-1 0 0 0 0,1 0 0 0 0,-1 0 0 0 0,0 0-1 0 0,-2-5 1 0 0,2 6 943 0 0,1 13-687 0 0,2 1-1 0 0,2 14 1 0 0,-2-15-166 0 0,0 0-1 0 0,0 15 1 0 0,-3 16 110 0 0,2 43 156 0 0,0-73-326 0 0,1 0-1 0 0,0-1 1 0 0,1 1-1 0 0,0-1 1 0 0,6 15 0 0 0,9 26-22 0 0,-8-37-10 0 0,5 7-474 0 0,-13-20-46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0 11520 0 0,'0'0'2385'0'0,"0"3"-1108"0"0,0 2-738 0 0,0 0-137 0 0,-1 1 0 0 0,2 0 0 0 0,-1 0 1 0 0,1 0-1 0 0,0 0 0 0 0,0-1 0 0 0,0 1 0 0 0,1 0 0 0 0,3 7 0 0 0,3 1 112 0 0,0-1 0 0 0,1-1 0 0 0,15 17 0 0 0,-14-18-286 0 0,-9-9-180 0 0,1 1 0 0 0,0-1 1 0 0,0 0-1 0 0,0 0 0 0 0,0 0 0 0 0,0 0 1 0 0,1 0-1 0 0,-1 0 0 0 0,1-1 0 0 0,3 3 1 0 0,-4-4 36 0 0,13-4 8 0 0,-11 3-75 0 0,-1-1 1 0 0,0 1-1 0 0,0-1 0 0 0,0 0 0 0 0,0 0 0 0 0,-1 0 0 0 0,1 0 0 0 0,0 0 0 0 0,-1 0 1 0 0,0-1-1 0 0,1 1 0 0 0,-1-1 0 0 0,0 0 0 0 0,0 0 0 0 0,2-5 0 0 0,-1 3-1 0 0,-1-1 0 0 0,-1 1-1 0 0,1-1 1 0 0,-1 1 0 0 0,0-1-1 0 0,0 0 1 0 0,0 0 0 0 0,-1-8-1 0 0,1-9-7 0 0,0 16 2 0 0,-1 1 0 0 0,0-1 0 0 0,0 0 0 0 0,-1-6 0 0 0,0 6-2 0 0,3 18 11 0 0,6 29 15 0 0,13 65 157 0 0,-9-39-46 0 0,-8-47 4 0 0,0 0 0 0 0,-2 0 1 0 0,0 0-1 0 0,-1 1 1 0 0,-3 35-1 0 0,-1-45 37 0 0,1 0 0 0 0,-9 18-1 0 0,11-27-165 0 0,-1 1 0 0 0,0-1 0 0 0,0 0 0 0 0,0 0 0 0 0,0 0 0 0 0,0 0 0 0 0,0-1 0 0 0,0 1 0 0 0,0 0 0 0 0,0 0-1 0 0,0 0 1 0 0,-1-1 0 0 0,1 1 0 0 0,0-1 0 0 0,0 1 0 0 0,-1-1 0 0 0,1 1 0 0 0,0-1 0 0 0,-1 0 0 0 0,1 0 0 0 0,-2 1 0 0 0,-3-1 20 0 0,1 0 1 0 0,-1 0-1 0 0,1 0 1 0 0,-8-1-1 0 0,-143-32-1085 0 0,110 23-1018 0 0,24 5 36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 9216 0 0,'2'1'6522'0'0,"3"2"-6077"0"0,-1 0 0 0 0,1 0-1 0 0,-1-1 1 0 0,1 1 0 0 0,0-1-1 0 0,0 0 1 0 0,0-1 0 0 0,0 1 0 0 0,0-1-1 0 0,7 1 1 0 0,30 6 1011 0 0,-32-5-1139 0 0,0-1-1 0 0,1 0 0 0 0,15 0 0 0 0,193-10 1915 0 0,-204 8-2205 0 0,1-1 0 0 0,-1-1 0 0 0,0 0 1 0 0,1-1-1 0 0,-1-1 0 0 0,0 0 0 0 0,21-10 0 0 0,-4 5-129 0 0,-24 7-23 0 0,0 1-1 0 0,-1-2 0 0 0,8-2 1 0 0,0-2-938 0 0,4-1-5105 0 0,-3-2-1556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8.9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244 147 9216 0 0,'-11'-2'384'0'0,"0"0"0"0"0,0 1 0 0 0,0 0 0 0 0,0 1 0 0 0,-1 0 0 0 0,-13 2 0 0 0,20-1 349 0 0,0 0 1 0 0,-1 1-1 0 0,1 0 1 0 0,0-1 0 0 0,-7 5-1 0 0,-1 0 656 0 0,7-3-1097 0 0,0 0 0 0 0,1 0 0 0 0,0 0 0 0 0,-1 1 0 0 0,1 0 0 0 0,0 0 0 0 0,1 0 0 0 0,-1 1 0 0 0,1 0 0 0 0,0-1 0 0 0,0 2 0 0 0,0-1 0 0 0,1 0 0 0 0,-6 11 0 0 0,5-6-161 0 0,0 0 1 0 0,1 0-1 0 0,0 0 0 0 0,0 1 0 0 0,1-1 0 0 0,0 1 0 0 0,1-1 0 0 0,0 13 0 0 0,0 1 15 0 0,1-17-137 0 0,-1 0 0 0 0,1 0 1 0 0,0 0-1 0 0,0 0 0 0 0,1 0 1 0 0,0-1-1 0 0,0 1 0 0 0,0 0 0 0 0,1-1 1 0 0,0 1-1 0 0,3 6 0 0 0,5 3-9 0 0,-9-15 0 0 0,0 1 0 0 0,0-1 0 0 0,-1 1 0 0 0,1-1 0 0 0,0 1 0 0 0,1-1 0 0 0,-1 0 0 0 0,0 1 0 0 0,0-1 0 0 0,0 0 0 0 0,1 0 0 0 0,2 2 0 0 0,-4-3 0 0 0,1 0 0 0 0,0 0 0 0 0,0 1 0 0 0,-1-1 0 0 0,1 0 0 0 0,0 0 0 0 0,-1 0 0 0 0,1 0 0 0 0,0 0 0 0 0,0 0 0 0 0,-1 0 0 0 0,1 0 0 0 0,0 0 0 0 0,1-1 0 0 0,2 0 0 0 0,-2 1 0 0 0,1-1 0 0 0,-1 1 0 0 0,0-1 0 0 0,0 0 0 0 0,1 0 0 0 0,-1 0 1 0 0,0 0-1 0 0,0 0 0 0 0,0 0 0 0 0,0-1 0 0 0,0 1 0 0 0,0-1 0 0 0,-1 1 0 0 0,1-1 0 0 0,0 0 0 0 0,1-2 0 0 0,11-9-22 0 0,-9 8-16 0 0,0 0 0 0 0,0 0 0 0 0,0-1 0 0 0,-1 1 0 0 0,0-1 0 0 0,0 0 0 0 0,0 0 0 0 0,-1-1 0 0 0,0 1 0 0 0,0-1 0 0 0,3-11 0 0 0,-2 4-90 0 0,0 0 1 0 0,-2 0-1 0 0,1-1 1 0 0,0-26 0 0 0,-4 22 54 0 0,-1 0 0 0 0,-1 0 1 0 0,0 0-1 0 0,-1 0 0 0 0,-13-32 1 0 0,12 35 9 0 0,-1 0 0 0 0,-1 1 1 0 0,-11-19-1 0 0,-5-8 648 0 0,22 40 581 0 0,2 5-1086 0 0,5 15-69 0 0,-4-10 8 0 0,0 0 0 0 0,1 1 1 0 0,0-1-1 0 0,1-1 0 0 0,4 10 0 0 0,5 5 98 0 0,-1 0 0 0 0,14 41 0 0 0,-1-5 24 0 0,-20-45-105 0 0,-1 0 0 0 0,6 25 0 0 0,-7-24 1 0 0,1 0 0 0 0,9 23 0 0 0,25 40-170 0 0,-37-74-602 0 0,2 7 1232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15608 0 0,'7'-3'466'0'0,"3"0"254"0"0,19 2-278 0 0,-17 0-32 0 0,0 1 0 0 0,0 0 0 0 0,0 1 0 0 0,0 0 1 0 0,19 5-1 0 0,45 8 2219 0 0,-71-13-2445 0 0,-1 1 0 0 0,0 0 1 0 0,1 0-1 0 0,-1 0 0 0 0,0 0 0 0 0,0 0 1 0 0,0 1-1 0 0,4 4 0 0 0,-6-6-105 0 0,-1 1 1 0 0,1 0-1 0 0,-1 0 1 0 0,1 0 0 0 0,-1-1-1 0 0,0 2 1 0 0,1-1-1 0 0,-1 0 1 0 0,0 0-1 0 0,0 0 1 0 0,-1 0-1 0 0,1 1 1 0 0,0-1-1 0 0,-1 0 1 0 0,1 1-1 0 0,-1-1 1 0 0,0 4-1 0 0,1 1 23 0 0,-1 0 0 0 0,-1 0 0 0 0,1 0 0 0 0,-1 1 0 0 0,0-1 0 0 0,-1 0 1 0 0,1 0-1 0 0,-1 0 0 0 0,-1 0 0 0 0,1-1 0 0 0,-1 1 0 0 0,-1-1 0 0 0,1 1 0 0 0,-8 9 0 0 0,-1-1-121 0 0,-1 0 1 0 0,0 0 0 0 0,-1-1-1 0 0,-1-1 1 0 0,-26 19-1 0 0,36-30-216 0 0,1 0 0 0 0,0 0 0 0 0,-1-1 0 0 0,0 0 1 0 0,1 0-1 0 0,-1 0 0 0 0,0-1 0 0 0,1 1 0 0 0,-9-1 0 0 0</inkml:trace>
  <inkml:trace contextRef="#ctx0" brushRef="#br0" timeOffset="1">347 51 14744 0 0,'0'0'672'0'0,"-1"-7"229"0"0,-1 5-877 0 0,2 2-17 0 0,0-1-1 0 0,-1 1 1 0 0,1 0 0 0 0,0-1 0 0 0,-1 1 0 0 0,1-1 0 0 0,0 1 0 0 0,0 0 0 0 0,-1-1-1 0 0,1 1 1 0 0,0-1 0 0 0,0 1 0 0 0,0-1 0 0 0,-1 1 0 0 0,1-1 0 0 0,0 1-1 0 0,0-1 1 0 0,0 1 0 0 0,0-1 0 0 0,0 1 0 0 0,0-1 0 0 0,0 1 0 0 0,0-1 0 0 0,0 1-1 0 0,1-1 1 0 0,-1 0 0 0 0,0-1 938 0 0,-10 3 2894 0 0,10 0-3752 0 0,-1-1 0 0 0,1 1 0 0 0,0 0 0 0 0,0-1 0 0 0,-1 1 0 0 0,1-1 0 0 0,0 1 0 0 0,-1-1 0 0 0,1 1 0 0 0,-1-1 0 0 0,1 1 0 0 0,-1-1 0 0 0,1 1 0 0 0,-1-1 0 0 0,1 0 0 0 0,-1 1 0 0 0,0 0 0 0 0,-9 8 763 0 0,5 10 133 0 0,5-17-910 0 0,-1 1 0 0 0,1-1 0 0 0,-1 0 0 0 0,0 0 0 0 0,1 1 0 0 0,-3 3 1 0 0,0-1 0 0 0,1 0 1 0 0,0 0-1 0 0,1 0 0 0 0,-1 0 1 0 0,1 0-1 0 0,0 1 1 0 0,0-1-1 0 0,1 0 1 0 0,0 1-1 0 0,0-1 1 0 0,0 1-1 0 0,0-1 1 0 0,2 9-1 0 0,0 17 41 0 0,3-16-72 0 0,5-2-33 0 0,-7-10-25 0 0,0 0 1 0 0,-1 0-1 0 0,1-1 0 0 0,0 1 0 0 0,1-1 0 0 0,-1 0 1 0 0,0 0-1 0 0,1 0 0 0 0,-1 0 0 0 0,6 2 1 0 0,-6-4-11 0 0,0 1 1 0 0,-1-1 0 0 0,1 1 0 0 0,-1-1 0 0 0,1 0 0 0 0,-1 0-1 0 0,1 0 1 0 0,0-1 0 0 0,-1 1 0 0 0,1-1 0 0 0,-1 1 0 0 0,1-1 0 0 0,-1 0-1 0 0,1 0 1 0 0,-1 0 0 0 0,4-2 0 0 0,-2 1-308 0 0,0 0 1 0 0,0-1 0 0 0,0 0-1 0 0,6-5 1 0 0,3-8-5933 0 0,-7 1-1465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1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10136 0 0,'0'0'1316'0'0,"1"1"94"0"0,2 2-595 0 0,1 0-1 0 0,-1 0 0 0 0,1-1 1 0 0,-1 1-1 0 0,1-1 1 0 0,0 0-1 0 0,7 3 0 0 0,-4-3-306 0 0,1 0-1 0 0,0 0 0 0 0,0 0 0 0 0,0-1 0 0 0,1 0 0 0 0,9-1 0 0 0,-13 1-295 0 0,-2 1-164 0 0,17-1-2549 0 0</inkml:trace>
  <inkml:trace contextRef="#ctx0" brushRef="#br0" timeOffset="1">1 292 5064 0 0,'1'2'8116'0'0,"1"0"-7806"0"0,0-1 1 0 0,0 1-1 0 0,-1-1 0 0 0,1 1 1 0 0,0-1-1 0 0,0 0 1 0 0,1 0-1 0 0,-1 0 1 0 0,0 0-1 0 0,0 0 1 0 0,1 0-1 0 0,-1-1 1 0 0,0 1-1 0 0,1-1 1 0 0,-1 1-1 0 0,0-1 1 0 0,1 0-1 0 0,-1 0 1 0 0,3 0-1 0 0,1-1-163 0 0,-1 0 0 0 0,0-1 0 0 0,1 1 1 0 0,-1-1-1 0 0,0 0 0 0 0,0-1 0 0 0,8-3 0 0 0,-1-1 87 0 0,27-8-1 0 0,-7 3-6146 0 0,-16 7-583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69 134 12440 0 0,'-2'2'88'0'0,"1"1"1"0"0,0-1-1 0 0,-1 0 1 0 0,0 0-1 0 0,1 0 1 0 0,-1 0-1 0 0,0 0 1 0 0,0 0-1 0 0,0-1 1 0 0,0 1-1 0 0,0-1 1 0 0,-1 1 0 0 0,1-1-1 0 0,-4 2 1 0 0,4-2 7 0 0,1-1 1 0 0,-1 1-1 0 0,1 0 1 0 0,-1 0-1 0 0,1 0 1 0 0,0 0 0 0 0,0 0-1 0 0,-1 0 1 0 0,1 0-1 0 0,0 1 1 0 0,0-1 0 0 0,0 0-1 0 0,0 1 1 0 0,0-1-1 0 0,0 1 1 0 0,0 1-1 0 0,-9 28 2408 0 0,6-16-1544 0 0,3-12-770 0 0,1 1 0 0 0,-1-1 0 0 0,1 0 1 0 0,0 1-1 0 0,0-1 0 0 0,0 1 0 0 0,1-1 1 0 0,-1 1-1 0 0,1-1 0 0 0,0 0 0 0 0,0 1 0 0 0,0-1 1 0 0,2 4-1 0 0,3 12 457 0 0,-3-8-408 0 0,0-1 0 0 0,1 0 0 0 0,1-1 0 0 0,0 1 0 0 0,0-1 0 0 0,1 0 0 0 0,0 0 0 0 0,14 15 0 0 0,-12-13-78 0 0,-6-8-103 0 0,1-1-1 0 0,-1 1 0 0 0,1 0 1 0 0,0-1-1 0 0,0 1 0 0 0,0-1 1 0 0,0 0-1 0 0,0 0 0 0 0,0 0 1 0 0,6 1-1 0 0,-9-2-40 0 0,1-1 1 0 0,0 0-1 0 0,0 0 1 0 0,-1 0-1 0 0,1 0 1 0 0,0 0-1 0 0,0 0 0 0 0,0 0 1 0 0,-1 0-1 0 0,1 0 1 0 0,0-1-1 0 0,0 1 1 0 0,0 0-1 0 0,-1 0 0 0 0,1-1 1 0 0,0 1-1 0 0,0-1 1 0 0,2 0 37 0 0,6-2 48 0 0,-5 2-69 0 0,-1 1 1 0 0,0-1-1 0 0,0 0 0 0 0,1 0 1 0 0,-1-1-1 0 0,0 1 1 0 0,0-1-1 0 0,0 1 1 0 0,0-1-1 0 0,-1 0 1 0 0,1 0-1 0 0,0 0 0 0 0,-1 0 1 0 0,0-1-1 0 0,1 1 1 0 0,2-5-1 0 0,1-4 68 0 0,2-1 92 0 0,-1-1 0 0 0,0 0 0 0 0,-1-1 0 0 0,5-15 0 0 0,-7 16-131 0 0,0 0-1 0 0,-1-1 0 0 0,-1 1 1 0 0,1-27-1 0 0,-3 19-34 0 0,-1 1 1 0 0,0-1-1 0 0,-2 0 0 0 0,-5-20 0 0 0,6 34-16 0 0,0 0 0 0 0,0 1 0 0 0,-1-1 0 0 0,0 1 0 0 0,0 0 0 0 0,-8-11 0 0 0,8 14-11 0 0,0 0 0 0 0,0 0-1 0 0,0 0 1 0 0,0 0 0 0 0,0 0 0 0 0,0 1-1 0 0,-1-1 1 0 0,1 1 0 0 0,-1 0 0 0 0,0 0-1 0 0,0 1 1 0 0,-6-3 0 0 0,8 4-76 0 0,-1-1 1 0 0,0 1-1 0 0,1 0 1 0 0,-1 0-1 0 0,1 0 1 0 0,-1 0-1 0 0,0 0 1 0 0,1 0-1 0 0,-1 1 0 0 0,1-1 1 0 0,-1 1-1 0 0,1 0 1 0 0,-1 0-1 0 0,1 0 1 0 0,0 0-1 0 0,-1 0 1 0 0,1 1-1 0 0,0-1 1 0 0,0 1-1 0 0,0-1 1 0 0,-3 3-1 0 0,0 1-602 0 0,1 0 1 0 0,-1 0-1 0 0,1 0 0 0 0,0 0 1 0 0,0 0-1 0 0,1 1 0 0 0,-5 10 1 0 0,-3 10-7065 0 0</inkml:trace>
  <inkml:trace contextRef="#ctx0" brushRef="#br0" timeOffset="1">409 596 11520 0 0,'0'0'886'0'0,"2"1"-582"0"0,27 23 3467 0 0,-26-22-3351 0 0,-1 1 0 0 0,0-1 0 0 0,0 0 0 0 0,0 1 0 0 0,0-1 0 0 0,0 1 0 0 0,0-1 0 0 0,-1 1 0 0 0,1 0 0 0 0,-1 0 0 0 0,0 0 0 0 0,1 0 0 0 0,-2 0 0 0 0,1 0 0 0 0,0 0 0 0 0,0 0 0 0 0,-1 4 0 0 0,1 5-79 0 0,-2-1-1 0 0,1 0 0 0 0,-4 17 1 0 0,4-26-250 0 0,-2 6-19 0 0,0-1 0 0 0,-1 1 0 0 0,0-1 0 0 0,0 0 1 0 0,-8 13-1 0 0,-3 9-274 0 0,13-26-49 0 0,1-2 141 0 0,0-1-1 0 0,0 1 1 0 0,-1-1-1 0 0,1 1 1 0 0,0-1-1 0 0,0 1 1 0 0,-1-1-1 0 0,1 1 1 0 0,0-1-1 0 0,-1 1 1 0 0,1-1 0 0 0,0 1-1 0 0,-1-1 1 0 0,1 0-1 0 0,-1 1 1 0 0,1-1-1 0 0,0 1 1 0 0,-2-1-1 0 0,-6 5-1337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0,'0'0'143'0'0,"2"1"-3"0"0,1-1 842 0 0,-1 1 1 0 0,1-1-1 0 0,-1 1 1 0 0,1-1 0 0 0,-1 0-1 0 0,1 0 1 0 0,-1 0-1 0 0,5-1 1 0 0,-4 1-18 0 0,0 0 0 0 0,0 0 0 0 0,0 0 0 0 0,0 0 0 0 0,0 0 0 0 0,0 0 0 0 0,5 2 0 0 0,115 43 4570 0 0,-110-40-5249 0 0,-10-4-35 0 0,-1 0-10 0 0,4 4-59 0 0,-4-4-140 0 0,0 0 1 0 0,-1 0-1 0 0,1 0 1 0 0,-1 0-1 0 0,1 1 0 0 0,-1-1 1 0 0,1 0-1 0 0,-1 1 0 0 0,0 0 1 0 0,2 1-1 0 0,-3-1 158 0 0,0 7 149 0 0,-3 1-287 0 0,-1 0 0 0 0,1-1 0 0 0,-2 0 0 0 0,1 1 0 0 0,-1-2 0 0 0,0 1 0 0 0,-1-1-1 0 0,0 1 1 0 0,-12 10 0 0 0,16-16-61 0 0,0-1 0 0 0,-1 0 0 0 0,0 0-1 0 0,0 0 1 0 0,1 0 0 0 0,-1 0 0 0 0,0-1 0 0 0,0 1 0 0 0,-4 1-1 0 0,-16 8-137 0 0,12-4 62 0 0,-12 8-234 0 0,19-14 21 0 0,1 0 1 0 0,0 1-1 0 0,0 0 0 0 0,0 0 1 0 0,0 0-1 0 0,-3 3 1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0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35 156 7368 0 0,'4'-10'17886'0'0,"-5"10"-17820"0"0,0 1 0 0 0,1-1 0 0 0,-1 1 0 0 0,0-1 0 0 0,1 1 0 0 0,-1 0 0 0 0,0-1 0 0 0,1 1 0 0 0,-1 0 0 0 0,1-1 0 0 0,-1 1 0 0 0,1 0 0 0 0,-1 0 0 0 0,1-1 1 0 0,0 1-1 0 0,-1 0 0 0 0,1 0 0 0 0,0 0 0 0 0,0 0 0 0 0,-1-1 0 0 0,1 1 0 0 0,0 0 0 0 0,0 1 0 0 0,0 1 117 0 0,-8 23 251 0 0,5-15-342 0 0,0-1 1 0 0,0 1-1 0 0,1-1 0 0 0,-1 18 1 0 0,0 2-10 0 0,2-25-74 0 0,0-1-1 0 0,1 1 1 0 0,-1 0 0 0 0,1 0 0 0 0,0 0 0 0 0,1 0-1 0 0,0 8 1 0 0,14 28-9 0 0,-14-38-1 0 0,1 1 1 0 0,-1 0-1 0 0,1-1 0 0 0,0 0 1 0 0,0 1-1 0 0,0-1 0 0 0,1 0 1 0 0,-1 0-1 0 0,1 0 0 0 0,0 0 0 0 0,0-1 1 0 0,0 1-1 0 0,5 3 0 0 0,-7-5-7 0 0,1 0-1 0 0,0 0 0 0 0,0 0 1 0 0,-1 0-1 0 0,1 0 0 0 0,0 0 1 0 0,0 0-1 0 0,0-1 0 0 0,0 1 1 0 0,0-1-1 0 0,0 1 0 0 0,-1-1 1 0 0,1 0-1 0 0,0 0 0 0 0,0 0 1 0 0,0 0-1 0 0,0 0 0 0 0,0 0 1 0 0,0-1-1 0 0,0 1 0 0 0,0-1 1 0 0,0 1-1 0 0,0-1 0 0 0,0 0 1 0 0,0 0-1 0 0,-1 1 0 0 0,1-1 1 0 0,3-3-1 0 0,-1 0-80 0 0,-3 3 40 0 0,1-1 0 0 0,-1 1-1 0 0,0 0 1 0 0,1 0-1 0 0,-1 0 1 0 0,1 0 0 0 0,-1 0-1 0 0,1 0 1 0 0,0 0-1 0 0,-1 0 1 0 0,1 1 0 0 0,0-1-1 0 0,2 0 1 0 0,-1 1-97 0 0,-1-1 1 0 0,1 0-1 0 0,-1 0 1 0 0,1 0-1 0 0,-1 0 1 0 0,1 0-1 0 0,-1 0 1 0 0,0 0-1 0 0,0-1 0 0 0,1 1 1 0 0,-1-1-1 0 0,0 0 1 0 0,0 1-1 0 0,-1-1 1 0 0,1 0-1 0 0,0 0 1 0 0,-1 0-1 0 0,3-3 1 0 0,7-15-1929 0 0</inkml:trace>
  <inkml:trace contextRef="#ctx0" brushRef="#br0" timeOffset="1">373 39 14744 0 0,'0'0'4270'0'0,"2"0"-2787"0"0,13-5 833 0 0,6-1-1115 0 0,-9 6-925 0 0,-1-1 0 0 0,1-1 0 0 0,0 0 0 0 0,-1 0 0 0 0,0-1 0 0 0,1-1 0 0 0,11-5 0 0 0,-21 8-108 0 0,14-3-3679 0 0,-6 4 1743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0 281 6448 0 0,'3'1'3744'0'0,"3"1"-2443"0"0,-1-1 0 0 0,1 0 1 0 0,0 0-1 0 0,0 0 0 0 0,0-1 0 0 0,0 0 1 0 0,0 0-1 0 0,11-1 0 0 0,2-2-633 0 0,-14 2-592 0 0,0 1 0 0 0,1-1 1 0 0,-1 0-1 0 0,0-1 0 0 0,1 1 0 0 0,-1-1 0 0 0,0 0 0 0 0,0 0 0 0 0,7-5 1 0 0,2-2-135 0 0,14-10-1516 0 0,-16 9-48 0 0</inkml:trace>
  <inkml:trace contextRef="#ctx0" brushRef="#br0" timeOffset="1">411 71 13360 0 0,'0'0'5306'0'0,"3"-2"-3162"0"0,20-4 372 0 0,-19 5-2262 0 0,0 0 0 0 0,0 0 1 0 0,-1 0-1 0 0,8-4 1 0 0,-4 2 183 0 0,-1 0 0 0 0,0 0 0 0 0,13-3 0 0 0,4-3-45 0 0,-20 7-169 0 0,10-4-128 0 0,-10 6-427 0 0,0-2 0 0 0,0 1-1 0 0,0 0 1 0 0,0 0 0 0 0,0-1-1 0 0,-1 0 1 0 0,1 1 0 0 0,0-1-1 0 0,-1 0 1 0 0,1 0 0 0 0,2-4-1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0:58.92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415 37 1378,'-10'17'30,"10"-17"6,0 0 2,0 12 2,-4-4-32,4 0-8,0 4 0,0 4 0,0-4 73,0 9 14,0-5 2,0 4 1,4-4-35,1 4-7,-5 5-2,5-1 0,-5 0-20,4 5-4,5 3-1,-4-4 0,-1 5-2,1 3-1,-1-4 0,1 9 0,0-1-10,-5 5-8,4-1 9,1 5-9,-1-4 0,1 3 0,-1 1 0,1-1 0,4 5 0,-5-5 0,1 1 0,0 0-10,-1-5-1,5-4 0,-4-3 0,-1 3 0,-4-7-4,5-5-1,-1 0 0,1 1 0,-5-9 0,0 4-1,5-8 0,-1 5 0,-4-1-6,0-8-1,0 4 0,0-4 0,5 5-20,-5-5-4,0-4 0,0 4-1,-5 0-38,5-4-7,0-8-2,-4 12-513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1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0,'0'0'1061'0'0,"1"2"-422"0"0,2 3 532 0 0,0-1 0 0 0,-1 1 0 0 0,1 0 1 0 0,-1 1-1 0 0,2 6 0 0 0,3 14 549 0 0,-5-20-1404 0 0,0 0 0 0 0,0 0 1 0 0,-1 0-1 0 0,0 0 0 0 0,1 11 1 0 0,3 60 1231 0 0,0 3-907 0 0,-4-66-562 0 0,0-1 0 0 0,1 1 1 0 0,5 15-1 0 0,-4-15-1230 0 0,0-1 0 0 0,-1 0-1 0 0,1 17 1 0 0,-3-19-7647 0 0</inkml:trace>
  <inkml:trace contextRef="#ctx0" brushRef="#br0" timeOffset="1">389 406 21743 0 0,'0'0'2176'0'0,"0"2"-1989"0"0,0 9 110 0 0,0 0 0 0 0,-1-1 0 0 0,-1 1 0 0 0,0 0 0 0 0,0-1 1 0 0,-1 1-1 0 0,-1-1 0 0 0,0 0 0 0 0,0 0 0 0 0,-1 0 0 0 0,-5 9 0 0 0,-7 7-524 0 0,-27 32-1 0 0,12-25-7262 0 0,10-15-988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2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7368 0 0,'1'-2'7096'0'0,"8"-6"-3674"0"0,3 5-2246 0 0,0 1 1 0 0,0 0-1 0 0,0 1 0 0 0,24 0 0 0 0,-30 1-1035 0 0,0 1-1 0 0,0 0 1 0 0,-1 0-1 0 0,1 1 0 0 0,0 0 1 0 0,-1 0-1 0 0,8 4 1 0 0,1 0 263 0 0,21 16 0 0 0,-31-19-313 0 0,0 1 0 0 0,1 0 0 0 0,-1 0 0 0 0,-1 0 0 0 0,1 1 0 0 0,0 0 0 0 0,-1-1 0 0 0,0 1 0 0 0,0 0 0 0 0,-1 1 0 0 0,4 8 0 0 0,-5-11-64 0 0,-1 0 0 0 0,1 0 0 0 0,-1 0 0 0 0,0 1 1 0 0,0-1-1 0 0,0 0 0 0 0,0 0 0 0 0,0 1 0 0 0,-1-1 0 0 0,0 0 0 0 0,1 0 0 0 0,-1 0 0 0 0,0 0 0 0 0,-3 5 0 0 0,-2 9 87 0 0,4-13-107 0 0,0 1 0 0 0,0-1 0 0 0,-1 0 0 0 0,0 0 0 0 0,0 0 0 0 0,0 0 0 0 0,0 0 0 0 0,0-1 0 0 0,-1 1 0 0 0,0-1 0 0 0,1 0 1 0 0,-1 0-1 0 0,-6 3 0 0 0,1-1-191 0 0,-1 1 1 0 0,0-1 0 0 0,0 0 0 0 0,-20 5 0 0 0,-10 5-3777 0 0,28-11 1985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2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0 7832 0 0,'0'0'16947'0'0,"-1"3"-16108"0"0,-20 43 510 0 0,-17 40-581 0 0,32-70-728 0 0,0 0 0 0 0,2 1-1 0 0,-4 21 1 0 0,7-33-39 0 0,1 1-1 0 0,-1-1 1 0 0,1 0 0 0 0,1 1-1 0 0,-1-1 1 0 0,1 0-1 0 0,0 1 1 0 0,0-1 0 0 0,0 0-1 0 0,1 0 1 0 0,0 0-1 0 0,0 0 1 0 0,0 0 0 0 0,5 7-1 0 0,-6-10-4 0 0,0 0-1 0 0,0-1 1 0 0,0 1 0 0 0,0 0-1 0 0,1-1 1 0 0,-1 1-1 0 0,0-1 1 0 0,1 1 0 0 0,-1-1-1 0 0,1 0 1 0 0,-1 0-1 0 0,1 1 1 0 0,0-1 0 0 0,-1 0-1 0 0,1 0 1 0 0,0-1-1 0 0,0 1 1 0 0,0 0 0 0 0,0-1-1 0 0,0 1 1 0 0,0-1-1 0 0,0 1 1 0 0,0-1 0 0 0,0 0-1 0 0,0 0 1 0 0,0 0 0 0 0,0 0-1 0 0,3-1 1 0 0,6 1-46 0 0,-8-1 8 0 0,0 1 1 0 0,1 0 0 0 0,-1-1-1 0 0,1 0 1 0 0,-1 0-1 0 0,0 0 1 0 0,0 0-1 0 0,0-1 1 0 0,1 1 0 0 0,-1-1-1 0 0,0 0 1 0 0,-1 1-1 0 0,5-4 1 0 0,2-3-886 0 0,0-1 0 0 0,10-11 1 0 0,-12 12-158 0 0,10-11-7430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10136 0 0,'2'0'11090'0'0,"8"5"-9845"0"0,-5-3-982 0 0,0 0 1 0 0,-1 0 0 0 0,1 0-1 0 0,1 0 1 0 0,-1-1 0 0 0,0 0-1 0 0,0 0 1 0 0,0-1 0 0 0,1 1 0 0 0,7-1-1 0 0,-9-1-170 0 0,-1 0 0 0 0,1 0-1 0 0,-1 0 1 0 0,1-1-1 0 0,4-2 1 0 0,16-5 233 0 0,11 5-541 0 0,-32 4 23 0 0,-2-2 27 0 0,3-5-1014 0 0</inkml:trace>
  <inkml:trace contextRef="#ctx0" brushRef="#br0" timeOffset="1">84 226 5528 0 0,'0'0'3680'0'0,"10"0"3815"0"0,6 0-3655 0 0,13 0-2664 0 0,-13-6-536 0 0,0 2-96 0 0,-6-6-32 0 0,2 5-512 0 0,-1-5-224 0 0,5-4 8 0 0,-4 4 8 0 0,-2 6-3080 0 0</inkml:trace>
  <inkml:trace contextRef="#ctx0" brushRef="#br0" timeOffset="2">390 1 14744 0 0,'0'0'1120'0'0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6912 0 0,'0'14'20287'0'0,"2"-14"-20018"0"0,2 0-203 0 0,0-1 0 0 0,0 1 0 0 0,-1-1-1 0 0,1 0 1 0 0,-1 0 0 0 0,1 0 0 0 0,-1-1-1 0 0,6-2 1 0 0,29-19 412 0 0,-24 13-361 0 0,81-44 131 0 0,-78 42-248 0 0,2-1 0 0 0,-10 10 0 0 0,-1 0 0 0 0,1 1 0 0 0,11-2 0 0 0,-6 4 0 0 0,-14 0 0 0 0,0 0 0 0 0,1 0 0 0 0,-1 0 0 0 0,0 0 0 0 0,0 0 0 0 0,1 0 0 0 0,-1 0 0 0 0,0 0 0 0 0,0 0 0 0 0,1 0 0 0 0,-1 1 0 0 0,0-1 0 0 0,0 0 0 0 0,1 0 0 0 0,-1 0 0 0 0,0 0 0 0 0,0 1 0 0 0,0-1 0 0 0,0 0 0 0 0,1 0 0 0 0,-1 0 0 0 0,0 1 0 0 0,0-1 0 0 0,0 0 0 0 0,0 0 0 0 0,0 0 0 0 0,0 1 0 0 0,1-1 0 0 0,-1 0 0 0 0,0 1 0 0 0,0 2 1 0 0,1-1 3 0 0,0 0-1 0 0,-1 1 1 0 0,1-1 0 0 0,-1 1 0 0 0,1-1-1 0 0,-1 1 1 0 0,0 0 0 0 0,0-1 0 0 0,0 1-1 0 0,-1-1 1 0 0,1 1 0 0 0,0-1 0 0 0,-1 1-1 0 0,0-1 1 0 0,0 0 0 0 0,1 1 0 0 0,-1-1-1 0 0,-3 5 1 0 0,-12 19 12 0 0,8-13 0 0 0,0 0 0 0 0,-14 16 0 0 0,9-17-20 0 0,9-10 12 0 0,-6 12-87 0 0,10-14 79 0 0,0 0-1 0 0,0 0 0 0 0,0 0 0 0 0,0 0 0 0 0,0 0 1 0 0,0 0-1 0 0,0 0 0 0 0,0 0 0 0 0,0 0 0 0 0,0 0 0 0 0,0 0 1 0 0,0 0-1 0 0,0 0 0 0 0,0 0 0 0 0,0 0 0 0 0,0 0 1 0 0,0 0-1 0 0,0 0 0 0 0,0 0 0 0 0,0 0 0 0 0,0 1 0 0 0,0-1 1 0 0,0 0-1 0 0,0 0 0 0 0,0 0 0 0 0,0 0 0 0 0,0 0 0 0 0,0 0 1 0 0,0 0-1 0 0,0 0 0 0 0,0 0 0 0 0,0 0 0 0 0,0 0 1 0 0,0 0-1 0 0,0 0 0 0 0,0 0 0 0 0,0 0 0 0 0,0 0 0 0 0,0 0 1 0 0,0 0-1 0 0,0 1 0 0 0,0-1 0 0 0,0 0 0 0 0,0 0 1 0 0,0 0-1 0 0,0 0 0 0 0,0 0 0 0 0,0 0 0 0 0,0 0 0 0 0,0 0 1 0 0,0 0-1 0 0,0 0 0 0 0,0 0 0 0 0,0 0 0 0 0,0 0 1 0 0,0 0-1 0 0,1 0 0 0 0,-1 0 0 0 0,0 0 0 0 0,0 0 0 0 0,0 0 1 0 0,0 0-1 0 0,0 0 0 0 0,0 0 0 0 0,27 8-68 0 0,-26-8 70 0 0,1 0-1 0 0,-1 0 1 0 0,0 1-1 0 0,1-1 1 0 0,-1 0-1 0 0,0 1 1 0 0,0-1-1 0 0,1 1 1 0 0,1 1-1 0 0,21 12 1 0 0,-15-10-1 0 0,0 1-1 0 0,0 1 1 0 0,10 8-1 0 0,-16-11 2 0 0,-1-1 0 0 0,0 0-1 0 0,0 0 1 0 0,0 1 0 0 0,0 0 0 0 0,-1-1-1 0 0,1 1 1 0 0,-1 0 0 0 0,1-1-1 0 0,-1 1 1 0 0,0 0 0 0 0,0 0 0 0 0,0 0-1 0 0,0 0 1 0 0,0 4 0 0 0,0 6 132 0 0,0 0 0 0 0,0 0 0 0 0,-1 0 0 0 0,-2 15 0 0 0,1-23-78 0 0,0 0 0 0 0,0 0 0 0 0,0 0 1 0 0,-1-1-1 0 0,0 1 0 0 0,0 0 0 0 0,0-1 1 0 0,0 0-1 0 0,-1 1 0 0 0,0-1 0 0 0,0 0 0 0 0,0 0 1 0 0,0 0-1 0 0,-4 3 0 0 0,-6 6 98 0 0,12-10-130 0 0,-1-1 1 0 0,0 0-1 0 0,0 0 0 0 0,1 0 0 0 0,-1-1 0 0 0,0 1 1 0 0,0 0-1 0 0,-1-1 0 0 0,1 1 0 0 0,0-1 0 0 0,0 0 1 0 0,-5 2-1 0 0,-3-1-20 0 0,-1 0 1 0 0,0-1 0 0 0,1 0-1 0 0,-1 0 1 0 0,0-1 0 0 0,0-1-1 0 0,1 0 1 0 0,-1 0-1 0 0,0-1 1 0 0,1-1 0 0 0,-1 1-1 0 0,1-2 1 0 0,0 1 0 0 0,0-2-1 0 0,0 1 1 0 0,1-1-1 0 0,-12-8 1 0 0,18 12-71 0 0,0-1 0 0 0,0 0 0 0 0,0 1 0 0 0,0 0 0 0 0,-5-1 0 0 0,5 1-169 0 0,0 0 0 0 0,0 0 1 0 0,0 0-1 0 0,1 0 1 0 0,-1-1-1 0 0,0 1 1 0 0,-4-4-1 0 0,-7-6-2603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1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24 7832 0 0,'0'0'5240'0'0,"0"-1"-4966"0"0,1 1 1 0 0,-1-1-1 0 0,0 0 1 0 0,0 1-1 0 0,0-1 1 0 0,0 0 0 0 0,0 0-1 0 0,-1 1 1 0 0,1-1-1 0 0,0 0 1 0 0,0 1-1 0 0,0-1 1 0 0,0 0 0 0 0,-1 1-1 0 0,1-2 1 0 0,-2 1-84 0 0,1 0 0 0 0,0 0-1 0 0,-1 0 1 0 0,1 0 0 0 0,-1 0 0 0 0,1 0 0 0 0,-1 0 0 0 0,0 0-1 0 0,1 1 1 0 0,-1-1 0 0 0,0 1 0 0 0,0-1 0 0 0,1 1 0 0 0,-1 0 0 0 0,0 0-1 0 0,0-1 1 0 0,1 1 0 0 0,-1 0 0 0 0,0 1 0 0 0,0-1 0 0 0,1 0 0 0 0,-1 0-1 0 0,0 1 1 0 0,0-1 0 0 0,1 1 0 0 0,-1 0 0 0 0,0-1 0 0 0,1 1-1 0 0,-1 0 1 0 0,-1 1 0 0 0,-2 1-180 0 0,1 0-1 0 0,0 0 0 0 0,0 0 1 0 0,0 1-1 0 0,1 0 0 0 0,-1-1 1 0 0,1 1-1 0 0,0 0 1 0 0,0 1-1 0 0,-2 4 0 0 0,-12 12-11 0 0,15-18 5 0 0,-1 0 0 0 0,1 0 0 0 0,-1 0 0 0 0,-3 7 0 0 0,-10 22 180 0 0,10-22-215 0 0,0 0-1 0 0,-5 18 0 0 0,10-27-585 0 0,-2 8 1472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2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9216 0 0,'0'0'3998'0'0,"12"9"425"0"0,-3-6-3628 0 0,0 0 0 0 0,0 0-1 0 0,0-1 1 0 0,0-1 0 0 0,17 2 0 0 0,-5-2-650 0 0,-16 0-121 0 0,-1-1 0 0 0,1 0 0 0 0,0 0 0 0 0,-1 0 0 0 0,8-1 0 0 0,-8-1-44 0 0,-2 2 87 0 0,25 1-591 0 0,-8-5-1356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280 1 10136 0 0,'0'0'918'0'0,"-2"0"-758"0"0,1 1-58 0 0,0 0-1 0 0,0-1 0 0 0,0 1 1 0 0,0 0-1 0 0,0 0 0 0 0,0 0 0 0 0,0 0 1 0 0,0 0-1 0 0,0 0 0 0 0,0 0 1 0 0,1 0-1 0 0,-1 0 0 0 0,0 0 0 0 0,0 2 1 0 0,-8 21 3942 0 0,6-12-3032 0 0,1-7-780 0 0,1-1 0 0 0,0 1 0 0 0,1 0 0 0 0,-1-1 0 0 0,1 1 0 0 0,0 0-1 0 0,0 5 1 0 0,-1 21 625 0 0,-4 26 393 0 0,4 95 0 0 0,2-75-846 0 0,-8 291-291 0 0,3-256-113 0 0,-17 245 0 0 0,3-119 0 0 0,8-85 0 0 0,-1 39 0 0 0,3-49 0 0 0,0 7 0 0 0,-4 41 0 0 0,-5 41 0 0 0,6-112-9 0 0,-3 24 248 0 0,1 11 399 0 0,3-19-203 0 0,4-31-141 0 0,0-10-83 0 0,1 115 72 0 0,6-130-203 0 0,3 117-67 0 0,2 18 66 0 0,-6 266-238 0 0,-5-348 470 0 0,0-5 424 0 0,5 144-661 0 0,-3-227-74 0 0,1-30 0 0 0,1-1 0 0 0,2 20 0 0 0,1-11 0 0 0,0 1 0 0 0,-1 36 0 0 0,-1 72 0 0 0,-5-25 64 0 0,1-28-64 0 0,2-7 0 0 0,-10 195 64 0 0,9-223 42 0 0,2-33-48 0 0,0-1-1 0 0,0 1 0 0 0,1 0 0 0 0,1 11 0 0 0,1-9-38 0 0,-1 0-1 0 0,0 1 1 0 0,-1-1 0 0 0,-4 26 0 0 0,2-19-124 0 0,1 0 0 0 0,2 33 0 0 0,0-9 102 0 0,-5 28 3 0 0,4-69 0 0 0,0 1 0 0 0,-1 0 0 0 0,1-1 0 0 0,-1 1 0 0 0,0-1 0 0 0,-2 5 0 0 0,2-5 0 0 0,0 1 0 0 0,0 0 0 0 0,0 0 0 0 0,0-1 0 0 0,1 1 0 0 0,-1 5 0 0 0,-5 38 0 0 0,6-39 0 0 0,1-6 0 0 0,-1 1 0 0 0,0-1 0 0 0,0 1 0 0 0,0-1 0 0 0,-1 0 0 0 0,1 1 0 0 0,-1-1 0 0 0,1 0 0 0 0,-1 1 0 0 0,1-1 0 0 0,-3 4 0 0 0,2-5 0 0 0,1-1 0 0 0,0 0 0 0 0,0 0 0 0 0,0 1 0 0 0,0-1 0 0 0,-1 0 0 0 0,1 0 0 0 0,0 0 0 0 0,0 1 0 0 0,0-1 0 0 0,0 0 0 0 0,0 0 0 0 0,0 0 0 0 0,0 1 0 0 0,0-1 0 0 0,0 0 0 0 0,0 0 0 0 0,0 1 0 0 0,0-1 0 0 0,0 0 0 0 0,0 0 0 0 0,0 1 0 0 0,0-1 0 0 0,0 0 0 0 0,0 0 0 0 0,0 1 0 0 0,0-1 0 0 0,0 0 0 0 0,0 0 0 0 0,0 0 0 0 0,0 1 0 0 0,0-1 0 0 0,1 0 0 0 0,-1 0 0 0 0,0 0 0 0 0,0 1 0 0 0,0-1 0 0 0,0 0 0 0 0,1 0 0 0 0,-1 0 0 0 0,0 1 0 0 0,0 0 0 0 0,0-1 0 0 0,1 1 0 0 0,-1-1 0 0 0,0 1 0 0 0,0 0 0 0 0,0-1 0 0 0,0 1 0 0 0,-1 0 0 0 0,1-1 0 0 0,0 1 0 0 0,0-1 0 0 0,0 1 0 0 0,0-1 0 0 0,-1 1 0 0 0,1 0 0 0 0,0 0 0 0 0,-3 12 0 0 0,5-4 0 0 0,-1-1 0 0 0,1 1 0 0 0,-2 0 0 0 0,1-1 0 0 0,-1 1 0 0 0,0 0 0 0 0,-1-1 0 0 0,0 1 0 0 0,-3 10 0 0 0,4-17 0 0 0,-1 0 0 0 0,1 0 0 0 0,0 0 0 0 0,0 0 0 0 0,0 0 0 0 0,0 0 0 0 0,1 0 0 0 0,-1 0 0 0 0,0 0 0 0 0,2 3 0 0 0,1 15 0 0 0,1 91 0 0 0,2-59 0 0 0,-6-48 0 0 0,0-1 0 0 0,0 1 0 0 0,1 0 0 0 0,-1-1 0 0 0,1 1 0 0 0,0 0 0 0 0,1 5 0 0 0,0 5 1 0 0,-3-4-26 0 0,1-9-91 0 0,1-1 94 0 0,0 1 1 0 0,0-1-1 0 0,-1 1 0 0 0,1 0 0 0 0,0 0 1 0 0,-1 0-1 0 0,1-1 0 0 0,0 1 0 0 0,-1 0 0 0 0,1 0 1 0 0,-1 0-1 0 0,1 0 0 0 0,0 2 0 0 0,0-1-39 0 0,1 2-11 0 0,-1 0 0 0 0,1 0 0 0 0,-1 0 0 0 0,0 0 1 0 0,0 0-1 0 0,0 0 0 0 0,0 0 0 0 0,-1 0 1 0 0,0 0-1 0 0,0 6 0 0 0,2 17-558 0 0,3-8-109 0 0,-4-16 567 0 0,0 1-1 0 0,0-1 1 0 0,0 1 0 0 0,-1-1 0 0 0,1 6 0 0 0,-1 25-2275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9672 0 0,'0'-15'408'0'0,"0"-5"8946"0"0,0 22-9147 0 0,1-1 0 0 0,0 0-1 0 0,0 0 1 0 0,1 0 0 0 0,-1 0 0 0 0,0 0-1 0 0,0 0 1 0 0,0 0 0 0 0,1 0 0 0 0,-1-1-1 0 0,0 1 1 0 0,1 0 0 0 0,-1-1 0 0 0,3 1-1 0 0,-2 0-232 0 0,10 4 422 0 0,1-1 0 0 0,-1 0 0 0 0,1-1 0 0 0,0-1 0 0 0,1 0 0 0 0,15 1 0 0 0,-24-3-279 0 0,169 7 28 0 0,-134-5 63 0 0,1 2 0 0 0,63 15 0 0 0,-56-8-62 0 0,102 16-748 0 0,-66-18 979 0 0,96 7-267 0 0,-91-5-427 0 0,9 1 99 0 0,-82-12 225 0 0,0 1 0 0 0,0 1-1 0 0,22 6 1 0 0,-10-2 259 0 0,1-1 0 0 0,46 3 0 0 0,-21-3-139 0 0,-8-2-127 0 0,-33-3 0 0 0,1 1 0 0 0,-1 0 0 0 0,18 5 0 0 0,13 7-1 0 0,-28-8-3 0 0,0 0-1 0 0,0-1 1 0 0,1 0 0 0 0,-1-2 0 0 0,33 2 0 0 0,79-15-651 0 0,-118 9 620 0 0,1 0 1 0 0,-1-1-1 0 0,0 0 0 0 0,-1-1 1 0 0,11-5-1 0 0,-9 4 19 0 0,0 1 1 0 0,0 0-1 0 0,22-5 0 0 0,14 7 9 0 0,-6 0 45 0 0,-9-2 74 0 0,68-4 491 0 0,-11 3-248 0 0,-56 2-354 0 0,52 2 1 0 0,20 4 43 0 0,-49-2 157 0 0,59 9-1 0 0,-82-7-73 0 0,0 0 0 0 0,48-4 0 0 0,192 14-514 0 0,-257-12 308 0 0,65 11-51 0 0,-51-7 102 0 0,37 3-1 0 0,33 4 28 0 0,2 0 0 0 0,96-7 138 0 0,-137-7-115 0 0,76-11 0 0 0,185-21-207 0 0,-125 31 529 0 0,-38 2-163 0 0,-106 0-353 0 0,41-3-154 0 0,-73 1 319 0 0,-1 2 0 0 0,1 0-1 0 0,-1 2 1 0 0,31 3 0 0 0,10 3 83 0 0,91-1 1 0 0,-44-4 50 0 0,19 8 237 0 0,-15-2-371 0 0,-68-4-69 0 0,-3-1-50 0 0,-21-3 7 0 0,38 8 1 0 0,103 16 228 0 0,-79-21 68 0 0,-49-2-95 0 0,36 4-1 0 0,-36-1-83 0 0,37-1 0 0 0,-40-2 0 0 0,53 7 0 0 0,-69-6 0 0 0,0-1 0 0 0,0-1 0 0 0,0 0 0 0 0,27-4 0 0 0,21-1 0 0 0,98 5 0 0 0,-148 1 0 0 0,-1 0-1 0 0,1 1 1 0 0,-1 0 0 0 0,1 1-1 0 0,-1 1 1 0 0,13 5 0 0 0,-12-4 2 0 0,1-1 1 0 0,0 0-1 0 0,0-1 1 0 0,25 3 0 0 0,86 9 110 0 0,-112-13-103 0 0,-1-1 1 0 0,1-1-1 0 0,0 0 0 0 0,-1 0 1 0 0,1-1-1 0 0,15-3 0 0 0,-22 3-7 0 0,1 0-1 0 0,-1 1 0 0 0,1 0 1 0 0,-1 0-1 0 0,9 2 0 0 0,18-1-20 0 0,52-14-110 0 0,-51 10 178 0 0,-24 1-30 0 0,0 1 1 0 0,1 0-1 0 0,-1 1 0 0 0,1 0 0 0 0,-1 0 1 0 0,1 1-1 0 0,-1 0 0 0 0,12 4 0 0 0,0-1 10 0 0,0 0-1 0 0,1-1 0 0 0,40 1 1 0 0,9 0 33 0 0,-43-2-54 0 0,-20-1-1 0 0,0-1 1 0 0,0 1 0 0 0,0 0 0 0 0,0 1-1 0 0,-1 0 1 0 0,12 4 0 0 0,-3 2-40 0 0,-5-3-24 0 0,0 0 0 0 0,1 0-1 0 0,0-1 1 0 0,0 0-1 0 0,18 3 1 0 0,-26-7 90 0 0,0 0 0 0 0,0 0-1 0 0,0-1 1 0 0,0 1 0 0 0,0-1 0 0 0,0 0 0 0 0,6-2-1 0 0,19-4 163 0 0,3 5-187 0 0,-10 1-87 0 0,0-1 1 0 0,34-8-1 0 0,-39 7 13 0 0,0 0 0 0 0,1 2 0 0 0,-1 0 0 0 0,33 2 0 0 0,-7 0 17 0 0,-36-1 47 0 0,-1-1 0 0 0,1 0 0 0 0,-1 0 0 0 0,0-1 0 0 0,8-2 0 0 0,22-4 0 0 0,-23 6-2 0 0,-8 1 5 0 0,0 1 1 0 0,0-1 0 0 0,0 1-1 0 0,0 0 1 0 0,0 0 0 0 0,0 1-1 0 0,5 1 1 0 0,17 2 153 0 0,-20-3-56 0 0,0 0 1 0 0,0 0-1 0 0,0 1 0 0 0,0 0 1 0 0,11 5-1 0 0,-14-6-142 0 0,-1 0 0 0 0,1 0 0 0 0,-1 0 0 0 0,1 0 0 0 0,-1 0 0 0 0,1-1 0 0 0,0 0 0 0 0,-1 0 0 0 0,1 0 0 0 0,0 0 0 0 0,-1 0 0 0 0,1-1 0 0 0,0 1 0 0 0,6-3 0 0 0,21-2 52 0 0,-30 6 15 0 0,1-1 0 0 0,0 0 0 0 0,0 0 1 0 0,-1 1-1 0 0,1-1 0 0 0,0 1 0 0 0,-1-1 0 0 0,1 1 0 0 0,-1 0 0 0 0,1 0 0 0 0,-1-1 0 0 0,1 1 0 0 0,-1 0 0 0 0,0 0 1 0 0,2 2-1 0 0,-1-2 2 0 0,-1 0 0 0 0,1 0 0 0 0,-1 1 1 0 0,1-1-1 0 0,0-1 0 0 0,-1 1 0 0 0,1 0 1 0 0,0 0-1 0 0,3 0 0 0 0,22 0 72 0 0,-23-2-101 0 0,-1 1 1 0 0,1 0-1 0 0,-1 0 1 0 0,1 0 0 0 0,-1 0-1 0 0,1 1 1 0 0,-1-1-1 0 0,7 3 1 0 0,8 8 25 0 0,-15-9-18 0 0,0 1-1 0 0,1-1 1 0 0,-1 0-1 0 0,1 0 1 0 0,5 2-1 0 0,-3-3 5 0 0,-1 0-1 0 0,0 0 1 0 0,1 0-1 0 0,-1-1 1 0 0,11-1-1 0 0,-10 1 3 0 0,-1 0-1 0 0,1 0 1 0 0,-1 0-1 0 0,6 2 0 0 0,-8-2-11 0 0,0 1 0 0 0,0-1 0 0 0,0 0 0 0 0,-1 0 0 0 0,1-1 0 0 0,0 1 0 0 0,0-1 0 0 0,0 1 0 0 0,-1-1 0 0 0,1 0 0 0 0,4-2 0 0 0,-5 2-1 0 0,1 0 0 0 0,-1 1 0 0 0,0-1 0 0 0,0 0 0 0 0,0 1 0 0 0,1-1 0 0 0,-1 1 0 0 0,0 0 0 0 0,1-1-1 0 0,-1 1 1 0 0,0 0 0 0 0,1 1 0 0 0,-1-1 0 0 0,0 0 0 0 0,3 1 0 0 0,3 4 0 0 0,2-2 0 0 0,13-5 0 0 0,35-3 11 0 0,-53 5-5 0 0,0 0 1 0 0,-1 1-1 0 0,1-1 0 0 0,0 1 1 0 0,0 0-1 0 0,-1 0 1 0 0,6 2-1 0 0,-4-2 5 0 0,0 1 0 0 0,1-1 0 0 0,-1 1 0 0 0,10-1 0 0 0,-11-1-8 0 0,0 0-1 0 0,-1 0 0 0 0,1 0 0 0 0,0 1 0 0 0,0 0 0 0 0,0 0 0 0 0,0 0 1 0 0,-1 1-1 0 0,6 2 0 0 0,-7-3 3 0 0,0-1 0 0 0,0 1-1 0 0,-1 0 1 0 0,1-1 0 0 0,0 0 0 0 0,0 1 0 0 0,-1-1 0 0 0,1 0 0 0 0,0-1 0 0 0,0 1 0 0 0,0 0 0 0 0,-1-1-1 0 0,1 0 1 0 0,0 1 0 0 0,0-1 0 0 0,3-2 0 0 0,-2 1 1 0 0,1 1-1 0 0,0 0 1 0 0,-1 0 0 0 0,1 0-1 0 0,5 0 1 0 0,-9 1-6 0 0,0 0 0 0 0,0 0 0 0 0,0 0 0 0 0,0 0 0 0 0,0 0 0 0 0,0 0 0 0 0,0-1 0 0 0,0 1 0 0 0,0 0 0 0 0,0-1 0 0 0,0 1 0 0 0,0 0 0 0 0,0-1 0 0 0,0 1 0 0 0,-1-1 0 0 0,1 0 0 0 0,0 1 0 0 0,0-1 0 0 0,0 0 0 0 0,0 0 0 0 0,0 0 0 0 0,0 0 0 0 0,0 1 0 0 0,0-1 0 0 0,0 1 0 0 0,0-1 0 0 0,0 1 0 0 0,1 0 0 0 0,-1-1 0 0 0,0 1 0 0 0,0 0 0 0 0,0 0 0 0 0,0 0 0 0 0,0 0 0 0 0,0 0 0 0 0,1 0 0 0 0,1 1 0 0 0,-1-1 0 0 0,-1 0 0 0 0,1 0 0 0 0,0 0 0 0 0,0 0 0 0 0,-1 0 0 0 0,1 0 0 0 0,0-1 0 0 0,2 0 0 0 0,2 2-15 0 0,3 6-63 0 0,-6-5-38 0 0,-3-4-598 0 0,0-1 544 0 0,0 0 0 0 0,0 1 0 0 0,1-1 0 0 0,0 0 0 0 0,0 0 0 0 0,-1 0 0 0 0,1 1-1 0 0,1-1 1 0 0,1-3 0 0 0,-2 4-1150 0 0,-1-1-285 0 0,6-52-5815 0 0,-6 45 5334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25 9216 0 0,'0'0'830'0'0,"0"-2"-684"0"0,0-20 12652 0 0,2 23-12330 0 0,9 9 82 0 0,-6-6-320 0 0,-1 0 1 0 0,1 1-1 0 0,6 8 1 0 0,-10-12-19 0 0,1 0-170 0 0,-1 0 0 0 0,1-1 0 0 0,0 1 0 0 0,-1 0 0 0 0,1 0 0 0 0,0 0 0 0 0,-1 0 0 0 0,1 0 0 0 0,-1 1 0 0 0,0-1 0 0 0,3 3 0 0 0,2 1 145 0 0,9 6 191 0 0,-12-9-299 0 0,0 0 1 0 0,0 0-1 0 0,-1 0 0 0 0,1 0 0 0 0,0 0 0 0 0,-1 1 0 0 0,0-1 0 0 0,1 1 0 0 0,-1 0 1 0 0,0-1-1 0 0,-1 1 0 0 0,1 0 0 0 0,2 4 0 0 0,4 10 92 0 0,-7-15-163 0 0,1 0 0 0 0,-1 0 0 0 0,0 0 1 0 0,0 0-1 0 0,-1 0 0 0 0,1 1 0 0 0,0-1 0 0 0,0 3 0 0 0,3 16 35 0 0,1 21 718 0 0,-6-35-914 0 0,-1-1 0 0 0,-1 1-1 0 0,-5 12 1 0 0,7-16 267 0 0,-3 0 116 0 0,-14 2 97 0 0,7-2-450 0 0,0 0 0 0 0,0-1 0 0 0,-1 0 0 0 0,-17 0 0 0 0,-15-6-2457 0 0,26-1-4956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361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4 0 806,'0'0'36,"0"0"7,0 0-35,0 0-8,0 12 0,0-12 0,0 8 104,-5 4 20,5-3 3,0 3 1,5 0 0,-5 0 0,0 4 0,0 0 0,4 1-81,-4 3-16,0 0-3,5 4-1,-5-3 1,4 7 0,-4-4 0,0 4 0,0 1-4,0 3 0,0 1 0,0 3 0,0 4-12,0 1-4,-4 8 0,4-5 0,0 1-8,4-1 0,-4 5 0,5-1 0,-5-3 0,0-1 0,5-3 9,-5-1-9,4 1-16,-4-9-8,0 0-2,5-3 0,-5-5 42,0 0 8,4-8 1,-4 5 1,9-13 14,-9-8 2,0 0 1,0 0 0,0 0-239,0 0-47,0 0-9,0-8-474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00.180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1644 851 518,'13'12'46,"-13"-12"-37,0 0-9,10 4 0,-1-4 103,0 0 18,0 4 4,0 0 1,5-4-20,-1 0-4,1-4-1,-5 8 0,5 0-61,-1 4-13,1 0-3,4 0 0,-4-4 13,0 5 3,-1-1 0,-4 0 0,5 4-16,0 0-4,-1-8 0,-4 4 0,5 4-3,0 0-1,-5-3 0,0-1 0,5 0 10,-5 0 2,0 0 0,0-4 0,0 4-28,-4 0 0,4-4 0,-9-4 0,0 0 13,4 8 1,1 4 0,-5-12 0,0 0-14,0 0 0,-5 9 8,1 3-8,-1-4 0,-4 4-12,-5-4 3,-4 4 0,-5-4-67,1 4-12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15488 0 0,'0'0'1407'0'0,"3"1"-1161"0"0,18 6-77 0 0,-15-5 448 0 0,1 1 1 0 0,-1-1 0 0 0,1-1-1 0 0,0 1 1 0 0,11 0-1 0 0,-12-2-279 0 0,0 1 1 0 0,0-1-1 0 0,-1 1 0 0 0,1 0 0 0 0,0 1 0 0 0,7 2 0 0 0,-11-3-263 0 0,0-1 0 0 0,0 1 0 0 0,-1-1 0 0 0,1 1 0 0 0,0-1 1 0 0,0 0-1 0 0,-1 0 0 0 0,1 0 0 0 0,0 0 0 0 0,0 0 0 0 0,2-1 0 0 0,6 1 177 0 0,-5 1-21 0 0,-1 0-1 0 0,1 1 0 0 0,-1-1 0 0 0,9 5 1 0 0,-1 0 209 0 0,-9-5 488 0 0,-3 14-477 0 0,-1-7-490 0 0,-1 0 1 0 0,1 0-1 0 0,-1 0 1 0 0,0 0-1 0 0,-1 0 1 0 0,0 0-1 0 0,0-1 1 0 0,-6 9-1 0 0,-3 11 151 0 0,-10 12-53 0 0,4-10-134 0 0,17-26 44 0 0,0-1 0 0 0,0 0 1 0 0,0 0-1 0 0,-1 0 0 0 0,1 0 0 0 0,-1 0 0 0 0,1 0 0 0 0,-1-1 0 0 0,1 1 0 0 0,-1 0 1 0 0,0-1-1 0 0,-3 2 0 0 0,3-1-30 0 0,1-1 1 0 0,-1 1 0 0 0,0-1-1 0 0,1 1 1 0 0,-1 0-1 0 0,1 0 1 0 0,-1 2-1 0 0,-1 4-4695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6:50:0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56 2760 0 0,'0'0'207'0'0,"3"-23"5779"0"0,-2 8 4602 0 0,-1 14-10412 0 0,-1 0-1 0 0,1 0 1 0 0,0 0 0 0 0,-1 0 0 0 0,0 1-1 0 0,1-1 1 0 0,-1 0 0 0 0,0 0 0 0 0,1 1-1 0 0,-1-1 1 0 0,0 0 0 0 0,0 1 0 0 0,1-1 0 0 0,-1 0-1 0 0,0 1 1 0 0,0-1 0 0 0,0 1 0 0 0,0 0-1 0 0,0-1 1 0 0,0 1 0 0 0,0 0 0 0 0,-1-1-1 0 0,1 1 121 0 0,0 0-247 0 0,1-1 0 0 0,0 1 0 0 0,0 0 0 0 0,-1 0 0 0 0,1 0 0 0 0,0-1 0 0 0,-1 1 0 0 0,1 0 0 0 0,0 0 0 0 0,-1 0 0 0 0,1 0 0 0 0,0 0 0 0 0,-1 0 0 0 0,1 0 0 0 0,0 0 0 0 0,-1 0 0 0 0,1 0 0 0 0,0 0 0 0 0,-1 0 0 0 0,1 0 0 0 0,0 0 0 0 0,-1 0 0 0 0,1 0 0 0 0,0 0 0 0 0,-1 0 0 0 0,1 0 0 0 0,0 1 0 0 0,-1-1 0 0 0,1 0 0 0 0,0 0 0 0 0,0 0 0 0 0,-1 1 0 0 0,1-1 0 0 0,0 0 0 0 0,0 0 0 0 0,-1 1 0 0 0,1-1 0 0 0,0 0 0 0 0,0 0 0 0 0,0 1 0 0 0,-1-1 0 0 0,1 0 0 0 0,0 1 0 0 0,-6 7 403 0 0,2-3-370 0 0,-1 1-1 0 0,1 0 1 0 0,0 1-1 0 0,1-1 1 0 0,0 1-1 0 0,0 0 1 0 0,0 0-1 0 0,1 0 1 0 0,0 0-1 0 0,0 0 0 0 0,0 0 1 0 0,1 0-1 0 0,0 1 1 0 0,1-1-1 0 0,0 1 1 0 0,0-1-1 0 0,1 8 1 0 0,2 25-183 0 0,-3-27 53 0 0,0-1 1 0 0,2 1 0 0 0,4 20-1 0 0,-2-19 48 0 0,0-1 0 0 0,1 0 0 0 0,10 19 0 0 0,-12-28 0 0 0,-1 0 0 0 0,1 0 0 0 0,-1-1 0 0 0,1 1 0 0 0,0-1 0 0 0,1 1 0 0 0,-1-1 0 0 0,1 0 0 0 0,-1 0 0 0 0,1-1 0 0 0,0 1 0 0 0,0-1 0 0 0,0 0 0 0 0,5 2 0 0 0,-6-3 7 0 0,1 0 0 0 0,0-1 0 0 0,0 0 1 0 0,0 1-1 0 0,0-2 0 0 0,0 1 0 0 0,0 0 0 0 0,0-1 0 0 0,0 0 0 0 0,0 1 0 0 0,5-3 1 0 0,14-2 31 0 0,-19 4-38 0 0,-1 0 0 0 0,1 0 0 0 0,0 0 0 0 0,-1 0 0 0 0,0-1 0 0 0,1 0 0 0 0,-1 1 0 0 0,0-1 0 0 0,0 0 0 0 0,0-1 0 0 0,0 1 0 0 0,0 0 0 0 0,3-5 0 0 0,5-5-96 0 0,16-23-1 0 0,-21 27-9 0 0,3-4-746 0 0,-2-1 0 0 0,12-25 0 0 0,-3 0-663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158 243 3224 0 0,'0'0'17894'0'0,"-3"1"-17541"0"0,-15 5 41 0 0,11-4-322 0 0,1-1 0 0 0,0 1 0 0 0,0 1 0 0 0,0-1 1 0 0,1 1-1 0 0,-1 0 0 0 0,-7 5 0 0 0,5-1-51 0 0,0 1 1 0 0,1-1-1 0 0,0 1 0 0 0,0 1 1 0 0,1-1-1 0 0,-8 13 0 0 0,5-6-21 0 0,8-13 0 0 0,-1 0 0 0 0,1 0 0 0 0,0 0 0 0 0,0 0 0 0 0,0 0 0 0 0,0 0 0 0 0,0 1 0 0 0,0-1 0 0 0,1 0 0 0 0,-1 0 0 0 0,1 1 0 0 0,-1-1 0 0 0,1 4 0 0 0,-2 23 2 0 0,1-23-3 0 0,1-1 0 0 0,-1 1 0 0 0,1 0-1 0 0,1 0 1 0 0,-1 0 0 0 0,1-1 0 0 0,-1 1 0 0 0,2 0 0 0 0,-1-1 0 0 0,4 10 0 0 0,2-5-42 0 0,-5-9 38 0 0,0 1-1 0 0,1-1 1 0 0,-1 1 0 0 0,1-1-1 0 0,-1 0 1 0 0,1 0-1 0 0,-1 0 1 0 0,1 0 0 0 0,0-1-1 0 0,0 1 1 0 0,-1-1 0 0 0,1 0-1 0 0,0 1 1 0 0,0-1 0 0 0,0-1-1 0 0,4 1 1 0 0,-5-1 2 0 0,1 1 1 0 0,-1 0 0 0 0,1-1-1 0 0,-1 0 1 0 0,0 1 0 0 0,1-1-1 0 0,-1 0 1 0 0,0 0-1 0 0,0-1 1 0 0,0 1 0 0 0,1 0-1 0 0,-1-1 1 0 0,0 1 0 0 0,-1-1-1 0 0,1 1 1 0 0,0-1-1 0 0,0 0 1 0 0,-1 0 0 0 0,3-3-1 0 0,7-17-30 0 0,-1 0 1 0 0,-1-1-1 0 0,-1 0 0 0 0,0-1 0 0 0,4-32 0 0 0,-8 37 16 0 0,-1-1-1 0 0,-1 1 1 0 0,0-1 0 0 0,-2 0-1 0 0,0 0 1 0 0,-1 1 0 0 0,-5-23-1 0 0,-3 12 18 0 0,-1-8 0 0 0,9 34 0 0 0,0 0-1 0 0,1 0 1 0 0,-1 0-1 0 0,-1 0 1 0 0,1 1-1 0 0,-1-1 1 0 0,-2-5-1 0 0,-11-23 80 0 0,14 30-26 0 0,1 4 1 0 0,0 16-16 0 0,0 0 1 0 0,2 0 0 0 0,0 0-1 0 0,0 0 1 0 0,9 28 0 0 0,9 35-30 0 0,-16-65-8 0 0,21 66-1 0 0,-23-75-6 0 0,1 0 0 0 0,0-1 0 0 0,0 1 0 0 0,7 9 0 0 0,-4-7-104 0 0,-5-7-82 0 0,7 1-2097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93 146 11744 0 0,'0'0'2773'0'0,"1"2"-1946"0"0,7 13 498 0 0,-7-14-877 0 0,1 1-22 0 0,1 0-322 0 0,-1 1-1 0 0,1-1 0 0 0,0 0 0 0 0,-1 0 0 0 0,1 0 0 0 0,0 0 0 0 0,0-1 0 0 0,0 1 0 0 0,4 1 1 0 0,-5-3-76 0 0,-1 0 1 0 0,1 1 0 0 0,-1-1 0 0 0,0 0-1 0 0,1 0 1 0 0,-1 0 0 0 0,1 0 0 0 0,-1 0 0 0 0,0 0-1 0 0,1 0 1 0 0,-1-1 0 0 0,1 1 0 0 0,-1 0-1 0 0,0-1 1 0 0,1 1 0 0 0,-1-1 0 0 0,0 1-1 0 0,0-1 1 0 0,1 0 0 0 0,-1 0 0 0 0,0 1 0 0 0,0-1-1 0 0,0 0 1 0 0,0 0 0 0 0,0 0 0 0 0,2-3-1 0 0,-1 0 2 0 0,1 0 0 0 0,-1-1-1 0 0,0 0 1 0 0,-1 0-1 0 0,1 1 1 0 0,-1-1-1 0 0,0 0 1 0 0,0 0 0 0 0,0 0-1 0 0,0-10 1 0 0,-2 4-2 0 0,0 0 0 0 0,-1 0-1 0 0,0 1 1 0 0,-6-18 0 0 0,0 1-29 0 0,7 16 12 0 0,1 8 138 0 0,-3 12 19 0 0,2-6-147 0 0,1 1 0 0 0,0-1 0 0 0,0 1 0 0 0,0-1 0 0 0,0 0-1 0 0,2 7 1 0 0,0 10 53 0 0,-1-3 28 0 0,1 0 0 0 0,0 0-1 0 0,7 28 1 0 0,-5-29-23 0 0,0 21 92 0 0,-4-30-125 0 0,0 0 0 0 0,1 0 0 0 0,-1 0 0 0 0,2 0 0 0 0,2 9-1 0 0,-2-7 37 0 0,0 1 0 0 0,-1 0 0 0 0,0 0 0 0 0,0 0 1 0 0,-2 15-1 0 0,1-8 73 0 0,0-14-118 0 0,-1 0-1 0 0,1 0 1 0 0,-1 0-1 0 0,0 0 0 0 0,1 0 1 0 0,-1 0-1 0 0,0 0 1 0 0,-1 0-1 0 0,1 0 1 0 0,-1-1-1 0 0,-1 4 0 0 0,-5 9 119 0 0,7-13-138 0 0,0-1-1 0 0,0 1 0 0 0,0 0 1 0 0,0-1-1 0 0,0 1 0 0 0,-1-1 1 0 0,1 1-1 0 0,0-1 0 0 0,-1 0 1 0 0,1 0-1 0 0,-1 0 0 0 0,0 1 1 0 0,1-1-1 0 0,-1-1 0 0 0,0 1 1 0 0,0 0-1 0 0,0 0 0 0 0,1-1 1 0 0,-1 1-1 0 0,0-1 0 0 0,0 1 1 0 0,0-1-1 0 0,0 0 0 0 0,0 0 1 0 0,0 0-1 0 0,-2 0 0 0 0,-8-1-60 0 0,0 0 0 0 0,1 0-1 0 0,-16-5 1 0 0,7 2-360 0 0,-18-1-2005 0 0,21 5-4841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13360 0 0,'0'0'1534'0'0,"2"-1"-718"0"0,29-10 1606 0 0,-14 4-669 0 0,33-8 1 0 0,23-4 132 0 0,9-3-652 0 0,-62 17-1025 0 0,0-1 0 0 0,33-15 1 0 0,-5 1-171 0 0,-41 17-57 0 0,0-1 0 0 0,0 0 0 0 0,11-8 0 0 0,-12 8-139 0 0,0-1-1 0 0,1 1 0 0 0,-1 1 1 0 0,10-5-1 0 0,6-2-5130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51 13824 0 0,'-20'21'795'0'0,"14"-14"-627"0"0,0-1 1 0 0,-1 1-1 0 0,0-1 0 0 0,-9 7 1 0 0,6-8 528 0 0,1 2 0 0 0,0-1 0 0 0,0 2 0 0 0,1-1 0 0 0,0 1-1 0 0,-8 9 1 0 0,12-9-508 0 0,0 0 0 0 0,1 0-1 0 0,0 0 1 0 0,0 1 0 0 0,-2 9-1 0 0,5-17-188 0 0,0 1 0 0 0,0-1 0 0 0,0 1 0 0 0,0 0 0 0 0,0-1 0 0 0,0 1 0 0 0,1-1 0 0 0,-1 1 0 0 0,1 2 0 0 0,0-2 0 0 0,-1-1 0 0 0,1 1 0 0 0,-1-1 0 0 0,0 1 0 0 0,1-1 0 0 0,-1 1 0 0 0,0 0 0 0 0,0-1 0 0 0,-1 4 0 0 0,-1-2 0 0 0,1 1 0 0 0,4 13 0 0 0,-3-16 0 0 0,1 0 0 0 0,-1 0 0 0 0,0 0 0 0 0,0 0 0 0 0,1-1 0 0 0,-1 1 0 0 0,0 0 0 0 0,1 0 0 0 0,-1 0 0 0 0,1-1 0 0 0,-1 1 0 0 0,1 0 0 0 0,-1-1 0 0 0,1 1 0 0 0,1 1 0 0 0,5-1 0 0 0,-5-2 0 0 0,9 1 0 0 0,-10 0 0 0 0,0 0 0 0 0,0 0 0 0 0,0-1 0 0 0,0 1 0 0 0,0 0 0 0 0,0-1 0 0 0,0 1 0 0 0,0-1 0 0 0,0 1 0 0 0,0-1 0 0 0,0 0 0 0 0,0 1 0 0 0,-1-1 0 0 0,1 0 0 0 0,0 0 0 0 0,0 0 0 0 0,-1 1 0 0 0,1-1 0 0 0,0-2 0 0 0,6-19 0 0 0,-2 5 0 0 0,5-12 0 0 0,9-50 0 0 0,-17 63 0 0 0,-1-1 0 0 0,-2-27 0 0 0,0 11 0 0 0,0 18 0 0 0,-3 1 0 0 0,3 10 0 0 0,1 6 2 0 0,0 0 0 0 0,0-1-1 0 0,0 1 1 0 0,0 0 0 0 0,0-1-1 0 0,1 1 1 0 0,-1 0 0 0 0,0-1 0 0 0,1 1-1 0 0,0 1 1 0 0,1 4 51 0 0,0 10 206 0 0,-1-11-100 0 0,-1-1-1 0 0,1 1 1 0 0,0-1-1 0 0,0 1 0 0 0,1-1 1 0 0,3 10-1 0 0,0-2 55 0 0,0 0 0 0 0,3 17-1 0 0,-5-18-219 0 0,0 0-1 0 0,1-1 1 0 0,11 23-1 0 0,-14-31 42 0 0,0 0-1 0 0,0 0 0 0 0,0 0 1 0 0,0 0-1 0 0,0 0 1 0 0,1 6-1 0 0,-2-6-410 0 0,0 0 0 0 0,1 0 0 0 0,0 0 0 0 0,-1-1 0 0 0,1 1 0 0 0,0 0 0 0 0,2 3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17191 0 0,'0'0'62'0'0,"-1"1"0"0"0,1-1 0 0 0,0 1 0 0 0,0-1 0 0 0,-1 1-1 0 0,1-1 1 0 0,0 1 0 0 0,0-1 0 0 0,0 1 0 0 0,0 0 0 0 0,-1-1-1 0 0,1 1 1 0 0,0-1 0 0 0,0 1 0 0 0,0-1 0 0 0,0 1-1 0 0,0 0 1 0 0,1-1 0 0 0,-1 1 0 0 0,0 0 0 0 0,11 1 754 0 0,-8-2-1051 0 0,11-1 1209 0 0,0 0 0 0 0,25-6-1 0 0,-19 3-270 0 0,10 3-160 0 0,-27 1 170 0 0,0 1-215 0 0,20 16 524 0 0,-21-15-510 0 0,-1-1-419 0 0,0 0 0 0 0,0 0-1 0 0,0 0 1 0 0,-1 0 0 0 0,1 0-1 0 0,0 0 1 0 0,-1 0 0 0 0,1 1-1 0 0,0-1 1 0 0,0 2 0 0 0,-1-3-89 0 0,0 4 40 0 0,1 0 0 0 0,-1 0-1 0 0,0 0 1 0 0,0 1 0 0 0,-1-1-1 0 0,1 0 1 0 0,-1 0 0 0 0,0 0 0 0 0,0 0-1 0 0,0 0 1 0 0,0-1 0 0 0,-4 7-1 0 0,0 5-3 0 0,4-10-40 0 0,0 0 0 0 0,-1 0 0 0 0,0-1 0 0 0,0 1 0 0 0,0-1 0 0 0,0 1 0 0 0,-1-1 0 0 0,0 0 0 0 0,-6 8 0 0 0,-11 16 0 0 0,17-23 0 0 0,0-1 0 0 0,0 1 0 0 0,0-1 0 0 0,-1 0 0 0 0,1 0 0 0 0,-8 6 0 0 0,0-2-128 0 0,7-6-29 0 0,0 2 0 0 0,0-1 0 0 0,0 0 0 0 0,0 1 0 0 0,0 0 0 0 0,0-1 0 0 0,-2 6 0 0 0,4-7-49 0 0,0 1-1 0 0,1-1 1 0 0,-1 0-1 0 0,0 0 1 0 0,-1 0-1 0 0,-3 3 1 0 0,4-4-785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8:4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15520 0 0,'0'0'5686'0'0,"-1"3"-4754"0"0,-5 4-296 0 0,2-1-389 0 0,-1-1 0 0 0,2 1 0 0 0,-1-1 0 0 0,1 1 0 0 0,-1 0 0 0 0,2 0-1 0 0,-1 1 1 0 0,1-1 0 0 0,-3 9 0 0 0,4-3-176 0 0,0 0 166 0 0,0 0 0 0 0,0 0-1 0 0,2 0 1 0 0,1 15 0 0 0,-1-4 169 0 0,-1-19-341 0 0,0 0 0 0 0,0 0-1 0 0,1 0 1 0 0,-1 0-1 0 0,1 1 1 0 0,0-1 0 0 0,0 0-1 0 0,0 0 1 0 0,1 0 0 0 0,2 5-1 0 0,0-4-64 0 0,0 0 0 0 0,0 0 0 0 0,1 0 0 0 0,-1-1 0 0 0,1 1 0 0 0,0-1 0 0 0,0-1 0 0 0,8 5 0 0 0,-10-6 0 0 0,0-1 0 0 0,1 1 0 0 0,-1-1 0 0 0,0 0 0 0 0,1 0 0 0 0,-1-1 0 0 0,1 1 0 0 0,-1-1 0 0 0,1 1 0 0 0,-1-1 0 0 0,1 0 0 0 0,0-1 0 0 0,-1 1 0 0 0,1 0 0 0 0,-1-1 0 0 0,5-1 0 0 0,1-1-79 0 0,0 0 1 0 0,0-1-1 0 0,0 0 1 0 0,0 0-1 0 0,-1-1 0 0 0,0 0 1 0 0,0 0-1 0 0,0-1 0 0 0,-1 0 1 0 0,0 0-1 0 0,0-1 0 0 0,7-8 1 0 0,3-6-833 0 0,4-3-44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1.6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38 8000 0 0,'0'0'726'0'0,"-1"-9"-439"0"0,-3-19 12637 0 0,5 31-12776 0 0,1 1 0 0 0,-1-1 1 0 0,0 1-1 0 0,0 0 0 0 0,0 0 0 0 0,-1-1 1 0 0,1 1-1 0 0,-1 0 0 0 0,0 0 1 0 0,0-1-1 0 0,0 1 0 0 0,-2 6 0 0 0,1 22 121 0 0,3 21 89 0 0,-6 56 1 0 0,0-3-154 0 0,4-87-183 0 0,5 167 170 0 0,0 4-183 0 0,-5-161-8 0 0,0-25-26 0 0,0 0 0 0 0,0-1 0 0 0,-1 1 0 0 0,1-1 0 0 0,-1 1 0 0 0,0-1 0 0 0,0 1 0 0 0,0-1-1 0 0,0 1 1 0 0,-2 3 0 0 0,2 1-33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0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1 4144 0 0,'-1'1'2470'0'0,"-4"23"4239"0"0,4-19-5823 0 0,0-1 1 0 0,0 1 0 0 0,0-1 0 0 0,0 1 0 0 0,-3 4-1 0 0,3-8-807 0 0,1 0 0 0 0,0-1 0 0 0,-1 1 0 0 0,1 0 0 0 0,0 0 0 0 0,-1 0 0 0 0,1 0 0 0 0,0 0 0 0 0,0 0 0 0 0,0 0 0 0 0,0 0 0 0 0,0 0 0 0 0,0-1 0 0 0,0 1 0 0 0,1 2 0 0 0,-1 2 145 0 0,-3 41 1156 0 0,-2 12-484 0 0,-1 33-104 0 0,3-55-646 0 0,3 53 0 0 0,2-34-86 0 0,-2 14-629 0 0,0-60 266 0 0,0-7-82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36.169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-55 170 576,'-4'-4'51,"-1"0"-41,1-4-10,4 8 0,0 0 160,0 0 31,0 0 5,0 0 2,0 0-108,0 0-22,0 0-4,0 0 0,0 0-32,0 0-5,0 0-2,4 12 0,-4 0 10,5 0 1,4 0 1,0 0 0,0 5-6,0-1-2,0 4 0,1 0 0,3 0-12,-4 5-2,0-1-1,1 4 0,-1 5-14,0-1 11,0 0-11,-5 9 10,1-1-10,4 1 0,-4 3 0,-1 1 8,1 3-8,-5 1 0,0-5 0,0 5 8,0 0-8,0-1 0,4-3 0,1-1 0,-5 1 0,0-9 0,0 9 0,0-9 0,0 1 0,0-5 0,0 0 0,-5-3 0,5 3-12,0-4 3,0-7 0,5 3 0,-10-4-13,10-4-2,-5 0-1,4-3 0,1-1-26,-5-12-5,4 8 0,-4-8-1,0 12-47,0-12-10,0 0-2,14 16 0</inkml:trace>
  <inkml:trace contextRef="#ctx0" brushRef="#br0" timeOffset="-535.11">-123 32 1288,'0'0'57,"0"0"12,0 0-55,0 0-14,0 0 0,0 0 0,0 0 85,5 8 15,-5-8 2,9 8 1,5 0-21,-5 1-4,4-5-1,1 0 0,0 4-24,4-4-5,5 4 0,-1-4-1,1 4-10,0 0-1,-5 0-1,5 4 0,0-4-20,-1 1-4,6-1-1,-1 4 0,0-4-2,1 4-8,-1-4 12,-4 0-4,4 0-8,-4 0-9,0 5 9,-1-9-13,1 0-17,-5 4-3,0-8-1,-4 0-618,4-4-123</inkml:trace>
  <inkml:trace contextRef="#ctx0" brushRef="#br0" timeOffset="3145.53">-496 1493 1324,'9'-4'118,"-4"-4"-94,4 4-24,0-4 0,0-4 58,4 4 7,-3-9 2,8 5 0,-5-4 6,6 0 2,-1 0 0,5 0 0,-1-1-27,-3-3-4,3 0-2,1 4 0,0-5-3,4 1-1,1-4 0,-6-4 0,10 3-8,0 1-2,4-4 0,-4-5 0,5 1-10,4 0-2,4 3-1,1-3 0,-1 0-6,1 3-1,-1 1 0,1 0 0,-1-1 4,-4 1 0,5 0 0,-1-1 0,1 1 4,4 0 2,-4 3 0,-1 1 0,-4-4-2,0 7 0,0-7 0,-5 4 0,10 0-1,-10-1-1,5-3 0,-9 0 0,5-1-4,-5 5-1,-1-4 0,1 3 0,-4 1-9,-1 4 12,-4 0-12,4-1 12,-4 5-12,-5 0 0,0 0 0,0 4 8,-4 0-8,4 3 0,-9-3 0,5 4 0,-5 0 0,0 0 0,0 4 0,-4 0 0,-5 4 0,4-4 0,-4 4-12,0 0 12,0 0-20,0 0 4,0 0 1,0 0 0,0 0-12,0 0-2,0 0-1,0 0 0,0 0-8,0 0-2,0 12 0,0 4 0,0-16-66,0 12-14,-9 1-2,5-1-473,-5 0-94</inkml:trace>
  <inkml:trace contextRef="#ctx0" brushRef="#br0" timeOffset="2055.43">-1083 951 1666,'0'0'36,"0"0"8,0 0 2,0 0 2,0 0-39,0 0-9,0 0 0,9-4 0,0-4 36,0 4 6,5 0 1,-1 0 0,5 4-26,1-4-5,-6-1 0,5 1-1,5 0 4,0 0 1,-5-4 0,5 4 0,4 0 9,5 4 3,0-4 0,0 4 0,9 0-15,0-4-2,0 4-1,4-4 0,-8 4-10,8-4 0,5 0 9,-4 4-9,-1-8 0,1 8 8,-1-4-8,6 0 0,-1 0 8,0 4-8,0-8 10,4 8-10,1-4 9,-9-1-9,4 1 8,-5-4-8,1 4 0,-5-4 8,0 4-8,0 0 0,-9 4 0,-1 0 0,6 0 0,-5 0 0,0 0 11,-5 4-3,5 0-8,-5 0 12,0-4 15,1 0 2,-1 0 1,0 0 0,1 4-7,-10-4-2,5 4 0,-1-8 0,-3 0 3,3 4 0,1 0 0,-5 0 0,5-4 4,0 4 2,-5-4 0,0 0 0,1 0-19,-1 0-11,0 0 12,-4 0-12,4 0 12,-5 4-12,1 0 12,0 0-12,-1 0 0,-3 0 0,3 0 0,1 0 0,-5 0 0,0 0 0,-9 0 0,9 0 0,5 0 0,-5 0 0,5 4 0,-5-4 0,-5 0 0,5 0 0,0 0 0,1 0 0,-10 0 0,9-4 0,0 4 0,0 0 0,0 4-12,-9-4 3,9 0 1,0 0 0,-9 0-12,0 0-1,0 0-1,9-4 0,0 4-30,-9 0-5,0 0-2,0 0 0,0 0-166,0 0-34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4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59 0 4608 0 0,'0'0'208'0'0,"-1"2"-9"0"0,-6 23-178 0 0,2-13 1932 0 0,2 0-1 0 0,0 1 1 0 0,0-1 0 0 0,1 1 0 0 0,-1 16 0 0 0,-3 29 1068 0 0,-4 49-1029 0 0,4 29-524 0 0,2-43-902 0 0,1-58-350 0 0,3 67-1 0 0,2 16-209 0 0,-3-69-500 0 0,1-46 256 0 0,-2 2-302 0 0,0 0-2904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2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66 0 1840 0 0,'-2'2'133'0'0,"2"-1"-116"0"0,-2 1 220 0 0,0 1 0 0 0,0 0 0 0 0,0 0 0 0 0,1-1-1 0 0,0 1 1 0 0,-1 0 0 0 0,1 0 0 0 0,0 1 0 0 0,0 2 0 0 0,-7 18 4415 0 0,7-20-3963 0 0,-1 0 1 0 0,1-1-1 0 0,0 1 0 0 0,0 0 0 0 0,0 0 0 0 0,0 7 1 0 0,-4 39 2162 0 0,0-3-998 0 0,2-23-1091 0 0,2-21-702 0 0,0 1-1 0 0,1-1 1 0 0,0 0 0 0 0,-1 0-1 0 0,1 0 1 0 0,0 1-1 0 0,1 3 1 0 0,5 62 721 0 0,-2-11-509 0 0,-3-47-258 0 0,-1 1 1 0 0,0 0 0 0 0,-3 14-1 0 0,0 16 5 0 0,-3 21-132 0 0,6-57 139 0 0,-2 21-1967 0 0,-6-11-3541 0 0,2-6-308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3.2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 6912 0 0,'0'0'938'0'0,"0"2"244"0"0,-6 51 6208 0 0,-1 91-2405 0 0,6-123-4968 0 0,1-1 0 0 0,4 27 0 0 0,0 16-20 0 0,2 30 3 0 0,-5-61 15 0 0,0-20 106 0 0,-1-1-1 0 0,-1 22 0 0 0,-5 1-625 0 0,5-20-311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04.0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29 5064 0 0,'0'18'12669'0'0,"2"-18"-11803"0"0,0-1-618 0 0,1 0-1 0 0,-1 1 1 0 0,0-1-1 0 0,0 1 1 0 0,1-1-1 0 0,-1 1 1 0 0,0 0-1 0 0,1 0 1 0 0,3 1-1 0 0,-5-1-198 0 0,0 0-1 0 0,1 1 0 0 0,-1-1 1 0 0,0 1-1 0 0,0-1 0 0 0,0 1 1 0 0,1 0-1 0 0,-1-1 1 0 0,0 1-1 0 0,0 0 0 0 0,0 0 1 0 0,0 0-1 0 0,0 0 0 0 0,-1 0 1 0 0,1 0-1 0 0,0 0 0 0 0,0 0 1 0 0,-1 0-1 0 0,1 0 0 0 0,0 1 1 0 0,0 1-1 0 0,2 6 31 0 0,-1 0 0 0 0,0 1-1 0 0,0 0 1 0 0,-1-1 0 0 0,0 1 0 0 0,0 0-1 0 0,-3 18 1 0 0,2-2-22 0 0,0-21-41 0 0,0 0 0 0 0,-1 0 0 0 0,0 1 1 0 0,0-1-1 0 0,-2 8 0 0 0,-2 6 33 0 0,5-18-49 0 0,0 0 0 0 0,-1 0 0 0 0,1 0 0 0 0,0 0 1 0 0,0 0-1 0 0,-1 0 0 0 0,1-1 0 0 0,-1 1 0 0 0,1 0 0 0 0,-1 0 0 0 0,1 0 0 0 0,-1-1 0 0 0,1 1 0 0 0,-1 0 0 0 0,0-1 0 0 0,1 1 0 0 0,-1 0 0 0 0,0-1 0 0 0,1 1 0 0 0,-1-1 0 0 0,0 1 0 0 0,0-1 0 0 0,0 0 1 0 0,1 1-1 0 0,-3 0 0 0 0,-8-2-56 0 0,9-1 44 0 0,0 1 0 0 0,0-1 0 0 0,0 1 0 0 0,0-1 0 0 0,0 0 0 0 0,0 0 1 0 0,1 1-1 0 0,-1-1 0 0 0,-2-4 0 0 0,-12-23-60 0 0,11 19 39 0 0,-2-1 30 0 0,2 0 0 0 0,0 0 0 0 0,-4-13 0 0 0,8 21 19 0 0,0 0 0 0 0,0 0 0 0 0,0 0 0 0 0,1 0 0 0 0,-1 0 0 0 0,1 0 0 0 0,0 0-1 0 0,0 0 1 0 0,0 0 0 0 0,0 0 0 0 0,0 0 0 0 0,1-1 0 0 0,0 1 0 0 0,-1 1 0 0 0,1-1-1 0 0,3-5 1 0 0,-3 6 48 0 0,8-7 66 0 0,-6 4-104 0 0,0 0 0 0 0,1 1 0 0 0,-1-1 0 0 0,1 1 0 0 0,0 0 0 0 0,0 0 0 0 0,1 1 0 0 0,-1-1 0 0 0,1 1 0 0 0,7-4 0 0 0,0-1 17 0 0,-10 6-33 0 0,-1 1 0 0 0,1 0 0 0 0,0 0 0 0 0,-1 0 0 0 0,1 0 0 0 0,0 0 0 0 0,0 0 0 0 0,0 0-1 0 0,-1 1 1 0 0,1-1 0 0 0,0 1 0 0 0,0-1 0 0 0,0 1 0 0 0,0 0 0 0 0,0 0 0 0 0,0 0 0 0 0,4 0 0 0 0,-4 0-10 0 0,0 1 1 0 0,-1-1 0 0 0,1 1 0 0 0,0-1-1 0 0,-1 1 1 0 0,1 0 0 0 0,0 0 0 0 0,-1-1-1 0 0,1 1 1 0 0,-1 1 0 0 0,1-1-1 0 0,-1 0 1 0 0,0 0 0 0 0,1 0 0 0 0,-1 1-1 0 0,0-1 1 0 0,0 0 0 0 0,0 1 0 0 0,0-1-1 0 0,0 1 1 0 0,1 3 0 0 0,0-1 33 0 0,0 0 0 0 0,0 0 0 0 0,-1 0 1 0 0,1 0-1 0 0,-1 0 0 0 0,0 0 0 0 0,0 1 0 0 0,0 5 1 0 0,-1 0 294 0 0,1 0 1 0 0,1 0 0 0 0,2 10 0 0 0,-2-11-300 0 0,0 0 1 0 0,1 19-1 0 0,-4-24-49 0 0,0 0-1 0 0,0-1 1 0 0,0 1-1 0 0,0-1 1 0 0,-1 1-1 0 0,0-1 1 0 0,1 1-1 0 0,-1-1 1 0 0,0 0-1 0 0,-4 4 1 0 0,-6 14 21 0 0,7-10 9 0 0,-4 2 45 0 0,3-12-57 0 0,5-1 10 0 0,0 0-7 0 0,-1 0 0 0 0,1 0 1 0 0,0 0-1 0 0,0 1 0 0 0,-1-1 0 0 0,1 0 0 0 0,0-1 1 0 0,0 1-1 0 0,-1 0 0 0 0,1 0 0 0 0,0 0 1 0 0,0-1-1 0 0,0 1 0 0 0,-1-1 0 0 0,1 1 0 0 0,0-1 1 0 0,0 1-1 0 0,0-1 0 0 0,0 0 0 0 0,0 1 1 0 0,0-1-1 0 0,0 0 0 0 0,-1-1 0 0 0,1 1-2 0 0,0 0 0 0 0,0 1 0 0 0,-1-1 0 0 0,1 0 0 0 0,0 1 0 0 0,-1-1 0 0 0,1 1 0 0 0,0-1 0 0 0,-1 1 0 0 0,1 0 0 0 0,-2-1 0 0 0,2 1 0 0 0,0 0 0 0 0,0 0 0 0 0,-1-1 0 0 0,1 1 0 0 0,0 0 0 0 0,0-1 0 0 0,0 1 0 0 0,0-1 0 0 0,0 1 0 0 0,0-1 0 0 0,0 0 0 0 0,0 1 0 0 0,0-1 0 0 0,0 0 0 0 0,0 0 0 0 0,0 0 0 0 0,0 0 0 0 0,1 1 0 0 0,-2-2 0 0 0,-1-3 0 0 0,1 0 0 0 0,0 0 0 0 0,-1 0 0 0 0,-1-9 0 0 0,-4-7-60 0 0,5 7 48 0 0,3 0 2 0 0,0 11 2 0 0,1 0 0 0 0,1 0 1 0 0,-1-1-1 0 0,0 1 1 0 0,1 0-1 0 0,2-4 0 0 0,3-6-2 0 0,-6 13 7 0 0,-1-1 0 0 0,1 1 0 0 0,-1-1 0 0 0,0 1 0 0 0,1-1 0 0 0,-1 1 1 0 0,1 0-1 0 0,-1-1 0 0 0,1 1 0 0 0,-1 0 0 0 0,1-1 0 0 0,-1 1 0 0 0,1 0 1 0 0,-1 0-1 0 0,1 0 0 0 0,-1-1 0 0 0,2 1 0 0 0,1-1 1 0 0,30-27-51 0 0,11 4 42 0 0,-35 19 25 0 0,-8 4 178 0 0,1 3-79 0 0,-2-2-116 0 0,2 1 61 0 0,-1 0 0 0 0,0 0 0 0 0,0 0 0 0 0,0 0 0 0 0,0 0 1 0 0,0 0-1 0 0,0 1 0 0 0,-1-1 0 0 0,1 0 0 0 0,0 1 0 0 0,-1-1 0 0 0,1 0 1 0 0,-1 1-1 0 0,1-1 0 0 0,-1 0 0 0 0,1 4 0 0 0,6 40 502 0 0,-7-43-432 0 0,-3 2 37 0 0,3-3-158 0 0,0-1 0 0 0,0 0-1 0 0,0 0 1 0 0,0 1 0 0 0,0-1-1 0 0,0 0 1 0 0,0 0 0 0 0,0 1 0 0 0,0-1-1 0 0,0 0 1 0 0,0 0 0 0 0,-1 0-1 0 0,1 1 1 0 0,0-1 0 0 0,0 0 0 0 0,0 0-1 0 0,0 1 1 0 0,0-1 0 0 0,-1 0-1 0 0,1 0 1 0 0,0 0 0 0 0,0 0 0 0 0,0 1-1 0 0,-1-1 1 0 0,1 0 0 0 0,0 0-1 0 0,0 0 1 0 0,0 0 0 0 0,-1 0 0 0 0,1 0-1 0 0,0 0 1 0 0,0 0 0 0 0,-1 0-1 0 0,1 1 1 0 0,0-1 0 0 0,0 0-1 0 0,-1 0 1 0 0,-1-1-3 0 0,0 1-1 0 0,-1 0 1 0 0,1 0-1 0 0,0-1 1 0 0,0 0-1 0 0,0 1 0 0 0,0-1 1 0 0,0 0-1 0 0,0 0 1 0 0,0 0-1 0 0,0 0 1 0 0,0 0-1 0 0,0 0 1 0 0,0-1-1 0 0,1 1 1 0 0,-1-1-1 0 0,0 1 1 0 0,1-1-1 0 0,0 0 1 0 0,-1 1-1 0 0,1-1 0 0 0,0 0 1 0 0,-1-2-1 0 0,-3-6 19 0 0,0 0-1 0 0,1 0 0 0 0,-4-17 0 0 0,5 15-17 0 0,-5-5-1 0 0,7 2-18 0 0,11 27 15 0 0,-4-4 1 0 0,-1 1 0 0 0,0-1 0 0 0,0 1 1 0 0,-1 0-1 0 0,0 0 0 0 0,0 0 0 0 0,-1 1 0 0 0,0 0 0 0 0,-1-1 0 0 0,2 18 0 0 0,1-7-1 0 0,-4-17 0 0 0,0 1 0 0 0,0-1 0 0 0,-1 1 0 0 0,1-1 0 0 0,-1 6 0 0 0,1 6-22 0 0,-1-9-35 0 0,1-1 0 0 0,-1 0 0 0 0,0 0 0 0 0,-1 0 0 0 0,1 1-1 0 0,-1-1 1 0 0,0 0 0 0 0,0 0 0 0 0,-2 5 0 0 0,-2 0-2558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6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3224 0 0,'7'-1'15'0'0,"1"0"315"0"0,-1-1 4833 0 0,-4 11-4237 0 0,-1 3-780 0 0,-1-1-1 0 0,-1 1 1 0 0,0-1-1 0 0,-1 1 1 0 0,0-1-1 0 0,-4 17 1 0 0,5-20-102 0 0,-1 0 1 0 0,1 0-1 0 0,0 0 1 0 0,2 11-1 0 0,-1-10 9 0 0,0 0 0 0 0,-1 14 0 0 0,-4-2 17 0 0,3-15-49 0 0,0-1 0 0 0,0 1 0 0 0,1-1 0 0 0,-1 1 0 0 0,2 5 0 0 0,2 15 49 0 0,-1-16-41 0 0,-1-1 1 0 0,0 1-1 0 0,0 0 1 0 0,-1 0-1 0 0,-1 0 1 0 0,1 0-1 0 0,-4 15 1 0 0,-2-11-2 0 0,5-11-21 0 0,0 0 0 0 0,0-1-1 0 0,0 1 1 0 0,0 0 0 0 0,0 0 0 0 0,1 0 0 0 0,-1-1 0 0 0,1 1 0 0 0,0 0-1 0 0,0 0 1 0 0,0 0 0 0 0,0 5 0 0 0,6 15 15 0 0,-4-15-5 0 0,0 1-1 0 0,0-1 0 0 0,-1 1 1 0 0,1 11-1 0 0,-1-10 2 0 0,0 1-1 0 0,0-1 1 0 0,5 16-1 0 0,2 9 40 0 0,-7-25-47 0 0,1 0-10 0 0,-1 0 1 0 0,5 12 0 0 0,-6-20-19 0 0,1-1-1 0 0,-1 0 1 0 0,0 1 0 0 0,1-1 0 0 0,-1 1 0 0 0,0-1 0 0 0,0 1 0 0 0,0-1 0 0 0,0 0-1 0 0,0 1 1 0 0,0-1 0 0 0,0 1 0 0 0,-1-1 0 0 0,1 1 0 0 0,0-1 0 0 0,-1 0 0 0 0,1 1 0 0 0,-1-1-1 0 0,0 2 1 0 0,-1 1-107 0 0,1-2-395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6.9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 1 5528 0 0,'0'0'422'0'0,"1"3"-175"0"0,0-1-42 0 0,0 0 0 0 0,-1 1-1 0 0,1-1 1 0 0,-1 0 0 0 0,0 1-1 0 0,0-1 1 0 0,0 1 0 0 0,0-1 0 0 0,0 1-1 0 0,0-1 1 0 0,-1 0 0 0 0,-1 5-1 0 0,-2 17 819 0 0,2-12-720 0 0,1-6-204 0 0,0 0-1 0 0,1 0 1 0 0,-1 1 0 0 0,1-1 0 0 0,0 0 0 0 0,1 0 0 0 0,1 10-1 0 0,-1-8-22 0 0,1 1 0 0 0,-2 0-1 0 0,1-1 1 0 0,-1 1-1 0 0,0 0 1 0 0,-4 17 0 0 0,4-19-11 0 0,0-1 0 0 0,0 1 0 0 0,0 0 1 0 0,2 9-1 0 0,1 19 179 0 0,-2-22-165 0 0,-1-3 1 0 0,0 0-1 0 0,-2 15 1 0 0,1-19-51 0 0,-1 1 9 0 0,1 0 1 0 0,0 0 0 0 0,1 0-1 0 0,-1 0 1 0 0,2 0 0 0 0,0 8 0 0 0,1 0 35 0 0,-1 1 0 0 0,-1 0 1 0 0,0 0-1 0 0,-3 18 1 0 0,3-22-39 0 0,0-1 0 0 0,1 0 1 0 0,2 15-1 0 0,-1-17-18 0 0,-1 0 1 0 0,0 0-1 0 0,0 0 1 0 0,-1 0-1 0 0,0 0 1 0 0,-4 18-1 0 0,0-7-11 0 0,-12 29 0 0 0,14-45-150 0 0,0-1 0 0 0,1 1 1 0 0,0 0-1 0 0,0 0 0 0 0,0 0 1 0 0,0 0-1 0 0,1 0 0 0 0,-1 0 1 0 0,1 0-1 0 0,0 0 0 0 0,1 0 1 0 0,-1 0-1 0 0,2 7 0 0 0,-1 0-4003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7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0 4144 0 0,'0'0'191'0'0,"-1"3"-11"0"0,-4 11-178 0 0,3-11 207 0 0,1 0 1 0 0,0 0-1 0 0,0 0 1 0 0,0 0-1 0 0,0 1 1 0 0,0-1-1 0 0,0 1 1 0 0,1-1-1 0 0,0 0 1 0 0,0 7-1 0 0,1-5 134 0 0,0 0 1 0 0,0 0-1 0 0,-1 0 0 0 0,1-1 0 0 0,-1 1 1 0 0,0 0-1 0 0,-1 0 0 0 0,1 0 0 0 0,-1 0 1 0 0,-2 9-1 0 0,2-9-175 0 0,-1 1 1 0 0,2-1-1 0 0,-1 0 0 0 0,1 1 1 0 0,0-1-1 0 0,0 8 0 0 0,1-8-39 0 0,-1 0 0 0 0,0 0 0 0 0,0 0 0 0 0,0 0 0 0 0,-1 0 0 0 0,-2 9 0 0 0,-2 3 261 0 0,1 0 0 0 0,0 0 0 0 0,-2 34 0 0 0,1-10 155 0 0,-17 69 1 0 0,13-77-447 0 0,2 1 1 0 0,2-1 0 0 0,-2 47 0 0 0,6-56-87 0 0,1-14-13 0 0,0 1 0 0 0,0 0 1 0 0,0-1-1 0 0,2 1 1 0 0,-1-1-1 0 0,6 19 1 0 0,-5-24 4 0 0,-1 1 1 0 0,0 0 0 0 0,0 0 0 0 0,0 0 0 0 0,-1 0 0 0 0,0 9 0 0 0,-1-10-28 0 0,1 0-1 0 0,0 0 0 0 0,1 1 1 0 0,-1-1-1 0 0,1 0 1 0 0,0 0-1 0 0,2 7 1 0 0,-2-9-48 0 0,0-1 0 0 0,0 1 1 0 0,-1-1-1 0 0,1 1 0 0 0,-1 0 0 0 0,0-1 0 0 0,1 1 1 0 0,-1 0-1 0 0,-1 3 0 0 0,2 14-772 0 0,0-6 30 0 0,-1 0-25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7.7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19 5840 0 0,'9'-15'266'0'0,"-7"12"1"0"0,-2 6-171 0 0,-4 30 421 0 0,3-26-281 0 0,-1 0 1 0 0,2 1-1 0 0,-1-1 0 0 0,1 0 0 0 0,0 1 1 0 0,2 8-1 0 0,-1-10-89 0 0,0 0 0 0 0,0 1-1 0 0,-1-1 1 0 0,0 0 0 0 0,0 0 0 0 0,0 0 0 0 0,-1 0 0 0 0,-3 13 0 0 0,3-14-61 0 0,1-1-11 0 0,-1 0 0 0 0,1-1 0 0 0,0 1 0 0 0,0-1 0 0 0,1 1 0 0 0,-1 0 0 0 0,1-1 0 0 0,1 7 0 0 0,0-6 5 0 0,-1 0-1 0 0,-1 0 0 0 0,1 0 0 0 0,-1 0 1 0 0,1 1-1 0 0,-1 6 0 0 0,-4 15 262 0 0,1-9 37 0 0,0 21-1 0 0,3-19-126 0 0,-2 0 0 0 0,0 0-1 0 0,-1-1 1 0 0,-6 20 0 0 0,6-25-155 0 0,2-1 1 0 0,0 0-1 0 0,0 1 1 0 0,1-1-1 0 0,2 15 1 0 0,0 16 108 0 0,-2-39-196 0 0,0 16 68 0 0,1-1-1 0 0,4 31 0 0 0,-1-26-25 0 0,-1 34 0 0 0,1 5 21 0 0,-2-48-162 0 0,-2-1 0 0 0,0 0 1 0 0,-1 1-1 0 0,-4 24 1 0 0,-1 1-1001 0 0,5-25 484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1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 2760 0 0,'-12'11'136'0'0,"-19"22"0"0"0,29-29-115 0 0,0-1 1 0 0,1 0-1 0 0,-1 1 1 0 0,1 0-1 0 0,0-1 0 0 0,0 1 1 0 0,0-1-1 0 0,-1 6 1 0 0,-3 14 1104 0 0,3-17-693 0 0,0-1 1 0 0,0 1-1 0 0,1 0 1 0 0,0 0-1 0 0,0 0 1 0 0,0 6-1 0 0,1-6 62 0 0,-1 1 0 0 0,0-1 0 0 0,0 0-1 0 0,-4 10 1 0 0,-2 17 190 0 0,5 29 330 0 0,6 78 1 0 0,-3-133-993 0 0,-3 67 246 0 0,0-20-136 0 0,4 135 155 0 0,-2-181-290 0 0,1 0 1 0 0,0-1-1 0 0,4 14 1 0 0,-3-13-69 0 0,0-1-1 0 0,-1 0 1 0 0,1 15 0 0 0,-1-19 5 0 0,-1 1 1 0 0,0 0-1 0 0,1-1 1 0 0,0 1-1 0 0,1 4 1 0 0,0-4-126 0 0,-1-1 1 0 0,0 1-1 0 0,-1 0 1 0 0,1 0-1 0 0,0 5 1 0 0,0 14-514 0 0,4 1-7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5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5984 0 0,'0'0'464'0'0,"0"3"-306"0"0,-2 15 80 0 0,1-15-116 0 0,1 0 1 0 0,-1 0 0 0 0,1 0-1 0 0,0 0 1 0 0,0 0 0 0 0,0 1-1 0 0,1-1 1 0 0,-1 0 0 0 0,1 0-1 0 0,1 4 1 0 0,3 8 674 0 0,-1 0 0 0 0,4 24 0 0 0,-7-33-577 0 0,1 0 1 0 0,0 0 0 0 0,4 8-1 0 0,-4-9-91 0 0,0 0 0 0 0,0 0 0 0 0,1 10 0 0 0,3 26 505 0 0,0 54 0 0 0,-6-79-627 0 0,1-1 0 0 0,3 18 1 0 0,-4-29-8 0 0,0 1 0 0 0,0 0 0 0 0,0-1 0 0 0,-1 10 0 0 0,0-11 0 0 0,0 1 0 0 0,1 0 0 0 0,0-1 0 0 0,0 1 0 0 0,0 0 0 0 0,0 0 0 0 0,1-1 0 0 0,-1 1 0 0 0,3 6 0 0 0,-2-3 105 0 0,1-1 1 0 0,-1 1-1 0 0,0 0 1 0 0,0 0-1 0 0,-1 14 1 0 0,0-14-43 0 0,0-5-49 0 0,0-1 1 0 0,0 1-1 0 0,1 0 1 0 0,-1-1-1 0 0,1 1 1 0 0,-1-1 0 0 0,1 1-1 0 0,1 1 1 0 0,-2-2-48 0 0,1 0 0 0 0,-1 0 0 0 0,1 0 0 0 0,-1 0 1 0 0,1 0-1 0 0,-1 0 0 0 0,0 0 0 0 0,1 0 0 0 0,-1 0 1 0 0,0 0-1 0 0,0 0 0 0 0,0 0 0 0 0,0 0 0 0 0,0 0 1 0 0,0 0-1 0 0,0 1 0 0 0,-5 7-364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1:35.117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  <inkml:brush xml:id="br1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-109 77 1209,'0'0'108,"0"0"-87,0 0-21,0 0 0,0 0 140,0 0 24,0 0 5,0 0 1,0 0-64,0 0-13,-9-4-2,9 4-1,-9 0-46,0 4-10,-1-4-2,10 0 0,-9 4-13,0 0-3,0 0-1,5 0 0,-6 4-15,6-4 0,-5 4 0,4 0 0,-4-4 0,0 0-13,4 0 2,-4 0 1,5 9-34,-5-5-6,4 4-2,1-4 0,4-8-126,0 0-26</inkml:trace>
  <inkml:trace contextRef="#ctx0" brushRef="#br0" timeOffset="278.37">23 0 633,'0'0'28,"0"0"6,-9 4-34,4 0 0,5-4 0,-9 8 0,9-8 156,0 0 25,0 0 5,0 0 1,0 0-124,0 0-25,0 0-5,0 0-1,0 0-32,0 0 0,0 0 0,0 0 0,0 0 0,0 0 0,0 0 0,0 0-9,0 0-8,0 0-2,0 0 0,0 0 0,0 0-19,0 0-4,0 0-1,0 0-327,0 0-66</inkml:trace>
  <inkml:trace contextRef="#ctx0" brushRef="#br0" timeOffset="3463.44">1316 570 1299,'0'0'57,"0"0"13,0 0-56,0 0-14,0 0 0,0 0 0,0 0 40,0 0 6,0 0 1,0 0 0,0 0-3,0 0-1,0 0 0,0 0 0,0 0-7,0 0 0,0 0-1,0 0 0,0 0 0,9 13 0,-4-1 0,-1 0 0,1 0-15,-1-4-2,-4-8-1,5 16 0,-1-4-8,5 1-1,-4-5-8,4 4 12,-4-4-4,4 4 0,0-4-8,0 0 12,-5 0 0,6 0-1,-1 5 0,4-9 0,-4 0-2,-4 0 0,4 4 0,-4 0 0,-5-8-1,0 0-8,0 0 12,4 8-4,1 4-8,-5-12 12,0 12-12,-5-4 12,5-8-12,-9 8 0,-5 9 0,-4-5 0,0 4-35,0 4-2,-5 4-1,-4-3 0,4-5-37,0 0-7,5 4-2,-5-3-447,5-5-89</inkml:trace>
  <inkml:trace contextRef="#ctx0" brushRef="#br1" timeOffset="23470.02">-250 2120 633,'0'0'56,"0"0"-44,0 0-12,0 0 0,0 0 192,0 0 36,9 0 7,9 0 1,-4-4-100,-5 0-20,4 4-4,6-4 0,-6 4-36,6 0-6,-6 0-2,5 0 0,1 0-28,-10 0-7,4 4-1,1 0 0,-5 0-32,0-4 0,5 4 0,-5 1 0,-9-5-36,9 8-10,0-8-2,-4 8-588,-5-8-116</inkml:trace>
  <inkml:trace contextRef="#ctx0" brushRef="#br1" timeOffset="23195.33">-173 2011 979,'0'0'87,"0"0"-70,0 0-17,0 0 0,0 0 178,0 0 32,0 0 6,0 0 2,0 0-100,0 0-20,0 0-4,0 0-1,0 0-34,0 0-7,-4 12-2,-6 0 0,6 1-21,-5-1-4,0 8-1,0 0 0,-5 0-24,5 5 8,-5-1-8,0-4 0,1 5-23,-5-1-9,4-4-3,-4 0 0,4 0-57,0-3-12,1-5-3</inkml:trace>
  <inkml:trace contextRef="#ctx0" brushRef="#br1" timeOffset="24327.78">-1175 2865 1641,'0'0'72,"0"0"16,0 0-70,5-8-18,-5 0 0,0-4 0,0 4 72,0 0 12,0 4 1,5-5 1,-1 1-27,5 0-6,0 0-1,5 4 0,0 0-19,-1 0-4,6 0-1,-1 4 0,0 0 0,5 0-1,4 0 0,0 0 0,5 0-9,5 0-2,4 4 0,4-4 0,1 0-6,8 0-2,-4 4 0,10-4 0,3 0-8,6 0 12,-15 0-12,10 0 12,-5 0-12,5 0 0,4 0 0,-4 0 0,-5 0 0,5 0 0,0 0 0,-1 0 0,-3 0 0,-6 0 0,5 0 0,-9 0 0,-4-8 0,-1 8 0,6-4 0,-6 0 0,1 0 0,-1 4 0,-13-4 0,4 0 0,1 4 0,-1-4 15,1 4-3,-5 4 0,-1-4-27,1 0-5,-4 4-2,-6 0 0,-3 4 8,-1-4 2,0 0 0,0 0 0,-4 4-7,-5-4-1,0 0 0,5 0 0,-10 4-16,-4-8-4,0 0-1,0 0-612,9 4-123</inkml:trace>
  <inkml:trace contextRef="#ctx0" brushRef="#br1" timeOffset="25319.44">-961 2222 403,'0'0'36,"0"0"-36,0 0 0,0 0 0,0 0 268,0 0 48,0 0 8,0 0 3,0 0-195,14 8-38,-5-4-8,0 4-2,0 4-24,1 0-6,-1 0-1,0 8 0,0-3-2,5 7-1,-1 0 0,1 1 0,4 7-28,-4-4-6,-5 1 0,9 7-1,0-4-3,5 5 0,0 3 0,4 5 0,-4-5-12,4 5 0,-9 3 8,5 1-8,4 3 0,1-3 0,4 0 0,-5-5 0,5-3-15,-5-9 1,5 0 0,0-3 0,0-9 6,0 0 8,-5-12-13,5 4 5,-5-8-4,0-4 0,1 0 0,-1-4 0,5-8 12,4 4 8,-4-12-8,5-4 11,-5-1-3,4-3-8,0 0 12,1-5-4,-5 1 12,4-9 1,5 5 1,-5 0 0,-4-5 14,5 1 4,-1 3 0,-4-3 0,0 3-7,0-3-1,-5 3 0,0 5 0,1 0-5,-1 3-2,-9-3 0,5 4 0,-5 7-25,0-3 0,-4 4 0,0 4 0,-5-4 0,0 7 8,5-3-8,-10 4 8,1 4-36,-1 0-7,1 0-1,-5 8-1,0 0-119,0 0-23,0-8-5,0 8 0</inkml:trace>
  <inkml:trace contextRef="#ctx0" brushRef="#br1" timeOffset="23794.36">-109 2169 979,'0'0'87,"0"0"-70,0 0-17,0 8 0,0 4 129,0 0 23,0 1 4,0-1 0,4 0-77,-4 4-16,0 4-3,0 4-1,0 1-24,0 3-5,0 0-1,0 1 0,0-1 7,-4 0 0,4 5 1,0-1 0,-5 1-8,5 3-1,0-4-1,0 5 0,0 7-17,0-3-10,0 3 12,0 1-12,0-1 0,0 5 0,0-1 0,0 1 0,0-4-11,0 3-9,0-7-1,0 3-1,0 1-15,0-5-3,-4-4-1,-1 1 0,5-1-6,0-3-1,0-1 0,0-4 0,0 5-8,0-9-1,5-4-1,-1 1 0,-4-9-34,5 4-8,-1-4 0</inkml:trace>
  <inkml:trace contextRef="#ctx0" brushRef="#br1" timeOffset="24614.76">1065 2582 1504,'0'0'67,"0"0"13,10 4-64,-1-4-16,-9 0 0,13 4 0,1 4 75,0-4 11,-5 0 2,4 4 1,-3 0-25,-1 4-4,0 1-2,4-1 0,-8 0-18,4 0-3,5 0-1,-10 0 0,1 0-5,4 1-2,-9-1 0,0 0 0,0 0-13,0 0-2,-5 0-1,1 0 0,-1 1-13,1 3 0,-10 0-12,5 0 12,-5-4-72,-4-4-7,0 4-1,-5 1-859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8.9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152 0 7832 0 0,'1'3'53'0'0,"0"0"-1"0"0,0 0 1 0 0,-1 0 0 0 0,1 0 0 0 0,-1 0-1 0 0,0 0 1 0 0,0 0 0 0 0,0 0 0 0 0,0 0-1 0 0,-1 0 1 0 0,1 0 0 0 0,-1 0 0 0 0,0 0-1 0 0,0 0 1 0 0,-1 4 0 0 0,-5 19 63 0 0,2 3 53 0 0,3-17 62 0 0,0 1 0 0 0,0-1-1 0 0,1 0 1 0 0,1 21-1 0 0,1-21-9 0 0,0 0-1 0 0,0 1 0 0 0,-1-1 0 0 0,-3 18 1 0 0,3-23-217 0 0,-1 0 0 0 0,2 0 0 0 0,-1-1-1 0 0,2 9 1 0 0,1 16-7 0 0,-8 46 3 0 0,5-70 45 0 0,0 1 1 0 0,0-1-1 0 0,1 0 1 0 0,0 0-1 0 0,2 8 1 0 0,-1-6 74 0 0,0 0 0 0 0,0 14 0 0 0,-8 100 655 0 0,6-122-775 0 0,0 20 24 0 0,-1 1 0 0 0,-4 27 0 0 0,-4 53-410 0 0,8-96 86 0 0,1-1 0 0 0,-1 1 0 0 0,1 0 0 0 0,2 10 0 0 0,3-1-3646 0 0</inkml:trace>
  <inkml:trace contextRef="#ctx0" brushRef="#br0" timeOffset="1">16 1423 2760 0 0,'0'3'207'0'0,"0"0"-143"0"0,0-1 1 0 0,0 1-1 0 0,-1-1 1 0 0,0 0 0 0 0,1 1-1 0 0,-3 3 1 0 0,2-3 249 0 0,0 0-1 0 0,0 0 1 0 0,0 0-1 0 0,0 1 1 0 0,0-1 0 0 0,1 0-1 0 0,-1 5 1 0 0,-1 29 2672 0 0,1-27-2434 0 0,1 1 0 0 0,-1 0 0 0 0,2 0 0 0 0,-1-1 0 0 0,4 14 0 0 0,-2-12-313 0 0,0-1 0 0 0,1 14 0 0 0,1 12 72 0 0,-3-34-289 0 0,2 11 123 0 0,0 1 0 0 0,-1 0 0 0 0,0 16 0 0 0,1 15 97 0 0,-2-33-223 0 0,0 0-1 0 0,0 0 1 0 0,-2 18 0 0 0,-1-23-16 0 0,2-1 0 0 0,-1 1 0 0 0,1-1 0 0 0,0 1 0 0 0,0 0 0 0 0,3 9 0 0 0,-3-12-3 0 0,0-1 0 0 0,0 1 0 0 0,0-1 0 0 0,0 1-1 0 0,-3 7 1 0 0,1 12-860 0 0,2-14-2393 0 0,0 1-1083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19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 0 6912 0 0,'0'0'314'0'0,"-1"1"-6"0"0,-3 4-198 0 0,-9 28 651 0 0,13-32-686 0 0,-1 0 1 0 0,1 0-1 0 0,0 0 1 0 0,0 0-1 0 0,-1 0 0 0 0,1 0 1 0 0,0 0-1 0 0,0 0 1 0 0,0 1-1 0 0,0-1 0 0 0,1 0 1 0 0,-1 0-1 0 0,0 0 1 0 0,0 0-1 0 0,1 0 0 0 0,-1 0 1 0 0,0 0-1 0 0,1 1 1 0 0,4 16 1044 0 0,-5-8-746 0 0,1 0-1 0 0,0-1 1 0 0,0 1-1 0 0,2-1 1 0 0,3 13-1 0 0,21 45 857 0 0,-12-34-789 0 0,-12-24-315 0 0,0 0 0 0 0,2 18-1 0 0,1 1-260 0 0,-5-25 111 0 0,0 1 0 0 0,-1-1 0 0 0,1 1 0 0 0,-1 0 0 0 0,0-1 0 0 0,0 1 0 0 0,0 0 0 0 0,0 0 0 0 0,-1-1 0 0 0,0 5 0 0 0,0-7 28 0 0,1 1 1 0 0,0 0 0 0 0,0-1 0 0 0,0 1 0 0 0,0-1 0 0 0,1 1-1 0 0,-1-1 1 0 0,0 1 0 0 0,1 0 0 0 0,-1-1 0 0 0,1 1 0 0 0,1 1-1 0 0,-2-2-11 0 0,1 0 0 0 0,-1 0 0 0 0,1 0 0 0 0,-1-1-1 0 0,0 1 1 0 0,0 0 0 0 0,1 0 0 0 0,-1 0 0 0 0,0 0 0 0 0,0 0-1 0 0,0 0 1 0 0,0 0 0 0 0,0 0 0 0 0,0 0 0 0 0,0 0-1 0 0,0-1 1 0 0,0 1 0 0 0,0 0 0 0 0,0 0 0 0 0,-1 2 0 0 0,0-2-235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20.1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116 100 7368 0 0,'0'0'666'0'0,"2"0"-448"0"0,0 0 150 0 0,0 0 1 0 0,0 0-1 0 0,0 0 1 0 0,0 1-1 0 0,0-1 1 0 0,0 0-1 0 0,0 1 1 0 0,0-1-1 0 0,0 1 1 0 0,0 0-1 0 0,-1 0 1 0 0,1 0-1 0 0,0 0 1 0 0,0 0-1 0 0,1 1 1 0 0,10 16-1 0 0,-10-15-324 0 0,-1 1 0 0 0,1-1 0 0 0,-1 0 0 0 0,0 1 0 0 0,0-1-1 0 0,0 1 1 0 0,-1-1 0 0 0,1 1 0 0 0,-1 0 0 0 0,0 0 0 0 0,0 0 0 0 0,0-1 0 0 0,0 1 0 0 0,-1 0-1 0 0,0 0 1 0 0,0 6 0 0 0,0-7 44 0 0,-1-2-85 0 0,1 0 1 0 0,0 0-1 0 0,0-1 0 0 0,0 1 1 0 0,-1 0-1 0 0,1 0 0 0 0,0-1 0 0 0,-1 1 1 0 0,1 0-1 0 0,0-1 0 0 0,-1 1 1 0 0,1 0-1 0 0,-1-1 0 0 0,1 1 0 0 0,-1-1 1 0 0,0 1-1 0 0,1-1 0 0 0,-1 1 1 0 0,1-1-1 0 0,-1 1 0 0 0,0-1 0 0 0,1 0 1 0 0,-1 1-1 0 0,-1-1 0 0 0,-1 1 9 0 0,0 1-8 0 0,0 0 0 0 0,-1 0 0 0 0,1-1 0 0 0,-1 0 0 0 0,0 1 0 0 0,1-1 0 0 0,-1-1 0 0 0,0 1 0 0 0,0 0 0 0 0,1-1 0 0 0,-1 0 0 0 0,0 0 0 0 0,0 0 0 0 0,-5-1 0 0 0,-4-3-22 0 0,11 4 9 0 0,0 0 0 0 0,0-1-1 0 0,0 0 1 0 0,0 1 0 0 0,0-1-1 0 0,0 0 1 0 0,1 0 0 0 0,-1 0-1 0 0,0 0 1 0 0,0 0 0 0 0,1 0-1 0 0,-3-2 1 0 0,2 1 1 0 0,0 0-1 0 0,0 0 1 0 0,0 1 0 0 0,0-1 0 0 0,0-1-1 0 0,0 1 1 0 0,1 0 0 0 0,-1 0 0 0 0,1-1-1 0 0,0 1 1 0 0,-1-1 0 0 0,1 1 0 0 0,0-1-1 0 0,0 1 1 0 0,1-1 0 0 0,-1 0 0 0 0,0 1-1 0 0,1-1 1 0 0,0 0 0 0 0,-1-4 0 0 0,1-8-5 0 0,-1 10 1 0 0,1 0 0 0 0,0-1 0 0 0,0 1 0 0 0,1 0 0 0 0,-1 0 0 0 0,1 0 0 0 0,0 0 0 0 0,0 1 0 0 0,3-9 1 0 0,4-10-41 0 0,-8 20 46 0 0,1 0 0 0 0,0 0 1 0 0,0 0-1 0 0,0 0 0 0 0,0 0 0 0 0,2-3 1 0 0,18-28 18 0 0,-20 32 76 0 0,9 9 346 0 0,-7-6-376 0 0,-1 1 0 0 0,0 0 0 0 0,0 0 1 0 0,0 1-1 0 0,-1-1 0 0 0,1 0 0 0 0,0 1 0 0 0,-1-1 0 0 0,1 1 1 0 0,-1-1-1 0 0,1 4 0 0 0,8 33 580 0 0,-3-12-354 0 0,-5-19-233 0 0,-1 1-1 0 0,1-1 0 0 0,-2 0 0 0 0,1 1 0 0 0,-1-1 1 0 0,0 1-1 0 0,0-1 0 0 0,-1 1 0 0 0,-3 12 0 0 0,3-17-42 0 0,0 4 65 0 0,-5 1-7 0 0,-2-1 5 0 0,8-7-69 0 0,-1-1 0 0 0,1 0 1 0 0,0 0-1 0 0,-1 1 0 0 0,1-1 0 0 0,-1 0 0 0 0,1 0 1 0 0,0 0-1 0 0,-1 0 0 0 0,1 1 0 0 0,-1-1 1 0 0,1 0-1 0 0,-1 0 0 0 0,1 0 0 0 0,-1 0 1 0 0,1 0-1 0 0,-1 0 0 0 0,1 0 0 0 0,0 0 1 0 0,-1 0-1 0 0,1 0 0 0 0,-1-1 0 0 0,-2 1 1 0 0,1 0-4 0 0,0 0 0 0 0,0 0 0 0 0,-1-1 0 0 0,1 1 0 0 0,0-1 0 0 0,0 1 0 0 0,0-1 0 0 0,0 0 0 0 0,0 0 0 0 0,0 0 0 0 0,1 0 0 0 0,-1 0 0 0 0,0 0 0 0 0,0 0 0 0 0,1 0 0 0 0,-1-1 0 0 0,0 1 0 0 0,1-1 0 0 0,0 1 0 0 0,-3-4 0 0 0,1 1 0 0 0,1-1 0 0 0,0 1 0 0 0,0-1 0 0 0,0 1 0 0 0,0-1 0 0 0,0 0 0 0 0,1 0 0 0 0,-1-6 0 0 0,-4-2 0 0 0,5 12 0 0 0,1 0 0 0 0,-1 0 0 0 0,1 0 0 0 0,-1 0 0 0 0,0 0 0 0 0,1 0 0 0 0,0-1 0 0 0,-1 1 0 0 0,1 0 0 0 0,0 0 0 0 0,-1 0 0 0 0,1-1 0 0 0,0 1 0 0 0,0 0 0 0 0,0 0 0 0 0,0-2 0 0 0,3-18 2 0 0,-2 16-10 0 0,-1 0 0 0 0,1 0 0 0 0,0 0-1 0 0,0 0 1 0 0,0 0 0 0 0,1 0 0 0 0,0 0 0 0 0,0 1 0 0 0,4-8-1 0 0,1-1 10 0 0,-5 10 3 0 0,1 1 2 0 0,-1 0 47 0 0,9 3 22 0 0,-7 0-46 0 0,0 0 0 0 0,0 0 0 0 0,0 0 0 0 0,0 1 0 0 0,0 0 0 0 0,0-1 0 0 0,0 1 0 0 0,5 5 0 0 0,-8-7-19 0 0,-1 1-1 0 0,1-1 0 0 0,-1 1 0 0 0,0 0 0 0 0,0-1 0 0 0,1 1 0 0 0,-1-1 0 0 0,0 1 0 0 0,0-1 0 0 0,1 1 1 0 0,-1 0-1 0 0,0-1 0 0 0,0 1 0 0 0,0 0 0 0 0,0-1 0 0 0,0 1 0 0 0,0-1 0 0 0,0 1 0 0 0,0 0 1 0 0,-1 0-1 0 0,1 2 26 0 0,5 14 123 0 0,-4-13-118 0 0,0-1 0 0 0,0 0 0 0 0,-1 1 0 0 0,1-1 0 0 0,0 6-1 0 0,-1 54 377 0 0,-1-61-405 0 0,1 0 0 0 0,0 0-1 0 0,-1 0 1 0 0,1-1-1 0 0,-1 1 1 0 0,0 0-1 0 0,0 0 1 0 0,0 0 0 0 0,0-1-1 0 0,0 1 1 0 0,0 0-1 0 0,0-1 1 0 0,0 1 0 0 0,-1-1-1 0 0,1 1 1 0 0,-3 1-1 0 0,0 0 9 0 0,1 0 0 0 0,-1-1 0 0 0,0 1 0 0 0,0-1 0 0 0,-7 3 0 0 0,8-3-4 0 0,1-2-1 0 0,-1 1 1 0 0,1 0 0 0 0,0 0 0 0 0,-1-1-1 0 0,0 0 1 0 0,1 1 0 0 0,-1-1 0 0 0,1 0-1 0 0,-1 0 1 0 0,1 0 0 0 0,-1-1 0 0 0,1 1-1 0 0,-1 0 1 0 0,1-1 0 0 0,-1 0 0 0 0,1 0-1 0 0,-1 0 1 0 0,1 0 0 0 0,0 0 0 0 0,-1 0-1 0 0,1 0 1 0 0,0-1 0 0 0,0 1 0 0 0,0-1 0 0 0,0 0-1 0 0,-3-2 1 0 0,3 1 0 0 0,1 2-8 0 0,-1-1 1 0 0,0 1-1 0 0,1-1 0 0 0,-1 0 0 0 0,1 0 1 0 0,0 0-1 0 0,0 0 0 0 0,0 1 0 0 0,0-2 1 0 0,0 1-1 0 0,0 0 0 0 0,0 0 1 0 0,0 0-1 0 0,1 0 0 0 0,-1 0 0 0 0,1-1 1 0 0,0 1-1 0 0,0 0 0 0 0,0-1 0 0 0,0 1 1 0 0,0 0-1 0 0,0 0 0 0 0,1-3 0 0 0,2-6-7 0 0,-1 7 0 0 0,-1 0 0 0 0,1-1 0 0 0,-1 1 0 0 0,0-1 0 0 0,0-7 0 0 0,0 8-5 0 0,-1 1 0 0 0,1 0 0 0 0,1-1-1 0 0,-1 1 1 0 0,0 0 0 0 0,1 0-1 0 0,-1 0 1 0 0,1 0 0 0 0,0 0 0 0 0,0 0-1 0 0,5-4 1 0 0,4-9-276 0 0,-1 1 113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5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197 225 2760 0 0,'0'0'125'0'0,"-1"-2"-3"0"0,0 1-90 0 0,-2-4 34 0 0,1 0-1 0 0,-1 0 1 0 0,1 0-1 0 0,-3-7 1 0 0,4 8 489 0 0,0 1 1 0 0,-1-1 0 0 0,0 1 0 0 0,0-1 0 0 0,0 1 0 0 0,0 0 0 0 0,0 0-1 0 0,0 0 1 0 0,-1 0 0 0 0,0 0 0 0 0,1 0 0 0 0,-1 0 0 0 0,0 1 0 0 0,0 0-1 0 0,-1 0 1 0 0,1 0 0 0 0,0 0 0 0 0,-1 0 0 0 0,1 0 0 0 0,-6-1 0 0 0,-6-2 1498 0 0,14 4-2006 0 0,-1 1 0 0 0,0-1-1 0 0,1 0 1 0 0,-1 1 0 0 0,0-1-1 0 0,1 1 1 0 0,-1 0 0 0 0,0-1-1 0 0,1 1 1 0 0,-1 0 0 0 0,0 0-1 0 0,0 0 1 0 0,1 1-1 0 0,-1-1 1 0 0,-3 1 0 0 0,-2 1 69 0 0,1 1 0 0 0,-1 1 1 0 0,1-1-1 0 0,0 1 0 0 0,0 0 1 0 0,-9 8-1 0 0,14-11-104 0 0,0 0 1 0 0,0 0-1 0 0,0 1 0 0 0,0-1 0 0 0,0 0 1 0 0,0 1-1 0 0,1-1 0 0 0,-1 1 0 0 0,0-1 1 0 0,1 1-1 0 0,0-1 0 0 0,-1 3 0 0 0,-1 2-8 0 0,-8 23-5 0 0,9-15 0 0 0,3-11 0 0 0,0 1 0 0 0,-1-1 0 0 0,-1 0 0 0 0,1 0 0 0 0,0 0 0 0 0,0 0 0 0 0,1-1 0 0 0,-1 1 0 0 0,1 0 0 0 0,-1 0 0 0 0,1-1 0 0 0,0 1 0 0 0,0-1 0 0 0,0 1 0 0 0,4 3 0 0 0,4-1-12 0 0,-8-4 5 0 0,1 0-1 0 0,-1 0 1 0 0,1 0-1 0 0,0 0 1 0 0,0-1-1 0 0,-1 0 1 0 0,7 1-1 0 0,-9-1 8 0 0,1 0 0 0 0,0 0 0 0 0,-1 0 0 0 0,1 0 0 0 0,-1 0 0 0 0,1 0 0 0 0,0 0 0 0 0,-1 0 0 0 0,1-1 0 0 0,0 1 0 0 0,-1 0 0 0 0,1 0 0 0 0,-1 0 0 0 0,1-1 0 0 0,0 1 0 0 0,4-6-5 0 0,1 0-1 0 0,-1 1 0 0 0,-1-1 1 0 0,1-1-1 0 0,-1 1 0 0 0,-1-1 0 0 0,1 0 1 0 0,-1 0-1 0 0,0 0 0 0 0,0 0 1 0 0,-1 0-1 0 0,0 0 0 0 0,1-10 0 0 0,5-16-69 0 0,-7 28 71 0 0,1-1 0 0 0,-1 1 0 0 0,0 0 0 0 0,0-1 0 0 0,0 1 0 0 0,-1-1 0 0 0,0 1 0 0 0,0-9-1 0 0,-1 8 5 0 0,0 1 0 0 0,0 0 0 0 0,1-1 0 0 0,0 1 0 0 0,0 0 0 0 0,1-1 0 0 0,1-5 0 0 0,-2 10 0 0 0,0-1 0 0 0,1 0 0 0 0,-1 0 0 0 0,0 0 0 0 0,0 0 0 0 0,0 0 0 0 0,0 0 0 0 0,0 0 0 0 0,0 0 0 0 0,-1-4 0 0 0,-4-3 0 0 0,-1 3 12 0 0,5 5 132 0 0,-3 45 115 0 0,8 117 252 0 0,-4-159-506 0 0,0 0 0 0 0,0 0 1 0 0,1-1-1 0 0,-1 1 0 0 0,0 0 1 0 0,1 0-1 0 0,-1 0 0 0 0,1 0 1 0 0,-1 0-1 0 0,1 0 0 0 0,2 3 1 0 0,11 18-194 0 0,-6-17-289 0 0,-4-4 360 0 0,-2 0-299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76 101 11144 0 0,'0'0'1008'0'0,"1"2"-727"0"0,-1-1-262 0 0,2 4 396 0 0,1 1 1 0 0,-1-1-1 0 0,1 0 1 0 0,-1 0 0 0 0,2 0-1 0 0,-1-1 1 0 0,0 1-1 0 0,1-1 1 0 0,8 8-1 0 0,8 6 363 0 0,-18-16-509 0 0,11 6 218 0 0,-8-6-432 0 0,-3-1-44 0 0,-1 1-1 0 0,1-1 1 0 0,0 0 0 0 0,0 0-1 0 0,0-1 1 0 0,0 1 0 0 0,0 0-1 0 0,0-1 1 0 0,0 1 0 0 0,1-1-1 0 0,-1 0 1 0 0,0 0-1 0 0,0 0 1 0 0,0 0 0 0 0,0 0-1 0 0,1 0 1 0 0,-1 0 0 0 0,0-1-1 0 0,0 1 1 0 0,0-1 0 0 0,0 1-1 0 0,0-1 1 0 0,0 0 0 0 0,0 0-1 0 0,0 0 1 0 0,0 0 0 0 0,0 0-1 0 0,-1 0 1 0 0,1-1-1 0 0,2-1 1 0 0,-2 1-2 0 0,0 0-1 0 0,0 0 0 0 0,-1 0 1 0 0,1 0-1 0 0,0 0 1 0 0,-1 0-1 0 0,1 0 1 0 0,-1-1-1 0 0,0 1 0 0 0,0-1 1 0 0,0 1-1 0 0,0-1 1 0 0,0 1-1 0 0,0-1 1 0 0,-1 1-1 0 0,1-6 0 0 0,-1 1 2 0 0,0 0 0 0 0,0 0-1 0 0,0 0 1 0 0,-1 0 0 0 0,-2-8-1 0 0,-3-43-9 0 0,5 57 1 0 0,1 0-1 0 0,-1 0 0 0 0,1-1 0 0 0,0 1 0 0 0,-1 0 0 0 0,1 0 0 0 0,0-1 0 0 0,0 1 0 0 0,0 0 1 0 0,0-1-1 0 0,0 1 0 0 0,0-2 0 0 0,2-11-16 0 0,9 41-58 0 0,-4 14 173 0 0,-2 1 0 0 0,0 80-1 0 0,-6-102 229 0 0,-1 0 0 0 0,-8 31 1 0 0,6-31-20 0 0,3-17-262 0 0,1-1 0 0 0,-1 0 0 0 0,0 1 0 0 0,0-1 0 0 0,-1 0 0 0 0,1 1 0 0 0,0-1 0 0 0,-1 0 0 0 0,1 0 0 0 0,-1 0 0 0 0,-3 3 0 0 0,-10 14 372 0 0,13-17-385 0 0,0 0-1 0 0,0 0 1 0 0,0 0-1 0 0,0 0 1 0 0,0 0-1 0 0,0-1 1 0 0,-1 1-1 0 0,1-1 1 0 0,0 0-1 0 0,-1 1 1 0 0,1-1-1 0 0,-1 0 1 0 0,0 0-1 0 0,1-1 1 0 0,-1 1-1 0 0,0-1 1 0 0,0 1-1 0 0,-5-1 1 0 0,3 1-14 0 0,0-1 0 0 0,1 0 0 0 0,-1 0 0 0 0,0 0 0 0 0,0-1 1 0 0,0 0-1 0 0,0 0 0 0 0,1 0 0 0 0,-1 0 0 0 0,-5-3 0 0 0,10 4-18 0 0,-82-41-1044 0 0,66 33 477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31 13504 0 0,'0'0'1224'0'0,"-1"0"-1008"0"0,-2 4 2311 0 0,8 6-1000 0 0,-2-7-1383 0 0,-1-1-1 0 0,1 1 0 0 0,0-1 1 0 0,-1 0-1 0 0,1 0 1 0 0,0 0-1 0 0,0 0 0 0 0,0 0 1 0 0,1-1-1 0 0,-1 1 1 0 0,0-1-1 0 0,6 2 0 0 0,4 0 41 0 0,1-1-1 0 0,14 1 0 0 0,5 0 318 0 0,-15 0-328 0 0,1-2-1 0 0,-1 0 1 0 0,29-3 0 0 0,58-13 631 0 0,-43 6-613 0 0,-45 5-178 0 0,0 0-1 0 0,0-2 1 0 0,0 0-1 0 0,-1 0 0 0 0,30-18 1 0 0,-20 13-136 0 0,-25 10-86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6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262 176 13848 0 0,'-2'2'93'0'0,"0"-1"1"0"0,1 1-1 0 0,-1-1 1 0 0,0 0-1 0 0,0 0 1 0 0,0 0-1 0 0,-1 0 1 0 0,1 0-1 0 0,0-1 0 0 0,0 1 1 0 0,0-1-1 0 0,-1 1 1 0 0,1-1-1 0 0,0 0 1 0 0,-5 0-1 0 0,-9 2 772 0 0,-83 22 4710 0 0,97-23-5499 0 0,-1 0 0 0 0,0 0-1 0 0,1 0 1 0 0,-1 1 0 0 0,1-1-1 0 0,-1 1 1 0 0,-3 3 0 0 0,-7 4 156 0 0,10-7-215 0 0,-1 1 0 0 0,1-1 0 0 0,-1 1 0 0 0,1-1 0 0 0,0 1 0 0 0,0 0 0 0 0,0 0 0 0 0,0 1 0 0 0,1-1 0 0 0,-1 0 0 0 0,1 1 0 0 0,-3 6 0 0 0,-2 5 66 0 0,-8 30-1 0 0,11-32-74 0 0,2-8-8 0 0,1 1-1 0 0,0-1 0 0 0,1 0 0 0 0,-1 0 1 0 0,1 1-1 0 0,0-1 0 0 0,1 0 0 0 0,-1 0 1 0 0,1 1-1 0 0,0-1 0 0 0,0 0 0 0 0,0 0 1 0 0,1 0-1 0 0,0 0 0 0 0,4 8 0 0 0,1-2-68 0 0,-6-10 47 0 0,0 0 0 0 0,0 1 0 0 0,0-1 0 0 0,0 0 0 0 0,1 0 0 0 0,-1 0 0 0 0,0 0 0 0 0,0 0 0 0 0,1-1 0 0 0,-1 1 0 0 0,1 0 0 0 0,-1-1 0 0 0,1 1 0 0 0,-1-1 0 0 0,1 1 0 0 0,-1-1 0 0 0,1 1 0 0 0,-1-1 0 0 0,1 0 0 0 0,2 0 0 0 0,-1-1-5 0 0,-1 1 0 0 0,0-1-1 0 0,0 1 1 0 0,0-1 0 0 0,0 0 0 0 0,-1 0 0 0 0,1 0-1 0 0,0 0 1 0 0,0 0 0 0 0,0-1 0 0 0,-1 1-1 0 0,1-1 1 0 0,2-2 0 0 0,2-3-56 0 0,0-1-1 0 0,0-1 1 0 0,-1 1 0 0 0,0-1 0 0 0,4-11-1 0 0,-4 5 6 0 0,0 1 0 0 0,-1-1-1 0 0,-1-1 1 0 0,2-20-1 0 0,0-45-81 0 0,-4 50 133 0 0,-3-31-1 0 0,0 0 19 0 0,2 59 9 0 0,0 1-1 0 0,0-1 0 0 0,-1 0 0 0 0,1 1 1 0 0,-1-1-1 0 0,1 1 0 0 0,-1-1 0 0 0,-1-4 1 0 0,-9-26 82 0 0,10 31 554 0 0,1 5-508 0 0,1 14 144 0 0,1 0 0 0 0,5 21-1 0 0,3 24 473 0 0,-9-49-817 0 0,1-1 1 0 0,5 18-1 0 0,1 7-221 0 0,14 56 50 0 0,-11-49 199 0 0,-9-38-67 0 0,0 0 1 0 0,0 1-1 0 0,6 10 1 0 0,-1-2-185 0 0,-5-13-137 0 0,2 9-3694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7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9672 0 0,'0'0'89'0'0,"0"0"-69"0"0,0 0 0 0 0,0 0 0 0 0,-1-1 0 0 0,1 1-1 0 0,0 0 1 0 0,0 0 0 0 0,0 0 0 0 0,0 0 0 0 0,0-1 0 0 0,0 1 0 0 0,0 0-1 0 0,0 0 1 0 0,0 0 0 0 0,0-1 0 0 0,0 1 0 0 0,0 0 0 0 0,0 0-1 0 0,0 0 1 0 0,1 0 0 0 0,-1-1 0 0 0,0 1 0 0 0,0 0 0 0 0,0 0 0 0 0,0 0-1 0 0,0 0 1 0 0,0 0 0 0 0,0-1 0 0 0,0 1 0 0 0,1 0 0 0 0,-1 0-1 0 0,0 0 1 0 0,0 0 0 0 0,0 0 0 0 0,0 0 0 0 0,1-1 0 0 0,-1 1-1 0 0,0 0 1 0 0,0 0 0 0 0,0 0 0 0 0,0 0 0 0 0,1 0 0 0 0,-1 0 0 0 0,0 0-1 0 0,0 0 1 0 0,0 0 0 0 0,0 0 0 0 0,1 0 0 0 0,-1 0 0 0 0,2 0 1730 0 0,2 0-777 0 0,10 1-7 0 0,0 1 0 0 0,0 1 1 0 0,1 0-1 0 0,-2 0 0 0 0,25 11 0 0 0,-30-12-565 0 0,-5-1-261 0 0,0 0 0 0 0,0 0-1 0 0,0 0 1 0 0,0 0-1 0 0,0 1 1 0 0,0-1 0 0 0,0 1-1 0 0,0 0 1 0 0,4 3-1 0 0,13 17 849 0 0,-19-21-950 0 0,-1-1 0 0 0,1 1 0 0 0,-1-1 0 0 0,1 1 0 0 0,-1-1-1 0 0,0 1 1 0 0,1 0 0 0 0,-1-1 0 0 0,0 1 0 0 0,1-1 0 0 0,-1 1 0 0 0,0 0-1 0 0,0-1 1 0 0,0 1 0 0 0,1 0 0 0 0,-1-1 0 0 0,0 1 0 0 0,0 1 0 0 0,1 1 77 0 0,0 3-27 0 0,0-1-1 0 0,0 1 1 0 0,0-1 0 0 0,-1 1 0 0 0,0-1-1 0 0,0 1 1 0 0,0-1 0 0 0,0 1 0 0 0,-1-1-1 0 0,0 1 1 0 0,0-1 0 0 0,-1 0-1 0 0,0 1 1 0 0,1-1 0 0 0,-2 0 0 0 0,1 0-1 0 0,-1 0 1 0 0,1 0 0 0 0,-6 6 0 0 0,2-5-59 0 0,-4 6 42 0 0,-2-1 0 0 0,-13 12 1 0 0,20-20-81 0 0,1 0 0 0 0,-1 0 0 0 0,0 0 0 0 0,0-1 0 0 0,0 0 0 0 0,0 0 0 0 0,0 0 0 0 0,-1 0 0 0 0,1-1 0 0 0,-7 1 0 0 0,9-2-144 0 0,-1 1 1 0 0,0-1 0 0 0,0-1 0 0 0,0 1-1 0 0,0 0 1 0 0,0-1 0 0 0,1 0 0 0 0,-1 0-1 0 0,0 0 1 0 0,-6-3 0 0 0,8 3-1275 0 0</inkml:trace>
  <inkml:trace contextRef="#ctx0" brushRef="#br0" timeOffset="1">199 84 13072 0 0,'-4'0'458'0'0,"2"0"-161"0"0,0 0 0 0 0,1 0 0 0 0,-1 0-1 0 0,0 0 1 0 0,0 0 0 0 0,1 0 0 0 0,-1 0 0 0 0,0 1 0 0 0,0-1 0 0 0,1 1 0 0 0,-1-1 0 0 0,0 1 0 0 0,1 0 0 0 0,-3 1-1 0 0,-12 11 2264 0 0,14-11-2351 0 0,-1-1-1 0 0,1 1 1 0 0,0 0-1 0 0,0 0 1 0 0,0 0 0 0 0,0 1-1 0 0,0-1 1 0 0,1 0-1 0 0,-4 6 1 0 0,4-5-137 0 0,0 1 1 0 0,0-1 0 0 0,0 1 0 0 0,0-1 0 0 0,1 1-1 0 0,-1-1 1 0 0,1 1 0 0 0,0 0 0 0 0,0-1 0 0 0,0 1-1 0 0,1-1 1 0 0,-1 1 0 0 0,1 0 0 0 0,0-1 0 0 0,0 1-1 0 0,0-1 1 0 0,2 4 0 0 0,-1-1-43 0 0,1 1 0 0 0,1-1 0 0 0,-1 0-1 0 0,1 0 1 0 0,0-1 0 0 0,0 1 0 0 0,11 9 0 0 0,21 6 23 0 0,-33-20-63 0 0,0 0 1 0 0,1 0-1 0 0,-1 0 0 0 0,0 0 0 0 0,1 0 0 0 0,-1-1 1 0 0,0 1-1 0 0,1-1 0 0 0,-1 0 0 0 0,1 0 0 0 0,-1 0 1 0 0,5-1-1 0 0,10 0-127 0 0,-15 1 14 0 0,0 0-1 0 0,0 0 0 0 0,-1 0 0 0 0,1 0 0 0 0,0-1 1 0 0,0 1-1 0 0,-1-1 0 0 0,1 0 0 0 0,0 0 1 0 0,-1 0-1 0 0,1 0 0 0 0,-1 0 0 0 0,1 0 1 0 0,-1-1-1 0 0,1 1 0 0 0,2-4 0 0 0,7-8-1948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13824 0 0,'-10'0'9990'0'0,"10"3"-9250"0"0,2 0-531 0 0,0 1 0 0 0,0-1 1 0 0,0 1-1 0 0,0-1 0 0 0,0 0 0 0 0,4 3 0 0 0,2 5 220 0 0,3 3-211 0 0,0-1 1 0 0,0-1-1 0 0,1 0 0 0 0,1 0 1 0 0,0-2-1 0 0,21 15 0 0 0,-28-22-180 0 0,-1-1-1 0 0,1 1 0 0 0,-1-1 1 0 0,9 2-1 0 0,-8-2-10 0 0,-1-1-1 0 0,1 2 1 0 0,-1-1 0 0 0,8 4-1 0 0,-9-4-13 0 0,-1 0 0 0 0,0-1-1 0 0,0 0 1 0 0,1 0 0 0 0,5 1 0 0 0,-6-1-4 0 0,0 0 0 0 0,0-1 0 0 0,0 1 0 0 0,0 0 0 0 0,-1 1 0 0 0,1-1 0 0 0,0 0-1 0 0,3 3 1 0 0,9 7 57 0 0,-9-11-47 0 0,-4 0-15 0 0,0 0 1 0 0,0 0-1 0 0,0 0 1 0 0,0 0 0 0 0,-1 0-1 0 0,1 0 1 0 0,0 0-1 0 0,0 0 1 0 0,0 1-1 0 0,-1-1 1 0 0,3 2-1 0 0,9 1 7 0 0,-10-2 42 0 0,-3-1-50 0 0,1 1 0 0 0,-1-1 0 0 0,1 1 0 0 0,-1 0-1 0 0,0-1 1 0 0,1 1 0 0 0,-1-1 0 0 0,0 1 0 0 0,1 0 0 0 0,-1-1 0 0 0,0 1 0 0 0,0 0-1 0 0,0-1 1 0 0,1 1 0 0 0,-1 0 0 0 0,0-1 0 0 0,0 1 0 0 0,0 0 0 0 0,0 0 0 0 0,0-1-1 0 0,-1 1 1 0 0,1 0 0 0 0,0 1 0 0 0,-4 15 3 0 0,0-8 10 0 0,0-1 1 0 0,0 0-1 0 0,0 0 1 0 0,-1 0-1 0 0,0 0 1 0 0,-7 6-1 0 0,-39 40-17 0 0,29-33 4 0 0,1 0-87 0 0,-2-1 0 0 0,0-1 0 0 0,-35 22 0 0 0,52-38 113 0 0,4-1-144 0 0,0-1 1 0 0,0 0-1 0 0,0 1 0 0 0,0-1 1 0 0,0 0-1 0 0,0-1 1 0 0,0 1-1 0 0,-1 0 0 0 0,1 0 1 0 0,-3 0-1 0 0,3-1-495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48 176 8752 0 0,'0'-2'205'0'0,"-1"-1"0"0"0,1 1 0 0 0,0 0 0 0 0,-1 0 0 0 0,1 0 0 0 0,-1 0 0 0 0,1 0 1 0 0,-1 0-1 0 0,0 0 0 0 0,0 0 0 0 0,0 0 0 0 0,0 0 0 0 0,-8-10 9291 0 0,3 19-7437 0 0,4-4-1798 0 0,0 0 1 0 0,0 0 0 0 0,1 0 0 0 0,-1 0-1 0 0,1 0 1 0 0,-1 1 0 0 0,1-1-1 0 0,0 0 1 0 0,0 5 0 0 0,-5 35 297 0 0,4-22-446 0 0,1-3-176 0 0,1 1 0 0 0,0-1 0 0 0,2 1 1 0 0,6 31-1 0 0,-6-32-39 0 0,1-8 91 0 0,-1 1 1 0 0,1-1-1 0 0,1 1 1 0 0,0-1-1 0 0,0 0 1 0 0,1-1-1 0 0,0 1 1 0 0,1-1-1 0 0,0 0 1 0 0,0 0-1 0 0,1 0 1 0 0,1-1-1 0 0,-1 0 1 0 0,1-1-1 0 0,0 0 1 0 0,17 12-1 0 0,-23-19 10 0 0,-1 1 0 0 0,0 0 0 0 0,1-1 0 0 0,-1 1 0 0 0,1-1 0 0 0,-1 1 0 0 0,1-1 0 0 0,-1 0 0 0 0,1 1 0 0 0,-1-1 0 0 0,1 0-1 0 0,0 0 1 0 0,-1 0 0 0 0,1 0 0 0 0,-1-1 0 0 0,1 1 0 0 0,-1 0 0 0 0,1-1 0 0 0,-1 1 0 0 0,1-1 0 0 0,-1 1 0 0 0,1-1 0 0 0,-1 0 0 0 0,0 1 0 0 0,1-1 0 0 0,-1 0 0 0 0,0 0 0 0 0,0 0-1 0 0,0 0 1 0 0,1 0 0 0 0,-1 0 0 0 0,1-3 0 0 0,3-1 2 0 0,-1-1 0 0 0,0 1 0 0 0,-1-1 0 0 0,1 0 0 0 0,-1 0 0 0 0,3-8 0 0 0,3-9-1 0 0,-2 0 0 0 0,10-44 0 0 0,-7 22 141 0 0,-7 31-28 0 0,0 1 0 0 0,0-1 0 0 0,0-26 1 0 0,-9-52 176 0 0,5 82-286 0 0,0 0 5 0 0,-1-1 1 0 0,-1 0-1 0 0,0 0 0 0 0,0 1 0 0 0,-1-1 1 0 0,0 1-1 0 0,-1 0 0 0 0,0 0 0 0 0,-1 1 0 0 0,0 0 1 0 0,-12-15-1 0 0,17 23-40 0 0,-1-1 1 0 0,1 1-1 0 0,-1 0 0 0 0,0-1 1 0 0,1 1-1 0 0,-1 0 0 0 0,0 0 1 0 0,0 0-1 0 0,0 0 1 0 0,0 1-1 0 0,0-1 0 0 0,0 0 1 0 0,0 1-1 0 0,0 0 0 0 0,0-1 1 0 0,0 1-1 0 0,-1 0 1 0 0,1 0-1 0 0,0 0 0 0 0,0 0 1 0 0,0 0-1 0 0,0 1 0 0 0,0-1 1 0 0,0 1-1 0 0,0-1 1 0 0,-4 3-1 0 0,1-1-402 0 0,0 0 1 0 0,0 0-1 0 0,0 1 0 0 0,0 0 1 0 0,0 0-1 0 0,1 0 1 0 0,-1 1-1 0 0,1-1 0 0 0,-6 8 1 0 0,-6 11-5067 0 0,0 3-1415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43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173-2 748,'-4'0'67,"-1"8"-54,0-4-13,-4 0 0,5 0 231,-5 0 43,0 0 9,-1-4 1,6 9-185,-5-5-38,0 4-7,0-4-2,-1 4-20,6 0-5,-10 0-1,5 4 0,0-4-26,0 4 0,4-4 0,-4 5 0,0-5 0,0 4 0,9-12-14,0 0-591,0 0-119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3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15344 0 0,'0'0'1393'0'0,"0"2"-1149"0"0,1 5-17 0 0,0 0 0 0 0,1 0 0 0 0,0 0-1 0 0,3 7 1 0 0,0 4 685 0 0,-1-3-37 0 0,1-2-432 0 0,-2-1 1 0 0,0 1-1 0 0,0 0 1 0 0,-2 0-1 0 0,1 0 1 0 0,-1 17-1 0 0,-3-16-188 0 0,-16 107 1098 0 0,15-104-1363 0 0,-1-1 0 0 0,-1 0 0 0 0,-1-1 1 0 0,0 1-1 0 0,-10 17 0 0 0,13-27-496 0 0,-1 0-1 0 0,0-1 1 0 0,-1 1 0 0 0,-6 6-1 0 0,-7 3-1037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15288 0 0,'0'0'1385'0'0,"7"-1"-417"0"0,-5 0-744 0 0,0 0 1 0 0,0 0 0 0 0,1 1-1 0 0,-1-1 1 0 0,0 1 0 0 0,0-1-1 0 0,1 1 1 0 0,-1 0-1 0 0,0-1 1 0 0,1 1 0 0 0,-1 1-1 0 0,0-1 1 0 0,1 0 0 0 0,-1 0-1 0 0,0 1 1 0 0,4 0-1 0 0,-2 0-63 0 0,1 0 0 0 0,-1 0-1 0 0,1-1 1 0 0,-1 1 0 0 0,9-2-1 0 0,66-3 344 0 0,-75 3-500 0 0,0 0-1 0 0,0 0 0 0 0,0-1 0 0 0,0 1 1 0 0,6-4-1 0 0,10-4-441 0 0,-11 4-259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1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11520 0 0,'0'0'4625'0'0,"1"2"-3461"0"0,8 18 449 0 0,-4-11-1040 0 0,-1 1 0 0 0,0 0 0 0 0,0 0 0 0 0,-1 0-1 0 0,2 12 1 0 0,2 18 264 0 0,-4-28-569 0 0,-1 1-1 0 0,2 24 1 0 0,-4-23-373 0 0,2 0 1 0 0,5 27-1 0 0,-1-14 3 0 0,-5 22-3218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0 10136 0 0,'0'0'12909'0'0,"0"2"-12316"0"0,-6 6-272 0 0,0 1 0 0 0,-1-1 0 0 0,1-1 1 0 0,-2 1-1 0 0,1-1 0 0 0,-16 12 0 0 0,-11 10-8 0 0,27-21-293 0 0,1 0 0 0 0,0 0 0 0 0,-6 10 0 0 0,8-11-7 0 0,-1 1 0 0 0,0-1 0 0 0,0-1 0 0 0,0 1 0 0 0,-9 6 0 0 0,10-9-8 0 0,-1-1-5 0 0,1 1 1 0 0,0-1-1 0 0,1 1 1 0 0,-1-1 0 0 0,1 1-1 0 0,-1 0 1 0 0,1 0 0 0 0,-4 8-1 0 0,5-9 0 0 0,-2 7 0 0 0,-1-1 0 0 0,0 1 0 0 0,-13 14 0 0 0,18-23-1 0 0,0-1 1 0 0,0 0-1 0 0,0 1 0 0 0,-1-1 0 0 0,1 0 1 0 0,0 1-1 0 0,0-1 0 0 0,0 0 0 0 0,0 1 1 0 0,-1-1-1 0 0,1 1 0 0 0,0-1 0 0 0,0 0 1 0 0,0 1-1 0 0,0-1 0 0 0,0 0 0 0 0,0 1 0 0 0,0-1 1 0 0,0 1-1 0 0,0 0 0 0 0,8 8-63 0 0,-7-8 60 0 0,1 1 1 0 0,0 0-1 0 0,0-1 0 0 0,0 1 0 0 0,0-1 1 0 0,1 0-1 0 0,-1 0 0 0 0,0 0 0 0 0,1 0 0 0 0,-1 0 1 0 0,0 0-1 0 0,3 0 0 0 0,0 0 1 0 0,-1 0 0 0 0,1 1 0 0 0,-1-1 0 0 0,0 1 0 0 0,0 0 0 0 0,0 0-1 0 0,0 1 1 0 0,0-1 0 0 0,5 5 0 0 0,7 10-69 0 0,-13-14 42 0 0,0 0-1 0 0,0 0 0 0 0,0 0 0 0 0,0 0 0 0 0,1 0 0 0 0,4 2 0 0 0,-1-1-54 0 0,-2-1 105 0 0,0 0 0 0 0,0-1 1 0 0,1 1-1 0 0,-1-1 0 0 0,1 0 0 0 0,-1 0 0 0 0,1-1 0 0 0,9 2 0 0 0,-13-3 32 0 0,0 1-367 0 0,0 0 0 0 0,1 0 0 0 0,-1 0 0 0 0,1 0-1 0 0,-1 0 1 0 0,1 0 0 0 0,3 0 0 0 0,6-4-5506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16328 0 0,'0'0'2655'0'0,"3"1"-1667"0"0,30 5 1206 0 0,-25-5-1615 0 0,0 0 1 0 0,14 5-1 0 0,33 13 924 0 0,-54-19-1477 0 0,0 0-1 0 0,0 1 1 0 0,-1-1 0 0 0,1 1 0 0 0,0-1-1 0 0,0 1 1 0 0,0 0 0 0 0,0-1 0 0 0,0 1 0 0 0,-1 0-1 0 0,1-1 1 0 0,0 1 0 0 0,0 0 0 0 0,-1 0-1 0 0,1 0 1 0 0,-1-1 0 0 0,2 3 0 0 0,3 4 70 0 0,10 5 99 0 0,-13-11-167 0 0,1 1 1 0 0,-1-1 0 0 0,0 1 0 0 0,0 0 0 0 0,0 0 0 0 0,0 0 0 0 0,-1 0-1 0 0,1 0 1 0 0,0 0 0 0 0,-1 0 0 0 0,0 1 0 0 0,1-1 0 0 0,1 5 0 0 0,-2-4-7 0 0,-1 0 1 0 0,1-1 0 0 0,0 1 0 0 0,-1 0 0 0 0,1 0 0 0 0,-1 0 0 0 0,0 0 0 0 0,0 0-1 0 0,-1 0 1 0 0,1 0 0 0 0,0 0 0 0 0,-1-1 0 0 0,0 1 0 0 0,1 0 0 0 0,-3 5 0 0 0,-2 3 34 0 0,-1-1 0 0 0,-9 17 0 0 0,10-20-28 0 0,0 1-33 0 0,0 1 0 0 0,-1-1 0 0 0,1-1 0 0 0,-2 1-1 0 0,1-1 1 0 0,-1 0 0 0 0,0 0 0 0 0,-10 6 0 0 0,-1 2-162 0 0,14-11 30 0 0,0-1 0 0 0,0 0 0 0 0,-1 0 0 0 0,1 0 0 0 0,-1 0 0 0 0,-5 2 1 0 0,5-2-252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2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14 2304 0 0,'10'-14'20807'0'0,"-15"19"-19576"0"0,-7 12-534 0 0,6-10-560 0 0,1 0-1 0 0,-1 1 1 0 0,2 0-1 0 0,-1 0 1 0 0,1 0-1 0 0,0 0 1 0 0,-4 14-1 0 0,-2 11-6 0 0,6-21-57 0 0,-5 25 0 0 0,7-24-65 0 0,1-3 8 0 0,-1 0 0 0 0,0-1 0 0 0,-3 11 0 0 0,4-18-16 0 0,0 1 0 0 0,0-1 0 0 0,0 1 0 0 0,0-1 0 0 0,0 1 0 0 0,1 0 0 0 0,-1-1 0 0 0,1 1 0 0 0,0 0 0 0 0,0-1 0 0 0,0 1 0 0 0,0 0 0 0 0,0-1 0 0 0,1 1 0 0 0,-1 0 0 0 0,1-1 0 0 0,0 1 0 0 0,-1-1 0 0 0,1 1 0 0 0,0-1 0 0 0,1 1 0 0 0,-1-1 0 0 0,0 0 0 0 0,1 1 0 0 0,-1-1 0 0 0,1 0 0 0 0,0 0 0 0 0,2 3 0 0 0,-1-2 0 0 0,-3-1 0 0 0,1-1 0 0 0,0 0 0 0 0,0 0 0 0 0,0 1 0 0 0,0-1 0 0 0,0 0 0 0 0,0 0 0 0 0,0 0 0 0 0,0 0 0 0 0,0 0 0 0 0,3 1 0 0 0,-3-1-14 0 0,0 0 0 0 0,1 0 0 0 0,-1 0 0 0 0,1-1 0 0 0,-1 1-1 0 0,1 0 1 0 0,0-1 0 0 0,-1 1 0 0 0,1-1 0 0 0,-1 0 0 0 0,1 0 0 0 0,0 0-1 0 0,-1 1 1 0 0,1-1 0 0 0,0-1 0 0 0,-1 1 0 0 0,1 0 0 0 0,2-1 0 0 0,32-10-435 0 0,-27 8 358 0 0,-5 0-110 0 0,1 1 1 0 0,0-1-1 0 0,-1 0 0 0 0,0 0 0 0 0,0 0 1 0 0,0-1-1 0 0,7-7 0 0 0,8-7-1619 0 0,1 1-3730 0 0,-2 0-1649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8 16152 0 0,'0'-8'10526'0'0,"-1"10"-10446"0"0,1-1 0 0 0,-1 1-1 0 0,1 0 1 0 0,-1-1 0 0 0,0 0 0 0 0,1 1 0 0 0,-1-1-1 0 0,0 1 1 0 0,0-1 0 0 0,0 0 0 0 0,-2 2 0 0 0,-1 2 59 0 0,-5 8-24 0 0,-1-1 0 0 0,0 0 0 0 0,0 0 0 0 0,-19 15 0 0 0,2-1-26 0 0,-37 28-25 0 0,-3 15-64 0 0,59-56 0 0 0,11-4 0 0 0,-3-8 0 0 0,4 5 0 0 0,0-1 0 0 0,0 1 0 0 0,1-1 0 0 0,0 0 0 0 0,0 0 0 0 0,0-1 0 0 0,0 1 0 0 0,1-1 0 0 0,-1 0 0 0 0,1-1 0 0 0,0 1 0 0 0,0-1 0 0 0,10 3 0 0 0,2 4 0 0 0,-14-8 0 0 0,0 0 0 0 0,-1 0 0 0 0,1 0 0 0 0,0 0 0 0 0,0-1 0 0 0,0 0 0 0 0,6 2 0 0 0,14 0-100 0 0,-12-2-83 0 0,0 1 0 0 0,0 0 0 0 0,19 7 0 0 0,-30-9 127 0 0,-1 0 1 0 0,1 0-1 0 0,-1 0 0 0 0,1 0 0 0 0,0 0 1 0 0,-1 0-1 0 0,1 0 0 0 0,0 0 1 0 0,-1 0-1 0 0,1-1 0 0 0,-1 1 0 0 0,1 0 1 0 0,0 0-1 0 0,-1 0 0 0 0,1-1 0 0 0,-1 1 1 0 0,1 0-1 0 0,-1-1 0 0 0,1 1 0 0 0,-1 0 1 0 0,1-1-1 0 0,-1 1 0 0 0,1-1 0 0 0,0 0 1 0 0,3-3-1366 0 0,7 0-845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3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73 10136 0 0,'0'0'464'0'0,"0"-2"-10"0"0,3-1-281 0 0,-1 0 0 0 0,1 1 0 0 0,-1-1 0 0 0,1 1 0 0 0,0 0 0 0 0,0 0 0 0 0,0 0 0 0 0,0 0 0 0 0,0 0 0 0 0,0 0 0 0 0,6-1 0 0 0,11-8 6500 0 0,17-6-1725 0 0,-25 11-4336 0 0,-7 5-420 0 0,1-1 0 0 0,-1 0 0 0 0,1 1 0 0 0,0 0 0 0 0,-1 0 0 0 0,1 1 0 0 0,0 0 0 0 0,0 0 0 0 0,-1 0 0 0 0,10 2 0 0 0,0 2 220 0 0,-14-3-172 0 0,-1 1-180 0 0,0 2-50 0 0,0 0 0 0 0,-1 0 0 0 0,1 0 0 0 0,-1 0 0 0 0,0 0 0 0 0,0 0 0 0 0,-1 0 0 0 0,1-1-1 0 0,-1 1 1 0 0,0-1 0 0 0,-2 4 0 0 0,-4 5 36 0 0,-19 20-1 0 0,18-22-228 0 0,-1 2-1 0 0,-9 14 1 0 0,17-21-30 0 0,0 0 0 0 0,0 0 0 0 0,0 1 0 0 0,-2 8 0 0 0,2-4 160 0 0,1-8-75 0 0,1 1 6 0 0,0 8 22 0 0,1 8 43 0 0,3-13 32 0 0,-2-4 24 0 0,0 0 0 0 0,-1-1 0 0 0,1 1 0 0 0,-1 0 0 0 0,0 0 1 0 0,1 0-1 0 0,-1 0 0 0 0,0 0 0 0 0,0 1 0 0 0,1 2 0 0 0,31 64 296 0 0,-32-67-274 0 0,0 0 1 0 0,0 1 0 0 0,1-1-1 0 0,-1 0 1 0 0,1 0 0 0 0,-1 0-1 0 0,1 0 1 0 0,2 3 0 0 0,-2 0 158 0 0,-2 62 1519 0 0,-2-62-1468 0 0,-3 2-87 0 0,0-1 0 0 0,-1 0 0 0 0,0 0 0 0 0,-7 6 0 0 0,10-10-112 0 0,0 0 0 0 0,0 0 1 0 0,0 0-1 0 0,0 0 0 0 0,-1-1 0 0 0,1 1 0 0 0,0-1 1 0 0,-1 0-1 0 0,1 0 0 0 0,-1 0 0 0 0,0 0 0 0 0,1-1 1 0 0,-6 1-1 0 0,-23-3-832 0 0,1-1-1 0 0,-36-9 1 0 0,55 10-507 0 0,-4-3-372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235 299 13104 0 0,'0'-4'101'0'0,"-1"1"0"0"0,0 0 0 0 0,1 0 0 0 0,-1 0 0 0 0,-1 0 0 0 0,1 0 1 0 0,0 0-1 0 0,-1 0 0 0 0,0 0 0 0 0,1 0 0 0 0,-1 0 0 0 0,0 1 0 0 0,-4-4 1 0 0,-11-11 413 0 0,14 14-264 0 0,-1-1 0 0 0,1 1 0 0 0,-1 0 0 0 0,0-1 0 0 0,-5-1 0 0 0,2 0 453 0 0,0 1 0 0 0,-1-1 0 0 0,0 2 0 0 0,-12-5 0 0 0,16 7-550 0 0,1 0-1 0 0,-1 1 1 0 0,1-1-1 0 0,0 1 1 0 0,-1 0-1 0 0,1 0 1 0 0,-1 0-1 0 0,1 0 1 0 0,-1 1 0 0 0,1-1-1 0 0,0 1 1 0 0,-1 0-1 0 0,1 0 1 0 0,0 0-1 0 0,-5 3 1 0 0,4-2-97 0 0,0 0 0 0 0,1 1 1 0 0,-1-1-1 0 0,1 1 0 0 0,0 0 0 0 0,-1-1 0 0 0,1 2 1 0 0,1-1-1 0 0,-1 0 0 0 0,0 0 0 0 0,1 1 0 0 0,-1 0 1 0 0,1-1-1 0 0,0 1 0 0 0,1 0 0 0 0,-1 0 0 0 0,1 0 1 0 0,-2 6-1 0 0,0 4-100 0 0,1 2 1 0 0,0-1 0 0 0,1 29-1 0 0,2-39 32 0 0,0 1 0 0 0,-1 0 0 0 0,2-1 0 0 0,-1 1 0 0 0,1-1 0 0 0,0 0 0 0 0,0 1 0 0 0,0-1 0 0 0,1 0 0 0 0,6 9 0 0 0,4 10-45 0 0,-12-22 54 0 0,0-1 1 0 0,-1 0-1 0 0,1 0 1 0 0,-1 0-1 0 0,1 0 1 0 0,0 0-1 0 0,0-1 0 0 0,0 1 1 0 0,0 0-1 0 0,-1 0 1 0 0,1 0-1 0 0,0-1 1 0 0,0 1-1 0 0,0 0 0 0 0,1-1 1 0 0,-1 1-1 0 0,0-1 1 0 0,0 1-1 0 0,0-1 1 0 0,0 0-1 0 0,0 1 0 0 0,1-1 1 0 0,-1 0-1 0 0,0 0 1 0 0,0 0-1 0 0,0 0 1 0 0,1 0-1 0 0,-1 0 0 0 0,0 0 1 0 0,0 0-1 0 0,0-1 1 0 0,1 1-1 0 0,-1 0 1 0 0,0-1-1 0 0,0 1 0 0 0,0-1 1 0 0,0 1-1 0 0,2-2 1 0 0,2-1-11 0 0,0 0 0 0 0,1 0 0 0 0,-2-1 0 0 0,1 0 1 0 0,0 0-1 0 0,4-5 0 0 0,-4 3 4 0 0,-1 0 0 0 0,0 0 0 0 0,0 0 0 0 0,0 0 1 0 0,-1-1-1 0 0,0 1 0 0 0,3-12 0 0 0,13-54-167 0 0,-15 53 130 0 0,0 0 29 0 0,-1-1 0 0 0,-1 1 0 0 0,-1 0 0 0 0,0-1 0 0 0,-1 1 0 0 0,-4-25 0 0 0,-7-56 16 0 0,11 89 12 0 0,0 9 496 0 0,0 5-392 0 0,16 77 234 0 0,-6-30-293 0 0,-7-31-24 0 0,2 1 0 0 0,9 28 0 0 0,53 102-1495 0 0,-67-148 1039 0 0,4 7-2786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45 7368 0 0,'1'0'65'0'0,"0"0"-11"0"0,-1 0 0 0 0,1 0 0 0 0,-1 0 0 0 0,1 0 1 0 0,-1 0-1 0 0,1 0 0 0 0,-1-1 0 0 0,1 1 1 0 0,-1 0-1 0 0,1 0 0 0 0,-1 1 0 0 0,1-1 1 0 0,-1 0-1 0 0,1 0 0 0 0,-1 0 0 0 0,1 0 1 0 0,-1 0-1 0 0,0 0 0 0 0,1 1 0 0 0,-1-1 0 0 0,1 0 1 0 0,-1 0-1 0 0,1 1 0 0 0,-1-1 0 0 0,0 0 1 0 0,1 1-1 0 0,-1-1 0 0 0,0 0 0 0 0,1 1 1 0 0,-1-1-1 0 0,0 0 0 0 0,1 1 0 0 0,-1-1 1 0 0,0 1-1 0 0,0-1 0 0 0,0 1 0 0 0,1-1 0 0 0,-1 0 1 0 0,0 1-1 0 0,0-1 0 0 0,0 2 0 0 0,1 0 390 0 0,0-1 0 0 0,0 1 0 0 0,0 0-1 0 0,1 0 1 0 0,-1 0 0 0 0,0-1 0 0 0,1 1 0 0 0,0-1-1 0 0,-1 1 1 0 0,3 1 0 0 0,6 6 1078 0 0,-1 1-743 0 0,9 11 658 0 0,26 22 0 0 0,-38-38-1355 0 0,-1-1-1 0 0,1 0 0 0 0,0 0 0 0 0,0 0 0 0 0,1-1 1 0 0,-1 0-1 0 0,1 0 0 0 0,0-1 0 0 0,0 0 1 0 0,0 0-1 0 0,9 1 0 0 0,-14-3-68 0 0,0 0 1 0 0,0 0-1 0 0,0-1 1 0 0,0 1-1 0 0,-1-1 1 0 0,1 1-1 0 0,0-1 0 0 0,0 0 1 0 0,0 0-1 0 0,-1 0 1 0 0,1 0-1 0 0,0 0 1 0 0,1-2-1 0 0,18-18 124 0 0,-13 13-77 0 0,-6 6-40 0 0,0-1-1 0 0,0 0 1 0 0,0 1-1 0 0,0-1 1 0 0,0 0-1 0 0,-1 0 1 0 0,1 0-1 0 0,-1 0 1 0 0,0-1-1 0 0,0 1 1 0 0,0 0-1 0 0,0-4 1 0 0,1-4 39 0 0,-1 1-1 0 0,-1-15 1 0 0,0 17-51 0 0,-6-42 66 0 0,7 40-35 0 0,2 15 71 0 0,2 20 4 0 0,9 78 317 0 0,-4-5-157 0 0,-5-59-161 0 0,-2-20 51 0 0,0 29-1 0 0,-2-38-53 0 0,-2 0 0 0 0,1 0-1 0 0,-2 0 1 0 0,1 0 0 0 0,-1-1 0 0 0,-5 15-1 0 0,5-18-23 0 0,0-1 0 0 0,0 1-1 0 0,-1-1 1 0 0,1 0 0 0 0,-5 6 0 0 0,5-8-45 0 0,-1-1 1 0 0,1 1-1 0 0,0-1 1 0 0,-1 0 0 0 0,0 0-1 0 0,1 0 1 0 0,-1 0-1 0 0,0 0 1 0 0,0-1-1 0 0,0 1 1 0 0,-5 1 0 0 0,0-1-18 0 0,-1-1 0 0 0,1 0 0 0 0,0 0 0 0 0,-1 0 0 0 0,-14-2 0 0 0,-9 1-107 0 0,22 0-7 0 0,-1 1 1 0 0,1-2-1 0 0,0 0 1 0 0,0 0-1 0 0,1 0 1 0 0,-17-6-1 0 0,-9-4-3846 0 0,18 6 11 0 0,-5-4-3141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66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187-42 1209,'0'0'108,"0"0"-87,0 0-21,0 0 0,13 4 108,-4-4 18,1 0 3,3 4 1,-4-4-14,5 4-2,-5-4-1,9 8 0,-4-4-45,0 4-10,-5 0-2,4 0 0,-3 0-36,3-4-8,1 4-2,-5 1 0,5-5-10,-5 0 0,4 0-12,-4-4 12,-4 4-142,4-4-21,0 0-4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4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65 14688 0 0,'0'0'1328'0'0,"8"9"354"0"0,1-5-1093 0 0,0-1 0 0 0,0 0 0 0 0,0-1 0 0 0,1 0 0 0 0,-1-1 0 0 0,1 1 1 0 0,13-1-1 0 0,-9 0-42 0 0,15 0 269 0 0,31-4 0 0 0,-3 1-225 0 0,32-4-193 0 0,-62 5-334 0 0,0-1 1 0 0,0-1-1 0 0,0-2 0 0 0,0 0 0 0 0,0-2 0 0 0,-1-1 0 0 0,44-20 1 0 0,-45 11-748 0 0,-23 16-776 0 0,4-5-2421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5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156 161 11976 0 0,'-17'9'778'0'0,"-18"14"0"0"0,10-6 758 0 0,20-13-1235 0 0,0 0 0 0 0,1 0 1 0 0,-1 1-1 0 0,1-1 1 0 0,-1 1-1 0 0,2 1 1 0 0,-1-1-1 0 0,-5 9 0 0 0,1 2 457 0 0,-12 30-1 0 0,18-36-559 0 0,0-1 0 0 0,1 1 0 0 0,0-1 0 0 0,0 1 0 0 0,1-1-1 0 0,1 12 1 0 0,0 2 40 0 0,-1-20-225 0 0,0 2 15 0 0,0 1-1 0 0,0 0 1 0 0,1 0-1 0 0,1 7 0 0 0,-2-12-20 0 0,1 0 0 0 0,-1 0 0 0 0,0 1 0 0 0,1-1-1 0 0,-1 0 1 0 0,1 0 0 0 0,0 0 0 0 0,-1 0-1 0 0,1 0 1 0 0,0 0 0 0 0,0 0 0 0 0,0 0 0 0 0,-1 0-1 0 0,1 0 1 0 0,0 0 0 0 0,0 0 0 0 0,0 0-1 0 0,1-1 1 0 0,-1 1 0 0 0,0 0 0 0 0,0-1 0 0 0,0 1-1 0 0,0-1 1 0 0,1 1 0 0 0,0-1 0 0 0,21 0 78 0 0,-12-5-32 0 0,-6 1-40 0 0,-1 0 0 0 0,0 0 0 0 0,-1-1 0 0 0,1 1 0 0 0,-1-1 0 0 0,1 0 0 0 0,-2 0 0 0 0,1 0 0 0 0,0 0 0 0 0,1-7 0 0 0,3-8 28 0 0,5-32-1 0 0,-5 18-8 0 0,-4 21-28 0 0,-1-1-1 0 0,0 1 1 0 0,-1-1 0 0 0,-1 1-1 0 0,-1-19 1 0 0,-14-68-119 0 0,6 46 156 0 0,2 33-11 0 0,6 18-26 0 0,0-1-1 0 0,-1 1 0 0 0,1-1 0 0 0,0 1 0 0 0,0-1 0 0 0,1 0 0 0 0,-1 1 0 0 0,1-1 1 0 0,0-5-1 0 0,0 8 390 0 0,2 16 191 0 0,11 26-127 0 0,-4-16-245 0 0,5 29-1 0 0,-6-18-193 0 0,1-1 0 0 0,23 56-1 0 0,-19-66-17 0 0,2 9 0 0 0,-14-31-114 0 0,0 0 0 0 0,0 0 0 0 0,1-1 0 0 0,-1 1-1 0 0,1 0 1 0 0,-1-1 0 0 0,1 1 0 0 0,0-1 0 0 0,0 1 0 0 0,3 2-1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29 4608 0 0,'0'0'208'0'0,"2"0"-9"0"0,20-4 539 0 0,13 7 5991 0 0,-28-2-5556 0 0,1 0 0 0 0,-1-1 0 0 0,0 1 0 0 0,9-2 0 0 0,-13 1-930 0 0,0 0 1 0 0,0 0-1 0 0,0 0 0 0 0,0 0 0 0 0,-1 1 0 0 0,1-1 0 0 0,0 1 0 0 0,0 0 0 0 0,0 0 0 0 0,0 0 0 0 0,4 3 0 0 0,2 0 372 0 0,-8-4-551 0 0,-1 0 0 0 0,1 1 0 0 0,0-1 0 0 0,-1 1 0 0 0,1-1 0 0 0,-1 1 0 0 0,1 0 0 0 0,0-1 0 0 0,-1 1-1 0 0,1-1 1 0 0,-1 1 0 0 0,0 0 0 0 0,1 0 0 0 0,-1-1 0 0 0,1 1 0 0 0,-1 1 0 0 0,0-1 5 0 0,1-1 0 0 0,-1 1 0 0 0,0-1 0 0 0,0 1 0 0 0,1-1-1 0 0,-1 1 1 0 0,0-1 0 0 0,1 1 0 0 0,-1-1 0 0 0,0 1 0 0 0,1-1 0 0 0,-1 1 0 0 0,1-1 0 0 0,-1 1 0 0 0,1-1 0 0 0,-1 0 0 0 0,1 1 0 0 0,-1-1 0 0 0,2 1 0 0 0,-2 12 673 0 0,-1-8-635 0 0,1-1 0 0 0,-1 0 0 0 0,0 1-1 0 0,0-1 1 0 0,0 0 0 0 0,-1 0 0 0 0,1 1 0 0 0,-1-1 0 0 0,-4 7-1 0 0,-27 34 266 0 0,26-36-296 0 0,-1 0-86 0 0,0-1-1 0 0,-1 0 1 0 0,0 0-1 0 0,0-1 1 0 0,-1 0-1 0 0,0-1 1 0 0,-18 9-1 0 0,0 5-651 0 0,11-7-757 0 0,16-13 598 0 0</inkml:trace>
  <inkml:trace contextRef="#ctx0" brushRef="#br0" timeOffset="1">335 1 13416 0 0,'-1'1'5169'0'0,"-16"27"-2421"0"0,13-23-2516 0 0,0 1 0 0 0,1 0 0 0 0,-1 0 0 0 0,1 0 1 0 0,1 0-1 0 0,-3 7 0 0 0,-16 69 733 0 0,20-79-938 0 0,1 1 0 0 0,0-1-1 0 0,0 0 1 0 0,1 1 0 0 0,-1-1-1 0 0,1 0 1 0 0,1 5 0 0 0,1 6 43 0 0,-3-12-69 0 0,0 1 0 0 0,1-1 0 0 0,0 0 0 0 0,-1 0 0 0 0,1 1 0 0 0,0-1 0 0 0,0 0 0 0 0,0 0 0 0 0,1 0 0 0 0,-1 0 0 0 0,0 0 0 0 0,1-1 0 0 0,-1 1 0 0 0,1 0 0 0 0,2 2 0 0 0,9 4-1 0 0,-10-7-23 0 0,1 0 0 0 0,-1-1-1 0 0,0 1 1 0 0,1 0 0 0 0,-1-1-1 0 0,1 0 1 0 0,-1 0 0 0 0,1 0-1 0 0,-1 0 1 0 0,1-1 0 0 0,-1 1-1 0 0,0-1 1 0 0,1 0 0 0 0,-1 0-1 0 0,0 0 1 0 0,1 0 0 0 0,-1-1-1 0 0,0 1 1 0 0,0-1 0 0 0,0 0-1 0 0,3-2 1 0 0,10-7-248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6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 0 14280 0 0,'0'0'7013'0'0,"0"3"-5895"0"0,0 1-801 0 0,0 0 0 0 0,0 0-1 0 0,0 1 1 0 0,-1-1 0 0 0,1 0-1 0 0,-1 0 1 0 0,0 0 0 0 0,0 0-1 0 0,-1 0 1 0 0,1 0 0 0 0,-1-1-1 0 0,0 1 1 0 0,0 0 0 0 0,0-1-1 0 0,-3 4 1 0 0,-13 13 104 0 0,0-1 1 0 0,-32 26 0 0 0,14-14-326 0 0,25-22-64 0 0,-21 13 0 0 0,3-2-20 0 0,-17 13 50 0 0,20-15-95 0 0,-32 28 0 0 0,11-12-159 0 0,40-26 125 0 0,6-7-10 0 0,8 8-184 0 0,-2-5 259 0 0,0 0-1 0 0,1 0 1 0 0,-1-1 0 0 0,1 0-1 0 0,0 0 1 0 0,12 4 0 0 0,-2-3 31 0 0,26 5 0 0 0,4-4-12 0 0,-25-3-181 0 0,0 1-1 0 0,23 6 0 0 0,-39-8-45 0 0,0 0 0 0 0,1 0-1 0 0,-1-1 1 0 0,0 0 0 0 0,0 0-1 0 0,1 0 1 0 0,-1-1 0 0 0,0 0 0 0 0,0 0-1 0 0,1 0 1 0 0,-1 0 0 0 0,0-1 0 0 0,8-4-1 0 0,-2 2-1309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6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35 211 18399 0 0,'0'0'3398'0'0,"0"3"-2636"0"0,2 7-221 0 0,0 0-1 0 0,0 18 1 0 0,1 8 24 0 0,-1-10-336 0 0,3 11-14 0 0,-3-29-174 0 0,-1-1-17 0 0,1 0-1 0 0,0 1 0 0 0,1-1 1 0 0,0 0-1 0 0,6 12 0 0 0,-1-6-3 0 0,-7-10-16 0 0,1 0 1 0 0,-1 0-1 0 0,1 0 0 0 0,0-1 1 0 0,0 1-1 0 0,0-1 0 0 0,0 1 1 0 0,1-1-1 0 0,-1 0 0 0 0,1 1 1 0 0,-1-1-1 0 0,5 2 0 0 0,-4-3-3 0 0,0 0-1 0 0,0 0 0 0 0,0 0 1 0 0,0 0-1 0 0,0-1 0 0 0,0 1 1 0 0,-1-1-1 0 0,1 0 0 0 0,0 0 1 0 0,0 0-1 0 0,0 0 0 0 0,0 0 1 0 0,0-1-1 0 0,0 1 0 0 0,0-1 1 0 0,0 0-1 0 0,0 0 0 0 0,0 0 1 0 0,-1 0-1 0 0,1-1 0 0 0,0 1 1 0 0,-1-1-1 0 0,1 1 0 0 0,-1-1 1 0 0,0 0-1 0 0,1 0 1 0 0,-1 0-1 0 0,0 0 0 0 0,0-1 1 0 0,2-2-1 0 0,1-3 21 0 0,-1 1 1 0 0,0-1 0 0 0,0 0-1 0 0,4-15 1 0 0,1 1-13 0 0,-2 3 96 0 0,0-1 0 0 0,-1 0 0 0 0,-1 0 0 0 0,0 0 0 0 0,-2 0 0 0 0,0-1 0 0 0,-1-30 0 0 0,-3 38-76 0 0,-1 0 0 0 0,0 1 0 0 0,-1-1 0 0 0,0 1 1 0 0,-1 0-1 0 0,-1 0 0 0 0,0 0 0 0 0,0 0 0 0 0,-9-13 0 0 0,12 21-30 0 0,0 1 0 0 0,0 0-1 0 0,-1 0 1 0 0,1 0 0 0 0,-1 1 0 0 0,1-1 0 0 0,-1 0 0 0 0,0 1 0 0 0,0 0-1 0 0,0-1 1 0 0,0 1 0 0 0,-1 1 0 0 0,1-1 0 0 0,0 0 0 0 0,-1 1-1 0 0,1 0 1 0 0,-1-1 0 0 0,0 1 0 0 0,-5 0 0 0 0,5 0-54 0 0,-1 1 0 0 0,1 0 0 0 0,0 0 0 0 0,-1 1 0 0 0,1 0 0 0 0,0-1 0 0 0,-1 1 0 0 0,1 0 0 0 0,0 1 0 0 0,0-1 0 0 0,0 1 0 0 0,0 0 0 0 0,0 0 0 0 0,0 0 0 0 0,0 1 0 0 0,1-1 0 0 0,-5 4 0 0 0,-2 4-574 0 0,1 0 1 0 0,-1 0 0 0 0,2 1 0 0 0,-1 0 0 0 0,2 1 0 0 0,-10 17-1 0 0,4-2-1251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7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19207 0 0,'0'0'432'0'0,"1"1"66"0"0,9 19 46 0 0,0-1 0 0 0,-1 1 0 0 0,-2 0 0 0 0,11 40 0 0 0,-15-49-312 0 0,-1 0 1 0 0,0 1 0 0 0,0-1 0 0 0,-1 1-1 0 0,-1-1 1 0 0,0 1 0 0 0,0 0 0 0 0,-4 21-1 0 0,-23 69 1001 0 0,15-64-810 0 0,5-16-289 0 0,-2 1 0 0 0,0-2 0 0 0,-22 37 0 0 0,7-22-1549 0 0,-34 42 0 0 0,36-48-43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68 9216 0 0,'0'0'421'0'0,"-1"-1"-12"0"0,-2-9 3749 0 0,18-3-116 0 0,-11 9-3741 0 0,-1 0 1 0 0,1 1-1 0 0,0 0 0 0 0,0 0 0 0 0,1 0 0 0 0,-1 0 1 0 0,1 1-1 0 0,-1-1 0 0 0,1 1 0 0 0,0 1 0 0 0,7-3 1 0 0,3 1 285 0 0,-7 2-393 0 0,0-1-1 0 0,1 1 0 0 0,-1 0 1 0 0,1 1-1 0 0,-1 0 0 0 0,1 0 1 0 0,-1 1-1 0 0,14 3 1 0 0,-20-4-168 0 0,0 0 0 0 0,1 1 1 0 0,-1 0-1 0 0,0 0 0 0 0,0 0 0 0 0,0 0 1 0 0,1 0-1 0 0,-1 0 0 0 0,0 0 1 0 0,0 1-1 0 0,0-1 0 0 0,-1 1 1 0 0,1-1-1 0 0,3 4 0 0 0,-1 0 25 0 0,-3-4-35 0 0,0 0 1 0 0,0 0 0 0 0,0 0-1 0 0,0 0 1 0 0,0 1 0 0 0,0-1 0 0 0,0 0-1 0 0,0 1 1 0 0,-1-1 0 0 0,1 1-1 0 0,0-1 1 0 0,-1 1 0 0 0,1-1 0 0 0,-1 1-1 0 0,0-1 1 0 0,1 1 0 0 0,-1-1 0 0 0,0 4-1 0 0,0-1 7 0 0,-1 1 1 0 0,1 0-1 0 0,-1-1 0 0 0,0 1 0 0 0,-1-1 0 0 0,1 1 0 0 0,-1-1 0 0 0,0 1 1 0 0,0-1-1 0 0,-3 6 0 0 0,-5 4 38 0 0,-17 21 0 0 0,5-8-27 0 0,13-16-118 0 0,1-1 0 0 0,-1-1 0 0 0,-1 0 0 0 0,1 0 0 0 0,-19 12 0 0 0,16-11-334 0 0,11-9 267 0 0,-1 1 0 0 0,1-1 0 0 0,0 0 0 0 0,-1 0 0 0 0,1 0 0 0 0,-1 0 0 0 0,0 0 0 0 0,1 0 0 0 0,-1 0 0 0 0,0-1 0 0 0,1 1 0 0 0,-1 0 0 0 0,0-1 0 0 0,0 0 0 0 0,1 1 0 0 0,-5-1 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157 0 8752 0 0,'0'0'9450'0'0,"-1"2"-8131"0"0,-14 9-684 0 0,1 1 0 0 0,1 1 0 0 0,1 0 0 0 0,-1 1 0 0 0,2 0 0 0 0,-14 22 0 0 0,13-17-392 0 0,7-11-92 0 0,0 0 1 0 0,-6 12-1 0 0,7-10-81 0 0,0 1 0 0 0,0-1 0 0 0,-2 12 0 0 0,6-18-57 0 0,-1-1-1 0 0,1 1 1 0 0,0 0 0 0 0,0-1-1 0 0,0 1 1 0 0,0 0-1 0 0,1-1 1 0 0,-1 1-1 0 0,1-1 1 0 0,0 1 0 0 0,0-1-1 0 0,0 1 1 0 0,2 3-1 0 0,1 0-26 0 0,-1-1 0 0 0,1-1 0 0 0,0 1 0 0 0,0 0 0 0 0,0-1 0 0 0,1 0 0 0 0,0 0 0 0 0,6 5 0 0 0,-8-8 4 0 0,0 0 0 0 0,0 0-1 0 0,0 0 1 0 0,0 0 0 0 0,0-1-1 0 0,1 1 1 0 0,-1-1 0 0 0,0 0-1 0 0,1 0 1 0 0,-1 0 0 0 0,1 0-1 0 0,-1-1 1 0 0,1 1 0 0 0,-1-1-1 0 0,1 0 1 0 0,0 0 0 0 0,5-1-1 0 0,-3 0 46 0 0,0 0-327 0 0,-1 0 0 0 0,0 0 0 0 0,0 0 0 0 0,1-1 1 0 0,-1 0-1 0 0,-1 0 0 0 0,1 0 0 0 0,0 0 0 0 0,0-1 0 0 0,6-4 0 0 0,10-12-1332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8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0 8752 0 0,'-1'2'7026'0'0,"-14"26"2328"0"0,8-15-8843 0 0,0-1 0 0 0,-1 0 0 0 0,-14 18-1 0 0,-97 91-62 0 0,80-79-395 0 0,22-25-40 0 0,13-13-14 0 0,0 1 1 0 0,-1-1 0 0 0,1 0 0 0 0,-1 0 0 0 0,0-1-1 0 0,-6 4 1 0 0,8-7 2 0 0,2 0-3 0 0,0 1 1 0 0,1-1-1 0 0,-1 0 1 0 0,0 0-1 0 0,1 0 1 0 0,-1 1-1 0 0,0-1 1 0 0,1 0-1 0 0,-1 1 1 0 0,1-1-1 0 0,-1 0 1 0 0,0 1-1 0 0,1-1 1 0 0,-1 1-1 0 0,1-1 1 0 0,-1 1-1 0 0,1-1 1 0 0,0 1-1 0 0,-1-1 1 0 0,1 1-1 0 0,-1 0 1 0 0,1-1-1 0 0,0 1 1 0 0,-1-1-1 0 0,1 1 1 0 0,0 1-1 0 0,-1-1-3 0 0,1 1-1 0 0,-1 0 0 0 0,1-1 1 0 0,0 1-1 0 0,0 0 0 0 0,0 0 1 0 0,0-1-1 0 0,0 1 1 0 0,0 0-1 0 0,0-1 0 0 0,0 1 1 0 0,2 3-1 0 0,-2-5 5 0 0,5 11-11 0 0,-4-7-1 0 0,1-1-3 0 0,11 9-11 0 0,15 16 26 0 0,-11-9 0 0 0,-6-12 0 0 0,7 2-3 0 0,-15-7-5 0 0,1 0 1 0 0,0 0 0 0 0,0 0-1 0 0,0-1 1 0 0,0 1-1 0 0,1-1 1 0 0,-1 0-1 0 0,0 0 1 0 0,0 0-1 0 0,1-1 1 0 0,-1 0 0 0 0,8 0-1 0 0,-9 0-71 0 0,0-1-1 0 0,-1 1 0 0 0,1-1 1 0 0,0 0-1 0 0,-1 0 1 0 0,1 0-1 0 0,-1 0 0 0 0,1 0 1 0 0,-1-1-1 0 0,4-1 1 0 0,-3 1-191 0 0,4-5-1405 0 0,2-2-501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9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7368 0 0,'2'0'6657'0'0,"8"0"-4847"0"0,0 0 0 0 0,0-1 1 0 0,14-3-1 0 0,23 0-155 0 0,-42 3-1511 0 0,2 0-3 0 0,-1 1 1 0 0,0-2-1 0 0,0 1 1 0 0,0-1-1 0 0,0 0 1 0 0,8-4-1 0 0,-7 4-146 0 0,-1 0-1 0 0,0 0 0 0 0,1 1 0 0 0,10-2 1 0 0,12-2-297 0 0,-22 3-634 0 0,0 1 1 0 0,1 0 0 0 0,13 0-1 0 0,-9 1-896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0.41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0 148 1566,'0'0'69,"0"0"15,0 0-68,0 0-16,14 4 0,-5-8 0,9 0 72,0 4 12,10-4 1,-5 0 1,-5 4-6,9 0-2,10 0 0,4 0 0,4 0-19,-4 4-4,5 0-1,4-4 0,0 0-13,4 0-2,1 0-1,4 0 0,5 0-21,4 0-4,-4-4-1,0 0 0,4 0-3,-4 0-1,-1 0 0,1-4 0,-5 4-8,5-4 0,4 8 0,-4-8 0,-9 0 0,-1-1 0,-4 1 0,5 0 0,-5 0 0,-9 0 0,5 0 0,-5 0 0,-9 4-16,4-4 4,-9 4 0,-4 0 1,0-4-37,-5 8-8,-4-4-2,-1 4-650,-4 0-131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49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11056 0 0,'0'0'852'0'0,"0"2"-254"0"0,-6 32 7419 0 0,6-28-7489 0 0,1 2 15 0 0,-2 0-1 0 0,1 1 0 0 0,-1-1 0 0 0,0 0 0 0 0,-3 11 1 0 0,2-10-328 0 0,0 0 1 0 0,0 0 0 0 0,1 0-1 0 0,0 0 1 0 0,1 0 0 0 0,1 16-1 0 0,-1 16 44 0 0,-2 7-145 0 0,-5 58 10 0 0,0-30-117 0 0,6-52-387 0 0,-7 43 1 0 0,3-36-1225 0 0,3-7-3592 0 0,2-22 4639 0 0,-3 22-7269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45 11456 0 0,'0'0'528'0'0,"-1"-1"-16"0"0,0 0-454 0 0,1 0 1 0 0,-1 0-1 0 0,0 0 1 0 0,1 0-1 0 0,-1 0 1 0 0,1 0-1 0 0,-1 0 1 0 0,1 0-1 0 0,-1 0 1 0 0,1 0-1 0 0,0 0 1 0 0,0-1-1 0 0,-1 1 1 0 0,1 0-1 0 0,0 0 1 0 0,0 0-1 0 0,0 0 1 0 0,0 0-1 0 0,1-1 1 0 0,-1 1-1 0 0,1-2 0 0 0,-1 0 925 0 0,0 2-788 0 0,0 0 0 0 0,0 1 0 0 0,1-1 0 0 0,-1 1 0 0 0,0-1 0 0 0,0 1 0 0 0,0-1 0 0 0,1 1 0 0 0,-1-1 0 0 0,0 1 0 0 0,1-1 0 0 0,-1 1 0 0 0,0-1 0 0 0,1 1 0 0 0,-1-1 0 0 0,1 1 0 0 0,-1 0 0 0 0,1-1 0 0 0,-1 1 0 0 0,1 0 0 0 0,-1-1 0 0 0,1 1 0 0 0,-1 0 0 0 0,1 0 0 0 0,-1-1 0 0 0,1 1 0 0 0,0 0 0 0 0,18-3 2750 0 0,-2 8-2196 0 0,-15-4-403 0 0,0 0-96 0 0,3 1-193 0 0,0 1 1 0 0,0-1-1 0 0,0 1 0 0 0,0 0 0 0 0,-1 0 0 0 0,1 1 1 0 0,-1 0-1 0 0,0 0 0 0 0,0 0 0 0 0,4 4 0 0 0,-2 0 47 0 0,0 1 0 0 0,0-1 0 0 0,0 1-1 0 0,7 18 1 0 0,-5-4-89 0 0,-9-15 18 0 0,0-2-7 0 0,1-3-16 0 0,-1 0 1 0 0,1 0 0 0 0,-1-1 0 0 0,1 1 0 0 0,-1 0 0 0 0,0 0 0 0 0,0-1 0 0 0,0 1 0 0 0,-1-1 0 0 0,1 1-1 0 0,-1-1 1 0 0,1 0 0 0 0,-1 1 0 0 0,0-1 0 0 0,0 0 0 0 0,0 0 0 0 0,-4 3 0 0 0,-3 2-15 0 0,-1 0 1 0 0,-18 10 0 0 0,21-13-53 0 0,3-2-60 0 0,0 0 0 0 0,0 0 0 0 0,0-1 0 0 0,0 0 0 0 0,-1 0 0 0 0,1 0 0 0 0,0 0 0 0 0,0-1 0 0 0,-1 0 0 0 0,-7 0 0 0 0,10 0-321 0 0,-10 0-1071 0 0,4 0-653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21 8752 0 0,'0'-20'7731'0'0,"-3"21"-5517"0"0,-2 1-1939 0 0,-1 1-1 0 0,1 0 1 0 0,0 1 0 0 0,0-1 0 0 0,1 1 0 0 0,-1 0 0 0 0,1 0 0 0 0,0 0-1 0 0,0 1 1 0 0,0-1 0 0 0,0 1 0 0 0,1 0 0 0 0,0 0 0 0 0,-4 8 0 0 0,0 3-92 0 0,0-1 0 0 0,1 1 0 0 0,1 0 0 0 0,-4 18 0 0 0,9-29-169 0 0,0 0-1 0 0,-1 1 0 0 0,2-1 1 0 0,-1 0-1 0 0,1 0 1 0 0,-1 1-1 0 0,1-1 0 0 0,1 0 1 0 0,-1 0-1 0 0,1 0 0 0 0,3 8 1 0 0,0 0-7 0 0,-3-10-83 0 0,-1 1 0 0 0,1-1-1 0 0,-1 0 1 0 0,1 1 0 0 0,0-1 0 0 0,0 0-1 0 0,1 0 1 0 0,-1 0 0 0 0,1-1 0 0 0,-1 1-1 0 0,1 0 1 0 0,0-1 0 0 0,0 0 0 0 0,0 0-1 0 0,0 0 1 0 0,0 0 0 0 0,0 0 0 0 0,1-1-1 0 0,-1 1 1 0 0,1-1 0 0 0,-1 0 0 0 0,1 0-1 0 0,5 1 1 0 0,-1-1-361 0 0,-1-1-1 0 0,0 0 1 0 0,1 0 0 0 0,-1 0-1 0 0,0-1 1 0 0,1 0 0 0 0,-1 0-1 0 0,0-1 1 0 0,0 0 0 0 0,0-1-1 0 0,8-3 1 0 0,7-8-6796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9216 0 0,'2'0'7761'0'0,"41"14"-2164"0"0,18 9-2218 0 0,-48-18-3089 0 0,0-1 0 0 0,1 0 0 0 0,0-1 0 0 0,0 0 1 0 0,15 0-1 0 0,-24-2-226 0 0,0 1-1 0 0,0-1 1 0 0,0 1 0 0 0,0 0-1 0 0,0 0 1 0 0,-1 0 0 0 0,1 1 0 0 0,6 4-1 0 0,16 9 236 0 0,-23-15-253 0 0,0 1 0 0 0,0 0 0 0 0,-1 0 0 0 0,1 0 0 0 0,-1 1 0 0 0,1-1 1 0 0,-1 1-1 0 0,0 0 0 0 0,0 0 0 0 0,0 0 0 0 0,2 4 0 0 0,-4-6 50 0 0,0 1 0 0 0,6 6 4 0 0,-6-7-74 0 0,1 1 0 0 0,-1-1-1 0 0,0 1 1 0 0,1 0 0 0 0,-1 0 0 0 0,0-1-1 0 0,0 1 1 0 0,0 0 0 0 0,-1 0 0 0 0,1 0-1 0 0,0 0 1 0 0,-1 0 0 0 0,1 0 0 0 0,-1 0-1 0 0,1 3 1 0 0,-1 3 38 0 0,-1-1 0 0 0,0 1 0 0 0,0-1 0 0 0,-1 0 0 0 0,0 1 0 0 0,0-1 0 0 0,0 0 0 0 0,-1 0 0 0 0,-6 11 0 0 0,7-15-52 0 0,0 0 0 0 0,0 0 0 0 0,0-1 0 0 0,-1 1-1 0 0,-3 3 1 0 0,-11 13 42 0 0,12-12-43 0 0,-1-1 0 0 0,0 0-1 0 0,0 0 1 0 0,-13 9-1 0 0,-14 15 12 0 0,19-16-28 0 0,-1-1 0 0 0,-1 0 0 0 0,-31 19 0 0 0,29-19-222 0 0,-18 15 0 0 0,-4 3-879 0 0,31-24 807 0 0,7-5-100 0 0,0 0 1 0 0,0-1-1 0 0,-1 1 1 0 0,1-1-1 0 0,-1 1 1 0 0,-4 1-1 0 0,4-2-1884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09:51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34 2304 0 0,'0'0'101'0'0,"1"-2"1"0"0,1 0 426 0 0,0 0 1 0 0,0 0-1 0 0,0 0 1 0 0,0 1-1 0 0,1-1 1 0 0,-1 1-1 0 0,0-1 1 0 0,1 1 0 0 0,-1 0-1 0 0,1 0 1 0 0,-1 0-1 0 0,1 0 1 0 0,0 0-1 0 0,4 0 1 0 0,5-1 4116 0 0,26-1-1 0 0,-13 2-4157 0 0,-9-1 248 0 0,0 0 0 0 0,0 2-1 0 0,1 0 1 0 0,31 4 0 0 0,-24 1-230 0 0,-17-4-338 0 0,1 0 0 0 0,-1 0 0 0 0,0 1 1 0 0,0 0-1 0 0,0 1 0 0 0,-1 0 0 0 0,1 0 0 0 0,7 4 0 0 0,-6-2 31 0 0,-7-4-152 0 0,1-1 0 0 0,-1 1 0 0 0,1 0 0 0 0,0 0 0 0 0,-1 0 0 0 0,0 0 0 0 0,1 0 0 0 0,-1 0 0 0 0,0 0 0 0 0,1 1 0 0 0,-1-1-1 0 0,0 0 1 0 0,0 1 0 0 0,0-1 0 0 0,0 1 0 0 0,0-1 0 0 0,-1 1 0 0 0,1-1 0 0 0,0 1 0 0 0,-1 0 0 0 0,1-1 0 0 0,-1 1 0 0 0,1 0 0 0 0,-1 0 0 0 0,0-1 0 0 0,0 1 0 0 0,0 3 0 0 0,0-1 0 0 0,-1-1-1 0 0,0 1 1 0 0,1 0 0 0 0,-2-1-1 0 0,1 1 1 0 0,0 0 0 0 0,-1-1-1 0 0,1 1 1 0 0,-1-1 0 0 0,-3 4-1 0 0,-24 32 109 0 0,25-35-137 0 0,-1 1-1 0 0,1-1 1 0 0,-10 6-1 0 0,11-8-36 0 0,-1 1 0 0 0,1-1-1 0 0,0 1 1 0 0,0 0 0 0 0,0 0-1 0 0,-4 5 1 0 0,6-6-68 0 0,0 0-68 0 0,-8 14-224 0 0,9-14 164 0 0,0-1-101 0 0,0 1 262 0 0,0 0 1 0 0,0 0 0 0 0,0-1-1 0 0,1 1 1 0 0,-1 0 0 0 0,1 0-1 0 0,0-1 1 0 0,-1 1-1 0 0,1-1 1 0 0,0 1 0 0 0,0-1-1 0 0,0 1 1 0 0,0-1 0 0 0,0 1-1 0 0,2 1 1 0 0,24 19 230 0 0,-7-7-18 0 0,13 6-463 0 0,-27-16 292 0 0,-5-3 8 0 0,1-1 0 0 0,-1 1 0 0 0,1-1 0 0 0,-1 0 0 0 0,1 1 0 0 0,0-1-1 0 0,0 0 1 0 0,-1 0 0 0 0,1 0 0 0 0,0 0 0 0 0,0-1 0 0 0,0 1 0 0 0,3 0 0 0 0,-2 0 12 0 0,-1 0 0 0 0,1 0 0 0 0,-1 0 1 0 0,1 1-1 0 0,-1-1 0 0 0,1 1 1 0 0,-1-1-1 0 0,0 1 0 0 0,1 0 1 0 0,-1 0-1 0 0,0 0 0 0 0,-1 0 1 0 0,1 0-1 0 0,0 1 0 0 0,0-1 1 0 0,2 5-1 0 0,-3-5 54 0 0,1 1 1 0 0,-1-1 0 0 0,0 1-1 0 0,0 0 1 0 0,0-1-1 0 0,0 1 1 0 0,0 0-1 0 0,-1 0 1 0 0,1-1-1 0 0,-1 1 1 0 0,1 0 0 0 0,-1 0-1 0 0,0 0 1 0 0,0 0-1 0 0,-1 3 1 0 0,-1 1 192 0 0,1-4-169 0 0,0 0 0 0 0,0 0-1 0 0,0 0 1 0 0,0 0 0 0 0,-1 0 0 0 0,1-1 0 0 0,-1 1 0 0 0,1 0 0 0 0,-1-1 0 0 0,0 0-1 0 0,0 1 1 0 0,-3 2 0 0 0,-7 5 109 0 0,0-1-1 0 0,-1 0 1 0 0,0-1 0 0 0,-1 0-1 0 0,0-1 1 0 0,0 0-1 0 0,0-2 1 0 0,-1 1-1 0 0,-21 4 1 0 0,-1-2-153 0 0,0-2 1 0 0,0-1-1 0 0,-55 0 0 0 0,74-6-646 0 0,-35-4 0 0 0,36 4-843 0 0,6 1-411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29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1893 53 2760 0 0,'5'-5'5653'0'0,"-8"4"-5820"0"0,6-10 8591 0 0,-2 10-7295 0 0,0-7-943 0 0,-3 4 2567 0 0,0-1-2599 0 0,1 3-85 0 0,0 0-1 0 0,0 0 1 0 0,0 0-1 0 0,0 0 0 0 0,-1 1 1 0 0,1-1-1 0 0,-3-2 0 0 0,3 3 752 0 0,1 2-764 0 0,-1 0 0 0 0,1-1-1 0 0,-1 1 1 0 0,0-1 0 0 0,1 1-1 0 0,-1-1 1 0 0,1 0 0 0 0,-1 1-1 0 0,0-1 1 0 0,0 0 0 0 0,1 1-1 0 0,-1-1 1 0 0,0 0 0 0 0,-1 1-1 0 0,-5 1 266 0 0,4 0-306 0 0,-1 0 70 0 0,0 0 0 0 0,0 0 0 0 0,0 0 0 0 0,-4 4 0 0 0,3-1-22 0 0,0-1 0 0 0,-1 0-1 0 0,-7 4 1 0 0,8-5-2 0 0,1 0 0 0 0,-1 0 0 0 0,0 0-1 0 0,1 1 1 0 0,-7 7 0 0 0,-4 5 143 0 0,12-12-156 0 0,-1-1 1 0 0,1 1 0 0 0,0 0-1 0 0,-5 8 1 0 0,-19 28 179 0 0,22-31-204 0 0,-1-1 0 0 0,0 0 0 0 0,-1 0 0 0 0,0-1 0 0 0,-11 9 0 0 0,1 1 53 0 0,-6 4-15 0 0,14-14-35 0 0,1 1 1 0 0,0-1 0 0 0,-9 13-1 0 0,15-17-17 0 0,0-1-1 0 0,0 0 1 0 0,0 0-1 0 0,0 0 1 0 0,-1 0-1 0 0,1 0 1 0 0,-4 2-1 0 0,3-3 9 0 0,1 0 0 0 0,0 1-1 0 0,0-1 1 0 0,0 1-1 0 0,0 0 1 0 0,1-1-1 0 0,-1 1 1 0 0,0 0 0 0 0,-2 4-1 0 0,-51 109-83 0 0,42-94 266 0 0,12-20-194 0 0,0 1 0 0 0,0-1-1 0 0,0 0 1 0 0,0 0 0 0 0,0 0 0 0 0,0 1 0 0 0,1-1-1 0 0,-1 1 1 0 0,0-1 0 0 0,1 0 0 0 0,-1 1-1 0 0,1-1 1 0 0,0 1 0 0 0,-1-1 0 0 0,1 1-1 0 0,0 0 1 0 0,0-1 0 0 0,0 1 0 0 0,0 1 0 0 0,1 5-46 0 0,-1 0 1 0 0,0-1-1 0 0,0 1 1 0 0,-1 0-1 0 0,0-1 1 0 0,-2 10-1 0 0,1-7-4 0 0,0 1 0 0 0,1 12-1 0 0,0-20 45 0 0,1 0 0 0 0,-1 0 0 0 0,1 0 0 0 0,-1 0 0 0 0,0 0 0 0 0,0 0 0 0 0,0 0 0 0 0,0 0 0 0 0,-1 0 0 0 0,-1 3 0 0 0,-22 28 0 0 0,7-11 0 0 0,8-9 12 0 0,-9 16 104 0 0,13-18 0 0 0,0-1 1 0 0,0 0-1 0 0,-1 0 0 0 0,-10 13 1 0 0,0 0-122 0 0,6-5-117 0 0,-28 44-306 0 0,31-51 520 0 0,1 1 0 0 0,0 0 0 0 0,0 0 0 0 0,2 0 1 0 0,-8 24-1 0 0,6-16-56 0 0,-5 2-36 0 0,10-20 0 0 0,0 0 0 0 0,0 0 0 0 0,1 0 0 0 0,-1 0 0 0 0,1 1 0 0 0,0-1 0 0 0,0 1 0 0 0,0-1 0 0 0,0 5 0 0 0,-1 2 0 0 0,0 0 0 0 0,-1 0-1 0 0,-5 12 1 0 0,0 2 12 0 0,-1 4 34 0 0,-21 71-39 0 0,26-86-6 0 0,0-1 0 0 0,-10 20-1 0 0,8-20-8 0 0,1 1 0 0 0,-6 17 0 0 0,-16 53-702 0 0,6-19 1272 0 0,4-16-392 0 0,-33 112-170 0 0,43-141 0 0 0,-1 0 0 0 0,0-1 0 0 0,-13 20 0 0 0,10-18 0 0 0,-16 39 0 0 0,-2 5 0 0 0,20-47 0 0 0,1 0 0 0 0,1 0 0 0 0,-6 23 0 0 0,2-5 0 0 0,-28 62 0 0 0,23-59 0 0 0,2 0 0 0 0,10-25 0 0 0,0 0 0 0 0,-2-1 0 0 0,-10 20 0 0 0,11-22 0 0 0,1-1 0 0 0,-7 19 0 0 0,-2 6 0 0 0,7-23-71 0 0,1 0 0 0 0,1 1 0 0 0,0 0 0 0 0,0 0 0 0 0,1 0 0 0 0,1 0 0 0 0,-2 19 0 0 0,1-8-69 0 0,2-19 201 0 0,0-1-1 0 0,1 1 1 0 0,-1 0-1 0 0,1-1 1 0 0,0 1-1 0 0,0 0 1 0 0,1 5-1 0 0,0-5-45 0 0,-1-1 0 0 0,1 1 0 0 0,-1 0 0 0 0,0-1 0 0 0,0 1 0 0 0,0-1 0 0 0,0 1 0 0 0,0-1 0 0 0,-1 1 0 0 0,0-1-1 0 0,0 1 1 0 0,0-1 0 0 0,0 0 0 0 0,-3 7 0 0 0,-3 10-15 0 0,6-16 0 0 0,-1 1 0 0 0,1-1 0 0 0,-1 1 0 0 0,-5 7 0 0 0,6-10-9 0 0,0 0 0 0 0,0 0 0 0 0,0 0 0 0 0,0 1 0 0 0,0-1 0 0 0,1 1-1 0 0,-1-1 1 0 0,1 0 0 0 0,-1 4 0 0 0,-4 16-246 0 0,1-11 279 0 0,-1 1 1 0 0,1-1-1 0 0,1 1 1 0 0,-4 25-1 0 0,4-14 49 0 0,-2-1-1 0 0,-11 32 0 0 0,15-50-65 0 0,-8 19-7 0 0,6-16 0 0 0,1-1 0 0 0,0 0 0 0 0,0 1 0 0 0,-1 7 0 0 0,0-3 0 0 0,1 0 0 0 0,-1-1 0 0 0,-9 19 0 0 0,8-19 0 0 0,0 1 0 0 0,0 0 0 0 0,-3 17 0 0 0,4-16 61 0 0,0 0 0 0 0,0 0 0 0 0,-11 23 0 0 0,8-21 210 0 0,0 0 1 0 0,-4 20 0 0 0,3-4-470 0 0,3-7-172 0 0,-11 31-1 0 0,5-20 371 0 0,1 0 0 0 0,-6 53 0 0 0,11-58 0 0 0,0-9 7 0 0,-21 116-78 0 0,20-116 71 0 0,-1 23 0 0 0,4-23 0 0 0,-6 24 0 0 0,-2-6 0 0 0,-13 46 0 0 0,6-19 0 0 0,6-22 0 0 0,-6 34 0 0 0,10-41 0 0 0,3-14 0 0 0,-6 23 0 0 0,-10 44 0 0 0,12-46 0 0 0,-3 30 0 0 0,6-50 0 0 0,-2 48 0 0 0,2-20 0 0 0,1-14 0 0 0,-3 24 0 0 0,-14 70 0 0 0,4-52 0 0 0,6-22 0 0 0,-4 10 0 0 0,12-47 0 0 0,-11 36 0 0 0,2-3 0 0 0,6-25 0 0 0,4-24 0 0 0,0-1 0 0 0,-4 15 0 0 0,-6 17 0 0 0,6-15 0 0 0,1 2 0 0 0,4-19 0 0 0,-3 12 0 0 0,-1 7 0 0 0,-1 18 0 0 0,2 66 0 0 0,3-96 0 0 0,0-7 0 0 0,1 0 0 0 0,0-1 0 0 0,0 1 0 0 0,0 0 0 0 0,0 0 0 0 0,0-1 0 0 0,1 1 0 0 0,0 4 0 0 0,2 0-713 0 0,-2-11-984 0 0,0-2 1298 0 0,4-5-1112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1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1 237 4144 0 0,'0'0'2857'0'0,"5"-6"-244"0"0,-4 5-2448 0 0,0-1-1 0 0,-1 0 0 0 0,1 0 0 0 0,0 0 0 0 0,-1 0 0 0 0,0 0 0 0 0,1 0 0 0 0,-1 0 1 0 0,0-4-1 0 0,11-9 2785 0 0,-8 9-2532 0 0,0 1 0 0 0,1 0-1 0 0,0 0 1 0 0,-1 0 0 0 0,1 1 0 0 0,1-1 0 0 0,-1 1-1 0 0,6-4 1 0 0,11-13 562 0 0,22-18 229 0 0,-42 39-1160 0 0,0-1-1 0 0,0 0 1 0 0,0 1-1 0 0,0-1 0 0 0,0 0 1 0 0,0 1-1 0 0,0 0 1 0 0,0-1-1 0 0,1 1 1 0 0,-1 0-1 0 0,0-1 0 0 0,2 1 1 0 0,10-4 383 0 0,1-9-127 0 0,-12 12-279 0 0,-1-1 0 0 0,1 1 0 0 0,-1-1 0 0 0,1 1 0 0 0,0 0 0 0 0,-1-1 1 0 0,1 1-1 0 0,0 0 0 0 0,0 0 0 0 0,0 0 0 0 0,0 1 0 0 0,0-1 0 0 0,0 0 0 0 0,2 0 0 0 0,2 0 90 0 0,0-1-1 0 0,0 0 0 0 0,0 0 0 0 0,0-1 1 0 0,6-3-1 0 0,-7 3-38 0 0,0 1 0 0 0,-1 0 1 0 0,1 0-1 0 0,0 0 0 0 0,1 0 0 0 0,-1 1 1 0 0,0-1-1 0 0,0 2 0 0 0,6-2 0 0 0,-8 2-39 0 0,0 0-1 0 0,0 0 0 0 0,0 0 1 0 0,-1 0-1 0 0,1-1 0 0 0,0 1 0 0 0,0-1 1 0 0,-1 0-1 0 0,1 0 0 0 0,0 0 1 0 0,-1 0-1 0 0,3-2 0 0 0,-4 3-19 0 0,0-1 0 0 0,0 1 0 0 0,0 0-1 0 0,1-1 1 0 0,-1 1 0 0 0,0 0 0 0 0,0 0-1 0 0,0 0 1 0 0,0 0 0 0 0,0 0 0 0 0,0 0-1 0 0,0 0 1 0 0,1 0 0 0 0,0 1 0 0 0,5-1 123 0 0,10 5 32 0 0,-16-5-165 0 0,-1 0-1 0 0,1 0 0 0 0,0 0 1 0 0,-1 0-1 0 0,1 0 0 0 0,0 0 1 0 0,-1 0-1 0 0,1 0 0 0 0,0 0 1 0 0,-1 0-1 0 0,1-1 1 0 0,0 1-1 0 0,-1 0 0 0 0,1 0 1 0 0,-1-1-1 0 0,1 1 0 0 0,0-1 1 0 0,1 0 10 0 0,1 1 28 0 0,0 0-1 0 0,0 0 1 0 0,0 0-1 0 0,1 1 1 0 0,-1-1-1 0 0,6 3 0 0 0,0-1-11 0 0,3 0 141 0 0,0 0-1 0 0,18 7 0 0 0,-27-8-144 0 0,-1 0 1 0 0,0 0-1 0 0,0 1 0 0 0,0-1 0 0 0,1 1 1 0 0,-1-1-1 0 0,3 4 0 0 0,2 2 27 0 0,-3-4-20 0 0,-1 0 1 0 0,1 0-1 0 0,0 0 1 0 0,-1 1-1 0 0,0-1 1 0 0,0 1-1 0 0,0 0 1 0 0,0 0-1 0 0,-1 0 1 0 0,3 6-1 0 0,-2-2 51 0 0,0 0 0 0 0,0 1 1 0 0,-1 0-1 0 0,2 13 0 0 0,-3-19-71 0 0,-1 0 0 0 0,1 0-1 0 0,0 0 1 0 0,1 0 0 0 0,-1 0 0 0 0,0-1 0 0 0,1 1 0 0 0,0 0-1 0 0,3 3 1 0 0,-2-2-1 0 0,-1 0 0 0 0,1 0 0 0 0,-1 0 0 0 0,4 8 0 0 0,-3-3 25 0 0,1 1 0 0 0,0-1 0 0 0,6 10 0 0 0,11 23 8 0 0,-17-33-28 0 0,0-1 0 0 0,0 1 0 0 0,1-1 0 0 0,6 9 0 0 0,-9-14-9 0 0,1 0 0 0 0,-1 1 0 0 0,0-1 0 0 0,3 8 0 0 0,-4-8 1 0 0,1 1-1 0 0,0 0 0 0 0,0-1 0 0 0,0 1 1 0 0,6 5-1 0 0,-4-4 2 0 0,0 0-1 0 0,0 0 1 0 0,-1 0 0 0 0,1 0-1 0 0,-1 1 1 0 0,0-1 0 0 0,0 1 0 0 0,-1 0-1 0 0,0 0 1 0 0,2 7 0 0 0,2 12 71 0 0,-2 1 1 0 0,3 50-1 0 0,-7-72-82 0 0,-1 6 12 0 0,1-1 0 0 0,1 0-1 0 0,-1 0 1 0 0,2 0 0 0 0,-1 0 0 0 0,6 17 0 0 0,-3-16 11 0 0,-1 0 0 0 0,3 17 1 0 0,-5-18-6 0 0,1-1 1 0 0,0 0 0 0 0,1 0-1 0 0,-1 0 1 0 0,8 13 0 0 0,-6-14-34 0 0,-1 2 0 0 0,1-1 0 0 0,-1 0 0 0 0,3 15 0 0 0,-3-10 2 0 0,-1-10 5 0 0,-1 0 0 0 0,1 0-1 0 0,-1 1 1 0 0,1-1 0 0 0,0 0 0 0 0,0 0 0 0 0,4 3 0 0 0,-4-3 20 0 0,0 0 1 0 0,0-1 0 0 0,0 1-1 0 0,0 0 1 0 0,-1 0 0 0 0,1 0-1 0 0,-1 1 1 0 0,2 4-1 0 0,0 7 63 0 0,-3-10-54 0 0,1-1 1 0 0,-1 0-1 0 0,1 0 0 0 0,3 7 1 0 0,1 3-142 0 0,6 27 0 0 0,-1-5-9 0 0,0-12 127 0 0,-9-21 0 0 0,1-1 0 0 0,-1 1 0 0 0,0 0 0 0 0,1 0 0 0 0,-1 0 0 0 0,-1 0 0 0 0,1 0 0 0 0,0 1 0 0 0,-1 4 0 0 0,-1 9 0 0 0,1-13 0 0 0,-1 0 0 0 0,1 0 0 0 0,0 0 0 0 0,0 0 0 0 0,1 5 0 0 0,18 67 0 0 0,-15-61 30 0 0,1 0 1 0 0,0 0-1 0 0,13 25 0 0 0,-7-18 52 0 0,-9-16-12 0 0,0 0 1 0 0,-1-1-1 0 0,1 1 0 0 0,-1 0 1 0 0,1 9-1 0 0,-2-9-3 0 0,1-1-1 0 0,0 1 1 0 0,0 0-1 0 0,4 10 0 0 0,-1-6-25 0 0,0-2-31 0 0,0 1-1 0 0,-1-1 1 0 0,-1 0 0 0 0,0 1-1 0 0,2 9 1 0 0,-3-12-3 0 0,1 0-1 0 0,-1 0 1 0 0,6 9 0 0 0,3 15 33 0 0,-8-20-17 0 0,0 0 0 0 0,-1 1 1 0 0,0 17-1 0 0,0-22 2 0 0,0 1-1 0 0,0 0 1 0 0,1-1-1 0 0,3 12 1 0 0,-2-10-4 0 0,-1-1 1 0 0,3 15-1 0 0,-4-13-3 0 0,1-1 0 0 0,0 0 0 0 0,0 0 0 0 0,5 10 1 0 0,-3-9-13 0 0,-1 0 1 0 0,-1 0-1 0 0,3 12 1 0 0,-2-7 45 0 0,0-1-1 0 0,8 21 1 0 0,-6-21 48 0 0,-1 0 0 0 0,4 25 0 0 0,6 12-160 0 0,-8-6-7 0 0,-4-24 35 0 0,7 28 0 0 0,-6-36 45 0 0,-1 1 0 0 0,0-1-1 0 0,-1 1 1 0 0,0 23 0 0 0,-1-35-13 0 0,1 11 0 0 0,0-1 0 0 0,4 19 0 0 0,-3-18 0 0 0,0 0 0 0 0,1 19 0 0 0,-3-24 1 0 0,0 2 8 0 0,0 0-1 0 0,0 0 1 0 0,1 0 0 0 0,0 0 0 0 0,4 12-1 0 0,4 17 4 0 0,-6-25-12 0 0,0-1-1 0 0,4 13 1 0 0,-4-14 0 0 0,0 0 0 0 0,-1 0 0 0 0,0 0 0 0 0,-1 13 0 0 0,3 11 11 0 0,-3-23 0 0 0,-1 1 1 0 0,-1 18 0 0 0,0-18-6 0 0,0-1 0 0 0,3 17 0 0 0,-1-16-6 0 0,0 0 0 0 0,0 0 0 0 0,-3 17 0 0 0,2-24 5 0 0,1 0-1 0 0,-1 1 0 0 0,1-1 1 0 0,0 0-1 0 0,2 6 1 0 0,2 15 21 0 0,-2 6-14 0 0,5 35-13 0 0,-6-54 1 0 0,1 25 0 0 0,-3-25 0 0 0,5 26 0 0 0,-1-14 0 0 0,2 36 0 0 0,-4-38 0 0 0,0-1 0 0 0,6 26 0 0 0,6 32 0 0 0,-12-69 0 0 0,-2-8 0 0 0,0-1 0 0 0,0 1 0 0 0,0-1 0 0 0,-1 1 0 0 0,-1 6 0 0 0,2-7 0 0 0,-1-1 0 0 0,1 1 0 0 0,-1 0 0 0 0,1 0 0 0 0,0 0 0 0 0,0 0 0 0 0,0 0 0 0 0,1 0 0 0 0,0 3 0 0 0,7 18 0 0 0,-6-19 0 0 0,0 0 0 0 0,0 0 0 0 0,0 0 0 0 0,-1 1 0 0 0,0-1 0 0 0,0 1 0 0 0,0 5 0 0 0,-1-1 0 0 0,1-1 0 0 0,1 0 0 0 0,0 1 0 0 0,0-1 0 0 0,5 12 0 0 0,-4-12 0 0 0,0 0 0 0 0,-1 0 0 0 0,0 0 0 0 0,0 1 0 0 0,0 12 0 0 0,-1-14 0 0 0,-1-1 0 0 0,1 1 0 0 0,1-1 0 0 0,2 9 0 0 0,-2-9 0 0 0,0 1 0 0 0,0-1 0 0 0,-1 1 0 0 0,0 9 0 0 0,0-11 0 0 0,-1-1 0 0 0,1 1 0 0 0,0-1 0 0 0,4 10 0 0 0,-4-9 0 0 0,1-1 0 0 0,-1 0 0 0 0,0 0 0 0 0,1 10 0 0 0,-6 26 0 0 0,3-33 0 0 0,0 0 0 0 0,0 0 0 0 0,1 0 0 0 0,0 0 0 0 0,0 0 0 0 0,3 10 0 0 0,-1-9 0 0 0,0 0 0 0 0,0 1 0 0 0,-1-1 0 0 0,-1 0 0 0 0,1 1 0 0 0,-2 16 0 0 0,0-21 0 0 0,2 1 0 0 0,-1-1 0 0 0,0 0 0 0 0,1 0 0 0 0,0 0 0 0 0,0 0 0 0 0,3 8 0 0 0,3 13 0 0 0,-5-16 0 0 0,1 1 0 0 0,0-1 0 0 0,5 11 0 0 0,-4-11 0 0 0,-1-1 0 0 0,0 1 0 0 0,3 16 0 0 0,-5-13 0 0 0,0-9 0 0 0,-1 1 0 0 0,1-1 0 0 0,-1 0 0 0 0,1 1 0 0 0,1-1 0 0 0,1 6 0 0 0,0-4 0 0 0,0-1 0 0 0,-1 1 0 0 0,1 0 0 0 0,-1-1 0 0 0,0 1 0 0 0,-1 0 0 0 0,1 0 0 0 0,-1 0 0 0 0,1 10 0 0 0,-3-9 0 0 0,2 0 0 0 0,-1 1 0 0 0,1-1 0 0 0,0 0 0 0 0,1 0 0 0 0,3 13 0 0 0,-4-16 0 0 0,0 0 0 0 0,0 0 0 0 0,0 0 0 0 0,0 0 0 0 0,-1 0 0 0 0,0 0 0 0 0,0 1 0 0 0,0-1 0 0 0,0 0 0 0 0,-2 8 0 0 0,1-5 0 0 0,1-5 0 0 0,0 1 0 0 0,0-1 0 0 0,0 1 0 0 0,0 0 0 0 0,1-1 0 0 0,-1 1 0 0 0,1-1 0 0 0,0 0 0 0 0,-1 1 0 0 0,1-1 0 0 0,0 0 0 0 0,3 5 0 0 0,-3-5 0 0 0,1 1 0 0 0,-1 0 0 0 0,0 0 0 0 0,1 0 0 0 0,-1 0 0 0 0,0 6 0 0 0,0 10 0 0 0,-1-15 0 0 0,1 1 0 0 0,-1 0 0 0 0,1 0 0 0 0,-1-1 0 0 0,1 1 0 0 0,1 0 0 0 0,2 6 0 0 0,10 33 0 0 0,-12-36 0 0 0,0 0 0 0 0,0 1 0 0 0,1-1 0 0 0,0 0 0 0 0,1-1 0 0 0,0 1 0 0 0,0-1 0 0 0,6 8 0 0 0,-8-12 0 0 0,1 1-1 0 0,-1 0 1 0 0,0 0-1 0 0,0 0 1 0 0,0 0 0 0 0,0 0-1 0 0,-1 0 1 0 0,1 5-1 0 0,9 20 108 0 0,-10-25-84 0 0,1 0 0 0 0,-1 0 0 0 0,0 0 0 0 0,0 0 0 0 0,0-1 0 0 0,-1 1 0 0 0,1 1 0 0 0,-1-1 0 0 0,0 0 0 0 0,0 0 0 0 0,-1 0 0 0 0,1 0 0 0 0,-3 7 0 0 0,3-9-36 0 0,0-1 0 0 0,0 1-1 0 0,0-1 1 0 0,0 1 0 0 0,1 0-1 0 0,-1-1 1 0 0,0 1 0 0 0,1-1-1 0 0,-1 1 1 0 0,1-1 0 0 0,-1 1 0 0 0,2 1-1 0 0,-1-2 2 0 0,0 1 1 0 0,-1-1-1 0 0,1 0 0 0 0,-1 0 0 0 0,1 1 0 0 0,-1-1 1 0 0,1 0-1 0 0,-1 1 0 0 0,0-1 0 0 0,0 0 1 0 0,0 1-1 0 0,0-1 0 0 0,0 0 0 0 0,0 1 0 0 0,0-1 1 0 0,0 0-1 0 0,-1 2 0 0 0,-3 6-15 0 0,3-8 28 0 0,0-1-1 0 0,1 1 0 0 0,-1 0 0 0 0,0 0 0 0 0,1 0 0 0 0,-1 0 0 0 0,1 0 0 0 0,0 0 1 0 0,-1 0-1 0 0,1 0 0 0 0,0 0 0 0 0,-1 0 0 0 0,1 0 0 0 0,0 0 0 0 0,0 0 1 0 0,0 0-1 0 0,0 1 0 0 0,0-1 0 0 0,0 1 0 0 0,7 6 0 0 0,-6-7 0 0 0,0 0 0 0 0,0 0 0 0 0,-1 0 0 0 0,1 0 0 0 0,0 0 0 0 0,0 0 0 0 0,-1 0 0 0 0,1 0 0 0 0,-1 0 0 0 0,1 1 0 0 0,-1-1 0 0 0,1 0 0 0 0,0 2 0 0 0,0 10 0 0 0,-1-11 0 0 0,0 0 0 0 0,0 1 0 0 0,0-1 0 0 0,1 0 0 0 0,-1 0 0 0 0,1 1 0 0 0,-1-1 0 0 0,1 0 0 0 0,0 0 0 0 0,0 0 0 0 0,0 0 0 0 0,0 0 0 0 0,0 0 0 0 0,1 0 0 0 0,1 3 0 0 0,-2-5 0 0 0,1 2 0 0 0,0 0 0 0 0,0 1 0 0 0,0-1 0 0 0,-1 0 0 0 0,1 0 0 0 0,-1 1 0 0 0,1-1 0 0 0,-1 1 0 0 0,0-1 0 0 0,0 1 0 0 0,0 0 0 0 0,2 5 0 0 0,-3-6 0 0 0,1-1 0 0 0,-1 1 0 0 0,1 0 0 0 0,0 0 0 0 0,-1-1 0 0 0,1 1 0 0 0,0 0 0 0 0,0-1 0 0 0,1 1 0 0 0,-1-1 0 0 0,0 0 0 0 0,2 2 0 0 0,-1-1 0 0 0,5 10 0 0 0,-8 2 201 0 0,1-13-167 0 0,0 0-1 0 0,-1 0 1 0 0,1 0-1 0 0,0 0 0 0 0,0 0 1 0 0,0 0-1 0 0,0 0 1 0 0,0 1-1 0 0,0-1 0 0 0,0 0 1 0 0,0 0-1 0 0,0 0 1 0 0,1 0-1 0 0,-1 0 0 0 0,0 0 1 0 0,1 0-1 0 0,-1 0 1 0 0,1 0-1 0 0,0 1 0 0 0,-1 2 474 0 0,-2 1-472 0 0,0-1-1 0 0,0 0 1 0 0,0 0 0 0 0,-5 6-1 0 0,2 0-366 0 0,9-7 26 0 0,-4-3 288 0 0,1 0 0 0 0,-1 0 0 0 0,0 0 0 0 0,1 0 0 0 0,-1 0 0 0 0,0 1 0 0 0,1-1 0 0 0,-1 0 0 0 0,0 0 0 0 0,1 0 1 0 0,-1 1-1 0 0,0-1 0 0 0,1 0 0 0 0,-1 1 0 0 0,0-1 0 0 0,0 0 0 0 0,1 0 0 0 0,-1 1 0 0 0,0-1 0 0 0,0 1 0 0 0,0-1 0 0 0,0 0 0 0 0,1 1 0 0 0,-1-1 0 0 0,0 0 0 0 0,0 1 1 0 0,0-1-1 0 0,0 1 0 0 0,0-1 0 0 0,0 0 0 0 0,0 1 0 0 0,0-1 0 0 0,0 0 0 0 0,0 1 0 0 0,0-1 0 0 0,0 1 0 0 0,0-1 0 0 0,0 0 0 0 0,0 1 0 0 0,-1-1 0 0 0,1 1 0 0 0,-3 10-78 0 0,2-10 94 0 0,1 0 0 0 0,-1 0 0 0 0,1 0 0 0 0,-1 0 0 0 0,1 1 0 0 0,0-1 0 0 0,-1 0 0 0 0,1 0-1 0 0,0 0 1 0 0,0 0 0 0 0,0 0 0 0 0,0 1 0 0 0,0-1 0 0 0,0 0 0 0 0,0 0 0 0 0,0 0 0 0 0,1 0 0 0 0,-1 1-1 0 0,0-1 1 0 0,1 0 0 0 0,-1 0 0 0 0,1 0 0 0 0,-1 0 0 0 0,1 0 0 0 0,0 0 0 0 0,-1 0 0 0 0,1 0 0 0 0,0 0-1 0 0,-1 0 1 0 0,1-1 0 0 0,0 1 0 0 0,1 1 0 0 0,-1-2 2 0 0,0 0 0 0 0,-1 1 0 0 0,1-1 0 0 0,-1 0 0 0 0,1 1 0 0 0,-1-1 0 0 0,1 1 0 0 0,-1-1 0 0 0,0 1 0 0 0,1-1 0 0 0,-1 1 0 0 0,0-1 0 0 0,1 1 0 0 0,-1-1 0 0 0,0 1 0 0 0,1-1 0 0 0,-1 1 0 0 0,0 0 0 0 0,0-1 0 0 0,0 1 0 0 0,0-1 0 0 0,1 1 0 0 0,-1 0 0 0 0,0-1 0 0 0,0 1 0 0 0,0 0 0 0 0,0-1 0 0 0,-1 2 0 0 0,1 0 0 0 0,1 0 0 0 0,-1-1 0 0 0,1 0 0 0 0,-1 0 0 0 0,1 0 0 0 0,0 0 0 0 0,0 0 0 0 0,-1 0 0 0 0,1 0 0 0 0,0 0 0 0 0,0 0 0 0 0,0 0 0 0 0,0 0 0 0 0,0 0 0 0 0,0-1 0 0 0,3 2 0 0 0,-4-2 0 0 0,1 1 0 0 0,0-1 0 0 0,0 1 0 0 0,-1-1 0 0 0,1 0 0 0 0,0 1 0 0 0,0 0 0 0 0,-1-1 0 0 0,1 1 0 0 0,-1-1 0 0 0,1 1 0 0 0,0 0 0 0 0,-1-1 0 0 0,1 1 0 0 0,-1 0 0 0 0,0 0 0 0 0,1-1 0 0 0,-1 1 0 0 0,0 0 0 0 0,1 0 0 0 0,-1 1 0 0 0,-2 6 0 0 0,1-7 0 0 0,1 0 0 0 0,-1-1 0 0 0,1 1 0 0 0,-1 0 0 0 0,1 0 0 0 0,0 0 0 0 0,0 0 0 0 0,-1 0 0 0 0,1 0 0 0 0,0 0 0 0 0,0 0 0 0 0,0-1 0 0 0,0 1 0 0 0,0 0 0 0 0,0 0 0 0 0,0 1 0 0 0,3 7 0 0 0,-2-7 0 0 0,0 0 0 0 0,-1 0 0 0 0,1 1 0 0 0,-1-1 0 0 0,1 0 0 0 0,-1 0 0 0 0,0 1 0 0 0,0-1 0 0 0,0 1 0 0 0,0-1 0 0 0,0 0 0 0 0,0 1 0 0 0,-2 3 0 0 0,2-5 0 0 0,-1 0 0 0 0,1 0 0 0 0,-1 0 0 0 0,1 0 0 0 0,0 0 0 0 0,-1 0 0 0 0,1 1 0 0 0,0-1 0 0 0,0 0 0 0 0,0 0 0 0 0,0 0 0 0 0,0 0 0 0 0,0 0 0 0 0,0 0 0 0 0,0 1 0 0 0,1-1 0 0 0,-1 0 0 0 0,0 0 0 0 0,1 0 0 0 0,-1 0 0 0 0,0 0 0 0 0,1 0 0 0 0,0 1 0 0 0,1 1 0 0 0,-2-3 0 0 0,1 0 0 0 0,-1 1 0 0 0,0-1 0 0 0,0 0 0 0 0,1 1 0 0 0,-1-1 0 0 0,0 0 0 0 0,0 1 0 0 0,1-1 0 0 0,-1 1 0 0 0,0-1 0 0 0,0 1 0 0 0,0-1 0 0 0,0 1 0 0 0,0-1 0 0 0,0 0 0 0 0,0 1 0 0 0,0 0 0 0 0,-3 2 0 0 0,2-2 0 0 0,1-1 0 0 0,-1 0 0 0 0,1 0 0 0 0,0 1 0 0 0,-1-1 0 0 0,1 1 0 0 0,-1-1 0 0 0,1 0 0 0 0,0 1 0 0 0,-1-1 0 0 0,1 1 0 0 0,0-1 0 0 0,-1 1 0 0 0,1-1 0 0 0,0 1 0 0 0,0-1 0 0 0,-1 1 0 0 0,1-1 0 0 0,0 1 0 0 0,0-1 0 0 0,0 1 0 0 0,0-1 0 0 0,0 1 0 0 0,0-1 0 0 0,0 1 0 0 0,0 0 0 0 0,0-1 0 0 0,0 1 0 0 0,0-1 0 0 0,0 1 0 0 0,8 9 0 0 0,-2 0 0 0 0,-6-8 0 0 0,0 0 0 0 0,1-1 0 0 0,-1 1 0 0 0,1-1 0 0 0,0 1 0 0 0,-1-1 0 0 0,1 1 0 0 0,0-1 0 0 0,0 0 0 0 0,0 1 0 0 0,0-1 0 0 0,0 0 0 0 0,0 0 0 0 0,1 0 0 0 0,-1 0 0 0 0,0 0 0 0 0,0 0 0 0 0,3 1 0 0 0,-4-1 0 0 0,1-1 0 0 0,-1 0 0 0 0,1 0 0 0 0,-1 1 0 0 0,1-1 0 0 0,-1 0 0 0 0,1 0 0 0 0,-1 1 0 0 0,0-1 0 0 0,1 1 0 0 0,-1-1 0 0 0,0 0 0 0 0,1 1 0 0 0,-1-1 0 0 0,0 1 0 0 0,1-1 0 0 0,-1 1 0 0 0,0-1 0 0 0,0 1 0 0 0,0-1 0 0 0,1 1 0 0 0,-1-1 0 0 0,0 1 0 0 0,0-1 0 0 0,0 1 0 0 0,0-1 0 0 0,0 2 0 0 0,-2 4 0 0 0,2-5 0 0 0,0-1 0 0 0,0 1 0 0 0,-1-1 0 0 0,1 1 0 0 0,0-1 0 0 0,0 1 0 0 0,0-1 0 0 0,0 1 0 0 0,-1-1 0 0 0,1 1 0 0 0,0-1 0 0 0,0 1 0 0 0,0 0 0 0 0,0-1 0 0 0,0 1 0 0 0,1-1 0 0 0,-1 1 0 0 0,0-1 0 0 0,0 1 0 0 0,0-1 0 0 0,0 1 0 0 0,1-1 0 0 0,-1 1 0 0 0,1 0 0 0 0,3 2 0 0 0,-3-2 0 0 0,0-1 0 0 0,1 1 0 0 0,-1 0 0 0 0,0 0 0 0 0,0-1 0 0 0,0 1 0 0 0,0 0 0 0 0,0 0 0 0 0,-1 0 0 0 0,1 0 0 0 0,1 2 0 0 0,-6 3 0 0 0,-3 1 0 0 0,11-1 0 0 0,-5-1 8 0 0,3-5-48 0 0,0 0-121 0 0,-2 0 149 0 0,0 0 0 0 0,0 0 0 0 0,-1-1 0 0 0,1 1 0 0 0,0 0 0 0 0,0 0 0 0 0,0 0 0 0 0,-1 0 0 0 0,1 0 0 0 0,0 0 0 0 0,0 0 0 0 0,0 0 0 0 0,0-1 0 0 0,-1 1 0 0 0,1 0 0 0 0,0 0 0 0 0,0 0 0 0 0,0 0 1 0 0,0 0-1 0 0,0-1 0 0 0,0 1 0 0 0,0 0 0 0 0,-1 0 0 0 0,1 0 0 0 0,0-1 0 0 0,0 1 0 0 0,0 0 0 0 0,0 0 0 0 0,0 0 0 0 0,0-1 0 0 0,0 1 0 0 0,0 0 0 0 0,0 0 0 0 0,0-2-53 0 0,1 1 0 0 0,-1 0 0 0 0,0-1 0 0 0,1 1 0 0 0,-1 0 0 0 0,1 0 1 0 0,-1-1-1 0 0,1 1 0 0 0,0 0 0 0 0,0 0 0 0 0,-1 0 0 0 0,3-2 0 0 0,-2 2-38 0 0,-1 0-1 0 0,1 0 1 0 0,0 0 0 0 0,0 0 0 0 0,-1 0 0 0 0,1 0 0 0 0,0 0-1 0 0,-1-1 1 0 0,1 1 0 0 0,-1 0 0 0 0,1 0 0 0 0,-1-1-1 0 0,0 1 1 0 0,0 0 0 0 0,1-1 0 0 0,-1-1 0 0 0,-7-11-2693 0 0,0 0-5937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2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98 8288 0 0,'-23'8'381'0'0,"17"-5"-6"0"0,6-1-253 0 0,-1-1 0 0 0,0 1 1 0 0,0-1-1 0 0,1 1 0 0 0,-1-1 0 0 0,0 0 1 0 0,0 1-1 0 0,0-1 0 0 0,-1 0 1 0 0,1 0-1 0 0,0 0 0 0 0,-3 2 0 0 0,1-1 839 0 0,-1 6 5832 0 0,2 1-4140 0 0,2-7-2708 0 0,0-2 117 0 0,0 1 1 0 0,0 0-1 0 0,0-1 1 0 0,1 1-1 0 0,-1 0 1 0 0,0-1-1 0 0,1 1 1 0 0,-1 0-1 0 0,1-1 1 0 0,-1 1-1 0 0,1-1 1 0 0,-1 1 0 0 0,1-1-1 0 0,-1 1 1 0 0,1-1-1 0 0,0 1 1 0 0,0 0-1 0 0,0-1 58 0 0,42 50 1609 0 0,-29-31-1056 0 0,-13-17-609 0 0,0 0 0 0 0,0 0 0 0 0,1 0 0 0 0,-1 0 1 0 0,0 0-1 0 0,1-1 0 0 0,0 1 0 0 0,-1 0 0 0 0,1-1 1 0 0,0 1-1 0 0,4 2 0 0 0,5 1 32 0 0,4 2-37 0 0,-12-3-58 0 0,0-1 1 0 0,0 1 0 0 0,0 0 0 0 0,-1 0-1 0 0,3 4 1 0 0,19 20-2 0 0,-11-17 0 0 0,6-3 0 0 0,-18-8 0 0 0,-1 0 0 0 0,1 1 0 0 0,-1-1 0 0 0,1 0 0 0 0,-1 0 0 0 0,1 0 0 0 0,-1 0 0 0 0,1 0 0 0 0,0 0 0 0 0,-1 0 0 0 0,1 0 0 0 0,-1 0 0 0 0,1 0 0 0 0,-1 0 0 0 0,1 0 0 0 0,0 0 0 0 0,-1 0 0 0 0,2-1 0 0 0,0-1 0 0 0,0 0 0 0 0,0 0 0 0 0,0 0 0 0 0,0 0 0 0 0,0 0 0 0 0,2-4 0 0 0,2-3 0 0 0,-3 5 0 0 0,0 0 0 0 0,0 0 0 0 0,-1 0 0 0 0,0-1 0 0 0,0 1 0 0 0,0-1 0 0 0,0 1 0 0 0,-1-1 0 0 0,1 0 0 0 0,-1 0 0 0 0,-1 1 0 0 0,2-9 0 0 0,-2-5 0 0 0,-1 0 0 0 0,-2-20 0 0 0,0 6 0 0 0,-8-59 0 0 0,4 42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2.4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11976 0 0,'0'0'1368'0'0,"-2"1"-694"0"0,-6 8 3064 0 0,7-7-3509 0 0,0 1-1 0 0,0 0 1 0 0,0-1-1 0 0,0 1 0 0 0,1 0 1 0 0,-1 0-1 0 0,1 0 1 0 0,0 0-1 0 0,0 3 1 0 0,1 6 89 0 0,0-1 0 0 0,1 1 0 0 0,0-1 0 0 0,1 0 0 0 0,0 1 0 0 0,5 9 0 0 0,4 15 14 0 0,0-2-106 0 0,1-2 0 0 0,2 0 0 0 0,28 45 0 0 0,-37-68-213 0 0,0 0-1 0 0,0 0 1 0 0,1-1 0 0 0,1 0-1 0 0,-1 0 1 0 0,17 13-1 0 0,-19-17-7 0 0,0-1-1 0 0,-1 0 0 0 0,2 0 0 0 0,-1 0 1 0 0,0-1-1 0 0,0 1 0 0 0,1-1 0 0 0,-1-1 1 0 0,1 1-1 0 0,0-1 0 0 0,-1 0 0 0 0,1 0 1 0 0,0-1-1 0 0,10 0 0 0 0,-8-1-11 0 0,0 0 1 0 0,0 0-1 0 0,0-1 0 0 0,-1-1 0 0 0,1 1 0 0 0,0-1 0 0 0,-1 0 0 0 0,0-1 0 0 0,0 0 0 0 0,0 0 1 0 0,0-1-1 0 0,0 1 0 0 0,-1-1 0 0 0,0-1 0 0 0,0 1 0 0 0,-1-1 0 0 0,9-11 0 0 0,-3 4-138 0 0,-1-1 0 0 0,-1 0 0 0 0,12-21 0 0 0,2-21-175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4.4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85 0 5528 0 0,'-2'1'8160'0'0,"-3"2"-7766"0"0,-1 0 1 0 0,1 0 0 0 0,-1 1 0 0 0,1 0 0 0 0,0 0 0 0 0,1 0 0 0 0,-1 1-1 0 0,1-1 1 0 0,0 1 0 0 0,0 0 0 0 0,0 0 0 0 0,1 1 0 0 0,-4 6-1 0 0,3-2-193 0 0,1 1 0 0 0,0 0-1 0 0,1-1 1 0 0,0 1-1 0 0,1 0 1 0 0,0 0 0 0 0,1 0-1 0 0,0 0 1 0 0,1 0 0 0 0,0 0-1 0 0,1 0 1 0 0,3 11-1 0 0,26 60 159 0 0,-26-67-333 0 0,0 1 1 0 0,2-1-1 0 0,0 0 0 0 0,1 0 1 0 0,0-1-1 0 0,12 15 1 0 0,7 6-7 0 0,35 33 0 0 0,-56-61-40 0 0,1-1 0 0 0,0-1-1 0 0,1 1 1 0 0,-1-1 0 0 0,1 0 0 0 0,0-1-1 0 0,0 0 1 0 0,15 5 0 0 0,-21-8-7 0 0,0 0 1 0 0,-1-1-1 0 0,1 1 1 0 0,0-1 0 0 0,-1 0-1 0 0,1 0 1 0 0,0 1-1 0 0,0-1 1 0 0,-1 0 0 0 0,1-1-1 0 0,0 1 1 0 0,-1 0-1 0 0,1 0 1 0 0,0-1 0 0 0,0 1-1 0 0,-1-1 1 0 0,1 1-1 0 0,-1-1 1 0 0,1 0 0 0 0,0 1-1 0 0,-1-1 1 0 0,0 0-1 0 0,1 0 1 0 0,-1 0-1 0 0,1-1 1 0 0,-1 1 0 0 0,0 0-1 0 0,0 0 1 0 0,0-1-1 0 0,2-1 1 0 0,12-12-701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09.984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 0 1670,'0'0'36,"0"0"8,4 12 2,-4 5 2,5-1-39,-1 4-9,-4 4 0,5 5 0,-5 3 57,5 0 10,4 5 1,-5 3 1,1 1-12,-1 3-2,1 5-1,-1 3 0,6 5-17,-10 4-3,4 4-1,-4-1 0,5 5-23,-5 4-10,0 4 8,0 0-8,0 0 0,-5 8 0,5-4 0,-4-5 0,4 5-23,0-4 3,4-4 1,-4 0 0,0 0-8,0-8-1,0-1-1,0 1 0,5-8-4,-1-5-1,-4-3 0,5-1 0,-1-11 5,1-5 1,-5-3 0,9-5 0,-9-4-25,5-4-5,-1 0-1,1-7-698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5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1 288 8288 0 0,'0'0'13131'0'0,"1"0"-12696"0"0,11 1 60 0 0,-7-1-365 0 0,0 0 0 0 0,0 0 1 0 0,0 0-1 0 0,-1-1 0 0 0,1 0 1 0 0,0 0-1 0 0,8-2 0 0 0,20-7-42 0 0,-27 8-101 0 0,0 0 0 0 0,0 0 0 0 0,-1-1 0 0 0,1 0 0 0 0,6-4 0 0 0,-10 6-393 0 0,-2 1 374 0 0,0 0-1 0 0,1 0 0 0 0,-1 0 0 0 0,1 0 1 0 0,-1 0-1 0 0,1-1 0 0 0,-1 1 0 0 0,1 0 1 0 0,-1 0-1 0 0,0-1 0 0 0,1 1 0 0 0,-1 0 1 0 0,0 0-1 0 0,1-1 0 0 0,-1 1 0 0 0,0-1 1 0 0,1 1-1 0 0,-1-1 0 0 0</inkml:trace>
  <inkml:trace contextRef="#ctx0" brushRef="#br0" timeOffset="1">197 0 5528 0 0,'0'0'917'0'0,"0"3"798"0"0,1 7 537 0 0,1 0 0 0 0,0 0 1 0 0,6 18-1 0 0,1 4-462 0 0,8 26-272 0 0,-5-23-1166 0 0,9 17-126 0 0,-17-39-213 0 0,0-1-1 0 0,1 0 1 0 0,10 15-1 0 0,0-4-6167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5.5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0 11056 0 0,'0'0'852'0'0,"0"12"142"0"0,4 32 1769 0 0,-3-32-1990 0 0,1-1 0 0 0,-2 0 1 0 0,0 1-1 0 0,-2 18 0 0 0,0-7-200 0 0,-1 43-1 0 0,3-64-570 0 0,0 1 17 0 0,0 1 1 0 0,-1-1-1 0 0,0 1 0 0 0,1-1 0 0 0,-3 5 0 0 0,-2 14-89 0 0,5-20 2 0 0,-11 13-2314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6.0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39 250 8752 0 0,'-1'1'136'0'0,"1"0"0"0"0,0 0 0 0 0,0 0 0 0 0,-1 0 0 0 0,1 0 0 0 0,0 0-1 0 0,-1 0 1 0 0,1 0 0 0 0,-1 0 0 0 0,1 0 0 0 0,-1 0 0 0 0,0 0 0 0 0,1 0 0 0 0,-1 0 0 0 0,-1 1 0 0 0,-6 9 5552 0 0,7-8-4798 0 0,0 0-788 0 0,0 0 0 0 0,0 0 1 0 0,0 1-1 0 0,1-1 0 0 0,-1 0 1 0 0,1 1-1 0 0,0-1 0 0 0,0 1 0 0 0,0-1 1 0 0,0 0-1 0 0,1 1 0 0 0,-1-1 1 0 0,1 0-1 0 0,0 1 0 0 0,0-1 1 0 0,2 5-1 0 0,-1-4-94 0 0,0 1-1 0 0,0-1 1 0 0,1 0-1 0 0,-1 0 1 0 0,1 0 0 0 0,0 0-1 0 0,1-1 1 0 0,-1 1 0 0 0,1-1-1 0 0,-1 0 1 0 0,8 5-1 0 0,1 0-7 0 0,-9-6 0 0 0,0 1 0 0 0,0-1 0 0 0,1 0 0 0 0,0 0 0 0 0,-1 0 0 0 0,1 0 0 0 0,0-1 0 0 0,7 2 0 0 0,12-1-3 0 0,-20-3-6 0 0,0 1 6 0 0,-1-1 0 0 0,0 1-1 0 0,0-1 1 0 0,1 0-1 0 0,-1 0 1 0 0,0 0-1 0 0,0 0 1 0 0,0 0-1 0 0,0 0 1 0 0,0 0 0 0 0,0-1-1 0 0,0 1 1 0 0,0-1-1 0 0,0 1 1 0 0,-1-1-1 0 0,1 0 1 0 0,-1 0 0 0 0,3-3-1 0 0,-1 0 5 0 0,0 0-1 0 0,0 1 1 0 0,0-2 0 0 0,-1 1-1 0 0,0 0 1 0 0,0 0 0 0 0,2-7-1 0 0,-3 7 46 0 0,0 0-1 0 0,-1 0 0 0 0,1 0 1 0 0,-1-1-1 0 0,0 1 0 0 0,-1 0 1 0 0,1 0-1 0 0,-1 0 0 0 0,0 0 1 0 0,0-1-1 0 0,0 1 0 0 0,-1 1 1 0 0,0-1-1 0 0,0 0 0 0 0,0 0 1 0 0,-1 1-1 0 0,1-1 0 0 0,-1 1 1 0 0,0 0-1 0 0,-5-6 0 0 0,-8-5 316 0 0,-1 0 0 0 0,0 1 0 0 0,-31-19 0 0 0,47 32-350 0 0,0 1-1 0 0,0-1 0 0 0,0 1 1 0 0,0-1-1 0 0,0 1 0 0 0,0-1 1 0 0,0 1-1 0 0,0 0 0 0 0,0 0 1 0 0,0 0-1 0 0,0-1 0 0 0,-1 1 1 0 0,1 0-1 0 0,0 0 0 0 0,0 0 1 0 0,0 1-1 0 0,0-1 0 0 0,0 0 1 0 0,-2 1-1 0 0,-16 10 95 0 0,11-5-125 0 0,7-6 2 0 0,0 1 0 0 0,0-1 0 0 0,0 1 0 0 0,0-1 0 0 0,0 1-1 0 0,0 0 1 0 0,0-1 0 0 0,0 1 0 0 0,0 0 0 0 0,0 0 0 0 0,1 0 0 0 0,-1-1-1 0 0,0 1 1 0 0,1 0 0 0 0,-1 0 0 0 0,0 0 0 0 0,1 0 0 0 0,-1 0 0 0 0,1 0-1 0 0,0 0 1 0 0,-1 1 0 0 0,1-1 0 0 0,0 0 0 0 0,0 0 0 0 0,-1 0-1 0 0,1 0 1 0 0,0 2 0 0 0,0 5-211 0 0,-3-2-53 0 0,2-4 86 0 0,0 0 0 0 0,0 0 1 0 0,0 0-1 0 0,1 1 0 0 0,-1-1 0 0 0,1 0 0 0 0,-1 0 1 0 0,1 1-1 0 0,0-1 0 0 0,0 2 0 0 0</inkml:trace>
  <inkml:trace contextRef="#ctx0" brushRef="#br0" timeOffset="1">209 1 13272 0 0,'0'0'642'0'0,"2"0"-275"0"0,44 10 80 0 0,-41-9-335 0 0,-1 1 0 0 0,0-1 0 0 0,1 0 1 0 0,-1 1-1 0 0,0 0 0 0 0,0 0 0 0 0,0 0 1 0 0,-1 1-1 0 0,1 0 0 0 0,0-1 0 0 0,-1 1 1 0 0,0 0-1 0 0,1 0 0 0 0,-1 1 1 0 0,4 6-1 0 0,-1-4 459 0 0,0 0 1 0 0,11 10-1 0 0,-8-9-164 0 0,1 1 0 0 0,-1 1 0 0 0,0-1 0 0 0,-1 2 0 0 0,0-1 0 0 0,0 1 0 0 0,7 13 0 0 0,-13-19-296 0 0,1 1-1 0 0,-1 0 1 0 0,-1 0-1 0 0,1 0 1 0 0,-1 0-1 0 0,1 0 1 0 0,-2 1-1 0 0,2 9 1 0 0,-2 2 134 0 0,-3 23 0 0 0,1-21-179 0 0,0-8-56 0 0,0 0 0 0 0,-1-1 1 0 0,-1 0-1 0 0,1 0 0 0 0,-2 0 1 0 0,-10 18-1 0 0,-5 13 8 0 0,13-26-211 0 0,0 0 0 0 0,-12 16-1 0 0,-2 5-355 0 0,9-17-1370 0 0,-3-2-5376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6.8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4 13824 0 0,'0'0'1056'0'0,"-2"-1"-724"0"0,-6-2 6507 0 0,10 14-5915 0 0,-2-9-886 0 0,0-1-1 0 0,0 1 0 0 0,-1 0 0 0 0,1-1 1 0 0,0 1-1 0 0,-1-1 0 0 0,0 1 1 0 0,1 0-1 0 0,-1-1 0 0 0,0 1 1 0 0,-1 1-1 0 0,1-2-45 0 0,0 1 1 0 0,0-1-1 0 0,1 0 1 0 0,-1 1-1 0 0,0-1 0 0 0,1 0 1 0 0,-1 1-1 0 0,1-1 1 0 0,0 1-1 0 0,-1-1 0 0 0,1 1 1 0 0,0-1-1 0 0,0 1 1 0 0,0-1-1 0 0,0 1 1 0 0,0 2-1 0 0,4 11-108 0 0,2 8-16 0 0,-7-18 157 0 0,1-1-1 0 0,0 0 1 0 0,0 0 0 0 0,1 1 0 0 0,-1-1-1 0 0,1 0 1 0 0,0 0 0 0 0,0 0-1 0 0,1 0 1 0 0,-1 0 0 0 0,1 0 0 0 0,2 5-1 0 0,14 18-70 0 0,2 0-1 0 0,1-1 1 0 0,0-1-1 0 0,29 25 0 0 0,-36-36 40 0 0,-2-2 65 0 0,2 0-1 0 0,-1-1 0 0 0,1 0 1 0 0,30 17-1 0 0,-41-27-442 0 0,0 1 0 0 0,1-1 0 0 0,-1 1 0 0 0,1-1 0 0 0,-1 0 0 0 0,1 0 0 0 0,5 0 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8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 8288 0 0,'0'0'756'0'0,"13"-1"6353"0"0,52-17-2247 0 0,-62 17-4231 0 0,-1 1-454 0 0,21 0 83 0 0,-20 0 0 0 0,-4 1-206 0 0,-25 41-926 0 0,25-41 506 0 0,-6 10-218 0 0,4-7 474 0 0,-9 32-1266 0 0,12-36 1373 0 0,0 0 0 0 0,0 0 0 0 0,0 0 0 0 0,0 0 1 0 0,0 1-1 0 0,0-1 0 0 0,0 0 0 0 0,0 0 0 0 0,0 0 1 0 0,0 0-1 0 0,0 0 0 0 0,0 1 0 0 0,0-1 0 0 0,0 0 1 0 0,0 0-1 0 0,0 0 0 0 0,0 0 0 0 0,0 1 0 0 0,0-1 0 0 0,0 0 1 0 0,0 0-1 0 0,0 0 0 0 0,0 0 0 0 0,0 0 0 0 0,0 1 1 0 0,0-1-1 0 0,0 0 0 0 0,1 0 0 0 0,-1 0 0 0 0,0 0 1 0 0,0 0-1 0 0,0 0 0 0 0,0 0 0 0 0,0 1 0 0 0,0-1 0 0 0,4 3-13 0 0,10 18-142 0 0,-1-2 145 0 0,-9-15 10 0 0,12 9 25 0 0,-14-12 8 0 0,-1 0-1 0 0,0 0 1 0 0,1 0-1 0 0,-1 0 1 0 0,0-1-1 0 0,1 1 0 0 0,-1-1 1 0 0,1 1-1 0 0,-1-1 1 0 0,4 1-1 0 0,-1 0 69 0 0,-3 0 662 0 0,1 1-450 0 0,33 25 1513 0 0,-33-26-1599 0 0,-13 24 505 0 0,3-20-674 0 0,6-4-50 0 0,-1 1 0 0 0,1-1 0 0 0,0 1-1 0 0,0-1 1 0 0,0 1 0 0 0,0 0 0 0 0,0-1 0 0 0,-3 4 0 0 0,5-4-3 0 0,0-1-1 0 0,0 0 1 0 0,0 0 0 0 0,0 0 0 0 0,-1 0-1 0 0,1 1 1 0 0,0-1 0 0 0,0 0 0 0 0,0 0-1 0 0,0 0 1 0 0,-1 0 0 0 0,1 1-1 0 0,0-1 1 0 0,0 0 0 0 0,0 0 0 0 0,0 0-1 0 0,-1 0 1 0 0,1 0 0 0 0,0 0 0 0 0,0 0-1 0 0,-1 0 1 0 0,1 0 0 0 0,0 0-1 0 0,0 0 1 0 0,0 0 0 0 0,-1 0 0 0 0,1 0-1 0 0,0 0 1 0 0,0 0 0 0 0,0 0 0 0 0,-1 0-1 0 0,1 0 1 0 0,-1 0-3 0 0,0 0 0 0 0,0 0-1 0 0,0-1 1 0 0,0 1 0 0 0,0 0 0 0 0,1 0-1 0 0,-1 0 1 0 0,0 1 0 0 0,0-1 0 0 0,0 0-1 0 0,0 0 1 0 0,0 0 0 0 0,1 1 0 0 0,-1-1-1 0 0,0 0 1 0 0,-1 1 0 0 0,1 0-10 0 0,0-1 0 0 0,1 0 0 0 0,-1 0 0 0 0,0 0 0 0 0,0 0 0 0 0,1 0 0 0 0,-1 0 0 0 0,0 0 0 0 0,0 0 0 0 0,1 0 0 0 0,-1 0 0 0 0,0 0 0 0 0,0-1 0 0 0,1 1 0 0 0,-1 0 0 0 0,-1-1 0 0 0,-1 0-34 0 0,-12-1-299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9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0 232 14744 0 0,'0'0'1334'0'0,"2"1"-1095"0"0,29 6 1939 0 0,-20 4-856 0 0,-9-9-1217 0 0,0 1 0 0 0,0-1 0 0 0,-1 1 0 0 0,1 0 0 0 0,-1-1 0 0 0,0 1 1 0 0,0 0-1 0 0,0 0 0 0 0,0 0 0 0 0,0 0 0 0 0,0 0 0 0 0,-1 0 0 0 0,0 0 1 0 0,1 3-1 0 0,3 22 771 0 0,-2-22-729 0 0,-1 0 1 0 0,-1 1-1 0 0,1-1 0 0 0,-1 0 0 0 0,-1 10 1 0 0,1-10-134 0 0,0 1 0 0 0,0-1 0 0 0,0 1 1 0 0,1-1-1 0 0,1 8 0 0 0,-1-10-16 0 0,0 0-1 0 0,-1-1 1 0 0,0 1-1 0 0,0 0 0 0 0,0 0 1 0 0,0 0-1 0 0,0-1 1 0 0,-1 1-1 0 0,1 0 1 0 0,-3 5-1 0 0,0 6-62 0 0,3-14 78 0 0,0 1 0 0 0,-1 0 0 0 0,1 0 0 0 0,0 0 0 0 0,1-1 0 0 0,-1 1 0 0 0,0 0 0 0 0,0 0 0 0 0,1-1 0 0 0,0 4 0 0 0,2 12-3273 0 0</inkml:trace>
  <inkml:trace contextRef="#ctx0" brushRef="#br0" timeOffset="1">247 66 10592 0 0,'0'0'818'0'0,"-7"0"-298"0"0,4 0-248 0 0,1 0 1 0 0,0 0-1 0 0,0 0 0 0 0,0 1 0 0 0,-1-1 0 0 0,1 1 0 0 0,0-1 0 0 0,0 1 0 0 0,0 0 0 0 0,0 0 0 0 0,0 0 1 0 0,0 0-1 0 0,0 0 0 0 0,0 0 0 0 0,1 0 0 0 0,-1 1 0 0 0,0-1 0 0 0,1 1 0 0 0,-1-1 0 0 0,1 1 0 0 0,-1 0 1 0 0,1-1-1 0 0,0 1 0 0 0,-1 0 0 0 0,1 0 0 0 0,0 0 0 0 0,1 0 0 0 0,-1 0 0 0 0,0 0 0 0 0,0 1 0 0 0,1-1 1 0 0,-1 0-1 0 0,1 0 0 0 0,0 0 0 0 0,0 5 0 0 0,0-3-119 0 0,0 0 0 0 0,1 1 0 0 0,-1-1-1 0 0,1 1 1 0 0,0-1 0 0 0,0 0 0 0 0,1 0 0 0 0,-1 1 0 0 0,1-1-1 0 0,4 7 1 0 0,-5-10-158 0 0,-1 0-1 0 0,1 1 0 0 0,-1-1 0 0 0,1 0 1 0 0,-1 1-1 0 0,0-1 0 0 0,0 1 0 0 0,0-1 1 0 0,1 0-1 0 0,-2 4 0 0 0,1-5 1 0 0,0 1 0 0 0,0 0 0 0 0,0 0 1 0 0,0 0-1 0 0,0 0 0 0 0,0 0 0 0 0,0 0 0 0 0,0 0 0 0 0,1-1 0 0 0,-1 1 0 0 0,0 0 0 0 0,0 0 1 0 0,1 0-1 0 0,-1 0 0 0 0,1-1 0 0 0,-1 1 0 0 0,1 0 0 0 0,-1 0 0 0 0,1-1 0 0 0,-1 1 1 0 0,1 0-1 0 0,-1-1 0 0 0,1 1 0 0 0,0-1 0 0 0,-1 1 0 0 0,1-1 0 0 0,1 1 0 0 0,14 8-2 0 0,-10-6 58 0 0,-1 0-1 0 0,0 0 1 0 0,0 0-1 0 0,0 0 1 0 0,8 9-1 0 0,-9-9-85 0 0,1 1-1 0 0,-1-1 0 0 0,0 0 0 0 0,1-1 0 0 0,9 5 1 0 0,-2-3-47 0 0,-10-4 79 0 0,1 1 0 0 0,-1-1 0 0 0,1 0-1 0 0,-1 0 1 0 0,0 0 0 0 0,1-1 0 0 0,-1 1 0 0 0,0-1-1 0 0,1 1 1 0 0,-1-1 0 0 0,0 1 0 0 0,1-1-1 0 0,-1 0 1 0 0,0 0 0 0 0,0 0 0 0 0,0-1 0 0 0,0 1-1 0 0,2-2 1 0 0,1-2-2 0 0,0 0 0 0 0,0-1-1 0 0,-1 1 1 0 0,7-11 0 0 0,1-2 58 0 0,-9 12-33 0 0,-1 0 0 0 0,1 0 0 0 0,-1 0 0 0 0,0 0 0 0 0,-1-1 0 0 0,0 1 0 0 0,0 0 0 0 0,0-1 0 0 0,-1 1 0 0 0,0-1 0 0 0,-1-12 0 0 0,1 14 7 0 0,-1 0 1 0 0,0 0 0 0 0,0 1 0 0 0,-1-1 0 0 0,1 0 0 0 0,-1 1-1 0 0,0-1 1 0 0,0 1 0 0 0,-1 0 0 0 0,1-1 0 0 0,-1 1 0 0 0,0 0 0 0 0,0 1-1 0 0,0-1 1 0 0,0 0 0 0 0,-1 1 0 0 0,0 0 0 0 0,1 0 0 0 0,-1 0-1 0 0,0 0 1 0 0,-1 1 0 0 0,1-1 0 0 0,0 1 0 0 0,-9-3 0 0 0,0 0-9 0 0,6 2-10 0 0,0 0 0 0 0,-1 1 0 0 0,1 0 0 0 0,-1 0 0 0 0,0 0 0 0 0,-15 0 0 0 0,23 2-9 0 0,-11 0-36 0 0,0 0-1 0 0,0 1 1 0 0,0 0-1 0 0,-16 4 1 0 0,20-3-52 0 0,2-1-93 0 0,1 0-1 0 0,-1 1 1 0 0,0-1-1 0 0,0 1 1 0 0,1 0-1 0 0,0 1 0 0 0,-1-1 1 0 0,-3 4-1 0 0,7-6 77 0 0,1 1-1 0 0,0 0 1 0 0,0-1-1 0 0,0 1 0 0 0,0 0 1 0 0,0 0-1 0 0,0-1 1 0 0,0 1-1 0 0,0 0 1 0 0,0-1-1 0 0,0 1 1 0 0,0 0-1 0 0,0-1 0 0 0,0 1 1 0 0,1 0-1 0 0,-1-1 1 0 0,0 1-1 0 0,0 0 1 0 0,1 0-1 0 0,-1 0-213 0 0,1 10-1635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7:10:39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9672 0 0,'0'0'748'0'0,"2"0"-492"0"0,17 0 1697 0 0,36 5 0 0 0,-50-4-1451 0 0,1 0 1 0 0,-1 0-1 0 0,1 1 0 0 0,-1 0 0 0 0,1 0 1 0 0,-1 0-1 0 0,0 1 0 0 0,0 0 1 0 0,0 0-1 0 0,8 7 0 0 0,2 1 520 0 0,-13-10-861 0 0,1 1 1 0 0,-1 0 0 0 0,0 0 0 0 0,1 0-1 0 0,-1 0 1 0 0,0 0 0 0 0,0 0 0 0 0,-1 1-1 0 0,3 2 1 0 0,-3-3-70 0 0,3 5 99 0 0,0-1 0 0 0,-1 0 0 0 0,0 1 0 0 0,0 0 0 0 0,-1 0 0 0 0,1 0-1 0 0,-1 0 1 0 0,-1 0 0 0 0,0 0 0 0 0,1 10 0 0 0,1 30 340 0 0,-2-37-501 0 0,0 1 1 0 0,0-1-1 0 0,-1 1 1 0 0,-1 0-1 0 0,0-1 0 0 0,-3 15 1 0 0,-2-3-68 0 0,3-9 136 0 0,0 0-1 0 0,-1-1 1 0 0,-8 17-1 0 0,-31 54-2583 0 0,31-63-6005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0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7 527 13824 0 0,'0'0'1388'0'0,"-2"-1"-1162"0"0,-3-1 3759 0 0,13 10 1612 0 0,-5 0-6844 0 0,2 17 1268 0 0,-5-24-19 0 0,0 0 1 0 0,0-1-1 0 0,0 1 0 0 0,1-1 1 0 0,-1 1-1 0 0,0-1 0 0 0,0 1 1 0 0,1-1-1 0 0,-1 1 1 0 0,0-1-1 0 0,1 0 0 0 0,-1 1 1 0 0,1-1-1 0 0,-1 1 0 0 0,0-1 1 0 0,1 0-1 0 0,-1 1 1 0 0,1-1-1 0 0,-1 0 0 0 0,1 0 1 0 0,0 1-1 0 0,0-1-1 0 0,3 4-15 0 0,1 0 0 0 0,-1 0-1 0 0,1-1 1 0 0,1 1 0 0 0,-1-1-1 0 0,0-1 1 0 0,1 1 0 0 0,-1-1-1 0 0,1 0 1 0 0,0 0 0 0 0,8 1-1 0 0,-10-3 35 0 0,0 0 0 0 0,0-1 0 0 0,0 0 0 0 0,0 0 0 0 0,-1 0-1 0 0,1 0 1 0 0,0-1 0 0 0,5-2 0 0 0,17-5-16 0 0,-18 6 5 0 0,-1 1 0 0 0,1-1 0 0 0,-1 0 1 0 0,1-1-1 0 0,11-7 0 0 0,16-7-11 0 0,-4 2 2 0 0,-21 10 0 0 0,0 1 0 0 0,15-5 0 0 0,-10 4-67 0 0,0-1-1 0 0,-1 0 0 0 0,19-13 1 0 0,18-9-7 0 0,27-3 228 0 0,-30 13-17 0 0,-37 16-126 0 0,0 0 1 0 0,0 1-1 0 0,1 1 1 0 0,-1-1-1 0 0,0 2 1 0 0,1 0-1 0 0,13 1 1 0 0,2 0-148 0 0,61 7 187 0 0,-83-7-74 0 0,1-1 0 0 0,-1 1 0 0 0,1 1 0 0 0,-1-1 0 0 0,0 1 0 0 0,1 0 1 0 0,-1 0-1 0 0,0 0 0 0 0,0 0 0 0 0,0 1 0 0 0,-1 0 0 0 0,8 6 0 0 0,-11-9 32 0 0,0 0 0 0 0,0 1-1 0 0,0 0 1 0 0,0-1-1 0 0,0 1 1 0 0,0 0 0 0 0,0-1-1 0 0,-1 1 1 0 0,1 0 0 0 0,0 0-1 0 0,0 0 1 0 0,0 0 0 0 0,-1 0-1 0 0,1 0 1 0 0,-1 0-1 0 0,1 0 1 0 0,-1 0 0 0 0,2 2-1 0 0,0 3 51 0 0,26 33-267 0 0,-23-31 223 0 0,-2-3 32 0 0,0-1 0 0 0,0 1 0 0 0,1-1 0 0 0,0 1 0 0 0,8 6 0 0 0,-10-10-47 0 0,4 10 0 0 0,-4-4 0 0 0,12 23 0 0 0,-10-20 0 0 0,0 9-14 0 0,-3-17-58 0 0,0-3-20 0 0,1-1 84 0 0,0 1 0 0 0,-1 0 1 0 0,1-1-1 0 0,-1 0 0 0 0,0 1 0 0 0,1-1 1 0 0,-1 0-1 0 0,0 0 0 0 0,2-3 0 0 0,-2 2 0 0 0,11-22 8 0 0,4-7 0 0 0,-2 12 0 0 0,-6 10 30 0 0,11-20 0 0 0,-11 20-11 0 0,10-9-86 0 0,-16 17 59 0 0,-2 1 8 0 0,0 0 0 0 0,1 1 0 0 0,-1-1 0 0 0,1 1-1 0 0,-1-1 1 0 0,1 1 0 0 0,-1-1 0 0 0,1 1 0 0 0,-1-1-1 0 0,1 1 1 0 0,0-1 0 0 0,-1 1 0 0 0,1-1 0 0 0,-1 1-1 0 0,1 0 1 0 0,0 0 0 0 0,0-1 0 0 0,-1 1 0 0 0,1 0-1 0 0,0 0 1 0 0,6-4 0 0 0,-2 1 0 0 0,0 1 0 0 0,1 0 0 0 0,9-4 0 0 0,-3 6-10 0 0,20 9-44 0 0,5 7 54 0 0,5 4 0 0 0,-26-14 0 0 0,-12-4 0 0 0,1 0 0 0 0,-1 0 0 0 0,1-1 0 0 0,0 1 0 0 0,0-1 0 0 0,5 0 0 0 0,-4 0 0 0 0,-1 0 0 0 0,1 0 0 0 0,0 1 0 0 0,9 3 0 0 0,1-1 0 0 0,22 2 0 0 0,-27-4 0 0 0,1 0 0 0 0,-1 0 0 0 0,1-2 0 0 0,18 0 0 0 0,-28 0 0 0 0,33-4 0 0 0,51-11 0 0 0,-22 7 0 0 0,9-4 0 0 0,-47 6 0 0 0,42-3 0 0 0,74-8-10 0 0,-117 16-39 0 0,-19 1 48 0 0,1 0 0 0 0,0-1-1 0 0,8-1 1 0 0,-3-1-9 0 0,0 2 1 0 0,-1-1-1 0 0,21 2 0 0 0,9-2-84 0 0,-27 1 19 0 0,27 3 0 0 0,-4 0-34 0 0,40 6-3 0 0,42-11 112 0 0,-113 3 0 0 0,1-1 0 0 0,-1 0 0 0 0,1 0 0 0 0,-1 0 0 0 0,1-1 0 0 0,11-5 0 0 0,36-20 0 0 0,-15 6 0 0 0,-27 15 0 0 0,62-25 0 0 0,-32 11 0 0 0,-7 3 0 0 0,-32 16 2 0 0,-1 0 0 0 0,1-1-1 0 0,-1 1 1 0 0,0-1 0 0 0,1 1 0 0 0,2-4-1 0 0,8-5 41 0 0,-12 9-28 0 0,1 0 0 0 0,-1 1 0 0 0,1-1 0 0 0,-1 0 0 0 0,0 0 0 0 0,1 0 0 0 0,-1 0 1 0 0,0 0-1 0 0,0 0 0 0 0,0-1 0 0 0,0 1 0 0 0,0 0 0 0 0,0-1 0 0 0,0 1 0 0 0,0 0 1 0 0,0-1-1 0 0,-1 1 0 0 0,1-1 0 0 0,-1 1 0 0 0,1-1 0 0 0,0-2 0 0 0,0 0 63 0 0,1 0-1 0 0,0-1 0 0 0,0 1 0 0 0,0 0 0 0 0,0 0 1 0 0,1 0-1 0 0,2-3 0 0 0,13-21 52 0 0,-15 22-109 0 0,-1-1 0 0 0,1 1 0 0 0,-1-1 0 0 0,0 0 0 0 0,0 0 1 0 0,-1 0-1 0 0,0 1 0 0 0,0-1 0 0 0,-1 0 0 0 0,0-12 0 0 0,-1-8 47 0 0,1 22-345 0 0,0 0 0 0 0,0 0-1 0 0,0 0 1 0 0,0 0 0 0 0,-1 0-1 0 0,-2-6 1 0 0,-2-1-7751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5528 0 0,'-5'-10'11274'0'0,"6"19"-7996"0"0,1 6-3101 0 0,1 1 0 0 0,5 20 0 0 0,0-9 12 0 0,-1 0-1 0 0,-2 1 0 0 0,3 47 0 0 0,-5-51-297 0 0,-6 29-155 0 0,3-53 264 0 0,0 0 0 0 0,0 0 0 0 0,0 0 0 0 0,0 0 0 0 0,0 0 0 0 0,0 0 0 0 0,0 0 0 0 0,0 0 1 0 0,0 0-1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0,3-7-3 0 0,1-12-48 0 0,-5-22 38 0 0,0 24 92 0 0,0 1 0 0 0,3-28 0 0 0,2 10 169 0 0,4-25-556 0 0,-7 52 294 0 0,1 0 0 0 0,0 1 0 0 0,0-1 0 0 0,1 1 0 0 0,0 0 0 0 0,6-10-1 0 0,8-12 291 0 0,-16 26 86 0 0,-1 2-346 0 0,0 0 0 0 0,0 0 0 0 0,0-1 0 0 0,0 1 1 0 0,0 0-1 0 0,0 0 0 0 0,0-1 0 0 0,0 1 0 0 0,0 0 0 0 0,0 0 1 0 0,0-1-1 0 0,0 1 0 0 0,0 0 0 0 0,0 0 0 0 0,0-1 0 0 0,1 1 1 0 0,-1 0-1 0 0,0 0 0 0 0,0 0 0 0 0,0-1 0 0 0,0 1 0 0 0,1 0 1 0 0,-1 0-1 0 0,0 0 0 0 0,0 0 0 0 0,0-1 0 0 0,1 1 0 0 0,-1 0 1 0 0,0 0-1 0 0,0 0 0 0 0,1 0 0 0 0,-1 0 0 0 0,0 0 1 0 0,0 0-1 0 0,1 0 0 0 0,-1 0 0 0 0,0-1 0 0 0,1 1 0 0 0,3 3 29 0 0,1 0-1 0 0,-1 1 0 0 0,0-1 0 0 0,0 1 0 0 0,0-1 0 0 0,6 9 1 0 0,-1-1-19 0 0,-5-5-6 0 0,1-1 0 0 0,-1 1 0 0 0,0 0 0 0 0,-1 0 0 0 0,1 1 0 0 0,4 11 0 0 0,18 47 56 0 0,-14-27-72 0 0,-7-25 83 0 0,-1 1 1 0 0,-1-1-1 0 0,0 1 0 0 0,0 0 1 0 0,0 16-1 0 0,-3-22-135 0 0,0 0 0 0 0,0 0 0 0 0,1-1 0 0 0,0 1 0 0 0,0-1 0 0 0,4 13 0 0 0,-4-18-6 0 0,0 0 0 0 0,-1 1 1 0 0,1-1-1 0 0,-1 0 0 0 0,0 0 0 0 0,0 1 0 0 0,0-1 0 0 0,0 3 0 0 0,0-3-22 0 0,0 0-1 0 0,0 0 1 0 0,0 0 0 0 0,0 0-1 0 0,0 0 1 0 0,0-1 0 0 0,2 5-1 0 0,-1-4-281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5528 0 0,'0'0'9785'0'0,"12"4"-6869"0"0,-8-3-2624 0 0,0 0-1 0 0,1-1 1 0 0,-1 0 0 0 0,0 1 0 0 0,1-1-1 0 0,-1-1 1 0 0,7 0 0 0 0,9-1 471 0 0,-15 2-644 0 0,0-1-1 0 0,0 1 0 0 0,0-1 1 0 0,0-1-1 0 0,9-2 1 0 0,10-4-78 0 0,1 5-83 0 0,5-2-568 0 0,-11 2-5092 0 0,-10 2-1054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0.653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0-2 1440,'0'0'128,"0"0"-103,0 0-25,0 0 0,14 0 68,-5 0 8,4 0 1,-3 0 1,3 4-3,1 0-1,0 0 0,-1 4 0,1 0-33,0 4-6,-1-4-2,5 4 0,-4 4-5,-5 1-2,9 3 0,-4 0 0,0 0-15,-1 5-3,1-5-8,0 4 12,-5-4-12,-5 1 0,1-1 0,-5-4 0,-5 4-27,1-4-1,-5 1-1,0-1 0,-5 0-128,0 4-26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20 3224 0 0,'-10'0'3121'0'0,"8"-2"-2149"0"0,0 1 0 0 0,0-1-1 0 0,0 1 1 0 0,0 0 0 0 0,-1 0 0 0 0,1 0-1 0 0,-1 0 1 0 0,-3-1 0 0 0,-24-4 2848 0 0,25 5-3445 0 0,3 1-244 0 0,0-1-1 0 0,0 1 1 0 0,-1 0 0 0 0,1 0 0 0 0,0 1-1 0 0,0-1 1 0 0,-3 1 0 0 0,-6 1 67 0 0,10-2-65 0 0,-1 1-26 0 0,0 1-112 0 0,-1 1 1 0 0,1 0-1 0 0,0-1 0 0 0,-1 1 1 0 0,1 0-1 0 0,1 0 0 0 0,-1 0 1 0 0,0 0-1 0 0,1 0 0 0 0,-1 1 1 0 0,1-1-1 0 0,0 0 0 0 0,-1 6 1 0 0,-1 21-326 0 0,3-28 242 0 0,2 0 0 0 0,0 0 56 0 0,0 0 20 0 0,-1 0 0 0 0,1 0 0 0 0,-1 0 0 0 0,0 0 0 0 0,1 0 0 0 0,-1 1 0 0 0,0-1 0 0 0,0 0 0 0 0,1 5 0 0 0,-2-6 8 0 0,1 1 0 0 0,0 0 0 0 0,-1-1-1 0 0,1 1 1 0 0,0 0 0 0 0,0-1 0 0 0,0 1-1 0 0,1-1 1 0 0,-1 1 0 0 0,0-1-1 0 0,0 0 1 0 0,1 1 0 0 0,-1-1 0 0 0,3 1-1 0 0,14 12 5 0 0,-12-11 0 0 0,1-1 58 0 0,-1-1 0 0 0,1 1 0 0 0,0-1-1 0 0,0 0 1 0 0,11 0 0 0 0,-17-1 149 0 0,0 0-101 0 0,0 0-1 0 0,0 0 1 0 0,0 0 0 0 0,0 0 0 0 0,0 0 0 0 0,0 0-1 0 0,0 0 1 0 0,0 0 0 0 0,0 0 0 0 0,0 1 0 0 0,0-1-1 0 0,0 1 1 0 0,0-1 0 0 0,0 0 0 0 0,0 1 0 0 0,1 1-1 0 0,-8 4-27 0 0,1 1-1 0 0,-1-1 0 0 0,-1 0 1 0 0,1 0-1 0 0,-1-1 0 0 0,0 0 1 0 0,0 0-1 0 0,-1 0 0 0 0,1-1 1 0 0,-1 0-1 0 0,-9 3 0 0 0,12-6-339 0 0,0 1 0 0 0,0-1-1 0 0,0 0 1 0 0,0 0 0 0 0,-1 0 0 0 0,1-1-1 0 0,0 1 1 0 0,0-1 0 0 0,-1-1-1 0 0,-9-1 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9216 0 0,'-5'12'156'0'0,"4"-10"-88"0"0,0 0-1 0 0,-1 1 1 0 0,1-1-1 0 0,1 1 0 0 0,-1 0 1 0 0,0-1-1 0 0,1 1 1 0 0,-1 0-1 0 0,1 5 4894 0 0,9-8-3255 0 0,2 0-787 0 0,2 1 173 0 0,0-2 1 0 0,17-1-1 0 0,-28 1-1019 0 0,0 1 0 0 0,0 0 0 0 0,0 0 0 0 0,0 0 1 0 0,0 0-1 0 0,0 0 0 0 0,0 1 0 0 0,3 0 0 0 0,7 0 185 0 0,-10 0-202 0 0,1-1 0 0 0,-1 0 0 0 0,0 0 0 0 0,0 1 0 0 0,1 0 0 0 0,-1-1 0 0 0,0 1 0 0 0,0 0 0 0 0,0 0 0 0 0,0 0 0 0 0,0 0 0 0 0,0 0 0 0 0,0 1 0 0 0,0-1 0 0 0,-1 0 0 0 0,1 1 0 0 0,2 2 0 0 0,-2-2 65 0 0,-2-2-100 0 0,0 0 0 0 0,1 1 0 0 0,-1-1 0 0 0,1 1 0 0 0,-1-1-1 0 0,0 1 1 0 0,0-1 0 0 0,1 1 0 0 0,-1-1 0 0 0,0 1 0 0 0,0-1-1 0 0,1 1 1 0 0,-1-1 0 0 0,0 1 0 0 0,0 0 0 0 0,0-1 0 0 0,0 1-1 0 0,0-1 1 0 0,0 1 0 0 0,0 1 0 0 0,1 11 181 0 0,-1-13-208 0 0,0 6 79 0 0,-1 0 1 0 0,1-1 0 0 0,-1 1 0 0 0,-3 11 0 0 0,4-15-55 0 0,-1 1 0 0 0,0-1 0 0 0,0 0 0 0 0,-1 1 0 0 0,1-1 1 0 0,0 0-1 0 0,-1 0 0 0 0,1 1 0 0 0,-1-1 0 0 0,0 0 0 0 0,0-1 1 0 0,1 1-1 0 0,-4 2 0 0 0,-7 6 32 0 0,7-5-29 0 0,-2 0 0 0 0,1 0 1 0 0,-13 7-1 0 0,9-6-100 0 0,7-3-24 0 0,-1-1 1 0 0,1 0-1 0 0,0 0 1 0 0,-1 0-1 0 0,1 0 1 0 0,-1 0-1 0 0,0-1 1 0 0,1 0 0 0 0,-1 0-1 0 0,0 0 1 0 0,0 0-1 0 0,-6 0 1 0 0,8-1-337 0 0,-2-1-11 0 0,0 0-770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2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8288 0 0,'0'0'638'0'0,"-10"-2"7146"0"0,8 4-7499 0 0,-1-1-1 0 0,1 1 0 0 0,-1 0 1 0 0,0-1-1 0 0,-5 2 1 0 0,-4 3 527 0 0,-3 9 846 0 0,11-12-1473 0 0,0 1 0 0 0,0 1 0 0 0,1-1-1 0 0,0 0 1 0 0,0 1 0 0 0,0 0-1 0 0,0-1 1 0 0,1 1 0 0 0,0 0 0 0 0,-2 8-1 0 0,3-11-147 0 0,0 1 0 0 0,1 0 0 0 0,-1-1 0 0 0,1 1 0 0 0,0 0 0 0 0,0-1 0 0 0,0 1 0 0 0,0 0 0 0 0,0-1 0 0 0,1 1 0 0 0,-1 0 0 0 0,1-1 0 0 0,0 1 0 0 0,1 3 0 0 0,1 0-47 0 0,0-1 0 0 0,1 1-1 0 0,-1-1 1 0 0,6 7 0 0 0,-6-10 57 0 0,-2 0-45 0 0,1-1 0 0 0,0 1 0 0 0,0-1 1 0 0,0 1-1 0 0,0-1 0 0 0,0 0 0 0 0,0 0 0 0 0,1 0 0 0 0,-1 0 1 0 0,0 0-1 0 0,0 0 0 0 0,1-1 0 0 0,-1 1 0 0 0,1-1 0 0 0,-1 0 1 0 0,0 1-1 0 0,1-1 0 0 0,-1 0 0 0 0,4-1 0 0 0,0 1-22 0 0,-1-1 0 0 0,1 0 0 0 0,0 0 1 0 0,0-1-1 0 0,0 1 0 0 0,-1-1 0 0 0,6-3 0 0 0,34-17-2628 0 0,-29 13-4842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8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6912 0 0,'0'0'13759'0'0,"8"0"-11611"0"0,10-1-370 0 0,37-5 0 0 0,-29 8-1113 0 0,-7-1-402 0 0,18 1 212 0 0,-22-1-357 0 0,0-1-1 0 0,23-2 1 0 0,-21 0-100 0 0,0 1 1 0 0,21 2-1 0 0,-5 0-296 0 0,-15 1 392 0 0,-9-1-2276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8.4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0,'0'0'673'0'0,"11"5"8733"0"0,-7-2-8811 0 0,0 1-1 0 0,1-1 0 0 0,-1 0 0 0 0,1 0 0 0 0,0 0 0 0 0,0-1 0 0 0,7 4 0 0 0,41 10 538 0 0,-20-7-421 0 0,22 3-77 0 0,-46-10-557 0 0,15 7 176 0 0,9 3-78 0 0,-31-12 49 0 0,-3 2-157 0 0,-1 1-79 0 0,0 1 0 0 0,-1-1 0 0 0,1 0 0 0 0,-1 0 0 0 0,0 0 0 0 0,0 0 0 0 0,0-1 0 0 0,0 1 0 0 0,-1-1 0 0 0,-3 3 1 0 0,-11 8-640 0 0,-19 12-211 0 0,1-1 1502 0 0,22-11-1015 0 0,10-9-37 0 0,0 0-1 0 0,-1 0 0 0 0,1 0 0 0 0,-1-1 1 0 0,-8 5-1 0 0,12-8-584 0 0,-4 12-8520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8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82 10136 0 0,'-6'-3'13931'0'0,"5"4"-13894"0"0,0-1-1 0 0,1 0 1 0 0,-1 1 0 0 0,1-1-1 0 0,-1 1 1 0 0,0-1 0 0 0,1 1-1 0 0,-1-1 1 0 0,1 1-1 0 0,-1-1 1 0 0,1 1 0 0 0,-1-1-1 0 0,1 1 1 0 0,0 0-1 0 0,-1-1 1 0 0,1 1 0 0 0,0 0-1 0 0,-1-1 1 0 0,1 3-1 0 0,-3 19 182 0 0,7 23 180 0 0,-3-40-416 0 0,0 0-1 0 0,0-1 1 0 0,1 1-1 0 0,-1-1 1 0 0,1 1-1 0 0,0-1 1 0 0,0 0-1 0 0,1 0 1 0 0,0 0-1 0 0,-1 0 1 0 0,1 0-1 0 0,0 0 1 0 0,1-1-1 0 0,-1 0 1 0 0,1 1-1 0 0,7 4 1 0 0,-6-4 14 0 0,1-1 0 0 0,0 0 1 0 0,0 0-1 0 0,0 0 0 0 0,0-1 0 0 0,1 0 0 0 0,-1 0 0 0 0,1 0 1 0 0,-1-1-1 0 0,1 0 0 0 0,11 0 0 0 0,-15 0 12 0 0,-1-1-1 0 0,1 0 0 0 0,0 0 1 0 0,-1-1-1 0 0,1 1 0 0 0,0 0 1 0 0,-1-1-1 0 0,1 0 0 0 0,0 1 1 0 0,-1-1-1 0 0,1 0 0 0 0,-1 0 1 0 0,0-1-1 0 0,1 1 1 0 0,-1 0-1 0 0,0-1 0 0 0,0 1 1 0 0,0-1-1 0 0,0 0 0 0 0,0 0 1 0 0,0 0-1 0 0,0 0 0 0 0,0 0 1 0 0,-1 0-1 0 0,1 0 0 0 0,-1-1 1 0 0,0 1-1 0 0,0 0 0 0 0,0-1 1 0 0,0 1-1 0 0,0-1 0 0 0,0 0 1 0 0,-1 1-1 0 0,1-1 1 0 0,-1 1-1 0 0,1-6 0 0 0,2-12 126 0 0,2-20 336 0 0,-5 32-369 0 0,0 0 0 0 0,-1 0 0 0 0,1 0 0 0 0,-1 0 1 0 0,-1 0-1 0 0,0 0 0 0 0,0 0 0 0 0,0 1 0 0 0,-1-1 1 0 0,0 1-1 0 0,-1 0 0 0 0,-4-9 0 0 0,6 14-83 0 0,0 0-1 0 0,0-1 0 0 0,-1 1 1 0 0,1 0-1 0 0,0 0 0 0 0,-1 0 1 0 0,1 0-1 0 0,-1 1 1 0 0,0-1-1 0 0,1 1 0 0 0,-1-1 1 0 0,0 1-1 0 0,0 0 0 0 0,0 0 1 0 0,0 0-1 0 0,0 1 1 0 0,0-1-1 0 0,0 1 0 0 0,0-1 1 0 0,-7 1-1 0 0,6 0-75 0 0,0 0-1 0 0,0 0 1 0 0,0 0-1 0 0,0 0 0 0 0,0 1 1 0 0,0 0-1 0 0,0 0 1 0 0,0 0-1 0 0,0 0 1 0 0,0 0-1 0 0,0 1 1 0 0,0 0-1 0 0,1 0 1 0 0,-1 0-1 0 0,1 0 1 0 0,-1 0-1 0 0,1 1 1 0 0,0 0-1 0 0,0-1 0 0 0,0 1 1 0 0,0 0-1 0 0,-3 6 1 0 0,-1 0-559 0 0,0 0 1 0 0,1 1 0 0 0,0 0-1 0 0,-7 16 1 0 0,5 4-3629 0 0,6-18 2204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1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92 4608 0 0,'2'-7'25024'0'0,"-5"6"-25001"0"0,-7-5-23 0 0,12 1 0 0 0,1 0 0 0 0,0-3 0 0 0,-2 6 0 0 0,13-4 0 0 0,-4-1 0 0 0,-5 4 0 0 0,1-1 0 0 0,-1 1 0 0 0,1 0 0 0 0,-1 0 0 0 0,1 1 0 0 0,0-1 0 0 0,0 1 0 0 0,7-1 0 0 0,-12 3 0 0 0,1 0 0 0 0,-1-1 0 0 0,1 1 0 0 0,-1-1 0 0 0,1 1 0 0 0,-1-1 0 0 0,0 1 0 0 0,1-1 0 0 0,2-1 0 0 0,-2 0 0 0 0,0 1 0 0 0,1 0 0 0 0,-1-1 0 0 0,1 1 0 0 0,-1 0 0 0 0,1 1 0 0 0,-1-1 0 0 0,1 0 0 0 0,5 0 0 0 0,0 0 0 0 0,0 1 0 0 0,-1 0 0 0 0,1 0 0 0 0,11 1 0 0 0,-10 0 0 0 0,-2-1-64 0 0,-5 0-272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0,'1'2'313'0'0,"0"1"1"0"0,1-1 0 0 0,-1 0-1 0 0,0 0 1 0 0,1 0 0 0 0,0 0-1 0 0,-1-1 1 0 0,1 1 0 0 0,2 2-1 0 0,-2-3 26 0 0,-1 0 0 0 0,1 0 0 0 0,-1 1 0 0 0,0-1 0 0 0,1 1-1 0 0,-1-1 1 0 0,0 1 0 0 0,0 0 0 0 0,1 2 0 0 0,14 14 2207 0 0,-13-10-2357 0 0,0 0 0 0 0,0 1 0 0 0,-1-1-1 0 0,0 0 1 0 0,0 1 0 0 0,-1-1 0 0 0,0 1 0 0 0,-1 0-1 0 0,0-1 1 0 0,0 1 0 0 0,-1-1 0 0 0,0 1 0 0 0,0-1-1 0 0,-4 13 1 0 0,3-16-175 0 0,2 1 0 0 0,-1 0 0 0 0,1 9 0 0 0,0-11-176 0 0,0 0-1 0 0,0 1 1 0 0,-1-1 0 0 0,1 0 0 0 0,-1 1 0 0 0,0-1 0 0 0,0 0-1 0 0,-2 4 1 0 0,-5 5-1394 0 0,2 0-68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1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147 129 15664 0 0,'7'4'356'0'0,"-6"-3"475"0"0,-4-14-299 0 0,3 11-462 0 0,0 0 0 0 0,-1 1-1 0 0,1-1 1 0 0,0 1-1 0 0,-1-1 1 0 0,1 1-1 0 0,-1-1 1 0 0,0 1-1 0 0,1-1 1 0 0,-1 1-1 0 0,-1-2 1 0 0,1 2 97 0 0,0-1 0 0 0,1 1 0 0 0,-1-1 1 0 0,0 1-1 0 0,1 0 0 0 0,-1-1 0 0 0,1 1 1 0 0,-1-1-1 0 0,1 0 0 0 0,0 1 0 0 0,-1-3 1 0 0,1 3-68 0 0,0 1 0 0 0,0-1 0 0 0,0 0 0 0 0,0 0 0 0 0,0 0 0 0 0,0 1 0 0 0,-1-1 0 0 0,1 0 0 0 0,0 0 0 0 0,-1 0 0 0 0,1 1 0 0 0,0-1 1 0 0,-1 0-1 0 0,1 0 0 0 0,-2 0 0 0 0,-4-11 1128 0 0,2-14 816 0 0,4 25-2029 0 0,0 1 1 0 0,0-1-1 0 0,0 1 1 0 0,-1-1-1 0 0,1 1 1 0 0,0-1-1 0 0,0 1 1 0 0,-1-1-1 0 0,1 1 1 0 0,0-1-1 0 0,-1 1 1 0 0,1-1-1 0 0,-1 1 1 0 0,1 0-1 0 0,0-1 1 0 0,-1 1-1 0 0,0-1 0 0 0,-1 0 31 0 0,-9-11 78 0 0,8 11-111 0 0,-6-5-13 0 0,-1 6 0 0 0,6 1 9 0 0,1 0 1 0 0,0 0-1 0 0,-1 1 0 0 0,1-1 1 0 0,0 1-1 0 0,0 0 0 0 0,0 0 0 0 0,0 0 1 0 0,0 1-1 0 0,0-1 0 0 0,1 1 0 0 0,-1-1 1 0 0,1 1-1 0 0,-1 0 0 0 0,1 0 0 0 0,0 0 1 0 0,0 0-1 0 0,-1 4 0 0 0,0 0 3 0 0,0 0-1 0 0,0-1 1 0 0,1 1-1 0 0,0 0 1 0 0,1 1 0 0 0,-1-1-1 0 0,2 0 1 0 0,-2 12-1 0 0,-2 21-229 0 0,2-32 177 0 0,1-1 0 0 0,0 1 0 0 0,0 0 0 0 0,1 0 0 0 0,1 14 0 0 0,1-11 7 0 0,5 31-78 0 0,15 50 0 0 0,-7-37 45 0 0,6 19-161 0 0,-10-50 82 0 0,-9-19 87 0 0,1 0 0 0 0,-1 0 0 0 0,0 1 1 0 0,0 0-1 0 0,-1-1 0 0 0,1 1 0 0 0,-1 0 0 0 0,0 7 0 0 0,0-10-7 0 0,-1 0 0 0 0,0 0-1 0 0,1 0 1 0 0,0 0 0 0 0,0 0 0 0 0,2 5 0 0 0,-2-7-6 0 0,-1 1 0 0 0,1 0 0 0 0,0-1 1 0 0,-1 1-1 0 0,1 0 0 0 0,-1-1 0 0 0,1 1 0 0 0,-1 0 1 0 0,0 0-1 0 0,0 0 0 0 0,0-1 0 0 0,0 1 0 0 0,0 0 1 0 0,0 0-1 0 0,-1 2 0 0 0,0 4-1287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5528 0 0,'0'0'13285'0'0,"3"0"-12436"0"0,6-1-159 0 0,-1-1 1 0 0,1 0-1 0 0,-1-1 1 0 0,1 0-1 0 0,13-7 0 0 0,6-1 76 0 0,-12 6-944 0 0,0 1 0 0 0,1 1 0 0 0,24-2 0 0 0,-13 1-1731 0 0,-13 0 47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42:11.491"/>
    </inkml:context>
    <inkml:brush xml:id="br0">
      <inkml:brushProperty name="width" value="0.09333" units="cm"/>
      <inkml:brushProperty name="height" value="0.09333" units="cm"/>
      <inkml:brushProperty name="color" value="#177D36"/>
      <inkml:brushProperty name="fitToCurve" value="1"/>
    </inkml:brush>
  </inkml:definitions>
  <inkml:trace contextRef="#ctx0" brushRef="#br0">2 2098 1566,'0'0'34,"0"0"7,0 0 2,0-5 1,-5 1-35,5-4-9,0 8 0,5-12 0,-1 0 73,5 4 13,-4-8 2,-1 4 1,6-5-33,-6 1-6,5-4-2,0 0 0,5 0-12,-5-1-2,5 1-1,-1 0 0,1 0-11,0-1-2,4 1-1,-4-4 0,4-4-8,-5 3-2,6 5 0,-1 0 0,0-5-9,0 1 12,1 4-12,-1 0 12,5-5-2,4 5 0,0-4 0,0 4 0,5-1-10,-4 1 0,4 0 0,-1 4 8,-3 0 0,-1 3 0,0 1 0,-8 4 0,3-4 0,-3 8 0,3 0 0,-3 0 0,-6 4-8,1 0 0,4 4 0,-4-4 8,-1 4 12,1 4 1,-5 0 1,5 0 0,4 0-22,-4 1-15,-1-1 3,1 4 0,4-4 12,0 4 0,-4-4 0,4 4 0,-4-4 0,4 4 0,0-3 0,1-1 0,-1 0 0,0-4 0,-4 4 0,4 0 0,0-4 0,-4 0 0,-1 4 8,1-8-8,0 4 0,-1 0 10,-4-4-10,5 0 8,-5-4 7,5 0 1,-5-4 0,0 0 0,0-4 4,0 0 0,-4-4 1,4-5 0,0 1 8,0-8 2,5-1 0,-5-3 0,-5-4-16,1-5-3,4 5-1,5-9 0,-5 1 0,5-5 0,-1 5 0,1-5 0,0 0-3,4-3 0,-5 3 0,1 1 0,4-1 21,-4-3 4,4-1 1,0 0 0,1 1-21,-6-1-4,10 5-1,-5-1 0,0-4-8,1 9-14,-1 3 3,0 1 1,-4 3 10,-1 5 0,6 0 0,-6 7-8,-4 1-9,0 8-2,1-4 0,-6 4 0,5 3-43,-9 5-9,5 4-1,-5-4-733,-5 4-147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1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7368 0 0,'-13'0'790'0'0,"-5"4"8202"0"0,22-4-8416 0 0,1 1-1 0 0,-1 0 0 0 0,0 1 1 0 0,1-1-1 0 0,-1 1 0 0 0,5 2 1 0 0,-8-3-509 0 0,1-1 0 0 0,-1 1 0 0 0,0 0 0 0 0,1 0 0 0 0,-1 0 0 0 0,0 0 1 0 0,0 0-1 0 0,1 0 0 0 0,-1 0 0 0 0,0 0 0 0 0,0 0 0 0 0,0 0 0 0 0,0 1 0 0 0,0-1 0 0 0,-1 0 0 0 0,1 1 0 0 0,0-1 1 0 0,-1 1-1 0 0,1-1 0 0 0,-1 1 0 0 0,1 2 0 0 0,4 18 151 0 0,-4-21-222 0 0,-1 1-1 0 0,1 0 1 0 0,0 0 0 0 0,-1 0 0 0 0,0 0 0 0 0,1 1 0 0 0,-1-1 0 0 0,0 0 0 0 0,0 0-1 0 0,0 0 1 0 0,0 0 0 0 0,-1 0 0 0 0,0 3 0 0 0,1-4-24 0 0,0 0 0 0 0,-1 0-1 0 0,1 0 1 0 0,-1 0 0 0 0,1 0 0 0 0,0 0 0 0 0,0 1 0 0 0,0-1-1 0 0,0 0 1 0 0,0 0 0 0 0,0 0 0 0 0,0 0 0 0 0,0 0 0 0 0,0 1-1 0 0,0-1 1 0 0,1 0 0 0 0,-1 0 0 0 0,0 0 0 0 0,1 0-1 0 0,-1 0 1 0 0,1 0 0 0 0,-1 0 0 0 0,1 0 0 0 0,0 0 0 0 0,-1 0-1 0 0,1 0 1 0 0,1 1 0 0 0,2 4-79 0 0,-3-6 19 0 0,-1 1 1 0 0,1 0-1 0 0,-1-1 1 0 0,0 1-1 0 0,1 0 1 0 0,-1 0-1 0 0,0-1 1 0 0,0 1-1 0 0,1 0 1 0 0,-1 0-1 0 0,0 0 1 0 0,0 0-1 0 0,0-1 1 0 0,0 1-1 0 0,0 0 1 0 0,0 0-1 0 0,0 0 1 0 0,0 0-1 0 0,-1-1 1 0 0,1 1-1 0 0,0 1 1 0 0</inkml:trace>
  <inkml:trace contextRef="#ctx0" brushRef="#br0" timeOffset="1">341 44 6448 0 0,'-15'0'297'0'0,"12"0"-9"0"0,1 0-188 0 0,-3-1-110 0 0,-12-1 1204 0 0,16 2-858 0 0,0 0-1 0 0,1 0 0 0 0,-1 0 0 0 0,0 0 0 0 0,1 0 0 0 0,-1 0 0 0 0,0 0 0 0 0,1 0 1 0 0,-1 0-1 0 0,1 0 0 0 0,-1 0 0 0 0,0 1 0 0 0,1-1 0 0 0,-1 0 0 0 0,1 0 0 0 0,-1 1 1 0 0,1-1-1 0 0,-1 1 0 0 0,0-1 0 0 0,1 0 0 0 0,-1 2 0 0 0,0-1 79 0 0,0 0 0 0 0,0 0 0 0 0,0 0 0 0 0,0 0 0 0 0,0 0-1 0 0,0 0 1 0 0,0 0 0 0 0,-1 0 0 0 0,-1 0 0 0 0,1 0-252 0 0,1 0 1 0 0,-1 0-1 0 0,1 0 0 0 0,-1 0 1 0 0,1 0-1 0 0,0 0 0 0 0,0 0 1 0 0,-1 0-1 0 0,1 1 0 0 0,0-1 1 0 0,0 0-1 0 0,-1 3 0 0 0,-9 10 966 0 0,10-13-1077 0 0,0 0 1 0 0,0 1-1 0 0,0-1 1 0 0,0 0 0 0 0,0 0-1 0 0,0 1 1 0 0,0-1-1 0 0,0 0 1 0 0,0 1 0 0 0,1-1-1 0 0,-2 4 1 0 0,-1 10 326 0 0,0 1 1 0 0,-2 30-1 0 0,4-27-241 0 0,1-13-106 0 0,0-1 1 0 0,0 0-1 0 0,1 1 0 0 0,-1-1 1 0 0,1 0-1 0 0,1 0 1 0 0,1 7-1 0 0,0-5-3 0 0,-1 0-1 0 0,-1-1 1 0 0,2 10-1 0 0,0 9 12 0 0,8 32 1 0 0,-6-33 9 0 0,-5-24-49 0 0,1 1 0 0 0,-1 0 1 0 0,0-1-1 0 0,0 1 0 0 0,0 0 0 0 0,0 0 0 0 0,1-1 0 0 0,-1 1 0 0 0,0 0 0 0 0,1-1 0 0 0,-1 1 1 0 0,0-1-1 0 0,1 1 0 0 0,-1 0 0 0 0,1-1 0 0 0,-1 1 0 0 0,1-1 0 0 0,-1 1 0 0 0,2 0 0 0 0,16 18-24 0 0,-17-18-37 0 0,1 0 1 0 0,0 1-1 0 0,-1-1 1 0 0,1 0 0 0 0,0 0-1 0 0,-1 0 1 0 0,1 0 0 0 0,0 0-1 0 0,0 0 1 0 0,0 0 0 0 0,0-1-1 0 0,0 1 1 0 0,0-1-1 0 0,0 1 1 0 0,0-1 0 0 0,0 0-1 0 0,0 0 1 0 0,0 0 0 0 0,0 0-1 0 0,0 0 1 0 0,3-1 0 0 0,-2 1-226 0 0,0-1 0 0 0,-1 1 1 0 0,1-1-1 0 0,0 0 0 0 0,0 0 1 0 0,-1 0-1 0 0,1 0 0 0 0,-1 0 1 0 0,1-1-1 0 0,-1 1 0 0 0,1-1 1 0 0,-1 0-1 0 0,0 1 0 0 0,0-1 1 0 0,3-3-1 0 0,1-7-1689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2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11976 0 0,'3'-1'204'0'0,"0"1"1"0"0,1 0-1 0 0,-1 0 0 0 0,0 0 1 0 0,0 0-1 0 0,0 0 1 0 0,5 2-1 0 0,11 0 3370 0 0,-5-2-1205 0 0,-9 1-1803 0 0,0 0 0 0 0,0 0 0 0 0,0 1 1 0 0,1-1-1 0 0,-2 1 0 0 0,1 0 0 0 0,0 1 0 0 0,6 3 0 0 0,-5-2-297 0 0,1-1 0 0 0,-1 0 0 0 0,13 4 0 0 0,-18-6-255 0 0,-1-1 1 0 0,1 0 0 0 0,-1 0-1 0 0,0 1 1 0 0,1-1 0 0 0,-1 0-1 0 0,1 1 1 0 0,-1-1 0 0 0,0 1 0 0 0,1-1-1 0 0,-1 0 1 0 0,0 1 0 0 0,0-1-1 0 0,1 1 1 0 0,-1-1 0 0 0,0 1-1 0 0,0-1 1 0 0,0 1 0 0 0,1-1 0 0 0,-1 1-1 0 0,1 2 39 0 0,1-1-22 0 0,0 0 1 0 0,0-1-1 0 0,0 1 1 0 0,0-1-1 0 0,0 1 1 0 0,4 1-1 0 0,-3-2-10 0 0,-1 0 0 0 0,0 1 0 0 0,1-1-1 0 0,-1 0 1 0 0,0 1 0 0 0,0 0 0 0 0,0-1 0 0 0,0 1 0 0 0,0 0-1 0 0,2 4 1 0 0,5 3 21 0 0,-9-9-39 0 0,1 0 0 0 0,0 1-1 0 0,-1 0 1 0 0,1-1 0 0 0,0 1 0 0 0,-1-1 0 0 0,1 1-1 0 0,-1 0 1 0 0,1-1 0 0 0,-1 1 0 0 0,1 0-1 0 0,-1 0 1 0 0,1 1 0 0 0,-1 0 10 0 0,0 0-1 0 0,1 0 1 0 0,-1 1 0 0 0,0-1 0 0 0,0 0-1 0 0,0 0 1 0 0,-1 1 0 0 0,1-1-1 0 0,-1 3 1 0 0,0 5 160 0 0,1-9-151 0 0,0 0 0 0 0,1 0 0 0 0,-1 1-1 0 0,0-1 1 0 0,-1 0 0 0 0,1 0 0 0 0,0 0 0 0 0,0 0 0 0 0,0 0 0 0 0,-1 0 0 0 0,1 0-1 0 0,0 0 1 0 0,-1 0 0 0 0,1 0 0 0 0,-1 0 0 0 0,1-1 0 0 0,-1 1 0 0 0,1 0-1 0 0,-1 0 1 0 0,-1 1 0 0 0,-12 7 141 0 0,12-8-212 0 0,0 0 0 0 0,-1 1 0 0 0,1-1 0 0 0,0 1 0 0 0,0-1-1 0 0,0 1 1 0 0,0 0 0 0 0,0 0 0 0 0,-2 2 0 0 0,2-2 0 0 0,0 0 0 0 0,0 0 0 0 0,0 0 0 0 0,0-1 0 0 0,-1 1 0 0 0,1 0 0 0 0,0-1 0 0 0,-1 0 0 0 0,0 0 0 0 0,1 0 0 0 0,-1 0 0 0 0,1 0 0 0 0,-1 0 0 0 0,-4 0 0 0 0,5-1 8 0 0,0 1-247 0 0,0 0 106 0 0,0 0 1 0 0,-1 0-1 0 0,1 0 0 0 0,-1 0 1 0 0,1-1-1 0 0,-5 2 0 0 0,1-4-212 0 0,-3-4-4946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2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6448 0 0,'-16'4'1768'0'0,"-3"3"9371"0"0,-1 1-9195 0 0,1 5 169 0 0,11-8-1966 0 0,6-3-119 0 0,0 0 0 0 0,0 0 0 0 0,0 0 0 0 0,1 0 0 0 0,-1 0-1 0 0,1 0 1 0 0,-1 0 0 0 0,1 0 0 0 0,0 0 0 0 0,0 1 0 0 0,0-1 0 0 0,-1 6 0 0 0,-7 11-153 0 0,8-18 121 0 0,0 1 1 0 0,0-1 0 0 0,1 1-1 0 0,-1-1 1 0 0,0 1 0 0 0,1 0-1 0 0,-1-1 1 0 0,1 1 0 0 0,-1 0 0 0 0,1-1-1 0 0,0 1 1 0 0,0 0 0 0 0,0-1-1 0 0,0 1 1 0 0,0 0 0 0 0,0-1-1 0 0,0 1 1 0 0,1 0 0 0 0,-1-1 0 0 0,1 3-1 0 0,0 0 235 0 0,-1-2 24 0 0,7 10-141 0 0,-4-8-191 0 0,0 0-1 0 0,0 0 0 0 0,1 0 0 0 0,-1 0 1 0 0,1-1-1 0 0,4 4 0 0 0,-9-3-82 0 0,2-4 164 0 0,-1 0 0 0 0,0 0 0 0 0,0 0 1 0 0,0 0-1 0 0,0 0 0 0 0,0 0 0 0 0,0 0 1 0 0,0 0-1 0 0,0 0 0 0 0,0 0 0 0 0,0 0 0 0 0,0 0 1 0 0,0 0-1 0 0,0 0 0 0 0,0 0 0 0 0,0 0 1 0 0,0 0-1 0 0,0 0 0 0 0,0 0 0 0 0,0 0 0 0 0,0 0 1 0 0,0 0-1 0 0,0 0 0 0 0,0 0 0 0 0,0 0 1 0 0,0 0-1 0 0,0 0 0 0 0,0 0 0 0 0,0 0 0 0 0,0 0 1 0 0,0 0-1 0 0,0 1 0 0 0,0-1 0 0 0,0 0 1 0 0,0 0-1 0 0,0 0 0 0 0,0 0 0 0 0,0 0 1 0 0,0 0-1 0 0,0 0 0 0 0,0 0 0 0 0,0 0 0 0 0,0 0 1 0 0,0 0-1 0 0,0 0 0 0 0,0 0 0 0 0,0 0 1 0 0,0 0-1 0 0,0 0 0 0 0,3 0 8 0 0,5 0 173 0 0,-12-3-170 0 0,3 3-83 0 0,4-2-8 0 0,2 1-54 0 0,31-14-44 0 0,-33 13-88 0 0,0 0 1 0 0,0 0-1 0 0,0 0 1 0 0,0 0-1 0 0,-1 0 1 0 0,1 0-1 0 0,-1-1 0 0 0,1 1 1 0 0,-1-1-1 0 0,3-4 1 0 0,6-7-7244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0,'22'0'934'0'0,"-22"0"-781"0"0,1 0-1 0 0,0 0 1 0 0,-1 0-1 0 0,1 1 1 0 0,-1-1-1 0 0,1 0 1 0 0,-1 0-1 0 0,0 1 1 0 0,1-1-1 0 0,-1 0 1 0 0,1 1-1 0 0,-1-1 1 0 0,1 0-1 0 0,-1 1 1 0 0,0-1-1 0 0,1 1 1 0 0,2 2 497 0 0,23 8 3125 0 0,-21-5-1644 0 0,-3-2-1724 0 0,15 7 747 0 0,-14-10-918 0 0,-1 1-1 0 0,1-1 1 0 0,0 1-1 0 0,0 0 1 0 0,-1 0 0 0 0,1 0-1 0 0,-1 1 1 0 0,3 3 0 0 0,-2-4 27 0 0,-1 1 1 0 0,1-1 0 0 0,-1 1 0 0 0,1-1 0 0 0,0 0-1 0 0,5 3 1 0 0,10 9 896 0 0,40 46 1171 0 0,-57-58-2330 0 0,1 0 0 0 0,-1-1 0 0 0,0 1 0 0 0,0 0 0 0 0,0 0 0 0 0,-1-1 0 0 0,1 1 0 0 0,0 0 0 0 0,-1 0 0 0 0,1 0 0 0 0,-1 4 0 0 0,5 13 76 0 0,-4-18-51 0 0,1 3 101 0 0,0 0 1 0 0,0 0-1 0 0,-1 1 1 0 0,1-1-1 0 0,-1 0 1 0 0,0 1-1 0 0,0-1 1 0 0,0 1-1 0 0,-1-1 1 0 0,0 1-1 0 0,1-1 1 0 0,-2 1-1 0 0,0 8 1 0 0,0-7-90 0 0,0 0 0 0 0,0 1 1 0 0,0 10-1 0 0,1-12-36 0 0,0 0 0 0 0,0-1-1 0 0,-1 1 1 0 0,1 0 0 0 0,-1 0-1 0 0,-3 8 1 0 0,0-4-2 0 0,0 0 0 0 0,1 0 0 0 0,1 0 0 0 0,-3 12 0 0 0,5-17 0 0 0,-1 0 0 0 0,0 0 0 0 0,0 0 0 0 0,0-1 0 0 0,-1 1 0 0 0,1 0 0 0 0,-1-1 0 0 0,0 1 0 0 0,-4 5 0 0 0,0 4-420 0 0,3-5-412 0 0,-8-4-3449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15608 0 0,'-7'-1'8319'0'0,"13"-1"-8083"0"0,-1 1-1 0 0,1-1 0 0 0,-1 1 0 0 0,1 0 0 0 0,-1 1 1 0 0,1-1-1 0 0,0 1 0 0 0,7 1 0 0 0,48 9 978 0 0,-9-1-863 0 0,-15-6-292 0 0,117 6 148 0 0,-146-8-267 0 0,-1-1-1 0 0,0-1 1 0 0,0 1 0 0 0,0-1-1 0 0,1-1 1 0 0,-1 1 0 0 0,0-1 0 0 0,8-3-1 0 0,-6 2-119 0 0,-9 3 96 0 0,1 0 0 0 0,-1 0-1 0 0,0 0 1 0 0,1 0 0 0 0,-1 0 0 0 0,0 0 0 0 0,1 0-1 0 0,-1 0 1 0 0,1 0 0 0 0,-1 0 0 0 0,0-1-1 0 0,1 1 1 0 0,-1 0 0 0 0,0 0 0 0 0,1 0 0 0 0,-1 0-1 0 0,0-1 1 0 0,0 1 0 0 0,1 0 0 0 0,-1 0-1 0 0,0-1 1 0 0,0 1 0 0 0,1 0 0 0 0,-1-1-1 0 0,0 1 1 0 0,0 0 0 0 0,0-1 0 0 0,1 1 0 0 0,-1 0-1 0 0,0-1 1 0 0,0 1 0 0 0,0 0 0 0 0,0-1-1 0 0,0 1 1 0 0,0-1 0 0 0,0 0-51 0 0,1 1-1 0 0,-1-1 1 0 0,0 1 0 0 0,1-1-1 0 0,-1 1 1 0 0,0-1 0 0 0,1 1-1 0 0,-1-1 1 0 0,0 1 0 0 0,1-1-1 0 0,-1 1 1 0 0,1-1 0 0 0,-1 1-1 0 0,1 0 1 0 0,-1-1 0 0 0,2 0 0 0 0,-1 0-342 0 0,4-7-1310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7368 0 0,'0'0'666'0'0,"1"2"-546"0"0,2 4 1584 0 0,-1-1 0 0 0,1 0-1 0 0,-1 0 1 0 0,7 7-1 0 0,18 18 2552 0 0,38 20-689 0 0,-62-47-3349 0 0,64 49 1470 0 0,-45-33-1401 0 0,-21-18-273 0 0,0 0 0 0 0,0-1 0 0 0,-1 1 0 0 0,1 0-1 0 0,0 0 1 0 0,-1 0 0 0 0,1 0 0 0 0,-1 0 0 0 0,1 0 0 0 0,-1 0 0 0 0,1 1-1 0 0,-1 0 1 0 0,2 2 24 0 0,7 16 74 0 0,-9-12-96 0 0,-1-4-2 0 0,1-2-5 0 0,0 0 1 0 0,0 0-1 0 0,0 0 0 0 0,-1-1 1 0 0,1 1-1 0 0,-1 0 1 0 0,1-1-1 0 0,-1 1 0 0 0,1 0 1 0 0,-1-1-1 0 0,0 1 1 0 0,0 0-1 0 0,0-1 0 0 0,-1 2 1 0 0,-2 3 11 0 0,2-4-13 0 0,1 0-1 0 0,0 1 0 0 0,0-1 0 0 0,-1 0 0 0 0,1 0 0 0 0,-1-1 0 0 0,0 1 0 0 0,0 0 0 0 0,1 0 0 0 0,-4 1 0 0 0,-2 3-6 0 0,-1 2-85 0 0,-1 0 0 0 0,0 0 0 0 0,-1-1 0 0 0,0 0-1 0 0,-17 9 1 0 0,-60 22-2014 0 0,81-38 1807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24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18 160 17071 0 0,'0'0'6039'0'0,"0"2"-5699"0"0,-6 7-301 0 0,5-8-33 0 0,0 0-1 0 0,0 1 0 0 0,0-1 0 0 0,1 0 1 0 0,-1 1-1 0 0,0-1 0 0 0,1 1 1 0 0,-1-1-1 0 0,1 1 0 0 0,-1-1 0 0 0,1 1 1 0 0,0-1-1 0 0,-1 2 0 0 0,0 16 617 0 0,0-16-486 0 0,1 0 1 0 0,-1 0 0 0 0,1 1-1 0 0,0-1 1 0 0,0 0 0 0 0,0 1-1 0 0,1-1 1 0 0,-1 0 0 0 0,3 7-1 0 0,3 7-120 0 0,-4-11-16 0 0,0 0 0 0 0,0-1 0 0 0,1 0 0 0 0,-1 0 0 0 0,1 0 0 0 0,0 0 0 0 0,5 6 0 0 0,-6-9 0 0 0,0 1 0 0 0,0 0 0 0 0,1 0 0 0 0,-1-1 0 0 0,1 1 0 0 0,0-1 0 0 0,0 0 0 0 0,0 0 0 0 0,0 0 0 0 0,0 0 0 0 0,0-1 0 0 0,0 1 0 0 0,1-1 0 0 0,-1 0 0 0 0,0 0 0 0 0,1 0 0 0 0,-1 0 0 0 0,1-1 0 0 0,-1 1 0 0 0,8-1 0 0 0,-5 0 0 0 0,0 0-1 0 0,-1 0 1 0 0,1-1-1 0 0,0 0 0 0 0,0 0 1 0 0,9-4-1 0 0,-12 4 5 0 0,1-1 0 0 0,-1 0-1 0 0,0 0 1 0 0,0 0 0 0 0,0 0-1 0 0,0 0 1 0 0,0 0 0 0 0,0-1-1 0 0,-1 0 1 0 0,1 1 0 0 0,-1-1 0 0 0,3-4-1 0 0,1-3 199 0 0,-1-1 0 0 0,0 0 0 0 0,0 0 0 0 0,-1 0 0 0 0,0-1 0 0 0,-1 0 0 0 0,0 1 0 0 0,-1-1 0 0 0,1-24 0 0 0,0 7 19 0 0,-2 24-180 0 0,0-1-1 0 0,-1 1 1 0 0,1-1-1 0 0,-1 1 1 0 0,-1-8-1 0 0,-1 5 10 0 0,2 3-20 0 0,-1-1-1 0 0,0 1 1 0 0,0 0 0 0 0,0 0 0 0 0,-1 0 0 0 0,0 0 0 0 0,0 0-1 0 0,0 0 1 0 0,-6-9 0 0 0,7 12-24 0 0,0 0 0 0 0,-1 0 0 0 0,0 0 0 0 0,1 0-1 0 0,-1 0 1 0 0,0 0 0 0 0,0 0 0 0 0,0 1 0 0 0,0-1 0 0 0,0 1-1 0 0,0 0 1 0 0,-4-2 0 0 0,0 0 21 0 0,4 2-56 0 0,-1 0 0 0 0,0 0 1 0 0,1 0-1 0 0,-1 0 0 0 0,0 0 1 0 0,1 0-1 0 0,-1 1 0 0 0,0 0 1 0 0,0-1-1 0 0,0 1 0 0 0,0 0 0 0 0,1 0 1 0 0,-1 0-1 0 0,0 1 0 0 0,0-1 1 0 0,0 1-1 0 0,1-1 0 0 0,-1 1 1 0 0,0 0-1 0 0,-4 3 0 0 0,-4 1-402 0 0,0 2 0 0 0,1-1 0 0 0,-15 14 0 0 0,19-16 61 0 0,2 1 0 0 0,-1-1 0 0 0,0 1 0 0 0,1 0 1 0 0,0 1-1 0 0,0-1 0 0 0,1 1 0 0 0,-4 8 0 0 0,1 6-1153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5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5984 0 0,'0'0'17227'0'0,"0"1"-17072"0"0,10 14-3 0 0,-8-13-153 0 0,0 1 0 0 0,-1 0 0 0 0,1-1 0 0 0,0 1-1 0 0,1 5 1 0 0,4 14 405 0 0,0 1 0 0 0,-2 0-1 0 0,5 41 1 0 0,-2 0-191 0 0,-3-2-1497 0 0,-5-61 1060 0 0,-1-3 38 0 0,0-1 181 0 0,1 0 0 0 0,-1 0 1 0 0,1 1-1 0 0,-1-1 0 0 0,1 0 1 0 0,0 0-1 0 0,0 0 1 0 0,1 1-1 0 0,0-5 0 0 0,0 2 7 0 0,-1 1 0 0 0,0-1 0 0 0,0 0-1 0 0,0-5 1 0 0,-2-9-18 0 0,2-32 0 0 0,1 31 0 0 0,-3-31 0 0 0,1 45 16 0 0,1 1 0 0 0,1-1 0 0 0,-1 0 0 0 0,1 0 0 0 0,0 0 0 0 0,0 1 0 0 0,4-10 0 0 0,-3 8 0 0 0,0 0 0 0 0,0-1 0 0 0,-1 1 0 0 0,1-13 0 0 0,-2 18 0 0 0,0-1 0 0 0,0 1 0 0 0,0-1 0 0 0,0 1 0 0 0,0-1 0 0 0,1 1 0 0 0,-1-1 0 0 0,0 1 0 0 0,1-1 0 0 0,0 1 0 0 0,1-4 0 0 0,11-5 428 0 0,-13 11-378 0 0,1-1 0 0 0,0 1-1 0 0,-1 0 1 0 0,1-1 0 0 0,0 1 0 0 0,-1 0-1 0 0,1 0 1 0 0,0 0 0 0 0,-1 0-1 0 0,1 0 1 0 0,0 0 0 0 0,-1 0 0 0 0,1 0-1 0 0,0 0 1 0 0,0 0 0 0 0,0 0-1 0 0,1 0 94 0 0,3 0-88 0 0,0 0 0 0 0,0 0 1 0 0,0 0-1 0 0,0 1 0 0 0,0-1 0 0 0,0 1 0 0 0,0 1 0 0 0,0-1 0 0 0,-1 1 0 0 0,1-1 0 0 0,8 6 1 0 0,-5-2-65 0 0,0-1 0 0 0,0 2 0 0 0,-1-1 0 0 0,0 1 0 0 0,10 11 0 0 0,-10-9 9 0 0,0 1 0 0 0,9 18 0 0 0,-5-10 0 0 0,-8-11 0 0 0,0 1 0 0 0,0-1 0 0 0,0 1 0 0 0,1 7 0 0 0,4 9 0 0 0,7 26-2 0 0,-4-11 27 0 0,-8-27 5 0 0,-1 1 1 0 0,0-1 0 0 0,-1 1-1 0 0,0 0 1 0 0,-1 0-1 0 0,-2 20 1 0 0,1 5-2050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5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14744 0 0,'0'0'1480'0'0,"1"-1"-1214"0"0,3-1 143 0 0,0 1-1 0 0,-1-1 1 0 0,1 1-1 0 0,0-1 1 0 0,0 1-1 0 0,0 1 1 0 0,0-1-1 0 0,0 0 1 0 0,5 1-1 0 0,39 2 1564 0 0,-13 0-1273 0 0,42 1-2086 0 0,-63-3-209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6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21191 0 0,'0'0'1027'0'0,"-9"-13"274"0"0,5 10-1115 0 0,-1-1 1 0 0,0 1-1 0 0,0 0 0 0 0,-6-3 0 0 0,10 6 323 0 0,-5-4 83 0 0,6 3-589 0 0,-1 1-2 0 0,0 0-1 0 0,0 0 1 0 0,0-1-1 0 0,1 1 1 0 0,-1 0-1 0 0,0 0 1 0 0,0 0-1 0 0,0 0 1 0 0,0 0 0 0 0,0 0-1 0 0,0 0 1 0 0,0 0-1 0 0,1 0 1 0 0,-1 1-1 0 0,0-1 1 0 0,0 0-1 0 0,0 0 1 0 0,0 1-1 0 0,1-1 1 0 0,-1 1-1 0 0,0-1 1 0 0,0 1-1 0 0,1-1 1 0 0,-2 2-1 0 0,-20 10 0 0 0,21-11 0 0 0,0 0 0 0 0,1 0 0 0 0,-1 0 0 0 0,0 0 0 0 0,0 0 0 0 0,1 1 0 0 0,-1-1 0 0 0,1 0 0 0 0,-1 1 0 0 0,1-1 0 0 0,-1 0 0 0 0,1 1 0 0 0,0 1 0 0 0,-1 1 0 0 0,2 0 0 0 0,-1 0 0 0 0,0 0 0 0 0,1 0 0 0 0,1 6 0 0 0,7 4 0 0 0,-8-12 0 0 0,0-1 0 0 0,0 0 0 0 0,0 1 0 0 0,0-1 0 0 0,-1 1 0 0 0,1-1 0 0 0,0 1 0 0 0,-1-1 0 0 0,1 3 0 0 0,0-2 0 0 0,0 0 0 0 0,-1-1 0 0 0,1 1 0 0 0,0 0 0 0 0,0 0 0 0 0,0-1 0 0 0,0 1 0 0 0,0-1 0 0 0,1 1 0 0 0,-1-1 0 0 0,0 1 0 0 0,4 1 0 0 0,21 17 0 0 0,-18-15 0 0 0,7 4 0 0 0,2 3 0 0 0,3 3 0 0 0,-18-13 0 0 0,1-1 0 0 0,-1 1 0 0 0,1-1 0 0 0,-1 1 0 0 0,0 0 0 0 0,1 0 0 0 0,-1 0 0 0 0,0 1 0 0 0,-1-1 0 0 0,1 0 0 0 0,0 1 0 0 0,0-1 0 0 0,1 6 0 0 0,1-2 0 0 0,-3-5 0 0 0,0 0 0 0 0,-1 0 0 0 0,1 0 0 0 0,0 0 0 0 0,0 0 0 0 0,-1 1 0 0 0,1-1 0 0 0,-1 0 0 0 0,1 0 0 0 0,-1 1 0 0 0,1-1 0 0 0,-1 3 0 0 0,1-3 0 0 0,-1-1 0 0 0,0 1 0 0 0,0 0 0 0 0,0 0 0 0 0,0 0 0 0 0,0 0 0 0 0,0 0 0 0 0,0 0 0 0 0,-1-1 0 0 0,1 1 0 0 0,0 0 0 0 0,0 0 0 0 0,-1 0 0 0 0,1 0 0 0 0,-1-1 0 0 0,1 1 0 0 0,0 0 0 0 0,-2 0 0 0 0,2 1 0 0 0,-1-1 0 0 0,1 0 0 0 0,-1 0 0 0 0,0 0 0 0 0,0 0 0 0 0,1 0 0 0 0,-1 0 0 0 0,0 0 0 0 0,0 0 0 0 0,0 0 0 0 0,0-1 0 0 0,0 1 0 0 0,0 0 0 0 0,0-1 0 0 0,0 1 0 0 0,0 0 0 0 0,-1-1 0 0 0,1 1 0 0 0,0-1 0 0 0,0 0 0 0 0,0 1 0 0 0,-1-1 0 0 0,1 0 0 0 0,0 0 0 0 0,0 0 0 0 0,-1 0 0 0 0,1 0 0 0 0,0 0 0 0 0,0 0 0 0 0,-1 0 0 0 0,1 0 0 0 0,0-1 0 0 0,-3 0 0 0 0,1 0 0 0 0,-1 0-28 0 0,0-1 0 0 0,0 0-1 0 0,1 1 1 0 0,-1-2 0 0 0,1 1-1 0 0,0 0 1 0 0,0 0 0 0 0,-5-5 0 0 0,7 6-272 0 0,0-1 0 0 0,0 1 0 0 0,0 0 1 0 0,0 0-1 0 0,1-1 0 0 0,-1 1 0 0 0,0 0 1 0 0,0-1-1 0 0,1 1 0 0 0,-1-4 0 0 0,-4-3-1468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7:29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297 270 8288 0 0,'-24'0'582'0'0,"23"0"-432"0"0,2 0 6 0 0,13 0 180 0 0,0 0-65 0 0,46 0 10977 0 0,-57 0-9133 0 0,-2-1-1506 0 0,0 1-553 0 0,1-1-1 0 0,-1 1 1 0 0,0-1-1 0 0,0 1 0 0 0,1-1 1 0 0,-1 1-1 0 0,0 0 1 0 0,0-1-1 0 0,1 1 1 0 0,0 0-1 0 0,1 0 16 0 0,0 0-1 0 0,0-1 1 0 0,0 0-1 0 0,-1 1 1 0 0,1-1-1 0 0,0 0 1 0 0,-1 0-1 0 0,1 0 1 0 0,0-1-1 0 0,-1 1 1 0 0,0-1 0 0 0,1 1-1 0 0,-1-1 1 0 0,4-3-1 0 0,27-29-1011 0 0,-32 29-1679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6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12440 0 0,'0'0'6611'0'0,"7"0"-3399"0"0,-1 0-2778 0 0,0 0-1 0 0,0 1 0 0 0,-1 0 0 0 0,1-1 0 0 0,0 2 1 0 0,5 1-1 0 0,-7-2-412 0 0,-1 0 0 0 0,0 1 0 0 0,0 0-1 0 0,-1-1 1 0 0,1 1 0 0 0,0 0 0 0 0,-1 0 0 0 0,1 1 0 0 0,-1-1 0 0 0,1 0-1 0 0,-1 1 1 0 0,4 5 0 0 0,-3-3 39 0 0,0 0 1 0 0,-1 0-1 0 0,1 0 0 0 0,-1 0 0 0 0,0 1 0 0 0,-1-1 1 0 0,1 1-1 0 0,-1-1 0 0 0,0 1 0 0 0,0 0 0 0 0,-1-1 1 0 0,0 12-1 0 0,-2 1 114 0 0,-1 1 0 0 0,-8 29-1 0 0,10-41-253 0 0,-2 2-92 0 0,-1 1 0 0 0,0 0 0 0 0,-1-1 0 0 0,1 0 0 0 0,-10 12 0 0 0,2-1-38 0 0,10-17 187 0 0,0-1 1 0 0,0 1 0 0 0,0-1 0 0 0,0 0 0 0 0,0 1 0 0 0,-1-1 0 0 0,1 0 0 0 0,-4 2 0 0 0,-7 5-109 0 0,10-6-2 0 0,0-1 0 0 0,0 0 0 0 0,0 0 1 0 0,0-1-1 0 0,-1 1 0 0 0,1 0 0 0 0,-1-1 0 0 0,-6 2 0 0 0,1-1-323 0 0,9-1 363 0 0,0-1 0 0 0,-1 0 1 0 0,1 0-1 0 0,-1 0 0 0 0,1 0 0 0 0,-1 0 0 0 0,1 0 0 0 0,-1 0 0 0 0,1 0 0 0 0,0 0 0 0 0,-1 0 1 0 0,1 0-1 0 0,-1 0 0 0 0,1 0 0 0 0,-1 0 0 0 0,1 0 0 0 0,-1-1 0 0 0,1 1 0 0 0,0 0 0 0 0,-1 0 0 0 0,1 0 1 0 0,-1-1-1 0 0,1 1 0 0 0,0 0 0 0 0,-1 0 0 0 0,1-1 0 0 0,0 1 0 0 0,-1 0 0 0 0,1-1 0 0 0,0 1 0 0 0,-1-1 1 0 0,1 0-1 0 0,-2-1-1046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14192 0 0,'-2'-4'11047'0'0,"0"4"-11006"0"0,1 1 0 0 0,-1-1 0 0 0,0 1 0 0 0,0-1-1 0 0,0 1 1 0 0,0 0 0 0 0,1-1 0 0 0,-1 1 0 0 0,0 0 0 0 0,0 0 0 0 0,1 0-1 0 0,-1 1 1 0 0,1-1 0 0 0,-1 0 0 0 0,1 0 0 0 0,0 1 0 0 0,-1-1-1 0 0,1 1 1 0 0,0-1 0 0 0,0 1 0 0 0,0 0 0 0 0,0-1 0 0 0,0 1-1 0 0,0 0 1 0 0,1 0 0 0 0,-2 3 0 0 0,0 2-19 0 0,0 1-1 0 0,0-1 1 0 0,1 1-1 0 0,0-1 1 0 0,0 14-1 0 0,1-15-21 0 0,-1 1 0 0 0,1-1 0 0 0,0 1 0 0 0,1-1 0 0 0,0 0 0 0 0,0 1 0 0 0,0-1 0 0 0,4 11 0 0 0,2-1 12 0 0,-4-6-22 0 0,2 0 0 0 0,0 1 1 0 0,7 10-1 0 0,-10-18 5 0 0,0 0 0 0 0,0 0 0 0 0,1-1 1 0 0,0 1-1 0 0,-1-1 0 0 0,1 1 0 0 0,0-1 0 0 0,0 0 1 0 0,0 0-1 0 0,0 0 0 0 0,1 0 0 0 0,-1-1 0 0 0,6 3 1 0 0,-3-2-97 0 0,-1-1 1 0 0,1 0-1 0 0,0 0 1 0 0,-1 0-1 0 0,1-1 1 0 0,0 1-1 0 0,0-1 1 0 0,7-1-1 0 0,-5-1-810 0 0,1 0 0 0 0,-1 0 0 0 0,0-1 0 0 0,15-6 0 0 0,-5 0-903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7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14944 0 0,'0'0'2667'0'0,"2"2"-1504"0"0,2 0-698 0 0,-1 0 0 0 0,1 0 1 0 0,0-1-1 0 0,0 1 0 0 0,0-1 0 0 0,0 0 0 0 0,0 0 0 0 0,7 0 1 0 0,14 5 508 0 0,-19-5-733 0 0,1 1 0 0 0,-1-1-1 0 0,0-1 1 0 0,7 1 0 0 0,17 2 171 0 0,14 4-389 0 0,-28-6 276 0 0,0 2 0 0 0,0 0 0 0 0,24 8 0 0 0,9 9-214 0 0,-48-20-88 0 0,0 1-1 0 0,0-1 1 0 0,0 0-1 0 0,0 1 1 0 0,0-1-1 0 0,0 0 1 0 0,0 0-1 0 0,0 0 1 0 0,0 0-1 0 0,0 0 1 0 0,0 0-1 0 0,-1 0 1 0 0,3-1-1 0 0,-2 1-6 0 0,-1 0 0 0 0,1 0 0 0 0,0 0 0 0 0,0 0 0 0 0,-1 0-1 0 0,1 0 1 0 0,0 0 0 0 0,-1 0 0 0 0,1 0 0 0 0,0 0 0 0 0,-1 0 0 0 0,1 0-1 0 0,0 1 1 0 0,-1-1 0 0 0,1 0 0 0 0,1 1 0 0 0,-1 0-269 0 0,7-10-6381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1:5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5064 0 0,'0'0'232'0'0,"2"0"-14"0"0,20-9 8856 0 0,-6 11-1855 0 0,-14-2-6898 0 0,0 0 1 0 0,0 1-1 0 0,0-1 0 0 0,0 1 1 0 0,0-1-1 0 0,0 1 1 0 0,0 0-1 0 0,3 2 1828 0 0,20 0 119 0 0,-23-3-1632 0 0,-2 1-463 0 0,4 2-127 0 0,6 9 37 0 0,-10-6-71 0 0,-1-5-1 0 0,1 8-5 0 0,-2 0 0 0 0,1 0 0 0 0,-1 0 0 0 0,0 0 0 0 0,-1 0 0 0 0,0-1 0 0 0,0 1 0 0 0,-1-1 0 0 0,0 0 0 0 0,0 0 0 0 0,-6 7 0 0 0,-11 22-375 0 0,20-35 305 0 0,0-1 0 0 0,0 1 0 0 0,0-1-1 0 0,0 1 1 0 0,-1-1 0 0 0,1 0 0 0 0,0 0 0 0 0,-3 2-1 0 0,2-2-12 0 0,1 0 0 0 0,0 0 0 0 0,0 0-1 0 0,-1 1 1 0 0,1-1 0 0 0,0 0-1 0 0,0 0 1 0 0,0 1 0 0 0,0-1-1 0 0,0 1 1 0 0,-1 2 0 0 0,1-2-86 0 0,-1 6-798 0 0,-1-1-1 0 0,-1 1 1 0 0,-3 7 0 0 0,2-10-1018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5984 0 0,'0'0'16787'0'0,"5"4"-14657"0"0,4 0-1685 0 0,3 2 196 0 0,-1 0 0 0 0,20 14-1 0 0,-16-9-192 0 0,0 0 0 0 0,33 16-1 0 0,-37-23-831 0 0,-1 1 0 0 0,13 2-1 0 0,-15-5-1456 0 0,-1-1-1 0 0,1 1 0 0 0,14-1 0 0 0,-3-3-6793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3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301 208 1840 0 0,'-1'-1'9322'0'0,"-7"-9"-5100"0"0,-6-8-487 0 0,10 10-3047 0 0,0 0 0 0 0,-10-13 0 0 0,9 15-375 0 0,1 0 0 0 0,0 0-1 0 0,0-1 1 0 0,1 1 0 0 0,-4-10-1 0 0,5 12-240 0 0,1 0-1 0 0,-1 0 1 0 0,0 1-1 0 0,0-1 0 0 0,0 1 1 0 0,0 0-1 0 0,-1 0 1 0 0,1 0-1 0 0,-1 0 0 0 0,0 0 1 0 0,0 0-1 0 0,0 1 1 0 0,0-1-1 0 0,0 1 0 0 0,-1 0 1 0 0,1 0-1 0 0,-5-2 1 0 0,-1-3-30 0 0,8 6-30 0 0,-1-1 0 0 0,1 1 0 0 0,-1 0 0 0 0,1 0 0 0 0,-1-1 0 0 0,1 1-1 0 0,-1 1 1 0 0,0-1 0 0 0,-3-1 0 0 0,-14-7-2 0 0,16 7-5 0 0,1 1-1 0 0,-1 0 1 0 0,1-1-1 0 0,-1 1 1 0 0,0 0-1 0 0,1 0 1 0 0,-1 0-1 0 0,0 1 0 0 0,0-1 1 0 0,1 1-1 0 0,-1 0 1 0 0,0-1-1 0 0,0 1 1 0 0,-3 1-1 0 0,2-1-4 0 0,2 1 0 0 0,0-1 0 0 0,0 0 0 0 0,0 1 0 0 0,0-1 0 0 0,0 1 0 0 0,0 0 0 0 0,0-1 0 0 0,0 1 0 0 0,0 0 0 0 0,0 0 0 0 0,0 1 0 0 0,0-1 0 0 0,1 0 0 0 0,-1 1 0 0 0,1-1 0 0 0,-1 1 0 0 0,1-1 0 0 0,-1 1 0 0 0,1 0 0 0 0,0-1 0 0 0,-1 1 0 0 0,0 3 0 0 0,-1 0-17 0 0,1 1-1 0 0,-1-1 0 0 0,1 1 1 0 0,-2 8-1 0 0,-5 7-29 0 0,8-19 37 0 0,0 0 1 0 0,0 0-1 0 0,0 0 0 0 0,0 0 0 0 0,0 1 1 0 0,0-1-1 0 0,1 0 0 0 0,-1 0 0 0 0,1 1 1 0 0,0-1-1 0 0,-1 3 0 0 0,1 16-100 0 0,-2 0-1 0 0,-5 25 0 0 0,7-41 95 0 0,0-1 0 0 0,0 1 0 0 0,0-1 0 0 0,2 10-1 0 0,0 10 18 0 0,-2-18-10 0 0,1 1 0 0 0,0 0-1 0 0,0-1 1 0 0,0 1 0 0 0,1 0-1 0 0,0-1 1 0 0,4 9 0 0 0,0 2-58 0 0,-3-10-2 0 0,-1-5-9 0 0,15 8 123 0 0,-8-12-23 0 0,-1-1 50 0 0,-5 2-53 0 0,0 0 0 0 0,0 0 0 0 0,0 0 0 0 0,-1 0 0 0 0,1-1 0 0 0,-1 0 0 0 0,1 1 0 0 0,-1-1 0 0 0,0 0 0 0 0,1 0 0 0 0,3-4 0 0 0,22-30 145 0 0,-22 27-113 0 0,71-109 319 0 0,-72 111-344 0 0,1-1 0 0 0,0 1 0 0 0,0 0 0 0 0,8-7 0 0 0,-7 7-11 0 0,1-1 1 0 0,9-13-1 0 0,-14 17-4 0 0,-1 1 1 0 0,1-1-1 0 0,1 1 0 0 0,-1 0 0 0 0,0 0 0 0 0,1 0 0 0 0,-1 1 0 0 0,1-1 0 0 0,6-2 1 0 0,39-15 336 0 0,-37 16-160 0 0,19-2-45 0 0,1-1-294 0 0,-31 6 140 0 0,1 0 0 0 0,0 0 0 0 0,0 0 1 0 0,0 1-1 0 0,-1-1 0 0 0,1 0 0 0 0,0 1 0 0 0,0 0 0 0 0,0-1 0 0 0,0 1 0 0 0,4 0 0 0 0,-1 1 0 0 0,0-1-1 0 0,0 0 0 0 0,0 0 1 0 0,7-2-1 0 0,-5 2 31 0 0,-1 0 0 0 0,1 0 1 0 0,0 1-1 0 0,-1-1 0 0 0,1 2 0 0 0,0-1 0 0 0,-1 1 1 0 0,1 0-1 0 0,-1 0 0 0 0,0 1 0 0 0,0 0 1 0 0,0 0-1 0 0,0 0 0 0 0,0 1 0 0 0,-1-1 1 0 0,1 2-1 0 0,-1-1 0 0 0,6 7 0 0 0,-4-3-19 0 0,0 1 0 0 0,-1-1 0 0 0,-1 2 0 0 0,1-1 0 0 0,-1 0 0 0 0,5 16 0 0 0,-9-23 0 0 0,1 4 0 0 0,0 1 0 0 0,0-1 0 0 0,-1 1 0 0 0,0-1 0 0 0,1 10 0 0 0,-2-9 0 0 0,1 0 0 0 0,0-1 0 0 0,0 1 0 0 0,4 11 0 0 0,-4-15 0 0 0,0 0 0 0 0,0 1 0 0 0,-1-1 0 0 0,1 0 0 0 0,-1 1 0 0 0,0-1 0 0 0,0 1 0 0 0,0-1 0 0 0,0 0 0 0 0,-1 1 0 0 0,1-1 0 0 0,-1 0 0 0 0,-1 4 0 0 0,-3 24 0 0 0,5-28 0 0 0,0 0 0 0 0,0 1 0 0 0,0-1 0 0 0,0 1 0 0 0,-1-1 0 0 0,0 0 0 0 0,0 0 0 0 0,0 1 0 0 0,0-1 0 0 0,0 0 0 0 0,0 0 0 0 0,-1 0 0 0 0,-2 4 0 0 0,-1 1 0 0 0,5-7 2 0 0,-1 0 1 0 0,0 0-1 0 0,1 0 0 0 0,-1-1 0 0 0,1 1 1 0 0,-1 0-1 0 0,0 0 0 0 0,0 0 0 0 0,1 0 1 0 0,-1-1-1 0 0,0 1 0 0 0,0 0 0 0 0,0-1 1 0 0,0 1-1 0 0,0-1 0 0 0,0 1 0 0 0,0-1 0 0 0,0 1 1 0 0,0-1-1 0 0,0 0 0 0 0,0 1 0 0 0,0-1 1 0 0,0 0-1 0 0,0 0 0 0 0,-2 0 0 0 0,1 1 20 0 0,-2-1-19 0 0,1 0-1 0 0,0 1 1 0 0,-1-1 0 0 0,1 0-1 0 0,0 0 1 0 0,-1-1-1 0 0,1 1 1 0 0,0-1-1 0 0,-1 0 1 0 0,1 1 0 0 0,0-1-1 0 0,0-1 1 0 0,0 1-1 0 0,0 0 1 0 0,0-1-1 0 0,0 0 1 0 0,0 1 0 0 0,1-1-1 0 0,-5-4 1 0 0,-13-7 313 0 0,10 7-2 0 0,1-1 0 0 0,0-1 0 0 0,0 1 0 0 0,-14-18 0 0 0,-8-6-337 0 0,15 15-9 0 0,-16-19 0 0 0,10 9 96 0 0,-2 2-50 0 0,16 17-14 0 0,0-1 0 0 0,1 0-1 0 0,-8-10 1 0 0,-3-3-134 0 0,14 17 164 0 0,1-1 1 0 0,-1 1-1 0 0,1-1 0 0 0,-5-7 0 0 0,7 9-635 0 0,0 1-1 0 0,0 0 1 0 0,0-1-1 0 0,0 1 0 0 0,1-1 1 0 0,-1 1-1 0 0,1-1 1 0 0,0-3-1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4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10592 0 0,'0'0'12487'0'0,"4"8"-10757"0"0,-2-2-1578 0 0,0 5-7 0 0,1-1 1 0 0,1 0 0 0 0,4 10-1 0 0,-6-15-145 0 0,-1 0 0 0 0,0 0 0 0 0,0 0 0 0 0,0 0 0 0 0,0 0 0 0 0,-1 0 0 0 0,0 7 0 0 0,2 21 0 0 0,12 67-1658 0 0,-4-61-1648 0 0,-8-34 2684 0 0,-1 0-1424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4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77 11056 0 0,'-3'-1'171'0'0,"0"0"0"0"0,0 0 0 0 0,1 0 0 0 0,-1-1 0 0 0,0 1 0 0 0,0-1-1 0 0,1 0 1 0 0,-1 0 0 0 0,1 0 0 0 0,0 0 0 0 0,-1 0 0 0 0,-2-5 0 0 0,-11-7 2899 0 0,11 10-2002 0 0,-18-15 3490 0 0,22 18-4473 0 0,-1 0-1 0 0,1-1 1 0 0,0 1-1 0 0,-1 0 1 0 0,0 0 0 0 0,1 0-1 0 0,-1 0 1 0 0,1 0 0 0 0,-1 1-1 0 0,0-1 1 0 0,0 0-1 0 0,0 1 1 0 0,1-1 0 0 0,-1 1-1 0 0,0 0 1 0 0,0-1-1 0 0,0 1 1 0 0,0 0 0 0 0,0 0-1 0 0,1 0 1 0 0,-1 1 0 0 0,0-1-1 0 0,0 0 1 0 0,0 1-1 0 0,0-1 1 0 0,1 1 0 0 0,-1-1-1 0 0,0 1 1 0 0,0 0-1 0 0,1 0 1 0 0,-1 0 0 0 0,0 0-1 0 0,1 0 1 0 0,-1 0 0 0 0,1 0-1 0 0,0 1 1 0 0,-1-1-1 0 0,1 1 1 0 0,0-1 0 0 0,-1 2-1 0 0,-4 5-71 0 0,4-6-7 0 0,0 1-1 0 0,0 0 1 0 0,1 0 0 0 0,-1-1-1 0 0,1 1 1 0 0,-1 0 0 0 0,1 0-1 0 0,0 0 1 0 0,0 1 0 0 0,0-1-1 0 0,0 0 1 0 0,1 0 0 0 0,-1 4-1 0 0,2 19-38 0 0,1 0 1 0 0,1-1-1 0 0,2 1 0 0 0,12 44 0 0 0,-7-42-103 0 0,1 6 231 0 0,9 43 0 0 0,-10-32-199 0 0,-5-26-465 0 0,3 26 0 0 0,-1-2 14 0 0,-4-35 260 0 0,-1 2 1 0 0,-1-1-1 0 0,0 0 1 0 0,0 0-1 0 0,-1 17 1 0 0,-1 3-4545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9216 0 0,'0'0'1202'0'0,"6"-5"1892"0"0,18-9 827 0 0,-4 3-1452 0 0,22-11-1 0 0,-22 12-1913 0 0,5-2-1 0 0,9 2 691 0 0,-23 6-1019 0 0,0 0 0 0 0,16-2 0 0 0,-22 5-373 0 0,-1 0 0 0 0,1 0 0 0 0,0-1 1 0 0,6-2-1 0 0,8-8-3098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5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15664 0 0,'0'0'2805'0'0,"-1"1"-1572"0"0,1 2-816 0 0,-1-1 0 0 0,0 1 0 0 0,1-1 0 0 0,-1 0-1 0 0,1 1 1 0 0,0 4 0 0 0,3 30-178 0 0,-1-22 37 0 0,11 54-230 0 0,-12-63-325 0 0,-1 0 0 0 0,1-1 0 0 0,1 1 0 0 0,-1-1 0 0 0,1 1-1 0 0,0-1 1 0 0,0 1 0 0 0,0-1 0 0 0,1 0 0 0 0,3 5 0 0 0,4-1-1737 0 0</inkml:trace>
  <inkml:trace contextRef="#ctx0" brushRef="#br0" timeOffset="1">241 101 15664 0 0,'0'0'761'0'0,"-4"10"183"0"0,0 6-945 0 0,3-15 46 0 0,0 1 1 0 0,0 0-1 0 0,1-1 1 0 0,-1 1 0 0 0,1-1-1 0 0,-1 1 1 0 0,1 0-1 0 0,0-1 1 0 0,0 1 0 0 0,-1 0-1 0 0,1-1 1 0 0,0 1-1 0 0,1 0 1 0 0,-1 2-1 0 0,1 1 318 0 0,-1 0-1 0 0,1 0 1 0 0,-1 0-1 0 0,-1 9 1 0 0,0 17 576 0 0,3-14-818 0 0,1 0-1 0 0,0 0 1 0 0,1-1 0 0 0,1 1-1 0 0,0-1 1 0 0,8 17-1 0 0,-6-20 43 0 0,0 0 0 0 0,0 0 0 0 0,1-1 0 0 0,1 0 0 0 0,0 0 0 0 0,1-1 0 0 0,16 15 0 0 0,-25-24-200 0 0,1 0-1 0 0,0 0 1 0 0,0 0-1 0 0,0-1 1 0 0,0 1-1 0 0,1-1 1 0 0,-1 0-1 0 0,0 1 1 0 0,1-1-1 0 0,-1 0 1 0 0,1 0-1 0 0,-1 0 1 0 0,1-1-1 0 0,-1 1 1 0 0,1-1-1 0 0,4 1 1 0 0,-4-1-1507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026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191 195 1036,'0'0'92,"0"0"-73,0 0-19,0 0 0,0 0 83,4 4 13,-4 0 2,5 4 1,0 0-8,-5-8-2,0 0 0,0 0 0,9 4-42,0 0-9,-9-4-2,13 9 0,-3-5-10,-6 0-2,-4-4-1,14 4 0,-1 0-23,-3 4 0,-1-4 0,-9-4 0,0 0-45,9 8-14,0 0-2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1.1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148 0 2760 0 0,'0'0'14694'0'0,"-7"6"-12513"0"0,0-2-1390 0 0,4-2-591 0 0,1-1 1 0 0,-1 1-1 0 0,1-1 1 0 0,-1 1 0 0 0,1 0-1 0 0,0 0 1 0 0,0 0 0 0 0,-4 4-1 0 0,-37 47 1054 0 0,26-31-1182 0 0,14-19-65 0 0,0 0-1 0 0,1 0 0 0 0,-1 0 0 0 0,1 1 0 0 0,0-1 0 0 0,0 0 1 0 0,0 1-1 0 0,0 0 0 0 0,1-1 0 0 0,-1 1 0 0 0,0 6 0 0 0,1-7-27 0 0,0 0-1 0 0,1-1 1 0 0,-1 1-1 0 0,0-1 1 0 0,-1 1-1 0 0,1-1 1 0 0,-2 4-1 0 0,2-4-16 0 0,-1-1-1 0 0,1 1 1 0 0,1 0-1 0 0,-1 0 1 0 0,0-1-1 0 0,0 1 1 0 0,1 0-1 0 0,-1 0 0 0 0,1 0 1 0 0,-1 3-1 0 0,-2 0-1878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5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4144 0 0,'0'0'319'0'0,"2"1"-210"0"0,6 2 588 0 0,17 1 7355 0 0,-19-3-7224 0 0,0-1 0 0 0,-1 2-1 0 0,1-1 1 0 0,-1 0 0 0 0,7 4 0 0 0,-6-4-53 0 0,-5 0-651 0 0,1 0-1 0 0,-1 0 1 0 0,1 0-1 0 0,-1 1 0 0 0,0-1 1 0 0,1 0-1 0 0,-1 0 1 0 0,0 1-1 0 0,0-1 1 0 0,0 1-1 0 0,0-1 0 0 0,0 1 1 0 0,0-1-1 0 0,-1 1 1 0 0,1 0-1 0 0,0-1 0 0 0,-1 1 1 0 0,1 0-1 0 0,-1 0 1 0 0,0-1-1 0 0,0 1 0 0 0,1 3 1 0 0,2 8 464 0 0,-2-7-460 0 0,0 1 0 0 0,0 0 0 0 0,-1 0 1 0 0,0-1-1 0 0,0 1 0 0 0,0 0 0 0 0,-3 11 0 0 0,2-3 76 0 0,-1-4-73 0 0,-1 0 0 0 0,0 0-1 0 0,0 0 1 0 0,-1 0 0 0 0,-7 14-1 0 0,2-4-179 0 0,-9 3-550 0 0,17-22 318 0 0,-2-5-2533 0 0,2 2 2609 0 0,0 1 1 0 0,0-1-1 0 0,1 0 0 0 0,-1 0 0 0 0,0 0 0 0 0,1 0 1 0 0,-1 0-1 0 0,0 0 0 0 0,1 0 0 0 0,-1 0 0 0 0,1 0 1 0 0,0 0-1 0 0,-1 0 0 0 0,1 0 0 0 0,0-2 0 0 0,-1-6-6254 0 0</inkml:trace>
  <inkml:trace contextRef="#ctx0" brushRef="#br0" timeOffset="1">173 0 15896 0 0,'0'0'1595'0'0,"-6"10"883"0"0,4-7-2288 0 0,0-1 1 0 0,0 1 0 0 0,0 0-1 0 0,0 0 1 0 0,0-1-1 0 0,1 1 1 0 0,0 1 0 0 0,-1-1-1 0 0,1 0 1 0 0,0 0 0 0 0,0 5-1 0 0,0-1-15 0 0,0-1-1 0 0,0 1 1 0 0,1-1-1 0 0,0 0 1 0 0,2 10-1 0 0,-2-15-153 0 0,1 1-1 0 0,-1-1 1 0 0,1 1-1 0 0,-1-1 0 0 0,1 1 1 0 0,0-1-1 0 0,-1 0 1 0 0,1 0-1 0 0,0 1 0 0 0,2 1 1 0 0,6 13 21 0 0,-7-11-38 0 0,1 1 0 0 0,0-1 0 0 0,0 1 0 0 0,1-1 0 0 0,-1 0 1 0 0,1 0-1 0 0,1 0 0 0 0,-1-1 0 0 0,0 0 0 0 0,1 0 0 0 0,0 0 0 0 0,8 5 0 0 0,-12-8-16 0 0,0 0-1 0 0,0 0 1 0 0,0 0-1 0 0,0 0 1 0 0,0-1-1 0 0,0 1 1 0 0,1 0-1 0 0,-1-1 0 0 0,0 1 1 0 0,0-1-1 0 0,0 1 1 0 0,1-1-1 0 0,-1 0 1 0 0,0 1-1 0 0,0-1 1 0 0,1 0-1 0 0,-1 0 1 0 0,0 0-1 0 0,0 0 1 0 0,1 0-1 0 0,1 0 1 0 0,-1-1-65 0 0,-1 1 60 0 0,-1 0 0 0 0,1 0 0 0 0,-1 0 0 0 0,0-1 0 0 0,1 1-1 0 0,-1 0 1 0 0,0 0 0 0 0,1 0 0 0 0,-1-1 0 0 0,0 1 0 0 0,0 0 0 0 0,1-1 0 0 0,-1 1-1 0 0,0 0 1 0 0,0 0 0 0 0,0-1 0 0 0,1 1 0 0 0,-1-1 0 0 0,0 1 0 0 0,0 0 0 0 0,0-1-1 0 0,0 1 1 0 0,1-2-127 0 0,4-4-1028 0 0,-1 0 0 0 0,1 0 1 0 0,3-8-1 0 0,-2-3-5538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6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12408 0 0,'0'1'122'0'0,"0"1"1"0"0,1-1 0 0 0,-1 0-1 0 0,0 0 1 0 0,1 0 0 0 0,-1 0-1 0 0,0 0 1 0 0,1 0 0 0 0,-1 0-1 0 0,2 2 1 0 0,1-2-128 0 0,-1 1 1 0 0,0-1-1 0 0,0 0 1 0 0,0 1-1 0 0,0-1 1 0 0,0 1-1 0 0,2 2 1 0 0,13 10 884 0 0,-14-12-562 0 0,0 1-1 0 0,0-1 1 0 0,0 1 0 0 0,-1 0 0 0 0,1 0-1 0 0,2 4 1 0 0,13 14 1252 0 0,-10-15-1138 0 0,-4-3-166 0 0,-1 0 0 0 0,1 0 0 0 0,-1 0 0 0 0,1 1-1 0 0,-1-1 1 0 0,0 1 0 0 0,3 5 0 0 0,2 3 354 0 0,0 1 1 0 0,16 17-1 0 0,-22-28-525 0 0,0 1-1 0 0,-1 0 1 0 0,1 0-1 0 0,-1 0 1 0 0,1 0-1 0 0,-1 0 1 0 0,0 0-1 0 0,0 0 0 0 0,0 0 1 0 0,1 4-1 0 0,5 17 491 0 0,39 110 2419 0 0,-36-107-2862 0 0,-8-23-138 0 0,0 0-1 0 0,0 0 0 0 0,0 0 1 0 0,-1 1-1 0 0,0-1 0 0 0,0 1 1 0 0,0-1-1 0 0,0 8 0 0 0,-1-8-3 0 0,0 0 0 0 0,0 0 0 0 0,0 1 0 0 0,-1-1 0 0 0,1 0 0 0 0,-1 0 0 0 0,0 0 0 0 0,0 0 0 0 0,-1-1 0 0 0,1 1 0 0 0,-1 0 0 0 0,0 0 0 0 0,-2 3 0 0 0,-26 31-1970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15664 0 0,'0'0'356'0'0,"-4"-5"993"0"0,7 3-1196 0 0,-2 1 567 0 0,13-6 2216 0 0,-10 5-2618 0 0,0 1 1 0 0,1 0-1 0 0,-1 0 0 0 0,1 0 1 0 0,0 0-1 0 0,-1 1 1 0 0,8 0-1 0 0,36 3 1283 0 0,-30-1-1377 0 0,-1-1-205 0 0,25 3 51 0 0,39 8 1741 0 0,-28-9-1646 0 0,-12-1-165 0 0,-19-3 0 0 0,-21 1-63 0 0,0 0-109 0 0,-1 0-1 0 0,0 0 1 0 0,1 0 0 0 0,-1 0 0 0 0,0 0 0 0 0,1 0 0 0 0,-1 0 0 0 0,0 0 0 0 0,1 0 0 0 0,-1 0 0 0 0,0 0 0 0 0,1 0 0 0 0,-1 0 0 0 0,1 0 0 0 0,-1 0 0 0 0,0 0 0 0 0,1 0 0 0 0,-1 0 0 0 0,0 0 0 0 0,0 0 0 0 0,1-1 0 0 0,-1 1 0 0 0,0 0 0 0 0,1 0 0 0 0,-1 0 0 0 0,0-1 0 0 0,0 1 0 0 0,1 0 0 0 0,-1 0 0 0 0,0-1-1 0 0,0 1 1 0 0,1 0 0 0 0,-1 0 0 0 0,0-1 0 0 0,0 1 0 0 0,0 0 0 0 0,0-1 0 0 0,0 1 0 0 0,0 0 0 0 0,1-1 0 0 0,-1 1 0 0 0,0 0 0 0 0,0-1 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6.8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 0 0,'0'0'974'0'0,"1"2"396"0"0,0 0-772 0 0,0 0 1 0 0,0 0-1 0 0,0 0 1 0 0,0 0-1 0 0,0 0 1 0 0,0 0-1 0 0,1 0 1 0 0,-1-1-1 0 0,1 1 1 0 0,-1 0-1 0 0,4 1 1 0 0,23 17 2756 0 0,-6-6-2301 0 0,22 11 2418 0 0,-35-19-3174 0 0,-1 0 1 0 0,-1 1-1 0 0,0 0 0 0 0,0 0 0 0 0,0 1 0 0 0,-1 0 0 0 0,0 0 1 0 0,0 0-1 0 0,-1 1 0 0 0,5 9 0 0 0,-9-14-297 0 0,1-1 0 0 0,-1 1 0 0 0,0-1 0 0 0,-1 1 0 0 0,1 0 0 0 0,0-1 1 0 0,-1 1-1 0 0,0 0 0 0 0,0-1 0 0 0,0 1 0 0 0,0 0 0 0 0,-1-1 0 0 0,0 1 0 0 0,1 0 0 0 0,-1-1 0 0 0,0 1 0 0 0,-1-1 0 0 0,-1 4 0 0 0,-1 1-2 0 0,-1 0 1 0 0,0 0-1 0 0,-1-1 0 0 0,-12 13 0 0 0,17-18 1 0 0,-4 3-50 0 0,-1 1 0 0 0,0-1 0 0 0,0 0-1 0 0,0-1 1 0 0,0 0 0 0 0,-1 0 0 0 0,-9 5 0 0 0,6-3-322 0 0,-1 0-2150 0 0,3-3-2849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0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285 233 13824 0 0,'0'0'314'0'0,"-6"-5"872"0"0,-12-9-845 0 0,15 12 326 0 0,0 0 1 0 0,0-1 0 0 0,1 1-1 0 0,-1-1 1 0 0,0 0-1 0 0,-2-3 1 0 0,-22-22 2909 0 0,26 27-3054 0 0,-3-7 434 0 0,2 3-942 0 0,-1 1-1 0 0,1 0 0 0 0,-1 0 1 0 0,0 0-1 0 0,0 1 0 0 0,0-1 1 0 0,-1 1-1 0 0,1-1 0 0 0,-1 1 1 0 0,0 0-1 0 0,-7-4 0 0 0,0 2-2 0 0,7 2-23 0 0,0 1 1 0 0,-1 0 0 0 0,1 0-1 0 0,-1 1 1 0 0,1-1-1 0 0,-1 1 1 0 0,-9-1-1 0 0,0 0 11 0 0,13 2 0 0 0,-1 0 0 0 0,0-1 0 0 0,1 1 0 0 0,-1 0 0 0 0,0 0 0 0 0,1 0 0 0 0,-1 0 0 0 0,0 0 0 0 0,1 1 0 0 0,-1-1 0 0 0,0 0 0 0 0,-1 2 0 0 0,-11 1 63 0 0,12-2-76 0 0,0-1-1 0 0,0 0 0 0 0,0 1 1 0 0,0-1-1 0 0,0 1 0 0 0,0 0 0 0 0,0-1 1 0 0,1 1-1 0 0,-1 0 0 0 0,0 0 0 0 0,0 0 1 0 0,1 1-1 0 0,-1-1 0 0 0,0 0 0 0 0,1 1 1 0 0,-1-1-1 0 0,-1 3 0 0 0,3-3-142 0 0,-2 1-32 0 0,0 2 123 0 0,-1-1-1 0 0,1 1 1 0 0,1 0-1 0 0,-1 0 1 0 0,0-1 0 0 0,1 1-1 0 0,0 0 1 0 0,0 0-1 0 0,0 0 1 0 0,0 9-1 0 0,0-7 6 0 0,1 0 0 0 0,0 0 0 0 0,0 0 0 0 0,0 0 0 0 0,1 0 0 0 0,0 0 0 0 0,3 9 0 0 0,1 3-15 0 0,-4-14 65 0 0,0-1-1 0 0,0 1 1 0 0,0 0 0 0 0,1 0 0 0 0,-1-1 0 0 0,4 6 0 0 0,4 7-26 0 0,-7-12 27 0 0,0 0 0 0 0,0 0 0 0 0,1-1 0 0 0,-1 1 0 0 0,1-1 0 0 0,0 0 0 0 0,0 1 0 0 0,0-1 0 0 0,7 5 0 0 0,-10-8 9 0 0,4 3 0 0 0,0-1 0 0 0,0 1 0 0 0,1-1 0 0 0,-1 0 0 0 0,9 3 0 0 0,-8-4 0 0 0,0-1 0 0 0,0 1 0 0 0,0-1 0 0 0,0 0 0 0 0,0-1 0 0 0,0 1 0 0 0,7-3 0 0 0,-8 2 0 0 0,0-1 0 0 0,0 0 0 0 0,0 0 0 0 0,0 0 0 0 0,-1-1 0 0 0,1 1 0 0 0,-1-1 0 0 0,0 0 0 0 0,0 0 0 0 0,0 0 0 0 0,0-1 0 0 0,4-5 0 0 0,4-4 0 0 0,-7 8 0 0 0,0-1 0 0 0,0 1 0 0 0,-1-1 0 0 0,1 0 0 0 0,2-9 0 0 0,-3 8 0 0 0,1 0 0 0 0,-1 1 0 0 0,7-11 0 0 0,-5 10 28 0 0,0 0 0 0 0,6-13-1 0 0,-7 11 95 0 0,1 1 0 0 0,7-11-1 0 0,-2 7 11 0 0,19-17-1 0 0,8-10-26 0 0,-34 36-90 0 0,1 0 0 0 0,-1 0 0 0 0,1 1 0 0 0,-1-1 0 0 0,1 1 0 0 0,0-1-1 0 0,0 1 1 0 0,0 0 0 0 0,0 1 0 0 0,1-1 0 0 0,4 0 0 0 0,-7 1-10 0 0,1 1 0 0 0,-1 0 0 0 0,1-1 0 0 0,-1 0 0 0 0,0 1 0 0 0,1-1 0 0 0,-1 0 0 0 0,0 0 0 0 0,0 0 0 0 0,4-3 0 0 0,-4 3-4 0 0,0-1 1 0 0,0 1-1 0 0,1 0 0 0 0,-1 0 0 0 0,0 0 1 0 0,5-1-1 0 0,18-4 56 0 0,-22 5-57 0 0,0 0 0 0 0,0 0-1 0 0,0 1 1 0 0,1-1-1 0 0,-1 1 1 0 0,0 0 0 0 0,0-1-1 0 0,1 1 1 0 0,-1 1 0 0 0,4 0-1 0 0,21 0 127 0 0,-26 0-106 0 0,0 0 0 0 0,1 0 0 0 0,-1 0 0 0 0,0 1 0 0 0,0-1 1 0 0,0 0-1 0 0,-1 1 0 0 0,1-1 0 0 0,0 1 0 0 0,0 0 0 0 0,-1-1 1 0 0,1 1-1 0 0,-1 0 0 0 0,0 0 0 0 0,1 0 0 0 0,-1 0 0 0 0,0 0 1 0 0,0 1-1 0 0,0-1 0 0 0,-1 0 0 0 0,1 0 0 0 0,0 1 0 0 0,0 3 1 0 0,-1-4 145 0 0,0-1-26 0 0,9 16-176 0 0,-8-15-28 0 0,-1 0 11 0 0,13 35 106 0 0,-11-32-53 0 0,-1-4 0 0 0,-1 1 0 0 0,1-1 0 0 0,-1 1 0 0 0,1-1 0 0 0,-1 1 0 0 0,0 0 0 0 0,1-1 0 0 0,-1 1 0 0 0,0-1 0 0 0,0 1 0 0 0,-1 3 0 0 0,1 15 0 0 0,0 15 0 0 0,0-32 0 0 0,0-1 0 0 0,0 1 0 0 0,0 0 0 0 0,0-1 0 0 0,0 1 0 0 0,-1-1 0 0 0,1 1 0 0 0,-1-1 0 0 0,0 1 0 0 0,0-1 0 0 0,0 1 0 0 0,0-1 0 0 0,-2 3 0 0 0,-3 10 0 0 0,4-12-3 0 0,1 0-1 0 0,0 0 0 0 0,-1 0 0 0 0,1 0 1 0 0,-1 0-1 0 0,0-1 0 0 0,0 1 1 0 0,0 0-1 0 0,0-1 0 0 0,0 1 1 0 0,-1-1-1 0 0,1 0 0 0 0,-1 0 1 0 0,1 0-1 0 0,-1 0 0 0 0,0 0 0 0 0,0 0 1 0 0,0-1-1 0 0,0 0 0 0 0,0 1 1 0 0,0-1-1 0 0,0 0 0 0 0,-1-1 1 0 0,1 1-1 0 0,-4 0 0 0 0,-1-1 12 0 0,0-1-1 0 0,1 0 0 0 0,-1-1 1 0 0,1 1-1 0 0,0-1 0 0 0,-1-1 1 0 0,1 1-1 0 0,-13-8 0 0 0,-4-4 133 0 0,-25-19 0 0 0,20 13 34 0 0,7 4-42 0 0,13 10-50 0 0,0-1-1 0 0,-18-9 0 0 0,20 13-50 0 0,1 0-1 0 0,0-1 1 0 0,-7-5-1 0 0,-6-4 11 0 0,17 13-42 0 0,0-1-1 0 0,1 0 1 0 0,-1-1 0 0 0,1 1-1 0 0,0 0 1 0 0,-1 0 0 0 0,1 0-1 0 0,0-1 1 0 0,0 1 0 0 0,0-1-1 0 0,0 1 1 0 0,-1-3 0 0 0,1 3-22 0 0,0-1-58 0 0,1-4-1038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22.7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7832 0 0,'2'1'5736'0'0,"4"5"-5117"0"0,1 0 0 0 0,-1 0 0 0 0,0 0 0 0 0,6 9 0 0 0,14 14-131 0 0,126 124 479 0 0,-109-108-686 0 0,-17-16-128 0 0,-2 2 0 0 0,-1 1-1 0 0,23 41 1 0 0,8 13 72 0 0,-17-33-133 0 0,77 111 104 0 0,12-10 11 0 0,-108-135-258 0 0,0-1-1 0 0,26 19 1 0 0,-36-31-394 0 0,-1-1 0 0 0,1 0 0 0 0,0 0 0 0 0,0-1 0 0 0,1 0 0 0 0,-1 0 0 0 0,1-1 0 0 0,0-1 0 0 0,14 4 0 0 0,-3-5-1089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23.1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12896 0 0,'1'-6'2800'0'0,"5"8"-2449"0"0,0 1 1 0 0,0 1 0 0 0,-1-1-1 0 0,1 1 1 0 0,-1 0 0 0 0,0 0 0 0 0,4 5-1 0 0,33 39 873 0 0,-7-8-630 0 0,21 21 984 0 0,81 113-1 0 0,-74-88-1570 0 0,4-3 0 0 0,87 82 0 0 0,-91-98-7 0 0,-3 3 0 0 0,57 84 0 0 0,-1-5-660 0 0,-61-84 220 0 0,-5-5-1075 0 0,0-5-3669 0 0,-4-12-1584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23.52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8288 0 0,'2'2'6606'0'0,"38"29"-3588"0"0,29 26-805 0 0,122 163-21 0 0,-100-109-1770 0 0,75 83-24 0 0,92 138-280 0 0,-160-202 98 0 0,-10-15-568 0 0,68 86-632 0 0,-68-100-2454 0 0,-65-72 1860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23.8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 15664 0 0,'-3'4'124'0'0,"1"1"129"0"0,-1-1 0 0 0,1 1 0 0 0,0 0 0 0 0,-3 7 0 0 0,5-10-231 0 0,0 0 0 0 0,-1 1 0 0 0,1-1-1 0 0,0 1 1 0 0,0-1 0 0 0,0 0 0 0 0,0 1 0 0 0,1-1 0 0 0,-1 0 0 0 0,1 1 0 0 0,-1-1 0 0 0,1 0 0 0 0,1 3-1 0 0,4 8 148 0 0,1 0 0 0 0,0-1 0 0 0,1 0 0 0 0,13 15-1 0 0,43 44 730 0 0,-36-42-470 0 0,107 123 1725 0 0,44 71-536 0 0,-79-93-1374 0 0,68 101-452 0 0,-132-177-1495 0 0,-5-11-6061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2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27 15000 0 0,'0'0'1144'0'0,"-2"0"-783"0"0,-7 0 2507 0 0,32-1-1910 0 0,31-6-1 0 0,-33 4-605 0 0,32-1-1 0 0,-41 3-170 0 0,1 0 0 0 0,13-3-1 0 0,-19 2-133 0 0,1 1-1 0 0,-1 0 1 0 0,0 0-1 0 0,0 1 0 0 0,0-1 1 0 0,1 2-1 0 0,-1-1 1 0 0,10 3-1 0 0,31 7 162 0 0,70 7 0 0 0,-79-13-167 0 0,40 5-119 0 0,-63-2-174 0 0,-14-6 20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1.5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5528 0 0,'0'0'6602'0'0,"3"0"-4614"0"0,24 3 546 0 0,-21-2-2242 0 0,0 0 0 0 0,0 0-1 0 0,0-1 1 0 0,0 1 0 0 0,0-2-1 0 0,9 0 1 0 0,2-1-33 0 0,5 3-205 0 0,-20-1-82 0 0,-1 0 0 0 0,1 0 0 0 0,0 1-1 0 0,0-1 1 0 0,0 0 0 0 0,-1 1 0 0 0,1-1-1 0 0,0 1 1 0 0,2 1 0 0 0,-2-1-958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2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11888 0 0,'0'0'1193'0'0,"1"1"-1093"0"0,76 17 4868 0 0,-23-13-2331 0 0,-42-3-2228 0 0,-7-1-204 0 0,-1 0 1 0 0,1 0-1 0 0,0 1 1 0 0,5 2-1 0 0,19 5 673 0 0,-25-8-764 0 0,-1-1 0 0 0,1 1-1 0 0,-1 0 1 0 0,0 0-1 0 0,0 0 1 0 0,0 1-1 0 0,1-1 1 0 0,-1 1 0 0 0,0 0-1 0 0,-1 0 1 0 0,6 3-1 0 0,-8-4 357 0 0,1-1-458 0 0,-1 0 1 0 0,0 0 0 0 0,1 0 0 0 0,-1 0-1 0 0,0 0 1 0 0,1 1 0 0 0,-1-1 0 0 0,0 0-1 0 0,1 0 1 0 0,-1 0 0 0 0,0 0 0 0 0,1 1-1 0 0,-1-1 1 0 0,0 0 0 0 0,1 0 0 0 0,-1 1-1 0 0,0-1 1 0 0,0 0 0 0 0,1 1 0 0 0,-1-1-1 0 0,0 0 1 0 0,0 0 0 0 0,0 1 0 0 0,0-1-1 0 0,1 1 1 0 0,-1-1 0 0 0,0 0 0 0 0,0 1-1 0 0,0-1 1 0 0,0 1 0 0 0,2 11 170 0 0,-2-8-124 0 0,-1 0-1 0 0,0 0 1 0 0,0 0-1 0 0,-1 0 1 0 0,1 1-1 0 0,-1-2 1 0 0,0 1-1 0 0,0 0 0 0 0,0 0 1 0 0,0-1-1 0 0,-1 1 1 0 0,0-1-1 0 0,1 1 1 0 0,-6 3-1 0 0,4-3-39 0 0,-33 35 113 0 0,25-27-171 0 0,0 1-1 0 0,-18 25 1 0 0,15-19-92 0 0,-15 18 0 0 0,-6 5-2120 0 0,17-11-4710 0 0,14-19-346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3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13128 0 0,'0'0'4809'0'0,"-2"1"-3692"0"0,1 0-1045 0 0,0 0 0 0 0,0 0 0 0 0,0 0 0 0 0,0-1 0 0 0,1 1 0 0 0,-1 0 0 0 0,0 0 0 0 0,0 0 0 0 0,1 0 0 0 0,-1 0 0 0 0,1 1 0 0 0,-1-1 0 0 0,1 0 0 0 0,-1 0 0 0 0,1 0 0 0 0,0 0 0 0 0,-1 2 0 0 0,1 23 759 0 0,-1-5-633 0 0,1-15-182 0 0,0 0 1 0 0,0 0-1 0 0,2 11 0 0 0,1 8 29 0 0,7 81 537 0 0,-9-69-583 0 0,0-33 3 0 0,-1-1-1 0 0,1 0 0 0 0,-1 0 0 0 0,1 0 0 0 0,0 0 0 0 0,0 0 1 0 0,1 0-1 0 0,-1 0 0 0 0,2 3 0 0 0,-2-5 260 0 0,-1-8-133 0 0,0-35-50 0 0,3 1 0 0 0,7-47 0 0 0,4-8 678 0 0,-10 72-720 0 0,-1 9-17 0 0,7-26 0 0 0,-2 18 279 0 0,-6 15-140 0 0,0 1 0 0 0,1 0 0 0 0,5-10-1 0 0,-7 14-115 0 0,1 1-1 0 0,-1 0 1 0 0,1 0-1 0 0,0 0 1 0 0,-1 0 0 0 0,1 0-1 0 0,0 0 1 0 0,0 1-1 0 0,0-1 1 0 0,1 1-1 0 0,-1-1 1 0 0,0 1-1 0 0,5-2 1 0 0,-6 3-21 0 0,0 0 1 0 0,0 0-1 0 0,0 0 1 0 0,1 0-1 0 0,-1 0 1 0 0,0 0-1 0 0,0 1 1 0 0,0-1-1 0 0,0 0 0 0 0,0 1 1 0 0,0-1-1 0 0,0 1 1 0 0,0-1-1 0 0,0 1 1 0 0,1 0-1 0 0,12 10 131 0 0,-10-6-89 0 0,-1 0 0 0 0,0 1 0 0 0,0-1 0 0 0,0 1 0 0 0,0 0 0 0 0,-1 0 0 0 0,0 0 0 0 0,1 7 1 0 0,9 22-240 0 0,-2-9 101 0 0,-1 1 0 0 0,-1 0 0 0 0,4 31 0 0 0,-10-51 73 0 0,4 33-340 0 0,-2 0 1 0 0,-1 68-1 0 0,-3-107 168 0 0,0 0-1 0 0,0 0 1 0 0,0 0 0 0 0,0 0 0 0 0,0 0-1 0 0,0-1 1 0 0,0 1 0 0 0,0 0-1 0 0,-1 0 1 0 0,1 0 0 0 0,0 0 0 0 0,-1-1-1 0 0,1 1 1 0 0,0 0 0 0 0,-1 0 0 0 0,0 0-1 0 0,-3 2-1877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3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3224 0 0,'3'1'6297'0'0,"3"1"-4249"0"0,-2 0-1034 0 0,1 0-1 0 0,-1 0 1 0 0,1-1 0 0 0,0 0 0 0 0,-1 0 0 0 0,7 1 0 0 0,18 0 875 0 0,-28-1-1718 0 0,1-1-1 0 0,-1 0 0 0 0,1 0 0 0 0,-1 0 1 0 0,1 0-1 0 0,-1 0 0 0 0,1-1 0 0 0,-1 1 1 0 0,3-1-1 0 0,4 0 267 0 0,2 0-504 0 0,0 0-1 0 0,0 0 0 0 0,-1-1 0 0 0,1 0 1 0 0,-1 0-1 0 0,1-1 0 0 0,-1-1 0 0 0,0 1 1 0 0,10-7-1 0 0,8 0-3574 0 0,-17 7 511 0 0,8-4-3442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38 5984 0 0,'0'0'464'0'0,"-6"-14"3892"0"0,-4 6 185 0 0,-10-6 180 0 0,19 14-4573 0 0,0 0 0 0 0,0-1 0 0 0,0 1 0 0 0,0 0 0 0 0,0 0 0 0 0,0 0 0 0 0,0 0 0 0 0,-1 0 0 0 0,1 0 0 0 0,0 0 0 0 0,0 0 0 0 0,0 0 0 0 0,0 0 0 0 0,0 0 0 0 0,0 1 0 0 0,0-1 0 0 0,0 0 0 0 0,0 1 0 0 0,0-1 0 0 0,-2 2 0 0 0,-11 6 192 0 0,11-7-294 0 0,1 0 0 0 0,0 0 0 0 0,-1 0 0 0 0,1 1 1 0 0,0-1-1 0 0,0 0 0 0 0,0 1 0 0 0,0 0 0 0 0,0-1 0 0 0,1 1 0 0 0,-1 0 0 0 0,0 0 0 0 0,1 0 0 0 0,-1 0 0 0 0,1 0 0 0 0,0 1 0 0 0,-2 3 0 0 0,0 2-66 0 0,1 1-1 0 0,-1-1 1 0 0,0 10 0 0 0,3-15 9 0 0,-1 0 0 0 0,1 1 1 0 0,0-1-1 0 0,0 0 0 0 0,1 1 1 0 0,-1-1-1 0 0,1 0 0 0 0,-1 0 1 0 0,1 1-1 0 0,0-1 1 0 0,3 5-1 0 0,-4-7-3 0 0,5 10-65 0 0,1 0 0 0 0,0-1 0 0 0,1 0 0 0 0,0 0 0 0 0,0 0 0 0 0,13 11 0 0 0,-19-20 70 0 0,0-1 0 0 0,0 1 0 0 0,0 0 0 0 0,0 0 0 0 0,0 0 0 0 0,0-1 0 0 0,-1 1 0 0 0,1 0 0 0 0,0 0 0 0 0,0 0 0 0 0,-1 0 0 0 0,1 0 0 0 0,-1 0 0 0 0,1 0 0 0 0,0 2 0 0 0,-1-2 2 0 0,1 0-1 0 0,-1 0 0 0 0,1 0 0 0 0,-1 0 1 0 0,1 0-1 0 0,0-1 0 0 0,-1 1 0 0 0,1 0 1 0 0,0 0-1 0 0,0-1 0 0 0,0 1 0 0 0,-1 0 1 0 0,3 0-1 0 0,4 5-28 0 0,6 12 47 0 0,-12-16 140 0 0,4 8 694 0 0,-5-9-839 0 0,-1 1 0 0 0,1 0 0 0 0,-1-1 0 0 0,0 1 0 0 0,0 0 0 0 0,0-1-1 0 0,0 1 1 0 0,0-1 0 0 0,0 1 0 0 0,0-1 0 0 0,0 0 0 0 0,0 0 0 0 0,-1 1 0 0 0,1-1 0 0 0,0 0 0 0 0,-1 0 0 0 0,-2 1 0 0 0,0 1-111 0 0,0 0 1 0 0,0-1-1 0 0,-1 0 1 0 0,1 0-1 0 0,-10 3 1 0 0,-30 2-4721 0 0,40-7 3003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4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17015 0 0,'0'0'1712'0'0,"1"0"-1568"0"0,32-2 1411 0 0,-27 1-1297 0 0,0 0 0 0 0,0 0-1 0 0,0 1 1 0 0,0 0 0 0 0,0 0 0 0 0,0 0-1 0 0,0 1 1 0 0,0 0 0 0 0,0 0 0 0 0,0 1 0 0 0,8 3-1 0 0,-13-4-189 0 0,1-1 0 0 0,-1 1 0 0 0,1 0 0 0 0,-1 0 0 0 0,0 0 0 0 0,1 0 0 0 0,-1 0-1 0 0,0 0 1 0 0,0 1 0 0 0,0-1 0 0 0,0 0 0 0 0,0 1 0 0 0,0-1 0 0 0,-1 0 0 0 0,1 1 0 0 0,0-1 0 0 0,-1 1-1 0 0,2 2 1 0 0,-2-1-18 0 0,1 0-1 0 0,-1 0 0 0 0,0 0 1 0 0,0 0-1 0 0,0 0 0 0 0,0 0 0 0 0,-1 0 1 0 0,1 0-1 0 0,-2 5 0 0 0,-1 1-5 0 0,0-1 1 0 0,-1 1-1 0 0,0-1 0 0 0,0 0 0 0 0,-11 15 0 0 0,-17 10-44 0 0,27-27-7 0 0,-1 0 0 0 0,1 0 0 0 0,-1 0 0 0 0,-1-1 0 0 0,1 1 0 0 0,-1-2-1 0 0,0 1 1 0 0,-14 6 0 0 0,19-10-330 0 0,-12-1-1441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4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 11600 0 0,'0'0'530'0'0,"2"0"-7"0"0,5-3-334 0 0,-6-1 54 0 0,-6-12 7475 0 0,-6 16-5760 0 0,6 2-1867 0 0,1 0 1 0 0,-1 0-1 0 0,1 0 1 0 0,0 0 0 0 0,0 1-1 0 0,0 0 1 0 0,0 0 0 0 0,0 0-1 0 0,0 0 1 0 0,1 0-1 0 0,0 1 1 0 0,-1 0 0 0 0,-2 5-1 0 0,2-4-84 0 0,1 1-1 0 0,0 0 0 0 0,1-1 1 0 0,-1 1-1 0 0,1 0 0 0 0,0 1 1 0 0,0-1-1 0 0,0 8 0 0 0,0 5 8 0 0,0 30-1 0 0,3-46-13 0 0,-1-1 0 0 0,1 1 0 0 0,0 0 0 0 0,0-1 0 0 0,0 1 0 0 0,0-1 0 0 0,0 0 0 0 0,0 1 0 0 0,1-1 0 0 0,-1 0 0 0 0,3 3 0 0 0,5 2 0 0 0,-6-5-74 0 0,1 1 0 0 0,0-2 0 0 0,0 1 0 0 0,0 0-1 0 0,0-1 1 0 0,0 0 0 0 0,0 0 0 0 0,0 0 0 0 0,0 0 0 0 0,0-1-1 0 0,0 1 1 0 0,1-1 0 0 0,-1 0 0 0 0,0 0 0 0 0,0-1 0 0 0,1 1-1 0 0,-1-1 1 0 0,0 0 0 0 0,0 0 0 0 0,0-1 0 0 0,0 1-1 0 0,4-3 1 0 0,1-1-253 0 0,0 0-1 0 0,0-1 0 0 0,0 0 0 0 0,-1-1 1 0 0,0 0-1 0 0,0 0 0 0 0,12-15 0 0 0,-7 7-1520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4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12984 0 0,'0'0'1557'0'0,"3"1"-644"0"0,3 1-105 0 0,0 0 1 0 0,0 0-1 0 0,0-1 0 0 0,1 0 0 0 0,-1 0 0 0 0,10 0 0 0 0,15 4 1585 0 0,-11-1-1410 0 0,1-1-403 0 0,30 0 0 0 0,-36-1-580 0 0,-13-2 0 0 0,0 0 0 0 0,0 1 0 0 0,0-1 0 0 0,0 0 0 0 0,1 0 0 0 0,-1 0 0 0 0,0-1 0 0 0,0 1 0 0 0,4-1 0 0 0,9-5-15 0 0,-8 3-141 0 0,0 0 0 0 0,-1 1-1 0 0,1 0 1 0 0,0 0-1 0 0,12-1 1 0 0,-11 1-5052 0 0,-5 0 3185 0 0,11-6-5496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5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16783 0 0,'0'0'1688'0'0,"2"0"-1544"0"0,42-1 712 0 0,-37 2 49 0 0,1-1 0 0 0,15-2 0 0 0,2 0 419 0 0,-3 2-509 0 0,-14-1-613 0 0,0 1 0 0 0,0 0 0 0 0,-1 0 0 0 0,1 1 0 0 0,0 0 0 0 0,0 0 0 0 0,-1 1 0 0 0,10 3 0 0 0,-7-2-14 0 0,-7-2-149 0 0,0 0 0 0 0,0 1 0 0 0,1-1 0 0 0,-1 1 0 0 0,3 2-1 0 0,-5-3-31 0 0,0-1 0 0 0,0 1 0 0 0,-1-1 0 0 0,1 1 0 0 0,-1 0-1 0 0,1-1 1 0 0,-1 1 0 0 0,1 0 0 0 0,-1-1 0 0 0,1 1-1 0 0,-1 0 1 0 0,0 0 0 0 0,1 0 0 0 0,-1-1 0 0 0,0 1 0 0 0,0 0-1 0 0,1 0 1 0 0,-1 0 0 0 0,0 0 0 0 0,0 0 0 0 0,0 0-1 0 0,0-1 1 0 0,0 1 0 0 0,0 0 0 0 0,0 0 0 0 0,-1 1 0 0 0,-1 5 2 0 0,2-4-1 0 0,0-1 1 0 0,-1 1 0 0 0,0-1-1 0 0,0 1 1 0 0,0 0 0 0 0,0-1-1 0 0,0 0 1 0 0,0 1 0 0 0,-3 3 0 0 0,-8 8 60 0 0,8-9-111 0 0,-1 0 1 0 0,0 0-1 0 0,0 0 1 0 0,0-1-1 0 0,-9 7 1 0 0,-23 17-2446 0 0,20-19 1180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 5064 0 0,'0'0'389'0'0,"-14"-3"4603"0"0,13 3-4432 0 0,0 0 1 0 0,0 0-1 0 0,0 0 0 0 0,0 0 0 0 0,0 0 1 0 0,-1 0-1 0 0,1 0 0 0 0,0 1 1 0 0,0-1-1 0 0,0 0 0 0 0,0 1 1 0 0,0-1-1 0 0,-1 1 0 0 0,-14 10 2150 0 0,-11 15-1439 0 0,23-19-1164 0 0,0 0 0 0 0,0 1 0 0 0,0-1 0 0 0,1 1 0 0 0,0 0 0 0 0,1 0 0 0 0,-4 13 0 0 0,4-10-66 0 0,0-4-37 0 0,1 1 0 0 0,1-1 0 0 0,-1 1 0 0 0,1 0 0 0 0,1-1 0 0 0,-1 1 0 0 0,1-1 0 0 0,1 1 0 0 0,-1-1 0 0 0,1 0 0 0 0,1 1 0 0 0,-1-1 0 0 0,1 0 0 0 0,0 0 0 0 0,5 8 0 0 0,-5-11 15 0 0,0 1 0 0 0,0 0 0 0 0,0-1-1 0 0,0 0 1 0 0,1 0 0 0 0,6 6 0 0 0,-9-9-16 0 0,1 0 0 0 0,-1 0 0 0 0,0 0 0 0 0,1 0 0 0 0,-1 0 0 0 0,1-1 0 0 0,-1 1 1 0 0,1-1-1 0 0,-1 1 0 0 0,1-1 0 0 0,-1 1 0 0 0,1-1 0 0 0,-1 0 0 0 0,1 0 0 0 0,0 0 1 0 0,-1 0-1 0 0,1 0 0 0 0,-1 0 0 0 0,1 0 0 0 0,-1-1 0 0 0,1 1 0 0 0,0 0 0 0 0,-1-1 0 0 0,1 1 1 0 0,-1-1-1 0 0,0 0 0 0 0,3-1 0 0 0,5-3-61 0 0,1-1 0 0 0,-1-1 0 0 0,10-8 1 0 0,-16 12 80 0 0,0 1 1 0 0,-1-1-1 0 0,1 0 1 0 0,-1 0-1 0 0,1-1 1 0 0,-1 1-1 0 0,0-1 1 0 0,0 1-1 0 0,0-1 1 0 0,-1 1-1 0 0,3-9 1 0 0,-2 3-8 0 0,-1 3-44 0 0,0 0 0 0 0,1 0 1 0 0,0 1-1 0 0,0-1 1 0 0,3-5-1 0 0,-3 5 49 0 0,0 1-1 0 0,0-1 1 0 0,0 0-1 0 0,1-11 0 0 0,5-14 336 0 0,-7 28-329 0 0,0 0 0 0 0,-1 0 0 0 0,1-1 0 0 0,-1 1 0 0 0,1 0 0 0 0,-1 0 0 0 0,0 0 0 0 0,0 0 0 0 0,0 0 0 0 0,0-1 0 0 0,-1 1 0 0 0,0 0 0 0 0,1 0 0 0 0,-1 0 0 0 0,0 0 0 0 0,0 0 0 0 0,-3-5 0 0 0,-1-6 58 0 0,5 13-77 0 0,0 0 0 0 0,0-1 0 0 0,-1 1 0 0 0,1 0 0 0 0,0 0 0 0 0,-1 0 0 0 0,0-1 0 0 0,1 1-1 0 0,-1 0 1 0 0,1 0 0 0 0,-1 0 0 0 0,0 0 0 0 0,0 0 0 0 0,0 0 0 0 0,0 0 0 0 0,1 1 0 0 0,-1-1-1 0 0,0 0 1 0 0,-1 0 0 0 0,1 1 0 0 0,0-1 0 0 0,-1 0 0 0 0,-2-1-11 0 0,-1 0 1 0 0,1 1-1 0 0,0 0 1 0 0,-1 0-1 0 0,1 0 0 0 0,-1 0 1 0 0,1 1-1 0 0,0-1 1 0 0,-1 1-1 0 0,1 0 0 0 0,-8 2 1 0 0,-18 4-1457 0 0,3 3-3370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6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8288 0 0,'2'0'5301'0'0,"33"2"366"0"0,5 0-3102 0 0,-15-3-1657 0 0,-17 0-545 0 0,0 0 1 0 0,0 1-1 0 0,16 2 0 0 0,10-1 293 0 0,-17-1-444 0 0,-15 0-455 0 0,0 0 1 0 0,0 0-1 0 0,0 0 1 0 0,0-1-1 0 0,0 1 1 0 0,0 0-1 0 0,0-1 1 0 0,0 1-1 0 0,0-1 1 0 0,0 0-1 0 0,0 0 0 0 0,-1 1 1 0 0,3-3-1 0 0,-3 3-632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2.2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45 10592 0 0,'0'-8'399'0'0,"1"7"-362"0"0,-1-1 1 0 0,0 0-1 0 0,0 1 1 0 0,0-1-1 0 0,0 1 1 0 0,0-1-1 0 0,0 1 1 0 0,0-1-1 0 0,0 0 1 0 0,-1 1-1 0 0,1-1 1 0 0,-1 1-1 0 0,1-1 1 0 0,-1 1-1 0 0,1 0 1 0 0,-1-1-1 0 0,0 1 1 0 0,0-1-1 0 0,0 1 1 0 0,0 0-1 0 0,0 0 0 0 0,-3-3 2480 0 0,3 8-2099 0 0,1 1 0 0 0,-1 0 0 0 0,1-1 0 0 0,0 1 0 0 0,1 5 1 0 0,0 6-1 0 0,-4 315 1786 0 0,2-184-2204 0 0,0 11 34 0 0,3 176 472 0 0,14-150-998 0 0,-9-101 509 0 0,1 20 346 0 0,0 14 111 0 0,1 1-456 0 0,-19 372 121 0 0,10-456-111 0 0,5 41 0 0 0,0 12-31 0 0,1 75 3 0 0,3 179 79 0 0,-7-289-19 0 0,3 31 33 0 0,4 40 154 0 0,-8-95-104 0 0,-6 52-1 0 0,0 1 102 0 0,5-26-127 0 0,3 173 38 0 0,0-137 469 0 0,2 37 340 0 0,-3-99-1155 0 0,-4 38-1 0 0,1-17 234 0 0,1 4 162 0 0,5 204 1 0 0,-2-161-205 0 0,0 11 0 0 0,0-67 0 0 0,-4 50 0 0 0,-5 11 0 0 0,4 39 129 0 0,2-18-128 0 0,-5-72-61 0 0,-1 40 46 0 0,2 201 14 0 0,-2-222 0 0 0,0 7 0 0 0,5-13 0 0 0,1 55 0 0 0,-1-23-1 0 0,-1-30 13 0 0,-5 35 44 0 0,3-63-63 0 0,2 51 1 0 0,-3 44 5 0 0,0-32 12 0 0,4-71-27 0 0,-6 32 0 0 0,3-31 0 0 0,0 32 0 0 0,-2 8 16 0 0,0 3 0 0 0,4-1-1 0 0,0 2 13 0 0,-4 46 129 0 0,9-63-173 0 0,-1-41 16 0 0,-1 0 0 0 0,0 0 0 0 0,-3 20 0 0 0,1-2 272 0 0,2-29-177 0 0,-1 1 0 0 0,0-1 1 0 0,0 1-1 0 0,-1-1 0 0 0,-2 11 0 0 0,2-14-83 0 0,1-2 113 0 0,0 19-910 0 0,-1-22 10 0 0,-4-6-29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15344 0 0,'0'0'704'0'0,"0"4"229"0"0,0 0-248 0 0,0 1 0 0 0,-1-1-1 0 0,1 1 1 0 0,-3 8 0 0 0,-1 9 1469 0 0,-5 86-490 0 0,13-42-1996 0 0,0-38-6210 0 0,-3-13-911 0 0</inkml:trace>
  <inkml:trace contextRef="#ctx0" brushRef="#br0" timeOffset="1">300 450 5064 0 0,'0'0'544'0'0,"5"12"1824"0"0,0-4 464 0 0,-5 4 88 0 0,0 0 23 0 0,0 5-1407 0 0,0 3-272 0 0,0 0-56 0 0,0 0-16 0 0,-5 4-872 0 0,0-4-184 0 0,5 0-32 0 0,0 5-8 0 0,-5 4-960 0 0,5-5-192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6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215 260 16128 0 0,'0'-2'365'0'0,"-1"-4"-208"0"0,0 0 1 0 0,-1 0-1 0 0,0 0 1 0 0,0 0 0 0 0,-1 0-1 0 0,1 0 1 0 0,-2 0-1 0 0,-3-6 1 0 0,-6-11-34 0 0,-27-46 3514 0 0,34 56-3340 0 0,-1 1 0 0 0,-15-21 0 0 0,19 28-244 0 0,-1 0 1 0 0,0 1-1 0 0,-1-1 1 0 0,1 1-1 0 0,-1 0 1 0 0,0 0-1 0 0,0 1 0 0 0,0-1 1 0 0,-6-2-1 0 0,2 3-54 0 0,9 3 0 0 0,-1 0 0 0 0,1 0 0 0 0,-1 0 0 0 0,1 0 0 0 0,-1 0 0 0 0,1 0 0 0 0,-1 0 0 0 0,1 0 0 0 0,-1 0 0 0 0,1 0 0 0 0,-1 0 0 0 0,1 0 0 0 0,-1 0 0 0 0,1 1 0 0 0,-1-1 0 0 0,1 0 0 0 0,-1 0 0 0 0,1 1 0 0 0,0-1 0 0 0,-1 0 0 0 0,1 0 0 0 0,-1 1 0 0 0,1-1 0 0 0,0 0 0 0 0,-1 1 0 0 0,1-1 0 0 0,0 1 0 0 0,0-1 0 0 0,-1 0 0 0 0,1 1 0 0 0,0-1 0 0 0,0 1 0 0 0,-1 0 0 0 0,1-1 0 0 0,-3 5 7 0 0,-1 0 0 0 0,1 1 0 0 0,0-1 1 0 0,1 1-1 0 0,-1 0 0 0 0,1 0 0 0 0,0 0 0 0 0,0 0 0 0 0,1 0 0 0 0,0 0 0 0 0,-1 7 0 0 0,1 10 45 0 0,3 38 0 0 0,-2-48-49 0 0,9 89-3 0 0,0 47 0 0 0,0 60-618 0 0,-4-168-3165 0 0,-5-39 2352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7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14800 0 0,'0'0'714'0'0,"3"1"-307"0"0,1 0-320 0 0,1 0-1 0 0,0-1 1 0 0,0 1 0 0 0,0-1 0 0 0,-1 0 0 0 0,1 0 0 0 0,0-1-1 0 0,0 1 1 0 0,0-1 0 0 0,0 0 0 0 0,5-2 0 0 0,-2 1 582 0 0,1 0 0 0 0,0 1 0 0 0,9-1 0 0 0,73-1 2666 0 0,-77 2-3179 0 0,1 0-1 0 0,16-4 1 0 0,-1-1-848 0 0,-23 5-65 0 0,0-1 0 0 0,-1 1 0 0 0,11-6 0 0 0,2-1-6468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7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4608 0 0,'0'2'8129'0'0,"3"12"-4567"0"0,-2-12-3311 0 0,-1 0 0 0 0,1-1 0 0 0,-1 1 0 0 0,1 0 0 0 0,-1 0 0 0 0,0 0 0 0 0,0 0 0 0 0,0-1 0 0 0,0 1 0 0 0,0 0 0 0 0,0 0 0 0 0,0 0 0 0 0,-1 2 0 0 0,-1 2 242 0 0,0 1 1 0 0,1 0-1 0 0,0 0 1 0 0,0 0-1 0 0,0 9 1 0 0,-2 20-121 0 0,3-33-532 0 0,0 1-1 0 0,-1-1 1 0 0,2 0-1 0 0,-1 1 1 0 0,0-1-1 0 0,1 1 1 0 0,-1-1-1 0 0,1 1 1 0 0,0-1 0 0 0,0 0-1 0 0,0 1 1 0 0,1-1-1 0 0,-1 0 1 0 0,1 0-1 0 0,-1 0 1 0 0,1 0-1 0 0,5 5 1 0 0,1 3-7198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8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5528 0 0,'0'0'497'0'0,"-1"1"-405"0"0,-11 20 279 0 0,-6 20 8709 0 0,11-24-5249 0 0,-1 4-2842 0 0,1 0-1 0 0,2 0 1 0 0,-1 1-1 0 0,-3 42 1 0 0,4 88-506 0 0,5-138-337 0 0,1 9-125 0 0,2-1 0 0 0,0 0 0 0 0,9 37 0 0 0,-8-48-40 0 0,-1 0-1 0 0,1 0 0 0 0,1 0 1 0 0,9 15-1 0 0,-12-22-102 0 0,0 0 0 0 0,0-1 0 0 0,1 0-1 0 0,-1 1 1 0 0,1-1 0 0 0,0 0 0 0 0,0 0 0 0 0,0-1-1 0 0,0 1 1 0 0,1 0 0 0 0,-1-1 0 0 0,1 0 0 0 0,-1 0-1 0 0,1 0 1 0 0,7 2 0 0 0,0-3-1719 0 0,2-1-489 0 0</inkml:trace>
  <inkml:trace contextRef="#ctx0" brushRef="#br0" timeOffset="1">232 267 5528 0 0,'0'0'497'0'0,"3"1"-10"0"0,45 10 12630 0 0,-37-9-11976 0 0,-10-1-1005 0 0,0-1 1 0 0,1 0-1 0 0,-1 0 0 0 0,0 0 1 0 0,1 1-1 0 0,-1-1 0 0 0,0 1 1 0 0,0-1-1 0 0,1 1 1 0 0,0 0-1 0 0,-1 0 488 0 0,11 7 552 0 0,-8-6-1099 0 0,-1-1-1 0 0,0 1 1 0 0,0 1-1 0 0,0-1 1 0 0,-1 0-1 0 0,1 1 1 0 0,0-1 0 0 0,-1 1-1 0 0,0 0 1 0 0,1 0-1 0 0,-1 0 1 0 0,-1 0 0 0 0,1 0-1 0 0,0 0 1 0 0,-1 1-1 0 0,1-1 1 0 0,-1 0-1 0 0,0 1 1 0 0,0-1 0 0 0,0 1-1 0 0,-1 0 1 0 0,1-1-1 0 0,-1 1 1 0 0,0-1 0 0 0,0 1-1 0 0,0 0 1 0 0,-1-1-1 0 0,1 1 1 0 0,-1-1 0 0 0,0 1-1 0 0,0 0 1 0 0,0-1-1 0 0,-2 5 1 0 0,0-1-64 0 0,0 0 0 0 0,-1 1 0 0 0,1-1 0 0 0,-2-1 0 0 0,1 1 0 0 0,-1-1 0 0 0,0 1 0 0 0,-8 7 0 0 0,7-6-109 0 0,0-1 0 0 0,1 1 0 0 0,-5 11 0 0 0,1-2-268 0 0,8-16-50 0 0,-3 3-359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8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7832 0 0,'0'0'12058'0'0,"-2"2"-10989"0"0,-8 6-644 0 0,0 0 0 0 0,1 1-1 0 0,0 1 1 0 0,0 0 0 0 0,1 0-1 0 0,1 0 1 0 0,-12 21 0 0 0,8-8-414 0 0,5-12 7 0 0,1 0 0 0 0,0 1 0 0 0,-5 19 1 0 0,8-22-2 0 0,0 1 0 0 0,1-1 0 0 0,0 1 0 0 0,0-1 0 0 0,1 1 0 0 0,0-1 0 0 0,1 1 0 0 0,0-1 0 0 0,0 1 0 0 0,1-1 0 0 0,0 1 0 0 0,1-1 0 0 0,4 10 0 0 0,-6-17-26 0 0,1 0 1 0 0,-1 0-1 0 0,1 1 0 0 0,0-1 0 0 0,-1 0 1 0 0,1 0-1 0 0,0-1 0 0 0,0 1 0 0 0,0 0 1 0 0,1-1-1 0 0,-1 1 0 0 0,0-1 0 0 0,0 0 1 0 0,1 1-1 0 0,-1-1 0 0 0,1 0 0 0 0,-1-1 0 0 0,1 1 1 0 0,0 0-1 0 0,-1-1 0 0 0,1 1 0 0 0,0-1 1 0 0,-1 0-1 0 0,1 0 0 0 0,0 0 0 0 0,-1 0 1 0 0,1-1-1 0 0,0 1 0 0 0,-1-1 0 0 0,1 1 0 0 0,-1-1 1 0 0,1 0-1 0 0,-1 0 0 0 0,1 0 0 0 0,-1 0 1 0 0,0-1-1 0 0,1 1 0 0 0,-1-1 0 0 0,3-1 1 0 0,19-18-516 0 0,-19 18 164 0 0,-1-1 1 0 0,0 1-1 0 0,1-1 1 0 0,-2 0-1 0 0,7-7 0 0 0,3-10-992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8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0,'0'0'585'0'0,"1"2"-485"0"0,1 5 445 0 0,0-1-1 0 0,1 0 1 0 0,6 11-1 0 0,-2-6 1742 0 0,15 22 4147 0 0,4 5-3027 0 0,-2-4-1567 0 0,-7-6-738 0 0,-11-19-845 0 0,0 0-1 0 0,0 1 1 0 0,-1-1 0 0 0,0 1 0 0 0,-1 0-1 0 0,0 1 1 0 0,-1-1 0 0 0,4 18 0 0 0,-4 12-118 0 0,-2 1-1 0 0,-9 80 1 0 0,5-92-237 0 0,-3 29-1778 0 0,6-43-47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9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0,'0'0'14413'0'0,"2"1"-13291"0"0,20 7 350 0 0,-18-6-1276 0 0,1-1 1 0 0,-1 1-1 0 0,0 0 0 0 0,1-1 1 0 0,0 0-1 0 0,-1 0 1 0 0,9 0-1 0 0,5 0 288 0 0,0 1 0 0 0,27 6 0 0 0,-21-3-187 0 0,2 4-64 0 0,-21-7-219 0 0,-1 0-1 0 0,1-1 1 0 0,-1 1 0 0 0,1-1-1 0 0,5 1 1 0 0,-1-1-49 0 0,-1-1-1 0 0,1 0 1 0 0,-1-1 0 0 0,16-2 0 0 0,-20 2-497 0 0,1 0 1 0 0,-1 0 0 0 0,1-1 0 0 0,-1 0-1 0 0,0 0 1 0 0,0 0 0 0 0,1 0 0 0 0,-2 0-1 0 0,1-1 1 0 0,5-4 0 0 0,0-5-7299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9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6912 0 0,'0'0'622'0'0,"2"0"-512"0"0,-1 0-54 0 0,-1 0 0 0 0,0 0 0 0 0,1 0 1 0 0,-1 0-1 0 0,1 0 0 0 0,-1 0 0 0 0,1-1 1 0 0,-1 1-1 0 0,1 0 0 0 0,-1 1 0 0 0,1-1 1 0 0,-1 0-1 0 0,1 0 0 0 0,-1 0 0 0 0,1 0 1 0 0,-1 0-1 0 0,1 0 0 0 0,-1 1 0 0 0,1-1 1 0 0,-1 0-1 0 0,1 0 0 0 0,0 1 0 0 0,1 1 536 0 0,24 7 5172 0 0,-20-7-4883 0 0,-1 0 1 0 0,1 0 0 0 0,0 0 0 0 0,7 5 0 0 0,1 3 705 0 0,16 7 1271 0 0,-30-17-2833 0 0,0 0-1 0 0,0 0 1 0 0,1 1-1 0 0,-1-1 1 0 0,0 0 0 0 0,0 0-1 0 0,1 0 1 0 0,-1 0-1 0 0,0 0 1 0 0,0 1-1 0 0,0-1 1 0 0,1 0-1 0 0,-1 0 1 0 0,0 0-1 0 0,0 0 1 0 0,0 1 0 0 0,0-1-1 0 0,0 0 1 0 0,1 0-1 0 0,-1 1 1 0 0,0-1-1 0 0,0 0 1 0 0,0 0-1 0 0,0 0 1 0 0,0 1-1 0 0,0-1 1 0 0,0 0-1 0 0,0 0 1 0 0,0 1 0 0 0,0-1-1 0 0,0 0 1 0 0,0 1-1 0 0,0-1 5 0 0,0 1 0 0 0,0-1 0 0 0,0 1 0 0 0,0-1 0 0 0,0 0 0 0 0,0 1 0 0 0,0-1-1 0 0,0 0 1 0 0,0 1 0 0 0,0-1 0 0 0,1 1 0 0 0,-1-1 0 0 0,0 0 0 0 0,0 1 0 0 0,0-1 0 0 0,1 0 0 0 0,-1 1-1 0 0,0-1 1 0 0,0 0 0 0 0,1 0 0 0 0,-1 1 0 0 0,1-1 0 0 0,1 2 45 0 0,0 0-1 0 0,0 0 1 0 0,0 0 0 0 0,0 0 0 0 0,0 1 0 0 0,0-1-1 0 0,-1 0 1 0 0,1 1 0 0 0,-1-1 0 0 0,1 1-1 0 0,-1 0 1 0 0,0-1 0 0 0,0 1 0 0 0,1 6 0 0 0,1 4 27 0 0,-3-12-96 0 0,0-1-1 0 0,1 1 1 0 0,-1 0 0 0 0,0 0 0 0 0,0 0-1 0 0,1 0 1 0 0,-1 0 0 0 0,0 0 0 0 0,0 0 0 0 0,0 0-1 0 0,-1 2 1 0 0,-2 9 46 0 0,0 0 1 0 0,-1 0-1 0 0,-1 0 0 0 0,0-1 1 0 0,-1 0-1 0 0,-10 17 0 0 0,0-6-84 0 0,-35 40-1 0 0,48-60 1 0 0,0 1-1 0 0,0-1 1 0 0,0 0-1 0 0,-1 0 1 0 0,1 0-1 0 0,-4 1 1 0 0,4-2-52 0 0,0 1 0 0 0,0-1 1 0 0,0 1-1 0 0,0-1 0 0 0,0 1 0 0 0,1 0 0 0 0,-1 0 1 0 0,-2 3-1 0 0,4-4-562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39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9672 0 0,'-1'2'3096'0'0,"-10"25"4046"0"0,4 6-5207 0 0,6-21-1825 0 0,1 0 1 0 0,0 0 0 0 0,1 0 0 0 0,0-1 0 0 0,1 1-1 0 0,0 0 1 0 0,1 0 0 0 0,1-1 0 0 0,-1 1 0 0 0,7 11-1 0 0,-8-19-106 0 0,1 0 0 0 0,0 0 0 0 0,0 0 0 0 0,0 0 0 0 0,0-1 0 0 0,1 1 0 0 0,-1-1 0 0 0,1 0 0 0 0,0 1 0 0 0,0-2 0 0 0,0 1 0 0 0,0 0 0 0 0,0-1 0 0 0,1 0 0 0 0,4 2 0 0 0,-5-3 33 0 0,0 0-1 0 0,0 0 1 0 0,0 0-1 0 0,0-1 1 0 0,0 0-1 0 0,0 1 1 0 0,0-1-1 0 0,0-1 1 0 0,0 1-1 0 0,0 0 1 0 0,0-1-1 0 0,0 0 1 0 0,0 0-1 0 0,0 0 1 0 0,0-1-1 0 0,-1 1 0 0 0,1-1 1 0 0,0 0-1 0 0,4-3 1 0 0,-4 2 13 0 0,0 1 1 0 0,0-1-1 0 0,0-1 1 0 0,-1 1-1 0 0,1 0 1 0 0,-1-1-1 0 0,0 0 1 0 0,0 0-1 0 0,0 0 1 0 0,0 0-1 0 0,-1 0 1 0 0,0 0-1 0 0,0-1 1 0 0,0 1-1 0 0,2-7 1 0 0,0-9 323 0 0,0 0 0 0 0,-1 0 0 0 0,-1 0 0 0 0,-1-1 0 0 0,-3-30 0 0 0,2 49-365 0 0,-1 0 1 0 0,1-1-1 0 0,-1 1 1 0 0,0 0-1 0 0,0 0 1 0 0,0 0-1 0 0,0 0 1 0 0,-1 0-1 0 0,1 0 1 0 0,-1 0-1 0 0,1 0 1 0 0,-1 1-1 0 0,1-1 1 0 0,-1 1-1 0 0,0-1 1 0 0,0 1-1 0 0,0-1 1 0 0,0 1-1 0 0,0 0 1 0 0,0 0-1 0 0,0 0 1 0 0,0 0 0 0 0,0 0-1 0 0,0 1 1 0 0,-1-1-1 0 0,1 1 1 0 0,0-1-1 0 0,-4 1 1 0 0,1-1-116 0 0,0 0 1 0 0,-1 1-1 0 0,1 0 1 0 0,0 0-1 0 0,0 0 1 0 0,0 1 0 0 0,-1 0-1 0 0,1 0 1 0 0,0 0-1 0 0,0 0 1 0 0,0 1-1 0 0,-5 2 1 0 0,2 1-786 0 0,0 0 0 0 0,0 0-1 0 0,0 1 1 0 0,-9 10 0 0 0,2 0-1244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0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1 214 4608 0 0,'1'1'3881'0'0,"4"1"-3224"0"0,0 0 0 0 0,-1-1 0 0 0,1 1 0 0 0,0-1 0 0 0,0 0 0 0 0,0 0 0 0 0,0 0 0 0 0,0-1 0 0 0,9 0-1 0 0,49-5 1329 0 0,-60 4-1934 0 0,10 0 136 0 0,-8 0-41 0 0,0 0-1 0 0,0 0 1 0 0,0 1-1 0 0,0 0 1 0 0,1 0 0 0 0,-1 0-1 0 0,0 1 1 0 0,8 1-1 0 0,-9-1-63 0 0,0 0 0 0 0,-1-1-1 0 0,1 1 1 0 0,0-1-1 0 0,0 0 1 0 0,6-1-1 0 0,11 0 26 0 0,35 5 177 0 0,16 1-11 0 0,-64-5-260 0 0,-1 0-1 0 0,1 0 1 0 0,0 0-1 0 0,0-1 1 0 0,0-1-1 0 0,0 1 1 0 0,9-4-1 0 0,30-5 5 0 0,18-2-19 0 0,-48 8 16 0 0,0 1 0 0 0,0 0 0 0 0,21 0 0 0 0,-13 4-3 0 0,-5-1 6 0 0,1 0 1 0 0,29-5 0 0 0,-15 1-51 0 0,0 2 1 0 0,0 1-1 0 0,39 5 0 0 0,15-1-402 0 0,-58-2 435 0 0,-17 0 0 0 0,1-1 0 0 0,-1-1 0 0 0,1 0 0 0 0,0 0 0 0 0,24-7 0 0 0,-34 7 0 0 0,0 0 0 0 0,0 1 0 0 0,0 0 0 0 0,0 0 0 0 0,0 0 0 0 0,0 1 0 0 0,0-1 0 0 0,0 1 0 0 0,-1 0 0 0 0,9 3 0 0 0,22 4 0 0 0,10-7 148 0 0,0-1-1 0 0,47-8 0 0 0,-49 5 281 0 0,5-6-122 0 0,-38 6-221 0 0,0 1-1 0 0,0 0 0 0 0,17 0 1 0 0,46-3 368 0 0,-48 3-366 0 0,15-6 44 0 0,-9 2-56 0 0,-9 3-74 0 0,7 0 48 0 0,41-10 1 0 0,-66 12-24 0 0,0-1 0 0 0,0 2-1 0 0,0-1 1 0 0,0 0 0 0 0,1 1-1 0 0,-1 0 1 0 0,0 0 0 0 0,0 0-1 0 0,0 0 1 0 0,0 1 0 0 0,0 0 0 0 0,0 0-1 0 0,0 0 1 0 0,0 0 0 0 0,0 0-1 0 0,0 1 1 0 0,-1 0 0 0 0,7 4-1 0 0,-6-4-14 0 0,-2 0-3 0 0,1 1 0 0 0,0-1 0 0 0,0 0 0 0 0,0-1 0 0 0,0 1 0 0 0,0-1 0 0 0,4 3 0 0 0,-5-4-4 0 0,-1 0-1 0 0,1 0 1 0 0,-1 0 0 0 0,1 0-1 0 0,-1 0 1 0 0,0 0-1 0 0,1 0 1 0 0,-1-1-1 0 0,1 1 1 0 0,-1 0-1 0 0,0-1 1 0 0,1 1 0 0 0,-1-1-1 0 0,0 0 1 0 0,1 1-1 0 0,-1-1 1 0 0,0 0-1 0 0,0 0 1 0 0,1 0 0 0 0,-1 0-1 0 0,1-1 1 0 0,3-3 10 0 0,0 1 0 0 0,1-1 1 0 0,-1 1-1 0 0,1 1 0 0 0,0-1 1 0 0,0 1-1 0 0,0 0 1 0 0,1 1-1 0 0,-1-1 0 0 0,1 1 1 0 0,-1 0-1 0 0,10-1 0 0 0,9 1 58 0 0,1 1-1 0 0,33 2 1 0 0,7-2 5 0 0,-50 0-51 0 0,1 1 1 0 0,0 0 0 0 0,30 4 0 0 0,-24 0 13 0 0,0-1 0 0 0,1-1 0 0 0,0-1 1 0 0,-1-2-1 0 0,1 0 0 0 0,0-1 0 0 0,-1-2 0 0 0,36-9 0 0 0,-33 7 252 0 0,0 1 1 0 0,0 1-1 0 0,34-1 0 0 0,84 7 663 0 0,-93 5-955 0 0,-32-4-27 0 0,30 1 1 0 0,52 2-65 0 0,-72-2 121 0 0,1-2-1 0 0,-1-2 0 0 0,33-2 1 0 0,-19-4 20 0 0,9-1-10 0 0,56 0 0 0 0,3 0-40 0 0,-2 0 0 0 0,-14 1-1 0 0,-2 1 16 0 0,135 1 555 0 0,-202 3-571 0 0,48-8 0 0 0,3-2 14 0 0,-14 7 13 0 0,137-5 65 0 0,-194 9-86 0 0,-1 1 0 0 0,1 0 0 0 0,0 0 0 0 0,-1 0 0 0 0,1 1 1 0 0,-1 0-1 0 0,1 0 0 0 0,-1 0 0 0 0,0 1 0 0 0,8 5 0 0 0,6 2 3 0 0,-16-9 9 0 0,-1 0-1 0 0,1 0 1 0 0,0 0-1 0 0,0 0 0 0 0,0-1 1 0 0,0 1-1 0 0,0-1 1 0 0,1 0-1 0 0,-1 0 1 0 0,0 0-1 0 0,5 0 1 0 0,34-11 374 0 0,-10 3-140 0 0,-2 4-745 0 0,56 1-1 0 0,7-1 250 0 0,50-5 751 0 0,-104 8-487 0 0,31 1 26 0 0,-56 1-45 0 0,22-3 0 0 0,-22 1 0 0 0,-1 0 0 0 0,15 2 0 0 0,25 1-2 0 0,-33-2 6 0 0,0 1 1 0 0,20 4-1 0 0,2 0 275 0 0,-1-2 1 0 0,49-2-1 0 0,-62-1-300 0 0,-15 1-84 0 0,-1 0 0 0 0,1 1-1 0 0,13 5 1 0 0,-14-4 63 0 0,-1-1 1 0 0,1 0-1 0 0,13 0 0 0 0,197 1 298 0 0,-101-12-128 0 0,85 5 88 0 0,-172 7-185 0 0,-25-2-18 0 0,0 0 0 0 0,0-1 1 0 0,-1 0-1 0 0,1 0 0 0 0,0-1 1 0 0,9-2-1 0 0,16 2-1 0 0,-26-1-10 0 0,-4 2 4 0 0,-1-1 1 0 0,0 1-1 0 0,0 0 1 0 0,1 0-1 0 0,-1 1 1 0 0,0-1-1 0 0,6 2 0 0 0,26-1 53 0 0,-21-2-39 0 0,-1 2 0 0 0,0 0 0 0 0,15 2 0 0 0,-18 1-41 0 0,-7-3 15 0 0,0 0-1 0 0,1-1 1 0 0,-1 1-1 0 0,0 0 0 0 0,0-1 1 0 0,0 0-1 0 0,0 0 1 0 0,6 0-1 0 0,21-3 67 0 0,-28 4-64 0 0,-1-1 1 0 0,1 0-1 0 0,0 0 0 0 0,-1 0 0 0 0,1 0 1 0 0,-1 0-1 0 0,1 0 0 0 0,-1-1 0 0 0,1 1 0 0 0,0 0 1 0 0,-1-1-1 0 0,1 1 0 0 0,-1-1 0 0 0,0 0 1 0 0,1 0-1 0 0,1-1 0 0 0,4-1 0 0 0,7 2 4 0 0,-10 3 0 0 0,-1 0 0 0 0,1-2 602 0 0,2 0-2306 0 0,6 0-7050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0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2760 0 0,'0'0'17283'0'0,"0"2"-16479"0"0,1 26 616 0 0,8 43 0 0 0,0-2-1029 0 0,1-19-550 0 0,-2-11-25 0 0,-3-8 75 0 0,1 7 97 0 0,1 58 1 0 0,-3-56 205 0 0,-3-29-114 0 0,0-1 0 0 0,0 1 1 0 0,-2 18-1 0 0,2-14-398 0 0,0-14 28 0 0,0-9 227 0 0,-1 3 59 0 0,0-14 6 0 0,0-1 0 0 0,5-24 0 0 0,0 9-869 0 0,1-52 1 0 0,1-10 453 0 0,-3 59 462 0 0,-1-57 1 0 0,-2 6 27 0 0,0 63-76 0 0,-1 18 1 0 0,0 0 1 0 0,1 0-1 0 0,-1 1 1 0 0,4-13 0 0 0,0 9 290 0 0,-1-1 0 0 0,-1 1 1 0 0,0 0-1 0 0,0-16 0 0 0,-2 25 117 0 0,1 3-402 0 0,0-1 1 0 0,0 1-1 0 0,0-1 0 0 0,0 1 1 0 0,0-1-1 0 0,0 1 1 0 0,0-1-1 0 0,0 1 1 0 0,0 0-1 0 0,0 0 1 0 0,-1-1-1 0 0,1 1 0 0 0,0 0 1 0 0,-1 0-1 0 0,1 0 1 0 0,0 0-1 0 0,-1 0 1 0 0,1 1-1 0 0,3 4-10 0 0,5 5 5 0 0,-1 0 0 0 0,0 0-1 0 0,12 25 1 0 0,-5-4 71 0 0,-2 1 0 0 0,0 0 0 0 0,-3 1-1 0 0,11 56 1 0 0,-2 19-62 0 0,-15-81-77 0 0,1 21-574 0 0,-3-31-70 0 0,-1-16 421 0 0,-1 1-1 0 0,0-1 1 0 0,1 0 0 0 0,-1 1-1 0 0,0-1 1 0 0,0 1 0 0 0,-1 1-1 0 0,-2 1-1231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1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6448 0 0,'0'0'585'0'0,"2"0"-485"0"0,14 4 2754 0 0,0-1 0 0 0,0 0-1 0 0,29 0 1 0 0,-37-3-2405 0 0,-1-1 0 0 0,0 0 0 0 0,11-2-1 0 0,29-4 836 0 0,-9 1-1962 0 0,-13-2-4795 0 0,-11 1-1179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1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8752 0 0,'0'0'793'0'0,"-9"-3"-634"0"0,-3-1 1679 0 0,11 3-1448 0 0,-1 1 0 0 0,1-1 0 0 0,0 0 0 0 0,-1 1 0 0 0,1 0 0 0 0,-1-1 0 0 0,1 1 0 0 0,0 0 0 0 0,-1 0 0 0 0,1 0 0 0 0,-1-1 0 0 0,1 2 0 0 0,-1-1 0 0 0,1 0 0 0 0,0 0 0 0 0,-1 0 0 0 0,1 1 0 0 0,-1-1 0 0 0,-1 1 0 0 0,-14 7 1074 0 0,15-7-1410 0 0,0 0 0 0 0,-1 0 0 0 0,1 0 0 0 0,0 0 0 0 0,0 1 0 0 0,0-1 0 0 0,0 1 0 0 0,0-1 0 0 0,0 1 0 0 0,0 0 1 0 0,0-1-1 0 0,-2 4 0 0 0,0 1-54 0 0,0 1 1 0 0,1-1-1 0 0,-1 0 0 0 0,-3 13 1 0 0,6-16-11 0 0,0 0 1 0 0,0 0-1 0 0,1 0 0 0 0,0 1 1 0 0,-1-1-1 0 0,1 0 0 0 0,0 0 0 0 0,1 1 1 0 0,-1-1-1 0 0,0 0 0 0 0,1 0 1 0 0,0 1-1 0 0,1 2 0 0 0,-2-6 10 0 0,2 8-22 0 0,1 0 0 0 0,0 0 0 0 0,1 0 0 0 0,-1 0 0 0 0,1-1 1 0 0,1 1-1 0 0,0-1 0 0 0,7 8 0 0 0,0-2-21 0 0,30 23 1 0 0,-38-32 38 0 0,0 0 0 0 0,-1 0 0 0 0,1 1 0 0 0,-1-1 0 0 0,0 1 0 0 0,0-1 1 0 0,0 1-1 0 0,-1 0 0 0 0,1 0 0 0 0,1 6 0 0 0,-4-8 47 0 0,0-1-22 0 0,0 1 1 0 0,1 0 0 0 0,-2-1-1 0 0,1 1 1 0 0,0 0-1 0 0,-1-1 1 0 0,1 1 0 0 0,-1-1-1 0 0,1 1 1 0 0,-1-1-1 0 0,0 1 1 0 0,0-1 0 0 0,-1 1-1 0 0,1-1 1 0 0,-3 4-1 0 0,0 0 4 0 0,-16-2 103 0 0,15-1-237 0 0,2-2-4 0 0,1 1 0 0 0,-1-1 0 0 0,0 0 0 0 0,0 0 1 0 0,0 0-1 0 0,0-1 0 0 0,0 1 0 0 0,-4 0 0 0 0,5-2-1335 0 0,-2-5-411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9216 0 0,'0'0'706'0'0,"1"1"-463"0"0,9 7 496 0 0,-5-7-210 0 0,-3-2-48 0 0,7 4 1385 0 0,0 1 1 0 0,0 0-1 0 0,13 8 0 0 0,16 6 1722 0 0,-35-16-3432 0 0,1 0-1 0 0,-1 0 1 0 0,0 0-1 0 0,0 0 1 0 0,0 1 0 0 0,0-1-1 0 0,0 1 1 0 0,4 5-1 0 0,18 27 723 0 0,-23-31-862 0 0,0 0 0 0 0,-1 0 0 0 0,1 0 1 0 0,-1 0-1 0 0,0 0 0 0 0,-1 0 0 0 0,1 1 1 0 0,-1-1-1 0 0,0 0 0 0 0,0 1 0 0 0,0-1 1 0 0,0 0-1 0 0,-1 1 0 0 0,0-1 0 0 0,-1 5 1 0 0,-1 2-108 0 0,-1-1 0 0 0,0 1 1 0 0,-1-1-1 0 0,0 0 1 0 0,0 0-1 0 0,-1-1 0 0 0,-1 0 1 0 0,1 0-1 0 0,-1 0 1 0 0,-1-1-1 0 0,0 0 1 0 0,0 0-1 0 0,0-1 0 0 0,-1 0 1 0 0,-12 7-1 0 0,20-14 25 0 0,-1 1 0 0 0,1 0 0 0 0,0-1 0 0 0,0 1 1 0 0,0 0-1 0 0,0 0 0 0 0,-1-1 0 0 0,1 1 0 0 0,0 0 0 0 0,1 0 0 0 0,-1 0 0 0 0,0 0 0 0 0,0 0 0 0 0,-1 2 0 0 0,2-3-6 0 0,0 0 1 0 0,0 1-1 0 0,-1-1 0 0 0,1 0 0 0 0,0 0 1 0 0,-1 0-1 0 0,1 0 0 0 0,0 1 1 0 0,0-1-1 0 0,-1 0 0 0 0,1 0 1 0 0,0 0-1 0 0,-1 0 0 0 0,1 0 1 0 0,0 0-1 0 0,-1 0 0 0 0,1 0 0 0 0,0 0 1 0 0,-1 0-1 0 0,1 0 0 0 0,0 0 1 0 0,-1 0-1 0 0,1 0 0 0 0,0 0 1 0 0,-1 0-1 0 0,1 0 0 0 0,0 0 1 0 0,-1-1-1 0 0,-9-3-5147 0 0,0-3-1573 0 0</inkml:trace>
  <inkml:trace contextRef="#ctx0" brushRef="#br0" timeOffset="1">292 17 6448 0 0,'0'0'16273'0'0,"-5"4"-15356"0"0,2 2-838 0 0,0 0-1 0 0,0 0 1 0 0,0 0 0 0 0,1 1 0 0 0,0-1-1 0 0,0 1 1 0 0,1-1 0 0 0,0 1 0 0 0,0 0-1 0 0,1-1 1 0 0,-1 1 0 0 0,1 0 0 0 0,1-1-1 0 0,-1 1 1 0 0,1 0 0 0 0,1-1-1 0 0,3 13 1 0 0,3 3-79 0 0,21 36 0 0 0,-24-49 0 0 0,-2-4-58 0 0,1 0 0 0 0,0 0 0 0 0,0-1 0 0 0,0 1 0 0 0,0-1 0 0 0,0 0-1 0 0,1 0 1 0 0,0-1 0 0 0,0 0 0 0 0,0 1 0 0 0,10 3 0 0 0,12 0-1694 0 0,-27-7 1490 0 0,1 0 0 0 0,-1 0-1 0 0,1 0 1 0 0,-1 0 0 0 0,1 0 0 0 0,-1-1-1 0 0,1 1 1 0 0,-1 0 0 0 0,0 0 0 0 0,1 0-1 0 0,-1-1 1 0 0,1 1 0 0 0,-1 0 0 0 0,1-1-1 0 0,-1 1 1 0 0,0 0 0 0 0,1-1 0 0 0,-1 1 0 0 0,1-1-1 0 0,13-9-8098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2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7368 0 0,'2'2'8781'0'0,"1"1"-8179"0"0,1-1 0 0 0,0 1 0 0 0,0-1 0 0 0,0 0 0 0 0,1 0 0 0 0,-1 0 1 0 0,0-1-1 0 0,1 1 0 0 0,6 0 0 0 0,6 1 447 0 0,22 0 1 0 0,10 1 414 0 0,-39-2-1262 0 0,0-1 1 0 0,0 0-1 0 0,1 0 0 0 0,14-2 1 0 0,-21 1-229 0 0,-1-1 0 0 0,1 1 0 0 0,-1-1 0 0 0,1 0 0 0 0,-1 0 0 0 0,1 0 0 0 0,-1-1-1 0 0,0 1 1 0 0,0-1 0 0 0,0 0 0 0 0,1 0 0 0 0,-2 0 0 0 0,1 0 0 0 0,0 0 0 0 0,0 0 0 0 0,2-4 0 0 0,9-7-2215 0 0,-10 6-29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2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0,'33'1'996'0'0,"-16"2"3317"0"0,-13-2-2920 0 0,0 0 0 0 0,0 0 0 0 0,0-1 1 0 0,-1 1-1 0 0,9-1 0 0 0,11 3 1624 0 0,-10 1-765 0 0,-11-4-2091 0 0,0 1 0 0 0,0-1 0 0 0,-1 1 0 0 0,1-1 0 0 0,0 1-1 0 0,0 0 1 0 0,-1 0 0 0 0,1 0 0 0 0,1 2 0 0 0,-1-2 83 0 0,-1 0 0 0 0,1 0 0 0 0,-1 0 0 0 0,1-1 0 0 0,-1 1 0 0 0,1 0 0 0 0,0 0 0 0 0,2 0 0 0 0,-3-1-213 0 0,0 0-1 0 0,0 0 1 0 0,0 1-1 0 0,0-1 1 0 0,-1 0-1 0 0,1 1 0 0 0,0-1 1 0 0,0 1-1 0 0,0-1 1 0 0,-1 1-1 0 0,1-1 1 0 0,0 1-1 0 0,-1 0 1 0 0,1-1-1 0 0,0 1 1 0 0,-1 0-1 0 0,1-1 1 0 0,-1 1-1 0 0,1 0 1 0 0,-1 0-1 0 0,1-1 1 0 0,-1 1-1 0 0,0 0 0 0 0,1 0 1 0 0,-1 0-1 0 0,0 0 1 0 0,0 0-1 0 0,1 0 1 0 0,0 4 20 0 0,-1-1 0 0 0,1 0 0 0 0,-1 0 0 0 0,0 1 0 0 0,0-1 0 0 0,0 0 1 0 0,0 0-1 0 0,-1 1 0 0 0,1-1 0 0 0,-1 0 0 0 0,0 0 0 0 0,-1 0 0 0 0,1 0 0 0 0,-1 0 0 0 0,-3 6 1 0 0,-4 5-24 0 0,0 0 0 0 0,-19 20 1 0 0,20-25-320 0 0,4-5 183 0 0,-1 0 0 0 0,0 0 0 0 0,0-1 0 0 0,-7 5 0 0 0,8-6-16 0 0,-1 0 0 0 0,1 1 0 0 0,0-1 1 0 0,0 1-1 0 0,1 0 0 0 0,-6 7 0 0 0,-9 10-2189 0 0,13-13 194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5064 0 0,'0'-13'16085'0'0,"7"23"-14433"0"0,-3-7-1494 0 0,1 1 0 0 0,0-1 1 0 0,0 0-1 0 0,0 0 0 0 0,0 0 0 0 0,1-1 1 0 0,-1 1-1 0 0,1-1 0 0 0,-1-1 1 0 0,11 3-1 0 0,4 2 70 0 0,-17-5-207 0 0,0 1 0 0 0,0-2 0 0 0,1 1 1 0 0,-1 0-1 0 0,0 0 0 0 0,0-1 0 0 0,4 1 0 0 0,23 1 49 0 0,-25-1-54 0 0,1 0 0 0 0,0 0-1 0 0,-1-1 1 0 0,1 0 0 0 0,0 0 0 0 0,8-2-1 0 0,27-7-1071 0 0,-28-2-1556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3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 0 0,'0'0'1090'0'0,"0"2"-898"0"0,0 6 742 0 0,1 0-1 0 0,0 0 1 0 0,0 0-1 0 0,0-1 0 0 0,5 14 1 0 0,-4-16-493 0 0,0 1-1 0 0,-1-1 1 0 0,0 1 0 0 0,0 0 0 0 0,0 7-1 0 0,0-5-122 0 0,0 0 0 0 0,0 0 0 0 0,3 11 0 0 0,-2-11-179 0 0,0 0 1 0 0,-1 0-1 0 0,1 12 1 0 0,-2 2-27 0 0,4 36 0 0 0,-4-55-307 0 0,1 1 1 0 0,0 0-1 0 0,0-1 0 0 0,0 1 0 0 0,0 0 0 0 0,1-1 0 0 0,1 4 0 0 0,6 5-5597 0 0,-4-3-1210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4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246 170 12752 0 0,'0'0'1157'0'0,"-9"-11"-930"0"0,1 3 1395 0 0,0 0 1 0 0,-8-10 0 0 0,4 3-142 0 0,5 8-847 0 0,-1-3-120 0 0,-1 0 0 0 0,-1 1-1 0 0,-12-10 1 0 0,12 11-305 0 0,6 5-124 0 0,0 0 0 0 0,1 0 0 0 0,-1 1 0 0 0,-6-3 1 0 0,9 4-71 0 0,-1 0 1 0 0,0 1 0 0 0,1-1 0 0 0,-1 1 0 0 0,0 0 0 0 0,1-1 0 0 0,-1 1 0 0 0,0 0 0 0 0,1 0 0 0 0,-1 0 0 0 0,0 0 0 0 0,1 1 0 0 0,-1-1-1 0 0,0 0 1 0 0,1 1 0 0 0,-3 0 0 0 0,-7 0 58 0 0,10-1-74 0 0,0 0 0 0 0,0 0 1 0 0,-1 0-1 0 0,1 0 0 0 0,0 1 1 0 0,0-1-1 0 0,0 0 0 0 0,0 0 1 0 0,0 1-1 0 0,0-1 0 0 0,0 0 1 0 0,0 1-1 0 0,0-1 1 0 0,0 1-1 0 0,1 0 0 0 0,-1-1 1 0 0,0 1-1 0 0,-1 0 0 0 0,-1 3-41 0 0,-1-1 0 0 0,1 1 0 0 0,0 0 1 0 0,0 0-1 0 0,0 0 0 0 0,0 0 0 0 0,1 1 0 0 0,0-1 0 0 0,0 1 0 0 0,0-1 0 0 0,0 1 0 0 0,1 0 0 0 0,-2 6 0 0 0,1 7-254 0 0,0 0 0 0 0,1 26 0 0 0,1-37 249 0 0,2 11-130 0 0,0 1 0 0 0,8 32 0 0 0,-5-42 166 0 0,0-1-44 0 0,3-5 12 0 0,-6-3 53 0 0,0 0 0 0 0,0-1 0 0 0,-1 1 0 0 0,1 0 1 0 0,-1-1-1 0 0,1 0 0 0 0,0 1 0 0 0,-1-1 0 0 0,1 0 1 0 0,-1 1-1 0 0,1-1 0 0 0,-1 0 0 0 0,1 0 0 0 0,-1 0 0 0 0,0-1 1 0 0,3-1-1 0 0,16-25 296 0 0,-14 18-242 0 0,-3 4 26 0 0,1-1 0 0 0,-1 0-1 0 0,0-1 1 0 0,2-8 0 0 0,5-11 175 0 0,-8 20-205 0 0,17-31 334 0 0,-17 35-369 0 0,1-3-11 0 0,1 1 1 0 0,-1-1 0 0 0,1 1 0 0 0,0 0 0 0 0,0 0 0 0 0,0 1 0 0 0,1-1 0 0 0,0 1 0 0 0,0 0 0 0 0,0 1 0 0 0,0-1-1 0 0,0 1 1 0 0,7-3 0 0 0,0 1-27 0 0,12-4 31 0 0,-1 0 0 0 0,35-6 1 0 0,19-5 137 0 0,-74 18-133 0 0,1 0-5 0 0,19 2 79 0 0,10 0-88 0 0,-29 0 32 0 0,6 4-22 0 0,-10-4-19 0 0,1 1 0 0 0,0-1 0 0 0,-1 0 0 0 0,1 0 0 0 0,0 1 1 0 0,0-1-1 0 0,-1 1 0 0 0,1-1 0 0 0,0 0 0 0 0,-1 1 0 0 0,1-1 0 0 0,-1 1 0 0 0,1-1 0 0 0,-1 1 0 0 0,1 0 1 0 0,-1-1-1 0 0,1 1 0 0 0,-1 0 0 0 0,1-1 0 0 0,-1 1 0 0 0,0 0 0 0 0,0-1 0 0 0,1 2 0 0 0,0 0 1 0 0,1 0-3 0 0,0 2 0 0 0,-1 10 0 0 0,0-2 0 0 0,-1-9 0 0 0,0 0 0 0 0,0 0 0 0 0,0 0 0 0 0,0 0 0 0 0,0 0 0 0 0,-1 0 0 0 0,1 0 0 0 0,-1 0 0 0 0,0 0 0 0 0,-2 5 0 0 0,-3 7 0 0 0,0 0 0 0 0,-7 30 0 0 0,12-40 0 0 0,1-2 0 0 0,-1 1 0 0 0,0-1 0 0 0,0 1 0 0 0,0-1 0 0 0,0 0 0 0 0,-1 0 0 0 0,0 1 0 0 0,1-1 0 0 0,-1 0 0 0 0,0 0 0 0 0,-4 3 0 0 0,-1 9-32 0 0,7-14 29 0 0,-1 1-1 0 0,1 0 0 0 0,-1-1 1 0 0,0 1-1 0 0,1-1 1 0 0,-1 1-1 0 0,0-1 0 0 0,0 0 1 0 0,0 1-1 0 0,-2 1 0 0 0,0 0 4 0 0,0 0 0 0 0,0 0 0 0 0,-1-1 0 0 0,1 0 0 0 0,-1 1 0 0 0,0-1 0 0 0,1 0 0 0 0,-1-1 0 0 0,0 1 0 0 0,0-1 0 0 0,-7 2 0 0 0,10-3 2 0 0,0 0 0 0 0,0 1 1 0 0,0-1-1 0 0,0-1 0 0 0,0 1 0 0 0,0 0 0 0 0,-1 0 0 0 0,1 0 0 0 0,0 0 0 0 0,0-1 0 0 0,0 1 0 0 0,0-1 0 0 0,0 1 1 0 0,0-1-1 0 0,0 1 0 0 0,0-1 0 0 0,0 1 0 0 0,0-1 0 0 0,-1-1 0 0 0,-13-7 20 0 0,11 8-14 0 0,1-1 1 0 0,-1 0-1 0 0,1 0 0 0 0,0 0 0 0 0,0 0 1 0 0,-1 0-1 0 0,1-1 0 0 0,0 1 0 0 0,1-1 0 0 0,-1 0 1 0 0,-3-4-1 0 0,-26-41 299 0 0,24 35-199 0 0,2 4-14 0 0,2 0 0 0 0,-1 0 1 0 0,1-1-1 0 0,-3-12 0 0 0,1 3-76 0 0,-11-28-195 0 0,16 46-81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15752 0 0,'0'0'1423'0'0,"1"1"-1171"0"0,2 1-70 0 0,-1 0 0 0 0,0 1 0 0 0,0-1 0 0 0,0 1 0 0 0,-1-1 0 0 0,1 1 0 0 0,0-1 0 0 0,-1 1 0 0 0,0 0-1 0 0,1 0 1 0 0,-1 0 0 0 0,0 0 0 0 0,-1 0 0 0 0,1 0 0 0 0,0 3 0 0 0,0 8 933 0 0,0-1 1 0 0,-1 18-1 0 0,0-12-1297 0 0,-2 4 407 0 0,0 0 1 0 0,-7 29-1 0 0,-2 29-381 0 0,8-55-874 0 0,-2 0-4668 0 0,0-1-1740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 19 15664 0 0,'0'0'1571'0'0,"6"-5"-1293"0"0,-5 3-98 0 0,0 1 0 0 0,0 0-1 0 0,0 0 1 0 0,0 0 0 0 0,0 0 0 0 0,0 1 0 0 0,0-1 0 0 0,0 0 0 0 0,1 0 0 0 0,-1 1-1 0 0,0-1 1 0 0,1 0 0 0 0,-1 1 0 0 0,0 0 0 0 0,1-1 0 0 0,-1 1 0 0 0,1 0 0 0 0,-1 0-1 0 0,0-1 1 0 0,1 1 0 0 0,-1 0 0 0 0,1 1 0 0 0,-1-1 0 0 0,1 0 0 0 0,-1 0 0 0 0,0 0-1 0 0,1 1 1 0 0,-1-1 0 0 0,1 1 0 0 0,-1-1 0 0 0,0 1 0 0 0,2 1 0 0 0,30 22 1349 0 0,-25-20-1340 0 0,-1 1 1 0 0,0 0 0 0 0,0 1-1 0 0,7 7 1 0 0,-5-4-47 0 0,-2-1 79 0 0,0 1 0 0 0,9 12 0 0 0,-9-11 637 0 0,-6-9-854 0 0,-1 0 0 0 0,1 0-1 0 0,0 0 1 0 0,-1 0 0 0 0,1 0-1 0 0,-1 0 1 0 0,1 0 0 0 0,-1 0 0 0 0,1 0-1 0 0,-1 0 1 0 0,0 0 0 0 0,1 0-1 0 0,-1 0 1 0 0,0 0 0 0 0,0 0-1 0 0,0 0 1 0 0,0 1 0 0 0,0-1-1 0 0,0 0 1 0 0,0 0 0 0 0,0 0 0 0 0,0 0-1 0 0,-1 0 1 0 0,1 0 0 0 0,0 0-1 0 0,-1 0 1 0 0,1 0 0 0 0,-1 0-1 0 0,0 2 1 0 0,-2 2-11 0 0,1 1 0 0 0,-1-1 0 0 0,-1 0 0 0 0,1 0 0 0 0,-1 0 0 0 0,0 0 0 0 0,0 0 0 0 0,-10 7 0 0 0,5-5 3 0 0,-1 0-1 0 0,0-1 0 0 0,0 0 1 0 0,-15 6-1 0 0,12-6-30 0 0,-3 2-383 0 0,1-2 0 0 0,-27 8 0 0 0,21-10-1018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184 154 8288 0 0,'-4'-6'756'0'0,"-1"-7"-601"0"0,-5-14 192 0 0,8 21 1007 0 0,0 0 0 0 0,0 0-1 0 0,-1 0 1 0 0,0 0-1 0 0,0 1 1 0 0,-7-10 0 0 0,-2-4 654 0 0,10 16-1864 0 0,-1 0-1 0 0,0 0 1 0 0,0 0 0 0 0,0 0-1 0 0,0 0 1 0 0,-1 1-1 0 0,1-1 1 0 0,-1 1 0 0 0,1 0-1 0 0,-1 0 1 0 0,0 0 0 0 0,0 1-1 0 0,0-1 1 0 0,0 1-1 0 0,0 0 1 0 0,0 0 0 0 0,-9 0-1 0 0,12 1-143 0 0,-1 0 0 0 0,0 1 0 0 0,1-1 0 0 0,-1 1 0 0 0,1-1 0 0 0,-1 1 0 0 0,1 0 0 0 0,-1-1 0 0 0,1 1 0 0 0,0 0 0 0 0,-1 0 0 0 0,1 0 0 0 0,0 0 0 0 0,0 0 0 0 0,0 1 0 0 0,-1-1 0 0 0,1 0 0 0 0,0 0 0 0 0,1 1 0 0 0,-1-1 0 0 0,-1 2 0 0 0,-1 3 0 0 0,0 1 0 0 0,0-1 0 0 0,-4 13 0 0 0,4-4 0 0 0,0-1 0 0 0,1 1 0 0 0,1 0 0 0 0,0 0 0 0 0,1 0 0 0 0,0-1 0 0 0,5 28 0 0 0,-1-12-13 0 0,-2 0-1 0 0,-1 0 1 0 0,-4 52-1 0 0,-1 1-901 0 0,4 49-467 0 0,0-74-2047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5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18 376 10136 0 0,'0'0'464'0'0,"-1"-1"-10"0"0,-2-1-349 0 0,2 2-87 0 0,0-1 0 0 0,0 0 0 0 0,0 0 0 0 0,0 0 0 0 0,0 1 0 0 0,0-1 0 0 0,0 0 0 0 0,1 0 0 0 0,-1 0 0 0 0,0 0 0 0 0,1 0-1 0 0,-1 0 1 0 0,0-1 0 0 0,1 1 0 0 0,0 0 0 0 0,-1 0 0 0 0,0-3 0 0 0,1 3 295 0 0,0 0-1 0 0,1 0 0 0 0,-1 0 0 0 0,0 0 1 0 0,1-1-1 0 0,-1 1 0 0 0,0 0 0 0 0,1 0 1 0 0,-1 0-1 0 0,1 0 0 0 0,0 0 0 0 0,-1 0 0 0 0,1 0 1 0 0,0 0-1 0 0,0 0 0 0 0,0 0 0 0 0,-1 0 1 0 0,1 0-1 0 0,0 1 0 0 0,2-2 0 0 0,1-2 257 0 0,0 0-191 0 0,1 0 0 0 0,-1 0 0 0 0,1 1 1 0 0,0-1-1 0 0,0 1 0 0 0,0 0 0 0 0,0 1 1 0 0,0-1-1 0 0,11-2 0 0 0,97-20-49 0 0,-77 13-2673 0 0,-27 8 208 0 0</inkml:trace>
  <inkml:trace contextRef="#ctx0" brushRef="#br0" timeOffset="1">419 1 8288 0 0,'0'1'4256'0'0,"0"11"-2027"0"0,0-7-1474 0 0,0 0 1 0 0,0 0 0 0 0,0 0 0 0 0,0-1 0 0 0,-1 1 0 0 0,0 0 0 0 0,-2 6-1 0 0,2-7-248 0 0,0 1-343 0 0,6 9 344 0 0,-4-13-452 0 0,0 1-101 0 0,0 0-53 0 0,2 4 215 0 0,-1-3-743 0 0,-1 0 1 0 0,1 0 0 0 0,0-1-1 0 0,0 1 1 0 0,0 0 0 0 0,0-1-1 0 0,3 3 1 0 0,5 0-5728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5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6448 0 0,'0'0'1060'0'0,"-1"2"986"0"0,-12 29 4626 0 0,8-21-4906 0 0,0 1 1 0 0,-5 20-1 0 0,1-5-664 0 0,7-21-970 0 0,0 1-1 0 0,0-1 1 0 0,1 0-1 0 0,-3 12 1 0 0,5 36 489 0 0,1-4-369 0 0,-4-23-148 0 0,2 1 1 0 0,3 29-1 0 0,-1-44-102 0 0,0 0-1 0 0,0 0 1 0 0,1-1 0 0 0,1 1-1 0 0,0-1 1 0 0,0 1 0 0 0,7 10 0 0 0,-8-18-114 0 0,0 1 0 0 0,0-1 0 0 0,1 0 0 0 0,0 0 0 0 0,0 0 0 0 0,0 0 0 0 0,8 5 0 0 0,-10-8-140 0 0,-1 1-1 0 0,1-1 0 0 0,-1 0 1 0 0,1 0-1 0 0,0 0 0 0 0,0 0 1 0 0,-1-1-1 0 0,1 1 0 0 0,0 0 1 0 0,0-1-1 0 0,0 0 0 0 0,0 1 1 0 0,0-1-1 0 0,0 0 0 0 0,0 0 1 0 0,0 0-1 0 0,0 0 0 0 0,0 0 1 0 0,0 0-1 0 0,0-1 0 0 0,0 1 1 0 0,0-1-1 0 0,-1 1 0 0 0,4-2 1 0 0,4-6-6237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6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29 7368 0 0,'0'0'10982'0'0,"3"0"-10229"0"0,4 0-275 0 0,0 0 0 0 0,0 1-1 0 0,0 0 1 0 0,0 1-1 0 0,0-1 1 0 0,0 1 0 0 0,0 0-1 0 0,-1 1 1 0 0,9 4-1 0 0,-13-6-341 0 0,-1 1 0 0 0,1 0 0 0 0,-1-1 0 0 0,0 1 0 0 0,0 0 0 0 0,1 0 0 0 0,-1 0 0 0 0,-1 0 0 0 0,1 0 0 0 0,0 0 0 0 0,0 0 0 0 0,-1 1 0 0 0,1 2 0 0 0,0 0-88 0 0,-1-1 0 0 0,-1 1-1 0 0,1 0 1 0 0,0-1 0 0 0,-1 1 0 0 0,0-1-1 0 0,0 1 1 0 0,0-1 0 0 0,-1 0 0 0 0,0 0-1 0 0,0 1 1 0 0,0-1 0 0 0,-2 4 0 0 0,-2 2-52 0 0,-1-1 1 0 0,0 1 0 0 0,-16 16 0 0 0,-13 6-41 0 0,33-29-94 0 0,0 0 0 0 0,0-1 1 0 0,0 0-1 0 0,0 1 0 0 0,-1-1 0 0 0,1 0 0 0 0,-1-1 0 0 0,1 1 0 0 0,-1-1 0 0 0,-4 2 0 0 0,-3 1-871 0 0,9-4 283 0 0,2-8-5424 0 0,0-3 4434 0 0,0 7-809 0 0</inkml:trace>
  <inkml:trace contextRef="#ctx0" brushRef="#br0" timeOffset="1">224 0 2760 0 0,'-1'2'16678'0'0,"-2"2"-15906"0"0,0-1 0 0 0,0 1-1 0 0,0-1 1 0 0,-1 1 0 0 0,-7 4 0 0 0,7-5-642 0 0,0 0 0 0 0,1 0 1 0 0,-1 1-1 0 0,0-1 0 0 0,1 1 1 0 0,0 0-1 0 0,-4 5 0 0 0,2 2 11 0 0,0-1 0 0 0,0 1 0 0 0,-3 13 0 0 0,7-20-107 0 0,0 0-1 0 0,0 0 1 0 0,0 0-1 0 0,1 0 1 0 0,-1 0-1 0 0,1 0 1 0 0,0 1 0 0 0,1-1-1 0 0,-1 0 1 0 0,1 0-1 0 0,0 0 1 0 0,1 6-1 0 0,1-4-69 0 0,0 0 1 0 0,0 0-1 0 0,0-1 0 0 0,0 1 0 0 0,1-1 1 0 0,0 0-1 0 0,0 1 0 0 0,6 4 0 0 0,-7-7 13 0 0,-1-1 1 0 0,0 0-1 0 0,1-1 0 0 0,-1 1 0 0 0,1 0 1 0 0,-1-1-1 0 0,1 1 0 0 0,0-1 0 0 0,-1 0 1 0 0,1 0-1 0 0,0 0 0 0 0,0 0 0 0 0,0-1 1 0 0,0 1-1 0 0,0-1 0 0 0,0 1 0 0 0,0-1 1 0 0,0 0-1 0 0,0 0 0 0 0,4-1 0 0 0,-4 0-154 0 0,0 0-1 0 0,0-1 1 0 0,0 1-1 0 0,0-1 1 0 0,0 1-1 0 0,0-1 1 0 0,-1 0-1 0 0,1 0 1 0 0,3-3-1 0 0,9-12-6713 0 0,-6 5-282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 0 0,'0'0'622'0'0,"2"1"-512"0"0,2 4 525 0 0,0 0 0 0 0,0-1 0 0 0,0 1 0 0 0,-1 0 0 0 0,5 10 0 0 0,9 12 3584 0 0,-4-10-2375 0 0,0 1 1 0 0,18 37-1 0 0,-24-40-1456 0 0,-2 1 1 0 0,0-1-1 0 0,0 1 0 0 0,-1 0 1 0 0,-1 1-1 0 0,-1-1 0 0 0,0 23 1 0 0,1-7-218 0 0,-2-22-114 0 0,0 0-1 0 0,-1 14 0 0 0,-4 10-404 0 0,-1 0 0 0 0,-10 37 0 0 0,8-48-838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6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 6912 0 0,'-33'-14'1426'0'0,"4"3"15363"0"0,38 11-16338 0 0,0 1 0 0 0,17 4-1 0 0,-18-3-322 0 0,1-1-1 0 0,15 2 1 0 0,55 2 301 0 0,-58-5-403 0 0,-1-2-1 0 0,33-5 0 0 0,39-13-1589 0 0,-90 20 1420 0 0,-1-1 1 0 0,1 0-1 0 0,0 0 0 0 0,0 0 0 0 0,-1 1 1 0 0,1-2-1 0 0,-1 1 0 0 0,4-2 0 0 0,2-3-999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7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0,'0'0'7705'0'0,"6"10"-2852"0"0,6 17-2541 0 0,1-1 0 0 0,20 28 0 0 0,-29-46-1738 0 0,0 1 0 0 0,5 13 1 0 0,-8-19-459 0 0,0 1 0 0 0,0 0 0 0 0,-1-1 0 0 0,0 1 0 0 0,0-1 0 0 0,0 1 1 0 0,0 0-1 0 0,-1 4 0 0 0,0 5 65 0 0,1-10-157 0 0,0 0 0 0 0,-1 0 0 0 0,1 0 0 0 0,-1 1 0 0 0,0-1 0 0 0,1 0 0 0 0,-2 0-1 0 0,1 0 1 0 0,0 0 0 0 0,0 0 0 0 0,-1-1 0 0 0,0 1 0 0 0,0 0 0 0 0,-2 2 0 0 0,-7 20-66 0 0,8-15-6853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2:4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257 202 10592 0 0,'0'0'818'0'0,"-13"-12"3972"0"0,9 5-3479 0 0,4 6-1058 0 0,-1 0 0 0 0,1 0 0 0 0,-1 0-1 0 0,1 0 1 0 0,-1 0 0 0 0,1 0 0 0 0,-1 0 0 0 0,0 0 0 0 0,1 1-1 0 0,-1-1 1 0 0,0 0 0 0 0,-1-1 0 0 0,-1 0 190 0 0,0 0 0 0 0,0-1 0 0 0,1 1 1 0 0,-1-1-1 0 0,-4-5 0 0 0,6 5-276 0 0,-1 1 0 0 0,0 0-1 0 0,0 0 1 0 0,0-1 0 0 0,0 1 0 0 0,-1 1-1 0 0,-3-4 1 0 0,-36-19 984 0 0,39 22-1165 0 0,0 1 1 0 0,-1-1-1 0 0,1 1 1 0 0,0-1-1 0 0,-1 1 0 0 0,1 0 1 0 0,-1 1-1 0 0,1-1 1 0 0,-1 0-1 0 0,1 1 0 0 0,-1 0 1 0 0,1 0-1 0 0,-1 0 1 0 0,1 0-1 0 0,-1 1 0 0 0,1-1 1 0 0,-1 1-1 0 0,1 0 1 0 0,-1 0-1 0 0,-5 3 1 0 0,-6 1-16 0 0,13-4 30 0 0,0-1-1 0 0,0 1 0 0 0,0-1 0 0 0,0 1 0 0 0,0 0 0 0 0,1 0 1 0 0,-1 0-1 0 0,0 0 0 0 0,1 0 0 0 0,-1 0 0 0 0,0 0 0 0 0,1 0 1 0 0,0 1-1 0 0,-1-1 0 0 0,1 1 0 0 0,-2 1 0 0 0,-5 9 0 0 0,6-10 0 0 0,0 0 0 0 0,1 0 0 0 0,-1 0 0 0 0,1 0 0 0 0,-1 1 0 0 0,1-1 0 0 0,0 0 0 0 0,0 1 0 0 0,0-1 0 0 0,1 1 0 0 0,-1-1 0 0 0,0 1 0 0 0,1-1 0 0 0,0 1 0 0 0,-1 0 0 0 0,1-1 0 0 0,0 1 0 0 0,0-1 0 0 0,1 1 0 0 0,-1 0 0 0 0,2 4 0 0 0,3 21-24 0 0,3 0-1 0 0,19 50 1 0 0,-26-75-117 0 0,0 0 0 0 0,1 0 1 0 0,0 0-1 0 0,-1-1 0 0 0,1 1 0 0 0,0 0 1 0 0,0-1-1 0 0,0 1 0 0 0,1-1 0 0 0,-1 0 1 0 0,1 0-1 0 0,-1 0 0 0 0,4 2 0 0 0,-5-3 158 0 0,0 0 0 0 0,1 0 0 0 0,-1-1 0 0 0,0 1 0 0 0,0-1 0 0 0,1 1 0 0 0,-1-1 0 0 0,1 1 0 0 0,-1-1 0 0 0,0 0 0 0 0,1 1 0 0 0,-1-1 0 0 0,1 0 0 0 0,-1 0 0 0 0,0 0 0 0 0,1 0 0 0 0,-1 0 0 0 0,1-1-1 0 0,-1 1 1 0 0,0 0 0 0 0,1-1 0 0 0,-1 1 0 0 0,3-2 0 0 0,0 0-3 0 0,0 0 0 0 0,0 0-1 0 0,0-1 1 0 0,0 0 0 0 0,4-3 0 0 0,-1-1 26 0 0,-2 0 0 0 0,1 0 0 0 0,-1-1 0 0 0,0 0 0 0 0,0 0 1 0 0,-1 0-1 0 0,6-17 0 0 0,0 3 7 0 0,4-15 85 0 0,-12 29-114 0 0,1-1-1 0 0,0 2 1 0 0,0-1-1 0 0,1 0 1 0 0,8-12-1 0 0,-7 12-4 0 0,0 0 0 0 0,0-1 1 0 0,5-13-1 0 0,-3 8-13 0 0,-6 11 0 0 0,1 1 0 0 0,-1 0 1 0 0,1 0-1 0 0,-1 0 0 0 0,1 0 0 0 0,0 0 0 0 0,0 0 0 0 0,0 1 0 0 0,3-3 0 0 0,11-10-11 0 0,-12 10 8 0 0,-1 1 1 0 0,1 0 0 0 0,-1 1 0 0 0,1-1-1 0 0,0 1 1 0 0,0-1 0 0 0,0 1 0 0 0,0 0-1 0 0,1 1 1 0 0,6-3 0 0 0,-5 2 9 0 0,1-1 0 0 0,-1 1-1 0 0,11-8 1 0 0,-13 8-27 0 0,-3 1 17 0 0,0 0 0 0 0,0 0-1 0 0,0 0 1 0 0,1 0 0 0 0,-1 0-1 0 0,0 1 1 0 0,1-1 0 0 0,-1 0-1 0 0,1 1 1 0 0,-1-1 0 0 0,1 1-1 0 0,-1 0 1 0 0,1-1 0 0 0,-1 1-1 0 0,1 0 1 0 0,-1 0 0 0 0,4 0-1 0 0,22 0 4 0 0,-18 1 0 0 0,-1 3 0 0 0,-3-1 11 0 0,-3-1-8 0 0,0 0 1 0 0,0 1-1 0 0,0-1 0 0 0,-1 0 1 0 0,1 1-1 0 0,-1-1 0 0 0,0 1 1 0 0,0-1-1 0 0,0 1 0 0 0,0-1 1 0 0,0 1-1 0 0,0 0 0 0 0,-1 0 1 0 0,1-1-1 0 0,0 7 0 0 0,-2-7-3 0 0,1 1 0 0 0,0-1 0 0 0,0 1 0 0 0,0-1 0 0 0,1 0 0 0 0,-1 1 0 0 0,1-1 0 0 0,1 5 0 0 0,0 2 0 0 0,-3 12 0 0 0,-1 0 0 0 0,-5 27 0 0 0,7-43 0 0 0,0-1 0 0 0,0 1 0 0 0,0-1 0 0 0,0 0 0 0 0,1 1 0 0 0,0-1 0 0 0,1 4 0 0 0,-2-6 0 0 0,0 0 0 0 0,0 0 0 0 0,0 0 0 0 0,0-1 0 0 0,0 1 0 0 0,0 0 0 0 0,-1 0 0 0 0,1 0 0 0 0,-1-1 0 0 0,1 1 0 0 0,-1 0 0 0 0,-1 2 0 0 0,-3 12 0 0 0,4-12 10 0 0,-1 1 1 0 0,1-1-1 0 0,-1 1 0 0 0,0-1 0 0 0,0 0 0 0 0,-1 0 1 0 0,1 0-1 0 0,-1 0 0 0 0,0-1 0 0 0,0 1 0 0 0,0-1 1 0 0,0 0-1 0 0,-5 4 0 0 0,2-1 71 0 0,5-5 15 0 0,0-1 0 0 0,-5 0 31 0 0,0 0-1 0 0,0 0 1 0 0,0 0-1 0 0,0-1 1 0 0,0 0-1 0 0,1 0 1 0 0,-1-1 0 0 0,0 1-1 0 0,1-1 1 0 0,-7-4-1 0 0,1 0 12 0 0,1-1 1 0 0,0 0-1 0 0,0-1 0 0 0,1 0 1 0 0,0-1-1 0 0,-15-18 0 0 0,20 21-148 0 0,1 0 0 0 0,-1 0 0 0 0,-4-9 0 0 0,-6-13-355 0 0,-8-11-1843 0 0,17 30 629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5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27 175 9216 0 0,'-1'-12'322'0'0,"0"-1"0"0"0,0 1 1 0 0,-5-20-1 0 0,-3 15 5751 0 0,8 12-5136 0 0,1 5-797 0 0,0-1 0 0 0,0 1 0 0 0,-8-12 9524 0 0,61 236-9648 0 0,-34-134-16 0 0,-17-86 0 0 0,-1 1 0 0 0,0-1 0 0 0,-1 1 0 0 0,1 5 0 0 0,0-8-73 0 0,2-7-107 0 0,1-8-275 0 0,0-13-182 0 0,0 5 430 0 0,-1 0 0 0 0,0-25 0 0 0,-2 34 167 0 0,0 0 0 0 0,4-15 0 0 0,1-18 38 0 0,5-64-70 0 0,-10 104 72 0 0,0 0 0 0 0,0 0 0 0 0,0 0-1 0 0,1 0 1 0 0,4-9 0 0 0,3-11 15 0 0,-7 17 38 0 0,6 3-40 0 0,-6 5 4 0 0,-1 0 0 0 0,0 0 0 0 0,1 0 0 0 0,-1 0 0 0 0,0 0 0 0 0,0 0 0 0 0,1 1-1 0 0,-1-1 1 0 0,0 0 0 0 0,0 1 0 0 0,1-1 0 0 0,-1 1 0 0 0,0 0 0 0 0,0-1 0 0 0,0 1 0 0 0,0 0 0 0 0,0-1 0 0 0,0 1 0 0 0,0 0-1 0 0,0 0 1 0 0,1 2 0 0 0,17 20 507 0 0,-7-1-194 0 0,12 25 0 0 0,3 6-180 0 0,-18-35-79 0 0,-1 0 0 0 0,0 1 1 0 0,6 26-1 0 0,-11-36-46 0 0,9 20 41 0 0,-10-26-89 0 0,0 1 0 0 0,0 0-1 0 0,0-1 1 0 0,-1 1 0 0 0,0 0 0 0 0,1 0-1 0 0,-1 0 1 0 0,-1 0 0 0 0,1 7 0 0 0,-1-9-11 0 0,1 0 0 0 0,-1 0 0 0 0,0 0 0 0 0,1 0 0 0 0,-1 0 0 0 0,1 0 0 0 0,-1 0 0 0 0,3 3 0 0 0,-3-3-27 0 0,1 0-1 0 0,0 0 1 0 0,-1 0-1 0 0,1-1 1 0 0,-1 1-1 0 0,1 0 1 0 0,-1 0-1 0 0,0 3 1 0 0,2 5 180 0 0,-1-5-1208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5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4144 0 0,'0'0'191'0'0,"1"9"26"0"0,2-2 306 0 0,11 10 11094 0 0,11 1-5907 0 0,0 0-3447 0 0,-22-16-2159 0 0,1 0 1 0 0,-1 0 0 0 0,0 0 0 0 0,0-1-1 0 0,1 1 1 0 0,-1-1 0 0 0,1 0 0 0 0,-1 0-1 0 0,1 0 1 0 0,-1-1 0 0 0,1 1 0 0 0,0-1 0 0 0,-1 0-1 0 0,1 0 1 0 0,0 0 0 0 0,-1 0 0 0 0,1-1-1 0 0,6-1 1 0 0,-5 1-127 0 0,0 0 1 0 0,0 1-1 0 0,0-1 0 0 0,8 1 1 0 0,14-1-672 0 0,-1-2-2908 0 0,-13 2 1459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4.8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 20 15664 0 0,'0'-2'356'0'0,"0"-13"475"0"0,0 13-447 0 0,2 2-112 0 0,3 0 107 0 0,0 0 0 0 0,-1 0 0 0 0,1 0-1 0 0,-1 1 1 0 0,1-1 0 0 0,0 1 0 0 0,-1 0-1 0 0,0 0 1 0 0,1 1 0 0 0,-1 0 0 0 0,0-1-1 0 0,1 1 1 0 0,-1 0 0 0 0,0 1 0 0 0,6 4-1 0 0,2 1 794 0 0,-11-7-1155 0 0,0-1 0 0 0,0 0-1 0 0,0 1 1 0 0,0-1 0 0 0,-1 1 0 0 0,1-1 0 0 0,0 1-1 0 0,-1-1 1 0 0,1 1 0 0 0,0-1 0 0 0,-1 1-1 0 0,1 0 1 0 0,0 1 0 0 0,2 2 61 0 0,-1 0 1 0 0,0 0 0 0 0,0 1-1 0 0,-1-1 1 0 0,1 1-1 0 0,-1-1 1 0 0,0 1-1 0 0,0-1 1 0 0,0 1-1 0 0,-1 0 1 0 0,1 5-1 0 0,-2 5 72 0 0,0-1-1 0 0,-4 18 1 0 0,3-26-178 0 0,0-1 1 0 0,0 1 0 0 0,-1 0 0 0 0,0-1 0 0 0,-1 0-1 0 0,1 0 1 0 0,-1 0 0 0 0,0 0 0 0 0,-6 6 0 0 0,6-8-30 0 0,1 0 1 0 0,-1 0 0 0 0,0 0-1 0 0,-1 0 1 0 0,1 0 0 0 0,0-1 0 0 0,-6 2-1 0 0,-16 11 62 0 0,24-14-220 0 0,1 0-1 0 0,-1 0 0 0 0,1 0 1 0 0,-1 0-1 0 0,1 0 1 0 0,-1 0-1 0 0,0-1 0 0 0,0 1 1 0 0,1 0-1 0 0,-1-1 1 0 0,0 0-1 0 0,0 1 0 0 0,0-1 1 0 0,1 0-1 0 0,-1 0 1 0 0,-3 0-1 0 0,1-2-2833 0 0,-6-6-4116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5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25 14944 0 0,'-9'0'3309'0'0,"23"2"2570"0"0,-1 0-5997 0 0,55 1 2025 0 0,-62-2-1884 0 0,0-1 0 0 0,-1 0 1 0 0,1 0-1 0 0,0-1 1 0 0,0 0-1 0 0,9-2 1 0 0,-12 2-301 0 0,0 0 0 0 0,0 0 1 0 0,0 0-1 0 0,1 0 0 0 0,-1-1 0 0 0,0 1 1 0 0,-1-1-1 0 0,1 0 0 0 0,0 1 1 0 0,0-2-1 0 0,-1 1 0 0 0,4-3 0 0 0,-2 1-1443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6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15808 0 0,'0'0'1431'0'0,"1"1"-1179"0"0,1 7 554 0 0,1 0-1 0 0,-2 0 1 0 0,1 0-1 0 0,-1 0 1 0 0,0 0-1 0 0,-1 0 0 0 0,0 8 1 0 0,0-5-353 0 0,0-1 0 0 0,0 0 0 0 0,2 0 1 0 0,-1 0-1 0 0,4 12 0 0 0,4 8-84 0 0,-4-13-213 0 0,13 32 0 0 0,-2-16-112 0 0,-2-2-17 0 0,19 30 1 0 0,-28-53-50 0 0,1 1 1 0 0,0-1 0 0 0,1 0-1 0 0,0 0 1 0 0,0 0 0 0 0,1-1-1 0 0,14 10 1 0 0,-8-7-228 0 0,0-2 0 0 0,16 8 0 0 0,-25-14-138 0 0,-1 0 1 0 0,1 0-1 0 0,0-1 1 0 0,0 0-1 0 0,1 0 1 0 0,-1 0-1 0 0,0 0 1 0 0,0-1 0 0 0,0 1-1 0 0,10-2 1 0 0,3-3-1464 0 0</inkml:trace>
  <inkml:trace contextRef="#ctx0" brushRef="#br0" timeOffset="1">542 98 8288 0 0,'0'0'756'0'0,"11"4"7667"0"0,-4-1-6266 0 0,0 0-1144 0 0,1 0 1 0 0,0 0-1 0 0,-1-1 0 0 0,1 0 0 0 0,12 2 0 0 0,-19-4-729 0 0,1 1-41 0 0,26 16 822 0 0,-26-15-1066 0 0,-1 0-1 0 0,1 1 0 0 0,-1-1 1 0 0,0 0-1 0 0,1 0 0 0 0,-1 1 1 0 0,0-1-1 0 0,0 0 1 0 0,0 1-1 0 0,-1-1 0 0 0,1 1 1 0 0,-1-1-1 0 0,1 6 1 0 0,-1-4 0 0 0,1 1 0 0 0,-1-1 0 0 0,-1 0 0 0 0,1 0 0 0 0,0 1 1 0 0,-1-1-1 0 0,0 0 0 0 0,0 0 0 0 0,0 0 0 0 0,-4 7 1 0 0,0-1 39 0 0,-1 0 0 0 0,-9 14 1 0 0,1-5 8 0 0,3 4-213 0 0,9-19 105 0 0,1-1 0 0 0,-1 1 1 0 0,1-1-1 0 0,-1 0 0 0 0,0 0 0 0 0,-1 1 1 0 0,1-1-1 0 0,-5 5 0 0 0,3-5-46 0 0,0-1-92 0 0,1 1 0 0 0,1 0 0 0 0,-1-1 0 0 0,0 1 0 0 0,0 0 0 0 0,1 0 0 0 0,-4 6 0 0 0,6-8-540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6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80 17 13704 0 0,'0'0'8985'0'0,"-6"7"-7196"0"0,-9 9-461 0 0,10-12-1056 0 0,0 1 1 0 0,1 0 0 0 0,0 0-1 0 0,0 1 1 0 0,-5 6 0 0 0,3 0-209 0 0,1-1 0 0 0,-6 16 0 0 0,10-23-78 0 0,-1 0 1 0 0,2 0-1 0 0,-1 1 0 0 0,0-1 1 0 0,1 0-1 0 0,0 0 1 0 0,0 0-1 0 0,0 0 1 0 0,0 0-1 0 0,1 1 1 0 0,1 5-1 0 0,0-4-6 0 0,1 1-1 0 0,-1-1 1 0 0,1 0 0 0 0,1 0-1 0 0,-1 0 1 0 0,1-1 0 0 0,0 1-1 0 0,0-1 1 0 0,1 0 0 0 0,0 0-1 0 0,0 0 1 0 0,7 5 0 0 0,-8-7-70 0 0,0 0 1 0 0,0 0 0 0 0,1 0-1 0 0,-1-1 1 0 0,1 0-1 0 0,0 1 1 0 0,0-2 0 0 0,0 1-1 0 0,0-1 1 0 0,0 1 0 0 0,0-1-1 0 0,0-1 1 0 0,1 1-1 0 0,-1-1 1 0 0,0 0 0 0 0,10-1-1 0 0,-11 0-503 0 0,0 0-1 0 0,0 0 1 0 0,0-1-1 0 0,0 1 1 0 0,-1-1-1 0 0,1 0 1 0 0,5-4-1 0 0,0-2-7137 0 0</inkml:trace>
  <inkml:trace contextRef="#ctx0" brushRef="#br0" timeOffset="1">293 17 11288 0 0,'0'0'1022'0'0,"2"0"-840"0"0,1 0 150 0 0,0-1 1 0 0,0 1 0 0 0,-1-1 0 0 0,1 0 0 0 0,0 1 0 0 0,0-1-1 0 0,-1-1 1 0 0,1 1 0 0 0,0 0 0 0 0,3-3 0 0 0,-6 4-294 0 0,0 0 0 0 0,0 0 1 0 0,0 0-1 0 0,0-1 0 0 0,0 1 1 0 0,0 0-1 0 0,0 0 0 0 0,0 0 1 0 0,0 0-1 0 0,1 0 0 0 0,-1 0 1 0 0,0 0-1 0 0,0-1 0 0 0,0 1 1 0 0,0 0-1 0 0,0 0 0 0 0,0 0 1 0 0,0 0-1 0 0,1 0 0 0 0,-1 0 1 0 0,0 0-1 0 0,0 0 0 0 0,0 0 1 0 0,0 0-1 0 0,0 0 0 0 0,0 0 1 0 0,1 0-1 0 0,-1 0 0 0 0,0 0 1 0 0,0 0-1 0 0,0 0 0 0 0,0 0 1 0 0,0 0-1 0 0,1 0 0 0 0,-1 0 1 0 0,0 0-1 0 0,0 0 0 0 0,0 0 1 0 0,0 0-1 0 0,1 0 0 0 0,-1 0 29 0 0,0 0 0 0 0,0 1 0 0 0,1-1 0 0 0,-1 0 0 0 0,0 0 0 0 0,1 0 0 0 0,-1 0 0 0 0,0 0 0 0 0,1 0 0 0 0,-1 0 1 0 0,0 0-1 0 0,1 0 0 0 0,-1 0 0 0 0,0 0 0 0 0,0 0 0 0 0,1 0 0 0 0,-1 0 0 0 0,0 0 0 0 0,1-1 0 0 0,-1 1 0 0 0,0 0 0 0 0,1 0 0 0 0,-1 0 0 0 0,0 0 0 0 0,0-1 0 0 0,1 1 0 0 0,-1 0 0 0 0,0 0 0 0 0,0 0 0 0 0,1-1 0 0 0,0 0-135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6.9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5528 0 0,'2'0'4957'0'0,"17"0"-846"0"0,-16 1-3747 0 0,1-1-1 0 0,0 1 1 0 0,0-1-1 0 0,-1 0 1 0 0,1 0-1 0 0,0-1 1 0 0,0 1-1 0 0,-1-1 1 0 0,1 0-1 0 0,0 0 1 0 0,-1 0 0 0 0,1-1-1 0 0,-1 1 1 0 0,1-1-1 0 0,3-2 1 0 0,19-10 433 0 0,1-1-1599 0 0,-12 2-4648 0 0,-6 1-980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7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59 13560 0 0,'0'0'1230'0'0,"-1"1"-1012"0"0,-3 9 284 0 0,0 0 1 0 0,1 0 0 0 0,0 0 0 0 0,1 0 0 0 0,0 1 0 0 0,0 17-1 0 0,1-20-50 0 0,1 1 0 0 0,0 0 0 0 0,1 0 0 0 0,0-1 0 0 0,0 1-1 0 0,1 0 1 0 0,3 9 0 0 0,3 4 308 0 0,14 30 0 0 0,-18-45-690 0 0,0 0 0 0 0,1 0 0 0 0,0-1 0 0 0,0 0-1 0 0,0 0 1 0 0,1 0 0 0 0,-1-1 0 0 0,2 1 0 0 0,7 5 0 0 0,-1-1-40 0 0,-12-9-29 0 0,1 0 1 0 0,-1 1-1 0 0,1-1 0 0 0,-1 0 0 0 0,0 1 0 0 0,0-1 1 0 0,0 1-1 0 0,2 2 0 0 0,8-5 52 0 0,-8 0-45 0 0,0 1 0 0 0,0-1 0 0 0,0 1 0 0 0,-1-1 0 0 0,1 0 0 0 0,0 0 0 0 0,0-1 0 0 0,-1 1 0 0 0,1 0 0 0 0,-1-1 0 0 0,4-2 0 0 0,-3 1 10 0 0,0 0-1 0 0,0 0 1 0 0,0-1-1 0 0,0 0 1 0 0,-1 0-1 0 0,4-6 1 0 0,-5 7-11 0 0,4-4 35 0 0,-1-1 1 0 0,0 0-1 0 0,-1-1 0 0 0,0 1 1 0 0,3-13-1 0 0,-2 4 17 0 0,-2 8 49 0 0,0-1-1 0 0,0 0 1 0 0,-1 1 0 0 0,0-1-1 0 0,-1 0 1 0 0,0 0 0 0 0,-2-11-1 0 0,-1 3 81 0 0,3 12-144 0 0,-1-1 1 0 0,0 1-1 0 0,-1 0 1 0 0,1 0-1 0 0,-5-9 1 0 0,-1 1 26 0 0,4 5-68 0 0,-2 1 1 0 0,1 0-1 0 0,-1-1 0 0 0,0 2 1 0 0,-1-1-1 0 0,-6-6 1 0 0,5 6-143 0 0,3 4-1 0 0,1 0 0 0 0,-2 0 1 0 0,-6-6-1 0 0,10 9 51 0 0,0 1-1 0 0,0-1 1 0 0,0 1 0 0 0,0-1-1 0 0,0 1 1 0 0,0-1 0 0 0,0 1-1 0 0,0 0 1 0 0,0-1 0 0 0,0 1-1 0 0,0 0 1 0 0,0 0 0 0 0,0 0-1 0 0,0 0 1 0 0,0 0 0 0 0,0 0-1 0 0,0 0 1 0 0,0 0 0 0 0,0 0 0 0 0,0 0-1 0 0,0 0 1 0 0,0 1 0 0 0,0-1-1 0 0,0 0 1 0 0,0 1 0 0 0,-1 0-1 0 0,-8 6-1668 0 0,-2 1-68 0 0</inkml:trace>
  <inkml:trace contextRef="#ctx0" brushRef="#br0" timeOffset="1">423 330 6448 0 0,'2'10'181'0'0,"-1"0"179"0"0,1-1 2827 0 0,5-1 4090 0 0,0 1-4217 0 0,-3 0-1731 0 0,-1 0 1 0 0,5 15-1 0 0,5 44-216 0 0,-1-6-1122 0 0,8 40-1575 0 0,-11-77-310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174 145 19351 0 0,'0'-1'60'0'0,"1"0"-1"0"0,-1 0 0 0 0,1 0 1 0 0,-1 0-1 0 0,0 0 0 0 0,1 0 1 0 0,-1-1-1 0 0,0 1 0 0 0,0 0 0 0 0,0 0 1 0 0,0 0-1 0 0,0 0 0 0 0,0 0 1 0 0,0-1-1 0 0,0 1 0 0 0,0 0 0 0 0,-1 0 1 0 0,1 0-1 0 0,0 0 0 0 0,-1 0 1 0 0,1 0-1 0 0,-1 0 0 0 0,1 0 1 0 0,-1 0-1 0 0,-1-1 0 0 0,-22-30 693 0 0,11 16-483 0 0,6 6 177 0 0,6 7-287 0 0,-1-1-1 0 0,0 1 1 0 0,0 0-1 0 0,-1 0 1 0 0,1 0-1 0 0,-1 0 1 0 0,1 0-1 0 0,-1 0 0 0 0,0 1 1 0 0,0 0-1 0 0,-5-4 1 0 0,-6-1 421 0 0,11 5-537 0 0,-1 1-1 0 0,1-1 1 0 0,0 0 0 0 0,-1 1 0 0 0,1 0 0 0 0,-1 0 0 0 0,0 0 0 0 0,1 0 0 0 0,-6 0 0 0 0,8 1-31 0 0,0 1 0 0 0,0-1 0 0 0,0 0 0 0 0,1 1 0 0 0,-1-1 0 0 0,0 1 0 0 0,0-1 0 0 0,1 1 0 0 0,-1-1 0 0 0,0 1-1 0 0,0-1 1 0 0,1 1 0 0 0,-1 0 0 0 0,1-1 0 0 0,-1 1 0 0 0,0 1 0 0 0,-1 0 17 0 0,0 1-50 0 0,0 0-1 0 0,0 0 0 0 0,1 0 0 0 0,-1 1 1 0 0,1-1-1 0 0,0 0 0 0 0,0 1 1 0 0,0-1-1 0 0,0 1 0 0 0,0 4 1 0 0,-3 9-157 0 0,3-10 186 0 0,-1 0 0 0 0,1 1 0 0 0,1-1 0 0 0,-1 1 0 0 0,1-1-1 0 0,1 9 1 0 0,9 47 398 0 0,-2-20-403 0 0,34 158-752 0 0,-26-129 1244 0 0,-8-43-359 0 0,-5-21-354 0 0,-1 0 0 0 0,0 0 0 0 0,0 0-1 0 0,0 16 1 0 0,-2-23 185 0 0,0 1-118 0 0,0 0-1 0 0,0 0 1 0 0,0 0-1 0 0,0-1 0 0 0,1 1 1 0 0,-1 0-1 0 0,0 0 0 0 0,1-1 1 0 0,-1 1-1 0 0,1 0 1 0 0,1 2-1 0 0,-1-3 49 0 0,-1-1-1 0 0,0 0 1 0 0,0 1 0 0 0,1-1-1 0 0,-1 1 1 0 0,0-1 0 0 0,0 0-1 0 0,1 1 1 0 0,-1-1 0 0 0,0 1-1 0 0,0-1 1 0 0,0 1 0 0 0,0-1-1 0 0,0 1 1 0 0,0-1 0 0 0,0 1-1 0 0,0-1 1 0 0,0 1 0 0 0,0-1-1 0 0,0 1 1 0 0,0-1 0 0 0,0 1-1 0 0,0-1 1 0 0,0 0 0 0 0,-1 1-1 0 0,1-1 1 0 0,0 1 0 0 0,0-1-1 0 0,-1 1 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8.0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53 16152 0 0,'0'0'1461'0'0,"1"-1"-1200"0"0,5-6 2279 0 0,-3 3-2080 0 0,1 1 0 0 0,0 0 1 0 0,-1 1-1 0 0,1-1 0 0 0,1 1 0 0 0,-1 0 1 0 0,0-1-1 0 0,1 2 0 0 0,-1-1 0 0 0,9-1 0 0 0,3-1 13 0 0,30 0-1 0 0,-29 2-1084 0 0,25-3 0 0 0,-19 4-6819 0 0,-13 1-215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8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13360 0 0,'0'0'1026'0'0,"0"2"-668"0"0,0 8 829 0 0,1 0 0 0 0,0 0 1 0 0,1-1-1 0 0,0 1 1 0 0,0 0-1 0 0,5 12 0 0 0,0 0-650 0 0,-6-18-546 0 0,0-1 0 0 0,-1 0-1 0 0,2 0 1 0 0,-1 1 0 0 0,0-1-1 0 0,1 0 1 0 0,-1 0 0 0 0,4 4 0 0 0,-4-6-67 0 0,19 24-798 0 0,-4-11-5615 0 0,-3-7-429 0 0</inkml:trace>
  <inkml:trace contextRef="#ctx0" brushRef="#br0" timeOffset="1">281 130 18287 0 0,'-2'1'836'0'0,"-39"10"487"0"0,40-11-1237 0 0,1 0 0 0 0,0 1 0 0 0,0-1 0 0 0,-1 1 0 0 0,1-1 0 0 0,0 1 0 0 0,0-1 0 0 0,-1 1 0 0 0,1-1 0 0 0,0 1 0 0 0,0-1 0 0 0,0 1 0 0 0,0-1-1 0 0,0 1 1 0 0,0-1 0 0 0,0 1 0 0 0,0-1 0 0 0,0 1 0 0 0,0-1 0 0 0,0 1 0 0 0,0-1 0 0 0,0 1 0 0 0,1 0 136 0 0,-3 28 2195 0 0,-4 31 0 0 0,0 0-1505 0 0,5-49-856 0 0,-1-1-1 0 0,2 1 1 0 0,0 0 0 0 0,0 0-1 0 0,3 19 1 0 0,-2-23-54 0 0,4 20-66 0 0,1 0 0 0 0,1-1 0 0 0,14 34 0 0 0,-19-56-143 0 0,1 1 1 0 0,0 0-1 0 0,0-1 0 0 0,1 1 0 0 0,-1-1 1 0 0,1 0-1 0 0,0 0 0 0 0,0 0 0 0 0,0-1 1 0 0,0 1-1 0 0,1-1 0 0 0,-1 0 0 0 0,1-1 1 0 0,7 4-1 0 0,-9-5-61 0 0,-1 0-1 0 0,0 0 1 0 0,1 0 0 0 0,-1-1 0 0 0,1 1 0 0 0,-1-1-1 0 0,1 0 1 0 0,-1 0 0 0 0,1 0 0 0 0,-1 0-1 0 0,0 0 1 0 0,1-1 0 0 0,-1 1 0 0 0,1-1 0 0 0,-1 1-1 0 0,5-3 1 0 0,8-3-1823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8.7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1 13848 0 0,'-5'7'1253'0'0,"-14"32"-793"0"0,16-34 208 0 0,0 1 1 0 0,0-1 0 0 0,1 0-1 0 0,0 1 1 0 0,0-1 0 0 0,1 1-1 0 0,0 0 1 0 0,-2 9-1 0 0,1 49 2236 0 0,2-49-2544 0 0,1-7-246 0 0,0 0 1 0 0,0 0-1 0 0,1-1 0 0 0,0 1 1 0 0,0-1-1 0 0,1 1 0 0 0,0-1 1 0 0,0 0-1 0 0,1 0 0 0 0,0 0 1 0 0,0-1-1 0 0,1 1 0 0 0,-1-1 1 0 0,1 0-1 0 0,9 8 0 0 0,-13-13-95 0 0,0 0-1 0 0,1 0 1 0 0,-1 1-1 0 0,0-1 1 0 0,1 0-1 0 0,-1-1 1 0 0,1 1-1 0 0,-1 0 1 0 0,1 0-1 0 0,-1-1 1 0 0,1 1-1 0 0,0-1 1 0 0,-1 1-1 0 0,1-1 1 0 0,0 1-1 0 0,0-1 0 0 0,-1 0 1 0 0,1 0-1 0 0,0 0 1 0 0,0 0-1 0 0,-1 0 1 0 0,1-1-1 0 0,0 1 1 0 0,-1 0-1 0 0,4-2 1 0 0,-3 1 5 0 0,0-1 0 0 0,0 0-1 0 0,0 0 1 0 0,0 0 0 0 0,0 0 0 0 0,0 0 0 0 0,-1 0 0 0 0,1 0 0 0 0,-1 0 0 0 0,1-1-1 0 0,-1 1 1 0 0,0-1 0 0 0,0 1 0 0 0,0-1 0 0 0,1-2 0 0 0,4-11 151 0 0,-3 9-116 0 0,-1-1 1 0 0,1 1-1 0 0,-1 0 1 0 0,-1-1-1 0 0,1 1 1 0 0,-1-1-1 0 0,0 1 1 0 0,-1-12-1 0 0,-2 1-22 0 0,2 13-35 0 0,0 0 1 0 0,-1 0-1 0 0,1 0 1 0 0,-1 0-1 0 0,0 0 1 0 0,-1 0-1 0 0,1 0 1 0 0,-1 0-1 0 0,0 0 0 0 0,0 1 1 0 0,-1-1-1 0 0,1 1 1 0 0,-5-6-1 0 0,-28-25-977 0 0,11 12-2776 0 0,14 15 1777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09.1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11520 0 0,'0'0'56'0'0,"0"-1"0"0"0,1 0 0 0 0,-1 1 0 0 0,0-1 0 0 0,0 0 0 0 0,1 1 0 0 0,-1-1 0 0 0,0 1 1 0 0,1-1-1 0 0,-1 0 0 0 0,1 1 0 0 0,-1-1 0 0 0,1 1 0 0 0,-1-1 0 0 0,1 1 0 0 0,-1 0 0 0 0,1-1 1 0 0,-1 1-1 0 0,1-1 0 0 0,-1 1 0 0 0,1 0 0 0 0,0-1 0 0 0,-1 1 0 0 0,1 0 0 0 0,0 0 0 0 0,-1 0 1 0 0,1-1-1 0 0,1 1 0 0 0,-1 0 242 0 0,1 0 1 0 0,-1-1 0 0 0,0 1-1 0 0,1 0 1 0 0,-1 0-1 0 0,1 0 1 0 0,-1 0 0 0 0,0 0-1 0 0,1 0 1 0 0,-1 1 0 0 0,3 0-1 0 0,3 1 3427 0 0,6-1-2416 0 0,-8-1-626 0 0,0 1-270 0 0,0 0 0 0 0,0 0-1 0 0,-1 1 1 0 0,1-1 0 0 0,-1 1-1 0 0,1 0 1 0 0,-1 0 0 0 0,1 1 0 0 0,6 4-1 0 0,1 3 282 0 0,19 19-1 0 0,-5-3-79 0 0,-16-16-444 0 0,0 0-1 0 0,-1 1 0 0 0,0 0 1 0 0,10 18-1 0 0,24 52 213 0 0,-38-68-353 0 0,0 1 0 0 0,-1-1 0 0 0,0 1 0 0 0,-1 0 0 0 0,1 21 0 0 0,0 72 139 0 0,-4-89-163 0 0,-1-6 5 0 0,0 0-1 0 0,-1 0 1 0 0,-1 0 0 0 0,-3 13 0 0 0,-5 18-18 0 0,-3 24-212 0 0,11-58-833 0 0,0 1 0 0 0,0 0-1 0 0,-1-1 1 0 0,-9 16 0 0 0,3-9-8029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5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176 17 19351 0 0,'0'0'1474'0'0,"-1"-2"-1005"0"0,1 1-400 0 0,0 0-60 0 0,0 1 0 0 0,0-1 0 0 0,0 1 1 0 0,-1-1-1 0 0,1 1 0 0 0,0-1 0 0 0,0 1 0 0 0,0-1 1 0 0,0 1-1 0 0,-1-1 0 0 0,1 1 0 0 0,0 0 0 0 0,-1-1 1 0 0,1 1-1 0 0,0-1 0 0 0,-1 1 0 0 0,1 0 0 0 0,0-1 1 0 0,-1 1-1 0 0,1 0 0 0 0,-1-1 0 0 0,1 1 1 0 0,-1 0-1 0 0,1 0 0 0 0,0-1 0 0 0,-1 1 0 0 0,0 0 93 0 0,0-1 0 0 0,0 1 0 0 0,1 0 0 0 0,-1-1 0 0 0,0 1-1 0 0,0 0 1 0 0,0 0 0 0 0,1 0 0 0 0,-1 0 0 0 0,0 0 0 0 0,0 0 0 0 0,0 0-1 0 0,0 0 1 0 0,1 0 0 0 0,-1 0 0 0 0,0 0 0 0 0,0 0 0 0 0,0 1-1 0 0,1-1 1 0 0,-1 0 0 0 0,0 1 0 0 0,0-1 0 0 0,1 0 0 0 0,-2 1 0 0 0,-16 14 1276 0 0,10-9-975 0 0,-7 3 154 0 0,11-7-473 0 0,1 0 1 0 0,-1 0 0 0 0,1 0 0 0 0,-1 0-1 0 0,1 1 1 0 0,0-1 0 0 0,0 1 0 0 0,0 0 0 0 0,1 0-1 0 0,-1 0 1 0 0,0 0 0 0 0,-2 5 0 0 0,-1 5-66 0 0,4-8-19 0 0,0-1-1 0 0,0 1 1 0 0,0-1 0 0 0,-6 8-1 0 0,3-5 1 0 0,1-1 0 0 0,1 2 0 0 0,-1-1 0 0 0,1 0 0 0 0,1 1 0 0 0,-1-1 0 0 0,1 1 0 0 0,-1 13 0 0 0,-2 1 0 0 0,3-16 25 0 0,1 0 0 0 0,0 0 0 0 0,0 1-1 0 0,1-1 1 0 0,0 0 0 0 0,0 0 0 0 0,0 0 0 0 0,1 1-1 0 0,2 8 1 0 0,-3-13-9 0 0,1 1 0 0 0,0 0 0 0 0,0-1 0 0 0,1 1 0 0 0,-1-1 0 0 0,0 1 0 0 0,1-1 0 0 0,0 0 0 0 0,-1 1 0 0 0,1-1 0 0 0,0 0 0 0 0,0 0 0 0 0,0 0 0 0 0,1 0 0 0 0,-1-1 0 0 0,0 1 0 0 0,1-1 0 0 0,-1 1 0 0 0,1-1 0 0 0,-1 0 0 0 0,6 2 0 0 0,-2-1-9 0 0,1-1 0 0 0,-1 1 0 0 0,0-1 1 0 0,1 0-1 0 0,-1-1 0 0 0,1 0 0 0 0,0 0 0 0 0,-1 0 0 0 0,1-1 0 0 0,-1 0 0 0 0,0 0 0 0 0,1 0 1 0 0,-1-1-1 0 0,9-3 0 0 0,-6 1-399 0 0,0 0 0 0 0,1 0 0 0 0,-1 0 0 0 0,-1-1 0 0 0,1-1 0 0 0,-1 0 0 0 0,0 0 0 0 0,8-8 0 0 0,8-10-8602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12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7832 0 0,'10'6'10602'0'0,"2"0"-6569"0"0,-10-5-3730 0 0,-1 0 0 0 0,1 0 1 0 0,0 0-1 0 0,0 0 0 0 0,0-1 0 0 0,0 1 1 0 0,0 0-1 0 0,0-1 0 0 0,0 1 0 0 0,0-1 1 0 0,4 0-1 0 0,5 0-76 0 0,0-1 0 0 0,0 0 0 0 0,0-1 0 0 0,0-1-1 0 0,-1 1 1 0 0,1-2 0 0 0,-1 1 0 0 0,0-1 0 0 0,13-8 0 0 0,-15 8-236 0 0,0 0-1 0 0,14-5 0 0 0,-15 7-412 0 0,1-1 0 0 0,-1-1 0 0 0,9-4 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13.0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37 5528 0 0,'2'0'3557'0'0,"23"1"5116"0"0,-11 0-5078 0 0,26-2-1 0 0,-13-1-2207 0 0,-18 1-1022 0 0,1 1 0 0 0,-1-2 1 0 0,11-2-1 0 0,22-3 49 0 0,-31 6-500 0 0,0-1 0 0 0,15-3 0 0 0,5-2-1880 0 0,-17 0-76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13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0 17855 0 0,'0'0'2088'0'0,"-1"3"-1105"0"0,-3 9 271 0 0,1 1 0 0 0,1-1 0 0 0,-2 20 0 0 0,4-26-1119 0 0,0 0 1 0 0,0 0-1 0 0,1 0 0 0 0,-1 0 0 0 0,1 0 1 0 0,0 0-1 0 0,1 0 0 0 0,0-1 0 0 0,0 1 1 0 0,2 6-1 0 0,10 15 167 0 0,-6-11-200 0 0,0 0 1 0 0,17 22-1 0 0,-14-21-54 0 0,-8-12-38 0 0,-1-1 1 0 0,1 0-1 0 0,0 0 0 0 0,0 0 1 0 0,1-1-1 0 0,-1 1 0 0 0,7 4 1 0 0,1-1 26 0 0,1 1 1 0 0,0-2 0 0 0,1 0-1 0 0,0 0 1 0 0,0-1 0 0 0,0-1-1 0 0,27 5 1 0 0,-37-8-16 0 0,1-1 0 0 0,0 0 0 0 0,0 0 0 0 0,0-1 0 0 0,-1 1 0 0 0,1-1 0 0 0,0 0 0 0 0,-1 0 0 0 0,1 0 0 0 0,0-1 0 0 0,-1 1 0 0 0,0-1 0 0 0,1 0 0 0 0,-1 0 0 0 0,0 0 0 0 0,0 0 0 0 0,5-4 0 0 0,-4 2 38 0 0,0 0-1 0 0,0 0 1 0 0,0 0 0 0 0,-1 0-1 0 0,1-1 1 0 0,-1 1 0 0 0,0-1-1 0 0,-1 0 1 0 0,1 0 0 0 0,-1 0-1 0 0,2-7 1 0 0,-1 2 56 0 0,-1 1-1 0 0,0-1 1 0 0,-1 0 0 0 0,0-15 0 0 0,-1 20-83 0 0,0 0 1 0 0,-1-1 0 0 0,0 1-1 0 0,0 0 1 0 0,0 0 0 0 0,-1 0 0 0 0,0 0-1 0 0,0 0 1 0 0,0 0 0 0 0,-4-6-1 0 0,1 4-4 0 0,0-1-1 0 0,0 1 1 0 0,0 1 0 0 0,-1-1-1 0 0,-7-6 1 0 0,10 10-28 0 0,-1 1 1 0 0,1-1 0 0 0,-1 1 0 0 0,0 0 0 0 0,0 0-1 0 0,0 0 1 0 0,0 0 0 0 0,0 1 0 0 0,0-1 0 0 0,0 1-1 0 0,-1 0 1 0 0,-5 0 0 0 0,1 0-37 0 0,-6-1-85 0 0,0 1-1 0 0,-19 1 1 0 0,29 1-13 0 0,-1-1 0 0 0,1 1 0 0 0,-1 0-1 0 0,1 1 1 0 0,0-1 0 0 0,0 1 0 0 0,0 0 0 0 0,0 0-1 0 0,0 1 1 0 0,-5 3 0 0 0,-30 25-3499 0 0,21-14-5578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5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10160 0 0,'0'0'2556'0'0,"1"2"-1759"0"0,3 7 318 0 0,1 0 0 0 0,0 0 0 0 0,8 10 0 0 0,-11-16-950 0 0,-1 0 0 0 0,1 0 0 0 0,-1 0 0 0 0,1 0 1 0 0,0 7-1 0 0,2 2 214 0 0,9 15 563 0 0,-9-19-732 0 0,0 0 0 0 0,-1 0-1 0 0,0 0 1 0 0,0 0 0 0 0,2 11-1 0 0,2-1 81 0 0,-6-16-234 0 0,0-1 1 0 0,0 1-1 0 0,-1 0 1 0 0,1 0-1 0 0,0 0 1 0 0,-1 0-1 0 0,2 4 1 0 0,1 21 352 0 0,1-1-1 0 0,12 38 1 0 0,-13-54-390 0 0,-1 1-1 0 0,2 18 0 0 0,1 5 111 0 0,-2-19-59 0 0,7 31-73 0 0,3 51 0 0 0,-5-48 498 0 0,-1-9-178 0 0,24 130 496 0 0,-6-40-803 0 0,-1-25 141 0 0,-23-100-142 0 0,1 1 4 0 0,-1 1-1 0 0,-1 0 1 0 0,1 12 0 0 0,1 18 13 0 0,30 76 106 0 0,-10-33 40 0 0,-19-66-115 0 0,-2-9-34 0 0,0 1 1 0 0,0-1-1 0 0,1 1 1 0 0,0-1-1 0 0,3 8 1 0 0,0-5-14 0 0,-3-5 1 0 0,0-1 1 0 0,-1 1-1 0 0,1-1 1 0 0,-1 1-1 0 0,0 0 1 0 0,0-1 0 0 0,1 5-1 0 0,10 23 114 0 0,-9-25-110 0 0,-1-1 0 0 0,0 1 0 0 0,0-1 0 0 0,-1 1 0 0 0,1 0 0 0 0,0 5 0 0 0,1 5-189 0 0,0-1 1 0 0,1 0-1 0 0,7 20 1 0 0,-2-10 57 0 0,27 88 116 0 0,-21-77 0 0 0,-11-28 0 0 0,-1 0 0 0 0,5 14 0 0 0,-6-13 0 0 0,6 20 0 0 0,0-1 0 0 0,25 52 0 0 0,12 13 1352 0 0,-12-47-744 0 0,17 36-777 0 0,14 40 218 0 0,-14-35 123 0 0,-37-58-111 0 0,-9-19-48 0 0,0-1 0 0 0,0 1 0 0 0,7 9 0 0 0,-5-10-1 0 0,-2 1-1 0 0,1-1 0 0 0,-1 1 0 0 0,-1 0 0 0 0,4 12 0 0 0,4 12-3 0 0,2-10 15 0 0,-10-20-18 0 0,-1 0 0 0 0,0 1 0 0 0,-1-1 1 0 0,1 0-1 0 0,0 1 0 0 0,-1-1 0 0 0,2 8 0 0 0,-3-11-4 0 0,0 1 0 0 0,0-1 0 0 0,0 1 0 0 0,0 0 0 0 0,0-1-1 0 0,1 1 1 0 0,-1-1 0 0 0,0 1 0 0 0,0 0 0 0 0,0-1 0 0 0,1 1 0 0 0,-1-1 0 0 0,0 1-1 0 0,1-1 1 0 0,-1 1 0 0 0,0-1 0 0 0,1 1 0 0 0,0 0 0 0 0,12 16 47 0 0,0 3 59 0 0,-10-15-90 0 0,0-1 1 0 0,0 1-1 0 0,-1-1 0 0 0,1 1 1 0 0,1 6-1 0 0,-2-8-15 0 0,0 0 0 0 0,0 0 0 0 0,0 0-1 0 0,0 0 1 0 0,1 0 0 0 0,3 4 0 0 0,4 3 50 0 0,-8-8-44 0 0,-1-1-7 0 0,0 0 0 0 0,0-1 0 0 0,0 1 0 0 0,-1 0 0 0 0,1 0 0 0 0,0 0-1 0 0,0 0 1 0 0,-1-1 0 0 0,1 1 0 0 0,-1 0 0 0 0,1 0 0 0 0,-1 0 0 0 0,1 0 0 0 0,-1 2 0 0 0,9 15 18 0 0,-6-12 6 0 0,8 10-16 0 0,-3-8-9 0 0,11 5 0 0 0,14 18 0 0 0,-27-25 0 0 0,3 2 0 0 0,0 1 0 0 0,13 17 0 0 0,-12-11 0 0 0,-5-10 0 0 0,5 4 0 0 0,-9-9 0 0 0,0 1 0 0 0,0 0 0 0 0,0 0 0 0 0,0-1 0 0 0,0 1 0 0 0,0 0 0 0 0,-1 0 0 0 0,1 0 0 0 0,0 0 0 0 0,0 0 0 0 0,-1 0 0 0 0,1 0 0 0 0,-1 0 0 0 0,2 2 0 0 0,0 1 0 0 0,20 19 11 0 0,-20-20 31 0 0,-2-2-41 0 0,0-1-1 0 0,0 1 1 0 0,0-1-1 0 0,0 1 1 0 0,0-1-1 0 0,0 1 1 0 0,1-1-1 0 0,-1 1 0 0 0,0-1 1 0 0,0 1-1 0 0,0-1 1 0 0,1 0-1 0 0,-1 1 1 0 0,0-1-1 0 0,1 1 1 0 0,-1-1-1 0 0,0 0 1 0 0,1 1-1 0 0,-1-1 0 0 0,1 0 1 0 0,-1 1-1 0 0,0-1 1 0 0,1 0-1 0 0,-1 1 1 0 0,1-1-1 0 0,2 2-1 0 0,3 9 1 0 0,4 10 0 0 0,-9-18 2 0 0,0-1-1 0 0,0 1 0 0 0,1 0 1 0 0,-1 0-1 0 0,1 0 1 0 0,0-1-1 0 0,-1 1 1 0 0,1-1-1 0 0,3 3 1 0 0,-3-3-23 0 0,1 1 0 0 0,-1-1 1 0 0,0 1-1 0 0,-1 0 0 0 0,1-1 1 0 0,0 1-1 0 0,1 3 0 0 0,-3-4-157 0 0,1-2 155 0 0,0 0 0 0 0,0 1 0 0 0,-1-1 0 0 0,1 1 0 0 0,0-1 0 0 0,-1 1 0 0 0,1-1 1 0 0,-1 1-1 0 0,1-1 0 0 0,-1 1 0 0 0,1 0 0 0 0,-1-1 0 0 0,1 2 0 0 0,0-2-7 0 0,4 11-2 0 0,-1-3 32 0 0,-2-8 0 0 0,-2 0 0 0 0,1 0 0 0 0,-1 0 0 0 0,1-1 0 0 0,-1 1 0 0 0,1 0 0 0 0,-1 0 0 0 0,1 0 0 0 0,-1 0 0 0 0,1 0 0 0 0,-1 0 0 0 0,1 0 0 0 0,0 0 0 0 0,-1 0 0 0 0,1 0 0 0 0,-1 1 0 0 0,1-1 0 0 0,-1 0 0 0 0,1 0 0 0 0,-1 0 0 0 0,1 1 0 0 0,0-1 0 0 0,10 5 0 0 0,-7-4 0 0 0,0 1 0 0 0,0-1 0 0 0,-1 1 0 0 0,1 0 0 0 0,0 1 0 0 0,-1-1 0 0 0,0 0 0 0 0,1 1 0 0 0,-1 0 0 0 0,4 4 0 0 0,7 7 0 0 0,-13-12 0 0 0,1 0 0 0 0,-1-1 0 0 0,1 1 0 0 0,0-1 0 0 0,-1 0 0 0 0,1 1 0 0 0,0-1 0 0 0,2 1 0 0 0,0-1 0 0 0,-3 0 0 0 0,-1 0 0 0 0,1-1 0 0 0,0 1 0 0 0,0 0 0 0 0,0-1 0 0 0,0 1 0 0 0,-1 0 0 0 0,1 0 0 0 0,0 0 0 0 0,-1 0 0 0 0,1 0 0 0 0,-1 0 0 0 0,1 0 0 0 0,-1 0 0 0 0,1 1 0 0 0,9 27 0 0 0,-4-16-3 0 0,-5-10 5 0 0,0-1 0 0 0,0 1 1 0 0,1 0-1 0 0,-1-1 1 0 0,1 1-1 0 0,0 0 0 0 0,-1-1 1 0 0,1 0-1 0 0,0 0 0 0 0,3 3 1 0 0,13 24 742 0 0,-12-21-745 0 0,0-4 11 0 0,-3-3-6 0 0,0 1 0 0 0,0 0 0 0 0,-1 0 0 0 0,1 0 1 0 0,-1 0-1 0 0,1 1 0 0 0,-1-1 0 0 0,0 1 0 0 0,4 5 0 0 0,9 10 50 0 0,-11-13-44 0 0,1 2-11 0 0,-4-5 4 0 0,0 0-1 0 0,1 0 0 0 0,-1 0 1 0 0,0-1-1 0 0,1 1 0 0 0,-1-1 1 0 0,1 1-1 0 0,-1-1 0 0 0,4 3 1 0 0,0-2 15 0 0,3 6-8 0 0,-6-5-11 0 0,10 9 0 0 0,1 1 26 0 0,-10-9-21 0 0,0 0 1 0 0,1 0-1 0 0,-1 0 1 0 0,1-1-1 0 0,-1 0 1 0 0,5 3-1 0 0,-2-1-5 0 0,8 10 0 0 0,3-3 0 0 0,-9-8 11 0 0,-2 0 44 0 0,-4-1-59 0 0,9 2 17 0 0,-9-3 29 0 0,1 5-32 0 0,-1-3 22 0 0,4-3-9 0 0,13 14-13 0 0,-9-8 1 0 0,-1-2 31 0 0,0-1-20 0 0,-2 0 32 0 0,-4-3 5 0 0,4 5-36 0 0,-3-4 19 0 0,-3-2-41 0 0,20 7 8 0 0,-6 1 3 0 0,-12-7 30 0 0,2-1-20 0 0,-2 1 20 0 0,5 3-31 0 0,5 6 38 0 0,-10-10-46 0 0,0 1 0 0 0,-1 0 0 0 0,1 0 0 0 0,0 1-1 0 0,-1-1 1 0 0,1 0 0 0 0,-1 1 0 0 0,5 3 0 0 0,-3-2 50 0 0,-1-2 0 0 0,34 18 173 0 0,-35-18-172 0 0,2 1-18 0 0,-1 0 0 0 0,0 0 0 0 0,1-1 0 0 0,6 3 0 0 0,1 1 82 0 0,-10-4-120 0 0,0-1 1 0 0,-1 0 0 0 0,1 1-1 0 0,0-1 1 0 0,-1 1 0 0 0,1-1-1 0 0,0 0 1 0 0,0 0 0 0 0,-1 1-1 0 0,1-1 1 0 0,0 0-1 0 0,0 0 1 0 0,0 0 0 0 0,-1 0-1 0 0,2 0 1 0 0,-2 0 4 0 0,1 0 0 0 0,-1 0 0 0 0,1 0 0 0 0,-1 0 0 0 0,0 0 0 0 0,1 0 1 0 0,-1 0-1 0 0,1 1 0 0 0,-1-1 0 0 0,0 0 0 0 0,1 0 0 0 0,-1 0 0 0 0,0 0 0 0 0,1 1 0 0 0,-1-1 0 0 0,0 0 0 0 0,1 0 0 0 0,-1 1 0 0 0,0-1 0 0 0,0 0 1 0 0,1 0-1 0 0,-1 1 0 0 0,0-1 0 0 0,2 3 5 0 0,12 7-19 0 0,21 12 71 0 0,-33-21-112 0 0,7 9-97 0 0,-2-3 44 0 0,12 7 530 0 0,-15-12-349 0 0,0 1 0 0 0,0 0 0 0 0,0-1 0 0 0,0 0 0 0 0,8 3 0 0 0,-10-4-23 0 0,-1 0 11 0 0,7 5 0 0 0,3-5 1 0 0,-9-1 83 0 0,3 1-81 0 0,-3 2-69 0 0,21 2 136 0 0,-20-3-124 0 0,29-1 151 0 0,-28-1-83 0 0,-2 0-22 0 0,1 1-48 0 0,16-5 6 0 0,-16 4 40 0 0,0-1 5 0 0,22-6-35 0 0,-20 6 0 0 0,-1 0 1 0 0,1 0-1 0 0,-1-1 0 0 0,1 1 0 0 0,-1-1 0 0 0,7-4 0 0 0,-2 0-2 0 0,7-3 93 0 0,-5 2-47 0 0,0 0 0 0 0,10-10 1 0 0,-6 8-14 0 0,-12 7-48 0 0,1 0-1 0 0,-1 0 1 0 0,1 0-1 0 0,-1 0 0 0 0,0 0 1 0 0,0-1-1 0 0,3-3 0 0 0,-4 3 6 0 0,14-7-13 0 0,-4 3 18 0 0,25-14 41 0 0,-26 13-16 0 0,4 0-31 0 0,16-9 23 0 0,-10 5 27 0 0,-20 12-58 0 0,0-1-1 0 0,0 0 0 0 0,0 0 0 0 0,-1 1 0 0 0,1-1 0 0 0,0 0 1 0 0,-1 0-1 0 0,1 0 0 0 0,0 0 0 0 0,-1 0 0 0 0,1 0 0 0 0,-1 0 1 0 0,0 0-1 0 0,1-2 0 0 0,3-5-2 0 0,-2 6 0 0 0,-1 2 0 0 0,-1 0 0 0 0,0 0 0 0 0,0-1 0 0 0,1 1 0 0 0,-1 0 0 0 0,0 0 0 0 0,0-1 0 0 0,0 1 0 0 0,1 0 0 0 0,-1 0 0 0 0,0-1 0 0 0,0 1 0 0 0,0 0 0 0 0,0-1 0 0 0,1 1 0 0 0,-1 0 0 0 0,0-1 0 0 0,0 1 0 0 0,0 0 0 0 0,0-1 0 0 0,0 1 0 0 0,0 0 0 0 0,0-1 0 0 0,0 1 0 0 0,0 0 0 0 0,0-1 0 0 0,0-1 0 0 0,0 1 0 0 0,0 1 1 0 0,1-1-1 0 0,-1 0 0 0 0,1 1 0 0 0,-1-1 1 0 0,0 0-1 0 0,1 1 0 0 0,-1-1 1 0 0,1 1-1 0 0,0-1 0 0 0,-1 0 0 0 0,1 1 1 0 0,-1-1-1 0 0,1 1 0 0 0,0 0 1 0 0,-1-1-1 0 0,1 1 0 0 0,0-1 0 0 0,0 1 1 0 0,-1 0-1 0 0,1 0 0 0 0,1-1 1 0 0,16-3-31 0 0,-18 4 26 0 0,3-1-140 0 0,12-3-524 0 0,-7 2 625 0 0,-2 0 43 0 0,0 0 0 0 0,-1-1 1 0 0,1 1-1 0 0,-1-1 1 0 0,6-3-1 0 0,-4-2 0 0 0,6 0 0 0 0,-12 8 0 0 0,0-1 0 0 0,0 1 0 0 0,0-1 0 0 0,0 1 0 0 0,0-1 0 0 0,0 1 0 0 0,-1-1 0 0 0,1 0 0 0 0,0 1 0 0 0,0-1 0 0 0,0 0 0 0 0,-1 1 0 0 0,1-1 0 0 0,0 0 0 0 0,-1 0 0 0 0,1 0 0 0 0,-1 0 0 0 0,1 0 0 0 0,-1 0 0 0 0,1 0 0 0 0,-1 0 0 0 0,0 0 0 0 0,1 0 0 0 0,-1 0 0 0 0,0 0 0 0 0,0 0 0 0 0,0 0 0 0 0,0-2 0 0 0,0 2 0 0 0,0-2 0 0 0,12-8 0 0 0,-11 9 0 0 0,-1 0 0 0 0,7-6 0 0 0,42-29 0 0 0,-32 22 0 0 0,-12 10 0 0 0,0 1 0 0 0,0 0 0 0 0,8-5 0 0 0,-8 4 0 0 0,-4 4 0 0 0,-1 0 0 0 0,1 0 0 0 0,0 0 0 0 0,0 0 0 0 0,0 1 0 0 0,0-1 0 0 0,0 0 0 0 0,0 0 0 0 0,0 0 0 0 0,0 1 0 0 0,0-1 0 0 0,2 0 0 0 0,-1-1 0 0 0,0 0 0 0 0,-1 0 0 0 0,1 1 0 0 0,0-1 0 0 0,-1 0 0 0 0,1-1 0 0 0,-1 1 0 0 0,0 0 0 0 0,1-3 0 0 0,9-11 0 0 0,-8 12 71 0 0,0 0 1 0 0,0 0-1 0 0,-1 0 1 0 0,3-5-1 0 0,10-16 296 0 0,8-15-1062 0 0,-19 36 700 0 0,-1-1-1 0 0,0 0 1 0 0,0 0-1 0 0,-1-1 0 0 0,1 1 1 0 0,-1 0-1 0 0,0-1 0 0 0,-1 1 1 0 0,2-10-1 0 0,8-22 500 0 0,11-14-850 0 0,-8 21 468 0 0,-2 5 305 0 0,-11 21-439 0 0,1 0-1 0 0,-1 1 1 0 0,1-1 0 0 0,0 1 0 0 0,0-1 0 0 0,0 1 0 0 0,0 0 0 0 0,1 0 0 0 0,5-6 0 0 0,-6 6-69 0 0,1 1 0 0 0,-1-2 0 0 0,1 1 0 0 0,-1 0 0 0 0,0 0 0 0 0,1-4 0 0 0,3-3 342 0 0,3-7-424 0 0,11-28 0 0 0,-13 29 489 0 0,-1 5-77 0 0,-5 9-244 0 0,0 1 0 0 0,0 0 0 0 0,0-1 0 0 0,0 1 1 0 0,0 0-1 0 0,-1-1 0 0 0,1 1 0 0 0,0-1 0 0 0,-1 1 1 0 0,1-3-1 0 0,7-16-391 0 0,1 0 113 0 0,-7 16 306 0 0,-1 0 1 0 0,1 0-1 0 0,1 0 0 0 0,-1 1 1 0 0,0-1-1 0 0,1 1 0 0 0,5-6 1 0 0,-5 5 28 0 0,1 0 0 0 0,-1 0 0 0 0,0 0 0 0 0,4-8 0 0 0,2 0 99 0 0,-8 11-181 0 0,0 0 0 0 0,0 0-1 0 0,0 0 1 0 0,0 0 0 0 0,0 0 0 0 0,-1 0-1 0 0,1 0 1 0 0,0 0 0 0 0,-1 0 0 0 0,1 0-1 0 0,-1-1 1 0 0,1 1 0 0 0,0-2 0 0 0,0-1-61 0 0,0 0 1 0 0,0-1-1 0 0,1 1 1 0 0,0 0-1 0 0,3-6 1 0 0,-3 8 85 0 0,-1-1 0 0 0,1 0 0 0 0,-1 0 0 0 0,0 0 0 0 0,0 0 0 0 0,0-1 0 0 0,0 1 0 0 0,0 0-1 0 0,0-4 1 0 0,-1 3 55 0 0,1 0 0 0 0,-1 0 0 0 0,1 0 1 0 0,0 1-1 0 0,0-1 0 0 0,1 0 0 0 0,1-3 0 0 0,4-15 162 0 0,-7 10-266 0 0,0 10 20 0 0,0 0 0 0 0,0 0-1 0 0,0 0 1 0 0,0 1 0 0 0,0-1 0 0 0,1 0-1 0 0,-1 0 1 0 0,0 0 0 0 0,2-2-1 0 0,1-3-67 0 0,-1 4 57 0 0,-1-1-1 0 0,1 1 1 0 0,-1-1 0 0 0,0 1 0 0 0,0-1-1 0 0,-1 1 1 0 0,1-1 0 0 0,-1 1-1 0 0,1-5 1 0 0,-1 5 35 0 0,0 0 0 0 0,0 0 0 0 0,1 0 0 0 0,-1 0 0 0 0,1 0 0 0 0,0 0 0 0 0,0 0 0 0 0,0 0 0 0 0,0 1 0 0 0,1-1 0 0 0,-1 0 0 0 0,3-3 0 0 0,2-1 0 0 0,0 0 0 0 0,12-11 0 0 0,-16 16 0 0 0,14-20 0 0 0,-14 18 0 0 0,1 1 0 0 0,-1 0 0 0 0,0 0 0 0 0,6-6 0 0 0,0 2 2 0 0,-6 6-1 0 0,0 0 0 0 0,0-1 0 0 0,0 0 0 0 0,-1 1 0 0 0,1-1 0 0 0,0 0 0 0 0,-1 1 0 0 0,1-1 0 0 0,-1 0 0 0 0,0 0 0 0 0,1-1 0 0 0,-1 1 0 0 0,0 0 0 0 0,0 0 0 0 0,-1 0 0 0 0,1-1 0 0 0,0 1 0 0 0,-1 0 0 0 0,1-1 0 0 0,-1 1 0 0 0,0-4 0 0 0,5-18 277 0 0,-4 21-218 0 0,0 0-1 0 0,0-1 0 0 0,0 1 1 0 0,-1 0-1 0 0,0-1 1 0 0,1 1-1 0 0,-1-5 0 0 0,-1 6-56 0 0,1-1-1 0 0,-1 1 0 0 0,1 0 0 0 0,0 0 1 0 0,0 0-1 0 0,0 0 0 0 0,0-1 1 0 0,0 1-1 0 0,0 0 0 0 0,0 0 0 0 0,1 0 1 0 0,-1 0-1 0 0,1-1 0 0 0,0 1 0 0 0,0 0 1 0 0,1-3-1 0 0,0 1-2 0 0,-1 1 0 0 0,1 0 0 0 0,-1-1 0 0 0,1-7 0 0 0,-1 9 0 0 0,-1-1 0 0 0,1 1 0 0 0,0 0 0 0 0,-1-1 0 0 0,1 1 0 0 0,0 0 0 0 0,0 0 0 0 0,0 0 0 0 0,3-3 0 0 0,-4 4 0 0 0,5-5 0 0 0,0-1 0 0 0,0 1 0 0 0,-1-1 0 0 0,5-10 0 0 0,-9 16 0 0 0,1-1 0 0 0,0 1 0 0 0,0 0 0 0 0,0-1 0 0 0,0 1 0 0 0,0 0 0 0 0,0-1 0 0 0,0 1 0 0 0,1 0 0 0 0,-1 0 0 0 0,0 0 0 0 0,3-1 0 0 0,-3 1 0 0 0,0 0 0 0 0,0 0 0 0 0,0 1 0 0 0,0-1 0 0 0,1 0 0 0 0,-1 0 0 0 0,0-1 0 0 0,-1 1 0 0 0,1 0 0 0 0,0 0 0 0 0,0 0 0 0 0,0-1 0 0 0,0-1 0 0 0,1-5 0 0 0,-2 6 0 0 0,0 1 0 0 0,0 0 0 0 0,0-1 0 0 0,1 1 0 0 0,-1 0 0 0 0,0 0 0 0 0,1-1 0 0 0,-1 1 0 0 0,1 0 0 0 0,-1 0 0 0 0,2-2 0 0 0,3-4 0 0 0,-2 3 0 0 0,0 0 0 0 0,0-1 0 0 0,-1 1 0 0 0,0 0 0 0 0,0-1 0 0 0,0 1 0 0 0,1-6 0 0 0,2-11 0 0 0,-3 10 0 0 0,1-1 0 0 0,6-17 0 0 0,-6 23 0 0 0,8-23 0 0 0,0 0 0 0 0,9-42 0 0 0,-16 56 0 0 0,1 0 0 0 0,8-20 0 0 0,-7 19 0 0 0,8-26 0 0 0,-12 34 0 0 0,1 0 0 0 0,0 0 0 0 0,6-11 0 0 0,6-15 0 0 0,-5 8 0 0 0,-8 22 0 0 0,0 0 0 0 0,0 0 0 0 0,-1-1 0 0 0,0 1 0 0 0,0 0 0 0 0,0-1 0 0 0,0 1 0 0 0,0-6 0 0 0,-1 8 0 0 0,0 0 0 0 0,1 0 0 0 0,-1 0 0 0 0,1 0 0 0 0,-1-1 0 0 0,1 1 0 0 0,0 0 0 0 0,0 0 0 0 0,0 0 0 0 0,0 0 0 0 0,0 0 0 0 0,3-3 0 0 0,-3 3 0 0 0,0 1 0 0 0,1-1 0 0 0,-1 0 0 0 0,0 0 0 0 0,0 0 0 0 0,0 0 0 0 0,0 0 0 0 0,-1-1 0 0 0,1 1 0 0 0,-1 0 0 0 0,1 0 0 0 0,0-5 0 0 0,-1 2 0 0 0,1 0 0 0 0,0 1 0 0 0,0-1 0 0 0,0 0 0 0 0,1 1 0 0 0,-1-1 0 0 0,1 1 0 0 0,0-1 0 0 0,3-4 0 0 0,10-24 0 0 0,-1-10 0 0 0,8-31 0 0 0,-11 32 0 0 0,-5 21 4 0 0,-2-1-1 0 0,4-27 1 0 0,-2 11 27 0 0,-4 30-25 0 0,0 0-1 0 0,-1-1 1 0 0,1-10-1 0 0,-2 7 4 0 0,2-1 0 0 0,-1 1 0 0 0,2-1 0 0 0,6-22 0 0 0,23-48 42 0 0,-30 78-51 0 0,12-32 0 0 0,-12 33 0 0 0,0-1 0 0 0,0 1 0 0 0,-1-1 0 0 0,1 0 0 0 0,-1 0 0 0 0,0 0 0 0 0,-1 0 0 0 0,1-5 0 0 0,2-11 0 0 0,-1 11 0 0 0,-1 8 0 0 0,-1 0 0 0 0,1 0 0 0 0,-1 1 0 0 0,0-1 0 0 0,0 0 0 0 0,0 0 0 0 0,0 1 0 0 0,0-1 0 0 0,0 0 0 0 0,0-2 0 0 0,-1 2-13 0 0,1 0 0 0 0,0 0 0 0 0,0 0 1 0 0,1 0-1 0 0,-1 0 0 0 0,0 1 0 0 0,1-1 0 0 0,-1 0 0 0 0,1 0 1 0 0,-1 0-1 0 0,1 0 0 0 0,0 0 0 0 0,0 1 0 0 0,2-4 0 0 0,-2 3-13 0 0,1 0-1 0 0,-1 0 1 0 0,0 0 0 0 0,0-1-1 0 0,-1 1 1 0 0,1 0-1 0 0,0 0 1 0 0,-1-1-1 0 0,1-3 1 0 0,0 3-11 0 0,-1 0 1 0 0,1-1-1 0 0,-1 1 1 0 0,1 0 0 0 0,0 0-1 0 0,1 0 1 0 0,-1 0-1 0 0,0 0 1 0 0,4-6-1 0 0,-3 7 87 0 0,0-1-1 0 0,-1 1 0 0 0,1-1 0 0 0,-1 0 0 0 0,0 0 0 0 0,0 1 1 0 0,0-1-1 0 0,0 0 0 0 0,-1 0 0 0 0,1 0 0 0 0,-1 0 0 0 0,0 0 1 0 0,1-4-1 0 0,-2-7-169 0 0,1 1 1 0 0,1-1 0 0 0,0 1 0 0 0,1-1 0 0 0,0 1-1 0 0,8-23 1 0 0,-10 36 119 0 0,15-43 0 0 0,-11 33 0 0 0,-1 0 0 0 0,1 0 0 0 0,-1 0 0 0 0,-1 0 0 0 0,0-1 0 0 0,1-10 0 0 0,-3 18 0 0 0,0 0 0 0 0,0 0 0 0 0,1 1 0 0 0,0-1 0 0 0,-1 0 0 0 0,1 1 0 0 0,2-6 0 0 0,-1 5 0 0 0,-1 1 0 0 0,0-1 0 0 0,-1 1 0 0 0,1-1 0 0 0,0 1 0 0 0,-1-1 0 0 0,1-5 0 0 0,-1 6 0 0 0,0-1 0 0 0,1 0 0 0 0,-1 1 0 0 0,1-1 0 0 0,0 0 0 0 0,0 1 0 0 0,2-5 0 0 0,-2 4 0 0 0,0 1 0 0 0,0-1 0 0 0,0 1 0 0 0,-1-1 0 0 0,1 1 0 0 0,-1-1 0 0 0,1 0 0 0 0,-1 1 0 0 0,0-1 0 0 0,0 0 0 0 0,0-2 0 0 0,-1 1 0 0 0,-1-3 0 0 0,9-11 0 0 0,-5 14 0 0 0,1 0 0 0 0,0 0 0 0 0,0 1 0 0 0,0-1 0 0 0,0 1 0 0 0,4-4 0 0 0,-6 6 0 0 0,-1 0 0 0 0,1 0 0 0 0,0 1 0 0 0,-1-1 0 0 0,1 0 0 0 0,-1 0 0 0 0,0 0 0 0 0,1 0 0 0 0,-1 0 0 0 0,0 0 0 0 0,1 0 0 0 0,-1 0 0 0 0,0-1 0 0 0,0 1 0 0 0,0-1 0 0 0,3-10 0 0 0,-2 10 0 0 0,0 1 0 0 0,0-1 0 0 0,0 0 0 0 0,-1 1 0 0 0,1-1 0 0 0,-1 0 0 0 0,1 1 0 0 0,-1-1 0 0 0,0 0 0 0 0,1 1 0 0 0,-1-1 0 0 0,0 0 0 0 0,0-2 0 0 0,0 1 0 0 0,0 2 0 0 0,0 0 0 0 0,0 0 0 0 0,0 1 0 0 0,1-1 0 0 0,-1 0 0 0 0,0 0 0 0 0,1 0 0 0 0,-1 0 0 0 0,1 1 0 0 0,-1-1 0 0 0,1 0 0 0 0,-1 0 0 0 0,1 1 0 0 0,-1-1 0 0 0,1 0 0 0 0,1 0 0 0 0,-1 0 0 0 0,-1 0 0 0 0,1 1 0 0 0,0-1 0 0 0,0 0 0 0 0,-1 0 0 0 0,1 0 0 0 0,-1 0 0 0 0,1 0 0 0 0,-1 0 0 0 0,1 0 0 0 0,-1 0 0 0 0,1 0 0 0 0,-1 0 0 0 0,0 0 0 0 0,1 0 0 0 0,-1 0 0 0 0,0-1 0 0 0,0-9 0 0 0,0 1 0 0 0,0-1 0 0 0,1 0 0 0 0,0 1 0 0 0,1-1 0 0 0,0 1 0 0 0,5-13 0 0 0,-2 8 0 0 0,-5 13 0 0 0,1-1 0 0 0,0 0 0 0 0,0 1 0 0 0,0-1 0 0 0,0 0 0 0 0,0 1 0 0 0,0 0 0 0 0,1-1 0 0 0,-1 1 0 0 0,1 0 0 0 0,3-4 0 0 0,-5 5 0 0 0,1 1 0 0 0,-1-1 0 0 0,0 1 0 0 0,1-1 0 0 0,-1 1 0 0 0,0-1 0 0 0,1 0 0 0 0,-1 1 0 0 0,0-1 0 0 0,0 0 0 0 0,0 1 0 0 0,0-1 0 0 0,1 0 0 0 0,-1 1 0 0 0,0-1 0 0 0,0 0 0 0 0,0 1 0 0 0,-1-2 0 0 0,3-11 0 0 0,7-7 0 0 0,6-20 0 0 0,-15 38 0 0 0,1 0 0 0 0,-1 0 0 0 0,1 0 0 0 0,-1 0 0 0 0,0 0 0 0 0,0-1 0 0 0,0 1 0 0 0,0-2 0 0 0,0 1 0 0 0,0 0 0 0 0,0 0 0 0 0,0 0 0 0 0,1 0 0 0 0,-1 0 0 0 0,1 0 0 0 0,0 1 0 0 0,0-1 0 0 0,0 0 0 0 0,0 0 0 0 0,0 1 0 0 0,0-1 0 0 0,1 1 0 0 0,-1-1 0 0 0,4-3 0 0 0,1-6 0 0 0,0 0 0 0 0,0 0 0 0 0,-1 0 0 0 0,-1-1 0 0 0,3-14 0 0 0,-1 7 0 0 0,8-21 0 0 0,-11 34 7 0 0,0 0 55 0 0,0 0 0 0 0,0 0 0 0 0,1 0 1 0 0,0 0-1 0 0,7-8 0 0 0,-11 15-34 0 0,0-1 1 0 0,1 1-1 0 0,-1-1 0 0 0,1 0 0 0 0,-1 0 1 0 0,0 1-1 0 0,0-1 0 0 0,1 0 0 0 0,-1 1 1 0 0,0-1-1 0 0,0 0 0 0 0,0 0 0 0 0,0 1 1 0 0,0-2-1 0 0,2-7-124 0 0,0 6-28 0 0,-1 3 97 0 0,-1-1 0 0 0,0 1 0 0 0,1-1 0 0 0,-1 0 0 0 0,0 1-1 0 0,0-1 1 0 0,1 0 0 0 0,-1 1 0 0 0,0-1 0 0 0,0 0 0 0 0,0 1 0 0 0,0-1-1 0 0,0 0 1 0 0,0 1 0 0 0,0-1 0 0 0,0 0 0 0 0,0 1 0 0 0,0-1 0 0 0,0-1-1 0 0,0 2 10 0 0,-1 0 15 0 0,1 0 0 0 0,0-1 1 0 0,0 1-1 0 0,0 0 0 0 0,0-1 0 0 0,0 1 1 0 0,0 0-1 0 0,0-1 0 0 0,0 1 0 0 0,0 0 1 0 0,0-1-1 0 0,0 1 0 0 0,0 0 0 0 0,0-1 1 0 0,0 1-1 0 0,0 0 0 0 0,0-1 0 0 0,1 1 1 0 0,-1 0-1 0 0,0-1 0 0 0,0 1 0 0 0,0 0 1 0 0,0 0-1 0 0,1-1 0 0 0,-1 1 0 0 0,0 0 1 0 0,0 0-1 0 0,1-1 0 0 0,-1 1 0 0 0,0 0 1 0 0,0 0-1 0 0,1 0 0 0 0,-1-1 1 0 0,0 1-1 0 0,1 0 0 0 0,0-1-385 0 0,-6 3-2602 0 0,-3 1-3442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26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10 10136 0 0,'-8'-10'11089'0'0,"0"12"-5168"0"0,1 2-8181 0 0,6-3 2289 0 0,-1 1 0 0 0,1-1 1 0 0,-1 1-1 0 0,1-1 0 0 0,-1 1 0 0 0,1 0 1 0 0,0-1-1 0 0,0 1 0 0 0,0 0 0 0 0,0 0 1 0 0,0 0-1 0 0,-1 2 0 0 0,-9 16 147 0 0,3-8-148 0 0,0 0 1 0 0,-11 24-1 0 0,9-16-38 0 0,8-17-20 0 0,-1 0 0 0 0,1 1 0 0 0,1-1 1 0 0,-1 1-1 0 0,0 0 0 0 0,1-1 0 0 0,0 1 0 0 0,0 0 0 0 0,0 0 0 0 0,0 5 1 0 0,1-8-7 0 0,0 0 1 0 0,0 0-1 0 0,0 0 1 0 0,-1-1-1 0 0,1 1 1 0 0,0 0-1 0 0,0 0 1 0 0,-1-1-1 0 0,1 1 1 0 0,-1 0-1 0 0,1 0 1 0 0,0-1 0 0 0,-1 1-1 0 0,1 0 1 0 0,-1-1-1 0 0,0 1 1 0 0,1-1-1 0 0,-1 1 1 0 0,0 0-1 0 0,-1 1-525 0 0,2 10-4478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26.8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6448 0 0,'0'0'5714'0'0,"5"-12"-1399"0"0,3-3 29 0 0,-6 12-4175 0 0,0 1-1 0 0,1-1 0 0 0,0 0 1 0 0,0 1-1 0 0,0-1 1 0 0,0 1-1 0 0,0 0 0 0 0,6-3 1 0 0,11 0 292 0 0,-12 2-433 0 0,4 0-287 0 0,-12 3 224 0 0,0 0 1 0 0,0 0-1 0 0,0 0 0 0 0,0 0 0 0 0,0 0 1 0 0,0 0-1 0 0,0 0 0 0 0,0 0 0 0 0,1 0 1 0 0,-1-1-1 0 0,0 1 0 0 0,0 0 0 0 0,0 0 1 0 0,0 0-1 0 0,0 0 0 0 0,0 0 0 0 0,0 0 1 0 0,0 0-1 0 0,1 0 0 0 0,-1 0 0 0 0,0 0 1 0 0,0 0-1 0 0,0 0 0 0 0,0 0 1 0 0,0 0-1 0 0,0 0 0 0 0,0 0 0 0 0,1 0 1 0 0,-1 0-1 0 0,0 0 0 0 0,0 0 0 0 0,0 0 1 0 0,0 0-1 0 0,0 0 0 0 0,0 0 0 0 0,0 0 1 0 0,1 1-1 0 0,-1-1 0 0 0,0 0 0 0 0,0 0 1 0 0,0 0-1 0 0,0 0 0 0 0,0 0 0 0 0,0 0 1 0 0,0 0-1 0 0,0 0 0 0 0,0 0 0 0 0,0 0 1 0 0,0 1-1 0 0,2 2-470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27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10912 0 0,'-12'28'497'0'0,"11"-26"-453"0"0,0-1 0 0 0,1 1 1 0 0,-1-1-1 0 0,1 1 0 0 0,-1-1 0 0 0,1 1 1 0 0,0-1-1 0 0,0 1 0 0 0,0 0 0 0 0,0-1 0 0 0,0 1 1 0 0,0 2-1 0 0,-2 7 8507 0 0,4-8-8367 0 0,0 1 0 0 0,-1 0 0 0 0,1-1 0 0 0,-1 1 0 0 0,0 0 0 0 0,0 0 0 0 0,0-1-1 0 0,0 1 1 0 0,-1 0 0 0 0,1 0 0 0 0,-1 6 0 0 0,0 3 106 0 0,2 0 1 0 0,2 14-1 0 0,3 15 40 0 0,-6 67-31 0 0,-2-63-151 0 0,-2 17 69 0 0,-6 38-65 0 0,4 0 56 0 0,3-66-108 0 0,3 40 0 0 0,0-18 36 0 0,2 0-12 0 0,-1-29-67 0 0,-3 32 0 0 0,1-45-37 0 0,2 25 1 0 0,0-24-13 0 0,-1-1 1 0 0,-2 20-1 0 0,-6 96 66 0 0,2-19 2 0 0,-4 71 54 0 0,17 29-55 0 0,-4-142-91 0 0,-5-4-141 0 0,-1 1 21 0 0,10 136 498 0 0,-6-152-362 0 0,0-28 5 0 0,-2 24 1 0 0,-2-26 11 0 0,1-7-5 0 0,0 0 0 0 0,2 23 0 0 0,8 84 60 0 0,-1 102-8 0 0,-1-151-64 0 0,0 4 0 0 0,-2 11 0 0 0,-2-55 5 0 0,-2 48 1 0 0,-3-43 47 0 0,4 43 1 0 0,-2-72-43 0 0,0 0 1 0 0,-1 1 0 0 0,-2 15 0 0 0,1-18-2 0 0,1 1 0 0 0,0 0-1 0 0,1-1 1 0 0,-1 1 0 0 0,2 12 0 0 0,3 8 64 0 0,1 47-1 0 0,2 28 8 0 0,-2-54-31 0 0,-3-16-39 0 0,2 18 42 0 0,-2-27-30 0 0,-1 33 0 0 0,-1-8 16 0 0,1-29-14 0 0,1 9 53 0 0,-4 43 0 0 0,-2 6 104 0 0,1-52-135 0 0,0 27 1 0 0,0 10 62 0 0,2-52-84 0 0,1 0 0 0 0,3 18 1 0 0,-1 9-13 0 0,3 108-14 0 0,-4-56 11 0 0,-1-63 17 0 0,1-20-23 0 0,-1 1 0 0 0,0 0 0 0 0,-1-1 0 0 0,0 7 0 0 0,-1-5-4 0 0,1-2 6 0 0,0 0-1 0 0,0 0 1 0 0,0 0-1 0 0,0 0 1 0 0,1 0-1 0 0,0 0 1 0 0,1 6-1 0 0,1 40 5 0 0,-2-36-7 0 0,1-1 0 0 0,2 18 0 0 0,-1-14 62 0 0,1 36 0 0 0,0-1 6 0 0,2 4-19 0 0,-5-53-51 0 0,0 1 0 0 0,0 0 0 0 0,0 0 0 0 0,0-1 0 0 0,-1 1 0 0 0,-2 8 0 0 0,1-6-3 0 0,1-1 0 0 0,-1 15 0 0 0,1-5 22 0 0,2 0 1 0 0,3 17-1 0 0,-3-9 3 0 0,-1-22-19 0 0,0 0 0 0 0,0 1 0 0 0,0-1 0 0 0,0 0 0 0 0,1 1 0 0 0,0-1 0 0 0,1 6 0 0 0,0-5-5 0 0,-1 1 0 0 0,0-1 0 0 0,-1 0 0 0 0,2 8 0 0 0,0 7 0 0 0,-1-15 0 0 0,-1-1 0 0 0,1 1 0 0 0,-1 0 0 0 0,0 0 0 0 0,-1-1 0 0 0,1 1 0 0 0,0 0 0 0 0,-2 4 0 0 0,-1 16 0 0 0,2-12 0 0 0,1 13 0 0 0,0-9 0 0 0,0-14 0 0 0,-1 0 0 0 0,1 1 0 0 0,0-1 0 0 0,0 0 0 0 0,0 0 0 0 0,1 1 0 0 0,-1-1 0 0 0,1 4 0 0 0,4 5 0 0 0,-4-8 0 0 0,1 1 0 0 0,-1-1 0 0 0,0 0 0 0 0,0 1 0 0 0,0-1 0 0 0,0 0 0 0 0,-1 7 0 0 0,0-10 0 0 0,0 1 0 0 0,0 0 0 0 0,0 0 0 0 0,1 0 0 0 0,-1 0 0 0 0,0 0 0 0 0,0-1 0 0 0,0 1 0 0 0,1 0 0 0 0,-1 0 0 0 0,0 0 0 0 0,1-1 0 0 0,-1 1 0 0 0,0 0 0 0 0,1 0 0 0 0,-1-1 0 0 0,2 2 0 0 0,-1 0 0 0 0,1 0 0 0 0,-1 0 0 0 0,0 0 0 0 0,1 0 0 0 0,-1 1 0 0 0,0-1 0 0 0,0 0 0 0 0,-1 1 0 0 0,1-1 0 0 0,0 0 0 0 0,-1 4 0 0 0,7 26 0 0 0,0-11-11 0 0,-7-19-49 0 0,0-14-4105 0 0,-3-3 2081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30.0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5064 0 0,'2'2'7258'0'0,"5"8"-2453"0"0,3-6-1883 0 0,13 5 822 0 0,-18-9-3504 0 0,0 1-1 0 0,0-1 1 0 0,0 0-1 0 0,0-1 0 0 0,10-1 1 0 0,157-33 1890 0 0,-167 34-2085 0 0,99-19 266 0 0,32-5-140 0 0,-54 13-380 0 0,-30 4 195 0 0,-12 0 13 0 0,1 2 1 0 0,42 1 0 0 0,98-4 0 0 0,-144 5 88 0 0,67-8 344 0 0,-58 6-600 0 0,1 2 0 0 0,59 2 0 0 0,32-2 168 0 0,-20 4 0 0 0,10 6-9 0 0,-1 0 121 0 0,1-7 310 0 0,223 10-358 0 0,-246-7-52 0 0,-24-1-13 0 0,96 1 1 0 0,-95-3 0 0 0,140-3 0 0 0,376 4-64 0 0,-389 4-464 0 0,-78 1 992 0 0,-45-5-295 0 0,197 3-90 0 0,-166-2-208 0 0,36 2-283 0 0,31-1 1011 0 0,-101-3-449 0 0,338 8-882 0 0,-275-2 1464 0 0,-100-5-732 0 0,239 8 11 0 0,-71 3 42 0 0,-137-6-53 0 0,-42-1 0 0 0,44 0 0 0 0,-7-1 0 0 0,7 1 0 0 0,-54-2 8 0 0,26-1 1 0 0,-26-1-230 0 0,27 3 0 0 0,11 1 122 0 0,85-3 1 0 0,-67-2 667 0 0,152 1-524 0 0,-212-3-45 0 0,-17 3 0 0 0,0-1 0 0 0,0 1 0 0 0,0-1 0 0 0,0 1 0 0 0,4 1 0 0 0,47 3 0 0 0,59-1 0 0 0,-85-3 0 0 0,22 1 0 0 0,70-9 0 0 0,-105 6 0 0 0,24 1 0 0 0,8 0 0 0 0,-12 0 14 0 0,-27 1-1 0 0,1-1 0 0 0,18-2 0 0 0,27-1-2 0 0,-32 2-11 0 0,0 1 0 0 0,27 3 0 0 0,-6-1 0 0 0,43-4 0 0 0,-75 2 0 0 0,11-6-20 0 0,-15 6-31 0 0,-7 1-14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30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12 11976 0 0,'0'0'1440'0'0,"5"-4"1273"0"0,-1 3-2008 0 0,1-1 0 0 0,-1 1 0 0 0,1 0 0 0 0,0 0 1 0 0,-1 0-1 0 0,1 1 0 0 0,5 0 0 0 0,-8 0 403 0 0,1 0-914 0 0,1 0 0 0 0,-1 0 0 0 0,1 0 0 0 0,-1 1 0 0 0,1 0 0 0 0,-1-1 0 0 0,0 1 0 0 0,1 0 0 0 0,-1 1 1 0 0,0-1-1 0 0,5 4 0 0 0,11 3 517 0 0,-7-4-297 0 0,-1 0 0 0 0,1 1 0 0 0,-1 1 0 0 0,0 0 1 0 0,0 1-1 0 0,0 0 0 0 0,15 14 0 0 0,-13-7-116 0 0,-11-10-444 0 0,-2-3 154 0 0,1 0 0 0 0,-1 0 0 0 0,0-1 0 0 0,1 1 0 0 0,-1 0 1 0 0,0 0-1 0 0,1 0 0 0 0,-1 0 0 0 0,0 0 0 0 0,0-1 0 0 0,0 1 0 0 0,0 0 0 0 0,0 0 0 0 0,0 0 0 0 0,0 0 0 0 0,0 0 0 0 0,0 0 0 0 0,0-1 1 0 0,-1 1-1 0 0,1 0 0 0 0,0 0 0 0 0,0 0 0 0 0,-1 0 0 0 0,1-1 0 0 0,-1 1 0 0 0,1 0 0 0 0,-1 1 0 0 0,0-1-21 0 0,-2 3 20 0 0,-1 0 0 0 0,1 0 0 0 0,-1 0 0 0 0,0 0 0 0 0,0-1 0 0 0,-1 1 0 0 0,1-1 0 0 0,-1 0 0 0 0,-8 4 0 0 0,-6 1 16 0 0,-25 8 1 0 0,16-6-18 0 0,-91 31-4263 0 0,105-33 2722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3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2304 0 0,'0'0'17983'0'0,"3"0"-17241"0"0,14-1 667 0 0,22 1 624 0 0,3 5-1499 0 0,-36-4-495 0 0,14 6 106 0 0,-20-6-135 0 0,1-1 0 0 0,0 1 0 0 0,-1 0 0 0 0,1-1 0 0 0,-1 1 0 0 0,1-1 0 0 0,-1 1 0 0 0,1 0 1 0 0,-1 0-1 0 0,1-1 0 0 0,-1 1 0 0 0,0 0 0 0 0,1 0 0 0 0,-1-1 0 0 0,0 1 0 0 0,1 0 0 0 0,-1 0 1 0 0,0 1-1 0 0,2 6 88 0 0,0-3-85 0 0,-1-1-1 0 0,0 0 1 0 0,-1 1-1 0 0,1-1 1 0 0,-1 1 0 0 0,0-1-1 0 0,0 1 1 0 0,0-1-1 0 0,0 1 1 0 0,-1-1-1 0 0,0 1 1 0 0,0-1 0 0 0,0 0-1 0 0,-1 0 1 0 0,1 1-1 0 0,-4 4 1 0 0,2-2-14 0 0,0 0 1 0 0,-1-1-1 0 0,0 0 1 0 0,0 0 0 0 0,-1 0-1 0 0,1 0 1 0 0,-1-1-1 0 0,0 1 1 0 0,-10 6 0 0 0,11-9-276 0 0,0-1 0 0 0,0 1 0 0 0,0-1 0 0 0,-7 2 1 0 0,7-2-4 0 0,3-2-311 0 0,-3 0-523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5.8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171 31 12032 0 0,'-8'-3'727'0'0,"8"3"-688"0"0,-1-1 1 0 0,1 1 0 0 0,-1 0 0 0 0,1-1-1 0 0,-1 1 1 0 0,1 0 0 0 0,-1 0 0 0 0,1 0-1 0 0,-1-1 1 0 0,1 1 0 0 0,-1 0 0 0 0,1 0-1 0 0,-1 0 1 0 0,1 0 0 0 0,-1 0 0 0 0,1 0 0 0 0,-2 0-1 0 0,-15 0 2632 0 0,15-1-1634 0 0,-10-5 262 0 0,11 5-1065 0 0,-1 0-1 0 0,1 0 1 0 0,0 0-1 0 0,0 1 0 0 0,-1-1 1 0 0,1 1-1 0 0,-1-1 1 0 0,1 1-1 0 0,-3-1 0 0 0,2 1-16 0 0,1-1 0 0 0,-1 1-1 0 0,1 0 1 0 0,0 0-1 0 0,-1-1 1 0 0,1 1 0 0 0,-1 0-1 0 0,1-1 1 0 0,-1 0-1 0 0,-1 0 1 0 0,2 0-70 0 0,-1 0 0 0 0,1 0 0 0 0,0 1 0 0 0,-1-1 0 0 0,1 1 0 0 0,-1-1 0 0 0,1 1 0 0 0,-1 0 0 0 0,1 0 0 0 0,-3-1 0 0 0,1 2-68 0 0,1-1 0 0 0,0 0 0 0 0,0 1 0 0 0,-1 0 0 0 0,1-1 0 0 0,0 1 0 0 0,0 0 0 0 0,0 0 0 0 0,0 0-1 0 0,0 0 1 0 0,0 1 0 0 0,0-1 0 0 0,0 1 0 0 0,0-1 0 0 0,0 1 0 0 0,1-1 0 0 0,-1 1 0 0 0,1 0 0 0 0,-1 0 0 0 0,1 0 0 0 0,0 0 0 0 0,0 0-1 0 0,-1 2 1 0 0,-1 2-28 0 0,0 1 0 0 0,0-1 0 0 0,1 1 0 0 0,0 0 0 0 0,0 0 0 0 0,1-1 0 0 0,-1 9 0 0 0,-5 241 51 0 0,7-215-98 0 0,13 123-30 0 0,-3-60-1 0 0,-5-61-11 0 0,-1 1-826 0 0,-3-13-4562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36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11144 0 0,'0'0'8025'0'0,"-1"1"-7272"0"0,-2 0-533 0 0,1 0 0 0 0,-1 0-1 0 0,0 0 1 0 0,1 0 0 0 0,-1 1 0 0 0,1-1 0 0 0,-1 1-1 0 0,1 0 1 0 0,0-1 0 0 0,-1 1 0 0 0,1 0 0 0 0,0 1-1 0 0,0-1 1 0 0,1 0 0 0 0,-1 0 0 0 0,0 1 0 0 0,1-1-1 0 0,0 1 1 0 0,-2 3 0 0 0,-1 4 156 0 0,0 0 1 0 0,1 0-1 0 0,-4 16 0 0 0,7-22-330 0 0,-1-1 1 0 0,1 1-1 0 0,-1 0 0 0 0,1-1 1 0 0,0 1-1 0 0,1 0 0 0 0,-1 0 0 0 0,1-1 1 0 0,-1 1-1 0 0,1 0 0 0 0,0-1 1 0 0,1 1-1 0 0,1 4 0 0 0,10 20 96 0 0,-11-23-118 0 0,0 0 0 0 0,0-1 0 0 0,0 1 1 0 0,0-1-1 0 0,1 1 0 0 0,0-1 0 0 0,0 0 1 0 0,0 0-1 0 0,6 5 0 0 0,-1-1-17 0 0,-3-4 4 0 0,0 1-1 0 0,0-1 1 0 0,1 0 0 0 0,-1 0 0 0 0,10 4 0 0 0,-1-5-11 0 0,-9-2 4 0 0,0-1-1 0 0,0 0 1 0 0,0 0 0 0 0,0-1-1 0 0,0 1 1 0 0,0-1 0 0 0,0 0-1 0 0,0-1 1 0 0,-1 1-1 0 0,1-1 1 0 0,0 0 0 0 0,-1 0-1 0 0,1 0 1 0 0,-1-1 0 0 0,8-5-1 0 0,-2-1-357 0 0,0 0 0 0 0,0 0 0 0 0,-1-1 0 0 0,13-17 0 0 0,-4 2-5800 0 0,1-2-2043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4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 11976 0 0,'1'-7'11963'0'0,"7"40"-11372"0"0,-6-26-484 0 0,-1 1 1 0 0,1 0-1 0 0,3 7 0 0 0,21 54 213 0 0,-26-68-316 0 0,2 2 28 0 0,-1 0-1 0 0,1 0 1 0 0,-1 0-1 0 0,0 0 0 0 0,0 1 1 0 0,0 4-1 0 0,2-6 29 0 0,-2-2-67 0 0,0 1 0 0 0,0 0 1 0 0,0-1-1 0 0,0 1 0 0 0,0-1 0 0 0,1 0 0 0 0,-1 1 0 0 0,0-1 0 0 0,0 0 0 0 0,1 1 1 0 0,-1-1-1 0 0,0 0 0 0 0,0 0 0 0 0,1 0 0 0 0,-1 0 0 0 0,0 0 0 0 0,0-1 0 0 0,1 1 1 0 0,-1 0-1 0 0,0-1 0 0 0,0 1 0 0 0,0 0 0 0 0,0-1 0 0 0,1 1 0 0 0,-1-1 0 0 0,0 0 1 0 0,0 1-1 0 0,0-1 0 0 0,0 0 0 0 0,0 0 0 0 0,1-1 0 0 0,5-6 77 0 0,-6 7-89 0 0,0-1 0 0 0,1 1 0 0 0,-1 0 0 0 0,0-1 0 0 0,0 0 0 0 0,0 1 1 0 0,0-1-1 0 0,0 0 0 0 0,0 1 0 0 0,-1-1 0 0 0,1 0 0 0 0,0-3 0 0 0,6-12-619 0 0,-6 15 570 0 0,0 1-1 0 0,-1-1 1 0 0,1 1-1 0 0,0-1 1 0 0,-1 1-1 0 0,1-1 0 0 0,-1 0 1 0 0,1 1-1 0 0,-1-1 1 0 0,0-2-1 0 0,0-27 567 0 0,0 30-164 0 0,1-1-380 0 0,-1 0-1 0 0,1 0 1 0 0,0 0-1 0 0,0 0 1 0 0,0 0-1 0 0,0 1 1 0 0,0-1-1 0 0,2-2 1 0 0,4 8-240 0 0,-5-3 68 0 0,-1 2 291 0 0,17 27 275 0 0,20 47 0 0 0,-33-63-640 0 0,6 25 1 0 0,1 5 235 0 0,-5-18 490 0 0,-5-19-213 0 0,0 0-1 0 0,6 13 0 0 0,-7-17-177 0 0,0-1-1 0 0,-1 1 1 0 0,1-1 0 0 0,-1 1 0 0 0,0-1-1 0 0,0 1 1 0 0,1-1 0 0 0,-2 1 0 0 0,1-1-1 0 0,0 1 1 0 0,0-1 0 0 0,-2 5-1 0 0,2-6-36 0 0,0 1-1 0 0,-1 0 0 0 0,1-1 1 0 0,-1 1-1 0 0,0 0 0 0 0,1-1 0 0 0,-1 1 1 0 0,0 0-1 0 0,0-1 0 0 0,0 1 1 0 0,0-1-1 0 0,0 0 0 0 0,-1 1 0 0 0,1-1 1 0 0,0 0-1 0 0,0 0 0 0 0,-1 0 1 0 0,-2 2-1 0 0,-20 8 268 0 0,13-6-254 0 0,-1 0 0 0 0,-11 3 0 0 0,20-7-42 0 0,-1 0 0 0 0,1-1 1 0 0,-1 1-1 0 0,1-1 0 0 0,-1 1 1 0 0,1-1-1 0 0,-1 0 0 0 0,1-1 0 0 0,-1 1 1 0 0,1-1-1 0 0,-7-1 0 0 0,-12-2 23 0 0,19 3 0 0 0,0 1 0 0 0,-1-1 0 0 0,1 1 0 0 0,0-1 0 0 0,0 0 0 0 0,0 0 0 0 0,-1 0 0 0 0,-2-3 0 0 0,-9-4 59 0 0,11 5-209 0 0,0 1 0 0 0,0-1 0 0 0,0 1 1 0 0,0-1-1 0 0,0 0 0 0 0,0-1 0 0 0,1 1 0 0 0,0-1 0 0 0,-4-4 0 0 0,3 3-153 0 0,3 5 151 0 0,1-1 0 0 0,-1 0 0 0 0,0 0-1 0 0,1 1 1 0 0,-1-1 0 0 0,0 0-1 0 0,1 0 1 0 0,-1 0 0 0 0,1 0 0 0 0,0 0-1 0 0,-1 0 1 0 0,1-1 0 0 0,-1-10-1790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3:41.8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17 16991 0 0,'-2'-5'213'0'0,"2"5"-181"0"0,0 0 0 0 0,0-1 0 0 0,0 1 0 0 0,-1-1 0 0 0,1 1 0 0 0,0-1 0 0 0,0 1 0 0 0,-1 0 0 0 0,1-1 0 0 0,0 1 0 0 0,-1 0 0 0 0,1-1 0 0 0,-1 1 0 0 0,1 0-1 0 0,0 0 1 0 0,-1-1 0 0 0,1 1 0 0 0,-1 0 0 0 0,1 0 0 0 0,-1 0 0 0 0,0-1 0 0 0,-7-4 4326 0 0,13 30-2045 0 0,-5-20-2176 0 0,0 0 1 0 0,1 0-1 0 0,0-1 1 0 0,0 1-1 0 0,1 0 1 0 0,2 7 0 0 0,-1-7-130 0 0,-1 1 1 0 0,-1-1 0 0 0,3 10-1 0 0,-4-11 54 0 0,2 0 0 0 0,-1 1 0 0 0,0-1 0 0 0,1 0-1 0 0,-1-1 1 0 0,1 1 0 0 0,5 7 0 0 0,2 3-3099 0 0,-4-6-1466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12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88 6448 0 0,'0'0'1020'0'0,"-6"-5"3068"0"0,-15-4 3371 0 0,1-3-3677 0 0,19 12-3657 0 0,-1 0 0 0 0,0 0 0 0 0,1-1 0 0 0,-1 1 0 0 0,1 0 0 0 0,-1 0 0 0 0,1 0 0 0 0,-1 1 0 0 0,1-1 0 0 0,-1 0 0 0 0,1 1 0 0 0,-1-1 0 0 0,1 1 0 0 0,0-1 0 0 0,-1 1 0 0 0,1 0 0 0 0,-1-1 0 0 0,1 1 0 0 0,0 0 0 0 0,0 0 0 0 0,0 0 0 0 0,-1 0 0 0 0,1 0 0 0 0,0 0 0 0 0,0 0 0 0 0,0 1 0 0 0,0-1 0 0 0,-1 2 0 0 0,1 2-59 0 0,0 0 0 0 0,0 1 0 0 0,1-1 0 0 0,-1 0-1 0 0,1 0 1 0 0,0 0 0 0 0,1 1 0 0 0,1 9 0 0 0,0 12-50 0 0,2-17-16 0 0,0 1 0 0 0,0-1 0 0 0,1 0 0 0 0,1 0 0 0 0,-1-1 0 0 0,2 0 0 0 0,7 10 0 0 0,-11-15-7 0 0,-1-2 0 0 0,1 1 0 0 0,-1-1 1 0 0,1 0-1 0 0,-1 1 0 0 0,1-1 0 0 0,0 0 0 0 0,0-1 0 0 0,0 1 0 0 0,0 0 0 0 0,6 1 1 0 0,-8-2-86 0 0,10-5-78 0 0,-7 3 149 0 0,-1 0-1 0 0,0-1 0 0 0,1 1 1 0 0,-1-1-1 0 0,0 0 0 0 0,0 0 1 0 0,0 0-1 0 0,0 0 1 0 0,-1-1-1 0 0,1 1 0 0 0,0-1 1 0 0,-1 1-1 0 0,0-1 0 0 0,0 0 1 0 0,0 0-1 0 0,0 0 1 0 0,0-1-1 0 0,0 1 0 0 0,-1 0 1 0 0,0 0-1 0 0,1-1 0 0 0,-1 1 1 0 0,-1-1-1 0 0,1 1 0 0 0,0-1 1 0 0,-1-4-1 0 0,2-17 222 0 0,-1 21-191 0 0,-1 0 0 0 0,0 1-1 0 0,1-1 1 0 0,-1 1 0 0 0,-1-1 0 0 0,1 0 0 0 0,0 1 0 0 0,-1-1-1 0 0,0 1 1 0 0,0-1 0 0 0,0 1 0 0 0,-2-6 0 0 0,-4-4 11 0 0,5 10 0 0 0,0 0-1 0 0,0-1 1 0 0,0 1-1 0 0,1 0 1 0 0,-1-1-1 0 0,1 1 1 0 0,0-1-1 0 0,-1-6 1 0 0,2 7-5 0 0,0 0 0 0 0,0 0 0 0 0,0 0 0 0 0,-1 1 0 0 0,1-1 0 0 0,-1 0 0 0 0,0 0 0 0 0,0 1 0 0 0,0-1 0 0 0,0 0 0 0 0,0 1 1 0 0,0 0-1 0 0,-1-1 0 0 0,1 1 0 0 0,-1-1 0 0 0,0 1 0 0 0,0 0 0 0 0,1 0 0 0 0,-1 0 0 0 0,-1 0 0 0 0,1 1 0 0 0,0-1 0 0 0,-5-2 0 0 0,3 1 8 0 0,2 1-11 0 0,0 1 0 0 0,-1 0 0 0 0,1-1-1 0 0,0 1 1 0 0,0 0 0 0 0,-1 0 0 0 0,-3 0 0 0 0,5 1-6 0 0,0 0 1 0 0,0 0-1 0 0,-1 0 1 0 0,1 0-1 0 0,0 0 1 0 0,0 0-1 0 0,-1 1 1 0 0,1-1-1 0 0,0 0 1 0 0,0 1-1 0 0,0-1 1 0 0,0 1-1 0 0,0-1 1 0 0,0 1 0 0 0,0 0-1 0 0,0 0 1 0 0,0-1-1 0 0,0 1 1 0 0,-1 1-1 0 0,-2 2-9 0 0,0 0-1 0 0,0 0 1 0 0,1 0-1 0 0,-1 1 1 0 0,1-1-1 0 0,0 1 1 0 0,1-1-1 0 0,-1 1 1 0 0,1 0 0 0 0,0 0-1 0 0,0 1 1 0 0,0-1-1 0 0,1 0 1 0 0,-1 7-1 0 0,1-7-73 0 0,1 0-1 0 0,-1-1 1 0 0,1 1-1 0 0,0 0 0 0 0,1 0 1 0 0,-1-1-1 0 0,2 7 1 0 0,1 5-341 0 0,-3-14 74 0 0,0-1 0 0 0,0 0 0 0 0,0 0 0 0 0,0 1 0 0 0,1-1 1 0 0,-1 0-1 0 0,1 0 0 0 0,-1 1 0 0 0,1-1 0 0 0,-1 0 1 0 0,1 0-1 0 0,0 0 0 0 0,0 0 0 0 0,-1 0 0 0 0,1 0 1 0 0,0 0-1 0 0,0 0 0 0 0,0 0 0 0 0,0 0 0 0 0,0 0 1 0 0,2 0-1 0 0,19 15-7641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7 527 13824 0 0,'0'0'1388'0'0,"-2"-1"-1162"0"0,-3-1 3759 0 0,13 10 1612 0 0,-5 0-6844 0 0,2 17 1268 0 0,-5-24-19 0 0,0 0 1 0 0,0-1-1 0 0,0 1 0 0 0,1-1 1 0 0,-1 1-1 0 0,0-1 0 0 0,0 1 1 0 0,1-1-1 0 0,-1 1 1 0 0,0-1-1 0 0,1 0 0 0 0,-1 1 1 0 0,1-1-1 0 0,-1 1 0 0 0,0-1 1 0 0,1 0-1 0 0,-1 1 1 0 0,1-1-1 0 0,-1 0 0 0 0,1 0 1 0 0,0 1-1 0 0,0-1-1 0 0,3 4-15 0 0,1 0 0 0 0,-1 0-1 0 0,1-1 1 0 0,1 1 0 0 0,-1-1-1 0 0,0-1 1 0 0,1 1 0 0 0,-1-1-1 0 0,1 0 1 0 0,0 0 0 0 0,8 1-1 0 0,-10-3 35 0 0,0 0 0 0 0,0-1 0 0 0,0 0 0 0 0,0 0 0 0 0,-1 0-1 0 0,1 0 1 0 0,0-1 0 0 0,5-2 0 0 0,17-5-16 0 0,-18 6 5 0 0,-1 1 0 0 0,1-1 0 0 0,-1 0 1 0 0,1-1-1 0 0,11-7 0 0 0,16-7-11 0 0,-4 2 2 0 0,-21 10 0 0 0,0 1 0 0 0,15-5 0 0 0,-10 4-67 0 0,0-1-1 0 0,-1 0 0 0 0,19-13 1 0 0,18-9-7 0 0,27-3 228 0 0,-30 13-17 0 0,-37 16-126 0 0,0 0 1 0 0,0 1-1 0 0,1 1 1 0 0,-1-1-1 0 0,0 2 1 0 0,1 0-1 0 0,13 1 1 0 0,2 0-148 0 0,61 7 187 0 0,-83-7-74 0 0,1-1 0 0 0,-1 1 0 0 0,1 1 0 0 0,-1-1 0 0 0,0 1 0 0 0,1 0 1 0 0,-1 0-1 0 0,0 0 0 0 0,0 0 0 0 0,0 1 0 0 0,-1 0 0 0 0,8 6 0 0 0,-11-9 32 0 0,0 0 0 0 0,0 1-1 0 0,0 0 1 0 0,0-1-1 0 0,0 1 1 0 0,0 0 0 0 0,0-1-1 0 0,-1 1 1 0 0,1 0 0 0 0,0 0-1 0 0,0 0 1 0 0,0 0 0 0 0,-1 0-1 0 0,1 0 1 0 0,-1 0-1 0 0,1 0 1 0 0,-1 0 0 0 0,2 2-1 0 0,0 3 51 0 0,26 33-267 0 0,-23-31 223 0 0,-2-3 32 0 0,0-1 0 0 0,0 1 0 0 0,1-1 0 0 0,0 1 0 0 0,8 6 0 0 0,-10-10-47 0 0,4 10 0 0 0,-4-4 0 0 0,12 23 0 0 0,-10-20 0 0 0,0 9-14 0 0,-3-17-58 0 0,0-3-20 0 0,1-1 84 0 0,0 1 0 0 0,-1 0 1 0 0,1-1-1 0 0,-1 0 0 0 0,0 1 0 0 0,1-1 1 0 0,-1 0-1 0 0,0 0 0 0 0,2-3 0 0 0,-2 2 0 0 0,11-22 8 0 0,4-7 0 0 0,-2 12 0 0 0,-6 10 30 0 0,11-20 0 0 0,-11 20-11 0 0,10-9-86 0 0,-16 17 59 0 0,-2 1 8 0 0,0 0 0 0 0,1 1 0 0 0,-1-1 0 0 0,1 1-1 0 0,-1-1 1 0 0,1 1 0 0 0,-1-1 0 0 0,1 1 0 0 0,-1-1-1 0 0,1 1 1 0 0,0-1 0 0 0,-1 1 0 0 0,1-1 0 0 0,-1 1-1 0 0,1 0 1 0 0,0 0 0 0 0,0-1 0 0 0,-1 1 0 0 0,1 0-1 0 0,0 0 1 0 0,6-4 0 0 0,-2 1 0 0 0,0 1 0 0 0,1 0 0 0 0,9-4 0 0 0,-3 6-10 0 0,20 9-44 0 0,5 7 54 0 0,5 4 0 0 0,-26-14 0 0 0,-12-4 0 0 0,1 0 0 0 0,-1 0 0 0 0,1-1 0 0 0,0 1 0 0 0,0-1 0 0 0,5 0 0 0 0,-4 0 0 0 0,-1 0 0 0 0,1 0 0 0 0,0 1 0 0 0,9 3 0 0 0,1-1 0 0 0,22 2 0 0 0,-27-4 0 0 0,1 0 0 0 0,-1 0 0 0 0,1-2 0 0 0,18 0 0 0 0,-28 0 0 0 0,33-4 0 0 0,51-11 0 0 0,-22 7 0 0 0,9-4 0 0 0,-47 6 0 0 0,42-3 0 0 0,74-8-10 0 0,-117 16-39 0 0,-19 1 48 0 0,1 0 0 0 0,0-1-1 0 0,8-1 1 0 0,-3-1-9 0 0,0 2 1 0 0,-1-1-1 0 0,21 2 0 0 0,9-2-84 0 0,-27 1 19 0 0,27 3 0 0 0,-4 0-34 0 0,40 6-3 0 0,42-11 112 0 0,-113 3 0 0 0,1-1 0 0 0,-1 0 0 0 0,1 0 0 0 0,-1 0 0 0 0,1-1 0 0 0,11-5 0 0 0,36-20 0 0 0,-15 6 0 0 0,-27 15 0 0 0,62-25 0 0 0,-32 11 0 0 0,-7 3 0 0 0,-32 16 2 0 0,-1 0 0 0 0,1-1-1 0 0,-1 1 1 0 0,0-1 0 0 0,1 1 0 0 0,2-4-1 0 0,8-5 41 0 0,-12 9-28 0 0,1 0 0 0 0,-1 1 0 0 0,1-1 0 0 0,-1 0 0 0 0,0 0 0 0 0,1 0 0 0 0,-1 0 1 0 0,0 0-1 0 0,0 0 0 0 0,0-1 0 0 0,0 1 0 0 0,0 0 0 0 0,0-1 0 0 0,0 1 0 0 0,0 0 1 0 0,0-1-1 0 0,-1 1 0 0 0,1-1 0 0 0,-1 1 0 0 0,1-1 0 0 0,0-2 0 0 0,0 0 63 0 0,1 0-1 0 0,0-1 0 0 0,0 1 0 0 0,0 0 0 0 0,0 0 1 0 0,1 0-1 0 0,2-3 0 0 0,13-21 52 0 0,-15 22-109 0 0,-1-1 0 0 0,1 1 0 0 0,-1-1 0 0 0,0 0 0 0 0,0 0 1 0 0,-1 0-1 0 0,0 1 0 0 0,0-1 0 0 0,-1 0 0 0 0,0-12 0 0 0,-1-8 47 0 0,1 22-345 0 0,0 0 0 0 0,0 0-1 0 0,0 0 1 0 0,0 0 0 0 0,-1 0-1 0 0,-2-6 1 0 0,-2-1-7751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5528 0 0,'-5'-10'11274'0'0,"6"19"-7996"0"0,1 6-3101 0 0,1 1 0 0 0,5 20 0 0 0,0-9 12 0 0,-1 0-1 0 0,-2 1 0 0 0,3 47 0 0 0,-5-51-297 0 0,-6 29-155 0 0,3-53 264 0 0,0 0 0 0 0,0 0 0 0 0,0 0 0 0 0,0 0 0 0 0,0 0 0 0 0,0 0 0 0 0,0 0 0 0 0,0 0 1 0 0,0 0-1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0,0 0 0 0 0,3-7-3 0 0,1-12-48 0 0,-5-22 38 0 0,0 24 92 0 0,0 1 0 0 0,3-28 0 0 0,2 10 169 0 0,4-25-556 0 0,-7 52 294 0 0,1 0 0 0 0,0 1 0 0 0,0-1 0 0 0,1 1 0 0 0,0 0 0 0 0,6-10-1 0 0,8-12 291 0 0,-16 26 86 0 0,-1 2-346 0 0,0 0 0 0 0,0 0 0 0 0,0-1 0 0 0,0 1 1 0 0,0 0-1 0 0,0 0 0 0 0,0-1 0 0 0,0 1 0 0 0,0 0 0 0 0,0 0 1 0 0,0-1-1 0 0,0 1 0 0 0,0 0 0 0 0,0 0 0 0 0,0-1 0 0 0,1 1 1 0 0,-1 0-1 0 0,0 0 0 0 0,0 0 0 0 0,0-1 0 0 0,0 1 0 0 0,1 0 1 0 0,-1 0-1 0 0,0 0 0 0 0,0 0 0 0 0,0-1 0 0 0,1 1 0 0 0,-1 0 1 0 0,0 0-1 0 0,0 0 0 0 0,1 0 0 0 0,-1 0 0 0 0,0 0 1 0 0,0 0-1 0 0,1 0 0 0 0,-1 0 0 0 0,0-1 0 0 0,1 1 0 0 0,3 3 29 0 0,1 0-1 0 0,-1 1 0 0 0,0-1 0 0 0,0 1 0 0 0,0-1 0 0 0,6 9 1 0 0,-1-1-19 0 0,-5-5-6 0 0,1-1 0 0 0,-1 1 0 0 0,0 0 0 0 0,-1 0 0 0 0,1 1 0 0 0,4 11 0 0 0,18 47 56 0 0,-14-27-72 0 0,-7-25 83 0 0,-1 1 1 0 0,-1-1-1 0 0,0 1 0 0 0,0 0 1 0 0,0 16-1 0 0,-3-22-135 0 0,0 0 0 0 0,0 0 0 0 0,1-1 0 0 0,0 1 0 0 0,0-1 0 0 0,4 13 0 0 0,-4-18-6 0 0,0 0 0 0 0,-1 1 1 0 0,1-1-1 0 0,-1 0 0 0 0,0 0 0 0 0,0 1 0 0 0,0-1 0 0 0,0 3 0 0 0,0-3-22 0 0,0 0-1 0 0,0 0 1 0 0,0 0 0 0 0,0 0-1 0 0,0 0 1 0 0,0-1 0 0 0,2 5-1 0 0,-1-4-281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 5528 0 0,'0'0'9785'0'0,"12"4"-6869"0"0,-8-3-2624 0 0,0 0-1 0 0,1-1 1 0 0,-1 0 0 0 0,0 1 0 0 0,1-1-1 0 0,-1-1 1 0 0,7 0 0 0 0,9-1 471 0 0,-15 2-644 0 0,0-1-1 0 0,0 1 0 0 0,0-1 1 0 0,0-1-1 0 0,9-2 1 0 0,10-4-78 0 0,1 5-83 0 0,5-2-568 0 0,-11 2-5092 0 0,-10 2-1054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20 3224 0 0,'-10'0'3121'0'0,"8"-2"-2149"0"0,0 1 0 0 0,0-1-1 0 0,0 1 1 0 0,0 0 0 0 0,-1 0 0 0 0,1 0-1 0 0,-1 0 1 0 0,-3-1 0 0 0,-24-4 2848 0 0,25 5-3445 0 0,3 1-244 0 0,0-1-1 0 0,0 1 1 0 0,-1 0 0 0 0,1 0 0 0 0,0 1-1 0 0,0-1 1 0 0,-3 1 0 0 0,-6 1 67 0 0,10-2-65 0 0,-1 1-26 0 0,0 1-112 0 0,-1 1 1 0 0,1 0-1 0 0,0-1 0 0 0,-1 1 1 0 0,1 0-1 0 0,1 0 0 0 0,-1 0 1 0 0,0 0-1 0 0,1 0 0 0 0,-1 1 1 0 0,1-1-1 0 0,0 0 0 0 0,-1 6 1 0 0,-1 21-326 0 0,3-28 242 0 0,2 0 0 0 0,0 0 56 0 0,0 0 20 0 0,-1 0 0 0 0,1 0 0 0 0,-1 0 0 0 0,0 0 0 0 0,1 0 0 0 0,-1 1 0 0 0,0-1 0 0 0,0 0 0 0 0,1 5 0 0 0,-2-6 8 0 0,1 1 0 0 0,0 0 0 0 0,-1-1-1 0 0,1 1 1 0 0,0 0 0 0 0,0-1 0 0 0,0 1-1 0 0,1-1 1 0 0,-1 1 0 0 0,0-1-1 0 0,0 0 1 0 0,1 1 0 0 0,-1-1 0 0 0,3 1-1 0 0,14 12 5 0 0,-12-11 0 0 0,1-1 58 0 0,-1-1 0 0 0,1 1 0 0 0,0-1-1 0 0,0 0 1 0 0,11 0 0 0 0,-17-1 149 0 0,0 0-101 0 0,0 0-1 0 0,0 0 1 0 0,0 0 0 0 0,0 0 0 0 0,0 0 0 0 0,0 0-1 0 0,0 0 1 0 0,0 0 0 0 0,0 0 0 0 0,0 1 0 0 0,0-1-1 0 0,0 1 1 0 0,0-1 0 0 0,0 0 0 0 0,0 1 0 0 0,1 1-1 0 0,-8 4-27 0 0,1 1-1 0 0,-1-1 0 0 0,-1 0 1 0 0,1 0-1 0 0,-1-1 0 0 0,0 0 1 0 0,0 0-1 0 0,-1 0 0 0 0,1-1 1 0 0,-1 0-1 0 0,-9 3 0 0 0,12-6-339 0 0,0 1 0 0 0,0-1-1 0 0,0 0 1 0 0,0 0 0 0 0,-1 0 0 0 0,1-1-1 0 0,0 1 1 0 0,0-1 0 0 0,-1-1-1 0 0,-9-1 1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9216 0 0,'-5'12'156'0'0,"4"-10"-88"0"0,0 0-1 0 0,-1 1 1 0 0,1-1-1 0 0,1 1 0 0 0,-1 0 1 0 0,0-1-1 0 0,1 1 1 0 0,-1 0-1 0 0,1 5 4894 0 0,9-8-3255 0 0,2 0-787 0 0,2 1 173 0 0,0-2 1 0 0,17-1-1 0 0,-28 1-1019 0 0,0 1 0 0 0,0 0 0 0 0,0 0 0 0 0,0 0 1 0 0,0 0-1 0 0,0 0 0 0 0,0 1 0 0 0,3 0 0 0 0,7 0 185 0 0,-10 0-202 0 0,1-1 0 0 0,-1 0 0 0 0,0 0 0 0 0,0 1 0 0 0,1 0 0 0 0,-1-1 0 0 0,0 1 0 0 0,0 0 0 0 0,0 0 0 0 0,0 0 0 0 0,0 0 0 0 0,0 0 0 0 0,0 1 0 0 0,0-1 0 0 0,-1 0 0 0 0,1 1 0 0 0,2 2 0 0 0,-2-2 65 0 0,-2-2-100 0 0,0 0 0 0 0,1 1 0 0 0,-1-1 0 0 0,1 1 0 0 0,-1-1-1 0 0,0 1 1 0 0,0-1 0 0 0,1 1 0 0 0,-1-1 0 0 0,0 1 0 0 0,0-1-1 0 0,1 1 1 0 0,-1-1 0 0 0,0 1 0 0 0,0 0 0 0 0,0-1 0 0 0,0 1-1 0 0,0-1 1 0 0,0 1 0 0 0,0 1 0 0 0,1 11 181 0 0,-1-13-208 0 0,0 6 79 0 0,-1 0 1 0 0,1-1 0 0 0,-1 1 0 0 0,-3 11 0 0 0,4-15-55 0 0,-1 1 0 0 0,0-1 0 0 0,0 0 0 0 0,-1 1 0 0 0,1-1 1 0 0,0 0-1 0 0,-1 0 0 0 0,1 1 0 0 0,-1-1 0 0 0,0 0 0 0 0,0-1 1 0 0,1 1-1 0 0,-4 2 0 0 0,-7 6 32 0 0,7-5-29 0 0,-2 0 0 0 0,1 0 1 0 0,-13 7-1 0 0,9-6-100 0 0,7-3-24 0 0,-1-1 1 0 0,1 0-1 0 0,0 0 1 0 0,-1 0-1 0 0,1 0 1 0 0,-1 0-1 0 0,0-1 1 0 0,1 0 0 0 0,-1 0-1 0 0,0 0 1 0 0,0 0-1 0 0,-6 0 1 0 0,8-1-337 0 0,-2-1-11 0 0,0 0-770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3 8288 0 0,'0'0'638'0'0,"-10"-2"7146"0"0,8 4-7499 0 0,-1-1-1 0 0,1 1 0 0 0,-1 0 1 0 0,0-1-1 0 0,-5 2 1 0 0,-4 3 527 0 0,-3 9 846 0 0,11-12-1473 0 0,0 1 0 0 0,0 1 0 0 0,1-1-1 0 0,0 0 1 0 0,0 1 0 0 0,0 0-1 0 0,0-1 1 0 0,1 1 0 0 0,0 0 0 0 0,-2 8-1 0 0,3-11-147 0 0,0 1 0 0 0,1 0 0 0 0,-1-1 0 0 0,1 1 0 0 0,0 0 0 0 0,0-1 0 0 0,0 1 0 0 0,0 0 0 0 0,0-1 0 0 0,1 1 0 0 0,-1 0 0 0 0,1-1 0 0 0,0 1 0 0 0,1 3 0 0 0,1 0-47 0 0,0-1 0 0 0,1 1-1 0 0,-1-1 1 0 0,6 7 0 0 0,-6-10 57 0 0,-2 0-45 0 0,1-1 0 0 0,0 1 0 0 0,0-1 1 0 0,0 1-1 0 0,0-1 0 0 0,0 0 0 0 0,0 0 0 0 0,1 0 0 0 0,-1 0 1 0 0,0 0-1 0 0,0 0 0 0 0,1-1 0 0 0,-1 1 0 0 0,1-1 0 0 0,-1 0 1 0 0,0 1-1 0 0,1-1 0 0 0,-1 0 0 0 0,4-1 0 0 0,0 1-22 0 0,-1-1 0 0 0,1 0 0 0 0,0 0 1 0 0,0-1-1 0 0,0 1 0 0 0,-1-1 0 0 0,6-3 0 0 0,34-17-2628 0 0,-29 13-4842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24 17103 0 0,'0'0'1551'0'0,"2"1"-1276"0"0,57 12 4181 0 0,-51-11-3809 0 0,0 0 1 0 0,15 1-1 0 0,3 0 401 0 0,-19-2-905 0 0,1-1 0 0 0,-1 0-1 0 0,1 0 1 0 0,0 0 0 0 0,11-3-1 0 0,16 0 146 0 0,-33 3-372 0 0,0 0 0 0 0,1-1 0 0 0,-1 1 0 0 0,0 0 0 0 0,0-1 0 0 0,0 1 0 0 0,0-1 0 0 0,0 0 1 0 0,0 0-1 0 0,0 1 0 0 0,0-1 0 0 0,0-1 0 0 0,0 1 0 0 0,0 0 0 0 0,-1 0 0 0 0,1-1 0 0 0,0 1 0 0 0,-1-1 0 0 0,0 1 0 0 0,2-3 0 0 0,12-9-2293 0 0,-3 4-6162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6912 0 0,'0'0'13759'0'0,"8"0"-11611"0"0,10-1-370 0 0,37-5 0 0 0,-29 8-1113 0 0,-7-1-402 0 0,18 1 212 0 0,-22-1-357 0 0,0-1-1 0 0,23-2 1 0 0,-21 0-100 0 0,0 1 1 0 0,21 2-1 0 0,-5 0-296 0 0,-15 1 392 0 0,-9-1-2276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0,'0'0'673'0'0,"11"5"8733"0"0,-7-2-8811 0 0,0 1-1 0 0,1-1 0 0 0,-1 0 0 0 0,1 0 0 0 0,0 0 0 0 0,0-1 0 0 0,7 4 0 0 0,41 10 538 0 0,-20-7-421 0 0,22 3-77 0 0,-46-10-557 0 0,15 7 176 0 0,9 3-78 0 0,-31-12 49 0 0,-3 2-157 0 0,-1 1-79 0 0,0 1 0 0 0,-1-1 0 0 0,1 0 0 0 0,-1 0 0 0 0,0 0 0 0 0,0 0 0 0 0,0-1 0 0 0,0 1 0 0 0,-1-1 0 0 0,-3 3 1 0 0,-11 8-640 0 0,-19 12-211 0 0,1-1 1502 0 0,22-11-1015 0 0,10-9-37 0 0,0 0-1 0 0,-1 0 0 0 0,1 0 0 0 0,-1-1 1 0 0,-8 5-1 0 0,12-8-584 0 0,-4 12-8520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82 10136 0 0,'-6'-3'13931'0'0,"5"4"-13894"0"0,0-1-1 0 0,1 0 1 0 0,-1 1 0 0 0,1-1-1 0 0,-1 1 1 0 0,0-1 0 0 0,1 1-1 0 0,-1-1 1 0 0,1 1-1 0 0,-1-1 1 0 0,1 1 0 0 0,-1-1-1 0 0,1 1 1 0 0,0 0-1 0 0,-1-1 1 0 0,1 1 0 0 0,0 0-1 0 0,-1-1 1 0 0,1 3-1 0 0,-3 19 182 0 0,7 23 180 0 0,-3-40-416 0 0,0 0-1 0 0,0-1 1 0 0,1 1-1 0 0,-1-1 1 0 0,1 1-1 0 0,0-1 1 0 0,0 0-1 0 0,1 0 1 0 0,0 0-1 0 0,-1 0 1 0 0,1 0-1 0 0,0 0 1 0 0,1-1-1 0 0,-1 0 1 0 0,1 1-1 0 0,7 4 1 0 0,-6-4 14 0 0,1-1 0 0 0,0 0 1 0 0,0 0-1 0 0,0 0 0 0 0,0-1 0 0 0,1 0 0 0 0,-1 0 0 0 0,1 0 1 0 0,-1-1-1 0 0,1 0 0 0 0,11 0 0 0 0,-15 0 12 0 0,-1-1-1 0 0,1 0 0 0 0,0 0 1 0 0,-1-1-1 0 0,1 1 0 0 0,0 0 1 0 0,-1-1-1 0 0,1 0 0 0 0,0 1 1 0 0,-1-1-1 0 0,1 0 0 0 0,-1 0 1 0 0,0-1-1 0 0,1 1 1 0 0,-1 0-1 0 0,0-1 0 0 0,0 1 1 0 0,0-1-1 0 0,0 0 0 0 0,0 0 1 0 0,0 0-1 0 0,0 0 0 0 0,0 0 1 0 0,-1 0-1 0 0,1 0 0 0 0,-1-1 1 0 0,0 1-1 0 0,0 0 0 0 0,0-1 1 0 0,0 1-1 0 0,0-1 0 0 0,0 0 1 0 0,-1 1-1 0 0,1-1 1 0 0,-1 1-1 0 0,1-6 0 0 0,2-12 126 0 0,2-20 336 0 0,-5 32-369 0 0,0 0 0 0 0,-1 0 0 0 0,1 0 0 0 0,-1 0 1 0 0,-1 0-1 0 0,0 0 0 0 0,0 0 0 0 0,0 1 0 0 0,-1-1 1 0 0,0 1-1 0 0,-1 0 0 0 0,-4-9 0 0 0,6 14-83 0 0,0 0-1 0 0,0-1 0 0 0,-1 1 1 0 0,1 0-1 0 0,0 0 0 0 0,-1 0 1 0 0,1 0-1 0 0,-1 1 1 0 0,0-1-1 0 0,1 1 0 0 0,-1-1 1 0 0,0 1-1 0 0,0 0 0 0 0,0 0 1 0 0,0 0-1 0 0,0 1 1 0 0,0-1-1 0 0,0 1 0 0 0,0-1 1 0 0,-7 1-1 0 0,6 0-75 0 0,0 0-1 0 0,0 0 1 0 0,0 0-1 0 0,0 0 0 0 0,0 1 1 0 0,0 0-1 0 0,0 0 1 0 0,0 0-1 0 0,0 0 1 0 0,0 0-1 0 0,0 1 1 0 0,0 0-1 0 0,1 0 1 0 0,-1 0-1 0 0,1 0 1 0 0,-1 0-1 0 0,1 1 1 0 0,0 0-1 0 0,0-1 0 0 0,0 1 1 0 0,0 0-1 0 0,-3 6 1 0 0,-1 0-559 0 0,0 0 1 0 0,1 1 0 0 0,0 0-1 0 0,-7 16 1 0 0,5 4-3629 0 0,6-18 2204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92 4608 0 0,'2'-7'25024'0'0,"-5"6"-25001"0"0,-7-5-23 0 0,12 1 0 0 0,1 0 0 0 0,0-3 0 0 0,-2 6 0 0 0,13-4 0 0 0,-4-1 0 0 0,-5 4 0 0 0,1-1 0 0 0,-1 1 0 0 0,1 0 0 0 0,-1 0 0 0 0,1 1 0 0 0,0-1 0 0 0,0 1 0 0 0,7-1 0 0 0,-12 3 0 0 0,1 0 0 0 0,-1-1 0 0 0,1 1 0 0 0,-1-1 0 0 0,1 1 0 0 0,-1-1 0 0 0,0 1 0 0 0,1-1 0 0 0,2-1 0 0 0,-2 0 0 0 0,0 1 0 0 0,1 0 0 0 0,-1-1 0 0 0,1 1 0 0 0,-1 0 0 0 0,1 1 0 0 0,-1-1 0 0 0,1 0 0 0 0,5 0 0 0 0,0 0 0 0 0,0 1 0 0 0,-1 0 0 0 0,1 0 0 0 0,11 1 0 0 0,-10 0 0 0 0,-2-1-64 0 0,-5 0-272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0,'1'2'313'0'0,"0"1"1"0"0,1-1 0 0 0,-1 0-1 0 0,0 0 1 0 0,1 0 0 0 0,0 0-1 0 0,-1-1 1 0 0,1 1 0 0 0,2 2-1 0 0,-2-3 26 0 0,-1 0 0 0 0,1 0 0 0 0,-1 1 0 0 0,0-1 0 0 0,1 1-1 0 0,-1-1 1 0 0,0 1 0 0 0,0 0 0 0 0,1 2 0 0 0,14 14 2207 0 0,-13-10-2357 0 0,0 0 0 0 0,0 1 0 0 0,-1-1-1 0 0,0 0 1 0 0,0 1 0 0 0,-1-1 0 0 0,0 1 0 0 0,-1 0-1 0 0,0-1 1 0 0,0 1 0 0 0,-1-1 0 0 0,0 1 0 0 0,0-1-1 0 0,-4 13 1 0 0,3-16-175 0 0,2 1 0 0 0,-1 0 0 0 0,1 9 0 0 0,0-11-176 0 0,0 0-1 0 0,0 1 1 0 0,-1-1 0 0 0,1 0 0 0 0,-1 1 0 0 0,0-1 0 0 0,0 0-1 0 0,-2 4 1 0 0,-5 5-1394 0 0,2 0-68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147 129 15664 0 0,'7'4'356'0'0,"-6"-3"475"0"0,-4-14-299 0 0,3 11-462 0 0,0 0 0 0 0,-1 1-1 0 0,1-1 1 0 0,0 1-1 0 0,-1-1 1 0 0,1 1-1 0 0,-1-1 1 0 0,0 1-1 0 0,1-1 1 0 0,-1 1-1 0 0,-1-2 1 0 0,1 2 97 0 0,0-1 0 0 0,1 1 0 0 0,-1-1 1 0 0,0 1-1 0 0,1 0 0 0 0,-1-1 0 0 0,1 1 1 0 0,-1-1-1 0 0,1 0 0 0 0,0 1 0 0 0,-1-3 1 0 0,1 3-68 0 0,0 1 0 0 0,0-1 0 0 0,0 0 0 0 0,0 0 0 0 0,0 0 0 0 0,0 1 0 0 0,-1-1 0 0 0,1 0 0 0 0,0 0 0 0 0,-1 0 0 0 0,1 1 0 0 0,0-1 1 0 0,-1 0-1 0 0,1 0 0 0 0,-2 0 0 0 0,-4-11 1128 0 0,2-14 816 0 0,4 25-2029 0 0,0 1 1 0 0,0-1-1 0 0,0 1 1 0 0,-1-1-1 0 0,1 1 1 0 0,0-1-1 0 0,0 1 1 0 0,-1-1-1 0 0,1 1 1 0 0,0-1-1 0 0,-1 1 1 0 0,1-1-1 0 0,-1 1 1 0 0,1 0-1 0 0,0-1 1 0 0,-1 1-1 0 0,0-1 0 0 0,-1 0 31 0 0,-9-11 78 0 0,8 11-111 0 0,-6-5-13 0 0,-1 6 0 0 0,6 1 9 0 0,1 0 1 0 0,0 0-1 0 0,-1 1 0 0 0,1-1 1 0 0,0 1-1 0 0,0 0 0 0 0,0 0 0 0 0,0 0 1 0 0,0 1-1 0 0,0-1 0 0 0,1 1 0 0 0,-1-1 1 0 0,1 1-1 0 0,-1 0 0 0 0,1 0 0 0 0,0 0 1 0 0,0 0-1 0 0,-1 4 0 0 0,0 0 3 0 0,0 0-1 0 0,0-1 1 0 0,1 1-1 0 0,0 0 1 0 0,1 1 0 0 0,-1-1-1 0 0,2 0 1 0 0,-2 12-1 0 0,-2 21-229 0 0,2-32 177 0 0,1-1 0 0 0,0 1 0 0 0,0 0 0 0 0,1 0 0 0 0,1 14 0 0 0,1-11 7 0 0,5 31-78 0 0,15 50 0 0 0,-7-37 45 0 0,6 19-161 0 0,-10-50 82 0 0,-9-19 87 0 0,1 0 0 0 0,-1 0 0 0 0,0 1 1 0 0,0 0-1 0 0,-1-1 0 0 0,1 1 0 0 0,-1 0 0 0 0,0 7 0 0 0,0-10-7 0 0,-1 0 0 0 0,0 0-1 0 0,1 0 1 0 0,0 0 0 0 0,0 0 0 0 0,2 5 0 0 0,-2-7-6 0 0,-1 1 0 0 0,1 0 0 0 0,0-1 1 0 0,-1 1-1 0 0,1 0 0 0 0,-1-1 0 0 0,1 1 0 0 0,-1 0 1 0 0,0 0-1 0 0,0 0 0 0 0,0-1 0 0 0,0 1 0 0 0,0 0 1 0 0,0 0-1 0 0,-1 2 0 0 0,0 4-1287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5528 0 0,'0'0'13285'0'0,"3"0"-12436"0"0,6-1-159 0 0,-1-1 1 0 0,1 0-1 0 0,-1-1 1 0 0,1 0-1 0 0,13-7 0 0 0,6-1 76 0 0,-12 6-944 0 0,0 1 0 0 0,1 1 0 0 0,24-2 0 0 0,-13 1-1731 0 0,-13 0 47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7368 0 0,'-13'0'790'0'0,"-5"4"8202"0"0,22-4-8416 0 0,1 1-1 0 0,-1 0 0 0 0,0 1 1 0 0,1-1-1 0 0,-1 1 0 0 0,5 2 1 0 0,-8-3-509 0 0,1-1 0 0 0,-1 1 0 0 0,0 0 0 0 0,1 0 0 0 0,-1 0 0 0 0,0 0 1 0 0,0 0-1 0 0,1 0 0 0 0,-1 0 0 0 0,0 0 0 0 0,0 0 0 0 0,0 0 0 0 0,0 1 0 0 0,0-1 0 0 0,-1 0 0 0 0,1 1 0 0 0,0-1 1 0 0,-1 1-1 0 0,1-1 0 0 0,-1 1 0 0 0,1 2 0 0 0,4 18 151 0 0,-4-21-222 0 0,-1 1-1 0 0,1 0 1 0 0,0 0 0 0 0,-1 0 0 0 0,0 0 0 0 0,1 1 0 0 0,-1-1 0 0 0,0 0 0 0 0,0 0-1 0 0,0 0 1 0 0,0 0 0 0 0,-1 0 0 0 0,0 3 0 0 0,1-4-24 0 0,0 0 0 0 0,-1 0-1 0 0,1 0 1 0 0,-1 0 0 0 0,1 0 0 0 0,0 0 0 0 0,0 1 0 0 0,0-1-1 0 0,0 0 1 0 0,0 0 0 0 0,0 0 0 0 0,0 0 0 0 0,0 0 0 0 0,0 1-1 0 0,0-1 1 0 0,1 0 0 0 0,-1 0 0 0 0,0 0 0 0 0,1 0-1 0 0,-1 0 1 0 0,1 0 0 0 0,-1 0 0 0 0,1 0 0 0 0,0 0 0 0 0,-1 0-1 0 0,1 0 1 0 0,1 1 0 0 0,2 4-79 0 0,-3-6 19 0 0,-1 1 1 0 0,1 0-1 0 0,-1-1 1 0 0,0 1-1 0 0,1 0 1 0 0,-1 0-1 0 0,0-1 1 0 0,0 1-1 0 0,1 0 1 0 0,-1 0-1 0 0,0 0 1 0 0,0 0-1 0 0,0-1 1 0 0,0 1-1 0 0,0 0 1 0 0,0 0-1 0 0,0 0 1 0 0,0 0-1 0 0,-1-1 1 0 0,1 1-1 0 0,0 1 1 0 0</inkml:trace>
  <inkml:trace contextRef="#ctx0" brushRef="#br0" timeOffset="1">341 44 6448 0 0,'-15'0'297'0'0,"12"0"-9"0"0,1 0-188 0 0,-3-1-110 0 0,-12-1 1204 0 0,16 2-858 0 0,0 0-1 0 0,1 0 0 0 0,-1 0 0 0 0,0 0 0 0 0,1 0 0 0 0,-1 0 0 0 0,0 0 0 0 0,1 0 1 0 0,-1 0-1 0 0,1 0 0 0 0,-1 0 0 0 0,0 1 0 0 0,1-1 0 0 0,-1 0 0 0 0,1 0 0 0 0,-1 1 1 0 0,1-1-1 0 0,-1 1 0 0 0,0-1 0 0 0,1 0 0 0 0,-1 2 0 0 0,0-1 79 0 0,0 0 0 0 0,0 0 0 0 0,0 0 0 0 0,0 0 0 0 0,0 0-1 0 0,0 0 1 0 0,0 0 0 0 0,-1 0 0 0 0,-1 0 0 0 0,1 0-252 0 0,1 0 1 0 0,-1 0-1 0 0,1 0 0 0 0,-1 0 1 0 0,1 0-1 0 0,0 0 0 0 0,0 0 1 0 0,-1 0-1 0 0,1 1 0 0 0,0-1 1 0 0,0 0-1 0 0,-1 3 0 0 0,-9 10 966 0 0,10-13-1077 0 0,0 0 1 0 0,0 1-1 0 0,0-1 1 0 0,0 0 0 0 0,0 0-1 0 0,0 1 1 0 0,0-1-1 0 0,0 0 1 0 0,0 1 0 0 0,1-1-1 0 0,-2 4 1 0 0,-1 10 326 0 0,0 1 1 0 0,-2 30-1 0 0,4-27-241 0 0,1-13-106 0 0,0-1 1 0 0,0 0-1 0 0,1 1 0 0 0,-1-1 1 0 0,1 0-1 0 0,1 0 1 0 0,1 7-1 0 0,0-5-3 0 0,-1 0-1 0 0,-1-1 1 0 0,2 10-1 0 0,0 9 12 0 0,8 32 1 0 0,-6-33 9 0 0,-5-24-49 0 0,1 1 0 0 0,-1 0 1 0 0,0-1-1 0 0,0 1 0 0 0,0 0 0 0 0,0 0 0 0 0,1-1 0 0 0,-1 1 0 0 0,0 0 0 0 0,1-1 0 0 0,-1 1 1 0 0,0-1-1 0 0,1 1 0 0 0,-1 0 0 0 0,1-1 0 0 0,-1 1 0 0 0,1-1 0 0 0,-1 1 0 0 0,2 0 0 0 0,16 18-24 0 0,-17-18-37 0 0,1 0 1 0 0,0 1-1 0 0,-1-1 1 0 0,1 0 0 0 0,0 0-1 0 0,-1 0 1 0 0,1 0 0 0 0,0 0-1 0 0,0 0 1 0 0,0 0 0 0 0,0-1-1 0 0,0 1 1 0 0,0-1-1 0 0,0 1 1 0 0,0-1 0 0 0,0 0-1 0 0,0 0 1 0 0,0 0 0 0 0,0 0-1 0 0,0 0 1 0 0,3-1 0 0 0,-2 1-226 0 0,0-1 0 0 0,-1 1 1 0 0,1-1-1 0 0,0 0 0 0 0,0 0 1 0 0,-1 0-1 0 0,1 0 0 0 0,-1 0 1 0 0,1-1-1 0 0,-1 1 0 0 0,1-1 1 0 0,-1 0-1 0 0,0 1 0 0 0,0-1 1 0 0,3-3-1 0 0,1-7-1689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11976 0 0,'3'-1'204'0'0,"0"1"1"0"0,1 0-1 0 0,-1 0 0 0 0,0 0 1 0 0,0 0-1 0 0,0 0 1 0 0,5 2-1 0 0,11 0 3370 0 0,-5-2-1205 0 0,-9 1-1803 0 0,0 0 0 0 0,0 0 0 0 0,0 1 1 0 0,1-1-1 0 0,-2 1 0 0 0,1 0 0 0 0,0 1 0 0 0,6 3 0 0 0,-5-2-297 0 0,1-1 0 0 0,-1 0 0 0 0,13 4 0 0 0,-18-6-255 0 0,-1-1 1 0 0,1 0 0 0 0,-1 0-1 0 0,0 1 1 0 0,1-1 0 0 0,-1 0-1 0 0,1 1 1 0 0,-1-1 0 0 0,0 1 0 0 0,1-1-1 0 0,-1 0 1 0 0,0 1 0 0 0,0-1-1 0 0,1 1 1 0 0,-1-1 0 0 0,0 1-1 0 0,0-1 1 0 0,0 1 0 0 0,1-1 0 0 0,-1 1-1 0 0,1 2 39 0 0,1-1-22 0 0,0 0 1 0 0,0-1-1 0 0,0 1 1 0 0,0-1-1 0 0,0 1 1 0 0,4 1-1 0 0,-3-2-10 0 0,-1 0 0 0 0,0 1 0 0 0,1-1-1 0 0,-1 0 1 0 0,0 1 0 0 0,0 0 0 0 0,0-1 0 0 0,0 1 0 0 0,0 0-1 0 0,2 4 1 0 0,5 3 21 0 0,-9-9-39 0 0,1 0 0 0 0,0 1-1 0 0,-1 0 1 0 0,1-1 0 0 0,0 1 0 0 0,-1-1 0 0 0,1 1-1 0 0,-1 0 1 0 0,1-1 0 0 0,-1 1 0 0 0,1 0-1 0 0,-1 0 1 0 0,1 1 0 0 0,-1 0 10 0 0,0 0-1 0 0,1 0 1 0 0,-1 1 0 0 0,0-1 0 0 0,0 0-1 0 0,0 0 1 0 0,-1 1 0 0 0,1-1-1 0 0,-1 3 1 0 0,0 5 160 0 0,1-9-151 0 0,0 0 0 0 0,1 0 0 0 0,-1 1-1 0 0,0-1 1 0 0,-1 0 0 0 0,1 0 0 0 0,0 0 0 0 0,0 0 0 0 0,0 0 0 0 0,-1 0 0 0 0,1 0-1 0 0,0 0 1 0 0,-1 0 0 0 0,1 0 0 0 0,-1 0 0 0 0,1-1 0 0 0,-1 1 0 0 0,1 0-1 0 0,-1 0 1 0 0,-1 1 0 0 0,-12 7 141 0 0,12-8-212 0 0,0 0 0 0 0,-1 1 0 0 0,1-1 0 0 0,0 1 0 0 0,0-1-1 0 0,0 1 1 0 0,0 0 0 0 0,0 0 0 0 0,-2 2 0 0 0,2-2 0 0 0,0 0 0 0 0,0 0 0 0 0,0 0 0 0 0,0-1 0 0 0,-1 1 0 0 0,1 0 0 0 0,0-1 0 0 0,-1 0 0 0 0,0 0 0 0 0,1 0 0 0 0,-1 0 0 0 0,1 0 0 0 0,-1 0 0 0 0,-4 0 0 0 0,5-1 8 0 0,0 1-247 0 0,0 0 106 0 0,0 0 1 0 0,-1 0-1 0 0,1 0 0 0 0,-1 0 1 0 0,1-1-1 0 0,-5 2 0 0 0,1-4-212 0 0,-3-4-4946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 6448 0 0,'-16'4'1768'0'0,"-3"3"9371"0"0,-1 1-9195 0 0,1 5 169 0 0,11-8-1966 0 0,6-3-119 0 0,0 0 0 0 0,0 0 0 0 0,0 0 0 0 0,1 0 0 0 0,-1 0-1 0 0,1 0 1 0 0,-1 0 0 0 0,1 0 0 0 0,0 0 0 0 0,0 1 0 0 0,0-1 0 0 0,-1 6 0 0 0,-7 11-153 0 0,8-18 121 0 0,0 1 1 0 0,0-1 0 0 0,1 1-1 0 0,-1-1 1 0 0,0 1 0 0 0,1 0-1 0 0,-1-1 1 0 0,1 1 0 0 0,-1 0 0 0 0,1-1-1 0 0,0 1 1 0 0,0 0 0 0 0,0-1-1 0 0,0 1 1 0 0,0 0 0 0 0,0-1-1 0 0,0 1 1 0 0,1 0 0 0 0,-1-1 0 0 0,1 3-1 0 0,0 0 235 0 0,-1-2 24 0 0,7 10-141 0 0,-4-8-191 0 0,0 0-1 0 0,0 0 0 0 0,1 0 0 0 0,-1 0 1 0 0,1-1-1 0 0,4 4 0 0 0,-9-3-82 0 0,2-4 164 0 0,-1 0 0 0 0,0 0 0 0 0,0 0 1 0 0,0 0-1 0 0,0 0 0 0 0,0 0 0 0 0,0 0 1 0 0,0 0-1 0 0,0 0 0 0 0,0 0 0 0 0,0 0 0 0 0,0 0 1 0 0,0 0-1 0 0,0 0 0 0 0,0 0 0 0 0,0 0 1 0 0,0 0-1 0 0,0 0 0 0 0,0 0 0 0 0,0 0 0 0 0,0 0 1 0 0,0 0-1 0 0,0 0 0 0 0,0 0 0 0 0,0 0 1 0 0,0 0-1 0 0,0 0 0 0 0,0 0 0 0 0,0 0 0 0 0,0 0 1 0 0,0 0-1 0 0,0 1 0 0 0,0-1 0 0 0,0 0 1 0 0,0 0-1 0 0,0 0 0 0 0,0 0 0 0 0,0 0 1 0 0,0 0-1 0 0,0 0 0 0 0,0 0 0 0 0,0 0 0 0 0,0 0 1 0 0,0 0-1 0 0,0 0 0 0 0,0 0 0 0 0,0 0 1 0 0,0 0-1 0 0,0 0 0 0 0,3 0 8 0 0,5 0 173 0 0,-12-3-170 0 0,3 3-83 0 0,4-2-8 0 0,2 1-54 0 0,31-14-44 0 0,-33 13-88 0 0,0 0 1 0 0,0 0-1 0 0,0 0 1 0 0,0 0-1 0 0,-1 0 1 0 0,1 0-1 0 0,-1-1 0 0 0,1 1 1 0 0,-1-1-1 0 0,3-4 1 0 0,6-7-7244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5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 6912 0 0,'0'20'-679'0'0,"0"27"4862"0"0,4-2 7048 0 0,3-24-9045 0 0,0-5-1321 0 0,-4-4-630 0 0,2 0-1 0 0,0-1 1 0 0,0 0 0 0 0,1 0 0 0 0,10 14-1 0 0,3 7-246 0 0,-18-31-42 0 0,0 1 1 0 0,-1-1-1 0 0,1 0 1 0 0,0 0-1 0 0,0 0 0 0 0,0 0 1 0 0,0 0-1 0 0,0 0 1 0 0,0-1-1 0 0,2 2 1 0 0,5 4-662 0 0,-5-6-1002 0 0,7-3-493 0 0</inkml:trace>
  <inkml:trace contextRef="#ctx0" brushRef="#br0" timeOffset="1">302 0 21191 0 0,'-13'13'238'0'0,"-7"7"242"0"0,8-3 1110 0 0,-6 25-1495 0 0,10-21 273 0 0,4-10-112 0 0,0-1 1 0 0,1 1-1 0 0,1 0 0 0 0,0 0 1 0 0,-1 17-1 0 0,2 57-27 0 0,2-43 540 0 0,0-21-583 0 0,1-1 0 0 0,1 0 1 0 0,1 0-1 0 0,1-1 0 0 0,8 23 0 0 0,3 25-402 0 0,-12-48 67 0 0,0 0-1 0 0,2 0 0 0 0,9 23 1 0 0,-10-29-62 0 0,-3-8 78 0 0,0 0 0 0 0,0-1 0 0 0,0 1 1 0 0,1-1-1 0 0,-1 1 0 0 0,1-1 0 0 0,0 0 1 0 0,1 0-1 0 0,-1 0 0 0 0,0 0 0 0 0,1 0 1 0 0,0-1-1 0 0,9 6 0 0 0,-2-1-533 0 0,6 2-2034 0 0,-3-7-2388 0 0,3-3-1941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0,'22'0'934'0'0,"-22"0"-781"0"0,1 0-1 0 0,0 0 1 0 0,-1 0-1 0 0,1 1 1 0 0,-1-1-1 0 0,1 0 1 0 0,-1 0-1 0 0,0 1 1 0 0,1-1-1 0 0,-1 0 1 0 0,1 1-1 0 0,-1-1 1 0 0,1 0-1 0 0,-1 1 1 0 0,0-1-1 0 0,1 1 1 0 0,2 2 497 0 0,23 8 3125 0 0,-21-5-1644 0 0,-3-2-1724 0 0,15 7 747 0 0,-14-10-918 0 0,-1 1-1 0 0,1-1 1 0 0,0 1-1 0 0,0 0 1 0 0,-1 0 0 0 0,1 0-1 0 0,-1 1 1 0 0,3 3 0 0 0,-2-4 27 0 0,-1 1 1 0 0,1-1 0 0 0,-1 1 0 0 0,1-1 0 0 0,0 0-1 0 0,5 3 1 0 0,10 9 896 0 0,40 46 1171 0 0,-57-58-2330 0 0,1 0 0 0 0,-1-1 0 0 0,0 1 0 0 0,0 0 0 0 0,0 0 0 0 0,-1-1 0 0 0,1 1 0 0 0,0 0 0 0 0,-1 0 0 0 0,1 0 0 0 0,-1 4 0 0 0,5 13 76 0 0,-4-18-51 0 0,1 3 101 0 0,0 0 1 0 0,0 0-1 0 0,-1 1 1 0 0,1-1-1 0 0,-1 0 1 0 0,0 1-1 0 0,0-1 1 0 0,0 1-1 0 0,-1-1 1 0 0,0 1-1 0 0,1-1 1 0 0,-2 1-1 0 0,0 8 1 0 0,0-7-90 0 0,0 0 0 0 0,0 1 1 0 0,0 10-1 0 0,1-12-36 0 0,0 0 0 0 0,0-1-1 0 0,-1 1 1 0 0,1 0 0 0 0,-1 0-1 0 0,-3 8 1 0 0,0-4-2 0 0,0 0 0 0 0,1 0 0 0 0,1 0 0 0 0,-3 12 0 0 0,5-17 0 0 0,-1 0 0 0 0,0 0 0 0 0,0 0 0 0 0,0-1 0 0 0,-1 1 0 0 0,1 0 0 0 0,-1-1 0 0 0,0 1 0 0 0,-4 5 0 0 0,0 4-420 0 0,3-5-412 0 0,-8-4-3449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18 15608 0 0,'-7'-1'8319'0'0,"13"-1"-8083"0"0,-1 1-1 0 0,1-1 0 0 0,-1 1 0 0 0,1 0 0 0 0,-1 1 1 0 0,1-1-1 0 0,0 1 0 0 0,7 1 0 0 0,48 9 978 0 0,-9-1-863 0 0,-15-6-292 0 0,117 6 148 0 0,-146-8-267 0 0,-1-1-1 0 0,0-1 1 0 0,0 1 0 0 0,0-1-1 0 0,1-1 1 0 0,-1 1 0 0 0,0-1 0 0 0,8-3-1 0 0,-6 2-119 0 0,-9 3 96 0 0,1 0 0 0 0,-1 0-1 0 0,0 0 1 0 0,1 0 0 0 0,-1 0 0 0 0,0 0 0 0 0,1 0-1 0 0,-1 0 1 0 0,1 0 0 0 0,-1 0 0 0 0,0-1-1 0 0,1 1 1 0 0,-1 0 0 0 0,0 0 0 0 0,1 0 0 0 0,-1 0-1 0 0,0-1 1 0 0,0 1 0 0 0,1 0 0 0 0,-1 0-1 0 0,0-1 1 0 0,0 1 0 0 0,1 0 0 0 0,-1-1-1 0 0,0 1 1 0 0,0 0 0 0 0,0-1 0 0 0,1 1 0 0 0,-1 0-1 0 0,0-1 1 0 0,0 1 0 0 0,0 0 0 0 0,0-1-1 0 0,0 1 1 0 0,0-1 0 0 0,0 0-51 0 0,1 1-1 0 0,-1-1 1 0 0,0 1 0 0 0,1-1-1 0 0,-1 1 1 0 0,0-1 0 0 0,1 1-1 0 0,-1-1 1 0 0,0 1 0 0 0,1-1-1 0 0,-1 1 1 0 0,1-1 0 0 0,-1 1-1 0 0,1 0 1 0 0,-1-1 0 0 0,2 0 0 0 0,-1 0-342 0 0,4-7-1310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7368 0 0,'0'0'666'0'0,"1"2"-546"0"0,2 4 1584 0 0,-1-1 0 0 0,1 0-1 0 0,-1 0 1 0 0,7 7-1 0 0,18 18 2552 0 0,38 20-689 0 0,-62-47-3349 0 0,64 49 1470 0 0,-45-33-1401 0 0,-21-18-273 0 0,0 0 0 0 0,0-1 0 0 0,-1 1 0 0 0,1 0-1 0 0,0 0 1 0 0,-1 0 0 0 0,1 0 0 0 0,-1 0 0 0 0,1 0 0 0 0,-1 0 0 0 0,1 1-1 0 0,-1 0 1 0 0,2 2 24 0 0,7 16 74 0 0,-9-12-96 0 0,-1-4-2 0 0,1-2-5 0 0,0 0 1 0 0,0 0-1 0 0,0 0 0 0 0,-1-1 1 0 0,1 1-1 0 0,-1 0 1 0 0,1-1-1 0 0,-1 1 0 0 0,1 0 1 0 0,-1-1-1 0 0,0 1 1 0 0,0 0-1 0 0,0-1 0 0 0,-1 2 1 0 0,-2 3 11 0 0,2-4-13 0 0,1 0-1 0 0,0 1 0 0 0,0-1 0 0 0,-1 0 0 0 0,1 0 0 0 0,-1-1 0 0 0,0 1 0 0 0,0 0 0 0 0,1 0 0 0 0,-4 1 0 0 0,-2 3-6 0 0,-1 2-85 0 0,-1 0 0 0 0,0 0 0 0 0,-1-1 0 0 0,0 0-1 0 0,-17 9 1 0 0,-60 22-2014 0 0,81-38 1807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18 160 17071 0 0,'0'0'6039'0'0,"0"2"-5699"0"0,-6 7-301 0 0,5-8-33 0 0,0 0-1 0 0,0 1 0 0 0,0-1 0 0 0,1 0 1 0 0,-1 1-1 0 0,0-1 0 0 0,1 1 1 0 0,-1-1-1 0 0,1 1 0 0 0,-1-1 0 0 0,1 1 1 0 0,0-1-1 0 0,-1 2 0 0 0,0 16 617 0 0,0-16-486 0 0,1 0 1 0 0,-1 0 0 0 0,1 1-1 0 0,0-1 1 0 0,0 0 0 0 0,0 1-1 0 0,1-1 1 0 0,-1 0 0 0 0,3 7-1 0 0,3 7-120 0 0,-4-11-16 0 0,0 0 0 0 0,0-1 0 0 0,1 0 0 0 0,-1 0 0 0 0,1 0 0 0 0,0 0 0 0 0,5 6 0 0 0,-6-9 0 0 0,0 1 0 0 0,0 0 0 0 0,1 0 0 0 0,-1-1 0 0 0,1 1 0 0 0,0-1 0 0 0,0 0 0 0 0,0 0 0 0 0,0 0 0 0 0,0 0 0 0 0,0-1 0 0 0,0 1 0 0 0,1-1 0 0 0,-1 0 0 0 0,0 0 0 0 0,1 0 0 0 0,-1 0 0 0 0,1-1 0 0 0,-1 1 0 0 0,8-1 0 0 0,-5 0 0 0 0,0 0-1 0 0,-1 0 1 0 0,1-1-1 0 0,0 0 0 0 0,0 0 1 0 0,9-4-1 0 0,-12 4 5 0 0,1-1 0 0 0,-1 0-1 0 0,0 0 1 0 0,0 0 0 0 0,0 0-1 0 0,0 0 1 0 0,0 0 0 0 0,0-1-1 0 0,-1 0 1 0 0,1 1 0 0 0,-1-1 0 0 0,3-4-1 0 0,1-3 199 0 0,-1-1 0 0 0,0 0 0 0 0,0 0 0 0 0,-1 0 0 0 0,0-1 0 0 0,-1 0 0 0 0,0 1 0 0 0,-1-1 0 0 0,1-24 0 0 0,0 7 19 0 0,-2 24-180 0 0,0-1-1 0 0,-1 1 1 0 0,1-1-1 0 0,-1 1 1 0 0,-1-8-1 0 0,-1 5 10 0 0,2 3-20 0 0,-1-1-1 0 0,0 1 1 0 0,0 0 0 0 0,0 0 0 0 0,-1 0 0 0 0,0 0 0 0 0,0 0-1 0 0,0 0 1 0 0,-6-9 0 0 0,7 12-24 0 0,0 0 0 0 0,-1 0 0 0 0,0 0 0 0 0,1 0-1 0 0,-1 0 1 0 0,0 0 0 0 0,0 0 0 0 0,0 1 0 0 0,0-1 0 0 0,0 1-1 0 0,0 0 1 0 0,-4-2 0 0 0,0 0 21 0 0,4 2-56 0 0,-1 0 0 0 0,0 0 1 0 0,1 0-1 0 0,-1 0 0 0 0,0 0 1 0 0,1 0-1 0 0,-1 1 0 0 0,0 0 1 0 0,0-1-1 0 0,0 1 0 0 0,0 0 0 0 0,1 0 1 0 0,-1 0-1 0 0,0 1 0 0 0,0-1 1 0 0,0 1-1 0 0,1-1 0 0 0,-1 1 1 0 0,0 0-1 0 0,-4 3 0 0 0,-4 1-402 0 0,0 2 0 0 0,1-1 0 0 0,-15 14 0 0 0,19-16 61 0 0,2 1 0 0 0,-1-1 0 0 0,0 1 0 0 0,1 0 1 0 0,0 1-1 0 0,0-1 0 0 0,1 1 0 0 0,-4 8 0 0 0,1 6-1153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 5984 0 0,'0'0'17227'0'0,"0"1"-17072"0"0,10 14-3 0 0,-8-13-153 0 0,0 1 0 0 0,-1 0 0 0 0,1-1 0 0 0,0 1-1 0 0,1 5 1 0 0,4 14 405 0 0,0 1 0 0 0,-2 0-1 0 0,5 41 1 0 0,-2 0-191 0 0,-3-2-1497 0 0,-5-61 1060 0 0,-1-3 38 0 0,0-1 181 0 0,1 0 0 0 0,-1 0 1 0 0,1 1-1 0 0,-1-1 0 0 0,1 0 1 0 0,0 0-1 0 0,0 0 1 0 0,1 1-1 0 0,0-5 0 0 0,0 2 7 0 0,-1 1 0 0 0,0-1 0 0 0,0 0-1 0 0,0-5 1 0 0,-2-9-18 0 0,2-32 0 0 0,1 31 0 0 0,-3-31 0 0 0,1 45 16 0 0,1 1 0 0 0,1-1 0 0 0,-1 0 0 0 0,1 0 0 0 0,0 0 0 0 0,0 1 0 0 0,4-10 0 0 0,-3 8 0 0 0,0 0 0 0 0,0-1 0 0 0,-1 1 0 0 0,1-13 0 0 0,-2 18 0 0 0,0-1 0 0 0,0 1 0 0 0,0-1 0 0 0,0 1 0 0 0,0-1 0 0 0,1 1 0 0 0,-1-1 0 0 0,0 1 0 0 0,1-1 0 0 0,0 1 0 0 0,1-4 0 0 0,11-5 428 0 0,-13 11-378 0 0,1-1 0 0 0,0 1-1 0 0,-1 0 1 0 0,1-1 0 0 0,0 1 0 0 0,-1 0-1 0 0,1 0 1 0 0,0 0 0 0 0,-1 0-1 0 0,1 0 1 0 0,0 0 0 0 0,-1 0 0 0 0,1 0-1 0 0,0 0 1 0 0,0 0 0 0 0,0 0-1 0 0,1 0 94 0 0,3 0-88 0 0,0 0 0 0 0,0 0 1 0 0,0 0-1 0 0,0 1 0 0 0,0-1 0 0 0,0 1 0 0 0,0 1 0 0 0,0-1 0 0 0,-1 1 0 0 0,1-1 0 0 0,8 6 1 0 0,-5-2-65 0 0,0-1 0 0 0,0 2 0 0 0,-1-1 0 0 0,0 1 0 0 0,10 11 0 0 0,-10-9 9 0 0,0 1 0 0 0,9 18 0 0 0,-5-10 0 0 0,-8-11 0 0 0,0 1 0 0 0,0-1 0 0 0,0 1 0 0 0,1 7 0 0 0,4 9 0 0 0,7 26-2 0 0,-4-11 27 0 0,-8-27 5 0 0,-1 1 1 0 0,0-1 0 0 0,-1 1-1 0 0,0 0 1 0 0,-1 0-1 0 0,-2 20 1 0 0,1 5-2050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14744 0 0,'0'0'1480'0'0,"1"-1"-1214"0"0,3-1 143 0 0,0 1-1 0 0,-1-1 1 0 0,1 1-1 0 0,0-1 1 0 0,0 1-1 0 0,0 1 1 0 0,0-1-1 0 0,0 0 1 0 0,5 1-1 0 0,39 2 1564 0 0,-13 0-1273 0 0,42 1-2086 0 0,-63-3-209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39 21191 0 0,'0'0'1027'0'0,"-9"-13"274"0"0,5 10-1115 0 0,-1-1 1 0 0,0 1-1 0 0,0 0 0 0 0,-6-3 0 0 0,10 6 323 0 0,-5-4 83 0 0,6 3-589 0 0,-1 1-2 0 0,0 0-1 0 0,0 0 1 0 0,0-1-1 0 0,1 1 1 0 0,-1 0-1 0 0,0 0 1 0 0,0 0-1 0 0,0 0 1 0 0,0 0 0 0 0,0 0-1 0 0,0 0 1 0 0,0 0-1 0 0,1 0 1 0 0,-1 1-1 0 0,0-1 1 0 0,0 0-1 0 0,0 0 1 0 0,0 1-1 0 0,1-1 1 0 0,-1 1-1 0 0,0-1 1 0 0,0 1-1 0 0,1-1 1 0 0,-2 2-1 0 0,-20 10 0 0 0,21-11 0 0 0,0 0 0 0 0,1 0 0 0 0,-1 0 0 0 0,0 0 0 0 0,0 0 0 0 0,1 1 0 0 0,-1-1 0 0 0,1 0 0 0 0,-1 1 0 0 0,1-1 0 0 0,-1 0 0 0 0,1 1 0 0 0,0 1 0 0 0,-1 1 0 0 0,2 0 0 0 0,-1 0 0 0 0,0 0 0 0 0,1 0 0 0 0,1 6 0 0 0,7 4 0 0 0,-8-12 0 0 0,0-1 0 0 0,0 0 0 0 0,0 1 0 0 0,0-1 0 0 0,-1 1 0 0 0,1-1 0 0 0,0 1 0 0 0,-1-1 0 0 0,1 3 0 0 0,0-2 0 0 0,0 0 0 0 0,-1-1 0 0 0,1 1 0 0 0,0 0 0 0 0,0 0 0 0 0,0-1 0 0 0,0 1 0 0 0,0-1 0 0 0,1 1 0 0 0,-1-1 0 0 0,0 1 0 0 0,4 1 0 0 0,21 17 0 0 0,-18-15 0 0 0,7 4 0 0 0,2 3 0 0 0,3 3 0 0 0,-18-13 0 0 0,1-1 0 0 0,-1 1 0 0 0,1-1 0 0 0,-1 1 0 0 0,0 0 0 0 0,1 0 0 0 0,-1 0 0 0 0,0 1 0 0 0,-1-1 0 0 0,1 0 0 0 0,0 1 0 0 0,0-1 0 0 0,1 6 0 0 0,1-2 0 0 0,-3-5 0 0 0,0 0 0 0 0,-1 0 0 0 0,1 0 0 0 0,0 0 0 0 0,0 0 0 0 0,-1 1 0 0 0,1-1 0 0 0,-1 0 0 0 0,1 0 0 0 0,-1 1 0 0 0,1-1 0 0 0,-1 3 0 0 0,1-3 0 0 0,-1-1 0 0 0,0 1 0 0 0,0 0 0 0 0,0 0 0 0 0,0 0 0 0 0,0 0 0 0 0,0 0 0 0 0,0 0 0 0 0,-1-1 0 0 0,1 1 0 0 0,0 0 0 0 0,0 0 0 0 0,-1 0 0 0 0,1 0 0 0 0,-1-1 0 0 0,1 1 0 0 0,0 0 0 0 0,-2 0 0 0 0,2 1 0 0 0,-1-1 0 0 0,1 0 0 0 0,-1 0 0 0 0,0 0 0 0 0,0 0 0 0 0,1 0 0 0 0,-1 0 0 0 0,0 0 0 0 0,0 0 0 0 0,0 0 0 0 0,0-1 0 0 0,0 1 0 0 0,0 0 0 0 0,0-1 0 0 0,0 1 0 0 0,0 0 0 0 0,-1-1 0 0 0,1 1 0 0 0,0-1 0 0 0,0 0 0 0 0,0 1 0 0 0,-1-1 0 0 0,1 0 0 0 0,0 0 0 0 0,0 0 0 0 0,-1 0 0 0 0,1 0 0 0 0,0 0 0 0 0,0 0 0 0 0,-1 0 0 0 0,1 0 0 0 0,0-1 0 0 0,-3 0 0 0 0,1 0 0 0 0,-1 0-28 0 0,0-1 0 0 0,0 0-1 0 0,1 1 1 0 0,-1-2 0 0 0,1 1-1 0 0,0 0 1 0 0,0 0 0 0 0,-5-5 0 0 0,7 6-272 0 0,0-1 0 0 0,0 1 0 0 0,0 0 1 0 0,0 0-1 0 0,1-1 0 0 0,-1 1 0 0 0,0 0 1 0 0,0-1-1 0 0,1 1 0 0 0,-1-4 0 0 0,-4-3-1468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0 12440 0 0,'0'0'6611'0'0,"7"0"-3399"0"0,-1 0-2778 0 0,0 0-1 0 0,0 1 0 0 0,-1 0 0 0 0,1-1 0 0 0,0 2 1 0 0,5 1-1 0 0,-7-2-412 0 0,-1 0 0 0 0,0 1 0 0 0,0 0-1 0 0,-1-1 1 0 0,1 1 0 0 0,0 0 0 0 0,-1 0 0 0 0,1 1 0 0 0,-1-1 0 0 0,1 0-1 0 0,-1 1 1 0 0,4 5 0 0 0,-3-3 39 0 0,0 0 1 0 0,-1 0-1 0 0,1 0 0 0 0,-1 0 0 0 0,0 1 0 0 0,-1-1 1 0 0,1 1-1 0 0,-1-1 0 0 0,0 1 0 0 0,0 0 0 0 0,-1-1 1 0 0,0 12-1 0 0,-2 1 114 0 0,-1 1 0 0 0,-8 29-1 0 0,10-41-253 0 0,-2 2-92 0 0,-1 1 0 0 0,0 0 0 0 0,-1-1 0 0 0,1 0 0 0 0,-10 12 0 0 0,2-1-38 0 0,10-17 187 0 0,0-1 1 0 0,0 1 0 0 0,0-1 0 0 0,0 0 0 0 0,0 1 0 0 0,-1-1 0 0 0,1 0 0 0 0,-4 2 0 0 0,-7 5-109 0 0,10-6-2 0 0,0-1 0 0 0,0 0 0 0 0,0 0 1 0 0,0-1-1 0 0,-1 1 0 0 0,1 0 0 0 0,-1-1 0 0 0,-6 2 0 0 0,1-1-323 0 0,9-1 363 0 0,0-1 0 0 0,-1 0 1 0 0,1 0-1 0 0,-1 0 0 0 0,1 0 0 0 0,-1 0 0 0 0,1 0 0 0 0,-1 0 0 0 0,1 0 0 0 0,0 0 0 0 0,-1 0 1 0 0,1 0-1 0 0,-1 0 0 0 0,1 0 0 0 0,-1 0 0 0 0,1 0 0 0 0,-1-1 0 0 0,1 1 0 0 0,0 0 0 0 0,-1 0 0 0 0,1 0 1 0 0,-1-1-1 0 0,1 1 0 0 0,0 0 0 0 0,-1 0 0 0 0,1-1 0 0 0,0 1 0 0 0,-1 0 0 0 0,1-1 0 0 0,0 1 0 0 0,-1-1 1 0 0,1 0-1 0 0,-2-1-1046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 14192 0 0,'-2'-4'11047'0'0,"0"4"-11006"0"0,1 1 0 0 0,-1-1 0 0 0,0 1 0 0 0,0-1-1 0 0,0 1 1 0 0,0 0 0 0 0,1-1 0 0 0,-1 1 0 0 0,0 0 0 0 0,0 0 0 0 0,1 0-1 0 0,-1 1 1 0 0,1-1 0 0 0,-1 0 0 0 0,1 0 0 0 0,0 1 0 0 0,-1-1-1 0 0,1 1 1 0 0,0-1 0 0 0,0 1 0 0 0,0 0 0 0 0,0-1 0 0 0,0 1-1 0 0,0 0 1 0 0,1 0 0 0 0,-2 3 0 0 0,0 2-19 0 0,0 1-1 0 0,0-1 1 0 0,1 1-1 0 0,0-1 1 0 0,0 14-1 0 0,1-15-21 0 0,-1 1 0 0 0,1-1 0 0 0,0 1 0 0 0,1-1 0 0 0,0 0 0 0 0,0 1 0 0 0,0-1 0 0 0,4 11 0 0 0,2-1 12 0 0,-4-6-22 0 0,2 0 0 0 0,0 1 1 0 0,7 10-1 0 0,-10-18 5 0 0,0 0 0 0 0,0 0 0 0 0,1-1 1 0 0,0 1-1 0 0,-1-1 0 0 0,1 1 0 0 0,0-1 0 0 0,0 0 1 0 0,0 0-1 0 0,0 0 0 0 0,1 0 0 0 0,-1-1 0 0 0,6 3 1 0 0,-3-2-97 0 0,-1-1 1 0 0,1 0-1 0 0,0 0 1 0 0,-1 0-1 0 0,1-1 1 0 0,0 1-1 0 0,0-1 1 0 0,7-1-1 0 0,-5-1-810 0 0,1 0 0 0 0,-1 0 0 0 0,0-1 0 0 0,15-6 0 0 0,-5 0-903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14944 0 0,'0'0'2667'0'0,"2"2"-1504"0"0,2 0-698 0 0,-1 0 0 0 0,1 0 1 0 0,0-1-1 0 0,0 1 0 0 0,0-1 0 0 0,0 0 0 0 0,0 0 0 0 0,7 0 1 0 0,14 5 508 0 0,-19-5-733 0 0,1 1 0 0 0,-1-1-1 0 0,0-1 1 0 0,7 1 0 0 0,17 2 171 0 0,14 4-389 0 0,-28-6 276 0 0,0 2 0 0 0,0 0 0 0 0,24 8 0 0 0,9 9-214 0 0,-48-20-88 0 0,0 1-1 0 0,0-1 1 0 0,0 0-1 0 0,0 1 1 0 0,0-1-1 0 0,0 0 1 0 0,0 0-1 0 0,0 0 1 0 0,0 0-1 0 0,0 0 1 0 0,0 0-1 0 0,-1 0 1 0 0,3-1-1 0 0,-2 1-6 0 0,-1 0 0 0 0,1 0 0 0 0,0 0 0 0 0,0 0 0 0 0,-1 0-1 0 0,1 0 1 0 0,0 0 0 0 0,-1 0 0 0 0,1 0 0 0 0,0 0 0 0 0,-1 0 0 0 0,1 0-1 0 0,0 1 1 0 0,-1-1 0 0 0,1 0 0 0 0,1 1 0 0 0,-1 0-269 0 0,7-10-6381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1.839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97 97 1267,'-22'4'28,"13"-4"5,-5 0 2,5 4 1,4 1-36,-8-1 0,-1-4 0,5 4 0,9-4 109,0 0 15,-5 0 4,5 0 0,0 0-60,0 0-12,0 0-3,0 0 0,0 0-13,0 0-2,0 0-1,0 0 0,0 0-17,14 4-4,9 0-1,-5-4 0,0 0-5,0 4-1,5 0 0,9-4 0,0 0-9,9 0 8,-9 0-8,13 0 8,-8 0-8,4 0 0,0 0 9,0 0-9,4 0 0,1 0 8,-1-4-8,5 0 0,0 0 0,0-4 0,0-1 0,10 1 0,-6-4 0,1 4 0,0-4 0,-5 4 0,0-4 0,-5 4 8,1-4-8,4 7 0,-5 1 0,1-4 0,-1 4 0,-4 0 0,-4 4 0,4 4 0,4-8 0,-8 4 0,-5 4 0,-1-4 0,-3 0 0,4 0 0,-5 4 0,-4 4 0,-5-8 0,0 4 0,0 1 0,1-5 0,-10 8 0,0-4 0,4-4 0,-13 0 8,0 0-8,0 0 0,0 0-9,0 0-7,10 0 0,-10 0-1,0 0-39,4-8-8,1-1-2,-1 1-812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6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17735 0 0,'0'0'2964'0'0,"3"1"-1810"0"0,3 1-540 0 0,0 0 1 0 0,0 0 0 0 0,1-1-1 0 0,-1 0 1 0 0,7 0 0 0 0,-10 0-454 0 0,0-1 0 0 0,0 0 0 0 0,0 1 1 0 0,-1-1-1 0 0,1 1 0 0 0,0 0 0 0 0,-1 0 1 0 0,4 2-1 0 0,-4-2-74 0 0,1 0 0 0 0,-1 0 0 0 0,0 0 1 0 0,1-1-1 0 0,-1 1 0 0 0,1 0 0 0 0,-1-1 0 0 0,4 1 0 0 0,-5-1-71 0 0,-1 0-1 0 0,1 0 0 0 0,0 0 0 0 0,0 1 1 0 0,0-1-1 0 0,-1 0 0 0 0,1 1 0 0 0,0-1 1 0 0,0 1-1 0 0,-1-1 0 0 0,1 1 0 0 0,-1-1 1 0 0,1 1-1 0 0,0-1 0 0 0,-1 1 0 0 0,1 0 0 0 0,-1-1 1 0 0,1 1-1 0 0,-1 0 0 0 0,1-1 0 0 0,-1 1 1 0 0,0 0-1 0 0,1 0 0 0 0,-1 0 0 0 0,0 1 1 0 0,2 1-10 0 0,-2 0 0 0 0,1 0 0 0 0,0 0 0 0 0,-1 0 1 0 0,1 6-1 0 0,-1-1 0 0 0,0-1 0 0 0,0 1 0 0 0,-1 0 0 0 0,0-1-1 0 0,-1 1 1 0 0,0-1 0 0 0,0 1 0 0 0,-6 12 0 0 0,-5 8-109 0 0,8-15-52 0 0,-1-1 0 0 0,0 0 0 0 0,-1-1 0 0 0,0 1 0 0 0,-12 13 0 0 0,17-23-334 0 0,1 0-21 0 0,-2 7 144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9 5064 0 0,'0'0'232'0'0,"2"0"-14"0"0,20-9 8856 0 0,-6 11-1855 0 0,-14-2-6898 0 0,0 0 1 0 0,0 1-1 0 0,0-1 0 0 0,0 1 1 0 0,0-1-1 0 0,0 1 1 0 0,0 0-1 0 0,3 2 1828 0 0,20 0 119 0 0,-23-3-1632 0 0,-2 1-463 0 0,4 2-127 0 0,6 9 37 0 0,-10-6-71 0 0,-1-5-1 0 0,1 8-5 0 0,-2 0 0 0 0,1 0 0 0 0,-1 0 0 0 0,0 0 0 0 0,-1 0 0 0 0,0-1 0 0 0,0 1 0 0 0,-1-1 0 0 0,0 0 0 0 0,0 0 0 0 0,-6 7 0 0 0,-11 22-375 0 0,20-35 305 0 0,0-1 0 0 0,0 1 0 0 0,0-1-1 0 0,0 1 1 0 0,-1-1 0 0 0,1 0 0 0 0,0 0 0 0 0,-3 2-1 0 0,2-2-12 0 0,1 0 0 0 0,0 0 0 0 0,0 0-1 0 0,-1 1 1 0 0,1-1 0 0 0,0 0-1 0 0,0 0 1 0 0,0 1 0 0 0,0-1-1 0 0,0 1 1 0 0,-1 2 0 0 0,1-2-86 0 0,-1 6-798 0 0,-1-1-1 0 0,-1 1 1 0 0,-3 7 0 0 0,2-10-1018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5984 0 0,'0'0'16787'0'0,"5"4"-14657"0"0,4 0-1685 0 0,3 2 196 0 0,-1 0 0 0 0,20 14-1 0 0,-16-9-192 0 0,0 0 0 0 0,33 16-1 0 0,-37-23-831 0 0,-1 1 0 0 0,13 2-1 0 0,-15-5-1456 0 0,-1-1-1 0 0,1 1 0 0 0,14-1 0 0 0,-3-3-6793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301 208 1840 0 0,'-1'-1'9322'0'0,"-7"-9"-5100"0"0,-6-8-487 0 0,10 10-3047 0 0,0 0 0 0 0,-10-13 0 0 0,9 15-375 0 0,1 0 0 0 0,0 0-1 0 0,0-1 1 0 0,1 1 0 0 0,-4-10-1 0 0,5 12-240 0 0,1 0-1 0 0,-1 0 1 0 0,0 1-1 0 0,0-1 0 0 0,0 1 1 0 0,0 0-1 0 0,-1 0 1 0 0,1 0-1 0 0,-1 0 0 0 0,0 0 1 0 0,0 0-1 0 0,0 1 1 0 0,0-1-1 0 0,0 1 0 0 0,-1 0 1 0 0,1 0-1 0 0,-5-2 1 0 0,-1-3-30 0 0,8 6-30 0 0,-1-1 0 0 0,1 1 0 0 0,-1 0 0 0 0,1 0 0 0 0,-1-1 0 0 0,1 1-1 0 0,-1 1 1 0 0,0-1 0 0 0,-3-1 0 0 0,-14-7-2 0 0,16 7-5 0 0,1 1-1 0 0,-1 0 1 0 0,1-1-1 0 0,-1 1 1 0 0,0 0-1 0 0,1 0 1 0 0,-1 0-1 0 0,0 1 0 0 0,0-1 1 0 0,1 1-1 0 0,-1 0 1 0 0,0-1-1 0 0,0 1 1 0 0,-3 1-1 0 0,2-1-4 0 0,2 1 0 0 0,0-1 0 0 0,0 0 0 0 0,0 1 0 0 0,0-1 0 0 0,0 1 0 0 0,0 0 0 0 0,0-1 0 0 0,0 1 0 0 0,0 0 0 0 0,0 0 0 0 0,0 1 0 0 0,0-1 0 0 0,1 0 0 0 0,-1 1 0 0 0,1-1 0 0 0,-1 1 0 0 0,1-1 0 0 0,-1 1 0 0 0,1 0 0 0 0,0-1 0 0 0,-1 1 0 0 0,0 3 0 0 0,-1 0-17 0 0,1 1-1 0 0,-1-1 0 0 0,1 1 1 0 0,-2 8-1 0 0,-5 7-29 0 0,8-19 37 0 0,0 0 1 0 0,0 0-1 0 0,0 0 0 0 0,0 0 0 0 0,0 1 1 0 0,0-1-1 0 0,1 0 0 0 0,-1 0 0 0 0,1 1 1 0 0,0-1-1 0 0,-1 3 0 0 0,1 16-100 0 0,-2 0-1 0 0,-5 25 0 0 0,7-41 95 0 0,0-1 0 0 0,0 1 0 0 0,0-1 0 0 0,2 10-1 0 0,0 10 18 0 0,-2-18-10 0 0,1 1 0 0 0,0 0-1 0 0,0-1 1 0 0,0 1 0 0 0,1 0-1 0 0,0-1 1 0 0,4 9 0 0 0,0 2-58 0 0,-3-10-2 0 0,-1-5-9 0 0,15 8 123 0 0,-8-12-23 0 0,-1-1 50 0 0,-5 2-53 0 0,0 0 0 0 0,0 0 0 0 0,0 0 0 0 0,-1 0 0 0 0,1-1 0 0 0,-1 0 0 0 0,1 1 0 0 0,-1-1 0 0 0,0 0 0 0 0,1 0 0 0 0,3-4 0 0 0,22-30 145 0 0,-22 27-113 0 0,71-109 319 0 0,-72 111-344 0 0,1-1 0 0 0,0 1 0 0 0,0 0 0 0 0,8-7 0 0 0,-7 7-11 0 0,1-1 1 0 0,9-13-1 0 0,-14 17-4 0 0,-1 1 1 0 0,1-1-1 0 0,1 1 0 0 0,-1 0 0 0 0,0 0 0 0 0,1 0 0 0 0,-1 1 0 0 0,1-1 0 0 0,6-2 1 0 0,39-15 336 0 0,-37 16-160 0 0,19-2-45 0 0,1-1-294 0 0,-31 6 140 0 0,1 0 0 0 0,0 0 0 0 0,0 0 1 0 0,0 1-1 0 0,-1-1 0 0 0,1 0 0 0 0,0 1 0 0 0,0 0 0 0 0,0-1 0 0 0,0 1 0 0 0,4 0 0 0 0,-1 1 0 0 0,0-1-1 0 0,0 0 0 0 0,0 0 1 0 0,7-2-1 0 0,-5 2 31 0 0,-1 0 0 0 0,1 0 1 0 0,0 1-1 0 0,-1-1 0 0 0,1 2 0 0 0,0-1 0 0 0,-1 1 1 0 0,1 0-1 0 0,-1 0 0 0 0,0 1 0 0 0,0 0 1 0 0,0 0-1 0 0,0 0 0 0 0,0 1 0 0 0,-1-1 1 0 0,1 2-1 0 0,-1-1 0 0 0,6 7 0 0 0,-4-3-19 0 0,0 1 0 0 0,-1-1 0 0 0,-1 2 0 0 0,1-1 0 0 0,-1 0 0 0 0,5 16 0 0 0,-9-23 0 0 0,1 4 0 0 0,0 1 0 0 0,0-1 0 0 0,-1 1 0 0 0,0-1 0 0 0,1 10 0 0 0,-2-9 0 0 0,1 0 0 0 0,0-1 0 0 0,0 1 0 0 0,4 11 0 0 0,-4-15 0 0 0,0 0 0 0 0,0 1 0 0 0,-1-1 0 0 0,1 0 0 0 0,-1 1 0 0 0,0-1 0 0 0,0 1 0 0 0,0-1 0 0 0,0 0 0 0 0,-1 1 0 0 0,1-1 0 0 0,-1 0 0 0 0,-1 4 0 0 0,-3 24 0 0 0,5-28 0 0 0,0 0 0 0 0,0 1 0 0 0,0-1 0 0 0,0 1 0 0 0,-1-1 0 0 0,0 0 0 0 0,0 0 0 0 0,0 1 0 0 0,0-1 0 0 0,0 0 0 0 0,0 0 0 0 0,-1 0 0 0 0,-2 4 0 0 0,-1 1 0 0 0,5-7 2 0 0,-1 0 1 0 0,0 0-1 0 0,1 0 0 0 0,-1-1 0 0 0,1 1 1 0 0,-1 0-1 0 0,0 0 0 0 0,0 0 0 0 0,1 0 1 0 0,-1-1-1 0 0,0 1 0 0 0,0 0 0 0 0,0-1 1 0 0,0 1-1 0 0,0-1 0 0 0,0 1 0 0 0,0-1 0 0 0,0 1 1 0 0,0-1-1 0 0,0 0 0 0 0,0 1 0 0 0,0-1 1 0 0,0 0-1 0 0,0 0 0 0 0,-2 0 0 0 0,1 1 20 0 0,-2-1-19 0 0,1 0-1 0 0,0 1 1 0 0,-1-1 0 0 0,1 0-1 0 0,0 0 1 0 0,-1-1-1 0 0,1 1 1 0 0,0-1-1 0 0,-1 0 1 0 0,1 1 0 0 0,0-1-1 0 0,0-1 1 0 0,0 1-1 0 0,0 0 1 0 0,0-1-1 0 0,0 0 1 0 0,0 1 0 0 0,1-1-1 0 0,-5-4 1 0 0,-13-7 313 0 0,10 7-2 0 0,1-1 0 0 0,0-1 0 0 0,0 1 0 0 0,-14-18 0 0 0,-8-6-337 0 0,15 15-9 0 0,-16-19 0 0 0,10 9 96 0 0,-2 2-50 0 0,16 17-14 0 0,0-1 0 0 0,1 0-1 0 0,-8-10 1 0 0,-3-3-134 0 0,14 17 164 0 0,1-1 1 0 0,-1 1-1 0 0,1-1 0 0 0,-5-7 0 0 0,7 9-635 0 0,0 1-1 0 0,0 0 1 0 0,0-1-1 0 0,0 1 0 0 0,1-1 1 0 0,-1 1-1 0 0,1-1 1 0 0,0-3-1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10592 0 0,'0'0'12487'0'0,"4"8"-10757"0"0,-2-2-1578 0 0,0 5-7 0 0,1-1 1 0 0,1 0 0 0 0,4 10-1 0 0,-6-15-145 0 0,-1 0 0 0 0,0 0 0 0 0,0 0 0 0 0,0 0 0 0 0,0 0 0 0 0,-1 0 0 0 0,0 7 0 0 0,2 21 0 0 0,12 67-1658 0 0,-4-61-1648 0 0,-8-34 2684 0 0,-1 0-1424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77 11056 0 0,'-3'-1'171'0'0,"0"0"0"0"0,0 0 0 0 0,1 0 0 0 0,-1-1 0 0 0,0 1 0 0 0,0-1-1 0 0,1 0 1 0 0,-1 0 0 0 0,1 0 0 0 0,0 0 0 0 0,-1 0 0 0 0,-2-5 0 0 0,-11-7 2899 0 0,11 10-2002 0 0,-18-15 3490 0 0,22 18-4473 0 0,-1 0-1 0 0,1-1 1 0 0,0 1-1 0 0,-1 0 1 0 0,0 0 0 0 0,1 0-1 0 0,-1 0 1 0 0,1 0 0 0 0,-1 1-1 0 0,0-1 1 0 0,0 0-1 0 0,0 1 1 0 0,1-1 0 0 0,-1 1-1 0 0,0 0 1 0 0,0-1-1 0 0,0 1 1 0 0,0 0 0 0 0,0 0-1 0 0,1 0 1 0 0,-1 1 0 0 0,0-1-1 0 0,0 0 1 0 0,0 1-1 0 0,0-1 1 0 0,1 1 0 0 0,-1-1-1 0 0,0 1 1 0 0,0 0-1 0 0,1 0 1 0 0,-1 0 0 0 0,0 0-1 0 0,1 0 1 0 0,-1 0 0 0 0,1 0-1 0 0,0 1 1 0 0,-1-1-1 0 0,1 1 1 0 0,0-1 0 0 0,-1 2-1 0 0,-4 5-71 0 0,4-6-7 0 0,0 1-1 0 0,0 0 1 0 0,1 0 0 0 0,-1-1-1 0 0,1 1 1 0 0,-1 0 0 0 0,1 0-1 0 0,0 0 1 0 0,0 1 0 0 0,0-1-1 0 0,0 0 1 0 0,1 0 0 0 0,-1 4-1 0 0,2 19-38 0 0,1 0 1 0 0,1-1-1 0 0,2 1 0 0 0,12 44 0 0 0,-7-42-103 0 0,1 6 231 0 0,9 43 0 0 0,-10-32-199 0 0,-5-26-465 0 0,3 26 0 0 0,-1-2 14 0 0,-4-35 260 0 0,-1 2 1 0 0,-1-1-1 0 0,0 0 1 0 0,0 0-1 0 0,-1 17 1 0 0,-1 3-4545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9216 0 0,'0'0'1202'0'0,"6"-5"1892"0"0,18-9 827 0 0,-4 3-1452 0 0,22-11-1 0 0,-22 12-1913 0 0,5-2-1 0 0,9 2 691 0 0,-23 6-1019 0 0,0 0 0 0 0,16-2 0 0 0,-22 5-373 0 0,-1 0 0 0 0,1 0 0 0 0,0-1 1 0 0,6-2-1 0 0,8-8-3098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15664 0 0,'0'0'2805'0'0,"-1"1"-1572"0"0,1 2-816 0 0,-1-1 0 0 0,0 1 0 0 0,1-1 0 0 0,-1 0-1 0 0,1 1 1 0 0,0 4 0 0 0,3 30-178 0 0,-1-22 37 0 0,11 54-230 0 0,-12-63-325 0 0,-1 0 0 0 0,1-1 0 0 0,1 1 0 0 0,-1-1 0 0 0,1 1-1 0 0,0-1 1 0 0,0 1 0 0 0,0-1 0 0 0,1 0 0 0 0,3 5 0 0 0,4-1-1737 0 0</inkml:trace>
  <inkml:trace contextRef="#ctx0" brushRef="#br0" timeOffset="1">241 101 15664 0 0,'0'0'761'0'0,"-4"10"183"0"0,0 6-945 0 0,3-15 46 0 0,0 1 1 0 0,0 0-1 0 0,1-1 1 0 0,-1 1 0 0 0,1-1-1 0 0,-1 1 1 0 0,1 0-1 0 0,0-1 1 0 0,0 1 0 0 0,-1 0-1 0 0,1-1 1 0 0,0 1-1 0 0,1 0 1 0 0,-1 2-1 0 0,1 1 318 0 0,-1 0-1 0 0,1 0 1 0 0,-1 0-1 0 0,-1 9 1 0 0,0 17 576 0 0,3-14-818 0 0,1 0-1 0 0,0 0 1 0 0,1-1 0 0 0,1 1-1 0 0,0-1 1 0 0,8 17-1 0 0,-6-20 43 0 0,0 0 0 0 0,0 0 0 0 0,1-1 0 0 0,1 0 0 0 0,0 0 0 0 0,1-1 0 0 0,16 15 0 0 0,-25-24-200 0 0,1 0-1 0 0,0 0 1 0 0,0 0-1 0 0,0-1 1 0 0,0 1-1 0 0,1-1 1 0 0,-1 0-1 0 0,0 1 1 0 0,1-1-1 0 0,-1 0 1 0 0,1 0-1 0 0,-1 0 1 0 0,1-1-1 0 0,-1 1 1 0 0,1-1-1 0 0,4 1 1 0 0,-4-1-1507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4144 0 0,'0'0'319'0'0,"2"1"-210"0"0,6 2 588 0 0,17 1 7355 0 0,-19-3-7224 0 0,0-1 0 0 0,-1 2-1 0 0,1-1 1 0 0,-1 0 0 0 0,7 4 0 0 0,-6-4-53 0 0,-5 0-651 0 0,1 0-1 0 0,-1 0 1 0 0,1 0-1 0 0,-1 1 0 0 0,0-1 1 0 0,1 0-1 0 0,-1 0 1 0 0,0 1-1 0 0,0-1 1 0 0,0 1-1 0 0,0-1 0 0 0,0 1 1 0 0,0-1-1 0 0,-1 1 1 0 0,1 0-1 0 0,0-1 0 0 0,-1 1 1 0 0,1 0-1 0 0,-1 0 1 0 0,0-1-1 0 0,0 1 0 0 0,1 3 1 0 0,2 8 464 0 0,-2-7-460 0 0,0 1 0 0 0,0 0 0 0 0,-1 0 1 0 0,0-1-1 0 0,0 1 0 0 0,0 0 0 0 0,-3 11 0 0 0,2-3 76 0 0,-1-4-73 0 0,-1 0 0 0 0,0 0-1 0 0,0 0 1 0 0,-1 0 0 0 0,-7 14-1 0 0,2-4-179 0 0,-9 3-550 0 0,17-22 318 0 0,-2-5-2533 0 0,2 2 2609 0 0,0 1 1 0 0,0-1-1 0 0,1 0 0 0 0,-1 0 0 0 0,0 0 0 0 0,1 0 1 0 0,-1 0-1 0 0,0 0 0 0 0,1 0 0 0 0,-1 0 0 0 0,1 0 1 0 0,0 0-1 0 0,-1 0 0 0 0,1 0 0 0 0,0-2 0 0 0,-1-6-6254 0 0</inkml:trace>
  <inkml:trace contextRef="#ctx0" brushRef="#br0" timeOffset="1">173 0 15896 0 0,'0'0'1595'0'0,"-6"10"883"0"0,4-7-2288 0 0,0-1 1 0 0,0 1 0 0 0,0 0-1 0 0,0 0 1 0 0,0-1-1 0 0,1 1 1 0 0,0 1 0 0 0,-1-1-1 0 0,1 0 1 0 0,0 0 0 0 0,0 5-1 0 0,0-1-15 0 0,0-1-1 0 0,0 1 1 0 0,1-1-1 0 0,0 0 1 0 0,2 10-1 0 0,-2-15-153 0 0,1 1-1 0 0,-1-1 1 0 0,1 1-1 0 0,-1-1 0 0 0,1 1 1 0 0,0-1-1 0 0,-1 0 1 0 0,1 0-1 0 0,0 1 0 0 0,2 1 1 0 0,6 13 21 0 0,-7-11-38 0 0,1 1 0 0 0,0-1 0 0 0,0 1 0 0 0,1-1 0 0 0,-1 0 1 0 0,1 0-1 0 0,1 0 0 0 0,-1-1 0 0 0,0 0 0 0 0,1 0 0 0 0,0 0 0 0 0,8 5 0 0 0,-12-8-16 0 0,0 0-1 0 0,0 0 1 0 0,0 0-1 0 0,0 0 1 0 0,0-1-1 0 0,0 1 1 0 0,1 0-1 0 0,-1-1 0 0 0,0 1 1 0 0,0-1-1 0 0,0 1 1 0 0,1-1-1 0 0,-1 0 1 0 0,0 1-1 0 0,0-1 1 0 0,1 0-1 0 0,-1 0 1 0 0,0 0-1 0 0,0 0 1 0 0,1 0-1 0 0,1 0 1 0 0,-1-1-65 0 0,-1 1 60 0 0,-1 0 0 0 0,1 0 0 0 0,-1 0 0 0 0,0-1 0 0 0,1 1-1 0 0,-1 0 1 0 0,0 0 0 0 0,1 0 0 0 0,-1-1 0 0 0,0 1 0 0 0,0 0 0 0 0,1-1 0 0 0,-1 1-1 0 0,0 0 1 0 0,0 0 0 0 0,0-1 0 0 0,1 1 0 0 0,-1-1 0 0 0,0 1 0 0 0,0 0 0 0 0,0-1-1 0 0,0 1 1 0 0,1-2-127 0 0,4-4-1028 0 0,-1 0 0 0 0,1 0 1 0 0,3-8-1 0 0,-2-3-5538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12408 0 0,'0'1'122'0'0,"0"1"1"0"0,1-1 0 0 0,-1 0-1 0 0,0 0 1 0 0,1 0 0 0 0,-1 0-1 0 0,0 0 1 0 0,1 0 0 0 0,-1 0-1 0 0,2 2 1 0 0,1-2-128 0 0,-1 1 1 0 0,0-1-1 0 0,0 0 1 0 0,0 1-1 0 0,0-1 1 0 0,0 1-1 0 0,2 2 1 0 0,13 10 884 0 0,-14-12-562 0 0,0 1-1 0 0,0-1 1 0 0,0 1 0 0 0,-1 0 0 0 0,1 0-1 0 0,2 4 1 0 0,13 14 1252 0 0,-10-15-1138 0 0,-4-3-166 0 0,-1 0 0 0 0,1 0 0 0 0,-1 0 0 0 0,1 1-1 0 0,-1-1 1 0 0,0 1 0 0 0,3 5 0 0 0,2 3 354 0 0,0 1 1 0 0,16 17-1 0 0,-22-28-525 0 0,0 1-1 0 0,-1 0 1 0 0,1 0-1 0 0,-1 0 1 0 0,1 0-1 0 0,-1 0 1 0 0,0 0-1 0 0,0 0 0 0 0,0 0 1 0 0,1 4-1 0 0,5 17 491 0 0,39 110 2419 0 0,-36-107-2862 0 0,-8-23-138 0 0,0 0-1 0 0,0 0 0 0 0,0 0 1 0 0,-1 1-1 0 0,0-1 0 0 0,0 1 1 0 0,0-1-1 0 0,0 8 0 0 0,-1-8-3 0 0,0 0 0 0 0,0 0 0 0 0,0 1 0 0 0,-1-1 0 0 0,1 0 0 0 0,-1 0 0 0 0,0 0 0 0 0,0 0 0 0 0,-1-1 0 0 0,1 1 0 0 0,-1 0 0 0 0,0 0 0 0 0,-2 3 0 0 0,-26 31-1970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23 15664 0 0,'0'0'356'0'0,"-4"-5"993"0"0,7 3-1196 0 0,-2 1 567 0 0,13-6 2216 0 0,-10 5-2618 0 0,0 1 1 0 0,1 0-1 0 0,-1 0 0 0 0,1 0 1 0 0,0 0-1 0 0,-1 1 1 0 0,8 0-1 0 0,36 3 1283 0 0,-30-1-1377 0 0,-1-1-205 0 0,25 3 51 0 0,39 8 1741 0 0,-28-9-1646 0 0,-12-1-165 0 0,-19-3 0 0 0,-21 1-63 0 0,0 0-109 0 0,-1 0-1 0 0,0 0 1 0 0,1 0 0 0 0,-1 0 0 0 0,0 0 0 0 0,1 0 0 0 0,-1 0 0 0 0,0 0 0 0 0,1 0 0 0 0,-1 0 0 0 0,0 0 0 0 0,1 0 0 0 0,-1 0 0 0 0,1 0 0 0 0,-1 0 0 0 0,0 0 0 0 0,1 0 0 0 0,-1 0 0 0 0,0 0 0 0 0,0 0 0 0 0,1-1 0 0 0,-1 1 0 0 0,0 0 0 0 0,1 0 0 0 0,-1 0 0 0 0,0-1 0 0 0,0 1 0 0 0,1 0 0 0 0,-1 0 0 0 0,0-1-1 0 0,0 1 1 0 0,1 0 0 0 0,-1 0 0 0 0,0-1 0 0 0,0 1 0 0 0,0 0 0 0 0,0-1 0 0 0,0 1 0 0 0,0 0 0 0 0,1-1 0 0 0,-1 1 0 0 0,0 0 0 0 0,0-1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8:57.2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110 399 15664 0 0,'0'0'23'0'0,"-12"-27"1348"0"0,11 26-1340 0 0,1 1-1 0 0,0-1 1 0 0,-1 0-1 0 0,1 1 1 0 0,-1-1-1 0 0,1 1 1 0 0,-1-1 0 0 0,0 1-1 0 0,1-1 1 0 0,-1 1-1 0 0,0-1 1 0 0,1 1-1 0 0,-1-1 1 0 0,-1 1-1 0 0,2 0-28 0 0,0 0 0 0 0,-1 0 0 0 0,1 0 0 0 0,-1 0 0 0 0,1 0 0 0 0,-1 0 0 0 0,1 0 0 0 0,0 0 0 0 0,-1 0 0 0 0,1 0-1 0 0,-1 0 1 0 0,1 1 0 0 0,0-1 0 0 0,-1 0 0 0 0,1 0 0 0 0,-1 0 0 0 0,1 1 0 0 0,0-1 0 0 0,-1 0 0 0 0,1 1 0 0 0,0-1 0 0 0,-1 0 0 0 0,1 1-1 0 0,0-1 1 0 0,0 0 0 0 0,-1 1 0 0 0,1 0 0 0 0,-9 4 2024 0 0,5-4-1511 0 0,0 2-124 0 0,0 1 1 0 0,0 0-1 0 0,0 0 0 0 0,0 0 0 0 0,1 1 0 0 0,-1-1 0 0 0,1 1 0 0 0,1 0 0 0 0,-1 0 0 0 0,-2 5 0 0 0,2-4-129 0 0,-1 1 0 0 0,1-1 0 0 0,-6 6 0 0 0,7-7 235 0 0,-1 33 480 0 0,2-34-550 0 0,7 11-235 0 0,2 6-149 0 0,-7-16-42 0 0,0 0 0 0 0,1 0 0 0 0,0 0 1 0 0,0 0-1 0 0,1-1 0 0 0,-1 1 0 0 0,1-1 0 0 0,6 8 0 0 0,-4-7-1 0 0,0-1 0 0 0,0 0 0 0 0,0 0 0 0 0,1-1 0 0 0,-1 1 0 0 0,1-1 0 0 0,0 0 0 0 0,10 3 0 0 0,-8-3 0 0 0,-7-2 0 0 0,0 0 0 0 0,0-1 0 0 0,0 1 0 0 0,-1-1 0 0 0,1 1 0 0 0,0-1 0 0 0,0 0 0 0 0,0 1 0 0 0,0-1 0 0 0,0 0 0 0 0,0 0 0 0 0,1 0 0 0 0,-1 0 0 0 0,0 0 0 0 0,0 0 0 0 0,0 0 0 0 0,0 0 0 0 0,0 0 0 0 0,0 0 0 0 0,0 0 0 0 0,0-1 0 0 0,0 1 0 0 0,0 0 0 0 0,0-1 0 0 0,0 1 0 0 0,0-1 0 0 0,0 1 0 0 0,-1-1 0 0 0,2 0 0 0 0,6-9-211 0 0,-1 0-1 0 0,0 0 1 0 0,7-15-1 0 0,4-15-3228 0 0,-11 16-5089 0 0</inkml:trace>
  <inkml:trace contextRef="#ctx0" brushRef="#br0" timeOffset="1">209 0 11976 0 0,'0'0'922'0'0,"0"2"-600"0"0,0 7 572 0 0,1 0 1 0 0,0-1-1 0 0,0 1 1 0 0,1-1-1 0 0,0 1 1 0 0,1-1-1 0 0,0 0 1 0 0,0 0-1 0 0,7 11 1 0 0,-7-11-315 0 0,0-1 1 0 0,0 1 0 0 0,-1 0-1 0 0,0 0 1 0 0,0 0 0 0 0,1 12-1 0 0,2 8 574 0 0,4 50 913 0 0,-2-21-1878 0 0,-2-11-189 0 0,-2 1 0 0 0,-2-1 0 0 0,-2 1 0 0 0,-7 50 0 0 0,0-19 10 0 0,4-33-631 0 0,-10 50 0 0 0,13-90 417 0 0,-1 8-345 0 0,-1-1 1 0 0,-1 1-1 0 0,0-1 1 0 0,-7 15 0 0 0,6-19 36 0 0,0 0 1 0 0,-11 12 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 0 0,'0'0'974'0'0,"1"2"396"0"0,0 0-772 0 0,0 0 1 0 0,0 0-1 0 0,0 0 1 0 0,0 0-1 0 0,0 0 1 0 0,0 0-1 0 0,1 0 1 0 0,-1-1-1 0 0,1 1 1 0 0,-1 0-1 0 0,4 1 1 0 0,23 17 2756 0 0,-6-6-2301 0 0,22 11 2418 0 0,-35-19-3174 0 0,-1 0 1 0 0,-1 1-1 0 0,0 0 0 0 0,0 0 0 0 0,0 1 0 0 0,-1 0 0 0 0,0 0 1 0 0,0 0-1 0 0,-1 1 0 0 0,5 9 0 0 0,-9-14-297 0 0,1-1 0 0 0,-1 1 0 0 0,0-1 0 0 0,-1 1 0 0 0,1 0 0 0 0,0-1 1 0 0,-1 1-1 0 0,0 0 0 0 0,0-1 0 0 0,0 1 0 0 0,0 0 0 0 0,-1-1 0 0 0,0 1 0 0 0,1 0 0 0 0,-1-1 0 0 0,0 1 0 0 0,-1-1 0 0 0,-1 4 0 0 0,-1 1-2 0 0,-1 0 1 0 0,0 0-1 0 0,-1-1 0 0 0,-12 13 0 0 0,17-18 1 0 0,-4 3-50 0 0,-1 1 0 0 0,0-1 0 0 0,0 0-1 0 0,0-1 1 0 0,0 0 0 0 0,-1 0 0 0 0,-9 5 0 0 0,6-3-322 0 0,-1 0-2150 0 0,3-3-2849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41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285 233 13824 0 0,'0'0'314'0'0,"-6"-5"872"0"0,-12-9-845 0 0,15 12 326 0 0,0 0 1 0 0,0-1 0 0 0,1 1-1 0 0,-1-1 1 0 0,0 0-1 0 0,-2-3 1 0 0,-22-22 2909 0 0,26 27-3054 0 0,-3-7 434 0 0,2 3-942 0 0,-1 1-1 0 0,1 0 0 0 0,-1 0 1 0 0,0 0-1 0 0,0 1 0 0 0,0-1 1 0 0,-1 1-1 0 0,1-1 0 0 0,-1 1 1 0 0,0 0-1 0 0,-7-4 0 0 0,0 2-2 0 0,7 2-23 0 0,0 1 1 0 0,-1 0 0 0 0,1 0-1 0 0,-1 1 1 0 0,1-1-1 0 0,-1 1 1 0 0,-9-1-1 0 0,0 0 11 0 0,13 2 0 0 0,-1 0 0 0 0,0-1 0 0 0,1 1 0 0 0,-1 0 0 0 0,0 0 0 0 0,1 0 0 0 0,-1 0 0 0 0,0 0 0 0 0,1 1 0 0 0,-1-1 0 0 0,0 0 0 0 0,-1 2 0 0 0,-11 1 63 0 0,12-2-76 0 0,0-1-1 0 0,0 0 0 0 0,0 1 1 0 0,0-1-1 0 0,0 1 0 0 0,0 0 0 0 0,0-1 1 0 0,1 1-1 0 0,-1 0 0 0 0,0 0 0 0 0,0 0 1 0 0,1 1-1 0 0,-1-1 0 0 0,0 0 0 0 0,1 1 1 0 0,-1-1-1 0 0,-1 3 0 0 0,3-3-142 0 0,-2 1-32 0 0,0 2 123 0 0,-1-1-1 0 0,1 1 1 0 0,1 0-1 0 0,-1 0 1 0 0,0-1 0 0 0,1 1-1 0 0,0 0 1 0 0,0 0-1 0 0,0 0 1 0 0,0 9-1 0 0,0-7 6 0 0,1 0 0 0 0,0 0 0 0 0,0 0 0 0 0,0 0 0 0 0,1 0 0 0 0,0 0 0 0 0,3 9 0 0 0,1 3-15 0 0,-4-14 65 0 0,0-1-1 0 0,0 1 1 0 0,0 0 0 0 0,1 0 0 0 0,-1-1 0 0 0,4 6 0 0 0,4 7-26 0 0,-7-12 27 0 0,0 0 0 0 0,0 0 0 0 0,1-1 0 0 0,-1 1 0 0 0,1-1 0 0 0,0 0 0 0 0,0 1 0 0 0,0-1 0 0 0,7 5 0 0 0,-10-8 9 0 0,4 3 0 0 0,0-1 0 0 0,0 1 0 0 0,1-1 0 0 0,-1 0 0 0 0,9 3 0 0 0,-8-4 0 0 0,0-1 0 0 0,0 1 0 0 0,0-1 0 0 0,0 0 0 0 0,0-1 0 0 0,0 1 0 0 0,7-3 0 0 0,-8 2 0 0 0,0-1 0 0 0,0 0 0 0 0,0 0 0 0 0,0 0 0 0 0,-1-1 0 0 0,1 1 0 0 0,-1-1 0 0 0,0 0 0 0 0,0 0 0 0 0,0 0 0 0 0,0-1 0 0 0,4-5 0 0 0,4-4 0 0 0,-7 8 0 0 0,0-1 0 0 0,0 1 0 0 0,-1-1 0 0 0,1 0 0 0 0,2-9 0 0 0,-3 8 0 0 0,1 0 0 0 0,-1 1 0 0 0,7-11 0 0 0,-5 10 28 0 0,0 0 0 0 0,6-13-1 0 0,-7 11 95 0 0,1 1 0 0 0,7-11-1 0 0,-2 7 11 0 0,19-17-1 0 0,8-10-26 0 0,-34 36-90 0 0,1 0 0 0 0,-1 0 0 0 0,1 1 0 0 0,-1-1 0 0 0,1 1 0 0 0,0-1-1 0 0,0 1 1 0 0,0 0 0 0 0,0 1 0 0 0,1-1 0 0 0,4 0 0 0 0,-7 1-10 0 0,1 1 0 0 0,-1 0 0 0 0,1-1 0 0 0,-1 0 0 0 0,0 1 0 0 0,1-1 0 0 0,-1 0 0 0 0,0 0 0 0 0,0 0 0 0 0,4-3 0 0 0,-4 3-4 0 0,0-1 1 0 0,0 1-1 0 0,1 0 0 0 0,-1 0 0 0 0,0 0 1 0 0,5-1-1 0 0,18-4 56 0 0,-22 5-57 0 0,0 0 0 0 0,0 0-1 0 0,0 1 1 0 0,1-1-1 0 0,-1 1 1 0 0,0 0 0 0 0,0-1-1 0 0,1 1 1 0 0,-1 1 0 0 0,4 0-1 0 0,21 0 127 0 0,-26 0-106 0 0,0 0 0 0 0,1 0 0 0 0,-1 0 0 0 0,0 1 0 0 0,0-1 1 0 0,0 0-1 0 0,-1 1 0 0 0,1-1 0 0 0,0 1 0 0 0,0 0 0 0 0,-1-1 1 0 0,1 1-1 0 0,-1 0 0 0 0,0 0 0 0 0,1 0 0 0 0,-1 0 0 0 0,0 0 1 0 0,0 1-1 0 0,0-1 0 0 0,-1 0 0 0 0,1 0 0 0 0,0 1 0 0 0,0 3 1 0 0,-1-4 145 0 0,0-1-26 0 0,9 16-176 0 0,-8-15-28 0 0,-1 0 11 0 0,13 35 106 0 0,-11-32-53 0 0,-1-4 0 0 0,-1 1 0 0 0,1-1 0 0 0,-1 1 0 0 0,1-1 0 0 0,-1 1 0 0 0,0 0 0 0 0,1-1 0 0 0,-1 1 0 0 0,0-1 0 0 0,0 1 0 0 0,-1 3 0 0 0,1 15 0 0 0,0 15 0 0 0,0-32 0 0 0,0-1 0 0 0,0 1 0 0 0,0 0 0 0 0,0-1 0 0 0,0 1 0 0 0,-1-1 0 0 0,1 1 0 0 0,-1-1 0 0 0,0 1 0 0 0,0-1 0 0 0,0 1 0 0 0,0-1 0 0 0,-2 3 0 0 0,-3 10 0 0 0,4-12-3 0 0,1 0-1 0 0,0 0 0 0 0,-1 0 0 0 0,1 0 1 0 0,-1 0-1 0 0,0-1 0 0 0,0 1 1 0 0,0 0-1 0 0,0-1 0 0 0,0 1 1 0 0,-1-1-1 0 0,1 0 0 0 0,-1 0 1 0 0,1 0-1 0 0,-1 0 0 0 0,0 0 0 0 0,0 0 1 0 0,0-1-1 0 0,0 0 0 0 0,0 1 1 0 0,0-1-1 0 0,0 0 0 0 0,-1-1 1 0 0,1 1-1 0 0,-4 0 0 0 0,-1-1 12 0 0,0-1-1 0 0,1 0 0 0 0,-1-1 1 0 0,1 1-1 0 0,0-1 0 0 0,-1-1 1 0 0,1 1-1 0 0,-13-8 0 0 0,-4-4 133 0 0,-25-19 0 0 0,20 13 34 0 0,7 4-42 0 0,13 10-50 0 0,0-1-1 0 0,-18-9 0 0 0,20 13-50 0 0,1 0-1 0 0,0-1 1 0 0,-7-5-1 0 0,-6-4 11 0 0,17 13-42 0 0,0-1-1 0 0,1 0 1 0 0,-1-1 0 0 0,1 1-1 0 0,0 0 1 0 0,-1 0 0 0 0,1 0-1 0 0,0-1 1 0 0,0 1 0 0 0,0-1-1 0 0,0 1 1 0 0,-1-3 0 0 0,1 3-22 0 0,0-1-58 0 0,1-4-1038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7832 0 0,'2'1'5736'0'0,"4"5"-5117"0"0,1 0 0 0 0,-1 0 0 0 0,0 0 0 0 0,6 9 0 0 0,14 14-131 0 0,126 124 479 0 0,-109-108-686 0 0,-17-16-128 0 0,-2 2 0 0 0,-1 1-1 0 0,23 41 1 0 0,8 13 72 0 0,-17-33-133 0 0,77 111 104 0 0,12-10 11 0 0,-108-135-258 0 0,0-1-1 0 0,26 19 1 0 0,-36-31-394 0 0,-1-1 0 0 0,1 0 0 0 0,0 0 0 0 0,0-1 0 0 0,1 0 0 0 0,-1 0 0 0 0,1-1 0 0 0,0-1 0 0 0,14 4 0 0 0,-3-5-1089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7 12896 0 0,'1'-6'2800'0'0,"5"8"-2449"0"0,0 1 1 0 0,0 1 0 0 0,-1-1-1 0 0,1 1 1 0 0,-1 0 0 0 0,0 0 0 0 0,4 5-1 0 0,33 39 873 0 0,-7-8-630 0 0,21 21 984 0 0,81 113-1 0 0,-74-88-1570 0 0,4-3 0 0 0,87 82 0 0 0,-91-98-7 0 0,-3 3 0 0 0,57 84 0 0 0,-1-5-660 0 0,-61-84 220 0 0,-5-5-1075 0 0,0-5-3669 0 0,-4-12-1584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8288 0 0,'2'2'6606'0'0,"38"29"-3588"0"0,29 26-805 0 0,122 163-21 0 0,-100-109-1770 0 0,75 83-24 0 0,92 138-280 0 0,-160-202 98 0 0,-10-15-568 0 0,68 86-632 0 0,-68-100-2454 0 0,-65-72 1860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18 1 15664 0 0,'-3'4'124'0'0,"1"1"129"0"0,-1-1 0 0 0,1 1 0 0 0,0 0 0 0 0,-3 7 0 0 0,5-10-231 0 0,0 0 0 0 0,-1 1 0 0 0,1-1-1 0 0,0 1 1 0 0,0-1 0 0 0,0 0 0 0 0,0 1 0 0 0,1-1 0 0 0,-1 0 0 0 0,1 1 0 0 0,-1-1 0 0 0,1 0 0 0 0,1 3-1 0 0,4 8 148 0 0,1 0 0 0 0,0-1 0 0 0,1 0 0 0 0,13 15-1 0 0,43 44 730 0 0,-36-42-470 0 0,107 123 1725 0 0,44 71-536 0 0,-79-93-1374 0 0,68 101-452 0 0,-132-177-1495 0 0,-5-11-6061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16 138 13128 0 0,'0'0'4809'0'0,"-2"1"-3692"0"0,1 0-1045 0 0,0 0 0 0 0,0 0 0 0 0,0 0 0 0 0,0-1 0 0 0,1 1 0 0 0,-1 0 0 0 0,0 0 0 0 0,0 0 0 0 0,1 0 0 0 0,-1 0 0 0 0,1 1 0 0 0,-1-1 0 0 0,1 0 0 0 0,-1 0 0 0 0,1 0 0 0 0,0 0 0 0 0,-1 2 0 0 0,1 23 759 0 0,-1-5-633 0 0,1-15-182 0 0,0 0 1 0 0,0 0-1 0 0,2 11 0 0 0,1 8 29 0 0,7 81 537 0 0,-9-69-583 0 0,0-33 3 0 0,-1-1-1 0 0,1 0 0 0 0,-1 0 0 0 0,1 0 0 0 0,0 0 0 0 0,0 0 1 0 0,1 0-1 0 0,-1 0 0 0 0,2 3 0 0 0,-2-5 260 0 0,-1-8-133 0 0,0-35-50 0 0,3 1 0 0 0,7-47 0 0 0,4-8 678 0 0,-10 72-720 0 0,-1 9-17 0 0,7-26 0 0 0,-2 18 279 0 0,-6 15-140 0 0,0 1 0 0 0,1 0 0 0 0,5-10-1 0 0,-7 14-115 0 0,1 1-1 0 0,-1 0 1 0 0,1 0-1 0 0,0 0 1 0 0,-1 0 0 0 0,1 0-1 0 0,0 0 1 0 0,0 1-1 0 0,0-1 1 0 0,1 1-1 0 0,-1-1 1 0 0,0 1-1 0 0,5-2 1 0 0,-6 3-21 0 0,0 0 1 0 0,0 0-1 0 0,0 0 1 0 0,1 0-1 0 0,-1 0 1 0 0,0 0-1 0 0,0 1 1 0 0,0-1-1 0 0,0 0 0 0 0,0 1 1 0 0,0-1-1 0 0,0 1 1 0 0,0-1-1 0 0,0 1 1 0 0,1 0-1 0 0,12 10 131 0 0,-10-6-89 0 0,-1 0 0 0 0,0 1 0 0 0,0-1 0 0 0,0 1 0 0 0,0 0 0 0 0,-1 0 0 0 0,0 0 0 0 0,1 7 1 0 0,9 22-240 0 0,-2-9 101 0 0,-1 1 0 0 0,-1 0 0 0 0,4 31 0 0 0,-10-51 73 0 0,4 33-340 0 0,-2 0 1 0 0,-1 68-1 0 0,-3-107 168 0 0,0 0-1 0 0,0 0 1 0 0,0 0 0 0 0,0 0 0 0 0,0 0-1 0 0,0-1 1 0 0,0 1 0 0 0,0 0-1 0 0,-1 0 1 0 0,1 0 0 0 0,0 0 0 0 0,-1-1-1 0 0,1 1 1 0 0,0 0 0 0 0,-1 0 0 0 0,0 0-1 0 0,-3 2-1877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 3224 0 0,'3'1'6297'0'0,"3"1"-4249"0"0,-2 0-1034 0 0,1 0-1 0 0,-1 0 1 0 0,1-1 0 0 0,0 0 0 0 0,-1 0 0 0 0,7 1 0 0 0,18 0 875 0 0,-28-1-1718 0 0,1-1-1 0 0,-1 0 0 0 0,1 0 0 0 0,-1 0 1 0 0,1 0-1 0 0,-1 0 0 0 0,1-1 0 0 0,-1 1 1 0 0,3-1-1 0 0,4 0 267 0 0,2 0-504 0 0,0 0-1 0 0,0 0 0 0 0,-1-1 0 0 0,1 0 1 0 0,-1 0-1 0 0,1-1 0 0 0,-1-1 0 0 0,0 1 1 0 0,10-7-1 0 0,8 0-3574 0 0,-17 7 511 0 0,8-4-3442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38 5984 0 0,'0'0'464'0'0,"-6"-14"3892"0"0,-4 6 185 0 0,-10-6 180 0 0,19 14-4573 0 0,0 0 0 0 0,0-1 0 0 0,0 1 0 0 0,0 0 0 0 0,0 0 0 0 0,0 0 0 0 0,0 0 0 0 0,-1 0 0 0 0,1 0 0 0 0,0 0 0 0 0,0 0 0 0 0,0 0 0 0 0,0 0 0 0 0,0 0 0 0 0,0 1 0 0 0,0-1 0 0 0,0 0 0 0 0,0 1 0 0 0,0-1 0 0 0,-2 2 0 0 0,-11 6 192 0 0,11-7-294 0 0,1 0 0 0 0,0 0 0 0 0,-1 0 0 0 0,1 1 1 0 0,0-1-1 0 0,0 0 0 0 0,0 1 0 0 0,0 0 0 0 0,0-1 0 0 0,1 1 0 0 0,-1 0 0 0 0,0 0 0 0 0,1 0 0 0 0,-1 0 0 0 0,1 0 0 0 0,0 1 0 0 0,-2 3 0 0 0,0 2-66 0 0,1 1-1 0 0,-1-1 1 0 0,0 10 0 0 0,3-15 9 0 0,-1 0 0 0 0,1 1 1 0 0,0-1-1 0 0,0 0 0 0 0,1 1 1 0 0,-1-1-1 0 0,1 0 0 0 0,-1 0 1 0 0,1 1-1 0 0,0-1 1 0 0,3 5-1 0 0,-4-7-3 0 0,5 10-65 0 0,1 0 0 0 0,0-1 0 0 0,1 0 0 0 0,0 0 0 0 0,0 0 0 0 0,13 11 0 0 0,-19-20 70 0 0,0-1 0 0 0,0 1 0 0 0,0 0 0 0 0,0 0 0 0 0,0 0 0 0 0,0-1 0 0 0,-1 1 0 0 0,1 0 0 0 0,0 0 0 0 0,0 0 0 0 0,-1 0 0 0 0,1 0 0 0 0,-1 0 0 0 0,1 0 0 0 0,0 2 0 0 0,-1-2 2 0 0,1 0-1 0 0,-1 0 0 0 0,1 0 0 0 0,-1 0 1 0 0,1 0-1 0 0,0-1 0 0 0,-1 1 0 0 0,1 0 1 0 0,0 0-1 0 0,0-1 0 0 0,0 1 0 0 0,-1 0 1 0 0,3 0-1 0 0,4 5-28 0 0,6 12 47 0 0,-12-16 140 0 0,4 8 694 0 0,-5-9-839 0 0,-1 1 0 0 0,1 0 0 0 0,-1-1 0 0 0,0 1 0 0 0,0 0 0 0 0,0-1-1 0 0,0 1 1 0 0,0-1 0 0 0,0 1 0 0 0,0-1 0 0 0,0 0 0 0 0,0 0 0 0 0,-1 1 0 0 0,1-1 0 0 0,0 0 0 0 0,-1 0 0 0 0,-2 1 0 0 0,0 1-111 0 0,0 0 1 0 0,0-1-1 0 0,-1 0 1 0 0,1 0-1 0 0,-10 3 1 0 0,-30 2-4721 0 0,40-7 3003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 17015 0 0,'0'0'1712'0'0,"1"0"-1568"0"0,32-2 1411 0 0,-27 1-1297 0 0,0 0 0 0 0,0 0-1 0 0,0 1 1 0 0,0 0 0 0 0,0 0 0 0 0,0 0-1 0 0,0 1 1 0 0,0 0 0 0 0,0 0 0 0 0,0 1 0 0 0,8 3-1 0 0,-13-4-189 0 0,1-1 0 0 0,-1 1 0 0 0,1 0 0 0 0,-1 0 0 0 0,0 0 0 0 0,1 0 0 0 0,-1 0-1 0 0,0 0 1 0 0,0 1 0 0 0,0-1 0 0 0,0 0 0 0 0,0 1 0 0 0,0-1 0 0 0,-1 0 0 0 0,1 1 0 0 0,0-1 0 0 0,-1 1-1 0 0,2 2 1 0 0,-2-1-18 0 0,1 0-1 0 0,-1 0 0 0 0,0 0 1 0 0,0 0-1 0 0,0 0 0 0 0,0 0 0 0 0,-1 0 1 0 0,1 0-1 0 0,-2 5 0 0 0,-1 1-5 0 0,0-1 1 0 0,-1 1-1 0 0,0-1 0 0 0,0 0 0 0 0,-11 15 0 0 0,-17 10-44 0 0,27-27-7 0 0,-1 0 0 0 0,1 0 0 0 0,-1 0 0 0 0,-1-1 0 0 0,1 1 0 0 0,-1-2-1 0 0,0 1 1 0 0,-14 6 0 0 0,19-10-330 0 0,-12-1-1441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6.8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218 186 8752 0 0,'0'-1'398'0'0,"-2"-16"-91"0"0,1 1 0 0 0,-8-29-1 0 0,4 21 3106 0 0,4 23-3197 0 0,1 0 0 0 0,0 0 0 0 0,-1 0 0 0 0,1 0 1 0 0,-1 0-1 0 0,1 0 0 0 0,-1 0 0 0 0,1 0 0 0 0,-1 0 0 0 0,0 0 0 0 0,1 0 0 0 0,-1 0 0 0 0,0 1 0 0 0,-1-2 0 0 0,0 1-11 0 0,1 0 0 0 0,0-1 0 0 0,0 1 0 0 0,0 0 0 0 0,0 0 0 0 0,0-1 0 0 0,0 1 0 0 0,0 0-1 0 0,-1-3 1 0 0,-1-2 431 0 0,0 1 0 0 0,0-1 0 0 0,-9-9-1 0 0,1 0 654 0 0,11 15-1234 0 0,-1-1 1 0 0,1 1-1 0 0,-1-1 0 0 0,1 1 0 0 0,-1 0 1 0 0,0-1-1 0 0,1 1 0 0 0,-1-1 1 0 0,1 1-1 0 0,-1 0 0 0 0,0 0 1 0 0,1-1-1 0 0,-1 1 0 0 0,0 0 0 0 0,1 0 1 0 0,-1 0-1 0 0,0 0 0 0 0,1 0 1 0 0,-1 0-1 0 0,-1 0 0 0 0,-17 3 492 0 0,3-1-119 0 0,13-2-401 0 0,1 1 1 0 0,-1-1-1 0 0,1 1 0 0 0,0 0 0 0 0,0 0 0 0 0,-1 0 1 0 0,1 0-1 0 0,0 0 0 0 0,0 1 0 0 0,0-1 0 0 0,0 0 1 0 0,0 1-1 0 0,0 0 0 0 0,0-1 0 0 0,1 1 0 0 0,-1 0 0 0 0,1 0 1 0 0,-1 0-1 0 0,1 0 0 0 0,0 0 0 0 0,0 0 0 0 0,0 0 1 0 0,0 1-1 0 0,0-1 0 0 0,0 0 0 0 0,0 1 0 0 0,0 3 1 0 0,-1 5-20 0 0,0-1 1 0 0,-6 18 0 0 0,-3 16-13 0 0,3-1 5 0 0,1-11 0 0 0,2 0 0 0 0,-1 39 0 0 0,11-18 0 0 0,0-3 0 0 0,-4-19-88 0 0,8 42-1 0 0,-2-20-38 0 0,-7-49 40 0 0,1-1 0 0 0,-1 1 0 0 0,1 0 0 0 0,0-1 0 0 0,0 1 0 0 0,1-1 0 0 0,-1 1 0 0 0,1-1 0 0 0,3 7 0 0 0,-5-10 15 0 0,0 1 1 0 0,0-1 0 0 0,0 1 0 0 0,0-1 0 0 0,0 1 0 0 0,0-1-1 0 0,0 1 1 0 0,0-1 0 0 0,-1 1 0 0 0,1-1 0 0 0,0 1-1 0 0,0-1 1 0 0,-1 1 0 0 0,1-1 0 0 0,0 1 0 0 0,0-1 0 0 0,-1 1-1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24 11600 0 0,'0'0'530'0'0,"2"0"-7"0"0,5-3-334 0 0,-6-1 54 0 0,-6-12 7475 0 0,-6 16-5760 0 0,6 2-1867 0 0,1 0 1 0 0,-1 0-1 0 0,1 0 1 0 0,0 0 0 0 0,0 1-1 0 0,0 0 1 0 0,0 0 0 0 0,0 0-1 0 0,0 0 1 0 0,1 0-1 0 0,0 1 1 0 0,-1 0 0 0 0,-2 5-1 0 0,2-4-84 0 0,1 1-1 0 0,0 0 0 0 0,1-1 1 0 0,-1 1-1 0 0,1 0 0 0 0,0 1 1 0 0,0-1-1 0 0,0 8 0 0 0,0 5 8 0 0,0 30-1 0 0,3-46-13 0 0,-1-1 0 0 0,1 1 0 0 0,0 0 0 0 0,0-1 0 0 0,0 1 0 0 0,0-1 0 0 0,0 0 0 0 0,0 1 0 0 0,1-1 0 0 0,-1 0 0 0 0,3 3 0 0 0,5 2 0 0 0,-6-5-74 0 0,1 1 0 0 0,0-2 0 0 0,0 1 0 0 0,0 0-1 0 0,0-1 1 0 0,0 0 0 0 0,0 0 0 0 0,0 0 0 0 0,0 0 0 0 0,0-1-1 0 0,0 1 1 0 0,1-1 0 0 0,-1 0 0 0 0,0 0 0 0 0,0-1 0 0 0,1 1-1 0 0,-1-1 1 0 0,0 0 0 0 0,0 0 0 0 0,0-1 0 0 0,0 1-1 0 0,4-3 1 0 0,1-1-253 0 0,0 0-1 0 0,0-1 0 0 0,0 0 0 0 0,-1-1 1 0 0,0 0-1 0 0,0 0 0 0 0,12-15 0 0 0,-7 7-1520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12984 0 0,'0'0'1557'0'0,"3"1"-644"0"0,3 1-105 0 0,0 0 1 0 0,0 0-1 0 0,0-1 0 0 0,1 0 0 0 0,-1 0 0 0 0,10 0 0 0 0,15 4 1585 0 0,-11-1-1410 0 0,1-1-403 0 0,30 0 0 0 0,-36-1-580 0 0,-13-2 0 0 0,0 0 0 0 0,0 1 0 0 0,0-1 0 0 0,0 0 0 0 0,1 0 0 0 0,-1 0 0 0 0,0-1 0 0 0,0 1 0 0 0,4-1 0 0 0,9-5-15 0 0,-8 3-141 0 0,0 0 0 0 0,-1 1-1 0 0,1 0 1 0 0,0 0-1 0 0,12-1 1 0 0,-11 1-5052 0 0,-5 0 3185 0 0,11-6-5496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16783 0 0,'0'0'1688'0'0,"2"0"-1544"0"0,42-1 712 0 0,-37 2 49 0 0,1-1 0 0 0,15-2 0 0 0,2 0 419 0 0,-3 2-509 0 0,-14-1-613 0 0,0 1 0 0 0,0 0 0 0 0,-1 0 0 0 0,1 1 0 0 0,0 0 0 0 0,0 0 0 0 0,-1 1 0 0 0,10 3 0 0 0,-7-2-14 0 0,-7-2-149 0 0,0 0 0 0 0,0 1 0 0 0,1-1 0 0 0,-1 1 0 0 0,3 2-1 0 0,-5-3-31 0 0,0-1 0 0 0,0 1 0 0 0,-1-1 0 0 0,1 1 0 0 0,-1 0-1 0 0,1-1 1 0 0,-1 1 0 0 0,1 0 0 0 0,-1-1 0 0 0,1 1-1 0 0,-1 0 1 0 0,0 0 0 0 0,1 0 0 0 0,-1-1 0 0 0,0 1 0 0 0,0 0-1 0 0,1 0 1 0 0,-1 0 0 0 0,0 0 0 0 0,0 0 0 0 0,0 0-1 0 0,0-1 1 0 0,0 1 0 0 0,0 0 0 0 0,0 0 0 0 0,-1 1 0 0 0,-1 5 2 0 0,2-4-1 0 0,0-1 1 0 0,-1 1 0 0 0,0-1-1 0 0,0 1 1 0 0,0 0 0 0 0,0-1-1 0 0,0 0 1 0 0,0 1 0 0 0,-3 3 0 0 0,-8 8 60 0 0,8-9-111 0 0,-1 0 1 0 0,0 0-1 0 0,0 0 1 0 0,0-1-1 0 0,-9 7 1 0 0,-23 17-2446 0 0,20-19 1180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21 5064 0 0,'0'0'389'0'0,"-14"-3"4603"0"0,13 3-4432 0 0,0 0 1 0 0,0 0-1 0 0,0 0 0 0 0,0 0 0 0 0,0 0 1 0 0,-1 0-1 0 0,1 0 0 0 0,0 1 1 0 0,0-1-1 0 0,0 0 0 0 0,0 1 1 0 0,0-1-1 0 0,-1 1 0 0 0,-14 10 2150 0 0,-11 15-1439 0 0,23-19-1164 0 0,0 0 0 0 0,0 1 0 0 0,0-1 0 0 0,1 1 0 0 0,0 0 0 0 0,1 0 0 0 0,-4 13 0 0 0,4-10-66 0 0,0-4-37 0 0,1 1 0 0 0,1-1 0 0 0,-1 1 0 0 0,1 0 0 0 0,1-1 0 0 0,-1 1 0 0 0,1-1 0 0 0,1 1 0 0 0,-1-1 0 0 0,1 0 0 0 0,1 1 0 0 0,-1-1 0 0 0,1 0 0 0 0,0 0 0 0 0,5 8 0 0 0,-5-11 15 0 0,0 1 0 0 0,0 0 0 0 0,0-1-1 0 0,0 0 1 0 0,1 0 0 0 0,6 6 0 0 0,-9-9-16 0 0,1 0 0 0 0,-1 0 0 0 0,0 0 0 0 0,1 0 0 0 0,-1 0 0 0 0,1-1 0 0 0,-1 1 1 0 0,1-1-1 0 0,-1 1 0 0 0,1-1 0 0 0,-1 1 0 0 0,1-1 0 0 0,-1 0 0 0 0,1 0 0 0 0,0 0 1 0 0,-1 0-1 0 0,1 0 0 0 0,-1 0 0 0 0,1 0 0 0 0,-1-1 0 0 0,1 1 0 0 0,0 0 0 0 0,-1-1 0 0 0,1 1 1 0 0,-1-1-1 0 0,0 0 0 0 0,3-1 0 0 0,5-3-61 0 0,1-1 0 0 0,-1-1 0 0 0,10-8 1 0 0,-16 12 80 0 0,0 1 1 0 0,-1-1-1 0 0,1 0 1 0 0,-1 0-1 0 0,1-1 1 0 0,-1 1-1 0 0,0-1 1 0 0,0 1-1 0 0,0-1 1 0 0,-1 1-1 0 0,3-9 1 0 0,-2 3-8 0 0,-1 3-44 0 0,0 0 0 0 0,1 0 1 0 0,0 1-1 0 0,0-1 1 0 0,3-5-1 0 0,-3 5 49 0 0,0 1-1 0 0,0-1 1 0 0,0 0-1 0 0,1-11 0 0 0,5-14 336 0 0,-7 28-329 0 0,0 0 0 0 0,-1 0 0 0 0,1-1 0 0 0,-1 1 0 0 0,1 0 0 0 0,-1 0 0 0 0,0 0 0 0 0,0 0 0 0 0,0 0 0 0 0,0-1 0 0 0,-1 1 0 0 0,0 0 0 0 0,1 0 0 0 0,-1 0 0 0 0,0 0 0 0 0,0 0 0 0 0,-3-5 0 0 0,-1-6 58 0 0,5 13-77 0 0,0 0 0 0 0,0-1 0 0 0,-1 1 0 0 0,1 0 0 0 0,0 0 0 0 0,-1 0 0 0 0,0-1 0 0 0,1 1-1 0 0,-1 0 1 0 0,1 0 0 0 0,-1 0 0 0 0,0 0 0 0 0,0 0 0 0 0,0 0 0 0 0,0 0 0 0 0,1 1 0 0 0,-1-1-1 0 0,0 0 1 0 0,-1 0 0 0 0,1 1 0 0 0,0-1 0 0 0,-1 0 0 0 0,-2-1-11 0 0,-1 0 1 0 0,1 1-1 0 0,0 0 1 0 0,-1 0-1 0 0,1 0 0 0 0,-1 0 1 0 0,1 1-1 0 0,0-1 1 0 0,-1 1-1 0 0,1 0 0 0 0,-8 2 1 0 0,-18 4-1457 0 0,3 3-3370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8288 0 0,'2'0'5301'0'0,"33"2"366"0"0,5 0-3102 0 0,-15-3-1657 0 0,-17 0-545 0 0,0 0 1 0 0,0 1-1 0 0,16 2 0 0 0,10-1 293 0 0,-17-1-444 0 0,-15 0-455 0 0,0 0 1 0 0,0 0-1 0 0,0 0 1 0 0,0-1-1 0 0,0 1 1 0 0,0 0-1 0 0,0-1 1 0 0,0 1-1 0 0,0-1 1 0 0,0 0-1 0 0,0 0 0 0 0,-1 1 1 0 0,3-3-1 0 0,-3 3-632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15344 0 0,'0'0'704'0'0,"0"4"229"0"0,0 0-248 0 0,0 1 0 0 0,-1-1-1 0 0,1 1 1 0 0,-3 8 0 0 0,-1 9 1469 0 0,-5 86-490 0 0,13-42-1996 0 0,0-38-6210 0 0,-3-13-911 0 0</inkml:trace>
  <inkml:trace contextRef="#ctx0" brushRef="#br0" timeOffset="1">300 450 5064 0 0,'0'0'544'0'0,"5"12"1824"0"0,0-4 464 0 0,-5 4 88 0 0,0 0 23 0 0,0 5-1407 0 0,0 3-272 0 0,0 0-56 0 0,0 0-16 0 0,-5 4-872 0 0,0-4-184 0 0,5 0-32 0 0,0 5-8 0 0,-5 4-960 0 0,5-5-192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215 260 16128 0 0,'0'-2'365'0'0,"-1"-4"-208"0"0,0 0 1 0 0,-1 0-1 0 0,0 0 1 0 0,0 0 0 0 0,-1 0-1 0 0,1 0 1 0 0,-2 0-1 0 0,-3-6 1 0 0,-6-11-34 0 0,-27-46 3514 0 0,34 56-3340 0 0,-1 1 0 0 0,-15-21 0 0 0,19 28-244 0 0,-1 0 1 0 0,0 1-1 0 0,-1-1 1 0 0,1 1-1 0 0,-1 0 1 0 0,0 0-1 0 0,0 1 0 0 0,0-1 1 0 0,-6-2-1 0 0,2 3-54 0 0,9 3 0 0 0,-1 0 0 0 0,1 0 0 0 0,-1 0 0 0 0,1 0 0 0 0,-1 0 0 0 0,1 0 0 0 0,-1 0 0 0 0,1 0 0 0 0,-1 0 0 0 0,1 0 0 0 0,-1 0 0 0 0,1 0 0 0 0,-1 0 0 0 0,1 1 0 0 0,-1-1 0 0 0,1 0 0 0 0,-1 0 0 0 0,1 1 0 0 0,0-1 0 0 0,-1 0 0 0 0,1 0 0 0 0,-1 1 0 0 0,1-1 0 0 0,0 0 0 0 0,-1 1 0 0 0,1-1 0 0 0,0 1 0 0 0,0-1 0 0 0,-1 0 0 0 0,1 1 0 0 0,0-1 0 0 0,0 1 0 0 0,-1 0 0 0 0,1-1 0 0 0,-3 5 7 0 0,-1 0 0 0 0,1 1 0 0 0,0-1 1 0 0,1 1-1 0 0,-1 0 0 0 0,1 0 0 0 0,0 0 0 0 0,0 0 0 0 0,1 0 0 0 0,0 0 0 0 0,-1 7 0 0 0,1 10 45 0 0,3 38 0 0 0,-2-48-49 0 0,9 89-3 0 0,0 47 0 0 0,0 60-618 0 0,-4-168-3165 0 0,-5-39 2352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14800 0 0,'0'0'714'0'0,"3"1"-307"0"0,1 0-320 0 0,1 0-1 0 0,0-1 1 0 0,0 1 0 0 0,0-1 0 0 0,-1 0 0 0 0,1 0 0 0 0,0-1-1 0 0,0 1 1 0 0,0-1 0 0 0,0 0 0 0 0,5-2 0 0 0,-2 1 582 0 0,1 0 0 0 0,0 1 0 0 0,9-1 0 0 0,73-1 2666 0 0,-77 2-3179 0 0,1 0-1 0 0,16-4 1 0 0,-1-1-848 0 0,-23 5-65 0 0,0-1 0 0 0,-1 1 0 0 0,11-6 0 0 0,2-1-6468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4608 0 0,'0'2'8129'0'0,"3"12"-4567"0"0,-2-12-3311 0 0,-1 0 0 0 0,1-1 0 0 0,-1 1 0 0 0,1 0 0 0 0,-1 0 0 0 0,0 0 0 0 0,0 0 0 0 0,0-1 0 0 0,0 1 0 0 0,0 0 0 0 0,0 0 0 0 0,0 0 0 0 0,-1 2 0 0 0,-1 2 242 0 0,0 1 1 0 0,1 0-1 0 0,0 0 1 0 0,0 0-1 0 0,0 9 1 0 0,-2 20-121 0 0,3-33-532 0 0,0 1-1 0 0,-1-1 1 0 0,2 0-1 0 0,-1 1 1 0 0,0-1-1 0 0,1 1 1 0 0,-1-1-1 0 0,1 1 1 0 0,0-1 0 0 0,0 0-1 0 0,0 1 1 0 0,1-1-1 0 0,-1 0 1 0 0,1 0-1 0 0,-1 0 1 0 0,1 0-1 0 0,5 5 1 0 0,1 3-7198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5528 0 0,'0'0'497'0'0,"-1"1"-405"0"0,-11 20 279 0 0,-6 20 8709 0 0,11-24-5249 0 0,-1 4-2842 0 0,1 0-1 0 0,2 0 1 0 0,-1 1-1 0 0,-3 42 1 0 0,4 88-506 0 0,5-138-337 0 0,1 9-125 0 0,2-1 0 0 0,0 0 0 0 0,9 37 0 0 0,-8-48-40 0 0,-1 0-1 0 0,1 0 0 0 0,1 0 1 0 0,9 15-1 0 0,-12-22-102 0 0,0 0 0 0 0,0-1 0 0 0,1 0-1 0 0,-1 1 1 0 0,1-1 0 0 0,0 0 0 0 0,0 0 0 0 0,0-1-1 0 0,0 1 1 0 0,1 0 0 0 0,-1-1 0 0 0,1 0 0 0 0,-1 0-1 0 0,1 0 1 0 0,7 2 0 0 0,0-3-1719 0 0,2-1-489 0 0</inkml:trace>
  <inkml:trace contextRef="#ctx0" brushRef="#br0" timeOffset="1">232 267 5528 0 0,'0'0'497'0'0,"3"1"-10"0"0,45 10 12630 0 0,-37-9-11976 0 0,-10-1-1005 0 0,0-1 1 0 0,1 0-1 0 0,-1 0 0 0 0,0 0 1 0 0,1 1-1 0 0,-1-1 0 0 0,0 1 1 0 0,0-1-1 0 0,1 1 1 0 0,0 0-1 0 0,-1 0 488 0 0,11 7 552 0 0,-8-6-1099 0 0,-1-1-1 0 0,0 1 1 0 0,0 1-1 0 0,0-1 1 0 0,-1 0-1 0 0,1 1 1 0 0,0-1 0 0 0,-1 1-1 0 0,0 0 1 0 0,1 0-1 0 0,-1 0 1 0 0,-1 0 0 0 0,1 0-1 0 0,0 0 1 0 0,-1 1-1 0 0,1-1 1 0 0,-1 0-1 0 0,0 1 1 0 0,0-1 0 0 0,0 1-1 0 0,-1 0 1 0 0,1-1-1 0 0,-1 1 1 0 0,0-1 0 0 0,0 1-1 0 0,0 0 1 0 0,-1-1-1 0 0,1 1 1 0 0,-1-1 0 0 0,0 1-1 0 0,0 0 1 0 0,0-1-1 0 0,-2 5 1 0 0,0-1-64 0 0,0 0 0 0 0,-1 1 0 0 0,1-1 0 0 0,-2-1 0 0 0,1 1 0 0 0,-1-1 0 0 0,0 1 0 0 0,-8 7 0 0 0,7-6-109 0 0,0-1 0 0 0,1 1 0 0 0,-5 11 0 0 0,1-2-268 0 0,8-16-50 0 0,-3 3-359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53 6448 0 0,'0'0'10266'0'0,"2"-1"-8702"0"0,4-3-1086 0 0,-1 1 1 0 0,0 0-1 0 0,1 1 0 0 0,0-1 0 0 0,-1 1 1 0 0,8-1-1 0 0,9-3 308 0 0,13-2 232 0 0,-10 4-443 0 0,8-1-183 0 0,-27 6-330 0 0,24-3 201 0 0,-6-1-206 0 0,2-1-339 0 0,-8 4-3510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0 7832 0 0,'0'0'12058'0'0,"-2"2"-10989"0"0,-8 6-644 0 0,0 0 0 0 0,1 1-1 0 0,0 1 1 0 0,0 0 0 0 0,1 0-1 0 0,1 0 1 0 0,-12 21 0 0 0,8-8-414 0 0,5-12 7 0 0,1 0 0 0 0,0 1 0 0 0,-5 19 1 0 0,8-22-2 0 0,0 1 0 0 0,1-1 0 0 0,0 1 0 0 0,0-1 0 0 0,1 1 0 0 0,0-1 0 0 0,1 1 0 0 0,0-1 0 0 0,0 1 0 0 0,1-1 0 0 0,0 1 0 0 0,1-1 0 0 0,4 10 0 0 0,-6-17-26 0 0,1 0 1 0 0,-1 0-1 0 0,1 1 0 0 0,0-1 0 0 0,-1 0 1 0 0,1 0-1 0 0,0-1 0 0 0,0 1 0 0 0,0 0 1 0 0,1-1-1 0 0,-1 1 0 0 0,0-1 0 0 0,0 0 1 0 0,1 1-1 0 0,-1-1 0 0 0,1 0 0 0 0,-1-1 0 0 0,1 1 1 0 0,0 0-1 0 0,-1-1 0 0 0,1 1 0 0 0,0-1 1 0 0,-1 0-1 0 0,1 0 0 0 0,0 0 0 0 0,-1 0 1 0 0,1-1-1 0 0,0 1 0 0 0,-1-1 0 0 0,1 1 0 0 0,-1-1 1 0 0,1 0-1 0 0,-1 0 0 0 0,1 0 0 0 0,-1 0 1 0 0,0-1-1 0 0,1 1 0 0 0,-1-1 0 0 0,3-1 1 0 0,19-18-516 0 0,-19 18 164 0 0,-1-1 1 0 0,0 1-1 0 0,1-1 1 0 0,-2 0-1 0 0,7-7 0 0 0,3-10-992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0,'0'0'585'0'0,"1"2"-485"0"0,1 5 445 0 0,0-1-1 0 0,1 0 1 0 0,6 11-1 0 0,-2-6 1742 0 0,15 22 4147 0 0,4 5-3027 0 0,-2-4-1567 0 0,-7-6-738 0 0,-11-19-845 0 0,0 0-1 0 0,0 1 1 0 0,-1-1 0 0 0,0 1 0 0 0,-1 0-1 0 0,0 1 1 0 0,-1-1 0 0 0,4 18 0 0 0,-4 12-118 0 0,-2 1-1 0 0,-9 80 1 0 0,5-92-237 0 0,-3 29-1778 0 0,6-43-47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0,'0'0'14413'0'0,"2"1"-13291"0"0,20 7 350 0 0,-18-6-1276 0 0,1-1 1 0 0,-1 1-1 0 0,0 0 0 0 0,1-1 1 0 0,0 0-1 0 0,-1 0 1 0 0,9 0-1 0 0,5 0 288 0 0,0 1 0 0 0,27 6 0 0 0,-21-3-187 0 0,2 4-64 0 0,-21-7-219 0 0,-1 0-1 0 0,1-1 1 0 0,-1 1 0 0 0,1-1-1 0 0,5 1 1 0 0,-1-1-49 0 0,-1-1-1 0 0,1 0 1 0 0,-1-1 0 0 0,16-2 0 0 0,-20 2-497 0 0,1 0 1 0 0,-1 0 0 0 0,1-1 0 0 0,-1 0-1 0 0,0 0 1 0 0,0 0 0 0 0,1 0 0 0 0,-2 0-1 0 0,1-1 1 0 0,5-4 0 0 0,0-5-7299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6912 0 0,'0'0'622'0'0,"2"0"-512"0"0,-1 0-54 0 0,-1 0 0 0 0,0 0 0 0 0,1 0 1 0 0,-1 0-1 0 0,1 0 0 0 0,-1 0 0 0 0,1-1 1 0 0,-1 1-1 0 0,1 0 0 0 0,-1 1 0 0 0,1-1 1 0 0,-1 0-1 0 0,1 0 0 0 0,-1 0 0 0 0,1 0 1 0 0,-1 0-1 0 0,1 0 0 0 0,-1 1 0 0 0,1-1 1 0 0,-1 0-1 0 0,1 0 0 0 0,0 1 0 0 0,1 1 536 0 0,24 7 5172 0 0,-20-7-4883 0 0,-1 0 1 0 0,1 0 0 0 0,0 0 0 0 0,7 5 0 0 0,1 3 705 0 0,16 7 1271 0 0,-30-17-2833 0 0,0 0-1 0 0,0 0 1 0 0,1 1-1 0 0,-1-1 1 0 0,0 0 0 0 0,0 0-1 0 0,1 0 1 0 0,-1 0-1 0 0,0 0 1 0 0,0 1-1 0 0,0-1 1 0 0,1 0-1 0 0,-1 0 1 0 0,0 0-1 0 0,0 0 1 0 0,0 1 0 0 0,0-1-1 0 0,0 0 1 0 0,1 0-1 0 0,-1 1 1 0 0,0-1-1 0 0,0 0 1 0 0,0 0-1 0 0,0 0 1 0 0,0 1-1 0 0,0-1 1 0 0,0 0-1 0 0,0 0 1 0 0,0 1 0 0 0,0-1-1 0 0,0 0 1 0 0,0 1-1 0 0,0-1 5 0 0,0 1 0 0 0,0-1 0 0 0,0 1 0 0 0,0-1 0 0 0,0 0 0 0 0,0 1 0 0 0,0-1-1 0 0,0 0 1 0 0,0 1 0 0 0,0-1 0 0 0,1 1 0 0 0,-1-1 0 0 0,0 0 0 0 0,0 1 0 0 0,0-1 0 0 0,1 0 0 0 0,-1 1-1 0 0,0-1 1 0 0,0 0 0 0 0,1 0 0 0 0,-1 1 0 0 0,1-1 0 0 0,1 2 45 0 0,0 0-1 0 0,0 0 1 0 0,0 0 0 0 0,0 0 0 0 0,0 1 0 0 0,0-1-1 0 0,-1 0 1 0 0,1 1 0 0 0,-1-1 0 0 0,1 1-1 0 0,-1 0 1 0 0,0-1 0 0 0,0 1 0 0 0,1 6 0 0 0,1 4 27 0 0,-3-12-96 0 0,0-1-1 0 0,1 1 1 0 0,-1 0 0 0 0,0 0 0 0 0,0 0-1 0 0,1 0 1 0 0,-1 0 0 0 0,0 0 0 0 0,0 0 0 0 0,0 0-1 0 0,-1 2 1 0 0,-2 9 46 0 0,0 0 1 0 0,-1 0-1 0 0,-1 0 0 0 0,0-1 1 0 0,-1 0-1 0 0,-10 17 0 0 0,0-6-84 0 0,-35 40-1 0 0,48-60 1 0 0,0 1-1 0 0,0-1 1 0 0,0 0-1 0 0,-1 0 1 0 0,1 0-1 0 0,-4 1 1 0 0,4-2-52 0 0,0 1 0 0 0,0-1 1 0 0,0 1-1 0 0,0-1 0 0 0,0 1 0 0 0,1 0 0 0 0,-1 0 1 0 0,-2 3-1 0 0,4-4-562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19 9672 0 0,'-1'2'3096'0'0,"-10"25"4046"0"0,4 6-5207 0 0,6-21-1825 0 0,1 0 1 0 0,0 0 0 0 0,1 0 0 0 0,0-1 0 0 0,1 1-1 0 0,0 0 1 0 0,1 0 0 0 0,1-1 0 0 0,-1 1 0 0 0,7 11-1 0 0,-8-19-106 0 0,1 0 0 0 0,0 0 0 0 0,0 0 0 0 0,0 0 0 0 0,0-1 0 0 0,1 1 0 0 0,-1-1 0 0 0,1 0 0 0 0,0 1 0 0 0,0-2 0 0 0,0 1 0 0 0,0 0 0 0 0,0-1 0 0 0,1 0 0 0 0,4 2 0 0 0,-5-3 33 0 0,0 0-1 0 0,0 0 1 0 0,0 0-1 0 0,0-1 1 0 0,0 0-1 0 0,0 1 1 0 0,0-1-1 0 0,0-1 1 0 0,0 1-1 0 0,0 0 1 0 0,0-1-1 0 0,0 0 1 0 0,0 0-1 0 0,0 0 1 0 0,0-1-1 0 0,-1 1 0 0 0,1-1 1 0 0,0 0-1 0 0,4-3 1 0 0,-4 2 13 0 0,0 1 1 0 0,0-1-1 0 0,0-1 1 0 0,-1 1-1 0 0,1 0 1 0 0,-1-1-1 0 0,0 0 1 0 0,0 0-1 0 0,0 0 1 0 0,0 0-1 0 0,-1 0 1 0 0,0 0-1 0 0,0-1 1 0 0,0 1-1 0 0,2-7 1 0 0,0-9 323 0 0,0 0 0 0 0,-1 0 0 0 0,-1 0 0 0 0,-1-1 0 0 0,-3-30 0 0 0,2 49-365 0 0,-1 0 1 0 0,1-1-1 0 0,-1 1 1 0 0,0 0-1 0 0,0 0 1 0 0,0 0-1 0 0,0 0 1 0 0,-1 0-1 0 0,1 0 1 0 0,-1 0-1 0 0,1 0 1 0 0,-1 1-1 0 0,1-1 1 0 0,-1 1-1 0 0,0-1 1 0 0,0 1-1 0 0,0-1 1 0 0,0 1-1 0 0,0 0 1 0 0,0 0-1 0 0,0 0 1 0 0,0 0 0 0 0,0 0-1 0 0,0 1 1 0 0,-1-1-1 0 0,1 1 1 0 0,0-1-1 0 0,-4 1 1 0 0,1-1-116 0 0,0 0 1 0 0,-1 1-1 0 0,1 0 1 0 0,0 0-1 0 0,0 0 1 0 0,0 1 0 0 0,-1 0-1 0 0,1 0 1 0 0,0 0-1 0 0,0 0 1 0 0,0 1-1 0 0,-5 2 1 0 0,2 1-786 0 0,0 0 0 0 0,0 0-1 0 0,0 1 1 0 0,-9 10 0 0 0,2 0-1244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2760 0 0,'0'0'17283'0'0,"0"2"-16479"0"0,1 26 616 0 0,8 43 0 0 0,0-2-1029 0 0,1-19-550 0 0,-2-11-25 0 0,-3-8 75 0 0,1 7 97 0 0,1 58 1 0 0,-3-56 205 0 0,-3-29-114 0 0,0-1 0 0 0,0 1 1 0 0,-2 18-1 0 0,2-14-398 0 0,0-14 28 0 0,0-9 227 0 0,-1 3 59 0 0,0-14 6 0 0,0-1 0 0 0,5-24 0 0 0,0 9-869 0 0,1-52 1 0 0,1-10 453 0 0,-3 59 462 0 0,-1-57 1 0 0,-2 6 27 0 0,0 63-76 0 0,-1 18 1 0 0,0 0 1 0 0,1 0-1 0 0,-1 1 1 0 0,4-13 0 0 0,0 9 290 0 0,-1-1 0 0 0,-1 1 1 0 0,0 0-1 0 0,0-16 0 0 0,-2 25 117 0 0,1 3-402 0 0,0-1 1 0 0,0 1-1 0 0,0-1 0 0 0,0 1 1 0 0,0-1-1 0 0,0 1 1 0 0,0-1-1 0 0,0 1 1 0 0,0 0-1 0 0,0 0 1 0 0,-1-1-1 0 0,1 1 0 0 0,0 0 1 0 0,-1 0-1 0 0,1 0 1 0 0,0 0-1 0 0,-1 0 1 0 0,1 1-1 0 0,3 4-10 0 0,5 5 5 0 0,-1 0 0 0 0,0 0-1 0 0,12 25 1 0 0,-5-4 71 0 0,-2 1 0 0 0,0 0 0 0 0,-3 1-1 0 0,11 56 1 0 0,-2 19-62 0 0,-15-81-77 0 0,1 21-574 0 0,-3-31-70 0 0,-1-16 421 0 0,-1 1-1 0 0,0-1 1 0 0,1 0 0 0 0,-1 1-1 0 0,0-1 1 0 0,0 1 0 0 0,-1 1-1 0 0,-2 1-1231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6448 0 0,'0'0'585'0'0,"2"0"-485"0"0,14 4 2754 0 0,0-1 0 0 0,0 0-1 0 0,29 0 1 0 0,-37-3-2405 0 0,-1-1 0 0 0,0 0 0 0 0,11-2-1 0 0,29-4 836 0 0,-9 1-1962 0 0,-13-2-4795 0 0,-11 1-1179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12 8752 0 0,'0'0'793'0'0,"-9"-3"-634"0"0,-3-1 1679 0 0,11 3-1448 0 0,-1 1 0 0 0,1-1 0 0 0,0 0 0 0 0,-1 1 0 0 0,1 0 0 0 0,-1-1 0 0 0,1 1 0 0 0,0 0 0 0 0,-1 0 0 0 0,1 0 0 0 0,-1-1 0 0 0,1 2 0 0 0,-1-1 0 0 0,1 0 0 0 0,0 0 0 0 0,-1 0 0 0 0,1 1 0 0 0,-1-1 0 0 0,-1 1 0 0 0,-14 7 1074 0 0,15-7-1410 0 0,0 0 0 0 0,-1 0 0 0 0,1 0 0 0 0,0 0 0 0 0,0 1 0 0 0,0-1 0 0 0,0 1 0 0 0,0-1 0 0 0,0 1 0 0 0,0 0 1 0 0,0-1-1 0 0,-2 4 0 0 0,0 1-54 0 0,0 1 1 0 0,1-1-1 0 0,-1 0 0 0 0,-3 13 1 0 0,6-16-11 0 0,0 0 1 0 0,0 0-1 0 0,1 0 0 0 0,0 1 1 0 0,-1-1-1 0 0,1 0 0 0 0,0 0 0 0 0,1 1 1 0 0,-1-1-1 0 0,0 0 0 0 0,1 0 1 0 0,0 1-1 0 0,1 2 0 0 0,-2-6 10 0 0,2 8-22 0 0,1 0 0 0 0,0 0 0 0 0,1 0 0 0 0,-1 0 0 0 0,1-1 1 0 0,1 1-1 0 0,0-1 0 0 0,7 8 0 0 0,0-2-21 0 0,30 23 1 0 0,-38-32 38 0 0,0 0 0 0 0,-1 0 0 0 0,1 1 0 0 0,-1-1 0 0 0,0 1 0 0 0,0-1 1 0 0,0 1-1 0 0,-1 0 0 0 0,1 0 0 0 0,1 6 0 0 0,-4-8 47 0 0,0-1-22 0 0,0 1 1 0 0,1 0 0 0 0,-2-1-1 0 0,1 1 1 0 0,0 0-1 0 0,-1-1 1 0 0,1 1 0 0 0,-1-1-1 0 0,1 1 1 0 0,-1-1-1 0 0,0 1 1 0 0,0-1 0 0 0,-1 1-1 0 0,1-1 1 0 0,-3 4-1 0 0,0 0 4 0 0,-16-2 103 0 0,15-1-237 0 0,2-2-4 0 0,1 1 0 0 0,-1-1 0 0 0,0 0 0 0 0,0 0 1 0 0,0 0-1 0 0,0-1 0 0 0,0 1 0 0 0,-4 0 0 0 0,5-2-1335 0 0,-2-5-411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9216 0 0,'0'0'706'0'0,"1"1"-463"0"0,9 7 496 0 0,-5-7-210 0 0,-3-2-48 0 0,7 4 1385 0 0,0 1 1 0 0,0 0-1 0 0,13 8 0 0 0,16 6 1722 0 0,-35-16-3432 0 0,1 0-1 0 0,-1 0 1 0 0,0 0-1 0 0,0 0 1 0 0,0 1 0 0 0,0-1-1 0 0,0 1 1 0 0,4 5-1 0 0,18 27 723 0 0,-23-31-862 0 0,0 0 0 0 0,-1 0 0 0 0,1 0 1 0 0,-1 0-1 0 0,0 0 0 0 0,-1 0 0 0 0,1 1 1 0 0,-1-1-1 0 0,0 0 0 0 0,0 1 0 0 0,0-1 1 0 0,0 0-1 0 0,-1 1 0 0 0,0-1 0 0 0,-1 5 1 0 0,-1 2-108 0 0,-1-1 0 0 0,0 1 1 0 0,-1-1-1 0 0,0 0 1 0 0,0 0-1 0 0,-1-1 0 0 0,-1 0 1 0 0,1 0-1 0 0,-1 0 1 0 0,-1-1-1 0 0,0 0 1 0 0,0 0-1 0 0,0-1 0 0 0,-1 0 1 0 0,-12 7-1 0 0,20-14 25 0 0,-1 1 0 0 0,1 0 0 0 0,0-1 0 0 0,0 1 1 0 0,0 0-1 0 0,0 0 0 0 0,-1-1 0 0 0,1 1 0 0 0,0 0 0 0 0,1 0 0 0 0,-1 0 0 0 0,0 0 0 0 0,0 0 0 0 0,-1 2 0 0 0,2-3-6 0 0,0 0 1 0 0,0 1-1 0 0,-1-1 0 0 0,1 0 0 0 0,0 0 1 0 0,-1 0-1 0 0,1 0 0 0 0,0 1 1 0 0,0-1-1 0 0,-1 0 0 0 0,1 0 1 0 0,0 0-1 0 0,-1 0 0 0 0,1 0 1 0 0,0 0-1 0 0,-1 0 0 0 0,1 0 0 0 0,0 0 1 0 0,-1 0-1 0 0,1 0 0 0 0,0 0 1 0 0,-1 0-1 0 0,1 0 0 0 0,0 0 1 0 0,-1 0-1 0 0,1 0 0 0 0,0 0 1 0 0,-1-1-1 0 0,-9-3-5147 0 0,0-3-1573 0 0</inkml:trace>
  <inkml:trace contextRef="#ctx0" brushRef="#br0" timeOffset="1">292 17 6448 0 0,'0'0'16273'0'0,"-5"4"-15356"0"0,2 2-838 0 0,0 0-1 0 0,0 0 1 0 0,0 0 0 0 0,1 1 0 0 0,0-1-1 0 0,0 1 1 0 0,1-1 0 0 0,0 1 0 0 0,0 0-1 0 0,1-1 1 0 0,-1 1 0 0 0,1 0 0 0 0,1-1-1 0 0,-1 1 1 0 0,1 0 0 0 0,1-1-1 0 0,3 13 1 0 0,3 3-79 0 0,21 36 0 0 0,-24-49 0 0 0,-2-4-58 0 0,1 0 0 0 0,0 0 0 0 0,0-1 0 0 0,0 1 0 0 0,0-1 0 0 0,0 0-1 0 0,1 0 1 0 0,0-1 0 0 0,0 0 0 0 0,0 1 0 0 0,10 3 0 0 0,12 0-1694 0 0,-27-7 1490 0 0,1 0 0 0 0,-1 0-1 0 0,1 0 1 0 0,-1 0 0 0 0,1 0 0 0 0,-1-1-1 0 0,1 1 1 0 0,-1 0 0 0 0,0 0 0 0 0,1 0-1 0 0,-1-1 1 0 0,1 1 0 0 0,-1 0 0 0 0,1-1-1 0 0,-1 1 1 0 0,0 0 0 0 0,1-1 0 0 0,-1 1 0 0 0,1-1-1 0 0,13-9-8098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7368 0 0,'2'2'8781'0'0,"1"1"-8179"0"0,1-1 0 0 0,0 1 0 0 0,0-1 0 0 0,0 0 0 0 0,1 0 0 0 0,-1 0 1 0 0,0-1-1 0 0,1 1 0 0 0,6 0 0 0 0,6 1 447 0 0,22 0 1 0 0,10 1 414 0 0,-39-2-1262 0 0,0-1 1 0 0,0 0-1 0 0,1 0 0 0 0,14-2 1 0 0,-21 1-229 0 0,-1-1 0 0 0,1 1 0 0 0,-1-1 0 0 0,1 0 0 0 0,-1 0 0 0 0,1 0 0 0 0,-1-1-1 0 0,0 1 1 0 0,0-1 0 0 0,0 0 0 0 0,1 0 0 0 0,-2 0 0 0 0,1 0 0 0 0,0 0 0 0 0,0 0 0 0 0,2-4 0 0 0,9-7-2215 0 0,-10 6-29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0 7368 0 0,'-5'6'16296'0'0,"5"-6"-16045"0"0,-3 9-150 0 0,2-7-92 0 0,0 0 0 0 0,0 0 1 0 0,0 0-1 0 0,0 0 0 0 0,1 0 0 0 0,-1 0 0 0 0,1 0 0 0 0,-1 1 0 0 0,1-1 1 0 0,0 0-1 0 0,0 4 0 0 0,15 68-2857 0 0,-15-64 817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3224 0 0,'33'1'996'0'0,"-16"2"3317"0"0,-13-2-2920 0 0,0 0 0 0 0,0 0 0 0 0,0-1 1 0 0,-1 1-1 0 0,9-1 0 0 0,11 3 1624 0 0,-10 1-765 0 0,-11-4-2091 0 0,0 1 0 0 0,0-1 0 0 0,-1 1 0 0 0,1-1 0 0 0,0 1-1 0 0,0 0 1 0 0,-1 0 0 0 0,1 0 0 0 0,1 2 0 0 0,-1-2 83 0 0,-1 0 0 0 0,1 0 0 0 0,-1 0 0 0 0,1-1 0 0 0,-1 1 0 0 0,1 0 0 0 0,0 0 0 0 0,2 0 0 0 0,-3-1-213 0 0,0 0-1 0 0,0 0 1 0 0,0 1-1 0 0,0-1 1 0 0,-1 0-1 0 0,1 1 0 0 0,0-1 1 0 0,0 1-1 0 0,0-1 1 0 0,-1 1-1 0 0,1-1 1 0 0,0 1-1 0 0,-1 0 1 0 0,1-1-1 0 0,0 1 1 0 0,-1 0-1 0 0,1-1 1 0 0,-1 1-1 0 0,1 0 1 0 0,-1 0-1 0 0,1-1 1 0 0,-1 1-1 0 0,0 0 0 0 0,1 0 1 0 0,-1 0-1 0 0,0 0 1 0 0,0 0-1 0 0,1 0 1 0 0,0 4 20 0 0,-1-1 0 0 0,1 0 0 0 0,-1 0 0 0 0,0 1 0 0 0,0-1 0 0 0,0 0 1 0 0,0 0-1 0 0,-1 1 0 0 0,1-1 0 0 0,-1 0 0 0 0,0 0 0 0 0,-1 0 0 0 0,1 0 0 0 0,-1 0 0 0 0,-3 6 1 0 0,-4 5-24 0 0,0 0 0 0 0,-19 20 1 0 0,20-25-320 0 0,4-5 183 0 0,-1 0 0 0 0,0 0 0 0 0,0-1 0 0 0,-7 5 0 0 0,8-6-16 0 0,-1 0 0 0 0,1 1 0 0 0,0-1 1 0 0,0 1-1 0 0,1 0 0 0 0,-6 7 0 0 0,-9 10-2189 0 0,13-13 194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5064 0 0,'0'-13'16085'0'0,"7"23"-14433"0"0,-3-7-1494 0 0,1 1 0 0 0,0-1 1 0 0,0 0-1 0 0,0 0 0 0 0,0 0 0 0 0,1-1 1 0 0,-1 1-1 0 0,1-1 0 0 0,-1-1 1 0 0,11 3-1 0 0,4 2 70 0 0,-17-5-207 0 0,0 1 0 0 0,0-2 0 0 0,1 1 1 0 0,-1 0-1 0 0,0 0 0 0 0,0-1 0 0 0,4 1 0 0 0,23 1 49 0 0,-25-1-54 0 0,1 0 0 0 0,0 0-1 0 0,-1-1 1 0 0,1 0 0 0 0,0 0 0 0 0,8-2-1 0 0,27-7-1071 0 0,-28-2-1556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12032 0 0,'0'0'1090'0'0,"0"2"-898"0"0,0 6 742 0 0,1 0-1 0 0,0 0 1 0 0,0 0-1 0 0,0-1 0 0 0,5 14 1 0 0,-4-16-493 0 0,0 1-1 0 0,-1-1 1 0 0,0 1 0 0 0,0 0 0 0 0,0 7-1 0 0,0-5-122 0 0,0 0 0 0 0,0 0 0 0 0,3 11 0 0 0,-2-11-179 0 0,0 0 1 0 0,-1 0-1 0 0,1 12 1 0 0,-2 2-27 0 0,4 36 0 0 0,-4-55-307 0 0,1 1 1 0 0,0 0-1 0 0,0-1 0 0 0,0 1 0 0 0,0 0 0 0 0,1-1 0 0 0,1 4 0 0 0,6 5-5597 0 0,-4-3-1210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246 170 12752 0 0,'0'0'1157'0'0,"-9"-11"-930"0"0,1 3 1395 0 0,0 0 1 0 0,-8-10 0 0 0,4 3-142 0 0,5 8-847 0 0,-1-3-120 0 0,-1 0 0 0 0,-1 1-1 0 0,-12-10 1 0 0,12 11-305 0 0,6 5-124 0 0,0 0 0 0 0,1 0 0 0 0,-1 1 0 0 0,-6-3 1 0 0,9 4-71 0 0,-1 0 1 0 0,0 1 0 0 0,1-1 0 0 0,-1 1 0 0 0,0 0 0 0 0,1-1 0 0 0,-1 1 0 0 0,0 0 0 0 0,1 0 0 0 0,-1 0 0 0 0,0 0 0 0 0,1 1 0 0 0,-1-1-1 0 0,0 0 1 0 0,1 1 0 0 0,-3 0 0 0 0,-7 0 58 0 0,10-1-74 0 0,0 0 0 0 0,0 0 1 0 0,-1 0-1 0 0,1 0 0 0 0,0 1 1 0 0,0-1-1 0 0,0 0 0 0 0,0 0 1 0 0,0 1-1 0 0,0-1 0 0 0,0 0 1 0 0,0 1-1 0 0,0-1 1 0 0,0 1-1 0 0,1 0 0 0 0,-1-1 1 0 0,0 1-1 0 0,-1 0 0 0 0,-1 3-41 0 0,-1-1 0 0 0,1 1 0 0 0,0 0 1 0 0,0 0-1 0 0,0 0 0 0 0,0 0 0 0 0,1 1 0 0 0,0-1 0 0 0,0 1 0 0 0,0-1 0 0 0,0 1 0 0 0,1 0 0 0 0,-2 6 0 0 0,1 7-254 0 0,0 0 0 0 0,1 26 0 0 0,1-37 249 0 0,2 11-130 0 0,0 1 0 0 0,8 32 0 0 0,-5-42 166 0 0,0-1-44 0 0,3-5 12 0 0,-6-3 53 0 0,0 0 0 0 0,0-1 0 0 0,-1 1 0 0 0,1 0 1 0 0,-1-1-1 0 0,1 0 0 0 0,0 1 0 0 0,-1-1 0 0 0,1 0 1 0 0,-1 1-1 0 0,1-1 0 0 0,-1 0 0 0 0,1 0 0 0 0,-1 0 0 0 0,0-1 1 0 0,3-1-1 0 0,16-25 296 0 0,-14 18-242 0 0,-3 4 26 0 0,1-1 0 0 0,-1 0-1 0 0,0-1 1 0 0,2-8 0 0 0,5-11 175 0 0,-8 20-205 0 0,17-31 334 0 0,-17 35-369 0 0,1-3-11 0 0,1 1 1 0 0,-1-1 0 0 0,1 1 0 0 0,0 0 0 0 0,0 0 0 0 0,0 1 0 0 0,1-1 0 0 0,0 1 0 0 0,0 0 0 0 0,0 1 0 0 0,0-1-1 0 0,0 1 1 0 0,7-3 0 0 0,0 1-27 0 0,12-4 31 0 0,-1 0 0 0 0,35-6 1 0 0,19-5 137 0 0,-74 18-133 0 0,1 0-5 0 0,19 2 79 0 0,10 0-88 0 0,-29 0 32 0 0,6 4-22 0 0,-10-4-19 0 0,1 1 0 0 0,0-1 0 0 0,-1 0 0 0 0,1 0 0 0 0,0 1 1 0 0,0-1-1 0 0,-1 1 0 0 0,1-1 0 0 0,0 0 0 0 0,-1 1 0 0 0,1-1 0 0 0,-1 1 0 0 0,1-1 0 0 0,-1 1 0 0 0,1 0 1 0 0,-1-1-1 0 0,1 1 0 0 0,-1 0 0 0 0,1-1 0 0 0,-1 1 0 0 0,0 0 0 0 0,0-1 0 0 0,1 2 0 0 0,0 0 1 0 0,1 0-3 0 0,0 2 0 0 0,-1 10 0 0 0,0-2 0 0 0,-1-9 0 0 0,0 0 0 0 0,0 0 0 0 0,0 0 0 0 0,0 0 0 0 0,0 0 0 0 0,-1 0 0 0 0,1 0 0 0 0,-1 0 0 0 0,0 0 0 0 0,-2 5 0 0 0,-3 7 0 0 0,0 0 0 0 0,-7 30 0 0 0,12-40 0 0 0,1-2 0 0 0,-1 1 0 0 0,0-1 0 0 0,0 1 0 0 0,0-1 0 0 0,0 0 0 0 0,-1 0 0 0 0,0 1 0 0 0,1-1 0 0 0,-1 0 0 0 0,0 0 0 0 0,-4 3 0 0 0,-1 9-32 0 0,7-14 29 0 0,-1 1-1 0 0,1 0 0 0 0,-1-1 1 0 0,0 1-1 0 0,1-1 1 0 0,-1 1-1 0 0,0-1 0 0 0,0 0 1 0 0,0 1-1 0 0,-2 1 0 0 0,0 0 4 0 0,0 0 0 0 0,0 0 0 0 0,-1-1 0 0 0,1 0 0 0 0,-1 1 0 0 0,0-1 0 0 0,1 0 0 0 0,-1-1 0 0 0,0 1 0 0 0,0-1 0 0 0,-7 2 0 0 0,10-3 2 0 0,0 0 0 0 0,0 1 1 0 0,0-1-1 0 0,0-1 0 0 0,0 1 0 0 0,0 0 0 0 0,-1 0 0 0 0,1 0 0 0 0,0 0 0 0 0,0-1 0 0 0,0 1 0 0 0,0-1 0 0 0,0 1 1 0 0,0-1-1 0 0,0 1 0 0 0,0-1 0 0 0,0 1 0 0 0,0-1 0 0 0,-1-1 0 0 0,-13-7 20 0 0,11 8-14 0 0,1-1 1 0 0,-1 0-1 0 0,1 0 0 0 0,0 0 0 0 0,0 0 1 0 0,-1 0-1 0 0,1-1 0 0 0,0 1 0 0 0,1-1 0 0 0,-1 0 1 0 0,-3-4-1 0 0,-26-41 299 0 0,24 35-199 0 0,2 4-14 0 0,2 0 0 0 0,-1 0 1 0 0,1-1-1 0 0,-3-12 0 0 0,1 3-76 0 0,-11-28-195 0 0,16 46-81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15752 0 0,'0'0'1423'0'0,"1"1"-1171"0"0,2 1-70 0 0,-1 0 0 0 0,0 1 0 0 0,0-1 0 0 0,0 1 0 0 0,-1-1 0 0 0,1 1 0 0 0,0-1 0 0 0,-1 1 0 0 0,0 0-1 0 0,1 0 1 0 0,-1 0 0 0 0,0 0 0 0 0,-1 0 0 0 0,1 0 0 0 0,0 3 0 0 0,0 8 933 0 0,0-1 1 0 0,-1 18-1 0 0,0-12-1297 0 0,-2 4 407 0 0,0 0 1 0 0,-7 29-1 0 0,-2 29-381 0 0,8-55-874 0 0,-2 0-4668 0 0,0-1-1740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184 154 8288 0 0,'-4'-6'756'0'0,"-1"-7"-601"0"0,-5-14 192 0 0,8 21 1007 0 0,0 0 0 0 0,0 0-1 0 0,-1 0 1 0 0,0 0-1 0 0,0 1 1 0 0,-7-10 0 0 0,-2-4 654 0 0,10 16-1864 0 0,-1 0-1 0 0,0 0 1 0 0,0 0 0 0 0,0 0-1 0 0,0 0 1 0 0,-1 1-1 0 0,1-1 1 0 0,-1 1 0 0 0,1 0-1 0 0,-1 0 1 0 0,0 0 0 0 0,0 1-1 0 0,0-1 1 0 0,0 1-1 0 0,0 0 1 0 0,0 0 0 0 0,-9 0-1 0 0,12 1-143 0 0,-1 0 0 0 0,0 1 0 0 0,1-1 0 0 0,-1 1 0 0 0,1-1 0 0 0,-1 1 0 0 0,1 0 0 0 0,-1-1 0 0 0,1 1 0 0 0,0 0 0 0 0,-1 0 0 0 0,1 0 0 0 0,0 0 0 0 0,0 0 0 0 0,0 1 0 0 0,-1-1 0 0 0,1 0 0 0 0,0 0 0 0 0,1 1 0 0 0,-1-1 0 0 0,-1 2 0 0 0,-1 3 0 0 0,0 1 0 0 0,0-1 0 0 0,-4 13 0 0 0,4-4 0 0 0,0-1 0 0 0,1 1 0 0 0,1 0 0 0 0,0 0 0 0 0,1 0 0 0 0,0-1 0 0 0,5 28 0 0 0,-1-12-13 0 0,-2 0-1 0 0,-1 0 1 0 0,-4 52-1 0 0,-1 1-901 0 0,4 49-467 0 0,0-74-2047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18 376 10136 0 0,'0'0'464'0'0,"-1"-1"-10"0"0,-2-1-349 0 0,2 2-87 0 0,0-1 0 0 0,0 0 0 0 0,0 0 0 0 0,0 0 0 0 0,0 1 0 0 0,0-1 0 0 0,0 0 0 0 0,1 0 0 0 0,-1 0 0 0 0,0 0 0 0 0,1 0-1 0 0,-1 0 1 0 0,0-1 0 0 0,1 1 0 0 0,0 0 0 0 0,-1 0 0 0 0,0-3 0 0 0,1 3 295 0 0,0 0-1 0 0,1 0 0 0 0,-1 0 0 0 0,0 0 1 0 0,1-1-1 0 0,-1 1 0 0 0,0 0 0 0 0,1 0 1 0 0,-1 0-1 0 0,1 0 0 0 0,0 0 0 0 0,-1 0 0 0 0,1 0 1 0 0,0 0-1 0 0,0 0 0 0 0,0 0 0 0 0,-1 0 1 0 0,1 0-1 0 0,0 1 0 0 0,2-2 0 0 0,1-2 257 0 0,0 0-191 0 0,1 0 0 0 0,-1 0 0 0 0,1 1 1 0 0,0-1-1 0 0,0 1 0 0 0,0 0 0 0 0,0 1 1 0 0,0-1-1 0 0,11-2 0 0 0,97-20-49 0 0,-77 13-2673 0 0,-27 8 208 0 0</inkml:trace>
  <inkml:trace contextRef="#ctx0" brushRef="#br0" timeOffset="1">419 1 8288 0 0,'0'1'4256'0'0,"0"11"-2027"0"0,0-7-1474 0 0,0 0 1 0 0,0 0 0 0 0,0 0 0 0 0,0-1 0 0 0,-1 1 0 0 0,0 0 0 0 0,-2 6-1 0 0,2-7-248 0 0,0 1-343 0 0,6 9 344 0 0,-4-13-452 0 0,0 1-101 0 0,0 0-53 0 0,2 4 215 0 0,-1-3-743 0 0,-1 0 1 0 0,1 0 0 0 0,0-1-1 0 0,0 1 1 0 0,0 0 0 0 0,0-1-1 0 0,3 3 1 0 0,5 0-5728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6448 0 0,'0'0'1060'0'0,"-1"2"986"0"0,-12 29 4626 0 0,8-21-4906 0 0,0 1 1 0 0,-5 20-1 0 0,1-5-664 0 0,7-21-970 0 0,0 1-1 0 0,0-1 1 0 0,1 0-1 0 0,-3 12 1 0 0,5 36 489 0 0,1-4-369 0 0,-4-23-148 0 0,2 1 1 0 0,3 29-1 0 0,-1-44-102 0 0,0 0-1 0 0,0 0 1 0 0,1-1 0 0 0,1 1-1 0 0,0-1 1 0 0,0 1 0 0 0,7 10 0 0 0,-8-18-114 0 0,0 1 0 0 0,0-1 0 0 0,1 0 0 0 0,0 0 0 0 0,0 0 0 0 0,0 0 0 0 0,8 5 0 0 0,-10-8-140 0 0,-1 1-1 0 0,1-1 0 0 0,-1 0 1 0 0,1 0-1 0 0,0 0 0 0 0,0 0 1 0 0,-1-1-1 0 0,1 1 0 0 0,0 0 1 0 0,0-1-1 0 0,0 0 0 0 0,0 1 1 0 0,0-1-1 0 0,0 0 0 0 0,0 0 1 0 0,0 0-1 0 0,0 0 0 0 0,0 0 1 0 0,0 0-1 0 0,0-1 0 0 0,0 1 1 0 0,0-1-1 0 0,-1 1 0 0 0,4-2 1 0 0,4-6-6237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29 7368 0 0,'0'0'10982'0'0,"3"0"-10229"0"0,4 0-275 0 0,0 0 0 0 0,0 1-1 0 0,0 0 1 0 0,0 1-1 0 0,0-1 1 0 0,0 1 0 0 0,0 0-1 0 0,-1 1 1 0 0,9 4-1 0 0,-13-6-341 0 0,-1 1 0 0 0,1 0 0 0 0,-1-1 0 0 0,0 1 0 0 0,0 0 0 0 0,1 0 0 0 0,-1 0 0 0 0,-1 0 0 0 0,1 0 0 0 0,0 0 0 0 0,0 0 0 0 0,-1 1 0 0 0,1 2 0 0 0,0 0-88 0 0,-1-1 0 0 0,-1 1-1 0 0,1 0 1 0 0,0-1 0 0 0,-1 1 0 0 0,0-1-1 0 0,0 1 1 0 0,0-1 0 0 0,-1 0 0 0 0,0 0-1 0 0,0 1 1 0 0,0-1 0 0 0,-2 4 0 0 0,-2 2-52 0 0,-1-1 1 0 0,0 1 0 0 0,-16 16 0 0 0,-13 6-41 0 0,33-29-94 0 0,0 0 0 0 0,0-1 1 0 0,0 0-1 0 0,0 1 0 0 0,-1-1 0 0 0,1 0 0 0 0,-1-1 0 0 0,1 1 0 0 0,-1-1 0 0 0,-4 2 0 0 0,-3 1-871 0 0,9-4 283 0 0,2-8-5424 0 0,0-3 4434 0 0,0 7-809 0 0</inkml:trace>
  <inkml:trace contextRef="#ctx0" brushRef="#br0" timeOffset="1">224 0 2760 0 0,'-1'2'16678'0'0,"-2"2"-15906"0"0,0-1 0 0 0,0 1-1 0 0,0-1 1 0 0,-1 1 0 0 0,-7 4 0 0 0,7-5-642 0 0,0 0 0 0 0,1 0 1 0 0,-1 1-1 0 0,0-1 0 0 0,1 1 1 0 0,0 0-1 0 0,-4 5 0 0 0,2 2 11 0 0,0-1 0 0 0,0 1 0 0 0,-3 13 0 0 0,7-20-107 0 0,0 0-1 0 0,0 0 1 0 0,0 0-1 0 0,1 0 1 0 0,-1 0-1 0 0,1 0 1 0 0,0 1 0 0 0,1-1-1 0 0,-1 0 1 0 0,1 0-1 0 0,0 0 1 0 0,1 6-1 0 0,1-4-69 0 0,0 0 1 0 0,0 0-1 0 0,0-1 0 0 0,0 1 0 0 0,1-1 1 0 0,0 0-1 0 0,0 1 0 0 0,6 4 0 0 0,-7-7 13 0 0,-1-1 1 0 0,0 0-1 0 0,1-1 0 0 0,-1 1 0 0 0,1 0 1 0 0,-1-1-1 0 0,1 1 0 0 0,0-1 0 0 0,-1 0 1 0 0,1 0-1 0 0,0 0 0 0 0,0 0 0 0 0,0-1 1 0 0,0 1-1 0 0,0-1 0 0 0,0 1 0 0 0,0-1 1 0 0,0 0-1 0 0,0 0 0 0 0,4-1 0 0 0,-4 0-154 0 0,0 0-1 0 0,0-1 1 0 0,0 1-1 0 0,0-1 1 0 0,0 1-1 0 0,0-1 1 0 0,-1 0-1 0 0,1 0 1 0 0,3-3-1 0 0,9-12-6713 0 0,-6 5-282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6912 0 0,'0'0'622'0'0,"2"1"-512"0"0,2 4 525 0 0,0 0 0 0 0,0-1 0 0 0,0 1 0 0 0,-1 0 0 0 0,5 10 0 0 0,9 12 3584 0 0,-4-10-2375 0 0,0 1 1 0 0,18 37-1 0 0,-24-40-1456 0 0,-2 1 1 0 0,0-1-1 0 0,0 1 0 0 0,-1 0 1 0 0,-1 1-1 0 0,-1-1 0 0 0,0 23 1 0 0,1-7-218 0 0,-2-22-114 0 0,0 0-1 0 0,-1 14 0 0 0,-4 10-404 0 0,-1 0 0 0 0,-10 37 0 0 0,8-48-838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7.8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82 0 4608 0 0,'0'0'353'0'0,"0"2"-231"0"0,-1-1-37 0 0,0 0 1 0 0,1 0-1 0 0,-1 0 1 0 0,0 0-1 0 0,0 0 1 0 0,0 0-1 0 0,0 0 1 0 0,0 0 0 0 0,0-1-1 0 0,-1 2 1 0 0,-9 9 4907 0 0,-4 12 2930 0 0,13-20-7624 0 0,-1 0 0 0 0,1 0 0 0 0,0 0 0 0 0,0 0 0 0 0,0 0 0 0 0,1 1 0 0 0,-1-1 0 0 0,1 1 0 0 0,-1-1 0 0 0,0 6 0 0 0,1-1-22 0 0,1-4-153 0 0,0 0 0 0 0,-1 0 0 0 0,0 0-1 0 0,0 0 1 0 0,0 0 0 0 0,-2 3 0 0 0,0 1 35 0 0,0 0 1 0 0,1 0 0 0 0,0 0-1 0 0,0 0 1 0 0,0 1-1 0 0,0 11 1 0 0,2 54 278 0 0,1-36-239 0 0,-1-16-28 0 0,4 24 0 0 0,-3-37-178 0 0,1-1 0 0 0,0 0 0 0 0,0 1 0 0 0,0-1 0 0 0,7 13 0 0 0,-1-7-91 0 0,-5-5 118 0 0,2-1-1 0 0,-1 0 0 0 0,1 0 1 0 0,0 0-1 0 0,1 0 0 0 0,11 11 1 0 0,-15-17-136 0 0,4-2-2354 0 0,8-1-239 0 0,-1-4-4797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53 6912 0 0,'-33'-14'1426'0'0,"4"3"15363"0"0,38 11-16338 0 0,0 1 0 0 0,17 4-1 0 0,-18-3-322 0 0,1-1-1 0 0,15 2 1 0 0,55 2 301 0 0,-58-5-403 0 0,-1-2-1 0 0,33-5 0 0 0,39-13-1589 0 0,-90 20 1420 0 0,-1-1 1 0 0,1 0-1 0 0,0 0 0 0 0,0 0 0 0 0,-1 1 1 0 0,1-2-1 0 0,-1 1 0 0 0,4-2 0 0 0,2-3-999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5528 0 0,'0'0'7705'0'0,"6"10"-2852"0"0,6 17-2541 0 0,1-1 0 0 0,20 28 0 0 0,-29-46-1738 0 0,0 1 0 0 0,5 13 1 0 0,-8-19-459 0 0,0 1 0 0 0,0 0 0 0 0,-1-1 0 0 0,0 1 0 0 0,0-1 0 0 0,0 1 1 0 0,0 0-1 0 0,-1 4 0 0 0,0 5 65 0 0,1-10-157 0 0,0 0 0 0 0,-1 0 0 0 0,1 0 0 0 0,-1 1 0 0 0,0-1 0 0 0,1 0 0 0 0,-2 0-1 0 0,1 0 1 0 0,0 0 0 0 0,0 0 0 0 0,-1-1 0 0 0,0 1 0 0 0,0 0 0 0 0,-2 2 0 0 0,-7 20-66 0 0,8-15-6853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4:53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257 202 10592 0 0,'0'0'818'0'0,"-13"-12"3972"0"0,9 5-3479 0 0,4 6-1058 0 0,-1 0 0 0 0,1 0 0 0 0,-1 0-1 0 0,1 0 1 0 0,-1 0 0 0 0,1 0 0 0 0,-1 0 0 0 0,0 0 0 0 0,1 1-1 0 0,-1-1 1 0 0,0 0 0 0 0,-1-1 0 0 0,-1 0 190 0 0,0 0 0 0 0,0-1 0 0 0,1 1 1 0 0,-1-1-1 0 0,-4-5 0 0 0,6 5-276 0 0,-1 1 0 0 0,0 0-1 0 0,0 0 1 0 0,0-1 0 0 0,0 1 0 0 0,-1 1-1 0 0,-3-4 1 0 0,-36-19 984 0 0,39 22-1165 0 0,0 1 1 0 0,-1-1-1 0 0,1 1 1 0 0,0-1-1 0 0,-1 1 0 0 0,1 0 1 0 0,-1 1-1 0 0,1-1 1 0 0,-1 0-1 0 0,1 1 0 0 0,-1 0 1 0 0,1 0-1 0 0,-1 0 1 0 0,1 0-1 0 0,-1 1 0 0 0,1-1 1 0 0,-1 1-1 0 0,1 0 1 0 0,-1 0-1 0 0,-5 3 1 0 0,-6 1-16 0 0,13-4 30 0 0,0-1-1 0 0,0 1 0 0 0,0-1 0 0 0,0 1 0 0 0,0 0 0 0 0,1 0 1 0 0,-1 0-1 0 0,0 0 0 0 0,1 0 0 0 0,-1 0 0 0 0,0 0 0 0 0,1 0 1 0 0,0 1-1 0 0,-1-1 0 0 0,1 1 0 0 0,-2 1 0 0 0,-5 9 0 0 0,6-10 0 0 0,0 0 0 0 0,1 0 0 0 0,-1 0 0 0 0,1 0 0 0 0,-1 1 0 0 0,1-1 0 0 0,0 0 0 0 0,0 1 0 0 0,0-1 0 0 0,1 1 0 0 0,-1-1 0 0 0,0 1 0 0 0,1-1 0 0 0,0 1 0 0 0,-1 0 0 0 0,1-1 0 0 0,0 1 0 0 0,0-1 0 0 0,1 1 0 0 0,-1 0 0 0 0,2 4 0 0 0,3 21-24 0 0,3 0-1 0 0,19 50 1 0 0,-26-75-117 0 0,0 0 0 0 0,1 0 1 0 0,0 0-1 0 0,-1-1 0 0 0,1 1 0 0 0,0 0 1 0 0,0-1-1 0 0,0 1 0 0 0,1-1 0 0 0,-1 0 1 0 0,1 0-1 0 0,-1 0 0 0 0,4 2 0 0 0,-5-3 158 0 0,0 0 0 0 0,1 0 0 0 0,-1-1 0 0 0,0 1 0 0 0,0-1 0 0 0,1 1 0 0 0,-1-1 0 0 0,1 1 0 0 0,-1-1 0 0 0,0 0 0 0 0,1 1 0 0 0,-1-1 0 0 0,1 0 0 0 0,-1 0 0 0 0,0 0 0 0 0,1 0 0 0 0,-1 0 0 0 0,1-1-1 0 0,-1 1 1 0 0,0 0 0 0 0,1-1 0 0 0,-1 1 0 0 0,3-2 0 0 0,0 0-3 0 0,0 0 0 0 0,0 0-1 0 0,0-1 1 0 0,0 0 0 0 0,4-3 0 0 0,-1-1 26 0 0,-2 0 0 0 0,1 0 0 0 0,-1-1 0 0 0,0 0 0 0 0,0 0 1 0 0,-1 0-1 0 0,6-17 0 0 0,0 3 7 0 0,4-15 85 0 0,-12 29-114 0 0,1-1-1 0 0,0 2 1 0 0,0-1-1 0 0,1 0 1 0 0,8-12-1 0 0,-7 12-4 0 0,0 0 0 0 0,0-1 1 0 0,5-13-1 0 0,-3 8-13 0 0,-6 11 0 0 0,1 1 0 0 0,-1 0 1 0 0,1 0-1 0 0,-1 0 0 0 0,1 0 0 0 0,0 0 0 0 0,0 0 0 0 0,0 1 0 0 0,3-3 0 0 0,11-10-11 0 0,-12 10 8 0 0,-1 1 1 0 0,1 0 0 0 0,-1 1 0 0 0,1-1-1 0 0,0 1 1 0 0,0-1 0 0 0,0 1 0 0 0,0 0-1 0 0,1 1 1 0 0,6-3 0 0 0,-5 2 9 0 0,1-1 0 0 0,-1 1-1 0 0,11-8 1 0 0,-13 8-27 0 0,-3 1 17 0 0,0 0 0 0 0,0 0-1 0 0,0 0 1 0 0,1 0 0 0 0,-1 0-1 0 0,0 1 1 0 0,1-1 0 0 0,-1 0-1 0 0,1 1 1 0 0,-1-1 0 0 0,1 1-1 0 0,-1 0 1 0 0,1-1 0 0 0,-1 1-1 0 0,1 0 1 0 0,-1 0 0 0 0,4 0-1 0 0,22 0 4 0 0,-18 1 0 0 0,-1 3 0 0 0,-3-1 11 0 0,-3-1-8 0 0,0 0 1 0 0,0 1-1 0 0,0-1 0 0 0,-1 0 1 0 0,1 1-1 0 0,-1-1 0 0 0,0 1 1 0 0,0-1-1 0 0,0 1 0 0 0,0-1 1 0 0,0 1-1 0 0,0 0 0 0 0,-1 0 1 0 0,1-1-1 0 0,0 7 0 0 0,-2-7-3 0 0,1 1 0 0 0,0-1 0 0 0,0 1 0 0 0,0-1 0 0 0,1 0 0 0 0,-1 1 0 0 0,1-1 0 0 0,1 5 0 0 0,0 2 0 0 0,-3 12 0 0 0,-1 0 0 0 0,-5 27 0 0 0,7-43 0 0 0,0-1 0 0 0,0 1 0 0 0,0-1 0 0 0,0 0 0 0 0,1 1 0 0 0,0-1 0 0 0,1 4 0 0 0,-2-6 0 0 0,0 0 0 0 0,0 0 0 0 0,0 0 0 0 0,0-1 0 0 0,0 1 0 0 0,0 0 0 0 0,-1 0 0 0 0,1 0 0 0 0,-1-1 0 0 0,1 1 0 0 0,-1 0 0 0 0,-1 2 0 0 0,-3 12 0 0 0,4-12 10 0 0,-1 1 1 0 0,1-1-1 0 0,-1 1 0 0 0,0-1 0 0 0,0 0 0 0 0,-1 0 1 0 0,1 0-1 0 0,-1 0 0 0 0,0-1 0 0 0,0 1 0 0 0,0-1 1 0 0,0 0-1 0 0,-5 4 0 0 0,2-1 71 0 0,5-5 15 0 0,0-1 0 0 0,-5 0 31 0 0,0 0-1 0 0,0 0 1 0 0,0 0-1 0 0,0-1 1 0 0,0 0-1 0 0,1 0 1 0 0,-1-1 0 0 0,0 1-1 0 0,1-1 1 0 0,-7-4-1 0 0,1 0 12 0 0,1-1 1 0 0,0 0-1 0 0,0-1 0 0 0,1 0 1 0 0,0-1-1 0 0,-15-18 0 0 0,20 21-148 0 0,1 0 0 0 0,-1 0 0 0 0,-4-9 0 0 0,-6-13-355 0 0,-8-11-1843 0 0,17 30 629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10 10136 0 0,'-8'-10'11089'0'0,"0"12"-5168"0"0,1 2-8181 0 0,6-3 2289 0 0,-1 1 0 0 0,1-1 1 0 0,-1 1-1 0 0,1-1 0 0 0,-1 1 0 0 0,1 0 1 0 0,0-1-1 0 0,0 1 0 0 0,0 0 0 0 0,0 0 1 0 0,0 0-1 0 0,-1 2 0 0 0,-9 16 147 0 0,3-8-148 0 0,0 0 1 0 0,-11 24-1 0 0,9-16-38 0 0,8-17-20 0 0,-1 0 0 0 0,1 1 0 0 0,1-1 1 0 0,-1 1-1 0 0,0 0 0 0 0,1-1 0 0 0,0 1 0 0 0,0 0 0 0 0,0 0 0 0 0,0 5 1 0 0,1-8-7 0 0,0 0 1 0 0,0 0-1 0 0,0 0 1 0 0,-1-1-1 0 0,1 1 1 0 0,0 0-1 0 0,0 0 1 0 0,-1-1-1 0 0,1 1 1 0 0,-1 0-1 0 0,1 0 1 0 0,0-1 0 0 0,-1 1-1 0 0,1 0 1 0 0,-1-1-1 0 0,0 1 1 0 0,1-1-1 0 0,-1 1 1 0 0,0 0-1 0 0,-1 1-525 0 0,2 10-4478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6448 0 0,'0'0'5714'0'0,"5"-12"-1399"0"0,3-3 29 0 0,-6 12-4175 0 0,0 1-1 0 0,1-1 0 0 0,0 0 1 0 0,0 1-1 0 0,0-1 1 0 0,0 1-1 0 0,0 0 0 0 0,6-3 1 0 0,11 0 292 0 0,-12 2-433 0 0,4 0-287 0 0,-12 3 224 0 0,0 0 1 0 0,0 0-1 0 0,0 0 0 0 0,0 0 0 0 0,0 0 1 0 0,0 0-1 0 0,0 0 0 0 0,0 0 0 0 0,1 0 1 0 0,-1-1-1 0 0,0 1 0 0 0,0 0 0 0 0,0 0 1 0 0,0 0-1 0 0,0 0 0 0 0,0 0 0 0 0,0 0 1 0 0,0 0-1 0 0,1 0 0 0 0,-1 0 0 0 0,0 0 1 0 0,0 0-1 0 0,0 0 0 0 0,0 0 1 0 0,0 0-1 0 0,0 0 0 0 0,0 0 0 0 0,1 0 1 0 0,-1 0-1 0 0,0 0 0 0 0,0 0 0 0 0,0 0 1 0 0,0 0-1 0 0,0 0 0 0 0,0 0 0 0 0,0 0 1 0 0,1 1-1 0 0,-1-1 0 0 0,0 0 0 0 0,0 0 1 0 0,0 0-1 0 0,0 0 0 0 0,0 0 0 0 0,0 0 1 0 0,0 0-1 0 0,0 0 0 0 0,0 0 0 0 0,0 0 1 0 0,0 1-1 0 0,2 2-470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0 10912 0 0,'-12'28'497'0'0,"11"-26"-453"0"0,0-1 0 0 0,1 1 1 0 0,-1-1-1 0 0,1 1 0 0 0,-1-1 0 0 0,1 1 1 0 0,0-1-1 0 0,0 1 0 0 0,0 0 0 0 0,0-1 0 0 0,0 1 1 0 0,0 2-1 0 0,-2 7 8507 0 0,4-8-8367 0 0,0 1 0 0 0,-1 0 0 0 0,1-1 0 0 0,-1 1 0 0 0,0 0 0 0 0,0 0 0 0 0,0-1-1 0 0,0 1 1 0 0,-1 0 0 0 0,1 0 0 0 0,-1 6 0 0 0,0 3 106 0 0,2 0 1 0 0,2 14-1 0 0,3 15 40 0 0,-6 67-31 0 0,-2-63-151 0 0,-2 17 69 0 0,-6 38-65 0 0,4 0 56 0 0,3-66-108 0 0,3 40 0 0 0,0-18 36 0 0,2 0-12 0 0,-1-29-67 0 0,-3 32 0 0 0,1-45-37 0 0,2 25 1 0 0,0-24-13 0 0,-1-1 1 0 0,-2 20-1 0 0,-6 96 66 0 0,2-19 2 0 0,-4 71 54 0 0,17 29-55 0 0,-4-142-91 0 0,-5-4-141 0 0,-1 1 21 0 0,10 136 498 0 0,-6-152-362 0 0,0-28 5 0 0,-2 24 1 0 0,-2-26 11 0 0,1-7-5 0 0,0 0 0 0 0,2 23 0 0 0,8 84 60 0 0,-1 102-8 0 0,-1-151-64 0 0,0 4 0 0 0,-2 11 0 0 0,-2-55 5 0 0,-2 48 1 0 0,-3-43 47 0 0,4 43 1 0 0,-2-72-43 0 0,0 0 1 0 0,-1 1 0 0 0,-2 15 0 0 0,1-18-2 0 0,1 1 0 0 0,0 0-1 0 0,1-1 1 0 0,-1 1 0 0 0,2 12 0 0 0,3 8 64 0 0,1 47-1 0 0,2 28 8 0 0,-2-54-31 0 0,-3-16-39 0 0,2 18 42 0 0,-2-27-30 0 0,-1 33 0 0 0,-1-8 16 0 0,1-29-14 0 0,1 9 53 0 0,-4 43 0 0 0,-2 6 104 0 0,1-52-135 0 0,0 27 1 0 0,0 10 62 0 0,2-52-84 0 0,1 0 0 0 0,3 18 1 0 0,-1 9-13 0 0,3 108-14 0 0,-4-56 11 0 0,-1-63 17 0 0,1-20-23 0 0,-1 1 0 0 0,0 0 0 0 0,-1-1 0 0 0,0 7 0 0 0,-1-5-4 0 0,1-2 6 0 0,0 0-1 0 0,0 0 1 0 0,0 0-1 0 0,0 0 1 0 0,1 0-1 0 0,0 0 1 0 0,1 6-1 0 0,1 40 5 0 0,-2-36-7 0 0,1-1 0 0 0,2 18 0 0 0,-1-14 62 0 0,1 36 0 0 0,0-1 6 0 0,2 4-19 0 0,-5-53-51 0 0,0 1 0 0 0,0 0 0 0 0,0 0 0 0 0,0-1 0 0 0,-1 1 0 0 0,-2 8 0 0 0,1-6-3 0 0,1-1 0 0 0,-1 15 0 0 0,1-5 22 0 0,2 0 1 0 0,3 17-1 0 0,-3-9 3 0 0,-1-22-19 0 0,0 0 0 0 0,0 1 0 0 0,0-1 0 0 0,0 0 0 0 0,1 1 0 0 0,0-1 0 0 0,1 6 0 0 0,0-5-5 0 0,-1 1 0 0 0,0-1 0 0 0,-1 0 0 0 0,2 8 0 0 0,0 7 0 0 0,-1-15 0 0 0,-1-1 0 0 0,1 1 0 0 0,-1 0 0 0 0,0 0 0 0 0,-1-1 0 0 0,1 1 0 0 0,0 0 0 0 0,-2 4 0 0 0,-1 16 0 0 0,2-12 0 0 0,1 13 0 0 0,0-9 0 0 0,0-14 0 0 0,-1 0 0 0 0,1 1 0 0 0,0-1 0 0 0,0 0 0 0 0,0 0 0 0 0,1 1 0 0 0,-1-1 0 0 0,1 4 0 0 0,4 5 0 0 0,-4-8 0 0 0,1 1 0 0 0,-1-1 0 0 0,0 0 0 0 0,0 1 0 0 0,0-1 0 0 0,0 0 0 0 0,-1 7 0 0 0,0-10 0 0 0,0 1 0 0 0,0 0 0 0 0,0 0 0 0 0,1 0 0 0 0,-1 0 0 0 0,0 0 0 0 0,0-1 0 0 0,0 1 0 0 0,1 0 0 0 0,-1 0 0 0 0,0 0 0 0 0,1-1 0 0 0,-1 1 0 0 0,0 0 0 0 0,1 0 0 0 0,-1-1 0 0 0,2 2 0 0 0,-1 0 0 0 0,1 0 0 0 0,-1 0 0 0 0,0 0 0 0 0,1 0 0 0 0,-1 1 0 0 0,0-1 0 0 0,0 0 0 0 0,-1 1 0 0 0,1-1 0 0 0,0 0 0 0 0,-1 4 0 0 0,7 26 0 0 0,0-11-11 0 0,-7-19-49 0 0,0-14-4105 0 0,-3-3 2081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0 138 5064 0 0,'2'2'7258'0'0,"5"8"-2453"0"0,3-6-1883 0 0,13 5 822 0 0,-18-9-3504 0 0,0 1-1 0 0,0-1 1 0 0,0 0-1 0 0,0-1 0 0 0,10-1 1 0 0,157-33 1890 0 0,-167 34-2085 0 0,99-19 266 0 0,32-5-140 0 0,-54 13-380 0 0,-30 4 195 0 0,-12 0 13 0 0,1 2 1 0 0,42 1 0 0 0,98-4 0 0 0,-144 5 88 0 0,67-8 344 0 0,-58 6-600 0 0,1 2 0 0 0,59 2 0 0 0,32-2 168 0 0,-20 4 0 0 0,10 6-9 0 0,-1 0 121 0 0,1-7 310 0 0,223 10-358 0 0,-246-7-52 0 0,-24-1-13 0 0,96 1 1 0 0,-95-3 0 0 0,140-3 0 0 0,376 4-64 0 0,-389 4-464 0 0,-78 1 992 0 0,-45-5-295 0 0,197 3-90 0 0,-166-2-208 0 0,36 2-283 0 0,31-1 1011 0 0,-101-3-449 0 0,338 8-882 0 0,-275-2 1464 0 0,-100-5-732 0 0,239 8 11 0 0,-71 3 42 0 0,-137-6-53 0 0,-42-1 0 0 0,44 0 0 0 0,-7-1 0 0 0,7 1 0 0 0,-54-2 8 0 0,26-1 1 0 0,-26-1-230 0 0,27 3 0 0 0,11 1 122 0 0,85-3 1 0 0,-67-2 667 0 0,152 1-524 0 0,-212-3-45 0 0,-17 3 0 0 0,0-1 0 0 0,0 1 0 0 0,0-1 0 0 0,0 1 0 0 0,4 1 0 0 0,47 3 0 0 0,59-1 0 0 0,-85-3 0 0 0,22 1 0 0 0,70-9 0 0 0,-105 6 0 0 0,24 1 0 0 0,8 0 0 0 0,-12 0 14 0 0,-27 1-1 0 0,1-1 0 0 0,18-2 0 0 0,27-1-2 0 0,-32 2-11 0 0,0 1 0 0 0,27 3 0 0 0,-6-1 0 0 0,43-4 0 0 0,-75 2 0 0 0,11-6-20 0 0,-15 6-31 0 0,-7 1-14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12 11976 0 0,'0'0'1440'0'0,"5"-4"1273"0"0,-1 3-2008 0 0,1-1 0 0 0,-1 1 0 0 0,1 0 0 0 0,0 0 1 0 0,-1 0-1 0 0,1 1 0 0 0,5 0 0 0 0,-8 0 403 0 0,1 0-914 0 0,1 0 0 0 0,-1 0 0 0 0,1 0 0 0 0,-1 1 0 0 0,1 0 0 0 0,-1-1 0 0 0,0 1 0 0 0,1 0 0 0 0,-1 1 1 0 0,0-1-1 0 0,5 4 0 0 0,11 3 517 0 0,-7-4-297 0 0,-1 0 0 0 0,1 1 0 0 0,-1 1 0 0 0,0 0 1 0 0,0 1-1 0 0,0 0 0 0 0,15 14 0 0 0,-13-7-116 0 0,-11-10-444 0 0,-2-3 154 0 0,1 0 0 0 0,-1 0 0 0 0,0-1 0 0 0,1 1 0 0 0,-1 0 1 0 0,0 0-1 0 0,1 0 0 0 0,-1 0 0 0 0,0 0 0 0 0,0-1 0 0 0,0 1 0 0 0,0 0 0 0 0,0 0 0 0 0,0 0 0 0 0,0 0 0 0 0,0 0 0 0 0,0 0 0 0 0,0-1 1 0 0,-1 1-1 0 0,1 0 0 0 0,0 0 0 0 0,0 0 0 0 0,-1 0 0 0 0,1-1 0 0 0,-1 1 0 0 0,1 0 0 0 0,-1 1 0 0 0,0-1-21 0 0,-2 3 20 0 0,-1 0 0 0 0,1 0 0 0 0,-1 0 0 0 0,0 0 0 0 0,0-1 0 0 0,-1 1 0 0 0,1-1 0 0 0,-1 0 0 0 0,-8 4 0 0 0,-6 1 16 0 0,-25 8 1 0 0,16-6-18 0 0,-91 31-4263 0 0,105-33 2722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2304 0 0,'0'0'17983'0'0,"3"0"-17241"0"0,14-1 667 0 0,22 1 624 0 0,3 5-1499 0 0,-36-4-495 0 0,14 6 106 0 0,-20-6-135 0 0,1-1 0 0 0,0 1 0 0 0,-1 0 0 0 0,1-1 0 0 0,-1 1 0 0 0,1-1 0 0 0,-1 1 0 0 0,1 0 1 0 0,-1 0-1 0 0,1-1 0 0 0,-1 1 0 0 0,0 0 0 0 0,1 0 0 0 0,-1-1 0 0 0,0 1 0 0 0,1 0 0 0 0,-1 0 1 0 0,0 1-1 0 0,2 6 88 0 0,0-3-85 0 0,-1-1-1 0 0,0 0 1 0 0,-1 1-1 0 0,1-1 1 0 0,-1 1 0 0 0,0-1-1 0 0,0 1 1 0 0,0-1-1 0 0,0 1 1 0 0,-1-1-1 0 0,0 1 1 0 0,0-1 0 0 0,0 0-1 0 0,-1 0 1 0 0,1 1-1 0 0,-4 4 1 0 0,2-2-14 0 0,0 0 1 0 0,-1-1-1 0 0,0 0 1 0 0,0 0 0 0 0,-1 0-1 0 0,1 0 1 0 0,-1-1-1 0 0,0 1 1 0 0,-10 6 0 0 0,11-9-276 0 0,0-1 0 0 0,0 1 0 0 0,0-1 0 0 0,-7 2 1 0 0,7-2-4 0 0,3-2-311 0 0,-3 0-523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11144 0 0,'0'0'8025'0'0,"-1"1"-7272"0"0,-2 0-533 0 0,1 0 0 0 0,-1 0-1 0 0,0 0 1 0 0,1 0 0 0 0,-1 1 0 0 0,1-1 0 0 0,-1 1-1 0 0,1 0 1 0 0,0-1 0 0 0,-1 1 0 0 0,1 0 0 0 0,0 1-1 0 0,0-1 1 0 0,1 0 0 0 0,-1 0 0 0 0,0 1 0 0 0,1-1-1 0 0,0 1 1 0 0,-2 3 0 0 0,-1 4 156 0 0,0 0 1 0 0,1 0-1 0 0,-4 16 0 0 0,7-22-330 0 0,-1-1 1 0 0,1 1-1 0 0,-1 0 0 0 0,1-1 1 0 0,0 1-1 0 0,1 0 0 0 0,-1 0 0 0 0,1-1 1 0 0,-1 1-1 0 0,1 0 0 0 0,0-1 1 0 0,1 1-1 0 0,1 4 0 0 0,10 20 96 0 0,-11-23-118 0 0,0 0 0 0 0,0-1 0 0 0,0 1 1 0 0,0-1-1 0 0,1 1 0 0 0,0-1 0 0 0,0 0 1 0 0,0 0-1 0 0,6 5 0 0 0,-1-1-17 0 0,-3-4 4 0 0,0 1-1 0 0,0-1 1 0 0,1 0 0 0 0,-1 0 0 0 0,10 4 0 0 0,-1-5-11 0 0,-9-2 4 0 0,0-1-1 0 0,0 0 1 0 0,0 0 0 0 0,0-1-1 0 0,0 1 1 0 0,0-1 0 0 0,0 0-1 0 0,0-1 1 0 0,-1 1-1 0 0,1-1 1 0 0,0 0 0 0 0,-1 0-1 0 0,1 0 1 0 0,-1-1 0 0 0,8-5-1 0 0,-2-1-357 0 0,0 0 0 0 0,0 0 0 0 0,-1-1 0 0 0,13-17 0 0 0,-4 2-5800 0 0,1-2-2043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1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25 7368 0 0,'0'0'568'0'0,"0"-3"-48"0"0,10-18 8041 0 0,-8 21-7068 0 0,76 27 3098 0 0,-77-27-4539 0 0,-1 0 0 0 0,1 1 0 0 0,0-1 0 0 0,-1 0 0 0 0,1 0 1 0 0,-1 1-1 0 0,1-1 0 0 0,0 0 0 0 0,-1 1 0 0 0,1-1 0 0 0,-1 0 1 0 0,1 1-1 0 0,-1-1 0 0 0,1 1 0 0 0,-1-1 0 0 0,1 1 0 0 0,3 3 119 0 0,8 0 234 0 0,-9-3-42 0 0,-1 2-10 0 0,0-1-337 0 0,-1-1 0 0 0,1 1 0 0 0,-1 0 0 0 0,1 0 0 0 0,-1 0 0 0 0,0 0 0 0 0,0 1 0 0 0,0-1 0 0 0,0 0 0 0 0,0 0 0 0 0,-1 1 0 0 0,1-1 0 0 0,-1 0 0 0 0,1 1 0 0 0,-1-1 0 0 0,0 0 0 0 0,0 1 0 0 0,0-1 0 0 0,0 1 0 0 0,0-1 0 0 0,-1 4 0 0 0,-2 0 100 0 0,1-1-1 0 0,-1 1 0 0 0,0-1 0 0 0,-1 0 1 0 0,1 0-1 0 0,-1 0 0 0 0,0 0 0 0 0,0 0 1 0 0,-1-1-1 0 0,1 0 0 0 0,-1 0 1 0 0,-5 4-1 0 0,-57 46 24 0 0,47-27-1826 0 0,17-26 1115 0 0,-6-3 343 0 0,-1 4-170 0 0,8-1-1264 0 0</inkml:trace>
  <inkml:trace contextRef="#ctx0" brushRef="#br0" timeOffset="1">258 88 8288 0 0,'10'-10'8547'0'0,"-13"9"-7748"0"0,1 1 0 0 0,-1 0-1 0 0,1 1 1 0 0,-1-1 0 0 0,1 0-1 0 0,-1 1 1 0 0,-3 1 0 0 0,4-1-566 0 0,0 0 1 0 0,0 0-1 0 0,0 1 1 0 0,0 0 0 0 0,0-1-1 0 0,0 1 1 0 0,0 0-1 0 0,1 0 1 0 0,-3 2 0 0 0,-3 5-196 0 0,-1 1 1 0 0,1-1 0 0 0,1 1 0 0 0,0 1 0 0 0,0-1 0 0 0,-7 20 0 0 0,11-20-45 0 0,0 1 1 0 0,0-1 0 0 0,0 0 0 0 0,1 20 0 0 0,1-27-3 0 0,0 1 0 0 0,1-1 0 0 0,-1 1 0 0 0,1-1 0 0 0,-1 1 0 0 0,1-1 0 0 0,0 1 0 0 0,0-1 0 0 0,1 0 0 0 0,-1 1 0 0 0,1-1 0 0 0,0 0 0 0 0,-1 0 0 0 0,2 0 0 0 0,-1 0 0 0 0,0 0 0 0 0,4 3 0 0 0,-3-4 8 0 0,0 1-1 0 0,0 0 1 0 0,0-1-1 0 0,0 1 1 0 0,5 6-1 0 0,0-2 16 0 0,-5-6 2 0 0,0 0 0 0 0,0 0 0 0 0,-1 0 0 0 0,1-1 0 0 0,0 1 0 0 0,0-1 0 0 0,0 0 0 0 0,5 0 0 0 0,-6 0-39 0 0,-1 0-19 0 0,0 0 0 0 0,-1 0 0 0 0,1-1 0 0 0,0 1 0 0 0,-1 0 0 0 0,1 0 0 0 0,-1-1 0 0 0,1 1 0 0 0,-1 0 0 0 0,1-1 0 0 0,0 1-1 0 0,-1-1 1 0 0,0 1 0 0 0,1-1 0 0 0,-1 1 0 0 0,1-1 0 0 0,-1 1 0 0 0,1-2 0 0 0,1 0-116 0 0,26-25-7182 0 0,-12 11-207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 7 11976 0 0,'1'-7'11963'0'0,"7"40"-11372"0"0,-6-26-484 0 0,-1 1 1 0 0,1 0-1 0 0,3 7 0 0 0,21 54 213 0 0,-26-68-316 0 0,2 2 28 0 0,-1 0-1 0 0,1 0 1 0 0,-1 0-1 0 0,0 0 0 0 0,0 1 1 0 0,0 4-1 0 0,2-6 29 0 0,-2-2-67 0 0,0 1 0 0 0,0 0 1 0 0,0-1-1 0 0,0 1 0 0 0,0-1 0 0 0,1 0 0 0 0,-1 1 0 0 0,0-1 0 0 0,0 0 0 0 0,1 1 1 0 0,-1-1-1 0 0,0 0 0 0 0,0 0 0 0 0,1 0 0 0 0,-1 0 0 0 0,0 0 0 0 0,0-1 0 0 0,1 1 1 0 0,-1 0-1 0 0,0-1 0 0 0,0 1 0 0 0,0 0 0 0 0,0-1 0 0 0,1 1 0 0 0,-1-1 0 0 0,0 0 1 0 0,0 1-1 0 0,0-1 0 0 0,0 0 0 0 0,0 0 0 0 0,1-1 0 0 0,5-6 77 0 0,-6 7-89 0 0,0-1 0 0 0,1 1 0 0 0,-1 0 0 0 0,0-1 0 0 0,0 0 0 0 0,0 1 1 0 0,0-1-1 0 0,0 0 0 0 0,0 1 0 0 0,-1-1 0 0 0,1 0 0 0 0,0-3 0 0 0,6-12-619 0 0,-6 15 570 0 0,0 1-1 0 0,-1-1 1 0 0,1 1-1 0 0,0-1 1 0 0,-1 1-1 0 0,1-1 0 0 0,-1 0 1 0 0,1 1-1 0 0,-1-1 1 0 0,0-2-1 0 0,0-27 567 0 0,0 30-164 0 0,1-1-380 0 0,-1 0-1 0 0,1 0 1 0 0,0 0-1 0 0,0 0 1 0 0,0 0-1 0 0,0 1 1 0 0,0-1-1 0 0,2-2 1 0 0,4 8-240 0 0,-5-3 68 0 0,-1 2 291 0 0,17 27 275 0 0,20 47 0 0 0,-33-63-640 0 0,6 25 1 0 0,1 5 235 0 0,-5-18 490 0 0,-5-19-213 0 0,0 0-1 0 0,6 13 0 0 0,-7-17-177 0 0,0-1-1 0 0,-1 1 1 0 0,1-1 0 0 0,-1 1 0 0 0,0-1-1 0 0,0 1 1 0 0,1-1 0 0 0,-2 1 0 0 0,1-1-1 0 0,0 1 1 0 0,0-1 0 0 0,-2 5-1 0 0,2-6-36 0 0,0 1-1 0 0,-1 0 0 0 0,1-1 1 0 0,-1 1-1 0 0,0 0 0 0 0,1-1 0 0 0,-1 1 1 0 0,0 0-1 0 0,0-1 0 0 0,0 1 1 0 0,0-1-1 0 0,0 0 0 0 0,-1 1 0 0 0,1-1 1 0 0,0 0-1 0 0,0 0 0 0 0,-1 0 1 0 0,-2 2-1 0 0,-20 8 268 0 0,13-6-254 0 0,-1 0 0 0 0,-11 3 0 0 0,20-7-42 0 0,-1 0 0 0 0,1-1 1 0 0,-1 1-1 0 0,1-1 0 0 0,-1 1 1 0 0,1-1-1 0 0,-1 0 0 0 0,1-1 0 0 0,-1 1 1 0 0,1-1-1 0 0,-7-1 0 0 0,-12-2 23 0 0,19 3 0 0 0,0 1 0 0 0,-1-1 0 0 0,1 1 0 0 0,0-1 0 0 0,0 0 0 0 0,0 0 0 0 0,-1 0 0 0 0,-2-3 0 0 0,-9-4 59 0 0,11 5-209 0 0,0 1 0 0 0,0-1 0 0 0,0 1 1 0 0,0-1-1 0 0,0 0 0 0 0,0-1 0 0 0,1 1 0 0 0,0-1 0 0 0,-4-4 0 0 0,3 3-153 0 0,3 5 151 0 0,1-1 0 0 0,-1 0 0 0 0,0 0-1 0 0,1 1 1 0 0,-1-1 0 0 0,0 0-1 0 0,1 0 1 0 0,-1 0 0 0 0,1 0 0 0 0,0 0-1 0 0,-1 0 1 0 0,1-1 0 0 0,-1-10-1790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17 16991 0 0,'-2'-5'213'0'0,"2"5"-181"0"0,0 0 0 0 0,0-1 0 0 0,0 1 0 0 0,-1-1 0 0 0,1 1 0 0 0,0-1 0 0 0,0 1 0 0 0,-1 0 0 0 0,1-1 0 0 0,0 1 0 0 0,-1 0 0 0 0,1-1 0 0 0,-1 1 0 0 0,1 0-1 0 0,0 0 1 0 0,-1-1 0 0 0,1 1 0 0 0,-1 0 0 0 0,1 0 0 0 0,-1 0 0 0 0,0-1 0 0 0,-7-4 4326 0 0,13 30-2045 0 0,-5-20-2176 0 0,0 0 1 0 0,1 0-1 0 0,0-1 1 0 0,0 1-1 0 0,1 0 1 0 0,2 7 0 0 0,-1-7-130 0 0,-1 1 1 0 0,-1-1 0 0 0,3 10-1 0 0,-4-11 54 0 0,2 0 0 0 0,-1 1 0 0 0,0-1 0 0 0,1 0-1 0 0,-1-1 1 0 0,1 1 0 0 0,5 7 0 0 0,2 3-3099 0 0,-4-6-1466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1.5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88 6448 0 0,'0'0'1020'0'0,"-6"-5"3068"0"0,-15-4 3371 0 0,1-3-3677 0 0,19 12-3657 0 0,-1 0 0 0 0,0 0 0 0 0,1-1 0 0 0,-1 1 0 0 0,1 0 0 0 0,-1 0 0 0 0,1 0 0 0 0,-1 1 0 0 0,1-1 0 0 0,-1 0 0 0 0,1 1 0 0 0,-1-1 0 0 0,1 1 0 0 0,0-1 0 0 0,-1 1 0 0 0,1 0 0 0 0,-1-1 0 0 0,1 1 0 0 0,0 0 0 0 0,0 0 0 0 0,0 0 0 0 0,-1 0 0 0 0,1 0 0 0 0,0 0 0 0 0,0 0 0 0 0,0 1 0 0 0,0-1 0 0 0,-1 2 0 0 0,1 2-59 0 0,0 0 0 0 0,0 1 0 0 0,1-1 0 0 0,-1 0-1 0 0,1 0 1 0 0,0 0 0 0 0,1 1 0 0 0,1 9 0 0 0,0 12-50 0 0,2-17-16 0 0,0 1 0 0 0,0-1 0 0 0,1 0 0 0 0,1 0 0 0 0,-1-1 0 0 0,2 0 0 0 0,7 10 0 0 0,-11-15-7 0 0,-1-2 0 0 0,1 1 0 0 0,-1-1 1 0 0,1 0-1 0 0,-1 1 0 0 0,1-1 0 0 0,0 0 0 0 0,0-1 0 0 0,0 1 0 0 0,0 0 0 0 0,6 1 1 0 0,-8-2-86 0 0,10-5-78 0 0,-7 3 149 0 0,-1 0-1 0 0,0-1 0 0 0,1 1 1 0 0,-1-1-1 0 0,0 0 0 0 0,0 0 1 0 0,0 0-1 0 0,0 0 1 0 0,-1-1-1 0 0,1 1 0 0 0,0-1 1 0 0,-1 1-1 0 0,0-1 0 0 0,0 0 1 0 0,0 0-1 0 0,0 0 1 0 0,0-1-1 0 0,0 1 0 0 0,-1 0 1 0 0,0 0-1 0 0,1-1 0 0 0,-1 1 1 0 0,-1-1-1 0 0,1 1 0 0 0,0-1 1 0 0,-1-4-1 0 0,2-17 222 0 0,-1 21-191 0 0,-1 0 0 0 0,0 1-1 0 0,1-1 1 0 0,-1 1 0 0 0,-1-1 0 0 0,1 0 0 0 0,0 1 0 0 0,-1-1-1 0 0,0 1 1 0 0,0-1 0 0 0,0 1 0 0 0,-2-6 0 0 0,-4-4 11 0 0,5 10 0 0 0,0 0-1 0 0,0-1 1 0 0,0 1-1 0 0,1 0 1 0 0,-1-1-1 0 0,1 1 1 0 0,0-1-1 0 0,-1-6 1 0 0,2 7-5 0 0,0 0 0 0 0,0 0 0 0 0,0 0 0 0 0,-1 1 0 0 0,1-1 0 0 0,-1 0 0 0 0,0 0 0 0 0,0 1 0 0 0,0-1 0 0 0,0 0 0 0 0,0 1 1 0 0,0 0-1 0 0,-1-1 0 0 0,1 1 0 0 0,-1-1 0 0 0,0 1 0 0 0,0 0 0 0 0,1 0 0 0 0,-1 0 0 0 0,-1 0 0 0 0,1 1 0 0 0,0-1 0 0 0,-5-2 0 0 0,3 1 8 0 0,2 1-11 0 0,0 1 0 0 0,-1 0 0 0 0,1-1-1 0 0,0 1 1 0 0,0 0 0 0 0,-1 0 0 0 0,-3 0 0 0 0,5 1-6 0 0,0 0 1 0 0,0 0-1 0 0,-1 0 1 0 0,1 0-1 0 0,0 0 1 0 0,0 0-1 0 0,-1 1 1 0 0,1-1-1 0 0,0 0 1 0 0,0 1-1 0 0,0-1 1 0 0,0 1-1 0 0,0-1 1 0 0,0 1 0 0 0,0 0-1 0 0,0 0 1 0 0,0-1-1 0 0,0 1 1 0 0,-1 1-1 0 0,-2 2-9 0 0,0 0-1 0 0,0 0 1 0 0,1 0-1 0 0,-1 1 1 0 0,1-1-1 0 0,0 1 1 0 0,1-1-1 0 0,-1 1 1 0 0,1 0 0 0 0,0 0-1 0 0,0 1 1 0 0,0-1-1 0 0,1 0 1 0 0,-1 7-1 0 0,1-7-73 0 0,1 0-1 0 0,-1-1 1 0 0,1 1-1 0 0,0 0 0 0 0,1 0 1 0 0,-1-1-1 0 0,2 7 1 0 0,1 5-341 0 0,-3-14 74 0 0,0-1 0 0 0,0 0 0 0 0,0 0 0 0 0,0 1 0 0 0,1-1 1 0 0,-1 0-1 0 0,1 0 0 0 0,-1 1 0 0 0,1-1 0 0 0,-1 0 1 0 0,1 0-1 0 0,0 0 0 0 0,0 0 0 0 0,-1 0 0 0 0,1 0 1 0 0,0 0-1 0 0,0 0 0 0 0,0 0 0 0 0,0 0 0 0 0,0 0 1 0 0,2 0-1 0 0,19 15-7641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5:27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0 517 10160 0 0,'0'0'2556'0'0,"1"2"-1759"0"0,3 7 318 0 0,1 0 0 0 0,0 0 0 0 0,8 10 0 0 0,-11-16-950 0 0,-1 0 0 0 0,1 0 0 0 0,-1 0 0 0 0,1 0 1 0 0,0 7-1 0 0,2 2 214 0 0,9 15 563 0 0,-9-19-732 0 0,0 0 0 0 0,-1 0-1 0 0,0 0 1 0 0,0 0 0 0 0,2 11-1 0 0,2-1 81 0 0,-6-16-234 0 0,0-1 1 0 0,0 1-1 0 0,-1 0 1 0 0,1 0-1 0 0,0 0 1 0 0,-1 0-1 0 0,2 4 1 0 0,1 21 352 0 0,1-1-1 0 0,12 38 1 0 0,-13-54-390 0 0,-1 1-1 0 0,2 18 0 0 0,1 5 111 0 0,-2-19-59 0 0,7 31-73 0 0,3 51 0 0 0,-5-48 498 0 0,-1-9-178 0 0,24 130 496 0 0,-6-40-803 0 0,-1-25 141 0 0,-23-100-142 0 0,1 1 4 0 0,-1 1-1 0 0,-1 0 1 0 0,1 12 0 0 0,1 18 13 0 0,30 76 106 0 0,-10-33 40 0 0,-19-66-115 0 0,-2-9-34 0 0,0 1 1 0 0,0-1-1 0 0,1 1 1 0 0,0-1-1 0 0,3 8 1 0 0,0-5-14 0 0,-3-5 1 0 0,0-1 1 0 0,-1 1-1 0 0,1-1 1 0 0,-1 1-1 0 0,0 0 1 0 0,0-1 0 0 0,1 5-1 0 0,10 23 114 0 0,-9-25-110 0 0,-1-1 0 0 0,0 1 0 0 0,0-1 0 0 0,-1 1 0 0 0,1 0 0 0 0,0 5 0 0 0,1 5-189 0 0,0-1 1 0 0,1 0-1 0 0,7 20 1 0 0,-2-10 57 0 0,27 88 116 0 0,-21-77 0 0 0,-11-28 0 0 0,-1 0 0 0 0,5 14 0 0 0,-6-13 0 0 0,6 20 0 0 0,0-1 0 0 0,25 52 0 0 0,12 13 1352 0 0,-12-47-744 0 0,17 36-777 0 0,14 40 218 0 0,-14-35 123 0 0,-37-58-111 0 0,-9-19-48 0 0,0-1 0 0 0,0 1 0 0 0,7 9 0 0 0,-5-10-1 0 0,-2 1-1 0 0,1-1 0 0 0,-1 1 0 0 0,-1 0 0 0 0,4 12 0 0 0,4 12-3 0 0,2-10 15 0 0,-10-20-18 0 0,-1 0 0 0 0,0 1 0 0 0,-1-1 1 0 0,1 0-1 0 0,0 1 0 0 0,-1-1 0 0 0,2 8 0 0 0,-3-11-4 0 0,0 1 0 0 0,0-1 0 0 0,0 1 0 0 0,0 0 0 0 0,0-1-1 0 0,1 1 1 0 0,-1-1 0 0 0,0 1 0 0 0,0 0 0 0 0,0-1 0 0 0,1 1 0 0 0,-1-1 0 0 0,0 1-1 0 0,1-1 1 0 0,-1 1 0 0 0,0-1 0 0 0,1 1 0 0 0,0 0 0 0 0,12 16 47 0 0,0 3 59 0 0,-10-15-90 0 0,0-1 1 0 0,0 1-1 0 0,-1-1 0 0 0,1 1 1 0 0,1 6-1 0 0,-2-8-15 0 0,0 0 0 0 0,0 0 0 0 0,0 0-1 0 0,0 0 1 0 0,1 0 0 0 0,3 4 0 0 0,4 3 50 0 0,-8-8-44 0 0,-1-1-7 0 0,0 0 0 0 0,0-1 0 0 0,0 1 0 0 0,-1 0 0 0 0,1 0 0 0 0,0 0-1 0 0,0 0 1 0 0,-1-1 0 0 0,1 1 0 0 0,-1 0 0 0 0,1 0 0 0 0,-1 0 0 0 0,1 0 0 0 0,-1 2 0 0 0,9 15 18 0 0,-6-12 6 0 0,8 10-16 0 0,-3-8-9 0 0,11 5 0 0 0,14 18 0 0 0,-27-25 0 0 0,3 2 0 0 0,0 1 0 0 0,13 17 0 0 0,-12-11 0 0 0,-5-10 0 0 0,5 4 0 0 0,-9-9 0 0 0,0 1 0 0 0,0 0 0 0 0,0 0 0 0 0,0-1 0 0 0,0 1 0 0 0,0 0 0 0 0,-1 0 0 0 0,1 0 0 0 0,0 0 0 0 0,0 0 0 0 0,-1 0 0 0 0,1 0 0 0 0,-1 0 0 0 0,2 2 0 0 0,0 1 0 0 0,20 19 11 0 0,-20-20 31 0 0,-2-2-41 0 0,0-1-1 0 0,0 1 1 0 0,0-1-1 0 0,0 1 1 0 0,0-1-1 0 0,0 1 1 0 0,1-1-1 0 0,-1 1 0 0 0,0-1 1 0 0,0 1-1 0 0,0-1 1 0 0,1 0-1 0 0,-1 1 1 0 0,0-1-1 0 0,1 1 1 0 0,-1-1-1 0 0,0 0 1 0 0,1 1-1 0 0,-1-1 0 0 0,1 0 1 0 0,-1 1-1 0 0,0-1 1 0 0,1 0-1 0 0,-1 1 1 0 0,1-1-1 0 0,2 2-1 0 0,3 9 1 0 0,4 10 0 0 0,-9-18 2 0 0,0-1-1 0 0,0 1 0 0 0,1 0 1 0 0,-1 0-1 0 0,1 0 1 0 0,0-1-1 0 0,-1 1 1 0 0,1-1-1 0 0,3 3 1 0 0,-3-3-23 0 0,1 1 0 0 0,-1-1 1 0 0,0 1-1 0 0,-1 0 0 0 0,1-1 1 0 0,0 1-1 0 0,1 3 0 0 0,-3-4-157 0 0,1-2 155 0 0,0 0 0 0 0,0 1 0 0 0,-1-1 0 0 0,1 1 0 0 0,0-1 0 0 0,-1 1 0 0 0,1-1 1 0 0,-1 1-1 0 0,1-1 0 0 0,-1 1 0 0 0,1 0 0 0 0,-1-1 0 0 0,1 2 0 0 0,0-2-7 0 0,4 11-2 0 0,-1-3 32 0 0,-2-8 0 0 0,-2 0 0 0 0,1 0 0 0 0,-1 0 0 0 0,1-1 0 0 0,-1 1 0 0 0,1 0 0 0 0,-1 0 0 0 0,1 0 0 0 0,-1 0 0 0 0,1 0 0 0 0,-1 0 0 0 0,1 0 0 0 0,0 0 0 0 0,-1 0 0 0 0,1 0 0 0 0,-1 1 0 0 0,1-1 0 0 0,-1 0 0 0 0,1 0 0 0 0,-1 0 0 0 0,1 1 0 0 0,0-1 0 0 0,10 5 0 0 0,-7-4 0 0 0,0 1 0 0 0,0-1 0 0 0,-1 1 0 0 0,1 0 0 0 0,0 1 0 0 0,-1-1 0 0 0,0 0 0 0 0,1 1 0 0 0,-1 0 0 0 0,4 4 0 0 0,7 7 0 0 0,-13-12 0 0 0,1 0 0 0 0,-1-1 0 0 0,1 1 0 0 0,0-1 0 0 0,-1 0 0 0 0,1 1 0 0 0,0-1 0 0 0,2 1 0 0 0,0-1 0 0 0,-3 0 0 0 0,-1 0 0 0 0,1-1 0 0 0,0 1 0 0 0,0 0 0 0 0,0-1 0 0 0,0 1 0 0 0,-1 0 0 0 0,1 0 0 0 0,0 0 0 0 0,-1 0 0 0 0,1 0 0 0 0,-1 0 0 0 0,1 0 0 0 0,-1 0 0 0 0,1 1 0 0 0,9 27 0 0 0,-4-16-3 0 0,-5-10 5 0 0,0-1 0 0 0,0 1 1 0 0,1 0-1 0 0,-1-1 1 0 0,1 1-1 0 0,0 0 0 0 0,-1-1 1 0 0,1 0-1 0 0,0 0 0 0 0,3 3 1 0 0,13 24 742 0 0,-12-21-745 0 0,0-4 11 0 0,-3-3-6 0 0,0 1 0 0 0,0 0 0 0 0,-1 0 0 0 0,1 0 1 0 0,-1 0-1 0 0,1 1 0 0 0,-1-1 0 0 0,0 1 0 0 0,4 5 0 0 0,9 10 50 0 0,-11-13-44 0 0,1 2-11 0 0,-4-5 4 0 0,0 0-1 0 0,1 0 0 0 0,-1 0 1 0 0,0-1-1 0 0,1 1 0 0 0,-1-1 1 0 0,1 1-1 0 0,-1-1 0 0 0,4 3 1 0 0,0-2 15 0 0,3 6-8 0 0,-6-5-11 0 0,10 9 0 0 0,1 1 26 0 0,-10-9-21 0 0,0 0 1 0 0,1 0-1 0 0,-1 0 1 0 0,1-1-1 0 0,-1 0 1 0 0,5 3-1 0 0,-2-1-5 0 0,8 10 0 0 0,3-3 0 0 0,-9-8 11 0 0,-2 0 44 0 0,-4-1-59 0 0,9 2 17 0 0,-9-3 29 0 0,1 5-32 0 0,-1-3 22 0 0,4-3-9 0 0,13 14-13 0 0,-9-8 1 0 0,-1-2 31 0 0,0-1-20 0 0,-2 0 32 0 0,-4-3 5 0 0,4 5-36 0 0,-3-4 19 0 0,-3-2-41 0 0,20 7 8 0 0,-6 1 3 0 0,-12-7 30 0 0,2-1-20 0 0,-2 1 20 0 0,5 3-31 0 0,5 6 38 0 0,-10-10-46 0 0,0 1 0 0 0,-1 0 0 0 0,1 0 0 0 0,0 1-1 0 0,-1-1 1 0 0,1 0 0 0 0,-1 1 0 0 0,5 3 0 0 0,-3-2 50 0 0,-1-2 0 0 0,34 18 173 0 0,-35-18-172 0 0,2 1-18 0 0,-1 0 0 0 0,0 0 0 0 0,1-1 0 0 0,6 3 0 0 0,1 1 82 0 0,-10-4-120 0 0,0-1 1 0 0,-1 0 0 0 0,1 1-1 0 0,0-1 1 0 0,-1 1 0 0 0,1-1-1 0 0,0 0 1 0 0,0 0 0 0 0,-1 1-1 0 0,1-1 1 0 0,0 0-1 0 0,0 0 1 0 0,0 0 0 0 0,-1 0-1 0 0,2 0 1 0 0,-2 0 4 0 0,1 0 0 0 0,-1 0 0 0 0,1 0 0 0 0,-1 0 0 0 0,0 0 0 0 0,1 0 1 0 0,-1 0-1 0 0,1 1 0 0 0,-1-1 0 0 0,0 0 0 0 0,1 0 0 0 0,-1 0 0 0 0,0 0 0 0 0,1 1 0 0 0,-1-1 0 0 0,0 0 0 0 0,1 0 0 0 0,-1 1 0 0 0,0-1 0 0 0,0 0 1 0 0,1 0-1 0 0,-1 1 0 0 0,0-1 0 0 0,2 3 5 0 0,12 7-19 0 0,21 12 71 0 0,-33-21-112 0 0,7 9-97 0 0,-2-3 44 0 0,12 7 530 0 0,-15-12-349 0 0,0 1 0 0 0,0 0 0 0 0,0-1 0 0 0,0 0 0 0 0,8 3 0 0 0,-10-4-23 0 0,-1 0 11 0 0,7 5 0 0 0,3-5 1 0 0,-9-1 83 0 0,3 1-81 0 0,-3 2-69 0 0,21 2 136 0 0,-20-3-124 0 0,29-1 151 0 0,-28-1-83 0 0,-2 0-22 0 0,1 1-48 0 0,16-5 6 0 0,-16 4 40 0 0,0-1 5 0 0,22-6-35 0 0,-20 6 0 0 0,-1 0 1 0 0,1 0-1 0 0,-1-1 0 0 0,1 1 0 0 0,-1-1 0 0 0,7-4 0 0 0,-2 0-2 0 0,7-3 93 0 0,-5 2-47 0 0,0 0 0 0 0,10-10 1 0 0,-6 8-14 0 0,-12 7-48 0 0,1 0-1 0 0,-1 0 1 0 0,1 0-1 0 0,-1 0 0 0 0,0 0 1 0 0,0-1-1 0 0,3-3 0 0 0,-4 3 6 0 0,14-7-13 0 0,-4 3 18 0 0,25-14 41 0 0,-26 13-16 0 0,4 0-31 0 0,16-9 23 0 0,-10 5 27 0 0,-20 12-58 0 0,0-1-1 0 0,0 0 0 0 0,0 0 0 0 0,-1 1 0 0 0,1-1 0 0 0,0 0 1 0 0,-1 0-1 0 0,1 0 0 0 0,0 0 0 0 0,-1 0 0 0 0,1 0 0 0 0,-1 0 1 0 0,0 0-1 0 0,1-2 0 0 0,3-5-2 0 0,-2 6 0 0 0,-1 2 0 0 0,-1 0 0 0 0,0 0 0 0 0,0-1 0 0 0,1 1 0 0 0,-1 0 0 0 0,0 0 0 0 0,0-1 0 0 0,0 1 0 0 0,1 0 0 0 0,-1 0 0 0 0,0-1 0 0 0,0 1 0 0 0,0 0 0 0 0,0-1 0 0 0,1 1 0 0 0,-1 0 0 0 0,0-1 0 0 0,0 1 0 0 0,0 0 0 0 0,0-1 0 0 0,0 1 0 0 0,0 0 0 0 0,0-1 0 0 0,0 1 0 0 0,0 0 0 0 0,0-1 0 0 0,0-1 0 0 0,0 1 0 0 0,0 1 1 0 0,1-1-1 0 0,-1 0 0 0 0,1 1 0 0 0,-1-1 1 0 0,0 0-1 0 0,1 1 0 0 0,-1-1 1 0 0,1 1-1 0 0,0-1 0 0 0,-1 0 0 0 0,1 1 1 0 0,-1-1-1 0 0,1 1 0 0 0,0 0 1 0 0,-1-1-1 0 0,1 1 0 0 0,0-1 0 0 0,0 1 1 0 0,-1 0-1 0 0,1 0 0 0 0,1-1 1 0 0,16-3-31 0 0,-18 4 26 0 0,3-1-140 0 0,12-3-524 0 0,-7 2 625 0 0,-2 0 43 0 0,0 0 0 0 0,-1-1 1 0 0,1 1-1 0 0,-1-1 1 0 0,6-3-1 0 0,-4-2 0 0 0,6 0 0 0 0,-12 8 0 0 0,0-1 0 0 0,0 1 0 0 0,0-1 0 0 0,0 1 0 0 0,0-1 0 0 0,0 1 0 0 0,-1-1 0 0 0,1 0 0 0 0,0 1 0 0 0,0-1 0 0 0,0 0 0 0 0,-1 1 0 0 0,1-1 0 0 0,0 0 0 0 0,-1 0 0 0 0,1 0 0 0 0,-1 0 0 0 0,1 0 0 0 0,-1 0 0 0 0,1 0 0 0 0,-1 0 0 0 0,0 0 0 0 0,1 0 0 0 0,-1 0 0 0 0,0 0 0 0 0,0 0 0 0 0,0 0 0 0 0,0-2 0 0 0,0 2 0 0 0,0-2 0 0 0,12-8 0 0 0,-11 9 0 0 0,-1 0 0 0 0,7-6 0 0 0,42-29 0 0 0,-32 22 0 0 0,-12 10 0 0 0,0 1 0 0 0,0 0 0 0 0,8-5 0 0 0,-8 4 0 0 0,-4 4 0 0 0,-1 0 0 0 0,1 0 0 0 0,0 0 0 0 0,0 0 0 0 0,0 1 0 0 0,0-1 0 0 0,0 0 0 0 0,0 0 0 0 0,0 0 0 0 0,0 1 0 0 0,0-1 0 0 0,2 0 0 0 0,-1-1 0 0 0,0 0 0 0 0,-1 0 0 0 0,1 1 0 0 0,0-1 0 0 0,-1 0 0 0 0,1-1 0 0 0,-1 1 0 0 0,0 0 0 0 0,1-3 0 0 0,9-11 0 0 0,-8 12 71 0 0,0 0 1 0 0,0 0-1 0 0,-1 0 1 0 0,3-5-1 0 0,10-16 296 0 0,8-15-1062 0 0,-19 36 700 0 0,-1-1-1 0 0,0 0 1 0 0,0 0-1 0 0,-1-1 0 0 0,1 1 1 0 0,-1 0-1 0 0,0-1 0 0 0,-1 1 1 0 0,2-10-1 0 0,8-22 500 0 0,11-14-850 0 0,-8 21 468 0 0,-2 5 305 0 0,-11 21-439 0 0,1 0-1 0 0,-1 1 1 0 0,1-1 0 0 0,0 1 0 0 0,0-1 0 0 0,0 1 0 0 0,0 0 0 0 0,1 0 0 0 0,5-6 0 0 0,-6 6-69 0 0,1 1 0 0 0,-1-2 0 0 0,1 1 0 0 0,-1 0 0 0 0,0 0 0 0 0,1-4 0 0 0,3-3 342 0 0,3-7-424 0 0,11-28 0 0 0,-13 29 489 0 0,-1 5-77 0 0,-5 9-244 0 0,0 1 0 0 0,0 0 0 0 0,0-1 0 0 0,0 1 1 0 0,0 0-1 0 0,-1-1 0 0 0,1 1 0 0 0,0-1 0 0 0,-1 1 1 0 0,1-3-1 0 0,7-16-391 0 0,1 0 113 0 0,-7 16 306 0 0,-1 0 1 0 0,1 0-1 0 0,1 0 0 0 0,-1 1 1 0 0,0-1-1 0 0,1 1 0 0 0,5-6 1 0 0,-5 5 28 0 0,1 0 0 0 0,-1 0 0 0 0,0 0 0 0 0,4-8 0 0 0,2 0 99 0 0,-8 11-181 0 0,0 0 0 0 0,0 0-1 0 0,0 0 1 0 0,0 0 0 0 0,0 0 0 0 0,-1 0-1 0 0,1 0 1 0 0,0 0 0 0 0,-1 0 0 0 0,1 0-1 0 0,-1-1 1 0 0,1 1 0 0 0,0-2 0 0 0,0-1-61 0 0,0 0 1 0 0,0-1-1 0 0,1 1 1 0 0,0 0-1 0 0,3-6 1 0 0,-3 8 85 0 0,-1-1 0 0 0,1 0 0 0 0,-1 0 0 0 0,0 0 0 0 0,0 0 0 0 0,0-1 0 0 0,0 1 0 0 0,0 0-1 0 0,0-4 1 0 0,-1 3 55 0 0,1 0 0 0 0,-1 0 0 0 0,1 0 1 0 0,0 1-1 0 0,0-1 0 0 0,1 0 0 0 0,1-3 0 0 0,4-15 162 0 0,-7 10-266 0 0,0 10 20 0 0,0 0 0 0 0,0 0-1 0 0,0 0 1 0 0,0 1 0 0 0,0-1 0 0 0,1 0-1 0 0,-1 0 1 0 0,0 0 0 0 0,2-2-1 0 0,1-3-67 0 0,-1 4 57 0 0,-1-1-1 0 0,1 1 1 0 0,-1-1 0 0 0,0 1 0 0 0,0-1-1 0 0,-1 1 1 0 0,1-1 0 0 0,-1 1-1 0 0,1-5 1 0 0,-1 5 35 0 0,0 0 0 0 0,0 0 0 0 0,1 0 0 0 0,-1 0 0 0 0,1 0 0 0 0,0 0 0 0 0,0 0 0 0 0,0 0 0 0 0,0 1 0 0 0,1-1 0 0 0,-1 0 0 0 0,3-3 0 0 0,2-1 0 0 0,0 0 0 0 0,12-11 0 0 0,-16 16 0 0 0,14-20 0 0 0,-14 18 0 0 0,1 1 0 0 0,-1 0 0 0 0,0 0 0 0 0,6-6 0 0 0,0 2 2 0 0,-6 6-1 0 0,0 0 0 0 0,0-1 0 0 0,0 0 0 0 0,-1 1 0 0 0,1-1 0 0 0,0 0 0 0 0,-1 1 0 0 0,1-1 0 0 0,-1 0 0 0 0,0 0 0 0 0,1-1 0 0 0,-1 1 0 0 0,0 0 0 0 0,0 0 0 0 0,-1 0 0 0 0,1-1 0 0 0,0 1 0 0 0,-1 0 0 0 0,1-1 0 0 0,-1 1 0 0 0,0-4 0 0 0,5-18 277 0 0,-4 21-218 0 0,0 0-1 0 0,0-1 0 0 0,0 1 1 0 0,-1 0-1 0 0,0-1 1 0 0,1 1-1 0 0,-1-5 0 0 0,-1 6-56 0 0,1-1-1 0 0,-1 1 0 0 0,1 0 0 0 0,0 0 1 0 0,0 0-1 0 0,0 0 0 0 0,0-1 1 0 0,0 1-1 0 0,0 0 0 0 0,0 0 0 0 0,1 0 1 0 0,-1 0-1 0 0,1-1 0 0 0,0 1 0 0 0,0 0 1 0 0,1-3-1 0 0,0 1-2 0 0,-1 1 0 0 0,1 0 0 0 0,-1-1 0 0 0,1-7 0 0 0,-1 9 0 0 0,-1-1 0 0 0,1 1 0 0 0,0 0 0 0 0,-1-1 0 0 0,1 1 0 0 0,0 0 0 0 0,0 0 0 0 0,0 0 0 0 0,3-3 0 0 0,-4 4 0 0 0,5-5 0 0 0,0-1 0 0 0,0 1 0 0 0,-1-1 0 0 0,5-10 0 0 0,-9 16 0 0 0,1-1 0 0 0,0 1 0 0 0,0 0 0 0 0,0-1 0 0 0,0 1 0 0 0,0 0 0 0 0,0-1 0 0 0,0 1 0 0 0,1 0 0 0 0,-1 0 0 0 0,0 0 0 0 0,3-1 0 0 0,-3 1 0 0 0,0 0 0 0 0,0 0 0 0 0,0 1 0 0 0,0-1 0 0 0,1 0 0 0 0,-1 0 0 0 0,0-1 0 0 0,-1 1 0 0 0,1 0 0 0 0,0 0 0 0 0,0 0 0 0 0,0-1 0 0 0,0-1 0 0 0,1-5 0 0 0,-2 6 0 0 0,0 1 0 0 0,0 0 0 0 0,0-1 0 0 0,1 1 0 0 0,-1 0 0 0 0,0 0 0 0 0,1-1 0 0 0,-1 1 0 0 0,1 0 0 0 0,-1 0 0 0 0,2-2 0 0 0,3-4 0 0 0,-2 3 0 0 0,0 0 0 0 0,0-1 0 0 0,-1 1 0 0 0,0 0 0 0 0,0-1 0 0 0,0 1 0 0 0,1-6 0 0 0,2-11 0 0 0,-3 10 0 0 0,1-1 0 0 0,6-17 0 0 0,-6 23 0 0 0,8-23 0 0 0,0 0 0 0 0,9-42 0 0 0,-16 56 0 0 0,1 0 0 0 0,8-20 0 0 0,-7 19 0 0 0,8-26 0 0 0,-12 34 0 0 0,1 0 0 0 0,0 0 0 0 0,6-11 0 0 0,6-15 0 0 0,-5 8 0 0 0,-8 22 0 0 0,0 0 0 0 0,0 0 0 0 0,-1-1 0 0 0,0 1 0 0 0,0 0 0 0 0,0-1 0 0 0,0 1 0 0 0,0-6 0 0 0,-1 8 0 0 0,0 0 0 0 0,1 0 0 0 0,-1 0 0 0 0,1 0 0 0 0,-1-1 0 0 0,1 1 0 0 0,0 0 0 0 0,0 0 0 0 0,0 0 0 0 0,0 0 0 0 0,0 0 0 0 0,3-3 0 0 0,-3 3 0 0 0,0 1 0 0 0,1-1 0 0 0,-1 0 0 0 0,0 0 0 0 0,0 0 0 0 0,0 0 0 0 0,0 0 0 0 0,-1-1 0 0 0,1 1 0 0 0,-1 0 0 0 0,1 0 0 0 0,0-5 0 0 0,-1 2 0 0 0,1 0 0 0 0,0 1 0 0 0,0-1 0 0 0,0 0 0 0 0,1 1 0 0 0,-1-1 0 0 0,1 1 0 0 0,0-1 0 0 0,3-4 0 0 0,10-24 0 0 0,-1-10 0 0 0,8-31 0 0 0,-11 32 0 0 0,-5 21 4 0 0,-2-1-1 0 0,4-27 1 0 0,-2 11 27 0 0,-4 30-25 0 0,0 0-1 0 0,-1-1 1 0 0,1-10-1 0 0,-2 7 4 0 0,2-1 0 0 0,-1 1 0 0 0,2-1 0 0 0,6-22 0 0 0,23-48 42 0 0,-30 78-51 0 0,12-32 0 0 0,-12 33 0 0 0,0-1 0 0 0,0 1 0 0 0,-1-1 0 0 0,1 0 0 0 0,-1 0 0 0 0,0 0 0 0 0,-1 0 0 0 0,1-5 0 0 0,2-11 0 0 0,-1 11 0 0 0,-1 8 0 0 0,-1 0 0 0 0,1 0 0 0 0,-1 1 0 0 0,0-1 0 0 0,0 0 0 0 0,0 0 0 0 0,0 1 0 0 0,0-1 0 0 0,0 0 0 0 0,0-2 0 0 0,-1 2-13 0 0,1 0 0 0 0,0 0 0 0 0,0 0 1 0 0,1 0-1 0 0,-1 0 0 0 0,0 1 0 0 0,1-1 0 0 0,-1 0 0 0 0,1 0 1 0 0,-1 0-1 0 0,1 0 0 0 0,0 0 0 0 0,0 1 0 0 0,2-4 0 0 0,-2 3-13 0 0,1 0-1 0 0,-1 0 1 0 0,0 0 0 0 0,0-1-1 0 0,-1 1 1 0 0,1 0-1 0 0,0 0 1 0 0,-1-1-1 0 0,1-3 1 0 0,0 3-11 0 0,-1 0 1 0 0,1-1-1 0 0,-1 1 1 0 0,1 0 0 0 0,0 0-1 0 0,1 0 1 0 0,-1 0-1 0 0,0 0 1 0 0,4-6-1 0 0,-3 7 87 0 0,0-1-1 0 0,-1 1 0 0 0,1-1 0 0 0,-1 0 0 0 0,0 0 0 0 0,0 1 1 0 0,0-1-1 0 0,0 0 0 0 0,-1 0 0 0 0,1 0 0 0 0,-1 0 0 0 0,0 0 1 0 0,1-4-1 0 0,-2-7-169 0 0,1 1 1 0 0,1-1 0 0 0,0 1 0 0 0,1-1 0 0 0,0 1-1 0 0,8-23 1 0 0,-10 36 119 0 0,15-43 0 0 0,-11 33 0 0 0,-1 0 0 0 0,1 0 0 0 0,-1 0 0 0 0,-1 0 0 0 0,0-1 0 0 0,1-10 0 0 0,-3 18 0 0 0,0 0 0 0 0,0 0 0 0 0,1 1 0 0 0,0-1 0 0 0,-1 0 0 0 0,1 1 0 0 0,2-6 0 0 0,-1 5 0 0 0,-1 1 0 0 0,0-1 0 0 0,-1 1 0 0 0,1-1 0 0 0,0 1 0 0 0,-1-1 0 0 0,1-5 0 0 0,-1 6 0 0 0,0-1 0 0 0,1 0 0 0 0,-1 1 0 0 0,1-1 0 0 0,0 0 0 0 0,0 1 0 0 0,2-5 0 0 0,-2 4 0 0 0,0 1 0 0 0,0-1 0 0 0,0 1 0 0 0,-1-1 0 0 0,1 1 0 0 0,-1-1 0 0 0,1 0 0 0 0,-1 1 0 0 0,0-1 0 0 0,0 0 0 0 0,0-2 0 0 0,-1 1 0 0 0,-1-3 0 0 0,9-11 0 0 0,-5 14 0 0 0,1 0 0 0 0,0 0 0 0 0,0 1 0 0 0,0-1 0 0 0,0 1 0 0 0,4-4 0 0 0,-6 6 0 0 0,-1 0 0 0 0,1 0 0 0 0,0 1 0 0 0,-1-1 0 0 0,1 0 0 0 0,-1 0 0 0 0,0 0 0 0 0,1 0 0 0 0,-1 0 0 0 0,0 0 0 0 0,1 0 0 0 0,-1 0 0 0 0,0-1 0 0 0,0 1 0 0 0,0-1 0 0 0,3-10 0 0 0,-2 10 0 0 0,0 1 0 0 0,0-1 0 0 0,0 0 0 0 0,-1 1 0 0 0,1-1 0 0 0,-1 0 0 0 0,1 1 0 0 0,-1-1 0 0 0,0 0 0 0 0,1 1 0 0 0,-1-1 0 0 0,0 0 0 0 0,0-2 0 0 0,0 1 0 0 0,0 2 0 0 0,0 0 0 0 0,0 0 0 0 0,0 1 0 0 0,1-1 0 0 0,-1 0 0 0 0,0 0 0 0 0,1 0 0 0 0,-1 0 0 0 0,1 1 0 0 0,-1-1 0 0 0,1 0 0 0 0,-1 0 0 0 0,1 1 0 0 0,-1-1 0 0 0,1 0 0 0 0,1 0 0 0 0,-1 0 0 0 0,-1 0 0 0 0,1 1 0 0 0,0-1 0 0 0,0 0 0 0 0,-1 0 0 0 0,1 0 0 0 0,-1 0 0 0 0,1 0 0 0 0,-1 0 0 0 0,1 0 0 0 0,-1 0 0 0 0,1 0 0 0 0,-1 0 0 0 0,0 0 0 0 0,1 0 0 0 0,-1 0 0 0 0,0-1 0 0 0,0-9 0 0 0,0 1 0 0 0,0-1 0 0 0,1 0 0 0 0,0 1 0 0 0,1-1 0 0 0,0 1 0 0 0,5-13 0 0 0,-2 8 0 0 0,-5 13 0 0 0,1-1 0 0 0,0 0 0 0 0,0 1 0 0 0,0-1 0 0 0,0 0 0 0 0,0 1 0 0 0,0 0 0 0 0,1-1 0 0 0,-1 1 0 0 0,1 0 0 0 0,3-4 0 0 0,-5 5 0 0 0,1 1 0 0 0,-1-1 0 0 0,0 1 0 0 0,1-1 0 0 0,-1 1 0 0 0,0-1 0 0 0,1 0 0 0 0,-1 1 0 0 0,0-1 0 0 0,0 0 0 0 0,0 1 0 0 0,0-1 0 0 0,1 0 0 0 0,-1 1 0 0 0,0-1 0 0 0,0 0 0 0 0,0 1 0 0 0,-1-2 0 0 0,3-11 0 0 0,7-7 0 0 0,6-20 0 0 0,-15 38 0 0 0,1 0 0 0 0,-1 0 0 0 0,1 0 0 0 0,-1 0 0 0 0,0 0 0 0 0,0-1 0 0 0,0 1 0 0 0,0-2 0 0 0,0 1 0 0 0,0 0 0 0 0,0 0 0 0 0,0 0 0 0 0,1 0 0 0 0,-1 0 0 0 0,1 0 0 0 0,0 1 0 0 0,0-1 0 0 0,0 0 0 0 0,0 0 0 0 0,0 1 0 0 0,0-1 0 0 0,1 1 0 0 0,-1-1 0 0 0,4-3 0 0 0,1-6 0 0 0,0 0 0 0 0,0 0 0 0 0,-1 0 0 0 0,-1-1 0 0 0,3-14 0 0 0,-1 7 0 0 0,8-21 0 0 0,-11 34 7 0 0,0 0 55 0 0,0 0 0 0 0,0 0 0 0 0,1 0 1 0 0,0 0-1 0 0,7-8 0 0 0,-11 15-34 0 0,0-1 1 0 0,1 1-1 0 0,-1-1 0 0 0,1 0 0 0 0,-1 0 1 0 0,0 1-1 0 0,0-1 0 0 0,1 0 0 0 0,-1 1 1 0 0,0-1-1 0 0,0 0 0 0 0,0 0 0 0 0,0 1 1 0 0,0-2-1 0 0,2-7-124 0 0,0 6-28 0 0,-1 3 97 0 0,-1-1 0 0 0,0 1 0 0 0,1-1 0 0 0,-1 0 0 0 0,0 1-1 0 0,0-1 1 0 0,1 0 0 0 0,-1 1 0 0 0,0-1 0 0 0,0 0 0 0 0,0 1 0 0 0,0-1-1 0 0,0 0 1 0 0,0 1 0 0 0,0-1 0 0 0,0 0 0 0 0,0 1 0 0 0,0-1 0 0 0,0-1-1 0 0,0 2 10 0 0,-1 0 15 0 0,1 0 0 0 0,0-1 1 0 0,0 1-1 0 0,0 0 0 0 0,0-1 0 0 0,0 1 1 0 0,0 0-1 0 0,0-1 0 0 0,0 1 0 0 0,0 0 1 0 0,0-1-1 0 0,0 1 0 0 0,0 0 0 0 0,0-1 1 0 0,0 1-1 0 0,0 0 0 0 0,0-1 0 0 0,1 1 1 0 0,-1 0-1 0 0,0-1 0 0 0,0 1 0 0 0,0 0 1 0 0,0 0-1 0 0,1-1 0 0 0,-1 1 0 0 0,0 0 1 0 0,0 0-1 0 0,1-1 0 0 0,-1 1 0 0 0,0 0 1 0 0,0 0-1 0 0,1 0 0 0 0,-1-1 1 0 0,0 1-1 0 0,1 0 0 0 0,0-1-385 0 0,-6 3-2602 0 0,-3 1-3442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0.8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179 1 13416 0 0,'0'0'8847'0'0,"0"0"-8705"0"0,0 1-1 0 0,0-1 1 0 0,0 1-1 0 0,0-1 1 0 0,0 1-1 0 0,0-1 1 0 0,0 1-1 0 0,0-1 1 0 0,0 1-1 0 0,0-1 0 0 0,0 0 1 0 0,0 1-1 0 0,-1-1 1 0 0,1 1-1 0 0,0-1 1 0 0,0 1-1 0 0,0-1 1 0 0,-1 1-1 0 0,-2 2-5 0 0,0 1-1 0 0,0-1 1 0 0,1 1-1 0 0,-1-1 1 0 0,-3 7-1 0 0,4-5-92 0 0,-1-1-1 0 0,1 1 0 0 0,-1-1 0 0 0,-7 7 0 0 0,6-7-4 0 0,0 0 0 0 0,1 1 0 0 0,-1-1 0 0 0,-3 8 0 0 0,4-8-29 0 0,1 1-1 0 0,-1-1 0 0 0,-1 0 1 0 0,1 0-1 0 0,-7 7 0 0 0,2-4-52 0 0,1 0 1 0 0,-10 14-1 0 0,-5 4-265 0 0,11-13 86 0 0,6-8-229 0 0,1 1 0 0 0,-1 0-1 0 0,-5 8 1 0 0,9-11-442 0 0,20-7-5499 0 0,-1-5 4057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1.2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 11976 0 0,'4'-2'96'0'0,"10"-1"2948"0"0,-5 4-1078 0 0,31 14 783 0 0,-38-14-2237 0 0,7 7 444 0 0,-6-5-878 0 0,17 9 16 0 0,31 9-94 0 0,-41-17-952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2.1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7832 0 0,'0'0'602'0'0,"0"2"-395"0"0,0 13 440 0 0,4 25 7008 0 0,1-9-5365 0 0,-5-28-2154 0 0,1-1 0 0 0,0 0 0 0 0,-1 1 0 0 0,1-1 0 0 0,-1 1 0 0 0,0-1 0 0 0,0 1 0 0 0,0 3 0 0 0,0-4-30 0 0,0 1-1 0 0,0 0 0 0 0,0 0 0 0 0,1 0 1 0 0,-1-1-1 0 0,1 1 0 0 0,0 3 0 0 0,2 4-73 0 0,0 1 0 0 0,-1 0 0 0 0,0 0 0 0 0,1 16 0 0 0,-3 49 334 0 0,-1-32 720 0 0,1-32-837 0 0,4 115 110 0 0,-3-109-359 0 0,-3 35 0 0 0,-1 1 0 0 0,-1 139 0 0 0,2-149 0 0 0,1-26 0 0 0,0 25 0 0 0,5 102 25 0 0,5 50-1434 0 0,0-25 784 0 0,-5-60 642 0 0,-3-61-17 0 0,3 27 0 0 0,3 75 0 0 0,-6-58 0 0 0,0-35 69 0 0,4 45 384 0 0,27 235-951 0 0,-23-73 2575 0 0,-10-198-2186 0 0,1-3 109 0 0,0 47 0 0 0,1-46 0 0 0,3 56 0 0 0,5 41 1 0 0,-5-69-12 0 0,-3 55-135 0 0,-1-86 198 0 0,-6 164 12 0 0,1-150-64 0 0,3-45 0 0 0,0 36 0 0 0,1 48-6 0 0,-1-7 38 0 0,11 330 38 0 0,-8-374-46 0 0,-1 55 171 0 0,-5 74 816 0 0,8-53-587 0 0,2-38-222 0 0,2 9-65 0 0,1 1-130 0 0,0 43-7 0 0,1 0 0 0 0,-9 82 19 0 0,0-233-14 0 0,4 165 365 0 0,5-27-716 0 0,-4-74 343 0 0,0 10 108 0 0,1-13 165 0 0,-4 110 1 0 0,-1 9-119 0 0,4-145-158 0 0,0 15-312 0 0,-5-30 209 0 0,7 38 1 0 0,-5-43 450 0 0,-1 23 1 0 0,1 6-39 0 0,-1-35-289 0 0,-1-1 0 0 0,-1 0-1 0 0,-3 22 1 0 0,2-18-2 0 0,-1 23 0 0 0,2-13-13 0 0,2 25 0 0 0,0-7 0 0 0,-1-27 0 0 0,3 26 0 0 0,-3-24 0 0 0,-1-17 0 0 0,1 0 0 0 0,0 0 0 0 0,-1 0 0 0 0,1 0 0 0 0,0 0 0 0 0,0 0 0 0 0,1-1 0 0 0,-1 1 0 0 0,0 0 0 0 0,1 0 0 0 0,0 3 0 0 0,2 4-736 0 0,-1-1 0 0 0,0 1 0 0 0,0 0 0 0 0,-1 0 0 0 0,0 0 0 0 0,0 0 0 0 0,-1 0 0 0 0,-1 11 0 0 0,0 7-2277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4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1 215 5064 0 0,'0'0'12719'0'0,"2"1"-12207"0"0,16 1 609 0 0,0 0-1 0 0,0-1 1 0 0,33-2-1 0 0,-14-1-747 0 0,228 2 2044 0 0,-172 6-2417 0 0,-4 0 0 0 0,13 3 102 0 0,-36-2-68 0 0,-7-5-80 0 0,75-8-1 0 0,2-1 63 0 0,-36 2 37 0 0,6 1 11 0 0,13-16-64 0 0,-86 15-26 0 0,49-13-1 0 0,7-2-8 0 0,-36 9 35 0 0,20-3 0 0 0,-21 6 180 0 0,78-20 0 0 0,-123 26-186 0 0,0 1 0 0 0,0-1 0 0 0,8 1 0 0 0,8-1-111 0 0,0-2 25 0 0,0 2 1 0 0,37 1 0 0 0,-37 1 243 0 0,1-1 0 0 0,29-4 1 0 0,-41 3-159 0 0,1 1 0 0 0,20 1 0 0 0,3 0-227 0 0,180-9 66 0 0,-117 5 807 0 0,-50 2-337 0 0,-31 0-272 0 0,0 1-1 0 0,22 2 1 0 0,-19 1-10 0 0,0-2 1 0 0,22-2-1 0 0,47 0 85 0 0,-22 1 13 0 0,-10-1 146 0 0,54-5 79 0 0,82-8-733 0 0,-106 10 464 0 0,67 0 93 0 0,57-5 26 0 0,-60 5-138 0 0,33 1 103 0 0,57 0-154 0 0,361 7-174 0 0,-459 2 169 0 0,52 3 0 0 0,-143-5 36 0 0,435 17 1408 0 0,-198-5-1439 0 0,-64-2 7 0 0,-185-12 104 0 0,595 4-9 0 0,-563-6-107 0 0,45-3 19 0 0,-75 2 106 0 0,45 2 1 0 0,-23 2-224 0 0,203 6-1542 0 0,-267-8 1235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 11976 0 0,'0'0'10301'0'0,"2"-1"-9907"0"0,5-1-221 0 0,-4 1-77 0 0,0 0 0 0 0,0 0-1 0 0,0 1 1 0 0,0-1 0 0 0,1 1 0 0 0,-1-1 0 0 0,0 1 0 0 0,0 0 0 0 0,0 0 0 0 0,0 0 0 0 0,0 1 0 0 0,0-1 0 0 0,0 1 0 0 0,4 1 0 0 0,9 3 86 0 0,-14-5-161 0 0,-1 0-1 0 0,1 1 1 0 0,0-1-1 0 0,0 1 1 0 0,0 0-1 0 0,-1 0 1 0 0,1-1-1 0 0,0 1 1 0 0,-1 0-1 0 0,1 0 1 0 0,1 2-1 0 0,7 3 107 0 0,-8-5-112 0 0,-1 0 0 0 0,1-1 0 0 0,-1 1 1 0 0,0 0-1 0 0,0 0 0 0 0,1 0 1 0 0,-1 0-1 0 0,0 0 0 0 0,0 0 1 0 0,1 2-1 0 0,0 0-6 0 0,6 5-1 0 0,2 1 3 0 0,-8-8 8 0 0,0 1-1 0 0,0 0 1 0 0,0 0-1 0 0,0 0 1 0 0,0 0 0 0 0,0 0-1 0 0,-1 0 1 0 0,1 0-1 0 0,-1 0 1 0 0,0 0 0 0 0,0 1-1 0 0,0-1 1 0 0,0 1-1 0 0,0-1 1 0 0,0 1 0 0 0,0-1-1 0 0,-1 1 1 0 0,1-1-1 0 0,-1 1 1 0 0,0 3 0 0 0,5 20 347 0 0,-5-19-307 0 0,-1-1 0 0 0,0 1 0 0 0,0-1-1 0 0,-1 1 1 0 0,1-1 0 0 0,-2 0 0 0 0,1 0-1 0 0,-1 0 1 0 0,0 0 0 0 0,-4 7 0 0 0,1-4-22 0 0,0 0 1 0 0,-1 0-1 0 0,0-1 1 0 0,0 0 0 0 0,-13 10-1 0 0,17-16-66 0 0,0 0-1 0 0,0 1 1 0 0,1-1-1 0 0,-1 1 1 0 0,1-1-1 0 0,-5 7 1 0 0,4-5-19 0 0,2-2-108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5.7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8288 0 0,'0'0'638'0'0,"11"4"2980"0"0,27 1 2649 0 0,-35-5-6029 0 0,0 0-1 0 0,-1 0 1 0 0,1 1-1 0 0,0-1 1 0 0,0 1 0 0 0,-1 0-1 0 0,1-1 1 0 0,0 2-1 0 0,-1-1 1 0 0,1 0-1 0 0,-1 0 1 0 0,1 1-1 0 0,-1-1 1 0 0,0 1-1 0 0,1 0 1 0 0,-1 0-1 0 0,0 0 1 0 0,0 0-1 0 0,0 0 1 0 0,-1 0-1 0 0,1 0 1 0 0,0 1-1 0 0,-1-1 1 0 0,0 0-1 0 0,1 1 1 0 0,-1 0-1 0 0,0-1 1 0 0,0 1-1 0 0,1 3 1 0 0,1 7-28 0 0,-1 0 1 0 0,0-1 0 0 0,0 1-1 0 0,-1 25 1 0 0,-2-24-164 0 0,0-1 1 0 0,-1 1-1 0 0,-1-1 1 0 0,0 1-1 0 0,-7 17 1 0 0,3-8-28 0 0,-15 24-209 0 0,15-36-1562 0 0,7-11 1617 0 0,0 0-1 0 0,0 0 0 0 0,0 0 0 0 0,0 0 0 0 0,-1 0 0 0 0,1 0 0 0 0,0 0 0 0 0,0-1 1 0 0,0 1-1 0 0,0 0 0 0 0,-1 0 0 0 0,0-17-11970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0 5064 0 0,'7'7'505'0'0,"23"21"10392"0"0,-26-24-10088 0 0,-1-1 0 0 0,0 1 0 0 0,0 0 1 0 0,0 1-1 0 0,0-1 0 0 0,3 8 0 0 0,-3-7-381 0 0,0 1-1 0 0,0-1 1 0 0,0-1 0 0 0,4 6 0 0 0,-3-6-193 0 0,0 0 0 0 0,0 1 1 0 0,-1 0-1 0 0,0-1 1 0 0,0 1-1 0 0,0 1 1 0 0,-1-1-1 0 0,0 0 1 0 0,0 1-1 0 0,0-1 0 0 0,1 7 1 0 0,-2-10-164 0 0,-1 1 0 0 0,1 0 1 0 0,0 0-1 0 0,0-1 0 0 0,0 1 0 0 0,2 2 1 0 0,-2-2-33 0 0,0-1 1 0 0,0 0-1 0 0,0 0 1 0 0,0 1 0 0 0,0-1-1 0 0,-1 1 1 0 0,1-1 0 0 0,-1 1-1 0 0,1 2 1 0 0,0 24 282 0 0,0-19-430 0 0,-1 1 0 0 0,0-1 1 0 0,-3 21-1 0 0,0-14 313 0 0,-2 0 0 0 0,0-1-1 0 0,-1 0 1 0 0,-13 27 0 0 0,8-23-207 0 0,0 3-160 0 0,-16 23 0 0 0,23-41-303 0 0,0 1 0 0 0,0-1-1 0 0,0 0 1 0 0,-1 0-1 0 0,0-1 1 0 0,0 1 0 0 0,0-1-1 0 0,0 0 1 0 0,-9 4 0 0 0,9-4-3543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6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31 0 4608 0 0,'0'0'18398'0'0,"-2"1"-17687"0"0,0 1-577 0 0,0 0 1 0 0,0 0-1 0 0,0 0 1 0 0,0 0-1 0 0,0 0 1 0 0,1 0-1 0 0,-1 0 1 0 0,1 0-1 0 0,0 1 1 0 0,-1-1-1 0 0,1 1 1 0 0,0-1-1 0 0,0 1 1 0 0,0 0-1 0 0,1-1 1 0 0,-1 5-1 0 0,-1 4 11 0 0,0 1 1 0 0,1 19-1 0 0,1-23-133 0 0,1 0-1 0 0,0 0 1 0 0,0 0-1 0 0,0 0 1 0 0,1 0-1 0 0,1 0 0 0 0,-1 0 1 0 0,1-1-1 0 0,0 1 1 0 0,1-1-1 0 0,0 0 1 0 0,0 0-1 0 0,0 0 1 0 0,8 7-1 0 0,-9-9-7 0 0,1-1-1 0 0,0 0 1 0 0,0-1-1 0 0,0 1 1 0 0,0-1-1 0 0,1 1 1 0 0,-1-1-1 0 0,1 0 1 0 0,0-1-1 0 0,0 1 1 0 0,0-1 0 0 0,0 0-1 0 0,0-1 1 0 0,1 1-1 0 0,-1-1 1 0 0,8 1-1 0 0,-5-1-16 0 0,0-1 1 0 0,-1 0-1 0 0,1-1 0 0 0,-1 1 1 0 0,1-1-1 0 0,-1-1 0 0 0,0 0 1 0 0,1 0-1 0 0,-1 0 0 0 0,0-1 0 0 0,0 0 1 0 0,-1 0-1 0 0,1-1 0 0 0,0 0 1 0 0,-1 0-1 0 0,7-6 0 0 0,-9 6-246 0 0,0 1 0 0 0,0-1-1 0 0,-1 0 1 0 0,1 0 0 0 0,4-9-1 0 0,6-7-1376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7.6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8752 0 0,'1'3'67'0'0,"-1"-1"-1"0"0,1 1 1 0 0,0-1 0 0 0,-1 1 0 0 0,0-1 0 0 0,1 1 0 0 0,-1-1 0 0 0,0 1-1 0 0,0 0 1 0 0,-1-1 0 0 0,1 1 0 0 0,0-1 0 0 0,-2 6 0 0 0,1-8 59 0 0,1 1 0 0 0,0-1 0 0 0,0 1 0 0 0,0-1 0 0 0,0 1 0 0 0,0 0 0 0 0,0-1 0 0 0,0 1 0 0 0,0-1 0 0 0,1 1 0 0 0,-1-1 0 0 0,0 1 0 0 0,0-1 0 0 0,0 1 0 0 0,1 0 0 0 0,-1-1 0 0 0,0 1 0 0 0,1-1 0 0 0,-1 0 0 0 0,0 1 0 0 0,1-1 0 0 0,-1 1 0 0 0,0-1 0 0 0,1 1 0 0 0,0 0 0 0 0,0-1 95 0 0,0 1 1 0 0,0 0-1 0 0,-1 0 0 0 0,1 0 1 0 0,0-1-1 0 0,-1 1 1 0 0,1 0-1 0 0,-1 0 1 0 0,1 0-1 0 0,-1 0 0 0 0,1 2 1 0 0,1 6 17 0 0,0-1 0 0 0,0 1 0 0 0,1 0 0 0 0,0-1 0 0 0,0 0 0 0 0,9 15 0 0 0,6 9 70 0 0,-15-25-215 0 0,1-1 0 0 0,-1 0 0 0 0,1 0 1 0 0,0 0-1 0 0,0 0 0 0 0,1-1 0 0 0,6 6 1 0 0,-10-10-100 0 0,5 3 160 0 0,13-8 33 0 0,-17 3-167 0 0,0 1 0 0 0,0-1 0 0 0,0 0 0 0 0,0 0 0 0 0,-1-1-1 0 0,1 1 1 0 0,0 0 0 0 0,-1-1 0 0 0,1 1 0 0 0,0-1 0 0 0,-1 1-1 0 0,0-1 1 0 0,1 0 0 0 0,-1 1 0 0 0,0-1 0 0 0,0 0-1 0 0,0 0 1 0 0,0 0 0 0 0,0 0 0 0 0,0-3 0 0 0,1-3 35 0 0,0 0 1 0 0,-1-1-1 0 0,0 1 1 0 0,-1-10-1 0 0,0 10-53 0 0,1-1 0 0 0,2-14-1 0 0,-2 13-3 0 0,-1-3 13 0 0,0 13-10 0 0,0 0 0 0 0,0-1 0 0 0,0 1 0 0 0,1 0-1 0 0,-1 0 1 0 0,0 0 0 0 0,0 0 0 0 0,1-1 0 0 0,-1 1 0 0 0,0 0 0 0 0,1 0-1 0 0,-1 0 1 0 0,0 0 0 0 0,0 0 0 0 0,1 0 0 0 0,-1 0 0 0 0,0 0 0 0 0,1 0-1 0 0,-1 0 1 0 0,0 0 0 0 0,1 0 0 0 0,-1 0 0 0 0,0 0 0 0 0,0 0 0 0 0,1 0-1 0 0,-1 1 1 0 0,0-1 0 0 0,0 0 0 0 0,1 0 0 0 0,-1 0 0 0 0,10 4-7 0 0,-7-2 5 0 0,0 1 0 0 0,0 0 0 0 0,0 0 0 0 0,0 0 0 0 0,0 1 0 0 0,-1-1 0 0 0,4 5 0 0 0,13 28 0 0 0,-2 7 0 0 0,-13-30 0 0 0,11 24 0 0 0,-10-27-7 0 0,-1 0-1 0 0,0 1 0 0 0,-1-1 1 0 0,3 16-1 0 0,9 28 446 0 0,-13-47-231 0 0,-1 0 0 0 0,0 0 0 0 0,0 0 0 0 0,0 0 0 0 0,-1 8 0 0 0,2 12 119 0 0,-1-15-334 0 0,0 0-1 0 0,-1 0 1 0 0,-2 13-1 0 0,2-22 48 0 0,0 0 0 0 0,-1 0 0 0 0,1 0 0 0 0,-1 0 0 0 0,0 0 0 0 0,0-1-1 0 0,0 1 1 0 0,0 0 0 0 0,0 0 0 0 0,-1-1 0 0 0,1 1 0 0 0,-1-1-1 0 0,1 0 1 0 0,-1 1 0 0 0,0-1 0 0 0,0 0 0 0 0,-4 3 0 0 0,4-4 49 0 0,1 0 1 0 0,-1-1-1 0 0,0 1 1 0 0,1-1-1 0 0,-1 1 1 0 0,0-1-1 0 0,0 1 1 0 0,-3-1-1 0 0,0 0 5 0 0,1 1-45 0 0,0-1 0 0 0,0 0-1 0 0,-1 0 1 0 0,1-1 0 0 0,0 1 0 0 0,-1-1 0 0 0,1 0 0 0 0,0 0-1 0 0,0 0 1 0 0,0-1 0 0 0,0 0 0 0 0,-8-3 0 0 0,-3-5-52 0 0,-24-17 0 0 0,36 25-30 0 0,-1-1-112 0 0,-1-1 0 0 0,1 0 0 0 0,0 0 0 0 0,1 0 0 0 0,-1 0 0 0 0,1-1 0 0 0,0 1 0 0 0,0-1 0 0 0,-4-8 0 0 0,6 11-660 0 0,0-1 1 0 0,0 0-1 0 0,0 0 1 0 0,1 0 0 0 0,-1 0-1 0 0,1 0 1 0 0,0-3-1 0 0,0-6-5952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28.0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4144 0 0,'10'0'22084'0'0,"-10"4"-20168"0"0,3 28-4813 0 0,-1-13 3135 0 0,6 30 0 0 0,-7-44-344 0 0,1 5-274 0 0,1 0-1 0 0,0 0 1 0 0,1 0 0 0 0,4 9-1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25:39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80 7832 0 0,'0'0'968'0'0,"-5"3"965"0"0,-22-3 3172 0 0,-13 9-1541 0 0,32-4-3543 0 0,6-1-7 0 0,1 1 1 0 0,-1-1-1 0 0,1 0 0 0 0,0 1 0 0 0,0-1 0 0 0,0 1 0 0 0,0-1 0 0 0,1 1 0 0 0,0-1 0 0 0,0 1 0 0 0,0 0 0 0 0,0-1 0 0 0,1 1 0 0 0,2 7 0 0 0,10 41 522 0 0,-11-49-614 0 0,1 3-89 0 0,0 0 0 0 0,7 12 1 0 0,-9-17 161 0 0,0-1 0 0 0,0 1 0 0 0,0-1 1 0 0,1 1-1 0 0,-1-1 0 0 0,0 1 1 0 0,1-1-1 0 0,-1 0 0 0 0,1 0 0 0 0,0 0 1 0 0,-1 0-1 0 0,1 0 0 0 0,0 0 1 0 0,0 0-1 0 0,-1-1 0 0 0,4 2 0 0 0,19 4-4 0 0,-21-4 81 0 0,0-1 0 0 0,1 0-1 0 0,-1 0 1 0 0,0 0 0 0 0,1 0-1 0 0,-1-1 1 0 0,1 1-1 0 0,-1-1 1 0 0,0 0 0 0 0,1 0-1 0 0,-1 0 1 0 0,1-1 0 0 0,-1 1-1 0 0,1-1 1 0 0,-1 1-1 0 0,0-1 1 0 0,0 0 0 0 0,4-2-1 0 0,0-1 195 0 0,-4 3-249 0 0,-1 0 1 0 0,0 0-1 0 0,0 0 0 0 0,0 0 0 0 0,0 0 0 0 0,0 0 0 0 0,0-1 1 0 0,-1 1-1 0 0,1-1 0 0 0,0 1 0 0 0,-1-1 0 0 0,1 0 0 0 0,-1 0 1 0 0,1 0-1 0 0,-1 0 0 0 0,0 0 0 0 0,0 0 0 0 0,1-3 0 0 0,7-13-17 0 0,-8 16 0 0 0,1 0 0 0 0,-1 0 0 0 0,0 0 0 0 0,0 0 0 0 0,-1 0 0 0 0,1-1 0 0 0,0 1 0 0 0,0-4 0 0 0,4-47 456 0 0,-5 47-357 0 0,0-1 0 0 0,0 1-1 0 0,-1-1 1 0 0,1 1 0 0 0,-1 0-1 0 0,-1-1 1 0 0,1 1 0 0 0,-1 0-1 0 0,0-1 1 0 0,-1 1 0 0 0,0 1-1 0 0,0-1 1 0 0,0 0 0 0 0,0 1-1 0 0,-1-1 1 0 0,-7-8 0 0 0,-1-1-88 0 0,11 13-10 0 0,0 0 0 0 0,0 0 0 0 0,0 0 0 0 0,-1 0 0 0 0,1 0 1 0 0,-1 0-1 0 0,0 0 0 0 0,1 0 0 0 0,-1 1 0 0 0,0-1 0 0 0,0 1 0 0 0,0-1 0 0 0,0 1 0 0 0,0 0 0 0 0,0 0 0 0 0,-1 0 0 0 0,1 0 1 0 0,-4-1-1 0 0,3 2-4 0 0,0-1 15 0 0,0 1 1 0 0,0 0 0 0 0,0 0 0 0 0,0 0 0 0 0,0 0-1 0 0,0 0 1 0 0,0 0 0 0 0,0 1 0 0 0,0 0-1 0 0,0-1 1 0 0,0 1 0 0 0,0 0 0 0 0,-4 2 0 0 0,-14 11-289 0 0,21-13 174 0 0,-1 0 0 0 0,1 0 0 0 0,-1 0 0 0 0,1 0 1 0 0,-1 0-1 0 0,1 0 0 0 0,0 1 0 0 0,-1-1 0 0 0,1 0 0 0 0,0 0 1 0 0,0 3-1 0 0,-1 1-971 0 0,-3 6-4168 0 0,3-2-1640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3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1 139 11976 0 0,'0'0'6083'0'0,"1"-1"-5993"0"0,3-3 1094 0 0,-3 12-1094 0 0,1 10-63 0 0,-2-16 109 0 0,0 4-95 0 0,0-12-173 0 0,0-18 132 0 0,1 10 0 0 0,1 12 0 0 0,0 0 0 0 0,-2-12 0 0 0,1 14-8 0 0,-1-1-1 0 0,0 1 0 0 0,0-1 0 0 0,0 1 0 0 0,0-1 1 0 0,0 1-1 0 0,0 0 0 0 0,0-1 0 0 0,0 1 0 0 0,0-1 1 0 0,0 1-1 0 0,0-1 0 0 0,0 1 0 0 0,0-1 0 0 0,0 1 1 0 0,0-1-1 0 0,-1 1 0 0 0,1-1 0 0 0,0 1 0 0 0,0 0 0 0 0,0-1 1 0 0,-1 1-1 0 0,1-1 0 0 0,0 1 0 0 0,-1-1 0 0 0,0 1 110 0 0,1-1 0 0 0,0 1-1 0 0,0 0 1 0 0,-1 0 0 0 0,1-1-1 0 0,0 1 1 0 0,0 0 0 0 0,0-1 0 0 0,-1 1-1 0 0,1-1 1 0 0,0 1 0 0 0,0 0-1 0 0,0-1 1 0 0,0 1 0 0 0,0 0-1 0 0,0-1 1 0 0,0 1 0 0 0,0-1-1 0 0,0 1 1 0 0,0 0 0 0 0,0-1-1 0 0,0 1 1 0 0,0-1 0 0 0,0 1-1 0 0,0 0 1 0 0,0-1 0 0 0,0 19-41 0 0,0 24-554 0 0,0-40 862 0 0,0-4-241 0 0,-2-4-102 0 0,0 2-26 0 0,2 0-1 0 0,-1 0 0 0 0,0 0 0 0 0,1-1 0 0 0,0 1 0 0 0,0 0 1 0 0,1-8-1 0 0,1-7 342 0 0,-7-26 396 0 0,5 13-836 0 0,0 32 324 0 0,1 2-32 0 0,0 2-189 0 0,0 1 1 0 0,0-1 0 0 0,0 1 0 0 0,0 0 0 0 0,-1 8-1 0 0,0-7 40 0 0,1 0 0 0 0,-1 0-1 0 0,1-1 1 0 0,0 1 0 0 0,3 9-1 0 0,-2-8 76 0 0,0 0 0 0 0,-1-1 0 0 0,0 1 0 0 0,0 0 0 0 0,-1 10 0 0 0,1 8-123 0 0,5 56-804 0 0,-4-62 710 0 0,3-13-270 0 0,-3-4-5 0 0,-1-1-522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39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9 3680 0 0,'-15'-8'16343'0'0,"7"7"-15659"0"0,-1 2 1106 0 0,8 0-1706 0 0,0 0 0 0 0,1-1 0 0 0,-1 1 0 0 0,0 0-1 0 0,0 0 1 0 0,1 0 0 0 0,-1 0 0 0 0,1 0 0 0 0,-1 0 0 0 0,1 0-1 0 0,-1 2 1 0 0,-1 3-84 0 0,0 1 0 0 0,1 0 0 0 0,0-1 0 0 0,1 1 0 0 0,-1 0 0 0 0,1-1 0 0 0,1 9 0 0 0,0 6 0 0 0,0-3 1 0 0,1-1-1 0 0,1 1 0 0 0,1 0 0 0 0,6 19 1 0 0,2 8-20 0 0,-10-36-161 0 0,1 0 0 0 0,0 0 0 0 0,1-1 0 0 0,0 1 0 0 0,0-1 1 0 0,1 1-1 0 0,0-1 0 0 0,0-1 0 0 0,1 1 0 0 0,0-1 0 0 0,0 0 0 0 0,1 0 0 0 0,11 8 0 0 0,-1-7-1224 0 0,-16-8 886 0 0,1 1 1 0 0,-1-1 0 0 0,0 0-1 0 0,1 0 1 0 0,-1 0 0 0 0,1 0-1 0 0,-1 0 1 0 0,1 0-1 0 0,-1 0 1 0 0,0-1 0 0 0,2 0-1 0 0,7-6-5252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39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2304 0 0,'0'-1'7802'0'0,"7"-5"-2815"0"0,-6 6-4957 0 0,27-15 2377 0 0,-26 15-2223 0 0,-1-1 1 0 0,1 1 0 0 0,0-1 0 0 0,0 1-1 0 0,0 0 1 0 0,0 0 0 0 0,0-1-1 0 0,0 2 1 0 0,-1-1 0 0 0,1 0-1 0 0,0 0 1 0 0,0 0 0 0 0,0 1-1 0 0,0-1 1 0 0,3 2 0 0 0,1 1 152 0 0,0 0 0 0 0,-1 0 0 0 0,1 0 0 0 0,5 5 0 0 0,-9-7-316 0 0,-1 0 0 0 0,0 0 0 0 0,1 1 0 0 0,-1-1 0 0 0,0 0 1 0 0,0 1-1 0 0,0-1 0 0 0,0 1 0 0 0,0-1 0 0 0,0 1 0 0 0,-1 0 0 0 0,1-1 1 0 0,-1 1-1 0 0,1 0 0 0 0,-1-1 0 0 0,1 1 0 0 0,-1 0 0 0 0,0 0 0 0 0,0 2 1 0 0,3 22 58 0 0,-2-21-66 0 0,0 0 0 0 0,-1-1 1 0 0,0 1-1 0 0,1 0 1 0 0,-2 9-1 0 0,-2 11-211 0 0,3-20 100 0 0,0 0 1 0 0,0 0-1 0 0,-1 1 1 0 0,0-1-1 0 0,0 0 1 0 0,-3 7-1 0 0,-2 8-584 0 0,4-15 421 0 0,1 0 0 0 0,-1-1-1 0 0,0 1 1 0 0,-3 5-1 0 0,-17 10-917 0 0,16-12 1092 0 0,-2-4-11 0 0,7-4-136 0 0,1 1-255 0 0,0 0 566 0 0,1 0-1 0 0,-1 0 1 0 0,0 0 0 0 0,1 0 0 0 0,-1-1-1 0 0,1 1 1 0 0,-1 0 0 0 0,1 0-1 0 0,-1 0 1 0 0,1-1 0 0 0,0 1-1 0 0,-1 0 1 0 0,1-1 0 0 0,0 1-1 0 0,0-1 1 0 0,-1 1 0 0 0,1 0-1 0 0,0-1 1 0 0,0 0 0 0 0,0 1-1 0 0,0-1 1 0 0,0 0 0 0 0,-1 1-1 0 0,3-1 1 0 0,25 7 448 0 0,-24-6-304 0 0,7 0 142 0 0,-1 0-1 0 0,18-1 1 0 0,13 1-187 0 0,-30 1-289 0 0,0-2 0 0 0,-1 1-1 0 0,18-2 1 0 0,-6 0-2427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4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6912 0 0,'0'2'7648'0'0,"1"9"-6395"0"0,0 1 0 0 0,0-1 0 0 0,2 0 1 0 0,4 17-1 0 0,-6-25-1185 0 0,-1-1 1 0 0,1 1-1 0 0,-1-1 1 0 0,1 1-1 0 0,-1 0 1 0 0,0 4-1 0 0,0 1 18 0 0,1 7 47 0 0,-1-11-129 0 0,0 0 0 0 0,1 0 0 0 0,-1 0 0 0 0,1 0 0 0 0,0 0 0 0 0,1 4-1 0 0,6 9-1039 0 0,-3-7-5019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41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58 12640 0 0,'0'0'2372'0'0,"-1"1"-1251"0"0,-1 4-808 0 0,1 0 0 0 0,-1 1 0 0 0,1-1 0 0 0,0 0 0 0 0,1 1 0 0 0,-1-1 0 0 0,1 1 0 0 0,0-1 0 0 0,1 1 0 0 0,-1-1 0 0 0,1 1-1 0 0,0-1 1 0 0,2 7 0 0 0,2 3-317 0 0,1 0-1 0 0,0 0 0 0 0,12 18 0 0 0,-18-31 5 0 0,2 2 0 0 0,11 3 0 0 0,-10-5 0 0 0,-1-1 0 0 0,-1-1 0 0 0,0 1 0 0 0,0-1 0 0 0,0 0 0 0 0,0 0 0 0 0,1 0 0 0 0,-1 1 0 0 0,0-1 0 0 0,0 0 0 0 0,0 0 0 0 0,1-1 0 0 0,0 1 0 0 0,5 0 0 0 0,-6 0 19 0 0,1 0 1 0 0,-1 0-1 0 0,1 0 0 0 0,-1-1 0 0 0,0 1 0 0 0,1 0 0 0 0,-1-1 0 0 0,1 1 0 0 0,-1-1 0 0 0,1 1 0 0 0,-1-1 1 0 0,0 0-1 0 0,1 0 0 0 0,-1 1 0 0 0,0-1 0 0 0,0 0 0 0 0,0 0 0 0 0,0 0 0 0 0,0 0 0 0 0,0-1 0 0 0,0 1 1 0 0,0 0-1 0 0,0 0 0 0 0,0-1 0 0 0,-1 1 0 0 0,1 0 0 0 0,0-1 0 0 0,-1 1 0 0 0,1-1 0 0 0,-1 1 0 0 0,0 0 1 0 0,1-1-1 0 0,-1 1 0 0 0,0-4 0 0 0,1 0 121 0 0,-1-1 0 0 0,0 1 1 0 0,-1-1-1 0 0,1 1 0 0 0,-1-1 0 0 0,0 1 1 0 0,-1 0-1 0 0,-2-10 0 0 0,-6-10 281 0 0,6 12-158 0 0,-1 0 1 0 0,-8-13 0 0 0,9 18-152 0 0,-1 0 0 0 0,0 0 0 0 0,-12-12-1 0 0,15 18-107 0 0,0 0-1 0 0,0 0 1 0 0,0 0 0 0 0,0 1-1 0 0,0-1 1 0 0,-1 1-1 0 0,1-1 1 0 0,-1 1-1 0 0,1 0 1 0 0,-1 0 0 0 0,1 0-1 0 0,-1 0 1 0 0,0 0-1 0 0,1 1 1 0 0,-1-1-1 0 0,-4 1 1 0 0,6 0-28 0 0,0 0 0 0 0,0 0 0 0 0,0 0 0 0 0,0 0 1 0 0,0 1-1 0 0,0-1 0 0 0,0 0 0 0 0,0 1 0 0 0,1-1 0 0 0,-1 1 0 0 0,0-1 0 0 0,0 1 0 0 0,0 0 1 0 0,1-1-1 0 0,-1 1 0 0 0,0 0 0 0 0,1-1 0 0 0,-1 1 0 0 0,0 0 0 0 0,1 0 0 0 0,-1-1 1 0 0,1 1-1 0 0,-1 0 0 0 0,1 0 0 0 0,-1 1 0 0 0,-6 24-1463 0 0,6-22 1119 0 0,1-3 242 0 0,0 0-1 0 0,0 0 1 0 0,0 0-1 0 0,0 1 1 0 0,0-1-1 0 0,0 0 1 0 0,0 0-1 0 0,0 0 1 0 0,1 0-1 0 0,-1 0 1 0 0,1 2-1 0 0,1 3-992 0 0,-1 5-947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1:38:41.4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7368 0 0,'1'1'12417'0'0,"3"-1"-12231"0"0,-1 2 0 0 0,0-1 0 0 0,0 0 0 0 0,0 1 0 0 0,0-1 1 0 0,0 1-1 0 0,0 0 0 0 0,-1 0 0 0 0,1 0 0 0 0,-1 0 0 0 0,1 0 0 0 0,-1 1 1 0 0,0-1-1 0 0,1 1 0 0 0,-1 0 0 0 0,-1 0 0 0 0,3 3 0 0 0,20 40 854 0 0,-16-25-646 0 0,6 13 118 0 0,1 19-111 0 0,-10-39-350 0 0,-1 0 0 0 0,-1 0 0 0 0,0 0 0 0 0,-1 0 0 0 0,1 18 1 0 0,-3-22-19 0 0,0 14 5 0 0,-4 38 1 0 0,3-58-77 0 0,0 0 0 0 0,0-1-1 0 0,-1 1 1 0 0,1 0 0 0 0,-1-1 0 0 0,0 1-1 0 0,-3 3 1 0 0,-7 17-596 0 0,7-12-822 0 0,-4 0-432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8.8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13792 0 0,'0'0'8586'0'0,"8"5"-7462"0"0,0-1-1107 0 0,-7-3-17 0 0,-1 0 0 0 0,1-1 0 0 0,0 1 0 0 0,-1-1 0 0 0,1 1 0 0 0,0-1 0 0 0,0 0 0 0 0,-1 1 0 0 0,1-1 0 0 0,0 0 0 0 0,0 1 0 0 0,0-1 0 0 0,0 0 0 0 0,-1 0 0 0 0,1 0 0 0 0,0 0 0 0 0,0 0 0 0 0,0 0 0 0 0,0 0 0 0 0,0 0 0 0 0,1 0 0 0 0,2-1 0 0 0,54-1 1458 0 0,-45 1-3993 0 0,-1 0-3514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26:43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11376 0 0,'0'0'10551'0'0,"1"1"-10296"0"0,15 11 252 0 0,-15-12-245 0 0,19 9 569 0 0,-3 0-155 0 0,17 8 353 0 0,-31-15-1106 0 0,27 26 242 0 0,-24-17-165 0 0,10 8 70 0 0,-9-12 123 0 0,-2-1-36 0 0,-2-1 71 0 0,2 0 0 0 0,-1 0 0 0 0,0-1 0 0 0,1 0 0 0 0,0 0 0 0 0,8 6 0 0 0,4 3-268 0 0,-2 3 8 0 0,-10-10 30 0 0,-4-4 3 0 0,0 0 1 0 0,1 0-1 0 0,-1-1 0 0 0,1 1 1 0 0,-1 0-1 0 0,1-1 1 0 0,0 1-1 0 0,0-1 1 0 0,2 3-1 0 0,5 3 58 0 0,-1 0 7 0 0,-6-6 5 0 0,6 16 12 0 0,-2-10-60 0 0,0 1-1 0 0,0-1 1 0 0,0-1 0 0 0,12 10 0 0 0,-9-8-8 0 0,8 7 57 0 0,-16-13-13 0 0,4 9 17 0 0,1-4-45 0 0,0-1 0 0 0,0 1 1 0 0,11 6-1 0 0,-11-5-31 0 0,-1 0 11 0 0,6 6 53 0 0,-4-6-12 0 0,-4-6-51 0 0,6 6-1 0 0,-7-7-12 0 0,0 0 0 0 0,0 0 0 0 0,0 1-1 0 0,0-1 1 0 0,0 1 0 0 0,-1-1 0 0 0,1 1 0 0 0,-1 0 0 0 0,1 0 0 0 0,-1-1-1 0 0,2 5 1 0 0,2 1-133 0 0,11 19-190 0 0,-9-13 588 0 0,6 16-155 0 0,7-5 41 0 0,-18-21-19 0 0,-2-3-114 0 0,1 1 0 0 0,0-1 0 0 0,-1 1-1 0 0,0 0 1 0 0,1-1 0 0 0,-1 1 0 0 0,1 0-1 0 0,-1 0 1 0 0,0-1 0 0 0,1 1 0 0 0,-1 0-1 0 0,0 0 1 0 0,0 0 0 0 0,0 0 0 0 0,0-1 0 0 0,0 1-1 0 0,0 1 1 0 0,0 1-6 0 0,0-3 0 0 0,11 21 0 0 0,-8-17 9 0 0,3 12 35 0 0,-6-15-43 0 0,0 0 0 0 0,1 0-1 0 0,-1-1 1 0 0,0 1-1 0 0,0 0 1 0 0,0 0 0 0 0,1 0-1 0 0,-1 0 1 0 0,0-1-1 0 0,1 1 1 0 0,-1 0 0 0 0,1 0-1 0 0,-1-1 1 0 0,1 1-1 0 0,-1 0 1 0 0,1-1-1 0 0,0 2 1 0 0,1 0-1 0 0,5 8 0 0 0,-6-9 0 0 0,0 0 0 0 0,0-1 0 0 0,-1 1 0 0 0,1 0 0 0 0,0 0 0 0 0,-1 0 0 0 0,1 0 0 0 0,-1 0 0 0 0,1 1 0 0 0,-1-1 0 0 0,1 1 0 0 0,-1 0-10 0 0,0-1 1 0 0,0 0-1 0 0,0 1 0 0 0,1-1 1 0 0,-1 0-1 0 0,1 1 0 0 0,-1-1 1 0 0,1 0-1 0 0,-1 0 0 0 0,1 0 1 0 0,0 1-1 0 0,0-1 1 0 0,-1 0-1 0 0,1 0 0 0 0,0 0 1 0 0,0 0-1 0 0,2 1 0 0 0,2 4-193 0 0,-1 5-90 0 0,-4-10 340 0 0,0 1 0 0 0,1-1 0 0 0,-1 1 0 0 0,1-1 0 0 0,-1 1 0 0 0,1-1 0 0 0,-1 1 0 0 0,3 1 0 0 0,0 2-24 0 0,0-1 0 0 0,-1 1-1 0 0,1 0 1 0 0,-1 0 0 0 0,0 0-1 0 0,0 0 1 0 0,-1 0 0 0 0,2 7-1 0 0,-2-10-89 0 0,-1 0-1 0 0,1 0 1 0 0,0-1-1 0 0,0 1 1 0 0,0 0-1 0 0,0-1 1 0 0,2 3-1 0 0,3 4 199 0 0,7 17 441 0 0,-10-17-572 0 0,2 8 0 0 0,-5-16 0 0 0,0 1 0 0 0,0 0 0 0 0,0 0 0 0 0,0-1 0 0 0,0 1 0 0 0,1 0 0 0 0,-1 0 0 0 0,0-1 0 0 0,0 1 0 0 0,1 0 0 0 0,-1-1 0 0 0,0 1 0 0 0,1 0 0 0 0,-1-1 0 0 0,1 1 0 0 0,-1-1 0 0 0,1 1 0 0 0,-1-1 0 0 0,1 1 0 0 0,-1-1 0 0 0,2 1 0 0 0,0 1 0 0 0,2 3 0 0 0,-2 5 11 0 0,5-1 31 0 0,-2 0-31 0 0,7 15-11 0 0,-10-13 0 0 0,-2-10 0 0 0,0 0 0 0 0,0 0 0 0 0,0-1 0 0 0,0 1 0 0 0,0 0 0 0 0,1-1 0 0 0,-1 1 0 0 0,0 0 0 0 0,0 0 0 0 0,1-1 0 0 0,-1 1 0 0 0,0 0 0 0 0,1-1 0 0 0,-1 1 0 0 0,1-1 0 0 0,-1 1 0 0 0,0-1 0 0 0,1 1 0 0 0,-1 0 0 0 0,2 0 0 0 0,0 1 0 0 0,1 2 28 0 0,-1-1 36 0 0,0 1 1 0 0,1-1-1 0 0,-2 1 0 0 0,1 0 1 0 0,0 0-1 0 0,-1-1 0 0 0,2 7 1 0 0,-3-9-289 0 0,7 11-29 0 0,4 10 275 0 0,-8-15-22 0 0,-1 1 0 0 0,2 1 0 0 0,1 1 0 0 0,-1-1 0 0 0,4 0 0 0 0,-3-1 0 0 0,1-1 0 0 0,2 1 0 0 0,-4 1 0 0 0,1 2 0 0 0,0-2 0 0 0,-1-1 0 0 0,1 1 0 0 0,4 2 0 0 0,-4-2 0 0 0,3-1 0 0 0,-3 0 0 0 0,0 3 0 0 0,2-2 0 0 0,-1-1 0 0 0,-2-1 36 0 0,-3-6 141 0 0,5 12 393 0 0,-3-6-537 0 0,9 16-324 0 0,-11-22 102 0 0,0 0 29 0 0,13 27 128 0 0,-1-1 32 0 0,-9-21 0 0 0,2 4 0 0 0,-2 4 0 0 0,-1-4 0 0 0,-2-3 0 0 0,3 0 0 0 0,-3 1 0 0 0,3-1 29 0 0,0-1 224 0 0,-3-5-263 0 0,0 0 0 0 0,0 1 0 0 0,0-1 1 0 0,0 0-1 0 0,0 1 0 0 0,-1-1 0 0 0,1 1 0 0 0,0-1 0 0 0,-1 1 0 0 0,1 0 0 0 0,-1-1 1 0 0,0 1-1 0 0,1 0 0 0 0,-1-1 0 0 0,0 4 0 0 0,1 3-18 0 0,3-2 28 0 0,-1 1 0 0 0,-3 1 0 0 0,1-1 0 0 0,3-2 0 0 0,1 1 20 0 0,-5-4 509 0 0,3 1-639 0 0,-1 2 9 0 0,1 12-213 0 0,-2-11 330 0 0,-1-5 493 0 0,0-1-720 0 0,1 0 207 0 0,-1 0-1 0 0,0 0 1 0 0,1 0-1 0 0,-1 0 1 0 0,0 0-1 0 0,1 0 0 0 0,-1 0 1 0 0,0 0-1 0 0,0 1 1 0 0,1-1-1 0 0,-1 0 1 0 0,0 0-1 0 0,1 0 1 0 0,-1 0-1 0 0,0 1 1 0 0,0-1-1 0 0,1 0 1 0 0,-1 0-1 0 0,0 1 0 0 0,0-1 1 0 0,0 0-1 0 0,1 0 1 0 0,-1 1-1 0 0,0-1 1 0 0,0 0-1 0 0,0 1 1 0 0,3 19-156 0 0,-3-13 176 0 0,0-6 352 0 0,0 1-241 0 0,1 3-102 0 0,-1-1-25 0 0,2 5 0 0 0,-4 3 0 0 0,5-4 0 0 0,-1-7-41 0 0,0 0-50 0 0,3 10-12 0 0,-5-10-46 0 0,0 6 22 0 0,4 17 102 0 0,-4-23 25 0 0,0 1 0 0 0,0 0 0 0 0,0 0 0 0 0,0 0 0 0 0,0 0 0 0 0,0 0 0 0 0,1 0 0 0 0,-1 0 0 0 0,1-1 0 0 0,0 3 0 0 0,2 2 0 0 0,-3-5 0 0 0,0 0 0 0 0,0 0 0 0 0,0 0 0 0 0,1 0 0 0 0,-1 0 0 0 0,0 0 0 0 0,1 0 0 0 0,-1 0 0 0 0,0 0 0 0 0,1 0 0 0 0,-1 0 0 0 0,1-1 0 0 0,0 1 0 0 0,-1 0 0 0 0,1 0 0 0 0,1 1 0 0 0,3 3 0 0 0,-4-3 2 0 0,-1-1-1 0 0,1 1-1 0 0,-1-1 1 0 0,1 0 0 0 0,0 0 0 0 0,-1 0 0 0 0,1 0 0 0 0,0 0 0 0 0,0 0-1 0 0,0 0 1 0 0,0 0 0 0 0,0 0 0 0 0,0-1 0 0 0,0 1 0 0 0,0 0 0 0 0,0 0-1 0 0,0-1 1 0 0,0 1 0 0 0,0-1 0 0 0,0 1 0 0 0,0-1 0 0 0,1 1 0 0 0,1-1-1 0 0,0 1 4 0 0,10 1 133 0 0,-13-2-132 0 0,1 0-1 0 0,-1 0 1 0 0,0 1-1 0 0,0-1 1 0 0,0 0-1 0 0,1 0 1 0 0,-1 0 0 0 0,0 0-1 0 0,0 1 1 0 0,0-1-1 0 0,1 0 1 0 0,-1 0 0 0 0,0 0-1 0 0,0 1 1 0 0,0-1-1 0 0,0 0 1 0 0,0 0-1 0 0,0 1 1 0 0,0-1 0 0 0,1 0-1 0 0,-1 0 1 0 0,0 1-1 0 0,0-1 1 0 0,0 0-1 0 0,0 0 1 0 0,0 1 0 0 0,0-1-1 0 0,0 0 1 0 0,0 0-1 0 0,0 1 1 0 0,0-1 0 0 0,0 0-1 0 0,-1 0 1 0 0,1 1-1 0 0,0-1 1 0 0,0 0-1 0 0,0 0 1 0 0,0 1 0 0 0,0-1-1 0 0,0 0 1 0 0,-1 0-1 0 0,1 0 1 0 0,0 1-1 0 0,0-1 1 0 0,0 0 0 0 0,0 0-1 0 0,-1 0 1 0 0,1 1-1 0 0,0-1 1 0 0,0 0 0 0 0,-1 0-1 0 0,0 1 9 0 0,0 1 0 0 0,0-1 0 0 0,0 0 0 0 0,0 1 0 0 0,0-1 0 0 0,0 1-1 0 0,1-1 1 0 0,-1 1 0 0 0,0-1 0 0 0,1 1 0 0 0,-1 2 0 0 0,1-3-28 0 0,0 1 0 0 0,0 0 0 0 0,0-1 0 0 0,0 1-1 0 0,0-1 1 0 0,1 1 0 0 0,-1-1 0 0 0,0 1 0 0 0,1-1 0 0 0,0 0 0 0 0,-1 1 0 0 0,1-1-1 0 0,1 2 1 0 0,2 8-176 0 0,1 5 246 0 0,0 0 0 0 0,10 20 0 0 0,-11-27 0 0 0,0 1 0 0 0,-1-1-1 0 0,4 14 1 0 0,4 14-55 0 0,-8-29 0 0 0,-1-1 0 0 0,0 1 0 0 0,3 15 0 0 0,-2-3 0 0 0,12 38 0 0 0,-2-7 0 0 0,14 55 15 0 0,-20-75 78 0 0,21 52 0 0 0,5 17-238 0 0,-14-37 145 0 0,3 11 0 0 0,-12-40 7 0 0,-7-26 39 0 0,-1 0 1 0 0,1 0 0 0 0,1 15-1 0 0,-1 1 82 0 0,9 34 0 0 0,1 0-81 0 0,11 46 16 0 0,2 12 10 0 0,-20-85-160 0 0,16 45 0 0 0,-12-45-38 0 0,7 38 0 0 0,-2-3 243 0 0,2 9 359 0 0,0 6-424 0 0,10 38-12 0 0,-7-39-18 0 0,-17-69-23 0 0,0 1 0 0 0,6 11 0 0 0,4 12 0 0 0,1 11 32 0 0,21 49 0 0 0,-4-9-32 0 0,6 27 0 0 0,-15-48 27 0 0,-15-39-8 0 0,14 29-1 0 0,-19-49-18 0 0,1 1 0 0 0,-2 0 0 0 0,1 0 0 0 0,-1 1 0 0 0,0-1 0 0 0,0 13 0 0 0,3 22 0 0 0,27 64 0 0 0,-9-25 0 0 0,-20-73 20 0 0,1 1 1 0 0,6 14-1 0 0,5 13 144 0 0,18 78 531 0 0,-14-9-695 0 0,-7-49 4 0 0,-4-24-31 0 0,6 14-361 0 0,-9-36 326 0 0,-1 0 0 0 0,0 0 0 0 0,3 20 0 0 0,-6-26 119 0 0,1-1 0 0 0,0 1-1 0 0,0-1 1 0 0,0 1 0 0 0,3 5-1 0 0,4 13 224 0 0,-4-2-267 0 0,1-2 0 0 0,13 32 0 0 0,-13-38-13 0 0,0 0 0 0 0,3 18 0 0 0,2 7 0 0 0,4 14-616 0 0,-10-35 176 0 0,10 28 0 0 0,4-4-452 0 0,-17-39 553 0 0,-6-17-4894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29:43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4001 58 2304 0 0,'0'0'14391'0'0,"-5"9"-10891"0"0,5-9-3496 0 0,-1 0 0 0 0,0 0 0 0 0,1 1 0 0 0,-1-1 0 0 0,0 0-1 0 0,1 0 1 0 0,-1 0 0 0 0,1 0 0 0 0,-1 0 0 0 0,0 0 0 0 0,1 0 0 0 0,-1 0-1 0 0,0 0 1 0 0,1 0 0 0 0,-1 0 0 0 0,0-1 0 0 0,0 1 0 0 0,0-1 521 0 0,-8-5 96 0 0,8 4-592 0 0,0 1-1 0 0,-1 0 1 0 0,1-1 0 0 0,0 1-1 0 0,0 0 1 0 0,-1-1-1 0 0,1 1 1 0 0,0 0-1 0 0,-4-2 1 0 0,0-3-52 0 0,-10 1 231 0 0,-1-6 499 0 0,13 11-672 0 0,1-1-1 0 0,0-1 0 0 0,0 1 0 0 0,1 0 1 0 0,-1 0-1 0 0,0-1 0 0 0,0 1 1 0 0,-1-3-1 0 0,-13-5 149 0 0,14 8-145 0 0,0 1 1 0 0,1 0 0 0 0,-1 0-1 0 0,0 0 1 0 0,1 1 0 0 0,-1-1-1 0 0,0 0 1 0 0,1 1 0 0 0,-1-1-1 0 0,-2 2 1 0 0,-6 0 56 0 0,5-2 31 0 0,-1 1 1 0 0,1 0 0 0 0,-1 0-1 0 0,1 1 1 0 0,-1 0 0 0 0,-4 2-1 0 0,8-4 10 0 0,1 0-64 0 0,-44 9 219 0 0,37-9-256 0 0,0 0 0 0 0,0 0 0 0 0,1 1 0 0 0,-1 0 0 0 0,1 1 0 0 0,-1 0 0 0 0,-10 4 0 0 0,-24 14 305 0 0,22-10-189 0 0,15-7-126 0 0,1-1-1 0 0,-1 0 0 0 0,0 0 1 0 0,-5 2-1 0 0,9-4-7 0 0,-1 1-1 0 0,1-1 1 0 0,0 1-1 0 0,0-1 1 0 0,0 1-1 0 0,0-1 0 0 0,0 1 1 0 0,0 0-1 0 0,0 0 1 0 0,0 0-1 0 0,-1 1 1 0 0,-8 5 57 0 0,5-6-52 0 0,4-1-17 0 0,0 0-1 0 0,1 0 1 0 0,-1 0 0 0 0,0 0 0 0 0,0 1 0 0 0,0-1-1 0 0,0 0 1 0 0,0 1 0 0 0,0-1 0 0 0,0 1-1 0 0,0-1 1 0 0,0 0 0 0 0,1 1 0 0 0,-1 0 0 0 0,0-1-1 0 0,0 1 1 0 0,1 0 0 0 0,-1-1 0 0 0,-1 2 0 0 0,-21 20 10 0 0,20-19-81 0 0,0 0-1 0 0,0 0 1 0 0,0-1 0 0 0,0 1 0 0 0,-1 0 0 0 0,1-1 0 0 0,-1 0 0 0 0,-6 3 0 0 0,9-5 64 0 0,0 1 19 0 0,-1-1-1 0 0,1 1 1 0 0,0-1 0 0 0,0 1 0 0 0,0-1 0 0 0,0 1-1 0 0,0-1 1 0 0,0 1 0 0 0,0 0 0 0 0,0 0 0 0 0,0 0-1 0 0,0 0 1 0 0,-1 1 0 0 0,1-1 164 0 0,0 1-46 0 0,-15 7-368 0 0,15-8 51 0 0,1 0 94 0 0,-1 3-17 0 0,-10 2 141 0 0,0 4 421 0 0,7-6-301 0 0,0 0-234 0 0,-1 0 0 0 0,1 0 0 0 0,0 0 0 0 0,0 0 0 0 0,0 1 0 0 0,1 0 0 0 0,-6 9 0 0 0,8-13 78 0 0,1 1 0 0 0,-1-1 0 0 0,0 0 0 0 0,1 1-1 0 0,-1-1 1 0 0,0 0 0 0 0,0 0 0 0 0,0 0 0 0 0,0 1 0 0 0,0-1-1 0 0,-1 0 1 0 0,1 0 0 0 0,-2 1 0 0 0,-13 10 32 0 0,15-10 128 0 0,1-2-125 0 0,0 1 1 0 0,0-1 0 0 0,0 1-1 0 0,0-1 1 0 0,-1 1 0 0 0,1-1-1 0 0,0 1 1 0 0,0-1 0 0 0,0 0-1 0 0,0 1 1 0 0,-1-1 0 0 0,1 1-1 0 0,0-1 1 0 0,0 0 0 0 0,-1 1-1 0 0,1-1 1 0 0,0 1 0 0 0,-1-1-1 0 0,1 0 1 0 0,0 1 0 0 0,-1-1-1 0 0,1 0 1 0 0,-1 1 0 0 0,-8 4-15 0 0,2 1 34 0 0,-5 6-46 0 0,5-6 15 0 0,3-3 34 0 0,1-1 0 0 0,-1 1 0 0 0,1 0 0 0 0,0 1-1 0 0,0-1 1 0 0,-3 4 0 0 0,5-6 134 0 0,-11 7 0 0 0,0-1-192 0 0,11-4 0 0 0,0 1 0 0 0,-9 6 0 0 0,-4 2 0 0 0,-4 5-20 0 0,11-13-43 0 0,5-3 41 0 0,0 0-1 0 0,0 1 0 0 0,0-1 0 0 0,0 0 0 0 0,0 0 0 0 0,0 1 0 0 0,1-1 0 0 0,-1 1 0 0 0,-1 2 0 0 0,-9 7 53 0 0,8-10-8 0 0,-1 0 1 0 0,-75 47 238 0 0,44-20-261 0 0,12-5 0 0 0,7-12 0 0 0,11-4 0 0 0,2-3 0 0 0,1 1 0 0 0,-1-1 0 0 0,0 0 0 0 0,-1 0 0 0 0,-5 3 0 0 0,8-6 0 0 0,0 1 0 0 0,0-1 0 0 0,0 1 0 0 0,0-1 0 0 0,0 1 0 0 0,-3 4 0 0 0,0-1 0 0 0,-51 28 128 0 0,53-31-129 0 0,-2 1 3 0 0,-1 12-18 0 0,5-12 21 0 0,0-1-1 0 0,-1 0 0 0 0,0 1 0 0 0,1-1 0 0 0,-1 0 0 0 0,0 0 0 0 0,0 0 0 0 0,0 0 0 0 0,0-1 0 0 0,0 1 0 0 0,0 0 0 0 0,-3 1 0 0 0,0 0 45 0 0,0 1-79 0 0,0-1 0 0 0,-1 1 1 0 0,-9 3-1 0 0,0 3 51 0 0,11-7 25 0 0,0 0-1 0 0,-1-1 0 0 0,1 0 1 0 0,0 0-1 0 0,-1 0 0 0 0,-5 2 1 0 0,5-2-35 0 0,0-1 0 0 0,-1 2 0 0 0,1-1 1 0 0,-6 5-1 0 0,2-2-78 0 0,-5 7-272 0 0,11-10 375 0 0,1 0-1 0 0,0 0 0 0 0,-1-1 0 0 0,0 1 0 0 0,1 0 0 0 0,-1-1 0 0 0,0 0 0 0 0,0 0 0 0 0,-3 1 0 0 0,5-1-31 0 0,-11 4 83 0 0,10-2-36 0 0,1 0-37 0 0,-6 2-75 0 0,0 0-1 0 0,0-1 1 0 0,-1 0-1 0 0,0 0 1 0 0,0 0-1 0 0,-10 3 0 0 0,-23 14 525 0 0,-2-1-399 0 0,38-16-64 0 0,0-1 0 0 0,-1 0 0 0 0,0 0 0 0 0,0-1 0 0 0,0 1 0 0 0,-10 2 0 0 0,-2-1 0 0 0,-35 10 0 0 0,36-10 0 0 0,-20 6 0 0 0,21-5-64 0 0,-23 4-1 0 0,8-2-66 0 0,-10 6-32 0 0,28-8 113 0 0,-1-1 0 0 0,1 0-1 0 0,-17 2 1 0 0,-33 7 349 0 0,-41 7-469 0 0,45-8 721 0 0,3 4-551 0 0,-42 5 64 0 0,81-18-64 0 0,8-2 0 0 0,1 1 0 0 0,-15-1 0 0 0,3 0-14 0 0,1 1-1 0 0,-28 6 1 0 0,-12 2-82 0 0,18-4-202 0 0,-56 16-1 0 0,53-8 542 0 0,-20 4 207 0 0,-35 3-415 0 0,16-4-35 0 0,-13-7 0 0 0,65-7 0 0 0,24-3 0 0 0,0 1 0 0 0,-1 0 0 0 0,-12 3 0 0 0,-26 4 0 0 0,23-4 0 0 0,-7 0 0 0 0,14 1-139 0 0,-1-1 0 0 0,-17 1 0 0 0,-23 5-172 0 0,40-6 311 0 0,-28 2 0 0 0,30-5 0 0 0,1 1 0 0 0,0 1 0 0 0,-21 6 0 0 0,29-7 0 0 0,-2-1 0 0 0,1 1 0 0 0,-14 0 0 0 0,-6 2 0 0 0,-24 0 0 0 0,39-2 198 0 0,0 0-1 0 0,-15-1 1 0 0,-21 3 448 0 0,-66 7 51 0 0,32 3-697 0 0,23-2 0 0 0,27-5 0 0 0,-36 2 0 0 0,66-9-531 0 0,-1 0-1 0 0,1 0 1 0 0,-1 0-1 0 0,1 1 1 0 0,0-1-1 0 0,-1 1 1 0 0,1-1 0 0 0,0 1-1 0 0,-1 0 1 0 0,1 0-1 0 0,0 0 1 0 0,0 1-1 0 0,0-1 1 0 0,0 0 0 0 0,0 1-1 0 0,-4 2 1 0 0,3 0-2027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2:39.5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16 6912 0 0,'-13'-16'16038'0'0,"2"20"-14927"0"0,6-2-966 0 0,1 1 1 0 0,-1-1-1 0 0,1 1 1 0 0,0 0-1 0 0,-1 0 1 0 0,1 0-1 0 0,1 0 1 0 0,-6 6 0 0 0,-10 9 58 0 0,7-7-169 0 0,1 1 0 0 0,0 1-1 0 0,0 0 1 0 0,-13 22 0 0 0,19-28-346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2:39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 9216 0 0,'0'0'7965'0'0,"3"0"-6797"0"0,38-3 2033 0 0,-38 3-2200 0 0,10 3-306 0 0,12 5-326 0 0,-23-8-683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2:41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96 1 3680 0 0,'0'0'167'0'0,"0"6"129"0"0,0-2 2255 0 0,1 5 3827 0 0,1 1-3493 0 0,0 14-575 0 0,-2-4-952 0 0,-1 0-1 0 0,-8 36 0 0 0,-3 24 342 0 0,7-42-1222 0 0,1 18 101 0 0,-2 7-68 0 0,-8 86 328 0 0,11-101-608 0 0,1 145 386 0 0,3-102-503 0 0,0-37-71 0 0,-1 46-5 0 0,-11 198 107 0 0,7-234-128 0 0,-4 127 85 0 0,5-134-88 0 0,2 20 45 0 0,1 108 2 0 0,-1-83-44 0 0,-4 189-147 0 0,-4-100 111 0 0,4-12 255 0 0,10 86 140 0 0,0-141-245 0 0,-3-47-16 0 0,-3 62 119 0 0,0-101-131 0 0,5 48-1 0 0,1 6 21 0 0,-5 453 89 0 0,5-395-211 0 0,-9-41 0 0 0,3-97 0 0 0,1 1 0 0 0,2 14 0 0 0,1 10 0 0 0,-3 312 0 0 0,-5-228 240 0 0,0 28-373 0 0,9-11 122 0 0,-3-109 11 0 0,-5 44 0 0 0,-1 2 0 0 0,7 40 10 0 0,-3 102 33 0 0,-1-106-29 0 0,-2 24-17 0 0,1-104 3 0 0,2 1 0 0 0,5 44 0 0 0,-3-40 42 0 0,-3 63 1 0 0,-2-16 11 0 0,9 127 143 0 0,-5-180-165 0 0,5 118 61 0 0,0-6-18 0 0,0 67 122 0 0,-6-133-85 0 0,-4 40 88 0 0,1 111 91 0 0,-1-155 402 0 0,8-23-1240 0 0,-2-34 643 0 0,0 0 0 0 0,-1 0 0 0 0,0 0-1 0 0,-4 19 1 0 0,3-23-204 0 0,0 0 0 0 0,0 0-1 0 0,2 21 1 0 0,0 0 541 0 0,4-17-226 0 0,-5-9-207 0 0,-1-4-69 0 0,0 0-1 0 0,1 1 1 0 0,0-1 0 0 0,0 0-1 0 0,-1 1 1 0 0,1-1 0 0 0,1 0-1 0 0,-1 1 1 0 0,0-1 0 0 0,0 0-1 0 0,1 0 1 0 0,0 1 0 0 0,-1-1-1 0 0,1 0 1 0 0,0 0 0 0 0,0 0-1 0 0,0 1 1 0 0,0-1 0 0 0,3 3-1 0 0,-3-2 14 0 0,1 0 0 0 0,-1 1 0 0 0,0-1 0 0 0,0 0 0 0 0,-1 1 0 0 0,1-1 0 0 0,-1 1 0 0 0,0-1 0 0 0,0 1 0 0 0,0 4 0 0 0,1 7-93 0 0,0 0 12 0 0,-1-5 4 0 0,1-1 1 0 0,0 1-1 0 0,1-1 1 0 0,3 14-1 0 0,-4-21 78 0 0,0 0-1 0 0,0 0 0 0 0,-1 0 1 0 0,1-1-1 0 0,-1 1 1 0 0,1 0-1 0 0,-1 0 1 0 0,0 0-1 0 0,0 0 0 0 0,0 0 1 0 0,0 0-1 0 0,0 0 1 0 0,0 0-1 0 0,-1 0 0 0 0,1 0 1 0 0,-1 0-1 0 0,1 0 1 0 0,-2 2-1 0 0,1-2-458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1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12 431 3680 0 0,'0'0'12108'0'0,"0"0"-11868"0"0,0 1 0 0 0,0 0 0 0 0,0-1 1 0 0,-1 1-1 0 0,1-1 0 0 0,0 1 0 0 0,0 0 1 0 0,-1-1-1 0 0,1 1 0 0 0,0-1 0 0 0,-9 7 7068 0 0,9-7-7097 0 0,0 0 1 0 0,0 0-1 0 0,0 0 1 0 0,0 1 0 0 0,0-1-1 0 0,8 5 1099 0 0,-4-4-1390 0 0,-1 0 0 0 0,1 0 0 0 0,-1-1 0 0 0,1 0 0 0 0,5 1-1 0 0,16-3 210 0 0,-19 2-101 0 0,0 0 1 0 0,0 0 0 0 0,0-1-1 0 0,0 0 1 0 0,7-2-1 0 0,51-16 203 0 0,4-2-63 0 0,35-16 53 0 0,18-8-47 0 0,-71 26-138 0 0,75-17 1 0 0,55-2-27 0 0,-126 27 29 0 0,254-35-28 0 0,-114 35-11 0 0,352-2 147 0 0,-389 14-155 0 0,245 2 125 0 0,231-3-117 0 0,-233-3 0 0 0,-71-5 0 0 0,-169 6 0 0 0,48-5 0 0 0,-43-4-1 0 0,-116 9-10 0 0,69-7-59 0 0,41-1 172 0 0,19 2-11 0 0,-1 1-42 0 0,65-6-28 0 0,-80 10-9 0 0,-32 2-13 0 0,409-8 65 0 0,-537 9-64 0 0,98-3 0 0 0,51-2-108 0 0,-36-1-77 0 0,-4 0 198 0 0,14 3 355 0 0,-3-6-304 0 0,-49 1-64 0 0,-64 8 2 0 0,17 0 36 0 0,-1 0 1 0 0,45-8-1 0 0,-29 3 15 0 0,-13 2-31 0 0,35-1 42 0 0,-37 3 13 0 0,36 1 0 0 0,-2 1 190 0 0,-48-1-192 0 0,-2 0-59 0 0,3 0-16 0 0,2 2 0 0 0,-4-4 12 0 0,-6 2 36 0 0,4 3-25 0 0,-5-2 19 0 0,5 2-20 0 0,-5-1 20 0 0,1 0-46 0 0,-3-1-70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2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0 10912 0 0,'-32'1'11365'0'0,"37"7"-9652"0"0,11 8-2176 0 0,-12-11 542 0 0,-2-4-52 0 0,0 1-1 0 0,-1 0 1 0 0,1-1-1 0 0,0 1 1 0 0,0-1-1 0 0,0 0 1 0 0,0 0-1 0 0,1 0 1 0 0,2 2-1 0 0,5 1 48 0 0,0 1 1 0 0,-1 1-1 0 0,0 0 0 0 0,10 8 0 0 0,-18-13-21 0 0,2 0 11 0 0,1 0-40 0 0,-3-1-22 0 0,-1 0-1 0 0,0 0 1 0 0,1 0-1 0 0,-1 1 0 0 0,1-1 1 0 0,-1 0-1 0 0,1 0 1 0 0,-1 0-1 0 0,0 0 0 0 0,1 0 1 0 0,-1 0-1 0 0,1 1 1 0 0,-1-1-1 0 0,0 0 0 0 0,1 0 1 0 0,-1 0-1 0 0,0 1 0 0 0,1-1 1 0 0,-1 0-1 0 0,0 1 1 0 0,1-1-1 0 0,-1 0 0 0 0,0 1 1 0 0,0-1-1 0 0,1 0 1 0 0,-1 1-1 0 0,0 0 0 0 0,4 9 11 0 0,-3-8-9 0 0,0 1 1 0 0,-1-1 0 0 0,0 1-1 0 0,1-1 1 0 0,-1 1-1 0 0,0 0 1 0 0,0-1-1 0 0,-1 1 1 0 0,1-1-1 0 0,-1 1 1 0 0,1-1 0 0 0,-1 1-1 0 0,0-1 1 0 0,-1 5-1 0 0,-5 8 29 0 0,0-1 0 0 0,0 0 0 0 0,-18 24 0 0 0,-19 30 86 0 0,32-45-105 0 0,11-20-14 0 0,-1 0 1 0 0,1 0 0 0 0,0 0-1 0 0,-1-1 1 0 0,-4 6-1 0 0,3-2-109 0 0,-1-1-1 0 0,1 1 1 0 0,0-1-1 0 0,0 1 1 0 0,0 0-1 0 0,1 0 1 0 0,-2 8-1 0 0,3-11 83 0 0,-1-1 40 0 0,0 1-644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3.0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4 8752 0 0,'0'0'5568'0'0,"9"-1"-4202"0"0,-1 0-1046 0 0,0 0 1 0 0,0 1-1 0 0,0-1 0 0 0,0 1 0 0 0,0 1 1 0 0,0 0-1 0 0,0 0 0 0 0,0 1 1 0 0,-1-1-1 0 0,1 2 0 0 0,0-1 0 0 0,-1 1 1 0 0,1 0-1 0 0,12 9 0 0 0,-17-11-301 0 0,-1 1 0 0 0,0 0 0 0 0,0 0 0 0 0,-1 0-1 0 0,1 0 1 0 0,0 0 0 0 0,-1 1 0 0 0,1-1 0 0 0,-1 0 0 0 0,0 1 0 0 0,1 0 0 0 0,-1-1 0 0 0,-1 1-1 0 0,1-1 1 0 0,0 1 0 0 0,-1 0 0 0 0,1-1 0 0 0,-1 1 0 0 0,0 0 0 0 0,0 0 0 0 0,0 0 0 0 0,0-1-1 0 0,0 1 1 0 0,0 0 0 0 0,-1 0 0 0 0,-1 2 0 0 0,0 3 8 0 0,0-1-1 0 0,0 0 1 0 0,-1 0-1 0 0,0 0 1 0 0,-1 0 0 0 0,0 0-1 0 0,0-1 1 0 0,-7 9-1 0 0,-2 1 19 0 0,-1-2-1 0 0,-30 25 1 0 0,-70 47-275 0 0,104-79 8 0 0,0-1 0 0 0,0-1 0 0 0,-19 8 0 0 0,27-12-82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3.4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198 1 14544 0 0,'-2'0'75'0'0,"0"0"1"0"0,-1 0 0 0 0,1 0-1 0 0,0 0 1 0 0,-1 0 0 0 0,1 1-1 0 0,0 0 1 0 0,0-1 0 0 0,0 1-1 0 0,-1 0 1 0 0,1 0 0 0 0,0 0-1 0 0,0 0 1 0 0,0 0 0 0 0,0 0 0 0 0,0 1-1 0 0,1-1 1 0 0,-1 1 0 0 0,-2 2-1 0 0,-3 2 113 0 0,-12 9-28 0 0,14-12-30 0 0,1 1-1 0 0,-1-1 0 0 0,1 1 0 0 0,0 0 1 0 0,0 0-1 0 0,1 0 0 0 0,-7 9 0 0 0,2 1 207 0 0,-3 2 10 0 0,2 0-1 0 0,0 1 0 0 0,1 0 0 0 0,1 1 0 0 0,-10 33 0 0 0,10-23-92 0 0,4-22-155 0 0,1 2 1 0 0,1-1-1 0 0,-1 0 1 0 0,0 13-1 0 0,1 1 135 0 0,0-17-185 0 0,1-1 0 0 0,0 1 1 0 0,0 0-1 0 0,0-1 0 0 0,0 1 1 0 0,2 6-1 0 0,0-1 82 0 0,0 0-1 0 0,1-1 1 0 0,0 1-1 0 0,0-1 1 0 0,1 0-1 0 0,7 11 1 0 0,-10-17-80 0 0,1 1 0 0 0,1-1 1 0 0,-1 1-1 0 0,0-1 0 0 0,0 0 1 0 0,1 0-1 0 0,-1 0 0 0 0,1 0 0 0 0,0-1 1 0 0,0 1-1 0 0,-1-1 0 0 0,1 1 1 0 0,0-1-1 0 0,0 0 0 0 0,0 0 0 0 0,0 0 1 0 0,1-1-1 0 0,-1 1 0 0 0,0-1 1 0 0,0 0-1 0 0,4 0 0 0 0,5 0 26 0 0,0-2-1 0 0,0 1 1 0 0,0-2-1 0 0,0 1 1 0 0,-1-2 0 0 0,1 0-1 0 0,13-6 1 0 0,12-4 11 0 0,-17 6-154 0 0,0 0 0 0 0,27-17 0 0 0,8-9-5521 0 0,-52 32 4784 0 0,35-22-6622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4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42 1 9216 0 0,'-2'1'8043'0'0,"-4"3"-5883"0"0,4-3-1838 0 0,0 0-1 0 0,0 1 0 0 0,0-1 1 0 0,1 0-1 0 0,-1 0 1 0 0,1 1-1 0 0,-1-1 1 0 0,1 1-1 0 0,-1-1 0 0 0,1 1 1 0 0,0 0-1 0 0,-1-1 1 0 0,1 1-1 0 0,-1 2 1 0 0,-2 10 573 0 0,3-12-778 0 0,0 0 0 0 0,0 0 0 0 0,0 0 0 0 0,1 0 1 0 0,-1 1-1 0 0,1-1 0 0 0,0 0 0 0 0,-1 0 0 0 0,1 0 0 0 0,0 4 1 0 0,2 1 23 0 0,-1 1 9 0 0,0 1 0 0 0,1-1 0 0 0,0 0 0 0 0,1 0 0 0 0,4 9 0 0 0,1 7-72 0 0,-3-10-34 0 0,-5-13-37 0 0,1 0-1 0 0,0 1 1 0 0,0-1-1 0 0,0 0 1 0 0,0 0-1 0 0,0 0 1 0 0,0 0-1 0 0,0 0 1 0 0,1-1-1 0 0,-1 1 1 0 0,0 0-1 0 0,0 0 0 0 0,1-1 1 0 0,2 2-1 0 0,1 0 17 0 0,-2 0-22 0 0,0-1 0 0 0,-1 0 0 0 0,1 1 0 0 0,0-1 0 0 0,0-1 0 0 0,0 1 0 0 0,0 0 0 0 0,0-1-1 0 0,0 1 1 0 0,0-1 0 0 0,0 0 0 0 0,0 0 0 0 0,1 0 0 0 0,-1-1 0 0 0,0 1 0 0 0,0-1 0 0 0,0 0-1 0 0,3-1 1 0 0,-2 1-6 0 0,0-1 0 0 0,0 0 0 0 0,0-1 0 0 0,0 1 0 0 0,0-1 0 0 0,-1 0 0 0 0,1 1 0 0 0,-1-2 0 0 0,0 1-1 0 0,1 0 1 0 0,-2-1 0 0 0,5-5 0 0 0,-3 2-6 0 0,0 0-1 0 0,0 0 0 0 0,0 0 1 0 0,-1-1-1 0 0,0 0 0 0 0,2-12 1 0 0,2 0 1 0 0,-5 15-74 0 0,0 1 0 0 0,0-1 0 0 0,0 0-1 0 0,1-9 1 0 0,0 7 7 0 0,-3 6 6 0 0,2 2 59 0 0,0 0 0 0 0,0 0-1 0 0,0 1 1 0 0,0-1 0 0 0,-1 1 0 0 0,1 0-1 0 0,-1-1 1 0 0,1 1 0 0 0,-1 0 0 0 0,0 0-1 0 0,1 0 1 0 0,-1 0 0 0 0,0 0-1 0 0,1 3 1 0 0,5 16-1 0 0,-1 0 1 0 0,-1 0-1 0 0,0 1 0 0 0,-2-1 0 0 0,1 23 0 0 0,3 16-32 0 0,-3-29-418 0 0,0 49 0 0 0,-3-52 754 0 0,-1 24 658 0 0,-1-24-526 0 0,1-20-428 0 0,0 0-1 0 0,-1 1 0 0 0,0-1 0 0 0,0 0 0 0 0,-4 11 0 0 0,-2 4-41 0 0,6-17 120 0 0,-1 1-1 0 0,0-2 1 0 0,-5 11 0 0 0,6-14-39 0 0,-1 0 0 0 0,0 1-1 0 0,1-1 1 0 0,-1 0 0 0 0,0 0 0 0 0,0 0 0 0 0,0-1 0 0 0,0 1 0 0 0,0 0 0 0 0,-1-1-1 0 0,1 1 1 0 0,-3 0 0 0 0,2-1-8 0 0,0 1-1 0 0,0-1 1 0 0,0-1 0 0 0,0 1-1 0 0,0 0 1 0 0,0-1 0 0 0,0 0-1 0 0,0 1 1 0 0,0-1 0 0 0,0-1-1 0 0,-1 1 1 0 0,1 0 0 0 0,0-1-1 0 0,0 1 1 0 0,0-1 0 0 0,0 0-1 0 0,0 0 1 0 0,-3-2 0 0 0,0 1-17 0 0,1-1 0 0 0,-1-1-1 0 0,1 1 1 0 0,0-1 0 0 0,0 1 0 0 0,0-1 0 0 0,1-1 0 0 0,-8-8 0 0 0,6 7-256 0 0,0-1-1 0 0,1-1 1 0 0,0 1-1 0 0,0-1 1 0 0,1 0-1 0 0,0 0 1 0 0,0 0-1 0 0,1 0 1 0 0,0-1 0 0 0,1 0-1 0 0,-1 1 1 0 0,2-1-1 0 0,-1 0 1 0 0,0-15-1 0 0,3 2-2604 0 0,4-6-5335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9.2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59 18799 0 0,'0'0'1888'0'0,"2"-1"-1569"0"0,2 0 56 0 0,-1 0-1 0 0,1 0 1 0 0,0 0 0 0 0,0 0-1 0 0,0 1 1 0 0,-1-1 0 0 0,8 1-1 0 0,15-3 1158 0 0,-9-1-1552 0 0,0-1 0 0 0,18-9 0 0 0,-34 13-16 0 0,-1 1 0 0 0,1 0-1 0 0,-1-1 1 0 0,1 1 0 0 0,-1-1 0 0 0,1 1 0 0 0,-1-1-1 0 0,1 1 1 0 0,-1-1 0 0 0,1 1 0 0 0,-1-1-1 0 0,0 1 1 0 0,0-1 0 0 0,1 0 0 0 0,-1 1-1 0 0,1-2 1 0 0,1-3-133 0 0,12-5-338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25.0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 0 18287 0 0,'0'0'1654'0'0,"0"10"-280"0"0,-2-7-973 0 0,1 1 0 0 0,0-1-1 0 0,0 1 1 0 0,0-1 0 0 0,0 1-1 0 0,1-1 1 0 0,-1 1 0 0 0,1-1-1 0 0,0 1 1 0 0,1 7 0 0 0,-2 16 858 0 0,1 37 213 0 0,0-57-1438 0 0,1 0 0 0 0,-1 0 0 0 0,1-1 0 0 0,0 1 1 0 0,1-1-1 0 0,2 9 0 0 0,3 6-2368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7:35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4144 0 0,'27'-3'13561'0'0,"-27"4"-13443"0"0,1 1 0 0 0,-1 0 0 0 0,1 0 0 0 0,-1 0 0 0 0,1-1 0 0 0,0 1 0 0 0,0 0 1 0 0,0-1-1 0 0,0 1 0 0 0,2 1 0 0 0,4 9 243 0 0,-4 1-36 0 0,0-1 1 0 0,1 18-1 0 0,0-5 76 0 0,1 23 292 0 0,-2-12-186 0 0,-3-28-377 0 0,0 1 0 0 0,1-1 0 0 0,0 0-1 0 0,3 10 1 0 0,15 71 736 0 0,-18-83-861 0 0,1 0 1 0 0,-1 1 0 0 0,-1-1-1 0 0,1 12 1 0 0,-1-10-8 0 0,0 0 0 0 0,3 14 0 0 0,21 95 930 0 0,-23-107-802 0 0,1 0 0 0 0,-1 0-1 0 0,-1 18 1 0 0,1 11 26 0 0,1-16-98 0 0,-3-17-32 0 0,2 0 0 0 0,-1 1 1 0 0,1-1-1 0 0,0 0 0 0 0,0 0 0 0 0,1 1 1 0 0,4 10-1 0 0,-4-14-2 0 0,-1 0 0 0 0,0 0 0 0 0,1 0 0 0 0,-1 0 0 0 0,0 0 0 0 0,0 0 0 0 0,-1 0 1 0 0,1 0-1 0 0,-1 0 0 0 0,1 0 0 0 0,-1 0 0 0 0,0 0 0 0 0,0 1 0 0 0,0-1 0 0 0,-2 5 0 0 0,2-3 3 0 0,0 1 1 0 0,0-1-1 0 0,0 0 0 0 0,3 11 0 0 0,-2-11-31 0 0,0-1 0 0 0,-1 1 0 0 0,1 0 0 0 0,-1-1 0 0 0,0 1 0 0 0,-1 0 0 0 0,0 5 0 0 0,0-3 5 0 0,0 0 1 0 0,1 0-1 0 0,0 0 0 0 0,0 0 0 0 0,0 0 1 0 0,3 12-1 0 0,0 17 101 0 0,-3-30-9 0 0,1-1 0 0 0,0 1-1 0 0,2 9 1 0 0,-1-9-51 0 0,-1 0 0 0 0,0-1 0 0 0,0 11 0 0 0,-1-6-14 0 0,1 0 0 0 0,0 1 1 0 0,1-1-1 0 0,0 0 0 0 0,1 0 1 0 0,6 17-1 0 0,-7-21 0 0 0,-1-1 0 0 0,1 0 0 0 0,-2 1 0 0 0,1 0 0 0 0,0 7-1 0 0,0 4 10 0 0,1 4 20 0 0,-1 24 1 0 0,-1-30-35 0 0,4 50 82 0 0,13 7-36 0 0,-15-62-44 0 0,18 89 205 0 0,-12-70-154 0 0,-4-13-13 0 0,1 0 0 0 0,0 0 1 0 0,10 16-1 0 0,-13-26-29 0 0,0-1 0 0 0,0 1 0 0 0,0 0 0 0 0,1 10 0 0 0,5 15 87 0 0,5 6-19 0 0,-10-25-65 0 0,1-1 0 0 0,8 18 0 0 0,14 30 76 0 0,-8-17-29 0 0,2 10-29 0 0,-12-31-27 0 0,0 4-23 0 0,-4-13 17 0 0,0 1-1 0 0,12 21 0 0 0,11 28-6 0 0,-19-46 20 0 0,-1 1 0 0 0,0 0-1 0 0,5 22 1 0 0,-9-28-26 0 0,0 2 6 0 0,-1-7 10 0 0,0 0 1 0 0,0 0-1 0 0,0 1 0 0 0,6 8 0 0 0,0 6 17 0 0,-6-18-33 0 0,-1 1 1 0 0,0 0-1 0 0,1-1 0 0 0,-1 0 1 0 0,1 1-1 0 0,3 3 0 0 0,82 94 59 0 0,-73-85-50 0 0,1-1 0 0 0,32 26 0 0 0,4 4 8 0 0,-35-32-22 0 0,-14-12 0 0 0,0 1 0 0 0,1-1 0 0 0,-1 1 0 0 0,0 0 0 0 0,0 0 0 0 0,0 0 0 0 0,0 1 0 0 0,0-1 0 0 0,-1 0 0 0 0,1 1 0 0 0,-1-1 0 0 0,2 3 0 0 0,0 3 0 0 0,-2-5 0 0 0,0 0 0 0 0,0 0 0 0 0,0-1 0 0 0,0 1 0 0 0,1 0 0 0 0,-1-1 0 0 0,1 1 0 0 0,0-1 0 0 0,0 0 0 0 0,0 1 0 0 0,0-1 0 0 0,3 3 0 0 0,0-1 0 0 0,0 0 0 0 0,0 1 0 0 0,-1 0 0 0 0,1 0 0 0 0,-1 1 0 0 0,0-1 0 0 0,3 7 0 0 0,18 22 0 0 0,26 29 0 0 0,-12-12 0 0 0,-36-48 0 0 0,0 1 0 0 0,-1 0 0 0 0,0 0 0 0 0,4 7 0 0 0,-4-7 0 0 0,0 0 0 0 0,0-1 0 0 0,0 1 0 0 0,0 0 0 0 0,5 4 0 0 0,7 14 0 0 0,-13-19 0 0 0,1 0 0 0 0,-1 0 0 0 0,1 0 0 0 0,0 0 0 0 0,1 0 0 0 0,4 5 0 0 0,0-1 0 0 0,0 1 0 0 0,0 1 0 0 0,6 9 0 0 0,4 4 0 0 0,5 7 0 0 0,-10-13 0 0 0,1 0 0 0 0,20 20 0 0 0,40 22 0 0 0,-56-46 0 0 0,11 8 0 0 0,-24-17 0 0 0,-1-1 0 0 0,0 1 0 0 0,1 0 0 0 0,-1 0 0 0 0,3 4 0 0 0,4 3 0 0 0,-3-3 0 0 0,-1-1 0 0 0,0 1 0 0 0,-1 0 0 0 0,7 11 0 0 0,-7-11 0 0 0,0-1 0 0 0,1 0 0 0 0,0 0 0 0 0,11 9 0 0 0,-1-2 0 0 0,76 71 0 0 0,-80-75 0 0 0,8 8 0 0 0,-10-7 0 0 0,-5-6 0 0 0,-1 1 0 0 0,1 0 0 0 0,-1 0 0 0 0,3 6 0 0 0,-1 0 0 0 0,-3-6 0 0 0,-1 0 0 0 0,1 0 0 0 0,1-1 0 0 0,-1 1 0 0 0,1-1 0 0 0,7 8 0 0 0,-11-12 0 0 0,1 1 0 0 0,0-1 0 0 0,0 1 0 0 0,0-1 0 0 0,0 1 0 0 0,-1-1 0 0 0,1 0 0 0 0,0 0 0 0 0,0 1 0 0 0,0-1 0 0 0,0 0 0 0 0,0 0 0 0 0,0 0 0 0 0,0 0 0 0 0,0 0 0 0 0,0 0 0 0 0,0 0 0 0 0,0 0 0 0 0,0-1 0 0 0,-1 1 0 0 0,3-1 0 0 0,-2 1 0 0 0,1 0 0 0 0,-1-1 0 0 0,0 1 0 0 0,1 0 0 0 0,-1 0 0 0 0,0 0 0 0 0,1 0 0 0 0,-1 0 0 0 0,1 0 0 0 0,-1 0 0 0 0,0 0 0 0 0,1 0 0 0 0,1 1 0 0 0,56 27 0 0 0,-43-19 0 0 0,9 2 0 0 0,-21-10 0 0 0,1 1 0 0 0,0 0 0 0 0,-1 0 0 0 0,1 1 0 0 0,-1-1 0 0 0,0 1 0 0 0,6 4 0 0 0,18 12 0 0 0,11 10 0 0 0,-21-14 0 0 0,-15-12 0 0 0,0 0 0 0 0,0 0 0 0 0,1-1 0 0 0,-1 1 0 0 0,1-1 0 0 0,-1 0 0 0 0,1 0 0 0 0,5 2 0 0 0,-1-2 1 0 0,0 0 0 0 0,0 1 1 0 0,0 0-1 0 0,-1 1 0 0 0,1-1 0 0 0,-1 1 0 0 0,0 1 1 0 0,8 5-1 0 0,-10-6 4 0 0,0-1 0 0 0,0 0 0 0 0,1 0 1 0 0,-1-1-1 0 0,1 1 0 0 0,0-1 0 0 0,11 2 1 0 0,19 9 5 0 0,17 0-11 0 0,-47-12 5 0 0,-1 0-1 0 0,1 0 1 0 0,-1 0-1 0 0,1 0 0 0 0,-1-1 1 0 0,7 0-1 0 0,-7 0 1 0 0,1 0 0 0 0,0 1-1 0 0,0-1 1 0 0,0 1 0 0 0,-1 0-1 0 0,7 2 1 0 0,8 5 16 0 0,0-2 1 0 0,27 5-1 0 0,3-1-10 0 0,-47-9-3 0 0,0 0-1 0 0,0-1 1 0 0,0 1 0 0 0,0 0 0 0 0,0 1 0 0 0,3 1 0 0 0,-3-2-8 0 0,-1 0-1 0 0,1 1 1 0 0,-1-1 0 0 0,1 0 0 0 0,-1-1 0 0 0,1 1 0 0 0,0 0-1 0 0,0-1 1 0 0,3 1 0 0 0,3-1 11 0 0,0 1-1 0 0,15 3 0 0 0,-14-1 1 0 0,-1-2 0 0 0,17 2 0 0 0,-24-3-11 0 0,0 0 0 0 0,0 1 0 0 0,0-1-1 0 0,0 1 1 0 0,0 0 0 0 0,0 0 0 0 0,0 0 0 0 0,0 0 0 0 0,0 0-1 0 0,0 0 1 0 0,-1 0 0 0 0,1 0 0 0 0,0 1 0 0 0,-1-1 0 0 0,3 3-1 0 0,-3-2 2 0 0,1 0 0 0 0,-1-1 0 0 0,1 1 0 0 0,0-1 0 0 0,0 1-1 0 0,0-1 1 0 0,0 0 0 0 0,0 0 0 0 0,0 1 0 0 0,0-2 0 0 0,0 1-1 0 0,0 0 1 0 0,0 0 0 0 0,1-1 0 0 0,3 2 0 0 0,22-1 28 0 0,-1 2 0 0 0,0 0 1 0 0,29 9-1 0 0,-39-11-31 0 0,-14-1 3 0 0,0 0 1 0 0,0 0 0 0 0,0 1-1 0 0,0-1 1 0 0,0 1 0 0 0,0-1-1 0 0,4 2 1 0 0,-2 1 14 0 0,4 1 4 0 0,-1 0-1 0 0,1 0 0 0 0,0-1 0 0 0,0-1 1 0 0,0 1-1 0 0,0-1 0 0 0,11 1 0 0 0,2 0 54 0 0,-13-1-51 0 0,0 0 0 0 0,15 2 0 0 0,-19-3-10 0 0,-1 0 0 0 0,1 0 0 0 0,0 0-1 0 0,-1 1 1 0 0,6 3 0 0 0,20 5 69 0 0,8 1-61 0 0,-24-6-22 0 0,26 4 0 0 0,-24-5 2 0 0,25 7 0 0 0,13 3 0 0 0,-36-9 0 0 0,-13-4 0 0 0,1 1 0 0 0,-1-1 0 0 0,12 1 0 0 0,-15-2 5 0 0,1 0 0 0 0,-1 0 0 0 0,1 1-1 0 0,-1-1 1 0 0,1 1 0 0 0,-1-1 0 0 0,1 1 0 0 0,-1 0 0 0 0,5 2-1 0 0,16 6 12 0 0,16 2-16 0 0,-10-5 0 0 0,-15-3 0 0 0,0-1 0 0 0,1-1 0 0 0,18 1 0 0 0,-26-2 8 0 0,1 1 0 0 0,0 0 0 0 0,8 3 0 0 0,-8-3 0 0 0,-1 1 0 0 0,1-1 0 0 0,8 0 0 0 0,4 3 38 0 0,-16-3-27 0 0,0 0 0 0 0,0 0 0 0 0,0 0 0 0 0,8 0 0 0 0,-2 0 24 0 0,1 0-1 0 0,20 5 0 0 0,-27-5-39 0 0,0 0-1 0 0,0 0 0 0 0,0 0 1 0 0,0 0-1 0 0,1-1 1 0 0,-1 0-1 0 0,0 1 0 0 0,0-2 1 0 0,5 1-1 0 0,9-1 39 0 0,15 5-3 0 0,61 0-1 0 0,-70-3-12 0 0,0 2 0 0 0,27 5 0 0 0,-49-7-25 0 0,7 1 6 0 0,0-1 1 0 0,0 1 0 0 0,0-1-1 0 0,0-1 1 0 0,1 0 0 0 0,-1 0-1 0 0,17-3 1 0 0,65-9 57 0 0,-61 11-64 0 0,-20 1 11 0 0,0-1-1 0 0,13-3 0 0 0,-12 1 1 0 0,-1 2 0 0 0,16-1 0 0 0,-16 1-1 0 0,1 0 0 0 0,14-3 0 0 0,-15 2 5 0 0,0 0 0 0 0,15 0 0 0 0,-14 1-4 0 0,1 0 1 0 0,13-3-1 0 0,-13 2-5 0 0,0 0 1 0 0,15 0-1 0 0,-19 1-6 0 0,1 0 0 0 0,0 0 0 0 0,15-5 0 0 0,13-2 0 0 0,-14 3 0 0 0,-19 4 0 0 0,0 0 0 0 0,1 0 0 0 0,-1 0 0 0 0,0 1 0 0 0,1 0 0 0 0,-1 0 0 0 0,8 0 0 0 0,33 3 0 0 0,-30-3 0 0 0,24 3 0 0 0,-28 0 0 0 0,-1-1 0 0 0,0-1 0 0 0,18 1 0 0 0,-26-2 0 0 0,1 0 0 0 0,0 0 0 0 0,0 0 0 0 0,0 0 0 0 0,0-1 0 0 0,5-1 0 0 0,3 0 0 0 0,59-6 0 0 0,-25 7 0 0 0,9-2 0 0 0,-30 4 0 0 0,-14 0 0 0 0,0-1 0 0 0,0 0 0 0 0,0-1 0 0 0,0 0 0 0 0,11-3 0 0 0,-20 4 3 0 0,0 0-1 0 0,0-1 1 0 0,-1 1-1 0 0,1 0 1 0 0,0 0-1 0 0,0 0 1 0 0,-1 0-1 0 0,1-1 1 0 0,0 1-1 0 0,0 0 1 0 0,-1 0 0 0 0,1 1-1 0 0,0-1 1 0 0,0 0-1 0 0,-1 0 1 0 0,1 0-1 0 0,0 0 1 0 0,1 1-1 0 0,0 0 6 0 0,1 0 0 0 0,0 0-1 0 0,0-1 1 0 0,0 1 0 0 0,0-1-1 0 0,-1 0 1 0 0,1 1 0 0 0,4-2-1 0 0,-3 1-15 0 0,1 1 0 0 0,-1-1-1 0 0,0 0 1 0 0,1 1 0 0 0,4 1-1 0 0,25 6 6 0 0,-34-8 3 0 0,1 0 0 0 0,0 1 0 0 0,-1-1 0 0 0,1 0 0 0 0,0 0 0 0 0,-1 0 0 0 0,1 0 0 0 0,0 1 0 0 0,0-1 0 0 0,-1 0 0 0 0,1 0 0 0 0,0 0 0 0 0,0-1 0 0 0,-1 1 0 0 0,1 0 0 0 0,0 0 0 0 0,0 0 0 0 0,-1 0 0 0 0,2-1 0 0 0,1 0 0 0 0,11 3 0 0 0,21 6 0 0 0,-16-1 0 0 0,-15-5 0 0 0,-1-1 0 0 0,-1-1 0 0 0,0 1 0 0 0,0-1 0 0 0,0 0 0 0 0,1 1 0 0 0,-1-1 0 0 0,0 0 0 0 0,5-1 0 0 0,-3 0 0 0 0,-1 2 0 0 0,20 8 0 0 0,5-2 0 0 0,-17-4 0 0 0,-8-5 0 0 0,-3 2 0 0 0,0-1 0 0 0,1 1 0 0 0,-1 0 0 0 0,0 0 0 0 0,0-1 0 0 0,1 1 0 0 0,-1 0 0 0 0,0 0 0 0 0,1 0 0 0 0,-1-1 0 0 0,0 1 0 0 0,1 0 0 0 0,-1 0 0 0 0,0 0 0 0 0,1 0 0 0 0,-1 0 0 0 0,0 0 0 0 0,1-1 0 0 0,-1 1 0 0 0,1 0 0 0 0,-1 0 0 0 0,0 0 0 0 0,1 0 0 0 0,-1 0 0 0 0,0 1 0 0 0,1-1 0 0 0,0 0 0 0 0,10 2 0 0 0,-1 0 0 0 0,-2 1 0 0 0,-2 1 0 0 0,3 0 0 0 0,0-1 0 0 0,-8-3 0 0 0,-1 0 0 0 0,1 1 0 0 0,0-1 0 0 0,-1 0 0 0 0,1 0 0 0 0,0 0 0 0 0,-1 0 0 0 0,1 1 0 0 0,0-1 0 0 0,-1 0 0 0 0,1 0 0 0 0,0 0 0 0 0,-1 0 0 0 0,1-1 0 0 0,0 1 0 0 0,-1 0 0 0 0,1 0 0 0 0,0 0 0 0 0,-1 0 0 0 0,1-1 0 0 0,0 1 0 0 0,0-1 0 0 0,2 0 0 0 0,5-1 0 0 0,-1-4-11 0 0,-5 5-42 0 0,-2-11-4561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35.4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129 0 11576 0 0,'0'0'529'0'0,"-1"1"-12"0"0,0 0-482 0 0,1-1 0 0 0,-1 1 0 0 0,0 0 0 0 0,0-1 0 0 0,1 1 1 0 0,-1-1-1 0 0,0 1 0 0 0,0-1 0 0 0,0 0 0 0 0,0 1 0 0 0,1-1 0 0 0,-1 0 0 0 0,0 0 0 0 0,0 1 0 0 0,0-1 0 0 0,0 0 0 0 0,-2 0 0 0 0,-1 1 500 0 0,2-1-360 0 0,1 1 1 0 0,0 0-1 0 0,0-1 1 0 0,0 1-1 0 0,0 0 0 0 0,-1 0 1 0 0,1 0-1 0 0,0 0 1 0 0,1 0-1 0 0,-1 0 1 0 0,0 0-1 0 0,0 0 1 0 0,0 0-1 0 0,1 1 1 0 0,-1-1-1 0 0,0 2 1 0 0,0-1 14 0 0,0 0 0 0 0,0 0 0 0 0,-1 0 0 0 0,1 0 0 0 0,0 0 0 0 0,-1 0 0 0 0,-2 2 0 0 0,3-3-171 0 0,0 0 53 0 0,0-1 1 0 0,0 1-1 0 0,0 0 1 0 0,-1 0-1 0 0,1 1 0 0 0,0-1 1 0 0,0 0-1 0 0,0 0 1 0 0,1 0-1 0 0,-1 1 0 0 0,0-1 1 0 0,0 0-1 0 0,0 3 0 0 0,0-3 60 0 0,1 1 0 0 0,-1 0 0 0 0,0 0 0 0 0,0 0 0 0 0,0-1 0 0 0,0 1 0 0 0,0-1 0 0 0,-2 3 0 0 0,-3 4 284 0 0,-20 37 512 0 0,26-44-916 0 0,-1 0-1 0 0,0 0 0 0 0,0 0 0 0 0,1 0 1 0 0,-1 0-1 0 0,0 1 0 0 0,1-1 0 0 0,-1 0 1 0 0,1 0-1 0 0,-1 1 0 0 0,1-1 0 0 0,0 0 1 0 0,0 2-1 0 0,-2 4-23 0 0,-2 1 143 0 0,-2 4-3764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3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5984 0 0,'0'0'12823'0'0,"5"9"-11287"0"0,14-2-475 0 0,-13-5-686 0 0,-1 0 0 0 0,1 1-1 0 0,7 3 1 0 0,19 9 241 0 0,-30-14-616 0 0,0 0 0 0 0,-1 0 0 0 0,1 0 0 0 0,0 0 0 0 0,-1-1 0 0 0,1 1 0 0 0,0-1 0 0 0,0 1 0 0 0,0-1 0 0 0,2 0 0 0 0,25 6 0 0 0,-17-2 0 0 0,-10-4-90 0 0,0 1-38 0 0,0 1-1 0 0,0-1 1 0 0,1-1-1 0 0,-1 1 0 0 0,0 0 1 0 0,1-1-1 0 0,-1 1 1 0 0,0-1-1 0 0,5 1 1 0 0,-3-1-2338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37.1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2760 0 0,'0'0'12246'0'0,"0"2"-11244"0"0,0 4-390 0 0,0-2-370 0 0,0 0 1 0 0,0 1-1 0 0,0-1 1 0 0,1 1-1 0 0,-1-1 1 0 0,1 0-1 0 0,2 6 0 0 0,-1-2-137 0 0,0 0 0 0 0,0 0 0 0 0,-1 0-1 0 0,-1 0 1 0 0,1 1 0 0 0,-1-1 0 0 0,-2 13 0 0 0,1 6 322 0 0,1-7 18 0 0,0 1 0 0 0,2 0 1 0 0,5 25-1 0 0,-3-18-137 0 0,-1 1 0 0 0,-1-1 0 0 0,-1 0 0 0 0,-4 37 0 0 0,1 10 73 0 0,-8 218-1053 0 0,9-181 660 0 0,2 132 408 0 0,-2 7-187 0 0,-2-87-130 0 0,3-78 29 0 0,1 108 467 0 0,12 34 254 0 0,-4-105-773 0 0,0 27 52 0 0,0 68 378 0 0,-4-36-206 0 0,-1-85-521 0 0,-1-50 156 0 0,11 80 63 0 0,-1 7 24 0 0,-11-88-2 0 0,11 57 0 0 0,-3-5-12 0 0,-1-5 251 0 0,10 105 829 0 0,-7-52-531 0 0,-1-17-385 0 0,2 0-152 0 0,-1-8 0 0 0,-2-39 0 0 0,3 12 340 0 0,1 13-323 0 0,-6-2-93 0 0,2 78-84 0 0,-10-169 290 0 0,2 0 0 0 0,5 25-1 0 0,-4-25 4 0 0,0-1-1 0 0,0 26 1 0 0,-2-24-96 0 0,3 22 0 0 0,1 13-415 0 0,-1 27 306 0 0,-4-70 140 0 0,1-1 1 0 0,0 0-1 0 0,0 0 0 0 0,1 0 0 0 0,2 7 1 0 0,-2-7-162 0 0,0 0 0 0 0,-1 0 0 0 0,1 1 0 0 0,-1-1 0 0 0,0 8 0 0 0,-1-12 52 0 0,0 19 409 0 0,1 0 1 0 0,3 24-1 0 0,0-18-336 0 0,-2 0 0 0 0,0 41 0 0 0,-2-48-92 0 0,-1 21 31 0 0,2 51 30 0 0,0-73 0 0 0,-1-10 6 0 0,1 1 0 0 0,3 17 1 0 0,-2-13 82 0 0,0-1 1 0 0,0 1-1 0 0,-2 21 1 0 0,3 22 116 0 0,6 11-358 0 0,0 80 1 0 0,-10-124 128 0 0,2 1 0 0 0,1-1 0 0 0,1 0 0 0 0,1 0 0 0 0,9 31 0 0 0,-11-47 74 0 0,-1 0 1 0 0,0 0-1 0 0,0 1 0 0 0,-1-1 1 0 0,0 0-1 0 0,-2 17 0 0 0,0 11-369 0 0,-3 33 186 0 0,0 9 646 0 0,5-67-517 0 0,-1-6-9 0 0,1 0 0 0 0,0 1 1 0 0,1-1-1 0 0,-1 0 0 0 0,1 0 1 0 0,0 0-1 0 0,2 7 0 0 0,-2-8-23 0 0,0 0 1 0 0,-1 0-1 0 0,1-1 1 0 0,-1 1-1 0 0,0 0 0 0 0,0 0 1 0 0,0 0-1 0 0,-1 6 0 0 0,-1 10-47 0 0,7 73 81 0 0,-1-20 101 0 0,1 4 278 0 0,-6-70-379 0 0,1-1 0 0 0,0 0 0 0 0,1 1 0 0 0,0-1 0 0 0,0 1 0 0 0,0-1 0 0 0,1 0 0 0 0,2 8 0 0 0,-2-10-24 0 0,0 1 1 0 0,0-1-1 0 0,0 1 0 0 0,-1-1 1 0 0,0 1-1 0 0,0 0 0 0 0,0 0 0 0 0,-1-1 1 0 0,0 1-1 0 0,0 0 0 0 0,0 0 1 0 0,0 0-1 0 0,-2 7 0 0 0,2-7 55 0 0,-1 1 1 0 0,2-1-1 0 0,-1 1 0 0 0,2 7 0 0 0,0 12 117 0 0,0 3-387 0 0,-1-22 173 0 0,-1 0 1 0 0,0 0-1 0 0,1 0 0 0 0,-2 0 0 0 0,1 0 0 0 0,-1 1 1 0 0,-2 6-1 0 0,3-13 1 0 0,0 1 0 0 0,0-1 0 0 0,0 0 1 0 0,0 0-1 0 0,0 1 0 0 0,0-1 0 0 0,-1 0 1 0 0,1 0-1 0 0,0 1 0 0 0,0-1 0 0 0,0 0 1 0 0,-1 0-1 0 0,1 0 0 0 0,0 1 0 0 0,0-1 1 0 0,0 0-1 0 0,-1 0 0 0 0,1 0 0 0 0,0 0 1 0 0,0 0-1 0 0,-1 0 0 0 0,1 0 0 0 0,0 1 0 0 0,0-1 1 0 0,-1 0-1 0 0,1 0 0 0 0,-1 0 0 0 0,-11-4-8222 0 0,3-4 206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0 13072 0 0,'0'0'8231'0'0,"-3"15"-7000"0"0,3-8-1021 0 0,0-4-180 0 0,-1 0 0 0 0,2 0 1 0 0,-1 0-1 0 0,0 0 0 0 0,0 0 0 0 0,1 0 0 0 0,0 0 0 0 0,0 0 1 0 0,0 0-1 0 0,0 0 0 0 0,0 0 0 0 0,0 0 0 0 0,1-1 1 0 0,-1 1-1 0 0,1 0 0 0 0,0-1 0 0 0,0 1 0 0 0,0-1 1 0 0,0 0-1 0 0,5 4 0 0 0,3 7-14 0 0,-9-11-15 0 0,0 0 0 0 0,0 0 1 0 0,1 0-1 0 0,-1-1 0 0 0,1 1 0 0 0,-1 0 1 0 0,1 0-1 0 0,0-1 0 0 0,0 1 1 0 0,0-1-1 0 0,0 0 0 0 0,0 0 1 0 0,0 1-1 0 0,0-1 0 0 0,0-1 0 0 0,0 1 1 0 0,0 0-1 0 0,1 0 0 0 0,-1-1 1 0 0,0 1-1 0 0,0-1 0 0 0,1 0 0 0 0,-1 0 1 0 0,0 0-1 0 0,1 0 0 0 0,-1 0 1 0 0,0 0-1 0 0,3-1 0 0 0,-2 0 0 0 0,0 0 0 0 0,0 0-1 0 0,-1 0 1 0 0,1 0 0 0 0,-1-1-1 0 0,1 1 1 0 0,-1-1 0 0 0,0 0 0 0 0,1 0-1 0 0,-1 0 1 0 0,0 0 0 0 0,3-4-1 0 0,21-29-29 0 0,-25 34-39 0 0,3-2-8 0 0,-3 3 87 0 0,-1-1 1 0 0,0 0-1 0 0,1 1 0 0 0,-1-1 1 0 0,0 0-1 0 0,1 1 0 0 0,-1-1 0 0 0,1 0 1 0 0,-1 1-1 0 0,1-1 0 0 0,-1 1 0 0 0,1-1 1 0 0,-1 1-1 0 0,1-1 0 0 0,-1 1 1 0 0,1-1-1 0 0,0 1 0 0 0,-1-1 0 0 0,1 1 1 0 0,0 0-1 0 0,1-1 0 0 0,8-2 1 0 0,0 13-12 0 0,-5-5 0 0 0,7 7 0 0 0,-11-8 0 0 0,0 0 0 0 0,1 1 0 0 0,0 0 0 0 0,1 0 0 0 0,-2 1 0 0 0,1-1 0 0 0,0 1 0 0 0,-1-1 0 0 0,0 1 0 0 0,-1-1 0 0 0,1 1 0 0 0,-1 0 0 0 0,0-1 0 0 0,-1 10 0 0 0,-1-6 0 0 0,1 1 0 0 0,-2-1 0 0 0,1 1 0 0 0,-1-1 0 0 0,-1 0 0 0 0,-8 16 0 0 0,3-11 28 0 0,0-1-1 0 0,-1 0 1 0 0,-15 14-1 0 0,8-8-25 0 0,14-17-3 0 0,0 0-1 0 0,1 0 1 0 0,-1-1-1 0 0,0 1 1 0 0,0-1 0 0 0,1 1-1 0 0,-1-1 1 0 0,0 0-1 0 0,0 0 1 0 0,-1 0-1 0 0,-4 0 1 0 0,-2 2 2 0 0,8-3-47 0 0,0 0-1 0 0,1 0 0 0 0,-1 0 0 0 0,0 0 1 0 0,0-1-1 0 0,0 1 0 0 0,1 0 1 0 0,-1-1-1 0 0,0 1 0 0 0,1-1 1 0 0,-1 0-1 0 0,0 1 0 0 0,1-1 0 0 0,-1 0 1 0 0,1 0-1 0 0,-1 0 0 0 0,1 0 1 0 0,-1 0-1 0 0,1 0 0 0 0,0-1 0 0 0,0 1 1 0 0,-1 0-1 0 0,1-1 0 0 0,0 1 1 0 0,0-1-1 0 0,0 1 0 0 0,1-1 0 0 0,-1 1 1 0 0,0-1-1 0 0,0 0 0 0 0,0-3 1 0 0,0-7-1604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6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11 18511 0 0,'0'0'852'0'0,"0"-8"272"0"0,0 8-1121 0 0,0 0 0 0 0,0 0 0 0 0,0 0 0 0 0,0 0 0 0 0,0 0 0 0 0,0 0 0 0 0,0-1 0 0 0,0 1 0 0 0,0 0 0 0 0,0 0 0 0 0,0 0 0 0 0,0 0-1 0 0,0 0 1 0 0,0 0 0 0 0,0 0 0 0 0,0 0 0 0 0,0 0 0 0 0,0-1 0 0 0,0 1 0 0 0,0 0 0 0 0,-1 0 0 0 0,1 0 0 0 0,0 0 0 0 0,0 0 0 0 0,0 0 0 0 0,0 0-1 0 0,0 0 1 0 0,0 0 0 0 0,0 0 0 0 0,0 0 0 0 0,0 0 0 0 0,0-1 0 0 0,0 1 0 0 0,0 0 0 0 0,0 0 0 0 0,-1 0 0 0 0,1 0 0 0 0,0 0 0 0 0,0 0 0 0 0,0 0-1 0 0,0 0 1 0 0,0 0 0 0 0,0 0 0 0 0,0 0 0 0 0,0 0 0 0 0,0 0 0 0 0,-1 0 0 0 0,1 0 0 0 0,0 0 0 0 0,0 0 0 0 0,0 0 0 0 0,0 0 0 0 0,0 0 0 0 0,0 0 0 0 0,0 0-1 0 0,0 0 1 0 0,0 0 0 0 0,-1 0 0 0 0,1 1 0 0 0,0-1 0 0 0,0 21 753 0 0,10 87 2224 0 0,3-48-1831 0 0,-11-49-1029 0 0,-1 0-1 0 0,6 20 0 0 0,-6-27-280 0 0,1 1 0 0 0,-1-1 0 0 0,1 0-1 0 0,0 1 1 0 0,0-1 0 0 0,0 0-1 0 0,1-1 1 0 0,0 1 0 0 0,5 6 0 0 0,5-1-1313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0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1 186 5064 0 0,'0'0'7837'0'0,"2"1"-6940"0"0,41 7 2538 0 0,-25-2-2421 0 0,-16-5-861 0 0,1 0 1 0 0,-1 0-1 0 0,1 0 0 0 0,-1-1 0 0 0,1 1 0 0 0,4 0 0 0 0,12-1 770 0 0,-1-1 0 0 0,1 0-1 0 0,22-5 1 0 0,-38 6-885 0 0,0-1 1 0 0,0 1-1 0 0,0 0 1 0 0,0 0 0 0 0,0 1-1 0 0,0-1 1 0 0,5 1-1 0 0,14 2 195 0 0,14-3 570 0 0,114-4-276 0 0,4-4-201 0 0,-13 0-56 0 0,-108 9-131 0 0,35 7-1 0 0,-44-4-79 0 0,-1-2-1 0 0,1 0 0 0 0,37-3 0 0 0,48-3-392 0 0,-67 3 473 0 0,17-2 84 0 0,-25 0-139 0 0,52 4 0 0 0,-28 0 76 0 0,64-7 100 0 0,-102 1-202 0 0,10 1 4 0 0,57-1 4 0 0,54-7 413 0 0,6 0-732 0 0,-115 11 278 0 0,31 1 25 0 0,-28 2 13 0 0,56-4-1 0 0,-33-6-8 0 0,6-2 65 0 0,6 0 36 0 0,-30 5-85 0 0,-25 2-9 0 0,26 0 0 0 0,-14 1-32 0 0,44-7 0 0 0,8-1-74 0 0,7-1 374 0 0,-13 1-228 0 0,53-9 45 0 0,-28 3-51 0 0,166 3-819 0 0,-206 12 959 0 0,51 2 389 0 0,-27-1-571 0 0,-2 1-53 0 0,23 3 0 0 0,39 8 64 0 0,-7 0 260 0 0,-121-11-151 0 0,42 3-169 0 0,61 3-265 0 0,-98-7 285 0 0,93-3 473 0 0,-43 3-290 0 0,-10-5-207 0 0,-52 5 0 0 0,-1 0 0 0 0,1 0 0 0 0,-1 0 0 0 0,1 1 0 0 0,12 3 0 0 0,-14-3 0 0 0,0 1 0 0 0,1-1 0 0 0,-1-1 0 0 0,1 1 0 0 0,-1-1 0 0 0,1 0 0 0 0,-1 0 0 0 0,1-1 0 0 0,8-1 0 0 0,17-5 0 0 0,1 2 0 0 0,-1 1 0 0 0,1 1 0 0 0,42 2 0 0 0,17-1 0 0 0,-58 1-105 0 0,34 5-1 0 0,6-1-235 0 0,-64-3 341 0 0,-3 0 0 0 0,0 0 0 0 0,0 0 0 0 0,0 0 0 0 0,0 1 0 0 0,0 0 0 0 0,11 3 0 0 0,-15-2 3 0 0,1-1 1 0 0,0 0-1 0 0,0 0 1 0 0,0 0-1 0 0,0 0 0 0 0,1-1 1 0 0,-1 1-1 0 0,0-1 0 0 0,0 1 1 0 0,0-1-1 0 0,0 0 1 0 0,1-1-1 0 0,-1 1 0 0 0,0 0 1 0 0,0-1-1 0 0,0 0 0 0 0,0 0 1 0 0,3-1-1 0 0,12-2-3 0 0,0 1 0 0 0,-1 1 0 0 0,27-1 0 0 0,0 0 0 0 0,-35 2 6 0 0,0 1 0 0 0,0 0 0 0 0,0 1 0 0 0,-1 0 0 0 0,1 0 0 0 0,0 1 0 0 0,0 0 0 0 0,15 6-1 0 0,-20-7-4 0 0,1 0 0 0 0,-1 0 0 0 0,1-1 0 0 0,-1 1 0 0 0,1-1 0 0 0,0 0 0 0 0,-1 0 0 0 0,1-1 0 0 0,-1 1 0 0 0,6-2 0 0 0,-4 0 1 0 0,1 1 1 0 0,-1 1 0 0 0,14 0 0 0 0,3 1 31 0 0,29-1 1 0 0,-31-1-7 0 0,34 3 0 0 0,-9-5 36 0 0,-43 3-64 0 0,0 0 0 0 0,-1 0 0 0 0,1-1 0 0 0,0 1-1 0 0,-1-1 1 0 0,4-1 0 0 0,9-2 12 0 0,-9 3-5 0 0,1 0 0 0 0,0 1 1 0 0,-1-1-1 0 0,11 2 0 0 0,-13-1-4 0 0,-1 0 0 0 0,1 0 0 0 0,0 0 0 0 0,-1 0-1 0 0,8-2 1 0 0,-1 0 8 0 0,1 0-1 0 0,-1 1 1 0 0,1 0 0 0 0,-1 0-1 0 0,19 3 1 0 0,-19-1-2 0 0,0 0 0 0 0,0 0 1 0 0,0-1-1 0 0,0-1 0 0 0,0 0 0 0 0,19-3 0 0 0,-23 3-4 0 0,0 0 0 0 0,0 0 0 0 0,0 1 1 0 0,1 0-1 0 0,-1 0 0 0 0,6 2 0 0 0,-4-2 15 0 0,0 1 1 0 0,-1-1-1 0 0,14-1 0 0 0,7-6 10 0 0,-25 6-26 0 0,1 0-1 0 0,-1 0 1 0 0,1 0 0 0 0,-1 0 0 0 0,1 1-1 0 0,0-1 1 0 0,-1 1 0 0 0,1 0 0 0 0,0 0 0 0 0,-1 0-1 0 0,8 2 1 0 0,-8-2 1 0 0,0 1 0 0 0,1-1 0 0 0,-1 0-1 0 0,1 1 1 0 0,-1-2 0 0 0,0 1 0 0 0,6-1 0 0 0,-6 0-1 0 0,0 1 1 0 0,1-1 0 0 0,-1 1 0 0 0,0 0 0 0 0,0 0-1 0 0,6 1 1 0 0,-7 0-2 0 0,0-1-1 0 0,1 0 1 0 0,-1 0 0 0 0,0 0-1 0 0,1-1 1 0 0,-1 1-1 0 0,0 0 1 0 0,0-1-1 0 0,0 0 1 0 0,3 0 0 0 0,8-3 21 0 0,-5 3-19 0 0,7-1 7 0 0,0 1 0 0 0,-1 0-1 0 0,1 1 1 0 0,-1 1-1 0 0,15 2 1 0 0,22 1-12 0 0,-23-5 26 0 0,-24 1-21 0 0,1-1 1 0 0,-1 1-1 0 0,1 0 1 0 0,-1 0-1 0 0,1 1 1 0 0,4 0-1 0 0,1 1-5 0 0,-1 0 0 0 0,1-2 0 0 0,-1 1 0 0 0,16-2 0 0 0,-15 1 0 0 0,0 0 0 0 0,0 0 0 0 0,0 1 0 0 0,-1 0 0 0 0,11 2 0 0 0,74 17 0 0 0,-34-16 0 0 0,9 8 0 0 0,-31-10-207 0 0,-8-1 70 0 0,-12 0 145 0 0,-13-2 2 0 0,-1 1 0 0 0,1 1 0 0 0,-1-1 0 0 0,1 0 0 0 0,-1 1 1 0 0,6 1-1 0 0,-5 0 22 0 0,0-1-1 0 0,0 0 1 0 0,0 0 0 0 0,6 0 0 0 0,-7-1-14 0 0,0 0 1 0 0,-1 1 0 0 0,1-1-1 0 0,0 1 1 0 0,0 0 0 0 0,-1 0-1 0 0,1 0 1 0 0,-1 0-1 0 0,6 3 1 0 0,-6-2-19 0 0,-1-1 0 0 0,1 0 0 0 0,0 0 0 0 0,0 0 0 0 0,0-1 0 0 0,0 1 0 0 0,1-1 0 0 0,-1 0 0 0 0,4 0 0 0 0,-3 0 0 0 0,0 1 0 0 0,0-1 0 0 0,0 0 0 0 0,0 1 0 0 0,-1 0 0 0 0,8 2 0 0 0,-9-2 0 0 0,-1 0 0 0 0,1 0 0 0 0,1 0 0 0 0,-1 0 0 0 0,0-1 0 0 0,0 1 0 0 0,0-1 0 0 0,0 0 0 0 0,0 1 0 0 0,1-1 0 0 0,-1 0 0 0 0,0 0 0 0 0,0 0 0 0 0,0 0 0 0 0,1-1 0 0 0,-1 1 0 0 0,0-1 0 0 0,0 1 0 0 0,0-1 0 0 0,0 0 0 0 0,0 0 0 0 0,0 0 0 0 0,0 0 0 0 0,3-2 0 0 0,-2 2-15 0 0,0 0 0 0 0,0 0-1 0 0,1 0 1 0 0,-1 0 0 0 0,0 0 0 0 0,1 0-1 0 0,-1 1 1 0 0,4 0 0 0 0,-2 0-19 0 0,-1-1 1 0 0,0 1 0 0 0,1-1-1 0 0,7-3 1 0 0,-9 4 40 0 0,0-1 0 0 0,0 1 0 0 0,0-1 0 0 0,1 1 0 0 0,-1 0-1 0 0,0 0 1 0 0,0 1 0 0 0,0-1 0 0 0,0 0 0 0 0,3 2 0 0 0,-1-1 22 0 0,-1 0 0 0 0,1-1 0 0 0,0 1 0 0 0,0-1-1 0 0,7-1 1 0 0,14-1-270 0 0,-8 5 172 0 0,-15-1 27 0 0,1 0 25 0 0,26-1 17 0 0,-6 0 0 0 0,-16 0 0 0 0,1-1 0 0 0,0 0 0 0 0,0 0 0 0 0,11-3 0 0 0,-7-4 51 0 0,-12 6-44 0 0,0 0 1 0 0,0 0-1 0 0,-1 1 1 0 0,1-1-1 0 0,0 1 1 0 0,0-1-1 0 0,0 1 1 0 0,0-1-1 0 0,0 1 1 0 0,0-1-1 0 0,0 1 1 0 0,0 0-1 0 0,0 0 1 0 0,0-1-1 0 0,0 1 1 0 0,0 0-1 0 0,0 0 1 0 0,0 0 0 0 0,0 0-1 0 0,0 0 1 0 0,2 1-1 0 0,7 3 86 0 0,-8-4-80 0 0,-1 1 0 0 0,1 0 0 0 0,0-1 0 0 0,-1 1 1 0 0,1-1-1 0 0,0 0 0 0 0,0 1 0 0 0,-1-1 0 0 0,1 0 0 0 0,0 0 1 0 0,0 0-1 0 0,3-1 0 0 0,14 0-13 0 0,-14 1 0 0 0,0-1 0 0 0,1 1 0 0 0,9-3 0 0 0,35-8 0 0 0,-37 10 0 0 0,3 4 10 0 0,-5-1 8 0 0,1 0 0 0 0,13-1 0 0 0,-9 0-18 0 0,9-1 0 0 0,-9-2 0 0 0,-13 3 0 0 0,0-2 0 0 0,0 1 0 0 0,0 0 0 0 0,0-1 0 0 0,0 1 0 0 0,5-3 0 0 0,-7 3 0 0 0,1-1 0 0 0,-1 1 0 0 0,1-1 0 0 0,-1 1 0 0 0,1 0 0 0 0,-1 0 0 0 0,1-1 0 0 0,-1 1 0 0 0,3 0 0 0 0,-3 1 0 0 0,1-1 0 0 0,-1 0 0 0 0,1-1 0 0 0,-1 1 0 0 0,1 0 0 0 0,-1 0 0 0 0,1-1 0 0 0,-1 1 0 0 0,0-1 0 0 0,1 1 0 0 0,1-2 0 0 0,0 1 0 0 0,10-4 0 0 0,-3 2 0 0 0,23-12 0 0 0,-23 15 0 0 0,30 5 0 0 0,-37-5 2 0 0,15 10-20 0 0,-17-10-7 0 0,0 1 1 0 0,0-1-1 0 0,0 1 0 0 0,0-1 1 0 0,1 1-1 0 0,-1-1 0 0 0,0 0 0 0 0,0 0 1 0 0,0 1-1 0 0,3-1 0 0 0,5 1-71 0 0,36 15 455 0 0,-37-13-358 0 0,-4-1-46 0 0,1-1 0 0 0,-1 1 0 0 0,0-1 0 0 0,1 0 0 0 0,4 1 0 0 0,-7-3 30 0 0,-1 1 0 0 0,0 0 0 0 0,1 0 0 0 0,-1-1 0 0 0,0 1-1 0 0,1-1 1 0 0,-1 1 0 0 0,0-1 0 0 0,1 0 0 0 0,-1 0 0 0 0,0 1 0 0 0,0-1-1 0 0,0 0 1 0 0,0 0 0 0 0,1-1 0 0 0,11-6 15 0 0,-2 7 16 0 0,8 2 299 0 0,15-2-78 0 0,-10 3-237 0 0,-20-2 0 0 0,23-14 0 0 0,-18 9 0 0 0,-3 4 0 0 0,15-1 0 0 0,10 2 0 0 0,-22 2-25 0 0,-7-1-107 0 0,-3-1-449 0 0,-22-1-1556 0 0,13-2-1234 0 0,3 0 1337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1.1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49 1 2760 0 0,'1'2'15721'0'0,"7"13"-9013"0"0,-6-14-6604 0 0,-1 1 0 0 0,0 0 0 0 0,1-1 0 0 0,-1 1 0 0 0,1-1 1 0 0,-1 1-1 0 0,1-1 0 0 0,0 0 0 0 0,0 0 0 0 0,0 0 0 0 0,-1 0 0 0 0,1 0 1 0 0,0 0-1 0 0,0 0 0 0 0,0-1 0 0 0,3 1 0 0 0,4 1 319 0 0,37 3 834 0 0,50 3-233 0 0,-90-8-991 0 0,0 0 0 0 0,0 1 0 0 0,1-1-1 0 0,-1 1 1 0 0,0 1 0 0 0,0-1 0 0 0,11 5 0 0 0,-15-4-23 0 0,1-1 1 0 0,-1 0 0 0 0,1 1-1 0 0,-1 0 1 0 0,1-1-1 0 0,-1 1 1 0 0,0 0 0 0 0,0 0-1 0 0,0 1 1 0 0,0-1-1 0 0,0 0 1 0 0,-1 1 0 0 0,1-1-1 0 0,-1 1 1 0 0,1-1-1 0 0,-1 1 1 0 0,0-1 0 0 0,0 1-1 0 0,1 3 1 0 0,-1 4 4 0 0,-1-9-8 0 0,1 1 0 0 0,-1-1 0 0 0,0 1 0 0 0,0-1 0 0 0,1 1 0 0 0,-1-1 1 0 0,1 1-1 0 0,-1-1 0 0 0,1 0 0 0 0,1 3 0 0 0,1 0-2 0 0,-2-3 1 0 0,0-1 0 0 0,-1 1 0 0 0,1 0 0 0 0,0 0 0 0 0,-1 0 0 0 0,1 0 0 0 0,-1 0 0 0 0,1-1 0 0 0,-1 1 0 0 0,1 0 0 0 0,-1 0 0 0 0,0 0 0 0 0,1 0 0 0 0,-1 1 0 0 0,0-1 0 0 0,0 0 0 0 0,0 0 0 0 0,0 0 0 0 0,0 0-1 0 0,0 0 1 0 0,0 0 0 0 0,0 0 0 0 0,0 0 0 0 0,0 0 0 0 0,-1 0 0 0 0,1 0 0 0 0,0 0 0 0 0,-1 0 0 0 0,0 1 0 0 0,-35 82 277 0 0,29-67-242 0 0,-2-1 1 0 0,0 0 0 0 0,-1 0 0 0 0,-1-1-1 0 0,0-1 1 0 0,-1 1 0 0 0,0-2-1 0 0,-21 18 1 0 0,1-5-1296 0 0,-2-1-1 0 0,-59 33 1 0 0,67-46-5519 0 0,7-3-2076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7.6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10 6912 0 0,'6'-7'282'0'0,"-3"5"112"0"0,0 8-326 0 0,6 11 12366 0 0,-3-10-11087 0 0,3-1-697 0 0,0 1 0 0 0,0-1 0 0 0,0-1 1 0 0,1 0-1 0 0,0 0 0 0 0,15 5 1 0 0,-22-9-592 0 0,0 0 0 0 0,-1 0 1 0 0,1 0-1 0 0,0 0 1 0 0,-1 1-1 0 0,1 0 1 0 0,-1-1-1 0 0,1 1 1 0 0,-1 0-1 0 0,0 0 1 0 0,0 0-1 0 0,0 0 1 0 0,0 0-1 0 0,0 1 1 0 0,0-1-1 0 0,-1 1 0 0 0,1-1 1 0 0,-1 1-1 0 0,0 0 1 0 0,0-1-1 0 0,0 1 1 0 0,0 0-1 0 0,0 0 1 0 0,0 0-1 0 0,-1-1 1 0 0,1 1-1 0 0,-1 0 1 0 0,0 0-1 0 0,0 0 0 0 0,0 0 1 0 0,0 0-1 0 0,-1 0 1 0 0,1 0-1 0 0,-1 0 1 0 0,0 0-1 0 0,1 0 1 0 0,-1-1-1 0 0,-1 1 1 0 0,0 2-1 0 0,-7 14 25 0 0,0-1 1 0 0,-1-1-1 0 0,0 1 0 0 0,-24 27 0 0 0,9-13-68 0 0,18-21-151 0 0,-1-1 0 0 0,-1 1-1 0 0,-14 13 1 0 0,21-23-194 0 0,-10-1-1604 0 0,12 0 1692 0 0,0 0 1 0 0,-1-1 0 0 0,1 1 0 0 0,0 0 0 0 0,-1 0-1 0 0,1 0 1 0 0,0-1 0 0 0,-1 1 0 0 0,1-1-481 0 0,-1 1 481 0 0,1 0 0 0 0,0-1 0 0 0,0 1-1 0 0,0 0 1 0 0,-1-1 0 0 0,1 1 0 0 0,0 0 0 0 0,0-1-1 0 0,0 1 1 0 0,0 0 0 0 0,0-1 0 0 0,0 1 0 0 0,0-1-1 0 0,0 1 1 0 0,0 0 0 0 0,0-1 0 0 0,0 1-1 0 0,0 0 1 0 0,0-1 0 0 0,0 1 0 0 0,0 0 0 0 0,0-1-1 0 0,0 1 1 0 0,1-1 0 0 0,2-11-7417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2.092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0 0 691,'0'0'30,"0"0"7,0 0-29,0 0-8,9 4 0,0 0 0,5 4 144,-5-4 28,5 4 6,0 0 1,-5-4-62,4 0-12,1 0-2,-5 4-1,0 0-24,5 0-5,-5 1-1,5 3 0,-1-4-21,1 4-5,-5-4-1,-4 4 0,8 0-17,-8 0-4,-1 1-1,-4 3 0,0 0-8,0-4-2,-4 4 0,-1 0 0,-8-3-3,3 3-1,1 0 0,0 4 0,-9 0-9,0-3-16,0-1 4,-5 4 1,0-8-53,0 4-10,-9-3-2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09.5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 85 19351 0 0,'0'0'940'0'0,"0"-1"-406"0"0,1-5-177 0 0,0 4-331 0 0,-1 0 1 0 0,0 0-1 0 0,0-1 0 0 0,0 1 1 0 0,0 0-1 0 0,0 0 0 0 0,0 0 0 0 0,0 0 1 0 0,-1 0-1 0 0,0-4 0 0 0,-4 12 934 0 0,-4 14 1152 0 0,-9 29 960 0 0,16-42-3072 0 0,0 1 0 0 0,1 0 0 0 0,0-1 0 0 0,0 1 0 0 0,1 0 0 0 0,0 0 0 0 0,2 14 0 0 0,2 2 0 0 0,8 27 0 0 0,-7-29 0 0 0,0-5 0 0 0,13 29 0 0 0,-9-25 0 0 0,-6-13 0 0 0,1 0 0 0 0,0 0 0 0 0,0-1 0 0 0,0 0 0 0 0,1 0 0 0 0,0 0 0 0 0,1-1 0 0 0,-1 1 0 0 0,9 6 0 0 0,-13-12 0 0 0,0 0 0 0 0,1 0 0 0 0,-1 0 0 0 0,1 0 0 0 0,-1 0 0 0 0,1 0 0 0 0,-1 0 0 0 0,1-1 0 0 0,-1 1 0 0 0,1-1 0 0 0,2 1 0 0 0,-3-1 0 0 0,0 0 0 0 0,0 0 0 0 0,-1 0 0 0 0,1 0 0 0 0,0 0 0 0 0,0 0 0 0 0,0-1 0 0 0,0 1 0 0 0,-1 0 0 0 0,1 0 0 0 0,0-1 0 0 0,1 0 0 0 0,2-1 0 0 0,6-5 0 0 0,-5 3 0 0 0,-1 0 0 0 0,-1-1 0 0 0,1 1 0 0 0,0-1 0 0 0,-1 0 0 0 0,0 0 0 0 0,0 0 0 0 0,2-8 0 0 0,1-3 0 0 0,6-27 0 0 0,-9 32 0 0 0,0 1 7 0 0,-1 0-1 0 0,0 0 1 0 0,0 0-1 0 0,-1 0 1 0 0,0 0-1 0 0,0 0 1 0 0,-1-1 0 0 0,-1 1-1 0 0,0 0 1 0 0,-3-16-1 0 0,-5-24 869 0 0,8 41-720 0 0,0-1 0 0 0,-1 0 0 0 0,0 1 0 0 0,-1 0 0 0 0,0-1 0 0 0,-4-9 0 0 0,3 12-171 0 0,0 0-1 0 0,0 0 1 0 0,-1 0-1 0 0,0 0 1 0 0,0 1-1 0 0,0 0 1 0 0,-1 0-1 0 0,0 0 1 0 0,-10-7-1 0 0,13 11-66 0 0,0 0 1 0 0,-1 1-1 0 0,1-1 0 0 0,0 1 1 0 0,-1-1-1 0 0,1 1 0 0 0,-1 0 1 0 0,0 1-1 0 0,1-1 0 0 0,-1 1 1 0 0,0-1-1 0 0,1 1 0 0 0,-1 0 1 0 0,0 0-1 0 0,1 1 0 0 0,-1-1 1 0 0,0 1-1 0 0,1 0 0 0 0,-1 0 1 0 0,1 0-1 0 0,-1 0 0 0 0,-6 4 0 0 0,5-2-367 0 0,0 0-1 0 0,0 1 0 0 0,0 0 0 0 0,0 0 0 0 0,-8 9 0 0 0,7-7-783 0 0,-21 21-7455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39:48.0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102 10 4144 0 0,'0'0'319'0'0,"-12"-8"6598"0"0,12 8-6529 0 0,-1 0 1 0 0,1-1-1 0 0,-1 1 1 0 0,0 0-1 0 0,1 0 1 0 0,-1 0-1 0 0,1 0 1 0 0,-1 0-1 0 0,0 0 1 0 0,1 0-1 0 0,-1 0 1 0 0,1 0-1 0 0,-1 0 1 0 0,0 0-1 0 0,1 0 1 0 0,-1 0-1 0 0,1 0 1 0 0,-1 0-1 0 0,1 1 1 0 0,-1-1-1 0 0,0 1 1 0 0,-15 11 2969 0 0,11-7-2813 0 0,1 1-1 0 0,-1 0 1 0 0,-4 9-1 0 0,3-6-315 0 0,1 1 0 0 0,0-1 0 0 0,1 1 0 0 0,0 1 0 0 0,1-1 0 0 0,0 1 0 0 0,0-1 0 0 0,1 1 0 0 0,1 0 0 0 0,0 0 0 0 0,0-1 0 0 0,1 1 0 0 0,2 13-1 0 0,-1-14-142 0 0,1 0 0 0 0,0 0 0 0 0,0-1 0 0 0,1 1 0 0 0,0-1 0 0 0,8 14 0 0 0,-10-19-70 0 0,1 0 1 0 0,1-1 0 0 0,-1 1 0 0 0,0-1-1 0 0,1 0 1 0 0,0 0 0 0 0,0 0 0 0 0,0 0 0 0 0,0 0-1 0 0,0-1 1 0 0,0 1 0 0 0,1-1 0 0 0,-1 0 0 0 0,1 0-1 0 0,0 0 1 0 0,0 0 0 0 0,-1-1 0 0 0,7 2-1 0 0,24 4 33 0 0,0-2 0 0 0,54 3 0 0 0,-83-8-61 0 0,-1-1-1 0 0,1 1 1 0 0,0-1 0 0 0,-1 0 0 0 0,1 0-1 0 0,-1-1 1 0 0,0 1 0 0 0,1-1-1 0 0,-1 0 1 0 0,0 0 0 0 0,0 0-1 0 0,6-5 1 0 0,-1 0-344 0 0,-1 0 0 0 0,-1 0 0 0 0,1-1 0 0 0,7-10 0 0 0,-1-2-616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0.2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10 560 3224 0 0,'0'-37'5838'0'0,"-1"33"-1751"0"0,0 1-3834 0 0,0 1 0 0 0,0-1 0 0 0,0 0-1 0 0,0 1 1 0 0,0-1 0 0 0,0 0 0 0 0,1 1 0 0 0,-1-1 0 0 0,1 0 0 0 0,0 0-1 0 0,0 1 1 0 0,0-1 0 0 0,0 0 0 0 0,0 0 0 0 0,1 0 0 0 0,-1 1 0 0 0,1-1-1 0 0,0 0 1 0 0,-1 1 0 0 0,1-1 0 0 0,1 1 0 0 0,-1-1 0 0 0,0 1 0 0 0,1-1 0 0 0,1-2-1 0 0,2-2 468 0 0,-5 5-653 0 0,0 1 1 0 0,1-1-1 0 0,-1 0 0 0 0,1 1 1 0 0,-1-1-1 0 0,1 1 1 0 0,0-1-1 0 0,0 1 1 0 0,0-1-1 0 0,0 1 0 0 0,0-1 1 0 0,1-1-1 0 0,22-24-79 0 0,-21 22 28 0 0,0 1-1 0 0,1-1 1 0 0,-1 1-1 0 0,1 0 1 0 0,0 0-1 0 0,1 0 1 0 0,4-3-1 0 0,2 1-12 0 0,-7 7 13 0 0,-1-2 43 0 0,3-4 159 0 0,-2 1 19 0 0,0 1 0 0 0,0 0 0 0 0,1 0 0 0 0,4-2-1 0 0,7-6 297 0 0,-14 9-564 0 0,-1 1-1 0 0,1-1 0 0 0,0 1 1 0 0,0 0-1 0 0,0 0 0 0 0,0 0 1 0 0,0 0-1 0 0,2-1 0 0 0,-3 2 45 0 0,0-1-1 0 0,0 1 0 0 0,0-1 0 0 0,-1 1 0 0 0,1 0 1 0 0,0-1-1 0 0,-1 1 0 0 0,1-1 0 0 0,0 1 0 0 0,-1-1 1 0 0,1 0-1 0 0,0-1 0 0 0,0 2 12 0 0,-1-1 0 0 0,1 1 0 0 0,-1-1 0 0 0,1 1 0 0 0,-1-1 1 0 0,1 1-1 0 0,0-1 0 0 0,-1 1 0 0 0,1-1 0 0 0,-1 1 0 0 0,1 0 0 0 0,0-1 0 0 0,0 1 0 0 0,-1 0 0 0 0,2-1 0 0 0,44-10 544 0 0,-42 11-517 0 0,0-1 1 0 0,0 1-1 0 0,0-1 0 0 0,7-2 0 0 0,6-1-20 0 0,-12 3 43 0 0,-1 0 0 0 0,0 0-1 0 0,0 0 1 0 0,1-1 0 0 0,4-2 0 0 0,-6 3-50 0 0,1-1-1 0 0,-1 1 1 0 0,1-1 0 0 0,0 1 0 0 0,-1 0 0 0 0,1 1 0 0 0,0-1-1 0 0,5 0 1 0 0,35 10 160 0 0,-41-9-172 0 0,0 0 0 0 0,-1 1-1 0 0,1-1 1 0 0,0 1 0 0 0,-1 0-1 0 0,5 1 1 0 0,13 4 46 0 0,-18-6-57 0 0,1 0 0 0 0,-1 1 1 0 0,1-1-1 0 0,-1 1 0 0 0,1-1 0 0 0,-1 1 0 0 0,1 0 0 0 0,-1 0 0 0 0,1 0 0 0 0,1 2 0 0 0,7 2-1 0 0,-5-3 0 0 0,-1 0 0 0 0,1 0 0 0 0,-1 1 0 0 0,0 0 0 0 0,0 0 0 0 0,8 7 0 0 0,-8-5 0 0 0,1-1 0 0 0,-1-1 0 0 0,1 1 0 0 0,0-1 0 0 0,0 0 0 0 0,6 2 0 0 0,2 0 93 0 0,0 0 0 0 0,0 0 0 0 0,-1 2-1 0 0,14 7 1 0 0,-21-10-93 0 0,1 0 0 0 0,0-1 0 0 0,0 0 0 0 0,0 0 0 0 0,0-1 0 0 0,0 0 0 0 0,1 0 0 0 0,8 0 0 0 0,-6 3 0 0 0,-7-4 0 0 0,-1 1 0 0 0,0-1 0 0 0,0 0 0 0 0,1 0 0 0 0,-1 0 0 0 0,1 0 0 0 0,-1 0 0 0 0,1-1 0 0 0,-1 1 0 0 0,4 0 0 0 0,8 2 0 0 0,-4 0 0 0 0,1-1 0 0 0,-1 0 0 0 0,0-1 0 0 0,19 0 0 0 0,-12 0 0 0 0,-10-1 0 0 0,0 1 0 0 0,0-2 0 0 0,0 1 0 0 0,0-1 0 0 0,13-3 0 0 0,39-1 0 0 0,-52 4-13 0 0,0 0-1 0 0,-1-1 1 0 0,1 0-1 0 0,0-1 1 0 0,-1 0-1 0 0,1 0 0 0 0,-1 0 1 0 0,0-1-1 0 0,0 1 1 0 0,0-1-1 0 0,-1-1 1 0 0,10-8-1 0 0,-9 0 256 0 0,11-8-318 0 0,-1-1 0 0 0,0-1 0 0 0,-2 0 1 0 0,13-29-1 0 0,-15 15 389 0 0,-5 1-585 0 0,-2 27 251 0 0,-1 0 0 0 0,0-1 0 0 0,-1 0 0 0 0,4-13 0 0 0,11-46 486 0 0,-14 65-465 0 0,8 0 12 0 0,-8 5 14 0 0,-2-1-10 0 0,6 5 5 0 0,-7-4-17 0 0,1 1 2 0 0,0 1 0 0 0,0-1 0 0 0,-1 1 1 0 0,1 0-1 0 0,-1 0 0 0 0,0 0 0 0 0,1 4 0 0 0,-1-7-6 0 0,2 7 14 0 0,0-1 0 0 0,0 0 0 0 0,8 9 0 0 0,9 16 48 0 0,-17-25-54 0 0,1 1-8 0 0,0 0 1 0 0,0-1-1 0 0,1 1 1 0 0,8 7-1 0 0,4 3 0 0 0,-14-15 0 0 0,0 1 0 0 0,0-1 0 0 0,0 1 0 0 0,-1 0 0 0 0,1 0 0 0 0,3 5 0 0 0,-6-7 0 0 0,1 1 0 0 0,-1-1 0 0 0,1 0 0 0 0,0 0 0 0 0,-1 0 0 0 0,1 0 0 0 0,0 0 0 0 0,0 0 0 0 0,0 0 0 0 0,0 0 0 0 0,0 0 0 0 0,0-1 0 0 0,0 1 0 0 0,1 1 0 0 0,4 2 0 0 0,3 6 0 0 0,-4-4 0 0 0,0 0 0 0 0,1 0 0 0 0,0-1 0 0 0,0 0 0 0 0,0 0 0 0 0,10 6 0 0 0,-1-1 0 0 0,-7-5 0 0 0,0 0 0 0 0,0 0 0 0 0,1 0 0 0 0,15 5 0 0 0,-21-8 0 0 0,-2-1 0 0 0,0-1 0 0 0,0 1 0 0 0,0-1 0 0 0,0 1 0 0 0,0-1 0 0 0,0 0 0 0 0,0 1 0 0 0,0-1 0 0 0,0 0 0 0 0,0 0 0 0 0,0 0 0 0 0,0 1 0 0 0,0-1 0 0 0,0 0 0 0 0,1-1 0 0 0,15 3 110 0 0,31-2 0 0 0,-20-1-23 0 0,-11 0 6 0 0,0-1 1 0 0,-1-1 0 0 0,1 0-1 0 0,19-7 1 0 0,-8 3-41 0 0,70-15 146 0 0,-30 2 39 0 0,-46 12-71 0 0,-18 6-123 0 0,1 0 0 0 0,-1 0 0 0 0,1 0 0 0 0,0 1 0 0 0,5-1 0 0 0,-1 0 1 0 0,-1 0 1 0 0,0 0-1 0 0,0-1 0 0 0,0 0 0 0 0,10-6 0 0 0,-10 5 22 0 0,0 0 0 0 0,1 1 0 0 0,16-5 0 0 0,-21 7-49 0 0,0 0 0 0 0,-1 0-1 0 0,1 0 1 0 0,0-1 0 0 0,-1 1 0 0 0,1-1 0 0 0,-1 0 0 0 0,5-3 0 0 0,-5 3 5 0 0,-1 0-13 0 0,11-4 60 0 0,19-6-5 0 0,49-16 75 0 0,-67 22-124 0 0,-11 5-10 0 0,-1 0-1 0 0,1 0 0 0 0,0 0 1 0 0,-1 1-1 0 0,1-1 0 0 0,0 0 1 0 0,0 1-1 0 0,3 0 0 0 0,-2 0-5 0 0,0-1 0 0 0,14-2 0 0 0,-6 3 19 0 0,-10 0-14 0 0,-1 0-1 0 0,1 0 0 0 0,-1 0 0 0 0,1 0 0 0 0,-1 0 0 0 0,1 0 0 0 0,0 0 1 0 0,-1-1-1 0 0,1 1 0 0 0,-1 0 0 0 0,1-1 0 0 0,-1 1 0 0 0,3-2 0 0 0,-2 1 7 0 0,1 1 0 0 0,-1-1 0 0 0,1 1 0 0 0,0 0 0 0 0,-1 0 0 0 0,1 0 0 0 0,0 0 0 0 0,4 1 0 0 0,3-1 24 0 0,-4 1-20 0 0,20-2-17 0 0,18-3 2 0 0,5-3 17 0 0,-37 5 33 0 0,-9 1-35 0 0,1 0 0 0 0,-1 0 0 0 0,0 1 1 0 0,1 0-1 0 0,-1-1 0 0 0,5 2 0 0 0,-3-1-88 0 0,28-4 146 0 0,-13-1-174 0 0,36-6-19 0 0,-22 10 120 0 0,-19-1 0 0 0,0 2 0 0 0,29 2 0 0 0,-42-2 0 0 0,-1 0 0 0 0,0 0 0 0 0,1 0 0 0 0,-1 0 0 0 0,1 0 0 0 0,-1 0 0 0 0,0 1 0 0 0,1-1 0 0 0,-1 1 0 0 0,1-1 0 0 0,-1 1 0 0 0,0-1 0 0 0,0 1 0 0 0,1 0 0 0 0,-1-1 0 0 0,0 1 0 0 0,0 0 0 0 0,1 1 0 0 0,4 3 0 0 0,-3-5 0 0 0,11 7 0 0 0,24 12 0 0 0,-12-5 0 0 0,-6-2 0 0 0,-16-5 0 0 0,0-2 0 0 0,1 0 0 0 0,-2-2 0 0 0,-1-1 0 0 0,0 1 0 0 0,0 0 0 0 0,1-1 0 0 0,-2 1 0 0 0,3 4 0 0 0,6 5-14 0 0,-9-11 10 0 0,0 0 0 0 0,0 0 0 0 0,0 0-1 0 0,0 1 1 0 0,0-1 0 0 0,0 0 0 0 0,-1 0 0 0 0,1 1-1 0 0,0-1 1 0 0,0 3 0 0 0,-2 3-13 0 0,0-6 14 0 0,1-1 1 0 0,0 1 0 0 0,0-1-1 0 0,-1 1 1 0 0,1-1-1 0 0,0 1 1 0 0,0-1 0 0 0,0 1-1 0 0,0-1 1 0 0,0 1 0 0 0,0-1-1 0 0,0 1 1 0 0,0-1 0 0 0,0 1-1 0 0,0 0 1 0 0,0-1 0 0 0,0 1-1 0 0,0-1 1 0 0,0 1 0 0 0,1-1-1 0 0,-1 1 1 0 0,0-1-1 0 0,0 0 1 0 0,1 1 0 0 0,-1 0-1 0 0,17 38-208 0 0,-15-31 97 0 0,1-1 0 0 0,0 1-1 0 0,1-1 1 0 0,4 8 0 0 0,-7-14-82 0 0,0 0 1 0 0,0 0-1 0 0,0 1 1 0 0,0-1-1 0 0,0 1 1 0 0,-1-1-1 0 0,1 1 1 0 0,0-1 0 0 0,-1 1-1 0 0,1-1 1 0 0,-1 1-1 0 0,1 0 1 0 0,-1-1-1 0 0,0 1 1 0 0,1 0-1 0 0,-1-1 1 0 0,0 1-1 0 0,0 0 1 0 0,0-1-1 0 0,-1 1 1 0 0,1 0-1 0 0,-1 2 1 0 0,0 7-8555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1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37 8288 0 0,'0'0'638'0'0,"-5"-5"1162"0"0,-17-27 8332 0 0,21 33-9988 0 0,-1-1 0 0 0,1 1 0 0 0,0 0 0 0 0,-1-1 1 0 0,1 1-1 0 0,-1 0 0 0 0,1 0 0 0 0,0 0 0 0 0,0 0 0 0 0,0 0 0 0 0,0 1 0 0 0,-1-1 0 0 0,1 0 0 0 0,1 0 1 0 0,-1 1-1 0 0,0-1 0 0 0,0 1 0 0 0,0 1 0 0 0,-13 28 194 0 0,14-29-321 0 0,0-1 0 0 0,0 1 0 0 0,-1 0 0 0 0,1 0 0 0 0,0 0 0 0 0,1 0 0 0 0,-1 0 1 0 0,0-1-1 0 0,1 1 0 0 0,-1 0 0 0 0,1 2 0 0 0,2 9 3 0 0,-1-3-15 0 0,0 0-1 0 0,0-1 0 0 0,1 1 1 0 0,0-1-1 0 0,1 0 0 0 0,0 0 1 0 0,0 0-1 0 0,1 0 1 0 0,0-1-1 0 0,10 13 0 0 0,-7-15-81 0 0,1 1-17 0 0,-9-6 82 0 0,1-1 0 0 0,-1 1 0 0 0,1-1 0 0 0,-1 1 0 0 0,1-1 0 0 0,0 1-1 0 0,-1-1 1 0 0,1 1 0 0 0,0-1 0 0 0,-1 1 0 0 0,1-1 0 0 0,0 0 0 0 0,0 1 0 0 0,-1-1-1 0 0,1 0 1 0 0,0 0 0 0 0,0 0 0 0 0,0 1 0 0 0,-1-1 0 0 0,1 0 0 0 0,0 0-1 0 0,0 0 1 0 0,0 0 0 0 0,-1-1 0 0 0,1 1 0 0 0,0 0 0 0 0,0 0 0 0 0,0 0 0 0 0,-1-1-1 0 0,1 1 1 0 0,0 0 0 0 0,0-1 0 0 0,-1 1 0 0 0,1 0 0 0 0,0-1 0 0 0,-1 1-1 0 0,2-2 1 0 0,1 0 12 0 0,-1 1 0 0 0,0 0 0 0 0,-1 0 0 0 0,1-1 0 0 0,0 1 0 0 0,0 0 0 0 0,-1-1 0 0 0,1 1 0 0 0,-1-1 0 0 0,1 0 0 0 0,-1 0 0 0 0,0 1 0 0 0,0-1 0 0 0,0 0 0 0 0,0 0 0 0 0,0 0 0 0 0,0 0 0 0 0,1-4 0 0 0,3-13-34 0 0,-3 17 27 0 0,-1-1-1 0 0,0 0 0 0 0,-1 0 1 0 0,1 0-1 0 0,0-5 0 0 0,1-36 8 0 0,-2 39 0 0 0,-1-3 0 0 0,-4-7 0 0 0,3 12 0 0 0,2 2 2 0 0,0 1-1 0 0,-1-1 1 0 0,1 1-1 0 0,0-1 0 0 0,-1 0 1 0 0,1 1-1 0 0,0-1 1 0 0,0 1-1 0 0,0-1 0 0 0,0 1 1 0 0,-1-1-1 0 0,1 0 1 0 0,0 1-1 0 0,0-1 0 0 0,0 0 1 0 0,0 1-1 0 0,1-2 1 0 0,-1 1 396 0 0,0 3-262 0 0,1 3-71 0 0,1 0 0 0 0,0-1 0 0 0,0 1 0 0 0,0-1 0 0 0,1 1 0 0 0,-1-1 0 0 0,6 6 0 0 0,2 6 13 0 0,24 35 26 0 0,-21-33-67 0 0,13 23 0 0 0,-26-40 12 0 0,1 1 0 0 0,0 0-1 0 0,-1 0 1 0 0,1 0 0 0 0,-1 0 0 0 0,1 0-1 0 0,-1 0 1 0 0,0 0 0 0 0,0 0-1 0 0,0 2 1 0 0,3-3 17 0 0,-1 0 139 0 0,17 6-6330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1.86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29 14336 0 0,'0'1'102'0'0,"0"7"34"0"0,0-8-111 0 0,0 0 0 0 0,0 0-1 0 0,0 0 1 0 0,0 1 0 0 0,0-1 0 0 0,0 0-1 0 0,0 0 1 0 0,0 0 0 0 0,0 0 0 0 0,0 1-1 0 0,-1-1 1 0 0,1 0 0 0 0,0 0 0 0 0,0 0 0 0 0,0 0-1 0 0,0 0 1 0 0,0 0 0 0 0,0 1 0 0 0,0-1-1 0 0,-1 0 1 0 0,1 0 0 0 0,0 0 0 0 0,0 0-1 0 0,0 0 1 0 0,0 0 0 0 0,0 0 0 0 0,-1 0 0 0 0,1 0-1 0 0,0 0 1 0 0,0 0 0 0 0,0 0 0 0 0,0 0-1 0 0,-1 0 1 0 0,1 0 0 0 0,0 0 0 0 0,0 0-1 0 0,0 0 1 0 0,0 0 0 0 0,-1 0 0 0 0,1 0-1 0 0,0 0 1 0 0,0 0 0 0 0,0 0 0 0 0,0 0 0 0 0,0 0-1 0 0,-1 0 1 0 0,1 0 0 0 0,0 0 0 0 0,0 0-1 0 0,0-1 1 0 0,0 1 0 0 0,0 0 0 0 0,0 0-1 0 0,-1 0 1 0 0,1 0 0 0 0,0 0 0 0 0,0 0 0 0 0,0-1-1 0 0,0 1 1 0 0,0 0 0 0 0,-18-15 6400 0 0,16 13-6187 0 0,1 0 1 0 0,-2 0-1 0 0,1 0 0 0 0,0 0 1 0 0,0 0-1 0 0,0 1 1 0 0,-1-1-1 0 0,1 1 0 0 0,-1 0 1 0 0,1 0-1 0 0,-1 0 1 0 0,0 0-1 0 0,1 0 0 0 0,-1 0 1 0 0,0 1-1 0 0,0-1 0 0 0,1 1 1 0 0,-6 0-1 0 0,6 0-204 0 0,1 0 0 0 0,0 0-1 0 0,0 0 1 0 0,0 0 0 0 0,0 0 0 0 0,0 0-1 0 0,0 1 1 0 0,0-1 0 0 0,0 0 0 0 0,0 1 0 0 0,0-1-1 0 0,0 1 1 0 0,0-1 0 0 0,0 1 0 0 0,0-1-1 0 0,0 1 1 0 0,0 0 0 0 0,1-1 0 0 0,-1 1-1 0 0,0 0 1 0 0,0 0 0 0 0,1 0 0 0 0,-2 1-1 0 0,-2 2-28 0 0,4-3-18 0 0,0 0 0 0 0,-1 0 1 0 0,1 1-1 0 0,0-1 0 0 0,0 0 1 0 0,0 0-1 0 0,0 1 0 0 0,0-1 0 0 0,0 0 1 0 0,0 0-1 0 0,1 1 0 0 0,-1-1 1 0 0,0 0-1 0 0,1 2 0 0 0,18 21 13 0 0,-11-14 0 0 0,1 0 0 0 0,0 0 0 0 0,1-1 0 0 0,0 0 0 0 0,1 0 0 0 0,0-1 0 0 0,0-1 0 0 0,1 0 0 0 0,0 0 0 0 0,23 9 0 0 0,-31-15-7 0 0,-1 1 0 0 0,1-1 0 0 0,-1 1 0 0 0,0 0 0 0 0,0 0-1 0 0,0 1 1 0 0,5 4 0 0 0,0 0 0 0 0,-2-3 18 0 0,-6-3-7 0 0,0 0 1 0 0,0 0-1 0 0,0 0 1 0 0,0 0-1 0 0,0 0 0 0 0,0 0 1 0 0,-1 0-1 0 0,1 0 1 0 0,-1 0-1 0 0,1 0 1 0 0,-1 1-1 0 0,0 0 0 0 0,1 0-1 0 0,-1 0 0 0 0,0 0 1 0 0,0 0-1 0 0,0-1 1 0 0,0 1-1 0 0,0 0 1 0 0,-1 0-1 0 0,1-1 0 0 0,0 1 1 0 0,-1 0-1 0 0,0-1 1 0 0,1 0-1 0 0,-1 1 1 0 0,0-1-1 0 0,1 0 0 0 0,-1 0 1 0 0,0 0-1 0 0,0 0 1 0 0,-4 1-1 0 0,-8 9-19 0 0,12-10 7 0 0,0 1 0 0 0,0 0 0 0 0,0-1 0 0 0,0 0 0 0 0,0 1 0 0 0,-1-1 0 0 0,-3 1 0 0 0,-5 3-25 0 0,8-4-37 0 0,1 0 1 0 0,0 0-1 0 0,-1-1 0 0 0,1 1 0 0 0,-1 0 0 0 0,1-1 0 0 0,-1 1 0 0 0,1-1 0 0 0,-1 0 0 0 0,1 0 1 0 0,-1 0-1 0 0,1 0 0 0 0,-1 0 0 0 0,1-1 0 0 0,-4 0 0 0 0,-2-2-426 0 0,6 2-612 0 0,-3-6-2963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3.2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37 12352 0 0,'2'0'564'0'0,"-1"0"-442"0"0,-1 0-102 0 0,0 0 0 0 0,1 0 1 0 0,-1 0-1 0 0,1 0 0 0 0,-1 0 1 0 0,1 0-1 0 0,-1 0 0 0 0,1-1 0 0 0,-1 1 1 0 0,1 0-1 0 0,-1 0 0 0 0,0 0 0 0 0,1-1 1 0 0,-1 1-1 0 0,1 0 0 0 0,-1 0 1 0 0,0-1-1 0 0,1 1 0 0 0,-1 0 0 0 0,0-1 1 0 0,1 1-1 0 0,-1 0 0 0 0,0-1 0 0 0,0 1 1 0 0,1-1-1 0 0,-1 1 0 0 0,0 0 0 0 0,0-1 1 0 0,0 1-1 0 0,1-1 0 0 0,7-8 440 0 0,-3 9-121 0 0,0 0 809 0 0,32-13 2870 0 0,-34 12-3807 0 0,0 1-1 0 0,1-1 1 0 0,-1 0-1 0 0,0 1 1 0 0,1 0 0 0 0,-1 0-1 0 0,0 0 1 0 0,1 0-1 0 0,3 1 1 0 0,-6-1-174 0 0,0 0-1 0 0,-1 0 1 0 0,1 0 0 0 0,0 0 0 0 0,0 0 0 0 0,0 0 0 0 0,0 0 0 0 0,0 0-1 0 0,0 0 1 0 0,0 0 0 0 0,-1 0 0 0 0,1 0 0 0 0,0-1 0 0 0,0 1 0 0 0,1-1-1 0 0,-1 1 2 0 0,0-1-1 0 0,0 1 1 0 0,0 0-1 0 0,0-1 0 0 0,0 1 1 0 0,0 0-1 0 0,0 0 1 0 0,0 0-1 0 0,0 0 0 0 0,0 0 1 0 0,0 0-1 0 0,1 0 1 0 0,0 0-1 0 0,4 2 103 0 0,0 0 0 0 0,0 0 0 0 0,0 1 0 0 0,-1 0 0 0 0,0 0 1 0 0,1 0-1 0 0,-1 0 0 0 0,0 1 0 0 0,0 0 0 0 0,-1 0 0 0 0,1 0 0 0 0,5 9 0 0 0,2-2 299 0 0,-10-8-423 0 0,-1-1 0 0 0,0 1 0 0 0,1-1 0 0 0,-1 1 0 0 0,0 0 0 0 0,0-1-1 0 0,0 1 1 0 0,0 0 0 0 0,-1 0 0 0 0,1 0 0 0 0,-1-1 0 0 0,0 5 0 0 0,1 2-3 0 0,-1 7 40 0 0,-1-10-49 0 0,-1 1 0 0 0,0 0 0 0 0,-3 8 0 0 0,4-13-55 0 0,-1 1 1 0 0,1-1 0 0 0,0 0 0 0 0,-1 1 0 0 0,1-1 0 0 0,-1 0 0 0 0,1 0 0 0 0,-1 0-1 0 0,0 0 1 0 0,-3 2 0 0 0,4-3-55 0 0,0 0 1 0 0,0-1-1 0 0,0 1 0 0 0,0-1 0 0 0,0 1 0 0 0,0-1 1 0 0,0 1-1 0 0,0-1 0 0 0,0 0 0 0 0,-1 0 0 0 0,1 1 1 0 0,0-1-1 0 0,0 0 0 0 0,0 0 0 0 0,0 0 0 0 0,-2 0 1 0 0,-3-1-412 0 0,4 1 202 0 0,1-1 1 0 0,-1 0 0 0 0,1 1-1 0 0,0-1 1 0 0,-1 0-1 0 0,1 0 1 0 0,0 0-1 0 0,-2-2 1 0 0,2 3 50 0 0,-4-8-1868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3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0 3224 0 0,'-1'2'16318'0'0,"-8"11"-14914"0"0,6-9-1104 0 0,0 0 1 0 0,0 0 0 0 0,1 0-1 0 0,-1 0 1 0 0,-1 6 0 0 0,-3 8 102 0 0,4-11-186 0 0,1 1 0 0 0,0-1 0 0 0,-2 12 0 0 0,3-16-177 0 0,1-1 1 0 0,0 1 0 0 0,0 0-1 0 0,0 0 1 0 0,1-1 0 0 0,-1 1-1 0 0,0 0 1 0 0,1-1 0 0 0,0 1-1 0 0,0-1 1 0 0,0 1 0 0 0,0-1-1 0 0,2 5 1 0 0,-1-4-27 0 0,0 0 1 0 0,0 0-1 0 0,0 0 1 0 0,0 0-1 0 0,0 0 1 0 0,1 0 0 0 0,-1-1-1 0 0,1 0 1 0 0,0 1-1 0 0,0-1 1 0 0,0 0-1 0 0,0 0 1 0 0,0 0-1 0 0,0-1 1 0 0,0 1-1 0 0,1-1 1 0 0,-1 0-1 0 0,0 1 1 0 0,1-2-1 0 0,-1 1 1 0 0,1 0-1 0 0,-1-1 1 0 0,1 1-1 0 0,0-1 1 0 0,6-1-1 0 0,3 1-94 0 0,-1 1 0 0 0,17 2 0 0 0,-26-2 21 0 0,0-1 1 0 0,-1 0-1 0 0,1 0 0 0 0,-1 0 0 0 0,1 0 0 0 0,-1-1 0 0 0,1 1 0 0 0,0-1 1 0 0,-1 0-1 0 0,0 1 0 0 0,1-1 0 0 0,-1 0 0 0 0,1-1 0 0 0,-1 1 0 0 0,0 0 1 0 0,4-3-1 0 0,17-8-7049 0 0,-14 9-55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3.9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76 10136 0 0,'0'0'777'0'0,"9"-2"-317"0"0,-4 1 3040 0 0,-4 1-2846 0 0,1-1 0 0 0,0 1 0 0 0,0 0 0 0 0,-1-1 0 0 0,1 1-1 0 0,0-1 1 0 0,0 0 0 0 0,-1 1 0 0 0,3-3 0 0 0,8-2 884 0 0,-7 3-1234 0 0,-1 1 0 0 0,0 0 0 0 0,0 0 0 0 0,1 0 1 0 0,-1 1-1 0 0,1 0 0 0 0,-1 0 0 0 0,0 0 0 0 0,1 0 0 0 0,6 1 0 0 0,9 3 148 0 0,0-1 1 0 0,1-1-1 0 0,-1-1 0 0 0,27-2 0 0 0,-11 0-142 0 0,-16 2-307 0 0,-7-1-87 0 0,1 0 1 0 0,-1-1 0 0 0,19-3-1 0 0,-27 2-414 0 0,-1 1-1 0 0,1-2 1 0 0,-1 1-1 0 0,0-1 1 0 0,1 1-1 0 0,3-5 1 0 0,-7 6 188 0 0,0 0 1 0 0,0 0-1 0 0,0 0 0 0 0,0 0 1 0 0,-1 0-1 0 0,1 0 0 0 0,0-1 0 0 0,-1 1 1 0 0,1 0-1 0 0,-1 0 0 0 0,1-1 1 0 0,-1 1-1 0 0,1 0 0 0 0,-1-1 1 0 0,0-1-1 0 0,1-3-2334 0 0,2-6 437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4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18 13824 0 0,'7'-4'7981'0'0,"32"-2"-5431"0"0,-9-1 349 0 0,-28 7-2868 0 0,0 1 0 0 0,0 0 0 0 0,0 0 0 0 0,0 0 0 0 0,0 0 0 0 0,0 0 0 0 0,0 0 0 0 0,-1 0 0 0 0,1 0 0 0 0,2 3 0 0 0,1 0-35 0 0,-3-3 90 0 0,0 2 0 0 0,0-1 0 0 0,0 0 0 0 0,0 0 0 0 0,0 1 0 0 0,0-1 0 0 0,2 4 0 0 0,10 13 690 0 0,-11-17-740 0 0,-1 1 0 0 0,0 0 0 0 0,-1-1 0 0 0,1 1 0 0 0,0 0 0 0 0,-1 0 0 0 0,1 0 0 0 0,-1 0 0 0 0,0 0 0 0 0,0 0 0 0 0,0 0 0 0 0,-1 0-1 0 0,1 1 1 0 0,-1-1 0 0 0,1 4 0 0 0,1 7-3 0 0,-2-11-33 0 0,0 0 0 0 0,1 0 0 0 0,-1 0 0 0 0,-1 0 0 0 0,1 1 0 0 0,0-1 0 0 0,-1 0 0 0 0,0 0 0 0 0,1 0 0 0 0,-1 0 0 0 0,-1 0 0 0 0,1 0 0 0 0,0-1 0 0 0,-1 1 0 0 0,1 0 0 0 0,-1 0 0 0 0,0-1 0 0 0,0 1 0 0 0,0-1 0 0 0,0 0 0 0 0,0 1 0 0 0,-4 2 0 0 0,1-2-75 0 0,1 0-1 0 0,-1 0 1 0 0,0 0 0 0 0,0-1-1 0 0,0 0 1 0 0,0 0-1 0 0,-1 0 1 0 0,1 0 0 0 0,-1-1-1 0 0,-10 2 1 0 0,-3 0-892 0 0,6 0-1197 0 0,-2-2-4174 0 0,-2-1-2011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4.6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 12 11520 0 0,'-20'-9'886'0'0,"16"7"438"0"0,6 2-226 0 0,15 4 779 0 0,-13-4-1311 0 0,-1 1-1 0 0,0-1 1 0 0,0 1-1 0 0,1 0 1 0 0,4 3-1 0 0,-6-4-285 0 0,0 1-1 0 0,0-1 1 0 0,0 1-1 0 0,0-1 1 0 0,-1 0-1 0 0,1 0 1 0 0,0 0 0 0 0,0 0-1 0 0,0 0 1 0 0,0 0-1 0 0,2 0 1 0 0,4-1 128 0 0,8 3 380 0 0,-1-2 1 0 0,1 1 0 0 0,24-4-1 0 0,-34 3-664 0 0,0-1 0 0 0,0 2-1 0 0,11 0 1 0 0,2 1-19 0 0,46 3-1966 0 0,-64-5 1704 0 0,-1 0 0 0 0,1 0 0 0 0,0 0 0 0 0,0-1 0 0 0,-1 1 0 0 0,1 0 0 0 0,0 0 0 0 0,-1 0 0 0 0,1-1 0 0 0,0 1 0 0 0,-1 0 0 0 0,1-1 0 0 0,0 1 0 0 0,-1-1 0 0 0,1 1 0 0 0,-1-1 0 0 0,1 1 0 0 0,0-2 0 0 0,8-4-5973 0 0,1 2-1063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5.7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360 122 8288 0 0,'-1'0'11187'0'0,"-4"-3"-10795"0"0,0 0 0 0 0,0-1-1 0 0,1 1 1 0 0,-1-1-1 0 0,1 0 1 0 0,0 0-1 0 0,0-1 1 0 0,-5-7 0 0 0,-12-12 254 0 0,18 22-516 0 0,0 0 0 0 0,0 0 0 0 0,-1 0 0 0 0,1 1 0 0 0,0-1 0 0 0,-1 1 0 0 0,1 0 0 0 0,-1 0 0 0 0,-3-1 0 0 0,-3 0 115 0 0,5 0-193 0 0,0 1 0 0 0,-1 0-1 0 0,1 0 1 0 0,0 1 0 0 0,-1 0-1 0 0,1 0 1 0 0,-11 1 0 0 0,3 1-62 0 0,0 1 0 0 0,-12 5 0 0 0,17-6 10 0 0,1-1 0 0 0,0 1 0 0 0,0-1 0 0 0,-1-1 0 0 0,1 1 0 0 0,-11-2 0 0 0,2 1 0 0 0,14 0 0 0 0,0 0 0 0 0,0 0 0 0 0,0 0 0 0 0,0 0 0 0 0,1 0 0 0 0,-1 0 0 0 0,0 0 0 0 0,0 1 0 0 0,0-1 0 0 0,1 1 0 0 0,-1-1 0 0 0,0 1 0 0 0,1 0 0 0 0,-1 0 0 0 0,0 0 0 0 0,1 0 0 0 0,-1 0 0 0 0,1 0 0 0 0,-1 0 0 0 0,1 0 0 0 0,0 0 0 0 0,0 1 0 0 0,-1-1 0 0 0,1 0 0 0 0,0 1 0 0 0,0 0 0 0 0,0-1 0 0 0,0 1 0 0 0,0 1 0 0 0,-6 15 0 0 0,5-15 0 0 0,0 1 0 0 0,1 0 0 0 0,0-1 0 0 0,-1 1 0 0 0,2 0 0 0 0,-1 0 0 0 0,0 0 0 0 0,1-1 0 0 0,-1 1 0 0 0,1 6 0 0 0,1-4 0 0 0,-1 1 0 0 0,1 0 0 0 0,3 10 0 0 0,1 6 0 0 0,-5-22 1 0 0,0-1 1 0 0,0 1-1 0 0,0 0 0 0 0,0-1 1 0 0,1 1-1 0 0,-1 0 0 0 0,0-1 0 0 0,0 1 1 0 0,1 0-1 0 0,-1-1 0 0 0,0 1 0 0 0,1-1 1 0 0,-1 1-1 0 0,1-1 0 0 0,-1 1 0 0 0,1 0 1 0 0,1 1-41 0 0,0 0 0 0 0,-1 0 0 0 0,1 0 0 0 0,-1 0 0 0 0,0 1-1 0 0,1-1 1 0 0,-1 0 0 0 0,0 1 0 0 0,0-1 0 0 0,0 5 0 0 0,0-6 37 0 0,0-1 1 0 0,-1 1-1 0 0,1 0 0 0 0,0 0 0 0 0,-1 0 0 0 0,1-1 0 0 0,0 1 1 0 0,0 0-1 0 0,0-1 0 0 0,0 1 0 0 0,0-1 0 0 0,0 1 0 0 0,0-1 1 0 0,0 1-1 0 0,0-1 0 0 0,0 0 0 0 0,0 1 0 0 0,0-1 0 0 0,0 0 0 0 0,0 0 1 0 0,1 0-1 0 0,27 2 468 0 0,-28-2-492 0 0,-1 0 26 0 0,1 0 0 0 0,0 0 0 0 0,-1 0 0 0 0,1 1 0 0 0,0-1 0 0 0,-1 0 0 0 0,1 0 0 0 0,0 0 0 0 0,-1 0 0 0 0,1-1 0 0 0,0 1 0 0 0,-1 0 0 0 0,1 0 0 0 0,0 0 0 0 0,-1 0 0 0 0,1-1 0 0 0,0 1 0 0 0,-1 0 0 0 0,1-1 0 0 0,-1 1 0 0 0,1 0 0 0 0,-1-1 0 0 0,1 1 0 0 0,-1-1 0 0 0,1 1 0 0 0,-1-1 0 0 0,1 0 0 0 0,1-1 0 0 0,2-1 0 0 0,0 1 0 0 0,1 0 0 0 0,-1 0 0 0 0,0 0 0 0 0,7-1 0 0 0,-7 1 0 0 0,0 1 0 0 0,0-1 0 0 0,0 0 0 0 0,0 0 0 0 0,7-4 0 0 0,-6 2 0 0 0,-2 2 0 0 0,0-1 0 0 0,0 1 0 0 0,0 0 0 0 0,1 0 0 0 0,-1 0 0 0 0,6-1 0 0 0,-7 2 4 0 0,0 0 0 0 0,0 0 1 0 0,-1 0-1 0 0,1-1 0 0 0,0 1 0 0 0,0 0 0 0 0,-1-1 0 0 0,3-1 0 0 0,10-8 23 0 0,14-7 4 0 0,-20 13-22 0 0,0-1 0 0 0,15-6 0 0 0,20-7-89 0 0,-23 10 166 0 0,-1 0 0 0 0,28-7 0 0 0,-43 15-57 0 0,0 0-1 0 0,-1-1 0 0 0,1 1 1 0 0,-1-1-1 0 0,1 0 1 0 0,-1 0-1 0 0,1 0 0 0 0,-1-1 1 0 0,5-4-1 0 0,-6 6-8 0 0,0-1 0 0 0,0 1 0 0 0,0 0 0 0 0,1-1 0 0 0,-1 1-1 0 0,1 0 1 0 0,-1 0 0 0 0,1 1 0 0 0,4-2 0 0 0,-4 1 13 0 0,0 0 1 0 0,0 1 0 0 0,1-2-1 0 0,-1 1 1 0 0,4-2-1 0 0,-5 1-8 0 0,-1 1-9 0 0,1 0-1 0 0,-1 0 1 0 0,1 0-1 0 0,-1 0 0 0 0,1 0 1 0 0,0 1-1 0 0,0-1 1 0 0,-1 0-1 0 0,1 1 1 0 0,0-1-1 0 0,0 1 0 0 0,-1 0 1 0 0,1 0-1 0 0,0 0 1 0 0,2-1-1 0 0,-1 3 15 0 0,-2-2-26 0 0,-1 1 0 0 0,1-1 0 0 0,-1 0 0 0 0,1 0 0 0 0,-1 1 0 0 0,0-1 0 0 0,1 0 0 0 0,-1 0-1 0 0,1 0 1 0 0,-1 0 0 0 0,1 0 0 0 0,-1 0 0 0 0,1 0 0 0 0,-1 0 0 0 0,1 0 0 0 0,-1 0 0 0 0,1 0-1 0 0,-1 0 1 0 0,1 0 0 0 0,-1 0 0 0 0,1 0 0 0 0,-1 0 0 0 0,1-1 0 0 0,-1 1 0 0 0,1 0 0 0 0,-1 0-1 0 0,1 0 1 0 0,-1-1 0 0 0,1 1 0 0 0,-1 0 0 0 0,0-1 0 0 0,1 0 0 0 0,7-6 37 0 0,-5 4-5 0 0,0 0-1 0 0,0 0 0 0 0,1 0 0 0 0,5-3 0 0 0,-9 6-33 0 0,0 0 1 0 0,0 0-1 0 0,0-1 0 0 0,1 1 0 0 0,-1 0 0 0 0,0 0 0 0 0,0 0 1 0 0,0 0-1 0 0,1 0 0 0 0,-1 0 0 0 0,0 0 0 0 0,0 0 0 0 0,1 0 1 0 0,-1 0-1 0 0,0 0 0 0 0,0 0 0 0 0,0 0 0 0 0,1 0 0 0 0,-1 0 1 0 0,0 0-1 0 0,0 0 0 0 0,1 0 0 0 0,-1 0 0 0 0,0 0 0 0 0,0 0 1 0 0,0 0-1 0 0,1 0 0 0 0,-1 0 0 0 0,0 0 0 0 0,0 0 1 0 0,0 1-1 0 0,1-1 0 0 0,0 1 4 0 0,0-1 0 0 0,0 1 0 0 0,-1-1 0 0 0,1 0 0 0 0,0 1 0 0 0,0-1 0 0 0,0 0 0 0 0,0 1 0 0 0,0-1 0 0 0,0 0 0 0 0,0 0 0 0 0,0 0 0 0 0,0 0 0 0 0,0 0 0 0 0,2 0 0 0 0,-2 0 8 0 0,0 0-9 0 0,-1 0-1 0 0,1 0 0 0 0,-1 0 0 0 0,1 0 0 0 0,-1 0 0 0 0,1 0 0 0 0,-1 0 0 0 0,1 0 1 0 0,-1 0-1 0 0,1 1 0 0 0,-1-1 0 0 0,1 0 0 0 0,-1 0 0 0 0,1 0 0 0 0,-1 1 0 0 0,2 0 1 0 0,13 7 86 0 0,-13-7-10 0 0,0 0-49 0 0,0-1-1 0 0,1 1 0 0 0,-1 0 0 0 0,0 0 0 0 0,0 0 0 0 0,0 0 0 0 0,0 1 0 0 0,0-1 0 0 0,2 3 0 0 0,-2-3 6 0 0,-1-1-29 0 0,-1 1-1 0 0,1 0 0 0 0,-1-1 0 0 0,0 1 0 0 0,1-1 0 0 0,-1 1 1 0 0,1 0-1 0 0,-1-1 0 0 0,0 1 0 0 0,0-1 0 0 0,1 1 0 0 0,-1 0 1 0 0,0 0-1 0 0,0-1 0 0 0,0 1 0 0 0,0 0 0 0 0,0-1 0 0 0,0 1 0 0 0,0 0 1 0 0,0 1-1 0 0,1 5 61 0 0,1 2-27 0 0,1-1 0 0 0,-2 1 0 0 0,1-1-1 0 0,-1 1 1 0 0,-1 16 0 0 0,0-10-22 0 0,-1 4-19 0 0,-1-1 0 0 0,4 5 0 0 0,-11 28 0 0 0,7-48-3 0 0,1 0 0 0 0,-1 0 0 0 0,0-1 0 0 0,1 1-1 0 0,-1 0 1 0 0,0-1 0 0 0,-1 1 0 0 0,1-1 0 0 0,0 0 0 0 0,-4 3-1 0 0,5-4-27 0 0,0-1-1 0 0,1 1 1 0 0,-1-1-1 0 0,0 1 1 0 0,0-1-1 0 0,0 1 1 0 0,0-1-1 0 0,0 0 1 0 0,0 1-1 0 0,0-1 1 0 0,0 0-1 0 0,0 0 1 0 0,1 0-1 0 0,-3 0 1 0 0,-1 1-46 0 0,-38 10 245 0 0,39-10-155 0 0,0-1 0 0 0,-1 1 0 0 0,1-1-1 0 0,0 0 1 0 0,-1-1 0 0 0,1 1 0 0 0,0 0 0 0 0,0-1 0 0 0,-1 0-1 0 0,1 0 1 0 0,-6-2 0 0 0,4 1-51 0 0,0 0 0 0 0,0-1 0 0 0,0 1 0 0 0,0-1 0 0 0,0 0 0 0 0,-5-6 0 0 0,2 2-24 0 0,6 4 50 0 0,-1 1 1 0 0,1-1 0 0 0,-1 1 0 0 0,1 0 0 0 0,-1 0 0 0 0,0 0-1 0 0,0 1 1 0 0,0-1 0 0 0,0 0 0 0 0,-4-1 0 0 0,0 1 40 0 0,1-1 0 0 0,0-1 0 0 0,0 1 0 0 0,1-1 1 0 0,-1 0-1 0 0,1 0 0 0 0,0-1 0 0 0,-6-6 0 0 0,4 4-84 0 0,0 1 0 0 0,0 0-1 0 0,-11-7 1 0 0,6 6-14 0 0,-50-32 545 0 0,54 33-453 0 0,6 4-23 0 0,0 0 1 0 0,-1 0-1 0 0,1 1 0 0 0,-1-1 0 0 0,1 0 0 0 0,-1 1 0 0 0,1 0 0 0 0,-1 0 1 0 0,0 0-1 0 0,0 0 0 0 0,-4-1 0 0 0,4 1-17 0 0,1 1 0 0 0,-1-1 0 0 0,1 1-1 0 0,-1-1 1 0 0,1 0 0 0 0,-1 0 0 0 0,1 0 0 0 0,0 0-1 0 0,-1-1 1 0 0,1 1 0 0 0,-3-3 0 0 0,-3-2-93 0 0,6 5-241 0 0,-10 6-1682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0.7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70 2304 0 0,'12'-7'12701'0'0,"-10"7"-12414"0"0,0-1 0 0 0,0 1 0 0 0,0-1 0 0 0,0 0 0 0 0,0 0 0 0 0,0 0 0 0 0,-1 0 0 0 0,1 0 0 0 0,0 0 0 0 0,-1 0 0 0 0,1-1 0 0 0,0 1 0 0 0,-1 0 1 0 0,0-1-1 0 0,1 0 0 0 0,-1 1 0 0 0,1-3 0 0 0,8-7 867 0 0,4-4 734 0 0,-13 14-1794 0 0,-1 0-1 0 0,1 0 1 0 0,0 0 0 0 0,0 0 0 0 0,-1 0 0 0 0,1 0 0 0 0,0 0 0 0 0,0 1 0 0 0,0-1-1 0 0,0 0 1 0 0,0 1 0 0 0,1-1 0 0 0,-1 0 0 0 0,0 1 0 0 0,0-1 0 0 0,0 1 0 0 0,0 0-1 0 0,1-1 1 0 0,-1 1 0 0 0,0 0 0 0 0,0 0 0 0 0,1 0 0 0 0,-1 0 0 0 0,2 0 0 0 0,34 0 587 0 0,-36 2-316 0 0,20 22 163 0 0,-16-20-484 0 0,-1 0 1 0 0,1 1-1 0 0,-2 0 1 0 0,1 0-1 0 0,0 0 0 0 0,2 7 1 0 0,-4-8-28 0 0,-1 1 0 0 0,0-1 0 0 0,0 1 0 0 0,-1-1 0 0 0,0 1 1 0 0,0 0-1 0 0,0-1 0 0 0,0 1 0 0 0,-2 8 0 0 0,1-5-11 0 0,0-4 5 0 0,0 0-1 0 0,0 0 0 0 0,0 0 1 0 0,-1 0-1 0 0,0 0 1 0 0,0 0-1 0 0,0 0 1 0 0,-3 4-1 0 0,2-3 9 0 0,0 1-1 0 0,0-1 1 0 0,0 1-1 0 0,-3 10 1 0 0,2-1-8 0 0,0-1 1 0 0,-10 21-1 0 0,11-29-8 0 0,0 0-1 0 0,-1-1 0 0 0,1 1 0 0 0,-1-1 0 0 0,0 0 0 0 0,0 0 0 0 0,-1 0 0 0 0,-9 8 0 0 0,-5 1-2 0 0,7 1-12 0 0,11-13-3 0 0,-1 1 1 0 0,-1-1-1 0 0,1 1 0 0 0,0-1 1 0 0,0 0-1 0 0,-1 0 0 0 0,1 0 1 0 0,-4 1-1 0 0,-4 4-101 0 0,8-5-260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6.2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45 8288 0 0,'9'-25'638'0'0,"-2"12"1402"0"0,-2 11-450 0 0,-1 0 1135 0 0,-4 1-2423 0 0,1 1 0 0 0,-1 0-1 0 0,0 0 1 0 0,1-1 0 0 0,-1 1 0 0 0,1 0 0 0 0,-1 0 0 0 0,0 0 0 0 0,1-1-1 0 0,-1 1 1 0 0,1 0 0 0 0,-1 0 0 0 0,1 0 0 0 0,0 0 0 0 0,2 6 3153 0 0,-2-3-3986 0 0,0-1 1607 0 0,-1 0-366 0 0,8 50 826 0 0,-7-5-1192 0 0,-2 44-77 0 0,-11-35-3538 0 0,11-36-5212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7.1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115 187 9648 0 0,'0'3'1022'0'0,"5"-40"397"0"0,-5 24 102 0 0,0 0-1 0 0,-1 0 1 0 0,0 0-1 0 0,-1 0 1 0 0,-4-14 0 0 0,3 17-807 0 0,3 8-562 0 0,0 0-1 0 0,-1 0 0 0 0,1 0 1 0 0,-1 1-1 0 0,0-1 0 0 0,0 0 1 0 0,1 1-1 0 0,-1-1 0 0 0,0 0 1 0 0,0 1-1 0 0,-2-2 0 0 0,0 0 26 0 0,1 0-1 0 0,-1 0 1 0 0,0 1 0 0 0,-1-1-1 0 0,1 1 1 0 0,0 0-1 0 0,-1 0 1 0 0,1 0-1 0 0,-7-2 1 0 0,8 3-176 0 0,1 1 0 0 0,0-1 0 0 0,-1 1 0 0 0,1 0 0 0 0,0 0 0 0 0,-1 0 1 0 0,1 0-1 0 0,-1 0 0 0 0,1 0 0 0 0,0 0 0 0 0,-1 0 0 0 0,1 0 0 0 0,-1 1 0 0 0,1-1 0 0 0,0 0 0 0 0,0 1 0 0 0,-1-1 0 0 0,1 1 0 0 0,0 0 0 0 0,0-1 0 0 0,-1 1 1 0 0,1 0-1 0 0,0 0 0 0 0,0 0 0 0 0,0 0 0 0 0,0 0 0 0 0,0 0 0 0 0,0 0 0 0 0,0 0 0 0 0,1 0 0 0 0,-2 2 0 0 0,-1 4-1 0 0,-1 1 0 0 0,2 0 0 0 0,-1-1 0 0 0,1 1 0 0 0,1 0 0 0 0,-1 0 0 0 0,1 0 0 0 0,0 11 0 0 0,3 15 0 0 0,11 55 0 0 0,-9-65 0 0 0,13 53 0 0 0,-6-31 0 0 0,6 19 2 0 0,-9-39-104 0 0,-2 0-1 0 0,7 47 1 0 0,-8 4-2695 0 0,-4-67 922 0 0,2-1-3529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7.5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0 139 10136 0 0,'0'-53'2265'0'0,"14"40"1804"0"0,9-18-692 0 0,-21 30-3217 0 0,0-1-1 0 0,-1 1 0 0 0,1-1 0 0 0,0 1 0 0 0,0-1 0 0 0,0 1 1 0 0,0 0-1 0 0,0 0 0 0 0,0 0 0 0 0,0 0 0 0 0,0 0 0 0 0,1 1 1 0 0,-1-1-1 0 0,0 1 0 0 0,4-1 0 0 0,9-3 474 0 0,-12 3-547 0 0,0 0 0 0 0,1 0-1 0 0,-1 1 1 0 0,1 0 0 0 0,0-1 0 0 0,6 2-1 0 0,-7-1-67 0 0,-1 0 0 0 0,1 0 0 0 0,0 0 0 0 0,0 0 0 0 0,0-1-1 0 0,-1 1 1 0 0,1-1 0 0 0,0 1 0 0 0,4-3 0 0 0,-6 3-25 0 0,0-1-1 0 0,-1 1 1 0 0,1 0-1 0 0,0-1 1 0 0,0 1 0 0 0,0 0-1 0 0,0 0 1 0 0,0 0-1 0 0,1-1 1 0 0,-1 1 0 0 0,0 0-1 0 0,0 1 1 0 0,0-1 0 0 0,0 0-1 0 0,0 0 1 0 0,1 0-1 0 0,-1 1-19 0 0,0-1-1 0 0,0 0 0 0 0,0 0 0 0 0,0 0 1 0 0,0 0-1 0 0,0 0 0 0 0,0 0 0 0 0,1 0 0 0 0,-1 0 1 0 0,0 0-1 0 0,0 0 0 0 0,1-1 0 0 0,10-5-1184 0 0,-2 2-392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7.9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12 11976 0 0,'3'-12'10537'0'0,"-3"26"-8598"0"0,1 17-1044 0 0,21 25-1360 0 0,-21-54 280 0 0,-1-1 38 0 0,1 0 1 0 0,-1 0-1 0 0,0 0 0 0 0,1 1 1 0 0,0-1-1 0 0,-1 0 0 0 0,1 0 1 0 0,0 0-1 0 0,-1 0 0 0 0,1 0 1 0 0,0 0-1 0 0,0 0 0 0 0,0 0 0 0 0,0 0 1 0 0,0 0-1 0 0,0-1 0 0 0,1 2 1 0 0,5 2-2136 0 0</inkml:trace>
  <inkml:trace contextRef="#ctx0" brushRef="#br0" timeOffset="1">236 60 15552 0 0,'0'0'1407'0'0,"-1"1"-1161"0"0,-1 0-237 0 0,1 0-1 0 0,-1 0 1 0 0,1 1 0 0 0,-1-1 0 0 0,1 0-1 0 0,0 1 1 0 0,0-1 0 0 0,0 1 0 0 0,-1-1 0 0 0,2 1-1 0 0,-2 2 1 0 0,-12 24 1302 0 0,10-19-439 0 0,2-2-530 0 0,0-1 0 0 0,0 1-1 0 0,0 0 1 0 0,1 1 0 0 0,0-1 0 0 0,1 0 0 0 0,-1 0 0 0 0,1 0 0 0 0,1 0 0 0 0,-1 1 0 0 0,1-1 0 0 0,3 9-1 0 0,1 32 552 0 0,-5-36-871 0 0,1-1 1 0 0,0 0-1 0 0,1 0 1 0 0,0-1-1 0 0,1 1 0 0 0,0 0 1 0 0,1-1-1 0 0,0 0 1 0 0,1 0-1 0 0,0 0 0 0 0,0 0 1 0 0,1-1-1 0 0,0 1 1 0 0,1-2-1 0 0,0 1 0 0 0,0-1 1 0 0,1 0-1 0 0,0 0 1 0 0,11 7-1 0 0,-18-14-174 0 0,0-1 0 0 0,0 1 0 0 0,0-1 0 0 0,0 1 0 0 0,0-1 0 0 0,0 1 0 0 0,0-1 1 0 0,0 0-1 0 0,0 0 0 0 0,0 1 0 0 0,0-1 0 0 0,0 0 0 0 0,0 0 0 0 0,0 0 0 0 0,0 0 0 0 0,1 0 0 0 0,-1-1 0 0 0,0 1 0 0 0,0 0 0 0 0,0 0 1 0 0,0-1-1 0 0,0 1 0 0 0,0-1 0 0 0,0 1 0 0 0,0-1 0 0 0,0 1 0 0 0,-1-1 0 0 0,1 1 0 0 0,0-1 0 0 0,0 0 0 0 0,0 1 0 0 0,-1-1 0 0 0,1 0 1 0 0,0 0-1 0 0,-1 0 0 0 0,2-1 0 0 0,3-9-7153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8.2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12352 0 0,'0'16'240'0'0,"-1"-11"-64"0"0,1 1-1 0 0,0 0 1 0 0,1 0 0 0 0,0 7-1 0 0,3-6 217 0 0,6 2 2588 0 0,10 0 974 0 0,-11-6-3432 0 0,0-3 805 0 0,-9 0-1263 0 0,1 0 0 0 0,0 0 0 0 0,-1-1 0 0 0,1 1 0 0 0,0 0 1 0 0,-1 0-1 0 0,1 0 0 0 0,0 0 0 0 0,-1 0 0 0 0,1 0 0 0 0,0 1 0 0 0,-1-1 1 0 0,1 0-1 0 0,-1 0 0 0 0,1 0 0 0 0,0 1 0 0 0,0-1 0 0 0,1 2 53 0 0,1 0-1 0 0,-1-1 0 0 0,0 1 1 0 0,0 0-1 0 0,-1 0 0 0 0,1 0 1 0 0,0 0-1 0 0,0 1 0 0 0,-1-1 1 0 0,0 0-1 0 0,1 1 0 0 0,-1-1 1 0 0,0 1-1 0 0,0-1 0 0 0,0 1 1 0 0,-1-1-1 0 0,2 5 0 0 0,-2-4-53 0 0,1 0 0 0 0,-1 1 0 0 0,1-1 0 0 0,-1 1 0 0 0,0-1 0 0 0,0 1 0 0 0,-1-1-1 0 0,1 0 1 0 0,-1 1 0 0 0,0-1 0 0 0,1 0 0 0 0,-1 1 0 0 0,-3 4 0 0 0,-11 26 143 0 0,13-28-256 0 0,-1 1 1 0 0,1-1 0 0 0,-1 0 0 0 0,-1 0-1 0 0,1 0 1 0 0,-1-1 0 0 0,0 1 0 0 0,0-1-1 0 0,-6 7 1 0 0,1-9-460 0 0,9-3 484 0 0,-1 0 0 0 0,1 0 0 0 0,-1 0 0 0 0,1 0 0 0 0,-1 0 0 0 0,1 0-1 0 0,0 1 1 0 0,-1-1 0 0 0,1 0 0 0 0,-1 0 0 0 0,1 0 0 0 0,0 1 0 0 0,-1-1 0 0 0,1 0-1 0 0,0 0 1 0 0,-1 1 0 0 0,1-1 0 0 0,0 0 0 0 0,-1 1 0 0 0,1-1 0 0 0,0 0-1 0 0,0 1 1 0 0,-1 0 0 0 0,-12 11-1862 0 0</inkml:trace>
  <inkml:trace contextRef="#ctx0" brushRef="#br0" timeOffset="1">143 115 3224 0 0,'0'-20'174'0'0,"0"-1"2666"0"0,0 19-2297 0 0,0 1-1 0 0,0-1 0 0 0,0 1 1 0 0,-1 0-1 0 0,1-1 0 0 0,0 1 0 0 0,0 0 1 0 0,-1-1-1 0 0,1 1 0 0 0,-1 0 0 0 0,1-1 1 0 0,-1 1-1 0 0,0 0 0 0 0,1 0 0 0 0,-1 0 1 0 0,-1-2-1 0 0,0 4-55 0 0,0-1 0 0 0,0 1 0 0 0,0-1 0 0 0,0 1 0 0 0,1 0 0 0 0,-1 0 0 0 0,-3 1 0 0 0,4-1-10 0 0,-1 1-274 0 0,0 0 1 0 0,0 0-1 0 0,0 0 0 0 0,1 0 1 0 0,-1 0-1 0 0,0 1 0 0 0,1-1 1 0 0,0 0-1 0 0,-1 1 0 0 0,1-1 0 0 0,0 1 1 0 0,0 0-1 0 0,1-1 0 0 0,-1 1 1 0 0,0 3-1 0 0,1-4-103 0 0,-4 11 818 0 0,3-9-807 0 0,0-1 0 0 0,0 0 0 0 0,0 1 1 0 0,0-1-1 0 0,1 1 0 0 0,-1-1 0 0 0,1 1 0 0 0,0-1 1 0 0,0 1-1 0 0,0-1 0 0 0,1 1 0 0 0,-1-1 0 0 0,1 1 0 0 0,2 4 1 0 0,3 20 238 0 0,1-20-198 0 0,3-1-115 0 0,-7-4-33 0 0,0-1 0 0 0,0 0-1 0 0,0 0 1 0 0,0 0-1 0 0,0 0 1 0 0,0-1 0 0 0,0 1-1 0 0,1-1 1 0 0,-1 0 0 0 0,0 1-1 0 0,1-2 1 0 0,-1 1 0 0 0,5 0-1 0 0,6 0-93 0 0,-13-1 51 0 0,1 0 0 0 0,0 1-1 0 0,-1-1 1 0 0,1 0 0 0 0,-1 0 0 0 0,1 0 0 0 0,0 0 0 0 0,-1-1 0 0 0,1 1 0 0 0,-1 0-1 0 0,1-1 1 0 0,-1 1 0 0 0,1-1 0 0 0,-1 1 0 0 0,1-1 0 0 0,-1 0 0 0 0,1 1 0 0 0,-1-1-1 0 0,0 0 1 0 0,0 0 0 0 0,1 0 0 0 0,-1 0 0 0 0,1-2 0 0 0,18-15-1120 0 0,-17 15 416 0 0,1 0 0 0 0,-1-1 0 0 0,1 1 0 0 0,-1-1 0 0 0,0 1 0 0 0,0-1 0 0 0,0 0 0 0 0,-1 0 0 0 0,4-7 0 0 0,-1-9-1670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8.63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24 13824 0 0,'2'-3'208'0'0,"-2"3"-159"0"0,0-1 1 0 0,1 1-1 0 0,-1-1 0 0 0,0 1 1 0 0,1-1-1 0 0,-1 1 1 0 0,0-1-1 0 0,0 1 1 0 0,0-1-1 0 0,0 0 1 0 0,1 1-1 0 0,-1-1 1 0 0,0 1-1 0 0,0-1 0 0 0,0 0 1 0 0,0 1-1 0 0,0-1 1 0 0,0 1-1 0 0,0-1 1 0 0,-1-1-1 0 0,-2-4 358 0 0,2 5 564 0 0,3 3 291 0 0,43 61 3935 0 0,-9-10-2625 0 0,-34-51-2483 0 0,0 0-1 0 0,0 1 0 0 0,0-1 1 0 0,-1 1-1 0 0,1-1 1 0 0,-1 1-1 0 0,0 0 1 0 0,1-1-1 0 0,-1 1 0 0 0,-1 0 1 0 0,1 0-1 0 0,0 0 1 0 0,-1 0-1 0 0,1 0 1 0 0,-1 0-1 0 0,0 0 0 0 0,0 0 1 0 0,-1 4-1 0 0,1 2 70 0 0,1 0-1 0 0,0 0 1 0 0,0 1-1 0 0,3 9 1 0 0,-2-9-82 0 0,0 1 0 0 0,0 17 0 0 0,3 64-535 0 0,1-21 438 0 0,-3-48-135 0 0,0 35 0 0 0,-4-50-1313 0 0,1 0 0 0 0,-1 0 0 0 0,-1 1 0 0 0,-3 10 0 0 0,-3 1-7145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19.4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 86 13560 0 0,'-3'16'223'0'0,"1"-12"-15"0"0,1 1 0 0 0,0-1 0 0 0,1 1 0 0 0,-1-1 0 0 0,1 6 1 0 0,-8-30 8362 0 0,15 18-8242 0 0,0 0-1 0 0,0 0 1 0 0,0 1-1 0 0,0 0 0 0 0,1 0 1 0 0,-1 1-1 0 0,0 0 1 0 0,8 1-1 0 0,75-1 1055 0 0,-87 0-1363 0 0,107 5 574 0 0,-58 2-487 0 0,-39-7-137 0 0,-1 1-93 0 0,0-1-1 0 0,0-1 0 0 0,0 0 0 0 0,0 0 1 0 0,0-2-1 0 0,14-3 0 0 0,-24 5 483 0 0,-3-7-2263 0 0,-1 6 1718 0 0,0 0 0 0 0,0 1 1 0 0,0-1-1 0 0,0 1 0 0 0,0-1 1 0 0,0 1-1 0 0,0 0 0 0 0,0 0 1 0 0,0-1-1 0 0,-1 2 0 0 0,1-1 1 0 0,-4-1-1 0 0,-17-8-1147 0 0,9 5 697 0 0,12 4 581 0 0,1 1 1 0 0,-1 0-1 0 0,1-1 1 0 0,-1 1-1 0 0,1-1 1 0 0,0 0-1 0 0,-1 1 1 0 0,1-1-1 0 0,-1 0 1 0 0,0-1-1 0 0,-8-8-113 0 0,7 7 148 0 0,1 1 0 0 0,-1-1 0 0 0,1 1 0 0 0,-1 0 0 0 0,0 0 0 0 0,0 0 0 0 0,-5-3 0 0 0,6 4 33 0 0,-1-1 0 0 0,0 1 0 0 0,0-1-1 0 0,0 0 1 0 0,1 0 0 0 0,-4-3 0 0 0,5 4-8 0 0,1 1 11 0 0,-1-1 0 0 0,0 1 0 0 0,0-1 0 0 0,1 1 1 0 0,-1 0-1 0 0,0-1 0 0 0,0 1 0 0 0,0 0 0 0 0,0-1 0 0 0,1 1 0 0 0,-1 0 0 0 0,0 0 0 0 0,0 0 1 0 0,0 0-1 0 0,0 0 0 0 0,0 0 0 0 0,1 0 0 0 0,-1 0 0 0 0,0 0 0 0 0,0 0 0 0 0,-1 1 0 0 0,1-1 10 0 0,0 0-1 0 0,1 1 1 0 0,-1-1-1 0 0,1 0 1 0 0,-1 0-1 0 0,0 0 0 0 0,1 0 1 0 0,-1 0-1 0 0,0 0 1 0 0,1 0-1 0 0,-1 0 1 0 0,1 0-1 0 0,-1 0 1 0 0,0 0-1 0 0,1 0 0 0 0,-1-1 1 0 0,1 1-1 0 0,-1 0 1 0 0,0 0-1 0 0,1-1 1 0 0,-1 1-1 0 0,1 0 0 0 0,-1-1 1 0 0,1 1-1 0 0,-1 0 1 0 0,1-1-1 0 0,-1 0 1 0 0,0 1 169 0 0,0-1 0 0 0,1 1 0 0 0,-1 0 1 0 0,0-1-1 0 0,0 1 0 0 0,1 0 1 0 0,-1 0-1 0 0,0 0 0 0 0,0 0 0 0 0,1 0 1 0 0,-1 0-1 0 0,0 0 0 0 0,-1 0 1 0 0,-2 2 2901 0 0,7 4-2050 0 0,1-3-960 0 0,1 0 1 0 0,-1-1-1 0 0,0 0 0 0 0,1 1 0 0 0,0-1 0 0 0,0-1 1 0 0,7 3-1 0 0,-5-2 44 0 0,-1 0 0 0 0,1 0-1 0 0,9 6 1 0 0,-12-6-62 0 0,0-1 0 0 0,-1 1 0 0 0,1-1 0 0 0,0 1 0 0 0,6 0 0 0 0,-6-1-33 0 0,0 0 1 0 0,0 0-1 0 0,0 0 1 0 0,0 0-1 0 0,6 4 0 0 0,109 62 420 0 0,-108-61-448 0 0,5 7 22 0 0,6 18 72 0 0,-22-30-99 0 0,2 0 2 0 0,-1 1 0 0 0,0 0 0 0 0,-1-1 1 0 0,1 1-1 0 0,0 0 0 0 0,0 0 0 0 0,-1-1 0 0 0,1 1 0 0 0,-1 0 0 0 0,0 0 1 0 0,1 0-1 0 0,-1 0 0 0 0,0 0 0 0 0,0-1 0 0 0,0 1 0 0 0,0 0 0 0 0,-1 0 0 0 0,1 0 1 0 0,-1 3-1 0 0,0 1 48 0 0,1-5-50 0 0,0-1 1 0 0,-1 1-1 0 0,1-1 0 0 0,0 0 1 0 0,-1 1-1 0 0,1-1 0 0 0,0 0 1 0 0,-1 1-1 0 0,1-1 0 0 0,-1 0 1 0 0,1 1-1 0 0,-1-1 0 0 0,1 0 1 0 0,0 0-1 0 0,-1 1 0 0 0,1-1 1 0 0,-1 0-1 0 0,-1 1 1 0 0,-12 8 5 0 0,1-1 0 0 0,-2-1 0 0 0,1 0 1 0 0,-1-1-1 0 0,0-1 0 0 0,-17 5 0 0 0,23-9-26 0 0,-2 1-81 0 0,1 1 0 0 0,-1 0 0 0 0,-12 5 0 0 0,21-8 39 0 0,-1 1 1 0 0,1 0-1 0 0,-1-1 1 0 0,0 1-1 0 0,1-1 1 0 0,-1 0-1 0 0,0 0 1 0 0,1 0-1 0 0,-1 0 1 0 0,0 0-1 0 0,-4-2 1 0 0,-11 0-1534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20.2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51 100 9216 0 0,'0'0'706'0'0,"3"-5"-436"0"0,-3 3-11 0 0,0 0 0 0 0,-1 0 0 0 0,1 0 0 0 0,-1 0 1 0 0,0 0-1 0 0,1 0 0 0 0,-3-3 0 0 0,2 3 93 0 0,0 0 0 0 0,0 0 1 0 0,0 0-1 0 0,0 0 0 0 0,1 0 0 0 0,-1 0 0 0 0,1 0 0 0 0,-1-2 0 0 0,1 3-108 0 0,0 0 1 0 0,0 0-1 0 0,0-1 0 0 0,0 1 1 0 0,0 0-1 0 0,-1 0 0 0 0,1 0 0 0 0,0 0 1 0 0,0 0-1 0 0,-1 0 0 0 0,1 0 0 0 0,-1 0 1 0 0,1 0-1 0 0,-1 0 0 0 0,0 0 1 0 0,1 0-1 0 0,-3-2 2792 0 0,2 5-2140 0 0,-6 9 40 0 0,6-10-804 0 0,-1 1 1 0 0,1 0 0 0 0,0 0-1 0 0,0 0 1 0 0,0 0 0 0 0,0 0-1 0 0,1 0 1 0 0,-2 3 0 0 0,1-1-16 0 0,-1 7 147 0 0,1-1 1 0 0,0 1-1 0 0,0 0 1 0 0,2 18 0 0 0,0-16-225 0 0,1 1 0 0 0,1-1 0 0 0,7 23 0 0 0,-9-33-34 0 0,1 1 0 0 0,-1-1 0 0 0,1 0 0 0 0,0 0-1 0 0,0 0 1 0 0,0 0 0 0 0,0 0 0 0 0,0 0 0 0 0,1-1 0 0 0,-1 1 0 0 0,1-1 0 0 0,-1 1 0 0 0,1-1 0 0 0,0 0 0 0 0,0 0 0 0 0,0-1-1 0 0,0 1 1 0 0,1 0 0 0 0,3 0 0 0 0,15 7-6 0 0,-18-7 0 0 0,-1 0 0 0 0,1-1 0 0 0,-1 0 0 0 0,1 1 0 0 0,0-2 0 0 0,0 1 0 0 0,-1 0 0 0 0,1-1 0 0 0,0 1 0 0 0,7-1 0 0 0,2-1 0 0 0,31-4 0 0 0,-41 4 0 0 0,0 0 0 0 0,0 0 0 0 0,0 0 0 0 0,0 0 0 0 0,0 0 0 0 0,-1-1 0 0 0,1 1 0 0 0,0-1 0 0 0,-1 1 0 0 0,1-1 0 0 0,3-4 0 0 0,42-42 117 0 0,-45 45-107 0 0,-1 0 0 0 0,0 0-1 0 0,0 0 1 0 0,-1-1-1 0 0,1 1 1 0 0,-1 0-1 0 0,1-1 1 0 0,-1 1-1 0 0,0-1 1 0 0,0 1-1 0 0,0-5 1 0 0,0 0 25 0 0,0 0 0 0 0,-1 0 1 0 0,0 0-1 0 0,-2-10 0 0 0,-1-5 97 0 0,-12-35 0 0 0,15 56-121 0 0,-1 0 0 0 0,0 0 0 0 0,1 0 0 0 0,-1 0-1 0 0,0 0 1 0 0,0 0 0 0 0,0 1 0 0 0,0-1 0 0 0,-1 0 0 0 0,1 1 0 0 0,0-1-1 0 0,-1 1 1 0 0,1 0 0 0 0,-1-1 0 0 0,1 1 0 0 0,-1 0 0 0 0,0 0 0 0 0,0 0-1 0 0,1 0 1 0 0,-1 0 0 0 0,-2-1 0 0 0,-2 1 12 0 0,-1-1 0 0 0,1 1-1 0 0,-1 0 1 0 0,1 1 0 0 0,-8 0-1 0 0,-7-1 14 0 0,16 0-81 0 0,-1 1 0 0 0,1-1 0 0 0,-1 1 0 0 0,1 0 0 0 0,-1 1 0 0 0,1-1 1 0 0,-1 1-1 0 0,1 0 0 0 0,0 1 0 0 0,-1-1 0 0 0,-8 5 0 0 0,6-2 22 0 0,1 1-1 0 0,-1 1 1 0 0,2-1 0 0 0,-1 1-1 0 0,0 0 1 0 0,1 1 0 0 0,1 0-1 0 0,-1 0 1 0 0,1 0 0 0 0,-6 10-1 0 0,3-3-531 0 0,1 1 1 0 0,1 0-1 0 0,0 1 0 0 0,-5 22 1 0 0,6-16-944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2:40:24.8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49 6448 0 0,'0'0'16347'0'0,"11"0"-13681"0"0,-7-1-2260 0 0,1 1 1 0 0,0-1 0 0 0,-1 0 0 0 0,10-3 0 0 0,-9 3-214 0 0,0-1 0 0 0,0 1 0 0 0,0 0 0 0 0,0 0 0 0 0,6 0-1 0 0,40-6 491 0 0,-48 7-670 0 0,-1 0 1 0 0,1-1-1 0 0,-1 1 0 0 0,1-1 0 0 0,-1 0 0 0 0,1 1 0 0 0,-1-1 1 0 0,1 0-1 0 0,-1-1 0 0 0,3-1 0 0 0,8-3-3 0 0,-11 5-5 0 0,0 1 1 0 0,-1-1-1 0 0,1 0 1 0 0,-1 0 0 0 0,1 1-1 0 0,-1-1 1 0 0,0 0-1 0 0,1 0 1 0 0,0-2-1 0 0,2 2-12 0 0,5 5 45 0 0,-2-1 4 0 0,-6-3-44 0 0,0 1 1 0 0,0-1 0 0 0,0 0-1 0 0,1 1 1 0 0,-1-1-1 0 0,0 0 1 0 0,0 0 0 0 0,0 0-1 0 0,0 0 1 0 0,0 0-1 0 0,0 0 1 0 0,0 0 0 0 0,0-1-1 0 0,0 1 1 0 0,1 0-1 0 0,0-1 1 0 0,9-7-4879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0.0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12152 0 0,'-11'40'1022'0'0,"4"-15"-727"0"0,3-11 95 0 0,2 1 0 0 0,-1 0 0 0 0,2-1 1 0 0,0 1-1 0 0,1 19 0 0 0,-2 37 1118 0 0,-3-14-1475 0 0,4-42-24 0 0,0-1-1 0 0,1 26 0 0 0,1-9-942 0 0,0-28 688 0 0,-1-1-1 0 0,1 1 1 0 0,-1-1-1 0 0,1 1 1 0 0,0-1 0 0 0,0 0-1 0 0,0 1 1 0 0,0-1-1 0 0,0 0 1 0 0,1 0-1 0 0,1 3 1 0 0,-3-5 150 0 0,1 1 1 0 0,-1 0-1 0 0,0-1 0 0 0,0 1 1 0 0,1-1-1 0 0,-1 1 0 0 0,0-1 0 0 0,0 1 1 0 0,0 0-1 0 0,0-1 0 0 0,0 1 1 0 0,0-1-1 0 0,0 1 0 0 0,0 0 1 0 0,0-1-1 0 0,0 1 0 0 0,0 3-194 0 0,4 31-1727 0 0,0-1 1 0 0,-3 57-1 0 0,-1-61 2704 0 0,1 1 672 0 0,0-16 364 0 0,-3 24-1 0 0,2-23-783 0 0,-1 0-1 0 0,3 16 1 0 0,0 9-182 0 0,3 13-483 0 0,-5-49-266 0 0,0 1 51 0 0,0 1-1 0 0,0-1 1 0 0,1 1-1 0 0,0-1 1 0 0,2 8 0 0 0,2 8-117 0 0,-4-17-106 0 0,0 0 0 0 0,0 0 1 0 0,0-1-1 0 0,4 9 1 0 0,-1-1-88 0 0,-3-1 10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9 3224 0 0,'1'-8'21465'0'0,"-13"14"-18389"0"0,-10 10-4979 0 0,16-11 3456 0 0,3-2-1487 0 0,0 0 0 0 0,0 0-1 0 0,0 0 1 0 0,1 1 0 0 0,-1-1 0 0 0,-3 9-1 0 0,-10 12 166 0 0,12-19-210 0 0,0 0 0 0 0,1 0-1 0 0,-1 0 1 0 0,1 0 0 0 0,0 1 0 0 0,1-1 0 0 0,-1 1 0 0 0,1 0-1 0 0,1 0 1 0 0,-3 8 0 0 0,1 1-7 0 0,1-4-13 0 0,0 0 0 0 0,0 19-1 0 0,2-24 0 0 0,0-1 0 0 0,0 1 0 0 0,0-1 0 0 0,1 1 0 0 0,0-1 0 0 0,0 1 0 0 0,0-1 0 0 0,1 1 0 0 0,-1-1 0 0 0,1 0 0 0 0,1 0 0 0 0,5 10 0 0 0,-3-4-13 0 0,-4-11 4 0 0,-1 1 0 0 0,1 0 1 0 0,-1-1-1 0 0,0 1 0 0 0,1 0 1 0 0,-1-1-1 0 0,1 1 0 0 0,0 0 1 0 0,-1-1-1 0 0,1 1 0 0 0,0-1 1 0 0,-1 0-1 0 0,1 1 0 0 0,0-1 0 0 0,-1 1 1 0 0,1-1-1 0 0,0 0 0 0 0,0 1 1 0 0,1-1-1 0 0,-1 0-23 0 0,2 2-117 0 0,0-2-130 0 0,16 0 254 0 0,1-2-48 0 0,-15 0-126 0 0,1 0 0 0 0,-1-1 1 0 0,0 0-1 0 0,0 0 0 0 0,6-6 1 0 0,-2 2-1077 0 0,7-6-4915 0 0,-5 2-1967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0 10680 0 0,'-16'234'4684'0'0,"16"-108"-6631"0"0,-5-75 974 0 0,2-36 348 0 0,1 24 0 0 0,3-16-981 0 0,1 0 1 0 0,9 36-1 0 0,1 14 554 0 0,-8-39 1714 0 0,-1-11 1836 0 0,1 25-1 0 0,-1 42 2734 0 0,-1-76-4651 0 0,1-1-682 0 0,-3 9-4128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09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3680 0 0,'0'0'12886'0'0,"0"2"-12234"0"0,0 0-497 0 0,0 4 220 0 0,0-1 0 0 0,-1 1 0 0 0,1 0 0 0 0,-3 6 0 0 0,-1 10-200 0 0,3-9 437 0 0,0 1 1 0 0,2 23-1 0 0,-1-10-401 0 0,1-16-226 0 0,0 0 0 0 0,1 0 0 0 0,6 20 0 0 0,-6-20-126 0 0,1 0-1 0 0,-1-1 1 0 0,1 21 0 0 0,-3 5-1158 0 0,0-11-3822 0 0,0-5-1089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0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 12840 0 0,'-1'14'364'0'0,"0"0"1"0"0,-1 0 0 0 0,-5 18 0 0 0,3-18 172 0 0,1 0 1 0 0,1 0-1 0 0,-1 20 1 0 0,2-2 429 0 0,0-18-888 0 0,0 0 0 0 0,1 0 0 0 0,4 21-1 0 0,0-21-165 0 0,-3-10-89 0 0,0 0 1 0 0,0 0-1 0 0,0 0 0 0 0,-1 0 1 0 0,1 6-1 0 0,-1 25-1950 0 0,0-33 1614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0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10160 0 0,'-13'49'1085'0'0,"12"-36"-1066"0"0,1 19 546 0 0,-1-16 104 0 0,0 1 0 0 0,2-1 0 0 0,0 1 0 0 0,4 18 0 0 0,0-12-155 0 0,2 30 0 0 0,-5-29-195 0 0,6 25-1 0 0,-2-22-80 0 0,-3-14-167 0 0,-1-1 0 0 0,2 1 0 0 0,0-1 0 0 0,5 13-1 0 0,-1 2-2445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1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0 8664 0 0,'-10'38'1491'0'0,"2"1"0"0"0,1 0 1 0 0,-2 52-1 0 0,6-49-1191 0 0,3 0 0 0 0,6 64 0 0 0,-4-95-699 0 0,1 0 1 0 0,8 22-1 0 0,-8-24 46 0 0,0 1-1 0 0,0 0 1 0 0,3 19 0 0 0,10 81-1071 0 0,0 15 1541 0 0,-10-58 462 0 0,2 47 905 0 0,-3-7-920 0 0,-1 2-564 0 0,-2-70 42 0 0,-2 41 0 0 0,-1-25 368 0 0,-4 37 932 0 0,-3 50-1436 0 0,8-130-287 0 0,0-8 145 0 0,1 0 0 0 0,-1 0-1 0 0,0 0 1 0 0,-1 0 0 0 0,1 0-1 0 0,-1 0 1 0 0,0 0 0 0 0,0 0 0 0 0,-2 5-1 0 0,-2 2-441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1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10136 0 0,'0'0'12859'0'0,"1"0"-12271"0"0,8 3 17 0 0,-7-3-499 0 0,-1 1 0 0 0,1-1-1 0 0,-1 1 1 0 0,1 0-1 0 0,-1-1 1 0 0,1 1 0 0 0,-1 0-1 0 0,1 0 1 0 0,-1 0-1 0 0,2 2 1 0 0,0-1-38 0 0,-1-1 0 0 0,0 1-1 0 0,0 0 1 0 0,0 1 0 0 0,0-1 0 0 0,0 0 0 0 0,0 0-1 0 0,-1 1 1 0 0,1-1 0 0 0,-1 1 0 0 0,0 0 0 0 0,0-1 0 0 0,0 1-1 0 0,1 4 1 0 0,8 20 273 0 0,-8-22-308 0 0,0-1-1 0 0,0 1 1 0 0,-1 0 0 0 0,0 0-1 0 0,1-1 1 0 0,-1 10 0 0 0,-3 13 4 0 0,-1 0 1 0 0,-1-1 0 0 0,-15 49-1 0 0,12-50-29 0 0,-3-3-70 0 0,9-20 47 0 0,0-1 1 0 0,0 1-1 0 0,0 0 1 0 0,0-1 0 0 0,1 1-1 0 0,-1 0 1 0 0,0 0-1 0 0,1 0 1 0 0,-1-1-1 0 0,1 1 1 0 0,0 2-1 0 0,-2 2 644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2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0 6448 0 0,'0'0'498'0'0,"-2"1"-327"0"0,-1 0-272 0 0,-3 1 2145 0 0,1 0-1 0 0,-1 1 0 0 0,1-1 1 0 0,-7 6-1 0 0,0 0 1081 0 0,11-7-3029 0 0,0-1 1 0 0,0 1-1 0 0,0-1 1 0 0,1 1-1 0 0,-1-1 1 0 0,0 1-1 0 0,0 0 1 0 0,1-1-1 0 0,-1 1 1 0 0,0 0-1 0 0,1 0 0 0 0,-1 0 1 0 0,0-1-1 0 0,1 1 1 0 0,-1 0-1 0 0,1 0 1 0 0,-1 1-1 0 0,-11 17 983 0 0,10-16-927 0 0,-1 0 0 0 0,1 0-1 0 0,0 0 1 0 0,0 0 0 0 0,-2 7 0 0 0,0 1 103 0 0,0-3-135 0 0,1 1 0 0 0,0 0 0 0 0,1 0 0 0 0,-1 0 0 0 0,2 0 1 0 0,-1 1-1 0 0,1-1 0 0 0,1 0 0 0 0,0 17 0 0 0,0-1-21 0 0,0-21-81 0 0,-1-1 1 0 0,1 0 0 0 0,0 1 0 0 0,0-1 0 0 0,0 0 0 0 0,1 0 0 0 0,-1 1 0 0 0,1-1 0 0 0,0 0-1 0 0,0 0 1 0 0,2 5 0 0 0,2 5 41 0 0,-4-9-56 0 0,0 0 0 0 0,1 0 0 0 0,-1 0 0 0 0,1-1 0 0 0,0 1 0 0 0,2 3 0 0 0,3 0-3 0 0,0 0 0 0 0,1 0 0 0 0,-1-1 0 0 0,1 0 0 0 0,10 5 0 0 0,-13-9-22 0 0,0-1 0 0 0,1 0 0 0 0,-1 0 0 0 0,0 0 0 0 0,1-1 0 0 0,-1 0-1 0 0,1 0 1 0 0,-1 0 0 0 0,0-1 0 0 0,1 0 0 0 0,7-2 0 0 0,-8 1 20 0 0,-1 0 0 0 0,1 0 1 0 0,0-1-1 0 0,-1 0 0 0 0,0 0 0 0 0,0 0 0 0 0,8-7 1 0 0,3-2-84 0 0,-9 6-200 0 0,0 0-1 0 0,-1 0 1 0 0,1-1 0 0 0,-1 1-1 0 0,-1-1 1 0 0,1 0 0 0 0,-1 0-1 0 0,4-12 1 0 0,2 0-1223 0 0,1-4-508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 11520 0 0,'0'0'1406'0'0,"1"0"-256"0"0,4-2-600 0 0,-3 2-200 0 0,-1 0-1 0 0,0 0 0 0 0,0-1 1 0 0,0 1-1 0 0,1-1 1 0 0,-1 1-1 0 0,0-1 0 0 0,0 1 1 0 0,0-1-1 0 0,0 0 1 0 0,0 0-1 0 0,0 1 1 0 0,0-1-1 0 0,1-1 0 0 0,1-1 160 0 0,0 0-1 0 0,0 0 1 0 0,0 1-1 0 0,1-1 1 0 0,-1 1-1 0 0,7-3 1 0 0,14-11 1118 0 0,0-4-724 0 0,-22 19-940 0 0,0-1 0 0 0,0 1 1 0 0,0 0-1 0 0,0-1 0 0 0,1 1 1 0 0,-1 0-1 0 0,0 0 0 0 0,1 0 1 0 0,3 0-1 0 0,-5 1-427 0 0</inkml:trace>
  <inkml:trace contextRef="#ctx0" brushRef="#br0" timeOffset="1">102 182 10592 0 0,'1'0'2758'0'0,"4"-3"-1832"0"0,-1 0-1 0 0,1 0 1 0 0,-1 0-1 0 0,0 0 1 0 0,0-1-1 0 0,0 1 1 0 0,-1-1-1 0 0,7-8 0 0 0,13-14 1706 0 0,-13 15-2037 0 0,-9 9-503 0 0,0 1-1 0 0,0-1 1 0 0,1 0-1 0 0,-1 1 1 0 0,1-1-1 0 0,-1 1 1 0 0,3-2 0 0 0,16-16-71 0 0,-8 6-439 0 0,-3 4-1016 0 0,1-2-465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5:1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5528 0 0,'10'-6'-45'0'0,"6"-8"7058"0"0,-10 9-2800 0 0,3-3 1870 0 0,-8 7-5852 0 0,0 0 0 0 0,1 1 0 0 0,-1-1-1 0 0,0 0 1 0 0,0 1 0 0 0,1-1 0 0 0,-1 1 0 0 0,1-1-1 0 0,-1 1 1 0 0,0 0 0 0 0,1-1 0 0 0,-1 1-1 0 0,1 0 1 0 0,1 0 0 0 0,-2 0 525 0 0,14 10 997 0 0,-12-9-1735 0 0,-1 1-1 0 0,0 0 1 0 0,0 0-1 0 0,0 1 1 0 0,0-1-1 0 0,0 0 1 0 0,0 1-1 0 0,-1-1 1 0 0,1 1-1 0 0,-1 0 1 0 0,1-1-1 0 0,-1 1 0 0 0,0 0 1 0 0,0 0-1 0 0,0 0 1 0 0,-1 0-1 0 0,1 0 1 0 0,0 4-1 0 0,-1 6-53 0 0,0 0-1 0 0,0 0 0 0 0,-2 13 1 0 0,0-8-122 0 0,-6 32-319 0 0,5-35 193 0 0,1 1 1 0 0,-1 20-1 0 0,2-28 118 0 0,0 0-1 0 0,-3 14 1 0 0,3-18 114 0 0,0 1 0 0 0,0-1 0 0 0,0 0 1 0 0,1 1-1 0 0,0-1 0 0 0,-1 1 1 0 0,1-1-1 0 0,1 0 0 0 0,-1 1 0 0 0,1-1 1 0 0,0 1-1 0 0,2 5 0 0 0,-2-7 40 0 0,-1-2 2 0 0,1 1-1 0 0,-1-1 0 0 0,1 1 0 0 0,-1-1 0 0 0,1 1 0 0 0,0-1 1 0 0,0 0-1 0 0,0 1 0 0 0,0-1 0 0 0,0 0 0 0 0,0 0 0 0 0,0 1 1 0 0,0-1-1 0 0,1 0 0 0 0,-1 0 0 0 0,2 0 0 0 0,-3 0 13 0 0,1-1 0 0 0,0 1 1 0 0,-1-1-1 0 0,1 0 0 0 0,-1 1 0 0 0,1-1 0 0 0,0 0 0 0 0,-1 1 0 0 0,1-1 1 0 0,0 0-1 0 0,0 0 0 0 0,-1 0 0 0 0,1 0 0 0 0,0 0 0 0 0,-1 0 0 0 0,1 0 1 0 0,0 0-1 0 0,0 0 0 0 0,-1 0 0 0 0,1 0 0 0 0,0 0 0 0 0,-1 0 0 0 0,1-1 1 0 0,0 1-1 0 0,-1 0 0 0 0,1 0 0 0 0,1-1 0 0 0,0-1 24 0 0,10-2 185 0 0,0-2 1 0 0,-1 1 0 0 0,0-2 0 0 0,0 1 0 0 0,0-1-1 0 0,11-11 1 0 0,-15 13-71 0 0,0 1-1 0 0,0 0 1 0 0,0 0 0 0 0,10-3-1 0 0,16-9 124 0 0,-22 9-176 0 0,1 1 1 0 0,25-8-1 0 0,-25 10-144 0 0,0-1 1 0 0,0 0-1 0 0,11-8 0 0 0,23-14-1741 0 0,-24 15-103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09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13824 0 0,'0'0'8447'0'0,"1"-4"-7224"0"0,-1 4-1188 0 0,0 0 1 0 0,0-1 0 0 0,0 1 0 0 0,0 0 0 0 0,0 0 0 0 0,0 0 0 0 0,0 0 0 0 0,0 0 0 0 0,0 0 0 0 0,0 0 0 0 0,0 0-1 0 0,0 0 1 0 0,0 0 0 0 0,0 0 0 0 0,0 0 0 0 0,0 0 0 0 0,0 0 0 0 0,0-1 0 0 0,0 1 0 0 0,1 0 0 0 0,-1 0 0 0 0,0 0-1 0 0,0 0 1 0 0,0 0 0 0 0,0 0 0 0 0,0 0 0 0 0,0 0 0 0 0,0 0 0 0 0,0 0 0 0 0,0 0 0 0 0,0 0 0 0 0,0 0-1 0 0,0 0 1 0 0,0 0 0 0 0,0 0 0 0 0,0 0 0 0 0,0 0 0 0 0,0 0 0 0 0,1 0 0 0 0,-1 0 0 0 0,0 0 0 0 0,0 0 0 0 0,0 0-1 0 0,0 0 1 0 0,0 0 0 0 0,0 0 0 0 0,0 0 0 0 0,0 0 0 0 0,0 0 0 0 0,0 0 0 0 0,0 0 0 0 0,0 0 0 0 0,0 0 0 0 0,0 0-1 0 0,0 0 1 0 0,1 0 0 0 0,-1 0 0 0 0,0 0 0 0 0,0 0 0 0 0,0 0 0 0 0,0 0 0 0 0,0 0 0 0 0,0 0 0 0 0,0 0 0 0 0,0 1-1 0 0,0-1 1 0 0,0 0 0 0 0,9 47 79 0 0,-8-43-64 0 0,0 1 0 0 0,0-1 0 0 0,0 1 0 0 0,-1 0 0 0 0,0-1 0 0 0,0 1 0 0 0,0 0 0 0 0,-2 8 0 0 0,0 13 63 0 0,-3 131-42 0 0,3-144-91 0 0,1-9 6 0 0,0 0 1 0 0,1 1-1 0 0,-1-1 0 0 0,1 0 1 0 0,0 0-1 0 0,0 6 0 0 0,0 2-332 0 0,0 7 236 0 0,0-12-3557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4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 14888 0 0,'-6'17'266'0'0,"4"-13"-119"0"0,0 0 0 0 0,1 0 0 0 0,0 0 0 0 0,0 0 0 0 0,0 0 0 0 0,0 1 0 0 0,0-1 0 0 0,1 5 0 0 0,0-25-203 0 0,0 7 5065 0 0,3 10-4146 0 0,0 0-713 0 0,0 0 0 0 0,1 0 0 0 0,-1 0 0 0 0,1-1 1 0 0,-1 1-1 0 0,1-1 0 0 0,-1 0 0 0 0,1 0 0 0 0,-1 0 1 0 0,1-1-1 0 0,-1 1 0 0 0,1-1 0 0 0,-1 0 0 0 0,1 1 1 0 0,-1-2-1 0 0,7-2 0 0 0,20-12 355 0 0,-29 15-465 0 0,-1 1-1 0 0,1 0 0 0 0,-1-1 1 0 0,1 1-1 0 0,-1 0 0 0 0,1-1 0 0 0,-1 1 1 0 0,1 0-1 0 0,0 0 0 0 0,-1 0 1 0 0,1 0-1 0 0,-1-1 0 0 0,1 1 1 0 0,0 0-1 0 0,0 0 0 0 0,3 0-1638 0 0</inkml:trace>
  <inkml:trace contextRef="#ctx0" brushRef="#br0" timeOffset="1">72 288 15664 0 0,'-3'10'29'0'0,"-2"7"1021"0"0,8-35-202 0 0,2-11 3634 0 0,-3 29-2968 0 0,-1 0-1412 0 0,1-1 0 0 0,-1 1 0 0 0,0 0 0 0 0,1-1 0 0 0,-1 1 0 0 0,0-1 0 0 0,1 0-1 0 0,-1 0 1 0 0,0 1 0 0 0,0-1 0 0 0,0 0 0 0 0,0 0 0 0 0,2-2 0 0 0,-1 2-39 0 0,-1-1 1 0 0,1 1-1 0 0,0-1 1 0 0,0 1-1 0 0,0 0 1 0 0,0 0-1 0 0,2-2 1 0 0,21 1 704 0 0,-21 2-635 0 0,-1 0-1 0 0,0 0 1 0 0,1 0 0 0 0,-1-1 0 0 0,0 0 0 0 0,0 1 0 0 0,4-2-1 0 0,-2-1-212 0 0,0-1 0 0 0,0 1-1 0 0,-1-1 1 0 0,1 0-1 0 0,-1 0 1 0 0,0 0 0 0 0,0 0-1 0 0,0-1 1 0 0,-1 0-1 0 0,0 0 1 0 0,4-7 0 0 0,8-10-1531 0 0,-12 19 161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10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10592 0 0,'6'-13'12421'0'0,"-9"17"-9655"0"0,0 0-3699 0 0,0 6 1023 0 0,1 0 0 0 0,1 1 0 0 0,0-1 1 0 0,0 0-1 0 0,1 0 0 0 0,0 1 0 0 0,4 17 0 0 0,0-5-88 0 0,-3-14-50 0 0,1-1 1 0 0,0 15-1 0 0,1-1-855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23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5043 1 6448 0 0,'0'0'8910'0'0,"-4"5"-8380"0"0,3-4-510 0 0,0 0 1 0 0,0 0 0 0 0,0 0 0 0 0,0 1 0 0 0,0-1 0 0 0,1 0 0 0 0,-1 0 0 0 0,0 1-1 0 0,1-1 1 0 0,-1 0 0 0 0,1 1 0 0 0,-1-1 0 0 0,1 0 0 0 0,0 1 0 0 0,-1-1 0 0 0,1 1-1 0 0,0-1 1 0 0,0 1 0 0 0,0-1 0 0 0,1 2 0 0 0,-1 0 10 0 0,-1-1 0 0 0,1 0 0 0 0,0 1-1 0 0,0-1 1 0 0,-1 1 0 0 0,1-1 0 0 0,-2 3 0 0 0,0-2 9 0 0,1 1 1 0 0,0-1-1 0 0,0 0 1 0 0,0 1-1 0 0,0-1 1 0 0,0 1 0 0 0,1-1-1 0 0,-1 1 1 0 0,1 6-1 0 0,-8 35 817 0 0,7-30-697 0 0,-1-1-1 0 0,0 1 0 0 0,-7 22 1 0 0,-1 13 220 0 0,7-33-252 0 0,-1-1 1 0 0,0 0 0 0 0,-8 20-1 0 0,-14 39 232 0 0,23-66-286 0 0,0 0-1 0 0,-2 16 0 0 0,-3 13 67 0 0,-12 30 149 0 0,12-35-25 0 0,-18 40-1 0 0,20-57-142 0 0,-5 24-1 0 0,7-26-65 0 0,0 1 0 0 0,-8 17 0 0 0,-3 3 51 0 0,-17 65 0 0 0,16-45-38 0 0,7-28 8 0 0,4-12-95 0 0,0 0 0 0 0,1 0 0 0 0,-2 15 0 0 0,0-10 117 0 0,5-17-82 0 0,0-1 0 0 0,0 1 1 0 0,0-1-1 0 0,0 1 0 0 0,0-1 0 0 0,1 1 0 0 0,-1 3 1 0 0,1-2-6 0 0,1 1 0 0 0,-2-1 0 0 0,1 0 0 0 0,0 1 0 0 0,-1-1 0 0 0,0 0 0 0 0,0 0 0 0 0,0 0 0 0 0,-1 0 0 0 0,1 0 0 0 0,-4 7 0 0 0,-3 7 2 0 0,0 0 0 0 0,2 0 0 0 0,0 1 0 0 0,1 0 0 0 0,-2 22 0 0 0,6-37-17 0 0,-13 65 79 0 0,13-56-32 0 0,0-8-39 0 0,1 0-1 0 0,-1 0 1 0 0,0 0-1 0 0,0-1 1 0 0,-4 9-1 0 0,0 0-34 0 0,1 1 0 0 0,1 0 0 0 0,-3 19 1 0 0,5-28-66 0 0,-6 14-211 0 0,6-17 338 0 0,0 0-1 0 0,0 0 1 0 0,1 0 0 0 0,-1 0 0 0 0,0 0-1 0 0,1 0 1 0 0,-1 0 0 0 0,1 4 0 0 0,-1 0 36 0 0,1 0 0 0 0,-1 0 1 0 0,0-1-1 0 0,-1 1 0 0 0,0-1 1 0 0,-2 7-1 0 0,2-6-60 0 0,0-1 0 0 0,0 1-1 0 0,1-1 1 0 0,-1 1 0 0 0,1 0 0 0 0,0 6-1 0 0,1-10-6 0 0,0 3 0 0 0,0 0 0 0 0,0-1 0 0 0,0 1 0 0 0,0-1 0 0 0,-1 1 0 0 0,0 0 0 0 0,0-1 0 0 0,0 1 0 0 0,-1-1 0 0 0,-2 6 0 0 0,-5 19 0 0 0,3-5 44 0 0,0-1-13 0 0,2-6 16 0 0,3-13-41 0 0,-6 37-6 0 0,3-27 20 0 0,2-9-9 0 0,0 0 0 0 0,1 1 0 0 0,-1-1 0 0 0,0 9 0 0 0,-14 30 42 0 0,16-39-30 0 0,-1-1 0 0 0,0 1-1 0 0,0 0 1 0 0,-1-1 0 0 0,1 1-1 0 0,-4 6 1 0 0,1-4 61 0 0,4-5 105 0 0,-3 18 195 0 0,2-11-384 0 0,1-6-17 0 0,0-1 0 0 0,0 1-1 0 0,0-1 1 0 0,0 0-1 0 0,0 1 1 0 0,-1-1 0 0 0,1 1-1 0 0,-1-1 1 0 0,0 0-1 0 0,0 0 1 0 0,0 1 0 0 0,0-1-1 0 0,-2 3 1 0 0,3-5-6 0 0,-10 42 260 0 0,8-36-311 0 0,-8 31-383 0 0,9-18 480 0 0,1-18 92 0 0,-1 1 27 0 0,-2 6 2 0 0,2-6-38 0 0,0 0-162 0 0,-6 41-354 0 0,2-4 629 0 0,0-17 41 0 0,2 8-390 0 0,2-21 84 0 0,0 0 0 0 0,1 0 1 0 0,0 0-1 0 0,2 17 0 0 0,-1-20 54 0 0,-1 0-1 0 0,0 0 1 0 0,0 10-1 0 0,-2 21 30 0 0,2-36-31 0 0,0 0 0 0 0,0 0 0 0 0,0 0 0 0 0,0 0 1 0 0,-1 0-1 0 0,1 1 0 0 0,-1-1 0 0 0,1 0 0 0 0,0 0 0 0 0,-1 0 0 0 0,0 0 0 0 0,1 0 1 0 0,-2 1-1 0 0,1-1-2 0 0,0 1 1 0 0,0 0 0 0 0,0 0 0 0 0,0 0-1 0 0,0 0 1 0 0,1 0 0 0 0,-1 0 0 0 0,0 0-1 0 0,1 0 1 0 0,0 1 0 0 0,-1-1-1 0 0,1 0 1 0 0,0 4 0 0 0,-3 33 48 0 0,3-38-52 0 0,0 0-1 0 0,0 0 1 0 0,0 0 0 0 0,0 0-1 0 0,0 1 1 0 0,0-1-1 0 0,0 0 1 0 0,0 0-1 0 0,-1 0 1 0 0,1 0 0 0 0,0 0-1 0 0,-1 0 1 0 0,1 0-1 0 0,0 0 1 0 0,-1 0-1 0 0,0 0 1 0 0,0 2 0 0 0,0-2 2 0 0,0-1 1 0 0,1 1-1 0 0,-1 0 1 0 0,1 0-1 0 0,-1 0 1 0 0,1 0 0 0 0,-1 0-1 0 0,1 1 1 0 0,0-1-1 0 0,0 0 1 0 0,-1 0-1 0 0,1 0 1 0 0,0 0 0 0 0,0 0-1 0 0,0 0 1 0 0,0 0-1 0 0,1 2 1 0 0,-5 37 49 0 0,4-39-53 0 0,1-1 0 0 0,-1 1 0 0 0,0 0 0 0 0,0 0 0 0 0,0 0 0 0 0,0 0 0 0 0,0 0 0 0 0,0 0 0 0 0,-1 0 0 0 0,1 0 0 0 0,0 0 0 0 0,0-1 0 0 0,-1 1 0 0 0,1 0 0 0 0,0 0 0 0 0,-1 0 0 0 0,1 0 0 0 0,-1-1 0 0 0,1 1 0 0 0,-2 1 0 0 0,2-1 0 0 0,-1-1 0 0 0,1 1 0 0 0,-1 0 0 0 0,1-1 0 0 0,-1 1 0 0 0,1 0 0 0 0,-1 0 0 0 0,1 0 0 0 0,0-1 0 0 0,-1 1 0 0 0,1 0 0 0 0,0 0 0 0 0,0 0 0 0 0,0 0 0 0 0,0-1 0 0 0,0 1 0 0 0,0 0 0 0 0,0 0 0 0 0,0 0 0 0 0,0 1 0 0 0,0-1 0 0 0,0 0 0 0 0,0 0 0 0 0,1 0 0 0 0,-2 0 0 0 0,1 1 0 0 0,0-1 0 0 0,0 0 0 0 0,0 0 0 0 0,0 0 0 0 0,-1 0 0 0 0,1 0 0 0 0,0 0 0 0 0,-1 0 0 0 0,1-1 0 0 0,-1 1 0 0 0,1 0 0 0 0,-1 0 0 0 0,-1 1 0 0 0,0 2 0 0 0,-3 4 34 0 0,1-1 71 0 0,1 1 1 0 0,-1 0 0 0 0,1 0 0 0 0,-2 10 0 0 0,5-15-95 0 0,-8 11 55 0 0,-10 21-319 0 0,-5-4 372 0 0,22-30-69 0 0,0 0 0 0 0,0 0 1 0 0,0 0-1 0 0,1 0 1 0 0,-1 0-1 0 0,0 0 1 0 0,1 0-1 0 0,-1 0 1 0 0,1 1-1 0 0,0-1 0 0 0,-1 2 1 0 0,-1 2-25 0 0,1-1 0 0 0,-1 1 0 0 0,0-1 0 0 0,0 0 0 0 0,0 1-1 0 0,-1-1 1 0 0,0 0 0 0 0,-3 4 0 0 0,-26 33 113 0 0,31-40-134 0 0,-1 0 0 0 0,1 1 0 0 0,0-1 0 0 0,0 1 0 0 0,0 0 0 0 0,0-1 1 0 0,0 1-1 0 0,0 0 0 0 0,-1 3 0 0 0,-5 13 51 0 0,-3 1 37 0 0,3-5-64 0 0,-2 5-5 0 0,6-11-24 0 0,-5 4 10 0 0,6-11 12 0 0,-1 2 6 0 0,-14 24 56 0 0,11-13-64 0 0,-4 10 32 0 0,7-15-43 0 0,-7 12 106 0 0,10-20-104 0 0,-1 2-14 0 0,-9 6 86 0 0,9-8-61 0 0,-1 0-1 0 0,1 0 1 0 0,0 0 0 0 0,0 0 0 0 0,0 0-1 0 0,0 1 1 0 0,0-1 0 0 0,1 0 0 0 0,-2 3-1 0 0,-2 2 19 0 0,2-4-28 0 0,1-1 0 0 0,-1 1 0 0 0,1-1-1 0 0,-1 1 1 0 0,1 0 0 0 0,0 0 0 0 0,0-1 0 0 0,0 1-1 0 0,0 0 1 0 0,-1 3 0 0 0,-2 3 5 0 0,-1-4 7 0 0,4-3-21 0 0,0 0 0 0 0,-1 0 0 0 0,1 1 0 0 0,0-1 0 0 0,0 1 0 0 0,0-1 0 0 0,0 1 0 0 0,0-1 1 0 0,0 1-1 0 0,1 0 0 0 0,-1-1 0 0 0,0 3 0 0 0,-4 6 40 0 0,-4-4-21 0 0,-2 0 40 0 0,10-6-59 0 0,1 1 1 0 0,-1-1 0 0 0,0 1 0 0 0,1-1 0 0 0,-1 1 0 0 0,1-1 0 0 0,-1 1 0 0 0,0 0 0 0 0,1-1 0 0 0,0 1 0 0 0,-1 0 0 0 0,1-1 0 0 0,-1 1 0 0 0,1 0 0 0 0,0 0 0 0 0,-1 0 0 0 0,1 0-22 0 0,0 0 0 0 0,0 0 0 0 0,-1-1 1 0 0,1 1-1 0 0,0 0 0 0 0,-1-1 0 0 0,1 1 1 0 0,-1 0-1 0 0,1-1 0 0 0,-1 1 0 0 0,1-1 1 0 0,-1 1-1 0 0,1-1 0 0 0,-1 1 0 0 0,1-1 1 0 0,-2 1-1 0 0,-35 22 1359 0 0,28-18-1716 0 0,-4 6 119 0 0,6-5 203 0 0,-23 13 685 0 0,28-18-517 0 0,-1 0-1178 0 0,-36 4-374 0 0,14-4 3564 0 0,25-1-2123 0 0,-1 0 1 0 0,0 0 0 0 0,1 0 0 0 0,-1 0 0 0 0,0 0 0 0 0,1 0 0 0 0,-1 0 0 0 0,0 1 0 0 0,1-1 0 0 0,-1 0 0 0 0,0 0 0 0 0,1 1 0 0 0,-1-1 0 0 0,1 0 0 0 0,-2 1 0 0 0,-5 2-12 0 0,-12-8 80 0 0,17 4 23 0 0,-19-3 77 0 0,17 4-204 0 0,0-2-6 0 0,-10-3-47 0 0,12 4 171 0 0,2 1-84 0 0,0 0-1 0 0,-1 0 1 0 0,1 0 0 0 0,0-1-1 0 0,0 1 1 0 0,0 0 0 0 0,0 0 0 0 0,0 0-1 0 0,0 0 1 0 0,0 0 0 0 0,0 0 0 0 0,0-1-1 0 0,0 1 1 0 0,0 0 0 0 0,-1 0 0 0 0,1 0-1 0 0,0 0 1 0 0,0 0 0 0 0,0 0-1 0 0,0 0 1 0 0,0 0 0 0 0,0 0 0 0 0,-1 0-1 0 0,1 0 1 0 0,0 0 0 0 0,0 0 0 0 0,0 0-1 0 0,0 0 1 0 0,0 0 0 0 0,-1 0-1 0 0,1 0 1 0 0,0 0 0 0 0,0 0 0 0 0,0 0-1 0 0,0 0 1 0 0,0 0 0 0 0,-1 0 0 0 0,1 0-1 0 0,0 0 1 0 0,-1 0 3 0 0,-1 0 0 0 0,1 0 1 0 0,0 0-1 0 0,0 0 0 0 0,-1 0 0 0 0,1 0 0 0 0,0 0 0 0 0,-1 0 1 0 0,1-1-1 0 0,0 1 0 0 0,0-1 0 0 0,-2 0 0 0 0,-9-5-6 0 0,1 2 0 0 0,-1 4 0 0 0,1-1 0 0 0,-1-3 0 0 0,-2 0 0 0 0,3 0 0 0 0,-1 0 0 0 0,1 0 0 0 0,6 2 21 0 0,0-1 1 0 0,0 0-1 0 0,0 0 0 0 0,-8-6 0 0 0,7 4 14 0 0,0 0 16 0 0,0 0-1 0 0,0-1 0 0 0,1 0 0 0 0,0 0 1 0 0,-5-9-1 0 0,3 8 19 0 0,5 4-86 0 0,-1 0 0 0 0,1 1 0 0 0,-1-1-1 0 0,0 1 1 0 0,0 0 0 0 0,0 0 0 0 0,-5-2 0 0 0,7 3-142 0 0,-1 0 47 0 0,-3-4 138 0 0,0 1 54 0 0,0 0 1 0 0,0 0 0 0 0,0 0 0 0 0,0 1 0 0 0,-7-3 0 0 0,11 5-251 0 0,-12-4-152 0 0,-21-11 1019 0 0,12 4-489 0 0,15 9-194 0 0,1 0 0 0 0,0 0 1 0 0,0-1-1 0 0,-8-6 0 0 0,12 9-7 0 0,0 0 0 0 0,0-1 0 0 0,0 1 0 0 0,0 0 0 0 0,0 0 0 0 0,0 0 0 0 0,0 1 0 0 0,-3-2 0 0 0,-3-1 67 0 0,-10-2 363 0 0,16 4-452 0 0,-1 1-1 0 0,0-1 1 0 0,1 0 0 0 0,-1 0 0 0 0,1 0 0 0 0,-1 0-1 0 0,1 0 1 0 0,-5-3 0 0 0,7 4 0 0 0,-1 0 1 0 0,0-1-1 0 0,0 1 0 0 0,0 0 1 0 0,0 0-1 0 0,0-1 1 0 0,0 1-1 0 0,0 0 0 0 0,0 0 1 0 0,0 0-1 0 0,0 0 0 0 0,-1 1 1 0 0,-4-1 12 0 0,-35-12 77 0 0,28 4-11 0 0,3 3-21 0 0,8 4-34 0 0,1 0-1 0 0,-1 0 1 0 0,1 1-1 0 0,-1-1 1 0 0,1 0-1 0 0,-1-1 1 0 0,1 1 0 0 0,0 0-1 0 0,0 0 1 0 0,-2-3-1 0 0,2 3 12 0 0,0 0 0 0 0,0 0 0 0 0,-1 0 0 0 0,1 1 0 0 0,0-1 1 0 0,0 0-1 0 0,-1 0 0 0 0,1 1 0 0 0,0-1 0 0 0,-1 1 0 0 0,1-1 0 0 0,-3 0 0 0 0,-4-2 67 0 0,4 0-81 0 0,0 1-1 0 0,0-1 1 0 0,0 1-1 0 0,0 0 1 0 0,0 0-1 0 0,0 1 1 0 0,-8-3 0 0 0,5 2-44 0 0,-14-5 34 0 0,21 7 5 0 0,-1 0 1 0 0,1 0-1 0 0,0 0 1 0 0,0 0-1 0 0,-1 0 1 0 0,1 0-1 0 0,0 0 1 0 0,0 0-1 0 0,0 0 1 0 0,-1-1-1 0 0,1 1 1 0 0,0 0-1 0 0,0 0 1 0 0,0 0-1 0 0,-1 0 1 0 0,1 0 0 0 0,0 0-1 0 0,0 0 1 0 0,0 0-1 0 0,-1-1 1 0 0,1 1-1 0 0,0 0 1 0 0,0 0-1 0 0,0 0 1 0 0,0 0-1 0 0,0-1 1 0 0,-1 1-1 0 0,1 0 1 0 0,0 0-1 0 0,0 0 1 0 0,0-1-1 0 0,0 1 1 0 0,0 0-1 0 0,0-1 1 0 0,0 1 0 0 0,0 0-1 0 0,0 0 1 0 0,0 0 0 0 0,0-1-1 0 0,0 1 1 0 0,-1 0 0 0 0,1 0 0 0 0,0 0-1 0 0,0-1 1 0 0,0 1 0 0 0,0 0-1 0 0,0 0 1 0 0,0 0 0 0 0,-1 0 0 0 0,1-1-1 0 0,0 1 1 0 0,0 0 0 0 0,0 0 0 0 0,-1 0-1 0 0,1 0 1 0 0,0 0 0 0 0,0 0-1 0 0,0-1 1 0 0,-1 1 0 0 0,1 0 0 0 0,0 0-1 0 0,0 0 1 0 0,0 0 0 0 0,-1 0-1 0 0,1 0 1 0 0,0 0 0 0 0,0 0 0 0 0,-1 0-1 0 0,1 0 1 0 0,-1 1 10 0 0,-3-1-9 0 0,-8-4-6 0 0,5 0 3 0 0,3 1 0 0 0,1 1 0 0 0,-1 1 0 0 0,0-1 0 0 0,1 1 0 0 0,-1-1 0 0 0,-7-1 0 0 0,-25-11 224 0 0,35 14-301 0 0,0-1-66 0 0,-5-3 131 0 0,-29-12 135 0 0,16 11-57 0 0,14 2-79 0 0,2 2 25 0 0,0-1 1 0 0,0 1-1 0 0,1-1 1 0 0,-1 1-1 0 0,0 0 0 0 0,0 0 1 0 0,0 0-1 0 0,-1 1 0 0 0,1-1 1 0 0,-6 1-1 0 0,-1-1-12 0 0,9-1 0 0 0,-1 0 0 0 0,-8 1 0 0 0,1 1 0 0 0,7 0 0 0 0,-1 0 0 0 0,1 0 0 0 0,0 0 0 0 0,0 0 0 0 0,0 0 0 0 0,-1 1 0 0 0,1-1 0 0 0,0 1 0 0 0,0-1 0 0 0,-4 3 0 0 0,-2-3 0 0 0,3-2-7 0 0,0 1-1 0 0,-1 0 1 0 0,1 0 0 0 0,0 0-1 0 0,0 1 1 0 0,-1-1 0 0 0,1 1-1 0 0,0 1 1 0 0,-7 0 0 0 0,10-1 13 0 0,0 0 1 0 0,1 0 0 0 0,-1 0-1 0 0,1 0 1 0 0,-1 0 0 0 0,1 0-1 0 0,-1 0 1 0 0,0-1 0 0 0,1 1-1 0 0,-2-1 1 0 0,2 0-5 0 0,-1 1 0 0 0,1 0 0 0 0,0-1 0 0 0,-1 1 0 0 0,1 0 0 0 0,0 0 0 0 0,-1 0 0 0 0,1 0 0 0 0,0 0 0 0 0,-1 0 0 0 0,-1 0 0 0 0,1 1-2 0 0,0-1 0 0 0,0 0 0 0 0,1 0 0 0 0,-1 0 0 0 0,0 0 0 0 0,0-1 0 0 0,0 1 0 0 0,1 0 0 0 0,-4-1 0 0 0,-10-2 0 0 0,0 3 0 0 0,1-1 0 0 0,-1 0 0 0 0,-19-4 0 0 0,31 4 1 0 0,0 1-1 0 0,1 0 1 0 0,-1 0-1 0 0,0 0 1 0 0,0 0-1 0 0,0 1 1 0 0,-3 0 0 0 0,-12 2-26 0 0,3-4-90 0 0,-22-2 1 0 0,31 2 173 0 0,-1 1 1 0 0,1 0 0 0 0,-12 2-1 0 0,-7 1 48 0 0,-81 6-107 0 0,88-7 0 0 0,0 0 0 0 0,6 0 0 0 0,-1 0 0 0 0,1-1 0 0 0,-24-2 0 0 0,22 0 0 0 0,-26 3 0 0 0,3 0 0 0 0,-6-3 0 0 0,19 0 0 0 0,-1 1 0 0 0,0 1 0 0 0,-44 8 0 0 0,44-4-39 0 0,-1-2 1 0 0,1 0-1 0 0,-26-2 0 0 0,-181-1 226 0 0,224 0-187 0 0,1 1 0 0 0,0 0 0 0 0,-11 3 0 0 0,11-2 0 0 0,0-1 0 0 0,0 0 0 0 0,-11 1 0 0 0,-64 6 0 0 0,74-7 0 0 0,-1 0 0 0 0,-15 3 0 0 0,16-2 0 0 0,-1 0 0 0 0,-15 0 0 0 0,-84 3 0 0 0,21 2 0 0 0,80-7 0 0 0,1 1 0 0 0,0 0 0 0 0,0 0 0 0 0,-7 2 0 0 0,6-1 0 0 0,1 0 0 0 0,-1-1 0 0 0,1 0 0 0 0,-8 0 0 0 0,-24 0-117 0 0,-33-1-127 0 0,21 2 606 0 0,35-3-348 0 0,-22 2 0 0 0,8 0-19 0 0,-45 7 5 0 0,66-8 0 0 0,1 1 0 0 0,0 0 0 0 0,-9 3 0 0 0,9-2 0 0 0,-1-1 0 0 0,1 0 0 0 0,-11 1 0 0 0,-209 1 0 0 0,207-2 0 0 0,15 0 0 0 0,-1-1 0 0 0,1 0 0 0 0,0 0 0 0 0,-8-1 0 0 0,8 1 0 0 0,1 0 0 0 0,-1 0 0 0 0,0 0 0 0 0,1 0 0 0 0,-6 2 0 0 0,-12 0 0 0 0,20-2 0 0 0,-8 0 0 0 0,0 0 0 0 0,0-1 0 0 0,-13-2 0 0 0,17 2 0 0 0,1 1 0 0 0,-1 0 0 0 0,0 0 0 0 0,1 0 0 0 0,-12 2 0 0 0,-10 1 0 0 0,21-3 0 0 0,1 0 0 0 0,0 0 0 0 0,-1-1 0 0 0,-9-2 0 0 0,15 3 0 0 0,0 0 0 0 0,-1 0 0 0 0,1 0 0 0 0,0-1 0 0 0,-1 1 0 0 0,1 0 0 0 0,0 0 0 0 0,-1 0 0 0 0,1 0 0 0 0,0 0 0 0 0,-1 0 0 0 0,1 0 0 0 0,0 0 0 0 0,-1 0 0 0 0,1 0 0 0 0,0 0 0 0 0,0 0 0 0 0,-1 1 0 0 0,1-1 0 0 0,0 0 0 0 0,-1 0 0 0 0,1 0 0 0 0,-1 0 0 0 0,0 1 0 0 0,0 0 0 0 0,0-1 0 0 0,-1 1 0 0 0,1-1 0 0 0,0 1 0 0 0,-1-1 0 0 0,1 0 0 0 0,-1 0 0 0 0,1 0 0 0 0,0 1 0 0 0,-1-1 0 0 0,-2-1 0 0 0,-23 1 64 0 0,25 0-64 0 0,-1 0 0 0 0,1 0 0 0 0,-1 0 0 0 0,0 0 0 0 0,1 0 0 0 0,-1 0 0 0 0,1-1 0 0 0,-1 0 0 0 0,0 1 0 0 0,-3-3 0 0 0,4 2 0 0 0,1 0 0 0 0,-1 0 0 0 0,0 1 0 0 0,0-1 0 0 0,0 0 0 0 0,0 1 0 0 0,0-1 0 0 0,0 1 0 0 0,-1 0 0 0 0,1-1 0 0 0,-4 1 0 0 0,1 0 0 0 0,2 1-13 0 0,0-1-1 0 0,0 0 1 0 0,0 0 0 0 0,0 0-1 0 0,0-1 1 0 0,0 1 0 0 0,0-1-1 0 0,-3 0 1 0 0,-3-2-86 0 0,-28-6 350 0 0,36 9-312 0 0,0 0 0 0 0,-1 0 0 0 0,1 0 0 0 0,0 0 0 0 0,0 0 0 0 0,0-1 0 0 0,0 1 0 0 0,0 0 0 0 0,-1-1 0 0 0,1 1 0 0 0,0-1 0 0 0,0 1 0 0 0,0-1 0 0 0,0 0 0 0 0,0 0 0 0 0,1 1 0 0 0,-1-1 0 0 0,0 0 0 0 0,0 0 0 0 0,0 0 0 0 0,1 0 0 0 0,-1 0 0 0 0,0 0 0 0 0,0-1 0 0 0,0-1-998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58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160 37 3680 0 0,'0'0'284'0'0,"0"-7"23"0"0,3-23 18131 0 0,-5 36-18228 0 0,-1 0 0 0 0,0 0 0 0 0,0-1 0 0 0,0 1 1 0 0,-1-1-1 0 0,-7 9 0 0 0,-8 11 121 0 0,0 7-190 0 0,13-21-92 0 0,0 0-1 0 0,-1-1 1 0 0,0 0 0 0 0,-11 12-1 0 0,14-18-56 0 0,1 0 0 0 0,1 0-1 0 0,-1 0 1 0 0,-3 5 0 0 0,-9 15-119 0 0,-3-4-590 0 0,18-20 130 0 0,2-8-6411 0 0,-2 7 6630 0 0,1 0 0 0 0,-1 0 0 0 0,2-2 0 0 0,1-3-476 0 0,7-17-1665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58.7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10160 0 0,'0'0'920'0'0,"2"2"-755"0"0,2 1 364 0 0,1 0-1 0 0,0 0 1 0 0,0 0 0 0 0,0 0-1 0 0,1-1 1 0 0,-1 0 0 0 0,0 0-1 0 0,1 0 1 0 0,0-1-1 0 0,-1 0 1 0 0,1 0 0 0 0,0 0-1 0 0,0-1 1 0 0,-1 0 0 0 0,8 0-1 0 0,-3 0-199 0 0,18 0 57 0 0,-27 0-388 0 0,1 0 1 0 0,-1-1 0 0 0,1 1 0 0 0,-1 0 0 0 0,1-1 0 0 0,-1 1 0 0 0,1-1 0 0 0,-1 1 0 0 0,1-1 0 0 0,-1 1 0 0 0,0-1-1 0 0,3-2 1 0 0,-3 2-67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6:59.4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 0 3224 0 0,'0'1'240'0'0,"-2"4"724"0"0,0 0 0 0 0,1-1 1 0 0,0 1-1 0 0,0 0 0 0 0,0 0 0 0 0,1 0 0 0 0,-1-1 1 0 0,1 1-1 0 0,0 0 0 0 0,1 0 0 0 0,-1 0 0 0 0,2 6 1 0 0,0-3-409 0 0,-2 0 0 0 0,1 0 1 0 0,-1 0-1 0 0,-1 8 1 0 0,-1 0 387 0 0,1 33 0 0 0,1-1-120 0 0,-20 357 1416 0 0,15-203-2094 0 0,3-123-122 0 0,0 32 16 0 0,3 93-42 0 0,-3-93 58 0 0,1-20-45 0 0,3 97-12 0 0,2 140 1 0 0,-26 76 64 0 0,19-295-42 0 0,-4 59 20 0 0,1 138-503 0 0,7-197 778 0 0,5 49-172 0 0,-2-88-130 0 0,-6 22-17 0 0,-1-21 15 0 0,3-69-9 0 0,5 296-403 0 0,-2-25 223 0 0,-2-187 178 0 0,-1-29 82 0 0,9 67 1 0 0,6 26 537 0 0,-11-94-548 0 0,5 90-21 0 0,5 92 137 0 0,-5-51 582 0 0,0-14-1119 0 0,-5-88 260 0 0,-6-3 219 0 0,1-6-17 0 0,1 293 414 0 0,-3-124-592 0 0,1 0 428 0 0,-1 47-726 0 0,5-155 884 0 0,-2 971 821 0 0,5-983-1272 0 0,-5-117-39 0 0,0 0 1 0 0,1 0-1 0 0,0 0 0 0 0,0 0 1 0 0,5 14-1 0 0,-6-20-45 0 0,0 0 0 0 0,1 0 0 0 0,-1 0-1 0 0,0-1 1 0 0,0 1 0 0 0,0 0 0 0 0,0 0-1 0 0,0 3 1 0 0,-1-4 4 0 0,1 1-1 0 0,0-1 0 0 0,0 1 0 0 0,0-1 1 0 0,0 1-1 0 0,0-1 0 0 0,0 1 0 0 0,1 0 1 0 0,-1-1-1 0 0,0 1 0 0 0,1-1 1 0 0,-1 0-1 0 0,2 4 0 0 0,0-4-374 0 0,-1 0 157 0 0,-1-1 0 0 0,0 1 0 0 0,1 0 0 0 0,-1-1 0 0 0,0 1 0 0 0,1-1 0 0 0,-1 1 0 0 0,0-1 0 0 0,0 1 0 0 0,1 0 0 0 0,-1-1 0 0 0,0 1 1 0 0,0 0-1 0 0,0-1 0 0 0,0 1 0 0 0,0 0 0 0 0,0-1 0 0 0,0 1 0 0 0,0 0 0 0 0,0-1 0 0 0,0 1 0 0 0,-1 1 0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1.7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22 441 3224 0 0,'-2'2'3248'0'0,"-15"10"10518"0"0,16-11-13698 0 0,1-1 1 0 0,0 1-1 0 0,0 0 0 0 0,-1 0 0 0 0,1-1 1 0 0,0 1-1 0 0,0 0 0 0 0,0 0 0 0 0,0-1 1 0 0,0 1-1 0 0,0 0 0 0 0,0 0 0 0 0,0 0 1 0 0,0-1-1 0 0,0 1 0 0 0,0 0 0 0 0,0 0 1 0 0,1-1-1 0 0,-1 1 0 0 0,1 1 0 0 0,0-1 727 0 0,7 8-150 0 0,-5-7-557 0 0,0 0 0 0 0,1 1 0 0 0,-1-1 0 0 0,0-1 0 0 0,1 1 0 0 0,-1 0 0 0 0,1-1 0 0 0,-1 0 0 0 0,6 2 0 0 0,35 3 551 0 0,-26-4-430 0 0,-12-1-127 0 0,0-1-1 0 0,0 0 1 0 0,-1 0-1 0 0,9-2 1 0 0,-9 1-26 0 0,1 0 0 0 0,0 1 0 0 0,-1 0 0 0 0,8 0 0 0 0,-6 1-12 0 0,1 0 0 0 0,-1 0-1 0 0,0-1 1 0 0,0 0 0 0 0,0 0-1 0 0,1-1 1 0 0,7-1 0 0 0,314-51 700 0 0,-118 33-330 0 0,-70 17-125 0 0,-19-3-172 0 0,-53 3-15 0 0,263-24 266 0 0,-163 9-155 0 0,113-13-227 0 0,19 21 678 0 0,-143 19-311 0 0,-13-17-136 0 0,-47 1-98 0 0,10-1 65 0 0,42-1 16 0 0,-54 4-46 0 0,-59 2-57 0 0,64 3 1 0 0,23 1 47 0 0,-57-3-83 0 0,-9 2-39 0 0,139 5 102 0 0,-72-4-75 0 0,-70-2-36 0 0,78-4 50 0 0,28-2 0 0 0,-52 4-30 0 0,-10 1-4 0 0,152-6 182 0 0,-126 1-114 0 0,-63 2-72 0 0,-17 0-3 0 0,-24 2-2 0 0,26 0-1 0 0,53-2 52 0 0,-82 5-72 0 0,9 0 0 0 0,0-1 0 0 0,46-6 0 0 0,-52 3 11 0 0,0 2 1 0 0,40 1-1 0 0,-40 1-1 0 0,1 0 0 0 0,28-5 0 0 0,-21 1-10 0 0,42-1 0 0 0,-21 2 0 0 0,-37 3 0 0 0,24 2-1 0 0,-26 0 5 0 0,0-2 0 0 0,21 0 0 0 0,-26-1 4 0 0,0 1 0 0 0,0 0-1 0 0,0 0 1 0 0,10 2 0 0 0,14 1 6 0 0,329-3 170 0 0,-277 7-185 0 0,-63-5 10 0 0,-1 0 0 0 0,0 0 0 0 0,1-2 0 0 0,-1 0 0 0 0,28-5 0 0 0,-23 2-2 0 0,29-2-1 0 0,-2 1-8 0 0,47-1 66 0 0,-2-8-23 0 0,-31 4-18 0 0,-41 7-23 0 0,-15 1 0 0 0,0 0 0 0 0,1 0 0 0 0,12-4 0 0 0,27-4 0 0 0,-14 3 0 0 0,-25 4 0 0 0,1 1 0 0 0,0 1 0 0 0,20 1 0 0 0,-1 0 0 0 0,42 4 53 0 0,15-13 22 0 0,9-1-75 0 0,-50 6 0 0 0,-31 1 0 0 0,26-6 0 0 0,-7 1 0 0 0,-26 8 0 0 0,-6-1 0 0 0,1 0 0 0 0,-1 0 0 0 0,0 0 0 0 0,0 1 0 0 0,0-2 0 0 0,0 1 0 0 0,0 0 0 0 0,0 0 0 0 0,0 0 0 0 0,0 0 0 0 0,0-1 0 0 0,1 1 0 0 0,-1-1 0 0 0,0 1 0 0 0,0-1 0 0 0,0 1 0 0 0,1-2 0 0 0,16-6 0 0 0,-12 5 0 0 0,15-3 0 0 0,16-10 0 0 0,-5 4 0 0 0,-14 4 0 0 0,19 0 0 0 0,-36 7 0 0 0,0 0 0 0 0,0 0 0 0 0,1 1 0 0 0,-1-1 0 0 0,1 1 0 0 0,-1-1 0 0 0,1 1 0 0 0,-1 0 0 0 0,1-1 0 0 0,-1 1 0 0 0,1 0 0 0 0,-1 0 0 0 0,3 0 0 0 0,5-2 0 0 0,3-3 0 0 0,1 1 0 0 0,-1 0 0 0 0,1 0 0 0 0,0 1 0 0 0,25-2 0 0 0,-5 0 0 0 0,-20 2 0 0 0,-1 2 0 0 0,16-1 0 0 0,-24 1 0 0 0,16 2 0 0 0,14 6 0 0 0,-23-5 0 0 0,0 0 0 0 0,-1-1 0 0 0,1-1 0 0 0,15 0 0 0 0,15-1 0 0 0,1 1 0 0 0,-11 6-64 0 0,-26-4 63 0 0,30-1-147 0 0,-12-5-79 0 0,-23 4 163 0 0,2 0-13 0 0,-1-1-37 0 0,0 1 1 0 0,0-1-1 0 0,0 1 1 0 0,-1-1 0 0 0,1 0-1 0 0,0 1 1 0 0,0-1-1 0 0,-1 0 1 0 0,1 1 0 0 0,-1-1-1 0 0,1 0 1 0 0,0 0-1 0 0,-1 0 1 0 0,1 0 0 0 0,-1 1-1 0 0,0-1 1 0 0,1 0-1 0 0,-1 0 1 0 0,0 0 0 0 0,1 0-1 0 0,-1 0 1 0 0,0 0-1 0 0,0 0 1 0 0,0 0-1 0 0,0 0 1 0 0,0 0 0 0 0,0 0-1 0 0,0 0 1 0 0,0 0-1 0 0,0 0 1 0 0,-1 0 0 0 0,1 0-1 0 0,-1-1 1 0 0,-7-9-3988 0 0,3 4 1903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2.1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2760 0 0,'0'1'7057'0'0,"4"8"259"0"0,-2-6-6772 0 0,0 0 0 0 0,1 0 0 0 0,-1 0 0 0 0,1 0 0 0 0,0-1 1 0 0,4 4-1 0 0,3 3 903 0 0,0 1-589 0 0,0 1 1 0 0,-1 1 0 0 0,0 0-1 0 0,10 19 1 0 0,0-2-196 0 0,3 19 255 0 0,-16-28-822 0 0,-6-18-93 0 0,0-1 1 0 0,0 0-1 0 0,0 1 0 0 0,0-1 1 0 0,-1 1-1 0 0,1-1 0 0 0,-1 0 0 0 0,1 1 1 0 0,-1-1-1 0 0,1 0 0 0 0,-1 1 1 0 0,0-1-1 0 0,1 0 0 0 0,-1 0 1 0 0,0 0-1 0 0,0 1 0 0 0,0-1 0 0 0,0 0 1 0 0,0 0-1 0 0,-2 1 0 0 0,-6 7 8 0 0,6-4-97 0 0,-1 0 0 0 0,0-1 0 0 0,0 0 0 0 0,-1 0 0 0 0,1 0 0 0 0,-7 3 0 0 0,-5 5-193 0 0,6-5-410 0 0,1 0 0 0 0,-1-1 0 0 0,0 0 0 0 0,-18 7 0 0 0,0-4-1001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3.0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29 14400 0 0,'0'0'1305'0'0,"-1"2"-1076"0"0,-5 2-50 0 0,5-3 71 0 0,0 0 0 0 0,0 0 0 0 0,1 0 0 0 0,-1 0 0 0 0,0 1 0 0 0,1-1 0 0 0,-1 0 0 0 0,1 0 0 0 0,-1 1 0 0 0,1-1 0 0 0,-1 0 0 0 0,1 1 0 0 0,0-1 0 0 0,0 1 0 0 0,0-1 0 0 0,0 0 0 0 0,0 1 0 0 0,0-1 0 0 0,0 2 0 0 0,5 27 1265 0 0,-4-28-1205 0 0,0 2-261 0 0,0 0 0 0 0,0 0 1 0 0,1 0-1 0 0,-1 0 0 0 0,1 0 0 0 0,0 0 1 0 0,0 0-1 0 0,1 0 0 0 0,-1-1 0 0 0,1 1 1 0 0,0-1-1 0 0,-1 0 0 0 0,1 0 1 0 0,1 0-1 0 0,-1 0 0 0 0,7 4 0 0 0,-1 0-116 0 0,-8-7 134 0 0,0 1 1 0 0,0 0 0 0 0,0 0 0 0 0,0 0-1 0 0,1-1 1 0 0,-1 1 0 0 0,0 0-1 0 0,0-1 1 0 0,1 1 0 0 0,0-1 0 0 0,15 5 881 0 0,-16-5-941 0 0,0 0 0 0 0,0 0 0 0 0,0 0 0 0 0,0-1 0 0 0,0 1 0 0 0,0 0 0 0 0,0-1 0 0 0,0 1 0 0 0,0-1 0 0 0,0 1 0 0 0,0-1 0 0 0,0 0 0 0 0,0 1 0 0 0,0-1 0 0 0,-1 0 0 0 0,1 0-1 0 0,0 1 1 0 0,0-2 0 0 0,1 0 6 0 0,4-4-82 0 0,0 1-1 0 0,-1-2 1 0 0,0 1-1 0 0,-1 0 0 0 0,1-1 1 0 0,-1 0-1 0 0,4-8 1 0 0,8-15-104 0 0,-10 22 172 0 0,-3 4 0 0 0,-1 1 0 0 0,0 0 0 0 0,0-1 0 0 0,0 0 0 0 0,-1 0 0 0 0,1 1 0 0 0,-1-1 0 0 0,0 0 0 0 0,1-8 0 0 0,2 1 0 0 0,-4 10 0 0 0,0 0 1 0 0,0 0-1 0 0,0 1 0 0 0,0-1 0 0 0,1 0 0 0 0,-1 0 0 0 0,0 1 0 0 0,0-1 0 0 0,1 0 1 0 0,-1 1-1 0 0,0-1 0 0 0,1 0 0 0 0,-1 1 0 0 0,1-1 0 0 0,-1 1 0 0 0,1-1 1 0 0,0 0-1 0 0,5 1-6 0 0,-5 1-1 0 0,11 1-48 0 0,-10 2 60 0 0,-1-2-9 0 0,4 4 4 0 0,0 1 0 0 0,0 0 0 0 0,-1 0 0 0 0,0 1 0 0 0,-1-1 0 0 0,1 1 0 0 0,-2 0 0 0 0,4 10 0 0 0,-1 5 0 0 0,5 39 0 0 0,-9-47 36 0 0,-1 0 0 0 0,-2 18 0 0 0,0 5 152 0 0,2-33-145 0 0,-1-1-1 0 0,1 0 1 0 0,-1 0 0 0 0,0 0-1 0 0,0 1 1 0 0,0-1 0 0 0,0 0-1 0 0,-1 0 1 0 0,0-1-1 0 0,0 1 1 0 0,0 0 0 0 0,0-1-1 0 0,-1 1 1 0 0,1-1-1 0 0,-1 1 1 0 0,0-1 0 0 0,0 0-1 0 0,-6 5 1 0 0,7-6-21 0 0,-1-1-1 0 0,1 1 1 0 0,-1 0-1 0 0,0-1 1 0 0,1 0-1 0 0,-1 0 1 0 0,0 0-1 0 0,0 0 1 0 0,0 0 0 0 0,0 0-1 0 0,0-1 1 0 0,0 1-1 0 0,0-1 1 0 0,0 0-1 0 0,0 0 1 0 0,0 0 0 0 0,0 0-1 0 0,0-1 1 0 0,0 1-1 0 0,0-1 1 0 0,1 1-1 0 0,-1-1 1 0 0,0 0 0 0 0,0-1-1 0 0,0 1 1 0 0,-4-3-1 0 0,2 2-64 0 0,0-1 0 0 0,1 0 0 0 0,-1-1 0 0 0,1 1 0 0 0,-1-1 0 0 0,1 0 0 0 0,0 0 0 0 0,0-1 0 0 0,1 1 0 0 0,-1-1 0 0 0,1 1 0 0 0,0-1 0 0 0,0 0 0 0 0,1 0 0 0 0,-3-7 0 0 0,-4-2-535 0 0,8 13 235 0 0,0 0 0 0 0,0 0 1 0 0,0 0-1 0 0,0-1 0 0 0,1 1 0 0 0,-1 0 0 0 0,0-1 1 0 0,1 1-1 0 0,-1 0 0 0 0,1-1 0 0 0,-1 1 1 0 0,1-1-1 0 0,-1 1 0 0 0,1-3 0 0 0,0-5-7120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3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16991 0 0,'0'0'1536'0'0,"2"2"-1262"0"0,2 4 282 0 0,1 0 0 0 0,-2 0 0 0 0,1 1 0 0 0,0 0 0 0 0,-1 0 0 0 0,-1 0 0 0 0,3 9 0 0 0,0-3 168 0 0,-3-7-443 0 0,-1-1 0 0 0,0 1 0 0 0,1 9 1 0 0,-1-12-218 0 0,-1 1-1 0 0,0-1 1 0 0,1 1 0 0 0,0-1 0 0 0,-1 1-1 0 0,2-1 1 0 0,-1 0 0 0 0,0 0-1 0 0,4 7 1 0 0,0 3-1324 0 0,-1-5-240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4.7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14400 0 0,'0'0'1646'0'0,"2"1"-1042"0"0,7 2 130 0 0,-5-1-354 0 0,0-1 1 0 0,0 1-1 0 0,0-1 0 0 0,0 0 1 0 0,5 0-1 0 0,-8-1-324 0 0,-1 0 1 0 0,1 0-1 0 0,-1 0 0 0 0,1 0 0 0 0,0 0 1 0 0,-1 0-1 0 0,1 0 0 0 0,-1 1 1 0 0,1-1-1 0 0,-1 0 0 0 0,1 0 0 0 0,-1 0 1 0 0,1 1-1 0 0,-1-1 0 0 0,0 0 0 0 0,1 0 1 0 0,-1 1-1 0 0,1-1 0 0 0,-1 1 0 0 0,0-1 1 0 0,1 0-1 0 0,-1 1 0 0 0,1 0 1 0 0,8 6 796 0 0,-4-6-701 0 0,-1 1 0 0 0,0-1 0 0 0,0 1 0 0 0,0 0-1 0 0,0 0 1 0 0,0 1 0 0 0,0-1 0 0 0,-1 1 0 0 0,1 0 0 0 0,-1 0 0 0 0,0 0 0 0 0,5 6 0 0 0,-6-6-94 0 0,0 0 1 0 0,0 1 0 0 0,0-1-1 0 0,0 0 1 0 0,-1 1 0 0 0,1 0 0 0 0,-1-1-1 0 0,0 1 1 0 0,0 0 0 0 0,-1-1 0 0 0,1 1-1 0 0,-1 0 1 0 0,0 0 0 0 0,0 0-1 0 0,0 0 1 0 0,0-1 0 0 0,0 1 0 0 0,-1 0-1 0 0,-1 6 1 0 0,-1-3-14 0 0,1 1 0 0 0,-1-1 0 0 0,0 0 0 0 0,-1 0 0 0 0,0 0 0 0 0,0 0 0 0 0,0-1 0 0 0,-1 1 0 0 0,-5 5 0 0 0,-21 27 7 0 0,31-39-160 0 0,-8 0-376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1.9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74 17503 0 0,'0'0'1588'0'0,"2"0"-1304"0"0,1 0 24 0 0,1-1 0 0 0,-1 0-1 0 0,1 1 1 0 0,-1-1-1 0 0,0-1 1 0 0,0 1 0 0 0,4-2-1 0 0,10-4 1538 0 0,70-26 1420 0 0,-80 30-3185 0 0,0 0-1 0 0,0 0 1 0 0,1 1 0 0 0,-1 0-1 0 0,1 0 1 0 0,-1 1-1 0 0,15-1 1 0 0,12-1-54 0 0,-29 2-27 0 0,0 0 1 0 0,0 0 0 0 0,0 1 0 0 0,1 0 0 0 0,-1 0 0 0 0,0 0 0 0 0,0 1 0 0 0,0-1-1 0 0,0 1 1 0 0,8 3 0 0 0,-5-1 17 0 0,-5-3 31 0 0,-1 1 0 0 0,0 0 0 0 0,0-1 0 0 0,0 1 0 0 0,0 0 0 0 0,0 1 0 0 0,0-1 0 0 0,5 3 999 0 0,-12 12-455 0 0,-3 7-934 0 0,0-1 0 0 0,-2 0 0 0 0,-18 31 0 0 0,0 2-1194 0 0,27-53 1332 0 0,0 1 0 0 0,0-1 0 0 0,0 1 0 0 0,0-1-1 0 0,1 1 1 0 0,-1 0 0 0 0,0 3 0 0 0,-2 7-104 0 0,2-12 32 0 0,2 12-517 0 0,0-9 884 0 0,1 0 1 0 0,0-1 0 0 0,-1 1 0 0 0,1 0-1 0 0,1-1 1 0 0,-1 1 0 0 0,0-1-1 0 0,1 0 1 0 0,0 0 0 0 0,0 0 0 0 0,0 0-1 0 0,0 0 1 0 0,0-1 0 0 0,0 1 0 0 0,1-1-1 0 0,-1 0 1 0 0,1 0 0 0 0,0 0 0 0 0,5 1-1 0 0,29 8-91 0 0,-36-10 71 0 0,0 0-1 0 0,0 0 0 0 0,0 1 0 0 0,0-1 1 0 0,0 0-1 0 0,0 1 0 0 0,0-1 1 0 0,0 1-1 0 0,-1 0 0 0 0,1 0 1 0 0,-1-1-1 0 0,1 1 0 0 0,-1 0 0 0 0,0 0 1 0 0,2 4-1 0 0,-2-4 88 0 0,1 1-1 0 0,-1-1 1 0 0,0 1-1 0 0,0 0 1 0 0,0-1-1 0 0,-1 1 1 0 0,1 0-1 0 0,-1 0 1 0 0,1 0-1 0 0,-1-1 1 0 0,0 1 0 0 0,0 0-1 0 0,0 0 1 0 0,-2 5-1 0 0,-7 17 435 0 0,1-14-576 0 0,5-8 76 0 0,0 0 1 0 0,-1-1-1 0 0,1 1 1 0 0,-1-1-1 0 0,0 0 0 0 0,1 0 1 0 0,-1 0-1 0 0,0 0 0 0 0,0 0 1 0 0,0-1-1 0 0,-1 0 0 0 0,1 0 1 0 0,0 0-1 0 0,0-1 1 0 0,-1 1-1 0 0,1-1 0 0 0,0 0 1 0 0,-1 0-1 0 0,1 0 0 0 0,0-1 1 0 0,-9-1-1 0 0,-19-3-70 0 0,25 5-40 0 0,0-1 1 0 0,0 0-1 0 0,-12-3 1 0 0,2-2-363 0 0,-1 0 0 0 0,0 2 0 0 0,0 0 0 0 0,-20-1 0 0 0,28 4-62 0 0,1-1 0 0 0,0 0-1 0 0,-1 0 1 0 0,-14-7 0 0 0,4 2-1860 0 0,-8-2-6908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05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124 12 5064 0 0,'15'-12'14046'0'0,"-38"16"-11299"0"0,16-1-2431 0 0,0 1 0 0 0,0 0 0 0 0,0 0 0 0 0,0 1 0 0 0,1 0 0 0 0,-10 9 0 0 0,4-4-58 0 0,8-5-142 0 0,0 0 0 0 0,0 0 1 0 0,1 0-1 0 0,0 1 0 0 0,-1-1 0 0 0,-3 11 0 0 0,4-9-9 0 0,1-2-80 0 0,0-1-1 0 0,0 1 0 0 0,0 1 1 0 0,0-1-1 0 0,1 0 0 0 0,0 0 1 0 0,0 1-1 0 0,0-1 0 0 0,1 0 1 0 0,-1 1-1 0 0,1-1 0 0 0,1 1 1 0 0,-1-1-1 0 0,1 0 1 0 0,0 1-1 0 0,2 5 0 0 0,2 3-18 0 0,-4-11-4 0 0,0 0 0 0 0,0 0 0 0 0,0 0 0 0 0,1-1 0 0 0,-1 1 0 0 0,1 0 0 0 0,0-1 0 0 0,-1 1 0 0 0,1-1 0 0 0,0 1 0 0 0,1-1 0 0 0,-1 0 0 0 0,5 4 0 0 0,-1-2-3 0 0,0-1 1 0 0,0 0-1 0 0,0 0 0 0 0,1 0 0 0 0,-1-1 0 0 0,1 0 0 0 0,0 0 0 0 0,-1-1 1 0 0,1 1-1 0 0,0-2 0 0 0,0 1 0 0 0,0-1 0 0 0,0 0 0 0 0,0 0 1 0 0,0-1-1 0 0,8-1 0 0 0,-3-1-284 0 0,1 0 0 0 0,0-1 0 0 0,-1-1 0 0 0,0 0 0 0 0,0 0 0 0 0,0-1 0 0 0,-1-1 1 0 0,12-7-1 0 0,-1-2-8078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13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5528 0 0,'0'0'10592'0'0,"8"-3"-9234"0"0,-4 4 2470 0 0,-2 0-3773 0 0,0 0 0 0 0,0 1 0 0 0,0-1 0 0 0,0 0-1 0 0,0 0 1 0 0,-1 1 0 0 0,1-1 0 0 0,0 1 0 0 0,-1-1 0 0 0,1 1 0 0 0,-1 0 0 0 0,0 0 0 0 0,1-1-1 0 0,-1 1 1 0 0,0 0 0 0 0,0 0 0 0 0,1 3 0 0 0,3 9 139 0 0,-3-7-85 0 0,1-1 0 0 0,-1 1 1 0 0,1 7-1 0 0,0 5 24 0 0,2 14 48 0 0,-5-21-143 0 0,0-3 12 0 0,0 0 0 0 0,0 0 0 0 0,-1 0 0 0 0,-2 10 0 0 0,2 3-119 0 0,1-19-11 0 0,-1 1-232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11976 0 0,'0'0'173'0'0,"0"-1"1"0"0,0 0-1 0 0,0 0 1 0 0,0 0-1 0 0,0 1 1 0 0,1-1-1 0 0,-1 0 1 0 0,0 0-1 0 0,0 0 1 0 0,1 1-1 0 0,-1-1 1 0 0,0 0-1 0 0,1 0 1 0 0,-1 1-1 0 0,0-1 1 0 0,1 0-1 0 0,-1 1 1 0 0,1-1-1 0 0,0 1 1 0 0,-1-1-1 0 0,1 1 1 0 0,-1-1-1 0 0,1 1 1 0 0,1-1 0 0 0,17-5 4088 0 0,-3 3-3071 0 0,-8-1-580 0 0,0 1 0 0 0,0 0-1 0 0,11-3 1 0 0,-11 4-505 0 0,0 0-1 0 0,-1-1 1 0 0,0 0-1 0 0,12-6 1 0 0,-13 6-141 0 0,-2 1-71 0 0,0-1 1 0 0,0 0-1 0 0,0 0 1 0 0,6-5-1 0 0,12-10-1920 0 0,-13 7 20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1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12896 0 0,'0'1'48'0'0,"0"-1"1"0"0,0 0-1 0 0,0 1 1 0 0,0-1 0 0 0,1 1-1 0 0,-1-1 1 0 0,0 0-1 0 0,0 1 1 0 0,0-1 0 0 0,1 1-1 0 0,-1-1 1 0 0,0 0-1 0 0,0 1 1 0 0,1-1 0 0 0,-1 0-1 0 0,0 1 1 0 0,1-1-1 0 0,-1 0 1 0 0,0 0 0 0 0,1 1-1 0 0,-1-1 1 0 0,1 0-1 0 0,-1 0 1 0 0,0 0 0 0 0,1 0-1 0 0,0 1 1 0 0,17 2 2033 0 0,-13-3-1431 0 0,0 0 0 0 0,0 0 0 0 0,0 0 0 0 0,-1-1 1 0 0,9-2-1 0 0,-9 1-324 0 0,0 1 0 0 0,1-1-1 0 0,-1 1 1 0 0,0 0 0 0 0,1 0 0 0 0,-1 0 0 0 0,1 1 0 0 0,-1-1 0 0 0,1 1 0 0 0,-1 0 0 0 0,1 1 0 0 0,-1-1 0 0 0,1 1-1 0 0,-1 0 1 0 0,8 2 0 0 0,0 4-355 0 0,-11-3 65 0 0,-1-2-20 0 0,1-1-8 0 0,0 1 1 0 0,0-1 0 0 0,-1 1 0 0 0,1 0 0 0 0,-1-1-1 0 0,0 1 1 0 0,1 0 0 0 0,-1 0 0 0 0,0-1 0 0 0,0 1 0 0 0,0 0-1 0 0,0 0 1 0 0,0-1 0 0 0,0 1 0 0 0,-1 0 0 0 0,0 2-1 0 0,-13 27-148 0 0,7-17-62 0 0,4-9 123 0 0,1-1-1 0 0,-1 0 1 0 0,0 0 0 0 0,0-1-1 0 0,-1 1 1 0 0,-3 3 0 0 0,-14 15-383 0 0,-18 26-656 0 0,39-48 1120 0 0,0 0 1 0 0,-1 0 0 0 0,1 0 0 0 0,0 1 0 0 0,0-1 0 0 0,0 0-1 0 0,0 0 1 0 0,0 1 0 0 0,0-1 0 0 0,-1 0 0 0 0,1 1-1 0 0,0-1 1 0 0,0 0 0 0 0,0 0 0 0 0,0 1 0 0 0,0-1-1 0 0,0 0 1 0 0,0 1 0 0 0,0-1 0 0 0,0 0 0 0 0,0 0 0 0 0,1 1-1 0 0,-1-1 1 0 0,0 0 0 0 0,0 0 0 0 0,0 1 0 0 0,0-1-1 0 0,0 0 1 0 0,0 0 0 0 0,1 1 0 0 0,-1-1 0 0 0,0 0-1 0 0,12 8 173 0 0,-9-6-105 0 0,0-1 0 0 0,1 0 1 0 0,-1 0-1 0 0,1 0 0 0 0,-1 0 0 0 0,5 0 1 0 0,6-2 167 0 0,0-1 1 0 0,-1 0 0 0 0,1-1-1 0 0,18-6 1 0 0,-23 6-124 0 0,4-3-297 0 0,1 0 0 0 0,-2 0 0 0 0,1-1 0 0 0,-1-1-1 0 0,0 0 1 0 0,-1-1 0 0 0,19-17 0 0 0,-16 13-830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16.0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11976 0 0,'0'0'6831'0'0,"5"7"-5824"0"0,-4-6-924 0 0,0 0 1 0 0,0-1-1 0 0,-1 1 1 0 0,1 0-1 0 0,0 0 1 0 0,0 0-1 0 0,0 0 0 0 0,-1 0 1 0 0,1 0-1 0 0,0 0 1 0 0,-1 0-1 0 0,1 0 1 0 0,-1 0-1 0 0,0 1 0 0 0,1-1 1 0 0,-1 0-1 0 0,0 0 1 0 0,1 2-1 0 0,0 2-103 0 0,2 6 55 0 0,-1-9 10 0 0,-1 1-1 0 0,0 0 0 0 0,-1 0 1 0 0,1 0-1 0 0,-1 0 0 0 0,1 4 1 0 0,0 10 321 0 0,0-1 0 0 0,6 26 0 0 0,-2-28-290 0 0,-4-10-21 0 0,0-1 0 0 0,0 1 0 0 0,0-1 0 0 0,0 1 0 0 0,-1 0 0 0 0,0-1 1 0 0,1 1-1 0 0,-1 0 0 0 0,-1 5 0 0 0,0-1-103 0 0,-3 10-1351 0 0,7-10 424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16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11976 0 0,'0'0'1082'0'0,"0"1"-890"0"0,5 46 5560 0 0,-5-28-2491 0 0,0-17-2373 0 0,0 1-578 0 0,0 6 64 0 0,0 0 1 0 0,-1 0 0 0 0,-2 10-1 0 0,2-14-284 0 0,1-1-1 0 0,0 1 1 0 0,0-1-1 0 0,0 1 0 0 0,1-1 1 0 0,1 6-1 0 0,0 12-171 0 0,-2-18 4 0 0,0-3 24 0 0,1 1 0 0 0,-1-1 0 0 0,0 0 0 0 0,0 0 0 0 0,0 1 0 0 0,0-1 0 0 0,0 0 0 0 0,0 0 0 0 0,-1 1 0 0 0,1-1 0 0 0,0 0 0 0 0,-1 0 0 0 0,1 0 0 0 0,-1 0 0 0 0,1 1 0 0 0,-1-1 0 0 0,1 0 0 0 0,-1 0 0 0 0,0 0 0 0 0,1 0 0 0 0,-1 0 0 0 0,-1 1 0 0 0,1-1-160 0 0,1 0-1 0 0,-1 0 1 0 0,1 1-1 0 0,0-1 1 0 0,-1 0-1 0 0,1 0 1 0 0,0 0 0 0 0,0 1-1 0 0,0-1 1 0 0,0 0-1 0 0,0 0 1 0 0,0 1-1 0 0,0-1 1 0 0,1 1-1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50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8176 0 0,'0'0'14983'0'0,"0"1"-14904"0"0,8 10 5 0 0,-7-11-78 0 0,0 1-1 0 0,0 0 1 0 0,-1 0 0 0 0,1 0 0 0 0,0 0-1 0 0,-1 0 1 0 0,1 0 0 0 0,0 0 0 0 0,-1 0-1 0 0,1 0 1 0 0,-1 0 0 0 0,1 0 0 0 0,-1 0-1 0 0,0 0 1 0 0,0 0 0 0 0,1 0 0 0 0,-1 0 0 0 0,0 2-1 0 0,0 5 15 0 0,1-1-1 0 0,0 0 1 0 0,0 1-1 0 0,0-1 0 0 0,1 0 1 0 0,5 13-1 0 0,-7-19-13 0 0,1 1-1 0 0,-1 0 0 0 0,0-1 1 0 0,1 1-1 0 0,-1 0 1 0 0,0 0-1 0 0,0-1 0 0 0,0 1 1 0 0,-1 2-1 0 0,0 23 5 0 0,1-14-10 0 0,1-10 0 0 0,3 9 0 0 0,-1-5 11 0 0,-4-8-11 0 0,1-1 0 0 0,-1 1 0 0 0,1 0 0 0 0,0 0 0 0 0,-1 0 0 0 0,1 0 1 0 0,0 0-1 0 0,-1-1 0 0 0,1 1 0 0 0,0 0 0 0 0,0 0 0 0 0,0 0 0 0 0,0-1 0 0 0,0 1 0 0 0,1-1 0 0 0,-1-3-47 0 0,0 1 0 0 0,1 0-1 0 0,-2-1 1 0 0,1 1 0 0 0,-2-7-1 0 0,-1 0-32 0 0,3 10 27 0 0,-4-1 29 0 0,3 1-45 0 0,-12-4-1423 0 0,8 5 790 0 0,0 0-30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7:51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106 115 9216 0 0,'0'0'421'0'0,"-6"-5"134"0"0,3 4-339 0 0,0 0 0 0 0,0 0 1 0 0,0 0-1 0 0,0 0 0 0 0,0 0 1 0 0,0 1-1 0 0,-7-1 1928 0 0,10 1-2034 0 0,0 0 1 0 0,0-1-1 0 0,0 1 0 0 0,0 0 0 0 0,-1 0 0 0 0,1 0 0 0 0,0-1 1 0 0,0 1-1 0 0,0 0 0 0 0,0 0 0 0 0,-1 0 0 0 0,1 0 0 0 0,0-1 0 0 0,0 1 1 0 0,0 0-1 0 0,-1 0 0 0 0,1 0 0 0 0,0 0 0 0 0,0 0 0 0 0,-1 0 1 0 0,1 0-1 0 0,0 0 0 0 0,0-1 0 0 0,0 1 0 0 0,-1 0 0 0 0,1 0 1 0 0,0 0-1 0 0,0 0 0 0 0,-1 0 0 0 0,1 0 0 0 0,0 0 0 0 0,0 1 1 0 0,-1-1-1 0 0,1 0 0 0 0,0 0 0 0 0,-1 0 0 0 0,-9 2 693 0 0,10-2-581 0 0,-2 0 45 0 0,1 0-1 0 0,-1 0 1 0 0,1 0 0 0 0,-1 0-1 0 0,1 0 1 0 0,0 0-1 0 0,-1-1 1 0 0,1 1-1 0 0,-2-1 1 0 0,-6-1 850 0 0,8 2-1079 0 0,1 1 0 0 0,-1-1-1 0 0,1 0 1 0 0,-1 0 0 0 0,1 1 0 0 0,-1-1-1 0 0,1 1 1 0 0,-1-1 0 0 0,1 0 0 0 0,-1 1 0 0 0,1-1-1 0 0,-1 1 1 0 0,1-1 0 0 0,0 1 0 0 0,-1-1-1 0 0,1 1 1 0 0,0 0 0 0 0,-1-1 0 0 0,1 1 0 0 0,0-1-1 0 0,0 1 1 0 0,0 0 0 0 0,0-1 0 0 0,-1 2 0 0 0,-1 14-70 0 0,4 6 180 0 0,13 10 55 0 0,-14-29-202 0 0,2 1-20 0 0,0 0-1 0 0,1 0 1 0 0,-1-1-1 0 0,1 1 0 0 0,-1-1 1 0 0,1 0-1 0 0,0 0 1 0 0,0 0-1 0 0,1 0 0 0 0,-1-1 1 0 0,1 0-1 0 0,8 4 1 0 0,-9-5 47 0 0,-1 1 0 0 0,0-1 0 0 0,1 0 0 0 0,-1-1 0 0 0,6 2 0 0 0,-7-2-40 0 0,-1 0-1 0 0,0 0 0 0 0,0 0 1 0 0,1 0-1 0 0,-1 0 1 0 0,0 0-1 0 0,0 0 1 0 0,1-1-1 0 0,-1 1 1 0 0,0 0-1 0 0,0-1 1 0 0,0 1-1 0 0,1-1 0 0 0,-1 1 1 0 0,0-1-1 0 0,0 1 1 0 0,1-2-1 0 0,-2 2 10 0 0,0 0-1 0 0,0-1 0 0 0,1 1 1 0 0,-1 0-1 0 0,0 0 1 0 0,0 0-1 0 0,0 0 0 0 0,0 0 1 0 0,1 0-1 0 0,-1-1 0 0 0,0 1 1 0 0,0 0-1 0 0,0 0 1 0 0,1 0-1 0 0,-1 0 0 0 0,0 0 1 0 0,0 0-1 0 0,0 0 1 0 0,1 0-1 0 0,-1 0 0 0 0,0 0 1 0 0,0 0-1 0 0,0 0 0 0 0,1 0 1 0 0,-1 0-1 0 0,0 0 1 0 0,0 0-1 0 0,0 0 0 0 0,1 0 1 0 0,-1 0-1 0 0,0 0 1 0 0,0 0-1 0 0,1 1 0 0 0,-1-1 7 0 0,0 0 0 0 0,0 0 0 0 0,0 0-1 0 0,0 0 1 0 0,1 0 0 0 0,-1 0-1 0 0,0 0 1 0 0,0 0 0 0 0,0 0 0 0 0,1 0-1 0 0,-1 0 1 0 0,0 0 0 0 0,0 0 0 0 0,0 0-1 0 0,0 0 1 0 0,1 0 0 0 0,-1 0 0 0 0,0 0-1 0 0,0 0 1 0 0,0 0 0 0 0,0 0 0 0 0,1 0-1 0 0,-1 0 1 0 0,0 0 0 0 0,0 0 0 0 0,0 0-1 0 0,0 0 1 0 0,1 0 0 0 0,-1-1 0 0 0,0 1-1 0 0,0 0 1 0 0,0 0 0 0 0,0 0-1 0 0,0 0 1 0 0,0 0 0 0 0,1-1 0 0 0,-1 1-1 0 0,0 0 1 0 0,0 0 0 0 0,0 0 0 0 0,7-9 82 0 0,-4 4-80 0 0,1 1 0 0 0,-1 0 0 0 0,0-1 0 0 0,0 1 0 0 0,-1-1 0 0 0,1 0 0 0 0,-1 0 0 0 0,0 0-1 0 0,-1 0 1 0 0,1 0 0 0 0,-1-1 0 0 0,0 1 0 0 0,1-10 0 0 0,-2 1-31 0 0,-1-1 0 0 0,-3-18 0 0 0,3 27 33 0 0,0 0 1 0 0,-1-1 0 0 0,0 1-1 0 0,0 0 1 0 0,-1 1 0 0 0,0-1-1 0 0,-4-7 1 0 0,6 11-2 0 0,0 1 0 0 0,0-1 1 0 0,-1 1-1 0 0,1-1 0 0 0,0 1 0 0 0,0 0 1 0 0,-1 0-1 0 0,1 0 0 0 0,-1 0 1 0 0,1 0-1 0 0,-1 0 0 0 0,1 0 0 0 0,-1 0 1 0 0,1 0-1 0 0,-1 0 0 0 0,0 1 0 0 0,0-1 1 0 0,1 1-1 0 0,-1 0 0 0 0,0-1 0 0 0,0 1 1 0 0,0 0-1 0 0,1 0 0 0 0,-4 0 0 0 0,-1 1 41 0 0,-1 1 0 0 0,1-1 0 0 0,1 1-1 0 0,-1 1 1 0 0,-9 4 0 0 0,4-2-27 0 0,6-3-177 0 0,1 1-1 0 0,-1 0 0 0 0,1 0 0 0 0,-1 1 1 0 0,1-1-1 0 0,0 1 0 0 0,1 0 1 0 0,-5 5-1 0 0,6-6-12 0 0,-1 0-1 0 0,1 0 1 0 0,0 0-1 0 0,0 0 1 0 0,0 0 0 0 0,1 1-1 0 0,-1-1 1 0 0,1 1-1 0 0,0 0 1 0 0,-1-1 0 0 0,2 1-1 0 0,-2 4 1 0 0,1-5-1497 0 0,-3 7-56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28:11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6165 4144 0 0,'0'0'6136'0'0,"-4"8"841"0"0,1-3-5767 0 0,5-11 1200 0 0,4-10-1192 0 0,4-20-170 0 0,-9 29-780 0 0,1 1-1 0 0,0-1 0 0 0,5-9 1 0 0,2-5 190 0 0,30-79 1044 0 0,-8 26-997 0 0,-26 61-384 0 0,1 0 0 0 0,12-17 0 0 0,2-6 245 0 0,48-90-327 0 0,-62 115-16 0 0,-1-1 0 0 0,0 0-1 0 0,-1 0 1 0 0,-1 0 0 0 0,0 0 0 0 0,2-15 0 0 0,-3 17 102 0 0,0 0-1 0 0,0 0 1 0 0,1 0 0 0 0,6-14 0 0 0,5-21 172 0 0,46-79 674 0 0,-36 71-853 0 0,-18 36-294 0 0,2 1 0 0 0,13-24-1 0 0,0-5 301 0 0,-15 30-39 0 0,-1 0 0 0 0,3-18 0 0 0,7-22-312 0 0,7-1 307 0 0,-7 18-43 0 0,-2 8-10 0 0,5-15 23 0 0,-11 31-24 0 0,-1-1 0 0 0,5-18 0 0 0,-10 28-22 0 0,1-5 6 0 0,1 0 0 0 0,0 0 0 0 0,1 1 0 0 0,4-10-1 0 0,-6 13-5 0 0,1 1-1 0 0,-1-1 0 0 0,2-9 1 0 0,3-10-7 0 0,-3 14 3 0 0,0 0 0 0 0,3-19 0 0 0,3-11 0 0 0,-7 24 20 0 0,-2 14-13 0 0,0-1-1 0 0,0 0 0 0 0,0 1 0 0 0,0-1 1 0 0,0 1-1 0 0,2-4 0 0 0,-1 3-1 0 0,0 0-1 0 0,-1 0 1 0 0,1 0 0 0 0,-1 0 0 0 0,0 0-1 0 0,0 0 1 0 0,0-7 0 0 0,0 6 1 0 0,0 0 1 0 0,0-1-1 0 0,3-9 1 0 0,1-3-7 0 0,-4 15 0 0 0,0 0 0 0 0,0 0 0 0 0,0 0 0 0 0,0 0 0 0 0,0-1 0 0 0,2-2 0 0 0,2-3 0 0 0,0-1 0 0 0,0 0 0 0 0,-1 0 0 0 0,5-19 0 0 0,-8 25 9 0 0,1 0 0 0 0,0 0 0 0 0,0 0-1 0 0,4-6 1 0 0,3-5 11 0 0,-5 7 41 0 0,-1 0 1 0 0,4-15-1 0 0,-6 16-21 0 0,1 0-1 0 0,0 1 1 0 0,1-1 0 0 0,-1 1 0 0 0,7-11 0 0 0,12-28-187 0 0,-18 40 146 0 0,-1 0 0 0 0,1 0 0 0 0,-1 0 1 0 0,-1 0-1 0 0,3-7 0 0 0,5-16-38 0 0,1 4 39 0 0,-7 17 0 0 0,-1 0 0 0 0,1 0 0 0 0,1 1 0 0 0,7-12 0 0 0,-10 17 0 0 0,1-1 0 0 0,-1 0 0 0 0,0 0 0 0 0,1 1 0 0 0,-1-1 0 0 0,0 0 0 0 0,0 0 0 0 0,0-1 0 0 0,0 1 0 0 0,0-3 0 0 0,2-3 0 0 0,16-28 117 0 0,-13 23-172 0 0,-5 13 55 0 0,0 0 0 0 0,-1 0 0 0 0,1 0 0 0 0,0-1 0 0 0,-1 1 1 0 0,1 0-1 0 0,-1-1 0 0 0,1 1 0 0 0,-1-1 0 0 0,1 1 0 0 0,-1 0 0 0 0,1-1 0 0 0,-1 1 0 0 0,1-1 0 0 0,-1 1 1 0 0,1-1-1 0 0,-1 0 0 0 0,0 1 0 0 0,1-1 0 0 0,-1 0 0 0 0,10-18 0 0 0,18-21 0 0 0,-28 38 0 0 0,1 1 0 0 0,0 0 0 0 0,-1 0 0 0 0,1-1 0 0 0,-1 1 0 0 0,1 0 0 0 0,-1-1 0 0 0,0 1 0 0 0,1 0 0 0 0,-1-4 0 0 0,0 5 0 0 0,0 0 0 0 0,0 0 0 0 0,0-1 0 0 0,0 1 0 0 0,0 0 0 0 0,0 0 0 0 0,0-1 0 0 0,0 1 0 0 0,0 0 0 0 0,0 0 0 0 0,1-1 0 0 0,-1 1 0 0 0,0 0 0 0 0,0 0 0 0 0,0-1 0 0 0,0 1 0 0 0,1 0 0 0 0,-1 0 0 0 0,0 0 0 0 0,0-1 0 0 0,0 1 0 0 0,1 0 0 0 0,-1 0 0 0 0,0 0 0 0 0,0 0 0 0 0,0 0 0 0 0,1-1 0 0 0,1 0 0 0 0,4-7 0 0 0,4-8 0 0 0,-9 14 0 0 0,0 1 0 0 0,0-1 0 0 0,0 0 0 0 0,0 0 0 0 0,0 0 0 0 0,-1 0 0 0 0,1 1 0 0 0,0-5 0 0 0,4-2 0 0 0,0 0 0 0 0,6-10 0 0 0,0-6 0 0 0,-10 23 0 0 0,8-23 0 0 0,1 1 0 0 0,1 0 0 0 0,2 1 0 0 0,18-26 0 0 0,-10 20 0 0 0,-1 0 0 0 0,-3 3 0 0 0,-3 5 0 0 0,-14 19 0 0 0,0 0 0 0 0,1 1 0 0 0,-1-1 0 0 0,0 0 0 0 0,0 1 0 0 0,0-1 0 0 0,0 1 0 0 0,1-1 0 0 0,-1 0 0 0 0,0 1 0 0 0,1-1 0 0 0,-1 1 0 0 0,0-1 0 0 0,1 1 0 0 0,-1-1 0 0 0,1 1 0 0 0,-1-1 0 0 0,1 1 0 0 0,-1-1 0 0 0,1 1 0 0 0,-1 0 0 0 0,1-1 0 0 0,-1 1 0 0 0,1 0 0 0 0,0-1 0 0 0,1 0 0 0 0,2-2 0 0 0,-1-1 0 0 0,0 0 0 0 0,0 0 0 0 0,0 0 0 0 0,4-9 0 0 0,3-4 0 0 0,-5 9 0 0 0,1-2 0 0 0,-2 8 0 0 0,-2 1 0 0 0,0-1 0 0 0,-1-1 0 0 0,10-7 0 0 0,-8 8 0 0 0,-1-1 0 0 0,1 1 1 0 0,-1-1-1 0 0,1 0 0 0 0,-1 0 0 0 0,0 0 0 0 0,0 0 0 0 0,2-4 1 0 0,0 0 8 0 0,3 0 25 0 0,1 1-15 0 0,15-23 228 0 0,-22 26-220 0 0,9-7 63 0 0,-8 8-71 0 0,20-19-158 0 0,21-27 263 0 0,-30 33-124 0 0,-9 12 0 0 0,-1 0 0 0 0,0 0 0 0 0,0 0 0 0 0,-1-1 0 0 0,5-6 0 0 0,-4 4 0 0 0,0 1 0 0 0,9-1 0 0 0,2-8 0 0 0,-9 9 0 0 0,-4 4 0 0 0,1 1 0 0 0,-1-1 0 0 0,0 1 0 0 0,0-1 0 0 0,0 0 0 0 0,0 1 0 0 0,-1-1 0 0 0,1 0 0 0 0,0 0 0 0 0,0 1 0 0 0,0-1 0 0 0,0 0 0 0 0,-1 0 0 0 0,1 0 0 0 0,0-1 0 0 0,0 1 0 0 0,-1 1 0 0 0,0-1 0 0 0,1 0 0 0 0,-1 1 0 0 0,1-1 0 0 0,-1 1 0 0 0,1-1 0 0 0,0 1 0 0 0,-1-1 0 0 0,1 1 0 0 0,-1 0 0 0 0,1-1 0 0 0,0 1 0 0 0,0 0 0 0 0,-1 0 0 0 0,1-1 0 0 0,0 1 0 0 0,-1 0 0 0 0,1 0 0 0 0,0 0 0 0 0,0 0 0 0 0,-1 0 0 0 0,2 0 0 0 0,-1-1 2 0 0,0 1 0 0 0,0-1 1 0 0,0 1-1 0 0,0-1 0 0 0,0 0 0 0 0,0 1 0 0 0,0-1 0 0 0,-1 0 1 0 0,1 0-1 0 0,1-1 0 0 0,7-6 27 0 0,-1 3-17 0 0,-3 1-14 0 0,2-3 3 0 0,-3 3-1 0 0,0-1 0 0 0,17-5 0 0 0,-7-1 0 0 0,-4 4 0 0 0,-7 8 0 0 0,-2-1 0 0 0,21 0 0 0 0,-4-3 0 0 0,4 1 0 0 0,-12-1 0 0 0,-9 3 0 0 0,0-1 0 0 0,0 0 0 0 0,-1 1 0 0 0,1-1-1 0 0,0 1 1 0 0,0 0 0 0 0,0-1 0 0 0,0 1 0 0 0,0 0 0 0 0,0-1 0 0 0,0 1 0 0 0,0 0 0 0 0,0 0-1 0 0,0 0 1 0 0,0 0 0 0 0,1 0 0 0 0,-1 0 0 0 0,1 1 0 0 0,0-1 4 0 0,-1 0 0 0 0,0 0 0 0 0,0 0-1 0 0,0 1 1 0 0,1-1 0 0 0,-1 0 0 0 0,0-1 0 0 0,0 1 0 0 0,0 0 0 0 0,1 0 0 0 0,-1 0 0 0 0,0-1-1 0 0,0 1 1 0 0,0-1 0 0 0,0 1 0 0 0,2-2 0 0 0,4-1 7 0 0,-4 1 38 0 0,5 0 8 0 0,38 5 7 0 0,-12-1 11 0 0,-24 0-75 0 0,0-2 0 0 0,2-2 0 0 0,-7 1 0 0 0,14 6 0 0 0,-14-5 0 0 0,13 6 0 0 0,-4-1 0 0 0,-9-2 0 0 0,12 7 0 0 0,5 1 0 0 0,-12-3 0 0 0,5 5 124 0 0,-8-6-112 0 0,21 25 52 0 0,-22-27-45 0 0,-4-3-14 0 0,1-1 0 0 0,-1 1 0 0 0,0 0 0 0 0,0 0 0 0 0,1 1 0 0 0,-1-1 0 0 0,-1 0 0 0 0,4 6 0 0 0,5 3-6 0 0,-8-7 0 0 0,2 8 14 0 0,-2-9 29 0 0,1-1-36 0 0,6 5-3 0 0,6 11 63 0 0,-2-6-66 0 0,14 12 0 0 0,-22-16 0 0 0,-4-6 0 0 0,-1-1 0 0 0,0 0 0 0 0,0 0 0 0 0,0 0 0 0 0,1-1 0 0 0,-1 1 0 0 0,0 0 0 0 0,0 0 0 0 0,1-1 0 0 0,-1 1 0 0 0,1 0 0 0 0,-1-1 0 0 0,1 1 0 0 0,-1 0 0 0 0,1-1 0 0 0,-1 1 0 0 0,1-1 0 0 0,-1 1 0 0 0,1-1 0 0 0,1 1 0 0 0,5 6 11 0 0,27 27 42 0 0,-34-33-53 0 0,1 1 0 0 0,0 0 0 0 0,0-1 0 0 0,0 1 0 0 0,0 0 0 0 0,0-1 0 0 0,0 0 0 0 0,0 1 0 0 0,3 2 0 0 0,1 1 0 0 0,4 5 34 0 0,0-2-4 0 0,6 13 23 0 0,8 6-42 0 0,8 6-30 0 0,-31-32 1 0 0,2 3-9 0 0,8 1-65 0 0,-9-5 99 0 0,-1 0 1 0 0,0 1-1 0 0,1-1 0 0 0,-1 0 0 0 0,1 0 1 0 0,-1 1-1 0 0,0-1 0 0 0,1 0 1 0 0,-1 1-1 0 0,0-1 0 0 0,1 0 0 0 0,-1 1 1 0 0,0-1-1 0 0,0 0 0 0 0,1 1 0 0 0,-1-1 1 0 0,0 1-1 0 0,0-1 0 0 0,1 1 1 0 0,3 6 54 0 0,9 4-139 0 0,-9-7-6 0 0,-2-3 99 0 0,0 1-1 0 0,0 0 0 0 0,0-1 1 0 0,0 1-1 0 0,0 0 1 0 0,0 0-1 0 0,-1 1 1 0 0,1-1-1 0 0,1 3 1 0 0,5 8 78 0 0,-8-12-99 0 0,1 0 0 0 0,-1 0 0 0 0,1 0 0 0 0,0 0 0 0 0,-1 0 1 0 0,1 0-1 0 0,0 0 0 0 0,0 0 0 0 0,0 0 0 0 0,0 0 0 0 0,0-1 1 0 0,0 1-1 0 0,0 0 0 0 0,2 0 0 0 0,0 2-35 0 0,-2-3-67 0 0,14 14 10 0 0,-13-13 97 0 0,-1 0 0 0 0,0-1 0 0 0,-1 0 0 0 0,1 1 0 0 0,0-1 0 0 0,-1 1 0 0 0,1-1 0 0 0,0 1 0 0 0,-1-1 0 0 0,1 1 0 0 0,-1-1 0 0 0,1 1 0 0 0,-1 0 0 0 0,0-1 0 0 0,1 1 0 0 0,-1-1 0 0 0,1 1 0 0 0,-1 1 0 0 0,6 5 0 0 0,2-2 0 0 0,-5 3 0 0 0,-1-6 0 0 0,-1-1 0 0 0,0-1 0 0 0,-1 1 0 0 0,1-1 0 0 0,-1 1 0 0 0,1 0 0 0 0,-1-1 0 0 0,1 1 0 0 0,0-1 0 0 0,-1 1 0 0 0,0 0 0 0 0,1 0 0 0 0,-1-1 0 0 0,1 1 0 0 0,-1 0 0 0 0,0 0 0 0 0,0-1 0 0 0,1 1 0 0 0,-1 1 0 0 0,2 3 0 0 0,0 1 0 0 0,1-1 0 0 0,0 1 0 0 0,5 6 0 0 0,2 2 0 0 0,-6-7 39 0 0,-3-6 410 0 0,-2 5-42 0 0,0-5-401 0 0,1 0-1 0 0,0 0 1 0 0,0 0-1 0 0,0 1 1 0 0,0-1-1 0 0,0 0 1 0 0,0 0-1 0 0,0 0 1 0 0,0 1-1 0 0,1-1 1 0 0,-1 0-1 0 0,0 0 1 0 0,1 0-1 0 0,-1 0 1 0 0,1 0-1 0 0,-1 0 1 0 0,1 1 0 0 0,0 0-1 0 0,4 6-5 0 0,1 0 0 0 0,6-3 0 0 0,-4 2 0 0 0,-1 2 0 0 0,0 2 0 0 0,-2-2 0 0 0,0-1 0 0 0,-4-6-21 0 0,0 0 1 0 0,0 0-1 0 0,0-1 0 0 0,0 1 1 0 0,1 0-1 0 0,-1-1 0 0 0,1 1 1 0 0,1 1-1 0 0,2 3-104 0 0,-4-5 24 0 0,0 1 153 0 0,1 6 68 0 0,-2-6 9 0 0,1-1-17 0 0,7 12-174 0 0,-5-8-96 0 0,15 16-71 0 0,-11-13 229 0 0,7 5 0 0 0,-10-7 0 0 0,1 5 0 0 0,1 2 0 0 0,-4-11 0 0 0,2 0 0 0 0,11 20 0 0 0,-10-10 0 0 0,0-3 0 0 0,4 0 0 0 0,-1 1 0 0 0,-7-9 0 0 0,-1 0 0 0 0,0 0 0 0 0,1 0 0 0 0,-1 0 0 0 0,1 0 0 0 0,-1 0 0 0 0,1-1 0 0 0,0 1 0 0 0,-1 0 0 0 0,1 0 0 0 0,0-1 0 0 0,-1 1 0 0 0,1 0 0 0 0,0-1 0 0 0,0 1 0 0 0,1 0 0 0 0,-1-1 0 0 0,0 1 0 0 0,0-1 0 0 0,0 1 0 0 0,0-1 0 0 0,0 1 0 0 0,-1-1 0 0 0,1 1 0 0 0,0 0 0 0 0,0-1 0 0 0,-1 1 0 0 0,1 0 0 0 0,0-1 0 0 0,-1 1 0 0 0,2 2 0 0 0,9 8 1 0 0,-9-11-3 0 0,24 33 14 0 0,-2 0 41 0 0,-10-13-53 0 0,-11-18 0 0 0,11 21 0 0 0,-9-16 0 0 0,27 33 64 0 0,-15-23-64 0 0,47 45 0 0 0,-58-56 10 0 0,-1 0 0 0 0,1 0-1 0 0,-1 1 1 0 0,6 11 0 0 0,2 2 5 0 0,-12-19-15 0 0,-1 0 0 0 0,1 0 0 0 0,0 0 0 0 0,-1 0 0 0 0,1-1 0 0 0,0 1 0 0 0,0 0 0 0 0,0-1 0 0 0,0 1 0 0 0,-1-1 0 0 0,1 1 0 0 0,0-1 0 0 0,0 1 0 0 0,0-1 0 0 0,2 1 0 0 0,1 1 0 0 0,68 51 0 0 0,-58-43 0 0 0,-11-7 0 0 0,0 0 0 0 0,0-1 0 0 0,1 0 0 0 0,-1 0 0 0 0,8 4 0 0 0,47 25 0 0 0,-56-30 0 0 0,-1 0 0 0 0,1 0 0 0 0,0-1 0 0 0,0 1 0 0 0,0-1 0 0 0,0 0 0 0 0,0 1 0 0 0,0-1 0 0 0,3 0 0 0 0,-2 0 0 0 0,1 1 0 0 0,0-1 0 0 0,-1 1 0 0 0,1-1 0 0 0,0 1 0 0 0,-1 0 0 0 0,6 3 0 0 0,-7-3 0 0 0,0 0 0 0 0,0 0 0 0 0,0 0 0 0 0,0-1 0 0 0,0 1 0 0 0,0-1 0 0 0,0 1 0 0 0,1-1 0 0 0,1 1 0 0 0,-2-1 0 0 0,-1 0 0 0 0,1 0 0 0 0,-1 1 0 0 0,1-1 0 0 0,-1 1 0 0 0,0-1 0 0 0,1 1 0 0 0,-1-1 0 0 0,1 1 0 0 0,-1 0 0 0 0,0 0 0 0 0,0 0 0 0 0,1 0 0 0 0,0 1 0 0 0,30 17 0 0 0,-28-16 0 0 0,1-1 0 0 0,0 1 0 0 0,-1-1 0 0 0,1 0 0 0 0,0 0 0 0 0,0-1 0 0 0,0 1 0 0 0,0-1 0 0 0,0 0 0 0 0,7 0 0 0 0,0-2 0 0 0,-4-2 0 0 0,18-5 0 0 0,-9 5-3 0 0,-15 2 4 0 0,15-7 13 0 0,5-8 132 0 0,-18 12-164 0 0,-1 1-1 0 0,0 1 1 0 0,1-1 0 0 0,0 1-1 0 0,4-3 1 0 0,-5 3 13 0 0,-1 1-1 0 0,0 0 1 0 0,0-1-1 0 0,0 0 1 0 0,0 0-1 0 0,0 1 1 0 0,0-1-1 0 0,0 0 1 0 0,-1 0-1 0 0,3-3 1 0 0,1-2 1 0 0,35-28 4 0 0,-17 17 0 0 0,-21 15 0 0 0,1 0 0 0 0,-1 0 0 0 0,0 1 0 0 0,0-1 0 0 0,2-4 0 0 0,-2 3 0 0 0,0 1 0 0 0,1-1 0 0 0,-1 1 0 0 0,1 0 0 0 0,4-4 0 0 0,1-2 0 0 0,-7 8 0 0 0,1-1 0 0 0,-1 0 0 0 0,1 1 0 0 0,-1-1 0 0 0,1 1 0 0 0,0-1 0 0 0,0 1 0 0 0,3-2 0 0 0,-3 3 0 0 0,1-1 0 0 0,0 0 0 0 0,-1 0 0 0 0,1-1 0 0 0,0 1 0 0 0,4-4 0 0 0,15-7 0 0 0,-10 3 0 0 0,-11 8 0 0 0,0 0 0 0 0,0 0 0 0 0,1 0 0 0 0,-1 1 0 0 0,0-1 0 0 0,0 0 0 0 0,1 0 0 0 0,-1 1 0 0 0,3-1 0 0 0,-1-1 0 0 0,1 0 0 0 0,-1-1 0 0 0,0 1 0 0 0,0-1 0 0 0,0 1 0 0 0,0-1 0 0 0,0 0 0 0 0,4-6 0 0 0,-5 5 0 0 0,0 1 0 0 0,12-6 0 0 0,-11 6 0 0 0,0 1 0 0 0,0-1 0 0 0,0 0 0 0 0,0 0 0 0 0,3-5 0 0 0,5-5 0 0 0,3 2 0 0 0,-12 9 0 0 0,1 0 0 0 0,-1 0 0 0 0,1 0 0 0 0,-1 0 0 0 0,4-5 0 0 0,4-3 0 0 0,-1-1 0 0 0,-7 7 20 0 0,0 1-1 0 0,1-1 1 0 0,-1 1 0 0 0,1 0-1 0 0,0 0 1 0 0,5-4 0 0 0,-6 5-23 0 0,0 1 1 0 0,0-1 0 0 0,0 0 0 0 0,0 0 0 0 0,-1 0 0 0 0,1 0 0 0 0,0 0 0 0 0,-1 0 0 0 0,1 0 0 0 0,-1 0 0 0 0,0 0 0 0 0,0-1 0 0 0,0 1 0 0 0,0-1-1 0 0,0 1 1 0 0,-1-1 0 0 0,1 1 0 0 0,-1-1 0 0 0,1-2 0 0 0,-1 3 2 0 0,0 1 0 0 0,1-1 0 0 0,-1 0 0 0 0,0 1 0 0 0,1-1 0 0 0,-1 1 0 0 0,1-1 0 0 0,0 1 0 0 0,0-1 0 0 0,-1 1 0 0 0,1-1 0 0 0,0 1 0 0 0,0 0 0 0 0,0-1 0 0 0,0 1 0 0 0,1 0 0 0 0,1-2 0 0 0,-2 2 0 0 0,1-1 0 0 0,0 0 0 0 0,0 0 0 0 0,-1 0 0 0 0,1 0 0 0 0,1-5 0 0 0,-3 7 0 0 0,7-17 4 0 0,1 1-1 0 0,10-18 1 0 0,3-11 49 0 0,-14 31-10 0 0,0-1 1 0 0,7-26-1 0 0,-8 23 24 0 0,11-23 0 0 0,-12 28-74 0 0,0 0 1 0 0,-1 0-1 0 0,-1 0 0 0 0,3-17 1 0 0,3-10-33 0 0,22-97 103 0 0,-19 104-64 0 0,-1 4 0 0 0,6-16 45 0 0,-12 33-21 0 0,0 0 0 0 0,-1-1-1 0 0,2-13 1 0 0,-1 10 7 0 0,-1-1 0 0 0,2 0 0 0 0,15-30 0 0 0,-7 19-11 0 0,-5 10 20 0 0,22-111-28 0 0,5 9-12 0 0,-17 63 0 0 0,13-70 0 0 0,-20 86 0 0 0,16-47 0 0 0,-22 70 0 0 0,5-29 0 0 0,-7 29 0 0 0,7-23 0 0 0,9-20 0 0 0,12-30 0 0 0,-28 80 0 0 0,0-1 0 0 0,2-14 0 0 0,-4 15 0 0 0,1 0 0 0 0,8-22 0 0 0,-4 16 0 0 0,8-31 0 0 0,-4 8 0 0 0,35-78 0 0 0,-28 43 0 0 0,-1 4 0 0 0,-7 31 0 0 0,4-12 0 0 0,18-46 0 0 0,-9 26 0 0 0,-17 53 0 0 0,42-139 0 0 0,-42 136 0 0 0,1 0 0 0 0,12-28 0 0 0,4-7 0 0 0,24-59 0 0 0,0 2 0 0 0,-17 41 3 0 0,-19 47-11 0 0,13-42 0 0 0,-6 20-112 0 0,4-12 242 0 0,-9 25-116 0 0,20-41-1 0 0,-29 69-5 0 0,1-5 0 0 0,-1 0 0 0 0,5-23 0 0 0,-6 21 0 0 0,8-22 0 0 0,20-57 0 0 0,-2 4 0 0 0,-6 43 0 0 0,-17 35 0 0 0,0 0 0 0 0,0 0 0 0 0,-2 0 0 0 0,5-13 0 0 0,-3 5 0 0 0,1 0 0 0 0,12-24 0 0 0,-1 3 0 0 0,-6 20 0 0 0,-10 18 0 0 0,-1 0 0 0 0,1 0 0 0 0,-1 0 0 0 0,0 0 0 0 0,0-1 0 0 0,0 1 0 0 0,0 0 0 0 0,1-4 0 0 0,-2 5 0 0 0,1 0 0 0 0,-1 0 0 0 0,0 0 0 0 0,1 0 0 0 0,-1 0 0 0 0,1 0 0 0 0,-1 0 0 0 0,1 0 0 0 0,0 0 0 0 0,-1 1 0 0 0,1-1 0 0 0,0 0 0 0 0,-1 0 0 0 0,1 1 0 0 0,1-2 0 0 0,-1 2 0 0 0,0-1 0 0 0,0 0 0 0 0,0 0 0 0 0,-1 1 0 0 0,1-1 0 0 0,0 0 0 0 0,0 0 0 0 0,-1 0 0 0 0,1 0 0 0 0,-1 0 0 0 0,1 0 0 0 0,-1 0 0 0 0,1 0 0 0 0,0-2 0 0 0,0-5 0 0 0,-1 6 0 0 0,0 1 0 0 0,0 0 0 0 0,0 0 0 0 0,0 0 0 0 0,0 0 0 0 0,1 0 0 0 0,-1 0 0 0 0,0 0 0 0 0,0 0 0 0 0,1 0 0 0 0,-1 0 0 0 0,1 0 0 0 0,0-1 0 0 0,6-18 0 0 0,-2 13 0 0 0,-3 4 0 0 0,0 1 0 0 0,0-1 0 0 0,-1 0 0 0 0,1 0 0 0 0,-1 1 0 0 0,0-1 0 0 0,0 0 0 0 0,0 0 0 0 0,1-6 0 0 0,2 1 0 0 0,-4 8 0 0 0,1 0 0 0 0,-1 0 0 0 0,0 0 0 0 0,1 0 0 0 0,-1 0 0 0 0,1-1 0 0 0,-1 1 0 0 0,0 0 0 0 0,1 0 0 0 0,-1-1 0 0 0,1 1 0 0 0,-1 0 0 0 0,0-1 0 0 0,0 1 0 0 0,1 0 0 0 0,-1-1 0 0 0,0 1 0 0 0,1 0 0 0 0,-1-1 0 0 0,0 1 0 0 0,0-1 0 0 0,0 1 0 0 0,0-1 0 0 0,1 1 0 0 0,-1-1 0 0 0,0 1-2 0 0,0 0 0 0 0,0 0 0 0 0,0 0 0 0 0,0-1 0 0 0,0 1 0 0 0,0 0 0 0 0,0 0 0 0 0,0 0 0 0 0,0 0 0 0 0,0 0 0 0 0,0 0 0 0 0,0-1 0 0 0,0 1 0 0 0,0 0 0 0 0,0 0 0 0 0,0 0 0 0 0,0 0 0 0 0,0 0 0 0 0,0 0 0 0 0,-1 0 0 0 0,1-1 0 0 0,0 1 0 0 0,0 0 0 0 0,0 0 0 0 0,0 0 0 0 0,0 0 0 0 0,0 0 0 0 0,0 0 0 0 0,0 0 0 0 0,0 0 0 0 0,-1 0 0 0 0,1-1 0 0 0,0 1 0 0 0,0 0 0 0 0,0 0 0 0 0,0 0 0 0 0,0 0 0 0 0,0 0 0 0 0,-1 0 0 0 0,0 0-132 0 0,0-1 0 0 0,-1 1 0 0 0,1 0-1 0 0,0 0 1 0 0,-1 0 0 0 0,1 0 0 0 0,-1 0 0 0 0,1 0 0 0 0,0 0 0 0 0,-1 0-1 0 0,1 0 1 0 0,0 1 0 0 0,-1-1 0 0 0,1 0 0 0 0,0 1 0 0 0,-3 1 0 0 0,-19 13-2586 0 0,21-13 2202 0 0,-10 6-1300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09.70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1067.72461"/>
      <inkml:brushProperty name="anchorY" value="-6293.24951"/>
      <inkml:brushProperty name="scaleFactor" value="0.5"/>
    </inkml:brush>
  </inkml:definitions>
  <inkml:trace contextRef="#ctx0" brushRef="#br0">1 84 7832 0 0,'8'9'4045'0'0,"-4"-12"-2897"0"0,1 0-119 0 0,0 0 9 0 0,2 0-10 0 0,1 0-5 0 0,0-1-475 0 0,1 0 43 0 0,0 1-70 0 0,0 1-5 0 0,0 1-78 0 0,1 1-8 0 0,1 1-2 0 0,-1 2-4 0 0,0 0-364 0 0,1 0-26 0 0,1-1 68 0 0,0 1-126 0 0,-1-1 36 0 0,1 0 63 0 0,1 0-96 0 0,0 0 31 0 0,-1 0-10 0 0,0-2 0 0 0,0-2 0 0 0,0-1 0 0 0,0-1-149 0 0,1 0 33 0 0,0 1-28 0 0,0 1 1 0 0,6 1-2521 0 0,3 1 1299 0 0,3 0-796 0 0,-2 2 1345 0 0,-4 0-3896 0 0,1 2 3051 0 0,1 2-526 0 0,-2 0 1298 0 0,0-1 568 0 0,-4-1 98 0 0,-3-1 99 0 0,-4-1 25 0 0,-3-1 973 0 0,0-1-90 0 0,2 0 131 0 0,-2 0 24 0 0,0 0 22 0 0,-2-1-3 0 0,2 1 2 0 0,2-1 0 0 0,0-2-252 0 0,-1 0 25 0 0,-1 1-22 0 0,1 0-17 0 0,0 0-332 0 0,2 0 28 0 0,-2 1-47 0 0,1 0-4 0 0,1 0-246 0 0,0-1 32 0 0,-1 1-42 0 0,0-2 0 0 0,1 0-97 0 0,1 1 28 0 0,-2 0-14 0 0,1 0 0 0 0,-1 1 0 0 0,0 0 0 0 0,0 1 0 0 0,2 0 0 0 0,-2 0 0 0 0,-1 1 0 0 0,0-1 0 0 0,0 0 0 0 0,1 0-159 0 0,2 0 83 0 0,-2 0-24 0 0,4 2-287 0 0,1-1-158 0 0,1 0 345 0 0,0 0 61 0 0,-1 1 30 0 0,-3-1 25 0 0,-1-1 3 0 0,0 2 94 0 0,0-1 76 0 0,-1-2-43 0 0,-2 0 22 0 0,-1 0 145 0 0,-1 0-24 0 0,1 1 26 0 0,1 0 0 0 0,1-1 38 0 0,0-1-1 0 0,2 1 3 0 0,-2 0 1 0 0,1 0-47 0 0,-2 0 4 0 0,0 1-3 0 0,-1 0-3 0 0,2 0 67 0 0,2 0-1 0 0,0-1 4 0 0,-1 1 3 0 0,1-1 150 0 0,-2 1-16 0 0,-1-1 24 0 0,1 1 0 0 0,-1-1-63 0 0,2 1 0 0 0,-1 0-5 0 0,0 1-2 0 0,1 0-205 0 0,0-1 12 0 0,1 1-26 0 0,-1-1-4 0 0,0 1-169 0 0,-2-1 48 0 0,1 1 51 0 0,0 0-96 0 0,2-1 31 0 0,2 0-94 0 0,1-2 34 0 0,0 0-258 0 0,4 0-163 0 0,0 1 23 0 0,1-2-31 0 0,4 1 27 0 0,0 0 39 0 0,-3 1 233 0 0,-1-1-16 0 0,-1-1 31 0 0,-3 1 3 0 0,-1 1-259 0 0,1 0-38 0 0,-1-1 275 0 0,-2 0-12 0 0,1 1 26 0 0,-2 0 18 0 0,1 1-1 0 0,-1 0 178 0 0,-3-1-50 0 0,1 1-50 0 0,2-2 96 0 0,-2 1-31 0 0,-1 0 10 0 0,-1 0 0 0 0,1 0 0 0 0,3 0 270 0 0,0-1-49 0 0,0 0 41 0 0,1 0 0 0 0,0-1 152 0 0,0 0-16 0 0,-1 0 24 0 0,-1 2 0 0 0,1-1-54 0 0,0 1-2 0 0,0 0-4 0 0,-1 0-2 0 0,-2-1-121 0 0,0 2-3 0 0,1-3-7 0 0,2 1-5 0 0,-2-1-261 0 0,1 1 149 0 0,1 2-133 0 0,0 0 31 0 0,-2 1-10 0 0,1 1 0 0 0,0 0 0 0 0,1-1 0 0 0,3 1 150 0 0,0-1-34 0 0,1 2 18 0 0,-3 0 2 0 0,1-1-252 0 0,-1 0 16 0 0,0 0-20 0 0,0 0-17 0 0,-2-1 282 0 0,0 0-15 0 0,1-1 20 0 0,-1 1 20 0 0,-2-1-312 0 0,-2 0 16 0 0,2 0-24 0 0,2 1-19 0 0,-1 0 348 0 0,3 0 189 0 0,2 1-239 0 0,0 1-273 0 0,0-1 3 0 0,-2 0-42 0 0,3-1-17 0 0,0-1 235 0 0,-1 0-69 0 0,-3-1 34 0 0,1 0-102 0 0,0-1 131 0 0,1 0-165 0 0,0 1 96 0 0,5-3-1804 0 0,0 1-289 0 0,-2 0 368 0 0,2 0-283 0 0,-3 2 72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9.1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13504 0 0,'0'-13'368'0'0,"0"22"293"0"0,0 26-210 0 0,0-28 195 0 0,1 0 1 0 0,-1 0-1 0 0,1 0 1 0 0,0 0 0 0 0,1 0-1 0 0,3 9 1 0 0,1 14 718 0 0,-4-25-1147 0 0,-1 0 0 0 0,1 0 0 0 0,0 11 0 0 0,1 2 142 0 0,-2-9-239 0 0,0 0-1 0 0,-1 0 1 0 0,-1 12-1 0 0,0-10-42 0 0,1 1 0 0 0,2 14 0 0 0,-1-5-29 0 0,0-1 0 0 0,-1 1 1 0 0,-1 0-1 0 0,-6 37 0 0 0,5-25-31 0 0,2-27-91 0 0,0 0 1 0 0,0 0 0 0 0,-1 0-1 0 0,1 0 1 0 0,-1 0-1 0 0,-1 0 1 0 0,1 0 0 0 0,-3 7-1 0 0,3-13 95 0 0,0 1-196 0 0,1 1 1 0 0,-1-1 0 0 0,1 0-1 0 0,-1 1 1 0 0,1-1 0 0 0,-1 0-1 0 0,1 1 1 0 0,0-1 0 0 0,-1 0-1 0 0,1 1 1 0 0,0-1 0 0 0,0 1-1 0 0,0-1 1 0 0,0 3 0 0 0,6 6-1845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10.0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3590.24316"/>
      <inkml:brushProperty name="anchorY" value="-6862.53369"/>
      <inkml:brushProperty name="scaleFactor" value="0.5"/>
    </inkml:brush>
  </inkml:definitions>
  <inkml:trace contextRef="#ctx0" brushRef="#br0">0 4 9672 0 0,'0'0'0'0'0,"9"0"720"0"0,3 0-504 0 0,0 0-192 0 0,1-1 24 0 0,-2 0-48 0 0,-2 1 0 0 0,-4-1 924 0 0,-1 1-143 0 0,2 2 1754 0 0,-4 1-2242 0 0,1 1 411 0 0,2 1-158 0 0,2 1-310 0 0,-1-1 23 0 0,-2 0-44 0 0,3-2-5 0 0,1-1-142 0 0,3 1 12 0 0,-2-1-86 0 0,1 1 128 0 0,0-1-154 0 0,2 0 48 0 0,-2 0-16 0 0,-1 0 0 0 0,2-2 0 0 0,1-1 0 0 0,-2 0 0 0 0,-3-1 0 0 0,-1 0-252 0 0,-3 1 91 0 0,0 0-42 0 0,1 2-258 0 0,0-1 28 0 0,2 0 246 0 0,0-1-9 0 0,-1 0 27 0 0,-2 0 17 0 0,3 0-1 0 0,1-1 178 0 0,1 1-125 0 0,-1 0 121 0 0,-1 0-31 0 0,1 0 10 0 0,0 0 0 0 0,-1 0 0 0 0,-1 1 84 0 0,-2-1-34 0 0,-1 1 16 0 0,2 0-2 0 0,-1 0 0 0 0,0 0-75 0 0,-1 0 22 0 0,2 1-11 0 0,1 0 74 0 0,0-1-95 0 0,-1 1 32 0 0,1 0-11 0 0,2 1 0 0 0,1 1 0 0 0,2 0 0 0 0,-2 0 0 0 0,-2 0 0 0 0,1-1 0 0 0,-2 1 0 0 0,-1-1-94 0 0,5 2-262 0 0,2 1-369 0 0,1-1-710 0 0,-3 0 407 0 0,4-3-210 0 0,-3-1 32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10.2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725.22363"/>
      <inkml:brushProperty name="anchorY" value="-7568.98096"/>
      <inkml:brushProperty name="scaleFactor" value="0.5"/>
    </inkml:brush>
  </inkml:definitions>
  <inkml:trace contextRef="#ctx0" brushRef="#br0">14 45 2760 0 0,'-14'8'7365'0'0,"21"-8"-4816"0"0,-1-1-1429 0 0,1 0 134 0 0,0-2-192 0 0,2-1-30 0 0,2 0-315 0 0,2-1 825 0 0,-1 1-1077 0 0,3-1-117 0 0,1 2 163 0 0,-2-1-370 0 0,0 0-137 0 0,1-1 104 0 0,-2 0-279 0 0,0 1-261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3.38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39.98242"/>
      <inkml:brushProperty name="anchorY" value="-8152.15771"/>
      <inkml:brushProperty name="scaleFactor" value="0.5"/>
    </inkml:brush>
  </inkml:definitions>
  <inkml:trace contextRef="#ctx0" brushRef="#br0">882 102 11976 0 0,'-1'0'896'0'0,"-3"0"-560"0"0,-2-2-326 0 0,1 1 60 0 0,-2 0-70 0 0,0 0 970 0 0,0 0-90 0 0,-1 1 114 0 0,0 0 27 0 0,1-1-484 0 0,0 1 56 0 0,-1 1-73 0 0,1-1-4 0 0,-1 1-265 0 0,1 0 28 0 0,0 1-43 0 0,0 0-2 0 0,-1 0 82 0 0,-1 0-5 0 0,-1 1 6 0 0,0 0 3 0 0,0 0 0 0 0,0 0 10 0 0,-2-1-4 0 0,1-1 2 0 0,-1 0-168 0 0,0 0 11 0 0,1-1-23 0 0,1 0-3 0 0,-1 0-169 0 0,0 0 48 0 0,0 0-24 0 0,-1-1 0 0 0,0 0 514 0 0,-4-1 515 0 0,-4 0-582 0 0,-1-1-482 0 0,0 0 136 0 0,-1 1-101 0 0,0-1 0 0 0,0-2 0 0 0,2 1 0 0 0,1-1 0 0 0,2 0 0 0 0,0 0 0 0 0,0-1 0 0 0,0 0 0 0 0,0-1 290 0 0,0 1-56 0 0,2-1 44 0 0,0 2 0 0 0,-1-2-222 0 0,-1 2-38 0 0,-1 0 90 0 0,1 1-135 0 0,0 0 40 0 0,1 1 62 0 0,1-1-96 0 0,1 1 31 0 0,0-1-10 0 0,1 2 0 0 0,0 0 0 0 0,1 1 0 0 0,3 1 178 0 0,-1 0-14 0 0,2 1 24 0 0,-4 0-996 0 0,1 0 464 0 0,2 1-194 0 0,1-1 512 0 0,4 0-28 0 0,1 0 38 0 0,1 0 16 0 0,0 0 0 0 0,-1 1 0 0 0,0 0 0 0 0,0 1-130 0 0,0-2-412 0 0,1 1-170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3.78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43.99316"/>
      <inkml:brushProperty name="anchorY" value="-7457.01123"/>
      <inkml:brushProperty name="scaleFactor" value="0.5"/>
    </inkml:brush>
  </inkml:definitions>
  <inkml:trace contextRef="#ctx0" brushRef="#br0">272 62 8288 0 0,'0'0'736'0'0,"0"-1"-682"0"0,-3-1 18 0 0,-1-2-46 0 0,-1 0 1915 0 0,-1 0-190 0 0,0-1 238 0 0,-1 0 52 0 0,0 0-957 0 0,-1 0 91 0 0,1 0-122 0 0,-3 1 899 0 0,0-1-1527 0 0,1 1 491 0 0,-1 1-189 0 0,1 0-352 0 0,-1 2 34 0 0,0 0-50 0 0,1 0-5 0 0,-1 1-412 0 0,0 0 116 0 0,0 1-58 0 0,-1 2-121 0 0,0 2 156 0 0,1 0-53 0 0,0 1 18 0 0,2 2 0 0 0,0 0 0 0 0,0 1 0 0 0,1 2 0 0 0,1 0 0 0 0,-2 2 0 0 0,1 1 0 0 0,1 0 0 0 0,2 0 0 0 0,2 0 0 0 0,-1-1 0 0 0,1 0 0 0 0,1-1 0 0 0,2 0 0 0 0,0-1 0 0 0,3 0 0 0 0,0-1 0 0 0,2-1 0 0 0,2-1 0 0 0,1-1 0 0 0,1-1 0 0 0,2-2 0 0 0,5-1 0 0 0,0-2-112 0 0,3-1 144 0 0,3-2-384 0 0,3-1-28 0 0,4 0-1977 0 0,-2 0 402 0 0,5 5-3012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4.87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683.30664"/>
      <inkml:brushProperty name="anchorY" value="-8281.48242"/>
      <inkml:brushProperty name="scaleFactor" value="0.5"/>
    </inkml:brush>
  </inkml:definitions>
  <inkml:trace contextRef="#ctx0" brushRef="#br0">147 139 10136 0 0,'0'0'1022'0'0,"-1"-2"-966"0"0,-2-3 1455 0 0,-1-2-164 0 0,0-1 189 0 0,-2 0 23 0 0,0-2-532 0 0,-3-2 1200 0 0,1 0-1562 0 0,-2-1-436 0 0,2 1-129 0 0,0 2-68 0 0,0 0-32 0 0,-1 2 523 0 0,2 3-84 0 0,1 0 65 0 0,0 1 6 0 0,0 1-595 0 0,0 1 170 0 0,2 0-169 0 0,1 2 24 0 0,0-1 72 0 0,-2 2 88 0 0,0 2-38 0 0,0 1 11 0 0,2 3-252 0 0,1 2 15 0 0,1 2-20 0 0,1 2-17 0 0,2 2 12 0 0,0 2-5 0 0,0 2 2 0 0,0 1 0 0 0,0 2 66 0 0,0 2-10 0 0,1 1 16 0 0,1 4-2 0 0,-1 1 142 0 0,0 2-40 0 0,1 2 20 0 0,1 8 0 0 0,0 0 0 0 0,2-2 0 0 0,3 1-504 0 0,1-1-528 0 0,1-2 382 0 0,0-5 220 0 0,-1-7-5449 0 0,-3-9 452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5.092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018.35352"/>
      <inkml:brushProperty name="anchorY" value="-8152.34814"/>
      <inkml:brushProperty name="scaleFactor" value="0.5"/>
    </inkml:brush>
  </inkml:definitions>
  <inkml:trace contextRef="#ctx0" brushRef="#br0">1 74 4608 0 0,'16'8'12722'0'0,"-11"-11"-11623"0"0,2-1 177 0 0,2-2-266 0 0,2 0-47 0 0,1-1-523 0 0,0 0 52 0 0,0 1-65 0 0,-1 1-18 0 0,1-1-382 0 0,2 1 14 0 0,1 0-28 0 0,3-1-601 0 0,5-2-709 0 0,1 0-8607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5.343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4873.59668"/>
      <inkml:brushProperty name="anchorY" value="-8707.44922"/>
      <inkml:brushProperty name="scaleFactor" value="0.5"/>
    </inkml:brush>
  </inkml:definitions>
  <inkml:trace contextRef="#ctx0" brushRef="#br0">6 0 13824 0 0,'0'0'1542'0'0,"0"2"-1223"0"0,-1-1 261 0 0,0 1-75 0 0,0 2 4 0 0,-1 2-482 0 0,2 3 26 0 0,0 2-37 0 0,2 6-464 0 0,2 1 7 0 0,1 1-57 0 0,1 1-10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5.615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5525.6875"/>
      <inkml:brushProperty name="anchorY" value="-9466.66309"/>
      <inkml:brushProperty name="scaleFactor" value="0.5"/>
    </inkml:brush>
  </inkml:definitions>
  <inkml:trace contextRef="#ctx0" brushRef="#br0">62 0 6448 0 0,'0'0'0'0'0,"-2"1"696"0"0,-2 0-812 0 0,0 1 232 0 0,-25 17 11431 0 0,25-13-10728 0 0,-1 1 198 0 0,2 1-286 0 0,-1 3-47 0 0,2 1-309 0 0,0 3 37 0 0,0 2-48 0 0,1 6-179 0 0,3 10-810 0 0,1 2 509 0 0,4 8 121 0 0,2 1-52 0 0,1-1 47 0 0,5 4-270 0 0,2-3 235 0 0,5 2-625 0 0,7-4-429 0 0,0-5-8295 0 0,-4-9-2336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5.89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266.53613"/>
      <inkml:brushProperty name="anchorY" value="-10665.57227"/>
      <inkml:brushProperty name="scaleFactor" value="0.5"/>
    </inkml:brush>
  </inkml:definitions>
  <inkml:trace contextRef="#ctx0" brushRef="#br0">1 9 14688 0 0,'1'-1'5046'0'0,"4"0"-3811"0"0,1-1-631 0 0,2 0 52 0 0,2 1-72 0 0,0 0-23 0 0,1 0-298 0 0,1 2 307 0 0,0-1-330 0 0,0 3-258 0 0,-1 2 152 0 0,-1 2-158 0 0,-1 2 36 0 0,-3 0-12 0 0,-3 2 0 0 0,-2 1-158 0 0,-2 1 82 0 0,-3 7-612 0 0,-2 2 553 0 0,-3 2-901 0 0,1-1 491 0 0,-1-2-187 0 0,1-4-5851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6.17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6973.625"/>
      <inkml:brushProperty name="anchorY" value="-11511.85254"/>
      <inkml:brushProperty name="scaleFactor" value="0.5"/>
    </inkml:brush>
  </inkml:definitions>
  <inkml:trace contextRef="#ctx0" brushRef="#br0">91 0 8752 0 0,'-2'1'10706'0'0,"-1"1"-9511"0"0,-3 0-142 0 0,-1 2-42 0 0,-1 2-710 0 0,0 1 60 0 0,0 2-89 0 0,0 2-21 0 0,-1 1-216 0 0,1 1-15 0 0,1 2-10 0 0,1 0-10 0 0,2 2 0 0 0,0 1 0 0 0,2 1 0 0 0,2 0 0 0 0,2 3 0 0 0,3 0 0 0 0,1 0 0 0 0,3-2-84 0 0,1-1 108 0 0,2-2-36 0 0,2-2-72 0 0,2-1-190 0 0,2-2 188 0 0,6-5-835 0 0,-1-4 752 0 0,4-9-3467 0 0,-1-6 2848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19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2760 0 0,'0'0'505'0'0,"0"3"1083"0"0,-2 33 5567 0 0,0 9-2145 0 0,1-40-4570 0 0,0-1 0 0 0,1 0 0 0 0,-1 1 0 0 0,-1-1 0 0 0,-3 8 0 0 0,-3 12 932 0 0,8-21-1238 0 0,0-1 0 0 0,0 1 0 0 0,0 0 0 0 0,0 0 0 0 0,0 0 0 0 0,0-1-1 0 0,1 1 1 0 0,0 3 0 0 0,0-3-34 0 0,0 0 0 0 0,-1 0-1 0 0,1 0 1 0 0,-1 0 0 0 0,0 0 0 0 0,0 0-1 0 0,0 0 1 0 0,0 4 0 0 0,-12 84 1440 0 0,3-17-982 0 0,8-61-454 0 0,0 0 0 0 0,0 0 1 0 0,3 18-1 0 0,-2-16-103 0 0,0 27 0 0 0,-5-8 52 0 0,4-31-59 0 0,1-1-1 0 0,-1 1 1 0 0,0 0 0 0 0,1 0-1 0 0,0 0 1 0 0,0 0 0 0 0,0 0-1 0 0,0 4 1 0 0,-1 1-87 0 0,1-7-76 0 0,-1 0 1 0 0,1 0-1 0 0,0 0 1 0 0,-1 0-1 0 0,1 0 1 0 0,0 0 0 0 0,0 1-1 0 0,0-1 1 0 0,0 0-1 0 0,0 0 1 0 0,0 2-1 0 0,1 5-4475 0 0,-1 4-2315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6.37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7731.35742"/>
      <inkml:brushProperty name="anchorY" value="-12459.37598"/>
      <inkml:brushProperty name="scaleFactor" value="0.5"/>
    </inkml:brush>
  </inkml:definitions>
  <inkml:trace contextRef="#ctx0" brushRef="#br0">1 0 2760 0 0,'4'4'9865'0'0,"1"3"-7761"0"0,2 2-91 0 0,1 1-374 0 0,2 3-214 0 0,1 0-41 0 0,-1 2-716 0 0,2 1 71 0 0,-1 1-93 0 0,4 6 354 0 0,2 6-630 0 0,1 2-98 0 0,-2 1-158 0 0,-1-1-22 0 0,-3-2-25 0 0,-2-1-2 0 0,-1-2-75 0 0,-2 0 20 0 0,-3 1-10 0 0,-1 4-1157 0 0,-2 1 181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6.84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8571.03125"/>
      <inkml:brushProperty name="anchorY" value="-13568.70215"/>
      <inkml:brushProperty name="scaleFactor" value="0.5"/>
    </inkml:brush>
  </inkml:definitions>
  <inkml:trace contextRef="#ctx0" brushRef="#br0">0 91 14800 0 0,'0'0'1608'0'0,"0"-2"-719"0"0,1-2 411 0 0,1-2-124 0 0,3-2 849 0 0,2-2-1753 0 0,3 0 535 0 0,1 1-222 0 0,2 1-270 0 0,3-1 29 0 0,0 3-44 0 0,3 1-2 0 0,1 0-170 0 0,2 1 11 0 0,1 2-23 0 0,0 1-3 0 0,0 0-131 0 0,5 1-132 0 0,1 0 124 0 0,9 1-2058 0 0,-4 0-4649 0 0,-2 1-117 0 0,-8-1-2859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7.12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01.47852"/>
      <inkml:brushProperty name="anchorY" value="-14118.31152"/>
      <inkml:brushProperty name="scaleFactor" value="0.5"/>
    </inkml:brush>
  </inkml:definitions>
  <inkml:trace contextRef="#ctx0" brushRef="#br0">1 0 9672 0 0,'8'1'9090'0'0,"-1"0"-7955"0"0,1 0 82 0 0,2 0-121 0 0,1 0-28 0 0,1 0-525 0 0,0 0 45 0 0,2 0-64 0 0,-1 1-19 0 0,0 1-466 0 0,0 1 10 0 0,1 1-32 0 0,0 2-17 0 0,-1-1 0 0 0,1 0 0 0 0,-2 1 0 0 0,2 2 0 0 0,-1 1 0 0 0,-1 1 0 0 0,-3 1 0 0 0,-2-1 336 0 0,-2 1-68 0 0,-1 1 40 0 0,-2 0 4 0 0,-3 0-233 0 0,-2 1 20 0 0,-2-1-30 0 0,-2 1-4 0 0,0 1 74 0 0,-2 0-22 0 0,-1 0 20 0 0,-3 2-450 0 0,-2 1-739 0 0,-1-2 744 0 0,-3 0-1478 0 0,1-4-420 0 0,3-4-2011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37.49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342.03711"/>
      <inkml:brushProperty name="anchorY" value="-15083.82813"/>
      <inkml:brushProperty name="scaleFactor" value="0.5"/>
    </inkml:brush>
  </inkml:definitions>
  <inkml:trace contextRef="#ctx0" brushRef="#br0">75 85 16727 0 0,'0'0'1816'0'0,"-1"2"-2118"0"0,0 2 604 0 0,0 2 417 0 0,-1 2-103 0 0,1 2 101 0 0,0 1 7 0 0,0 1-266 0 0,3 4 543 0 0,0 0-704 0 0,2 2-126 0 0,2 3 41 0 0,5 6-157 0 0,3 4-53 0 0,3-1 10 0 0,1-1-12 0 0,0-4 0 0 0,-1-3 0 0 0,0-4 0 0 0,5-1 0 0 0,-2-5 0 0 0,-1-2 0 0 0,1-3 0 0 0,0-3 0 0 0,-5-3 0 0 0,-3-1 0 0 0,-5-2 0 0 0,-2-3 0 0 0,0-3 0 0 0,-1-4 0 0 0,-2-3 430 0 0,1-3-58 0 0,-2-2 61 0 0,-1-2 4 0 0,-3-3-342 0 0,-1 1 33 0 0,-2-2-49 0 0,0 0-5 0 0,-1 0 409 0 0,-1 1-34 0 0,-2 0 54 0 0,-2 2 6 0 0,0 1-482 0 0,-2 1 26 0 0,-2 2-37 0 0,-1 2-16 0 0,-1 1 0 0 0,0 2 0 0 0,-1 2 0 0 0,0 2 0 0 0,0 4 0 0 0,0 3 0 0 0,0 4 0 0 0,1 4 0 0 0,-4 13-1484 0 0,0 13-229 0 0,4 12-1519 0 0,5 5-6209 0 0,5-7-2963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0:59.7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32.14453"/>
      <inkml:brushProperty name="anchorY" value="-14550.59277"/>
      <inkml:brushProperty name="scaleFactor" value="0.5"/>
    </inkml:brush>
  </inkml:definitions>
  <inkml:trace contextRef="#ctx0" brushRef="#br0">0 10 3680 0 0,'6'5'12433'0'0,"-3"-2"-11404"0"0,3 0-480 0 0,1 0 42 0 0,-1 0-70 0 0,0-2-5 0 0,0 0-4 0 0,2-2 0 0 0,2 0 0 0 0,1-2 0 0 0,-1 1 0 0 0,4-4 598 0 0,3 2-769 0 0,1-1-220 0 0,0 2-70 0 0,0 1-34 0 0,-2 2-17 0 0,1 0 122 0 0,4 1 86 0 0,2 1-139 0 0,1-3-69 0 0,1 1-151 0 0,-1-1 69 0 0,0 1-26 0 0,0-1 245 0 0,-2 1-12 0 0,1 0 29 0 0,-1 0 4 0 0,-1-1-296 0 0,-1 0 19 0 0,-2 1-33 0 0,-2 0-7 0 0,0 1-1 0 0,-1-1 0 0 0,-4 0 0 0 0,1 1-737 0 0,-2 1-583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0.09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842.2207"/>
      <inkml:brushProperty name="anchorY" value="-15180.27734"/>
      <inkml:brushProperty name="scaleFactor" value="0.5"/>
    </inkml:brush>
  </inkml:definitions>
  <inkml:trace contextRef="#ctx0" brushRef="#br0">0 0 6448 0 0,'4'10'12030'0'0,"2"-9"-11431"0"0,2 0 233 0 0,2 0-139 0 0,1 0-16 0 0,-1-1-14 0 0,0 2-334 0 0,2 0 385 0 0,0 2-505 0 0,-1 0-1 0 0,0 0-39 0 0,0 1-22 0 0,0 0-2 0 0,0 0-169 0 0,1 1-82 0 0,-2-2 31 0 0,0 2-14 0 0,0-1 102 0 0,0 1-28 0 0,0 0 15 0 0,1 2 178 0 0,-1 3 238 0 0,1 1-198 0 0,-3 3-151 0 0,-2-1-47 0 0,-4-1 87 0 0,-2 0-134 0 0,-2 1 134 0 0,-1 0-134 0 0,-3 2 134 0 0,0 1-134 0 0,-2-1 134 0 0,-1 2-134 0 0,0 0 264 0 0,-1 1-77 0 0,-1-1 23 0 0,-4 3-390 0 0,-5 2-757 0 0,-4 3-1096 0 0,0-4 1644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0.5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557.72852"/>
      <inkml:brushProperty name="anchorY" value="-16238.63477"/>
      <inkml:brushProperty name="scaleFactor" value="0.5"/>
    </inkml:brush>
  </inkml:definitions>
  <inkml:trace contextRef="#ctx0" brushRef="#br0">190 67 17047 0 0,'0'0'0'0'0,"-6"0"1872"0"0,-3 0-2184 0 0,0-1 624 0 0,-1-1-312 0 0,0-3 934 0 0,0 0-90 0 0,0-1 110 0 0,1-1 28 0 0,-1 1-765 0 0,1 0 71 0 0,0 1-95 0 0,0 0-22 0 0,-1 0-198 0 0,0 1 55 0 0,-1 1-28 0 0,1 0 0 0 0,2 1 0 0 0,1 1 0 0 0,1 1 0 0 0,2 0 0 0 0,1 2 0 0 0,-1 2 0 0 0,1 3 0 0 0,0 3 0 0 0,3 2 0 0 0,-1 3 0 0 0,2 4 0 0 0,0 2 0 0 0,4 9 0 0 0,3 13-438 0 0,3 10-594 0 0,4 10 105 0 0,3 7-92 0 0,1-5 593 0 0,-3-8 314 0 0,-1-9 58 0 0,-4-10 38 0 0,-4-7 16 0 0,-1-9 0 0 0,-1-5 0 0 0,-2-5 0 0 0,0-5-980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0.767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0878.24219"/>
      <inkml:brushProperty name="anchorY" value="-16190.63867"/>
      <inkml:brushProperty name="scaleFactor" value="0.5"/>
    </inkml:brush>
  </inkml:definitions>
  <inkml:trace contextRef="#ctx0" brushRef="#br0">1 4 13824 0 0,'4'2'4547'0'0,"7"-1"-3173"0"0,3 0-958 0 0,2 0 274 0 0,0-1-174 0 0,1 1-4 0 0,1-1 598 0 0,3 0-648 0 0,1-1-496 0 0,0 0-1749 0 0,-1-1 35 0 0,-2-1-239 0 0,-1 0-51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0.936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746.01172"/>
      <inkml:brushProperty name="anchorY" value="-16818.68945"/>
      <inkml:brushProperty name="scaleFactor" value="0.5"/>
    </inkml:brush>
  </inkml:definitions>
  <inkml:trace contextRef="#ctx0" brushRef="#br0">24 18 3680 0 0,'-14'-17'15611'0'0,"12"19"-15457"0"0,0 3 26 0 0,-1 3-47 0 0,1 8-422 0 0,2 6-641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1.22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088.76367"/>
      <inkml:brushProperty name="anchorY" value="-16241.14453"/>
      <inkml:brushProperty name="scaleFactor" value="0.5"/>
    </inkml:brush>
  </inkml:definitions>
  <inkml:trace contextRef="#ctx0" brushRef="#br0">75 1 7368 0 0,'-8'0'9466'0'0,"4"0"-8471"0"0,0 1 114 0 0,-1 1-168 0 0,0 2-30 0 0,-1 2-734 0 0,0 6 207 0 0,-1 2-290 0 0,0 4 99 0 0,1 9 156 0 0,1 6-235 0 0,0 4-116 0 0,1 3 30 0 0,2-1-28 0 0,1-1 0 0 0,2-2-158 0 0,1-1 26 0 0,3 0-18 0 0,1-3-2 0 0,2 0 28 0 0,2-1 2 0 0,2-2 0 0 0,7 1-866 0 0,4-2-806 0 0,0-5 1184 0 0,-20-23-822 0 0,25 10-8599 0 0,-1-7 4058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0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 1 4144 0 0,'0'0'191'0'0,"1"2"-11"0"0,0 3-189 0 0,0 0 1 0 0,0 0 0 0 0,0 0-1 0 0,-1 0 1 0 0,1 0 0 0 0,-2 0 0 0 0,1 0-1 0 0,0 0 1 0 0,-2 8 0 0 0,-1 20 8329 0 0,-3 38-1233 0 0,9-28-6339 0 0,-1-28-158 0 0,-1 1-1 0 0,0 0 0 0 0,-3 26 0 0 0,-2-11-81 0 0,2 37 0 0 0,0-12-404 0 0,-4 23-52 0 0,4-60-53 0 0,2 23 0 0 0,1-21 0 0 0,1 5-13 0 0,-1-23 7 0 0,-1 1 1 0 0,1 0-1 0 0,-1-1 1 0 0,0 1 0 0 0,0 0-1 0 0,0-1 1 0 0,-1 1-1 0 0,1 0 1 0 0,-1-1-1 0 0,-1 5 1 0 0,0-1-218 0 0,0-1 0 0 0,1 1 1 0 0,0-1-1 0 0,0 1 0 0 0,1 0 0 0 0,0-1 0 0 0,0 9 1 0 0,1 1-1523 0 0,-5-16-777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1.47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1815.48828"/>
      <inkml:brushProperty name="anchorY" value="-17471.67969"/>
      <inkml:brushProperty name="scaleFactor" value="0.5"/>
    </inkml:brush>
  </inkml:definitions>
  <inkml:trace contextRef="#ctx0" brushRef="#br0">1 1 6448 0 0,'0'0'12935'0'0,"2"0"-12355"0"0,2 0-50 0 0,1 0 459 0 0,2 1-770 0 0,-2 0 238 0 0,1 1-88 0 0,1 2-206 0 0,1 2 12 0 0,0 1-26 0 0,0 2-4 0 0,-1 2-57 0 0,-2 0 16 0 0,-2 1-17 0 0,-1 0 2 0 0,-1 3-103 0 0,0 2 28 0 0,-2 1-14 0 0,-1 1 0 0 0,-1 1 0 0 0,0 1 0 0 0,0-2 0 0 0,-3 4-270 0 0,-1-1-362 0 0,1-4-315 0 0,1-4-489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1.721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2486.82813"/>
      <inkml:brushProperty name="anchorY" value="-18406.26758"/>
      <inkml:brushProperty name="scaleFactor" value="0.5"/>
    </inkml:brush>
  </inkml:definitions>
  <inkml:trace contextRef="#ctx0" brushRef="#br0">99 1 13360 0 0,'0'0'1448'0'0,"-3"0"-142"0"0,0 1-139 0 0,-1 0 166 0 0,-4 2 1103 0 0,-1 3-1059 0 0,-5 3-459 0 0,-1 6-1029 0 0,1 2 287 0 0,2 3-187 0 0,4 1 11 0 0,2 0 0 0 0,3 1 0 0 0,3-2-102 0 0,4 3 56 0 0,3-3 53 0 0,2 0-130 0 0,2-2 62 0 0,2-4-12 0 0,5-1-327 0 0,3-4-242 0 0,3-3-351 0 0,3-7-484 0 0,-4-5-7423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1.93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197.41797"/>
      <inkml:brushProperty name="anchorY" value="-19307.15234"/>
      <inkml:brushProperty name="scaleFactor" value="0.5"/>
    </inkml:brush>
  </inkml:definitions>
  <inkml:trace contextRef="#ctx0" brushRef="#br0">1 1 8288 0 0,'2'2'4597'0'0,"2"2"-3786"0"0,0 2 562 0 0,2 0-197 0 0,0 1-6 0 0,1 1-2 0 0,1 3-541 0 0,0 0 42 0 0,1 1-73 0 0,-1 1-8 0 0,2 0-200 0 0,-1-1 19 0 0,0 2-18 0 0,0 1-14 0 0,-1 2-194 0 0,-1 1 18 0 0,0-1-27 0 0,-1 2-3 0 0,-1 1-122 0 0,0 5 53 0 0,-2 1-116 0 0,0 0 104 0 0,-3-1-109 0 0,0 0 31 0 0,-2-1-10 0 0,0-2-112 0 0,-2-1-42 0 0,0-1-5 0 0,-2 3-1202 0 0,-2 1-1070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2.18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3942.02148"/>
      <inkml:brushProperty name="anchorY" value="-20448.74805"/>
      <inkml:brushProperty name="scaleFactor" value="0.5"/>
    </inkml:brush>
  </inkml:definitions>
  <inkml:trace contextRef="#ctx0" brushRef="#br0">1 11 17103 0 0,'0'0'1856'0'0,"1"-2"-1856"0"0,1 1 626 0 0,1 0-96 0 0,1-2 76 0 0,0 2 18 0 0,-1-1-282 0 0,2 2 17 0 0,2 1-31 0 0,5 1 115 0 0,5 1-457 0 0,1 1 166 0 0,0-1-170 0 0,-1 0-117 0 0,-1 1 66 0 0,0-1-779 0 0,-2 0-734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2.509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4769.95117"/>
      <inkml:brushProperty name="anchorY" value="-21104.13281"/>
      <inkml:brushProperty name="scaleFactor" value="0.5"/>
    </inkml:brush>
  </inkml:definitions>
  <inkml:trace contextRef="#ctx0" brushRef="#br0">0 0 3680 0 0,'1'2'9566'0'0,"2"1"-8212"0"0,1 2-94 0 0,0 1-26 0 0,2 1-570 0 0,4 3 787 0 0,0 0-1026 0 0,1 0 103 0 0,2 0 369 0 0,0 0-625 0 0,-1-2 10 0 0,1-1-53 0 0,0-2-25 0 0,0 0-3 0 0,-1 0-85 0 0,-1 1-4 0 0,0 0-4 0 0,-2-1-4 0 0,-3-1-46 0 0,1 0-62 0 0,-2-2 117 0 0,-2 3-142 0 0,0 0 174 0 0,-1 1-89 0 0,-1 1 20 0 0,-2 2-3 0 0,-2 0-10 0 0,-1 1 2 0 0,-2 0-1 0 0,-1 2 0 0 0,-2 1-74 0 0,-1 1 20 0 0,-1-1 74 0 0,-2 2-108 0 0,-2 4-1018 0 0,2 1-1205 0 0,0-1 323 0 0,4-3-292 0 0,3-5 16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02.82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5477.08398"/>
      <inkml:brushProperty name="anchorY" value="-22088.76758"/>
      <inkml:brushProperty name="scaleFactor" value="0.5"/>
    </inkml:brush>
  </inkml:definitions>
  <inkml:trace contextRef="#ctx0" brushRef="#br0">47 89 3224 0 0,'3'-4'17309'0'0,"-7"4"-15976"0"0,0 0 268 0 0,-1 1-399 0 0,-1 1-74 0 0,-1 3-770 0 0,0 2 65 0 0,1 1-94 0 0,1 6-22 0 0,0 4-356 0 0,4 2 99 0 0,2 0-50 0 0,3 0 0 0 0,2 0 0 0 0,2-2 0 0 0,2 0-112 0 0,2-2 51 0 0,1-1-12 0 0,1 0-1 0 0,1-2-16 0 0,4 2-98 0 0,3-1 17 0 0,0-3 91 0 0,-1-1-31 0 0,2-7 15 0 0,2-7 28 0 0,-22 2 70 0 0,1 0-1 0 0,0 1 1 0 0,-1-1 0 0 0,7-5-1 0 0,12-14 165 0 0,-5-5-133 0 0,-3-1 90 0 0,-4-1-15 0 0,-3 0 2 0 0,-2 0 2 0 0,-1 3-18 0 0,-3 0 4 0 0,-4 3-2 0 0,-2 0 0 0 0,-4 3-18 0 0,-2 0-5 0 0,-3 3 0 0 0,-3 1-1 0 0,-2 2-84 0 0,-7 3-153 0 0,-4 5-755 0 0,-1 4 127 0 0,0 4-130 0 0,3 4-10527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11.848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138.35742"/>
      <inkml:brushProperty name="anchorY" value="-22653.21484"/>
      <inkml:brushProperty name="scaleFactor" value="0.5"/>
    </inkml:brush>
  </inkml:definitions>
  <inkml:trace contextRef="#ctx0" brushRef="#br0">626 167 14744 0 0,'-1'0'1312'0'0,"-2"0"-1232"0"0,-1 0 53 0 0,-3 0 199 0 0,-1 0-135 0 0,-1 0 44 0 0,1-1-1 0 0,2 0-149 0 0,-2 0 108 0 0,-2 0-143 0 0,0-2 20 0 0,-1 0-10 0 0,-1-2-2 0 0,-1-1 0 0 0,0 0-74 0 0,-2 0 20 0 0,1-1-10 0 0,-1 2-102 0 0,-1 1-18 0 0,0 3-20 0 0,-1 1-2 0 0,-5 6-347 0 0,-6 8-163 0 0,-7 12 35 0 0,-6 11-22 0 0,-5 13 370 0 0,-2 11 269 0 0,3 2 21 0 0,7-1 257 0 0,3 7 366 0 0,8-1-443 0 0,7-3 59 0 0,6-3-31 0 0,6-3-21 0 0,5-2 1 0 0,5-1-243 0 0,3 0 143 0 0,4-1-130 0 0,3 2 31 0 0,3-1 65 0 0,4 2-96 0 0,3 0 31 0 0,5 0 65 0 0,5 0-96 0 0,5-2 106 0 0,4-1-106 0 0,3-2 106 0 0,2-3-106 0 0,3-3 31 0 0,1-4-10 0 0,2-5 0 0 0,2-3 0 0 0,2-7 0 0 0,1-4 0 0 0,2-4 0 0 0,2-5 532 0 0,1-6-58 0 0,2-5 58 0 0,25-13-363 0 0,26-20-648 0 0,-2-9 845 0 0,-6-8-276 0 0,-13-5 90 0 0,-12-3 23 0 0,-11-1 4 0 0,-11 0-1 0 0,-7-2 2 0 0,-7 0-93 0 0,-5-2-2 0 0,-4 0-5 0 0,-6-1-4 0 0,-5 0-121 0 0,-4-1 118 0 0,-5-1-125 0 0,-3-1 111 0 0,-6-1-108 0 0,-3 0 106 0 0,-4-1-106 0 0,-3 1 106 0 0,-4 2-106 0 0,-3 2 31 0 0,-2 1-10 0 0,-6-6 75 0 0,-3 3 16 0 0,-2 4-113 0 0,-3 5 150 0 0,0 7-20 0 0,-2 5 18 0 0,-2 8 0 0 0,-3 4 2 0 0,-2 4-18 0 0,-2 3 4 0 0,-2 4-2 0 0,-2 3 0 0 0,-2 4-130 0 0,-3 4 36 0 0,-1 2 57 0 0,-1 4-96 0 0,-2 2 115 0 0,-12 5 32 0 0,-15 8-344 0 0,-13 12-398 0 0,-12 15-417 0 0,-8 18-635 0 0,7 6-6702 0 0,21-8-2284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1:13.28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26834"/>
      <inkml:brushProperty name="anchorY" value="-23390.81836"/>
      <inkml:brushProperty name="scaleFactor" value="0.5"/>
    </inkml:brush>
  </inkml:definitions>
  <inkml:trace contextRef="#ctx0" brushRef="#br0">574 399 12896 0 0,'0'0'1152'0'0,"-2"-4"-1083"0"0,-1-6 842 0 0,-2-6 719 0 0,0-4-1113 0 0,0-3-409 0 0,2-2-120 0 0,0 0-24 0 0,-1 1 44 0 0,1 1-20 0 0,-1 1 12 0 0,0 2 0 0 0,0 3 94 0 0,-2 5-46 0 0,0 1-56 0 0,-2 4 130 0 0,0 3-154 0 0,-1 2-101 0 0,-3 4 54 0 0,-6 5-318 0 0,-6 9-165 0 0,-6 9 132 0 0,-3 3 300 0 0,2 3-90 0 0,0 0 52 0 0,4 0 364 0 0,1 0-30 0 0,3 0 50 0 0,0 0 6 0 0,1 1 39 0 0,1 1 8 0 0,1 2 0 0 0,0 1 3 0 0,2 3 0 0 0,0 3 0 0 0,2 1 0 0 0,1 1 0 0 0,3 4-168 0 0,0 3 11 0 0,2 2-23 0 0,0 0-3 0 0,3 2-103 0 0,2 0 28 0 0,1 0-14 0 0,1 0 0 0 0,3 0 0 0 0,2 0 0 0 0,3 2-84 0 0,3 0 108 0 0,3 2-36 0 0,5 0 12 0 0,3-2 0 0 0,4-2 0 0 0,5-1 0 0 0,5-3 0 0 0,4-3 0 0 0,5-4 0 0 0,2-3 0 0 0,3-5 84 0 0,3-6-108 0 0,1-4 111 0 0,2-6-24 0 0,2-5 7 0 0,3-6 2 0 0,2-5 0 0 0,2-6 66 0 0,2-6-20 0 0,0-3 20 0 0,-1-5-4 0 0,-2-4 142 0 0,-3-3-2 0 0,-2-4 8 0 0,-4-3 6 0 0,-3-4 84 0 0,-3-3 4 0 0,-4-5 4 0 0,-2-4 4 0 0,-5-2-93 0 0,-3-4 8 0 0,-3-2-9 0 0,1-14 260 0 0,-2-1-440 0 0,-6-3 142 0 0,-5 0-52 0 0,-4 2-9 0 0,-5 0-7 0 0,-5 0 1 0 0,-3 1-1 0 0,-3 1 84 0 0,-3 0 4 0 0,-3 2 4 0 0,-1 0 4 0 0,-3 2-186 0 0,-2 0 15 0 0,-2 3-25 0 0,-1 1-3 0 0,-2 3-10 0 0,0 1 2 0 0,-1 2-1 0 0,-2 4 0 0 0,0 4-84 0 0,-9-1-181 0 0,20 34 26 0 0,-20-19 1 0 0,18 23-46 0 0,1-1 0 0 0,-20-10 0 0 0,18 12 104 0 0,-35-12 1 0 0,30 18-357 0 0,3-1 0 0 0,0 1 0 0 0,-25 0 0 0 0,17 5-260 0 0,0-1 0 0 0,-39 10 0 0 0,30-4-169 0 0,-48 18 1 0 0,33-10-9610 0 0,0 5-1403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18.7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 12784 0 0,'0'0'1280'0'0,"6"10"596"0"0,-4-6-1415 0 0,0 1 1 0 0,0 0-1 0 0,-1 0 1 0 0,0 0-1 0 0,1 6 1 0 0,0-4-61 0 0,3 30 1050 0 0,5 6-572 0 0,-1-4-544 0 0,-6-30-267 0 0,-3-5-89 0 0,1-1 0 0 0,1 1 0 0 0,-1 0 0 0 0,0-1 0 0 0,1 0 0 0 0,0 1 0 0 0,0-1 0 0 0,0 0 0 0 0,5 6 0 0 0,6 13-85 0 0,-4-15 117 0 0,-6-5-18 0 0,16-4 417 0 0,-17 2-410 0 0,1-1 1 0 0,-1 1 0 0 0,0 0 0 0 0,1-1-1 0 0,-1 1 1 0 0,0-1 0 0 0,1 0 0 0 0,-1 1 0 0 0,0-1-1 0 0,0 0 1 0 0,0-1 0 0 0,0 1 0 0 0,3-2-1 0 0,-2 1-30 0 0,15-6-198 0 0,-16 7 220 0 0,1 0 1 0 0,-1 0-1 0 0,1 0 0 0 0,-1-1 0 0 0,0 1 1 0 0,1 0-1 0 0,-1-1 0 0 0,3-2 0 0 0,1-1 29 0 0,0 0-1 0 0,1 1 0 0 0,0 0 0 0 0,0 0 0 0 0,0 0 1 0 0,0 1-1 0 0,1 0 0 0 0,-1 0 0 0 0,1 1 0 0 0,0 0 1 0 0,0 0-1 0 0,0 1 0 0 0,0 0 0 0 0,0 1 0 0 0,0-1 1 0 0,0 2-1 0 0,0-1 0 0 0,12 3 0 0 0,-6-2-20 0 0,-11 0 0 0 0,1-1 0 0 0,0 1 0 0 0,0-1 0 0 0,0 1 0 0 0,0 0 0 0 0,0 0 0 0 0,4 3 0 0 0,13 6 38 0 0,-3-1 42 0 0,17 13 0 0 0,-25-14-13 0 0,-1 0 1 0 0,0 1-1 0 0,-1 1 1 0 0,0 0 0 0 0,0 0-1 0 0,-1 0 1 0 0,9 19-1 0 0,-10-20 91 0 0,-3-5-41 0 0,3 7 18 0 0,-6-7-87 0 0,2 4-36 0 0,-2-8-12 0 0,0 0 0 0 0,1 0 0 0 0,-1 0 0 0 0,0 0 0 0 0,1 0 0 0 0,-1 0 0 0 0,0 0 0 0 0,1 0 0 0 0,-1 0 0 0 0,0 0 0 0 0,0 0 0 0 0,1 0 0 0 0,-1 0 0 0 0,0 0 0 0 0,1-1 0 0 0,-1 1 0 0 0,0 0 0 0 0,0 0 0 0 0,1 0 0 0 0,-1 0 0 0 0,0-1 0 0 0,0 1 0 0 0,1 0 0 0 0,-1 0 0 0 0,0-1 0 0 0,1 1 0 0 0,0-1 0 0 0,0 0 0 0 0,0 1 0 0 0,0-1 0 0 0,0 0 0 0 0,0 0 0 0 0,-1 1 0 0 0,1-1 0 0 0,0 0 0 0 0,-1 0 0 0 0,1 0 0 0 0,0 0 0 0 0,-1 0 0 0 0,1 0 0 0 0,-1 0 0 0 0,1-2 0 0 0,0 0 0 0 0,18-36 0 0 0,8-12 0 0 0,-25 47 0 0 0,1-1 0 0 0,0 1 0 0 0,1 0 0 0 0,-1 0 0 0 0,1 1 0 0 0,-1-1 0 0 0,1 1 0 0 0,6-5 0 0 0,12-1 19 0 0,-20 9-4 0 0,1 0-1 0 0,0 0 1 0 0,-1 0 0 0 0,1 0-1 0 0,0 0 1 0 0,-1 0 0 0 0,1 1-1 0 0,-1 0 1 0 0,1-1 0 0 0,3 2-1 0 0,9 5-15 0 0,0 0 0 0 0,-1 0 0 0 0,22 16 0 0 0,-20-12-88 0 0,30 15 0 0 0,-30-19 98 0 0,1 0 0 0 0,-1-2 0 0 0,1 0 1 0 0,0-1-1 0 0,0 0 0 0 0,18 0 1 0 0,-28-3 4 0 0,0-1 0 0 0,0 1 0 0 0,-1-1 0 0 0,1-1 0 0 0,0 0-1 0 0,0 0 1 0 0,-1 0 0 0 0,1-1 0 0 0,-1 1 0 0 0,1-2 0 0 0,-1 1 0 0 0,0-1 0 0 0,0 0 0 0 0,0 0 0 0 0,0-1 0 0 0,0 1 0 0 0,-1-1 0 0 0,9-8 0 0 0,-4-1 228 0 0,-1-1-1 0 0,0 0 0 0 0,-1 0 1 0 0,0-1-1 0 0,8-23 0 0 0,-13 30-150 0 0,0 1-49 0 0,0-1-1 0 0,-1-1 1 0 0,0 1-1 0 0,0 0 1 0 0,-1-1 0 0 0,-1 1-1 0 0,1 0 1 0 0,-1-1 0 0 0,0 1-1 0 0,-1-1 1 0 0,0 1 0 0 0,-3-9-1 0 0,3 12-198 0 0,-1 1 0 0 0,0 0 0 0 0,0 0 0 0 0,-1 0 0 0 0,1 0 0 0 0,-1 1 0 0 0,0-1 0 0 0,-5-5 0 0 0,-5-3-1406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2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153 153 4144 0 0,'-1'-1'3098'0'0,"-17"-38"7210"0"0,14 28-8092 0 0,-1 1 0 0 0,-8-14 0 0 0,1 3-196 0 0,11 18-1757 0 0,-1-1-1 0 0,0 1 1 0 0,0 0-1 0 0,0-1 1 0 0,-1 1-1 0 0,1 0 1 0 0,-1 0-1 0 0,0 0 1 0 0,1 1-1 0 0,-6-5 1 0 0,7 6-211 0 0,-1 0 0 0 0,1 1 1 0 0,0-1-1 0 0,0 0 0 0 0,-1 0 1 0 0,1 1-1 0 0,-1-1 0 0 0,1 0 1 0 0,0 1-1 0 0,-1 0 0 0 0,-2-1 0 0 0,2 1-46 0 0,0 1 0 0 0,0-1 0 0 0,0 1 0 0 0,0 0-1 0 0,0 0 1 0 0,0 0 0 0 0,0 0 0 0 0,0 0-1 0 0,-1 2 1 0 0,2-2-11 0 0,-1 0 1 0 0,1 0-1 0 0,0 1 0 0 0,-1-1 0 0 0,1 1 1 0 0,0-1-1 0 0,0 1 0 0 0,0-1 0 0 0,0 1 1 0 0,1-1-1 0 0,-1 1 0 0 0,0 0 0 0 0,1 0 1 0 0,-2 2-1 0 0,-3 31-71 0 0,3-18 4 0 0,-2 15-219 0 0,2 0-1 0 0,2 38 1 0 0,1-26 32 0 0,1-2-72 0 0,3 0-1 0 0,1 0 0 0 0,17 55 1 0 0,-22-94 313 0 0,27 89-890 0 0,-2-9-1120 0 0,-19-64 1432 0 0,2 4-931 0 0,-7-9-3816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4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4144 0 0,'0'0'191'0'0,"1"2"-11"0"0,3 30-418 0 0,-7 21 8640 0 0,1-8-1887 0 0,2-20-5307 0 0,1 0-700 0 0,-2 1 0 0 0,-4 28 0 0 0,3-37-447 0 0,1-1 0 0 0,1 27 1 0 0,1-27-166 0 0,-1 0 1 0 0,-1 0-1 0 0,-2 17 0 0 0,2-26-193 0 0,0 0 0 0 0,1 0 0 0 0,1 10 0 0 0,-1-13-184 0 0,1 0 0 0 0,-1 0 0 0 0,0 0 0 0 0,0 0 0 0 0,0 0 0 0 0,-1-1 0 0 0,1 1 0 0 0,-1 0 0 0 0,0 0 0 0 0,-2 5 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2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49 10592 0 0,'0'0'1365'0'0,"3"0"22"0"0,19 1 2835 0 0,-11 0-2826 0 0,0-1 1 0 0,1 0-1 0 0,-1-1 1 0 0,20-3 0 0 0,29-5 219 0 0,-34 4-1471 0 0,-18 4-242 0 0,-1 0 0 0 0,1-1 0 0 0,-1 0 1 0 0,8-3-1 0 0,17-8-2806 0 0,-18 6-5428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2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 1 11056 0 0,'-13'29'1525'0'0,"5"-4"8460"0"0,8-22-9738 0 0,-1 1 1 0 0,1-1-1 0 0,-1 0 0 0 0,1 1 1 0 0,0-1-1 0 0,0 0 0 0 0,0 0 1 0 0,1 1-1 0 0,-1-1 0 0 0,1 0 1 0 0,1 5-1 0 0,0-3-244 0 0,0 1 0 0 0,-1-1 0 0 0,0 1 1 0 0,1 8-1 0 0,-1-9-53 0 0,-1 0 0 0 0,1 1 0 0 0,0-1 0 0 0,0 0-1 0 0,1 0 1 0 0,4 9 0 0 0,11 17-2098 0 0,-8-14-96 0 0</inkml:trace>
  <inkml:trace contextRef="#ctx0" brushRef="#br0" timeOffset="1">241 135 7832 0 0,'1'7'251'0'0,"-1"-4"-202"0"0,0-1-1 0 0,0 1 1 0 0,0-1-1 0 0,0 0 0 0 0,0 1 1 0 0,-1-1-1 0 0,1 1 0 0 0,-1-1 1 0 0,1 0-1 0 0,-1 1 0 0 0,-1 3 1 0 0,-7 18 5197 0 0,6-19-3733 0 0,1-1 1 0 0,0 1-1 0 0,0-1 0 0 0,-1 6 0 0 0,-5 37 975 0 0,5-31-1595 0 0,2 3-784 0 0,0 1 1 0 0,2-1-1 0 0,0 1 1 0 0,1-1-1 0 0,7 33 1 0 0,-6-37-105 0 0,1 1-134 0 0,1 0 0 0 0,0 0 0 0 0,1 0 0 0 0,0-1-1 0 0,2 0 1 0 0,0 0 0 0 0,12 18 0 0 0,-1-13-4163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3.32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41 6912 0 0,'0'0'528'0'0,"1"0"-486"0"0,-1-1 0 0 0,1 1 1 0 0,0 0-1 0 0,0-1 0 0 0,-1 1 0 0 0,1-1 1 0 0,0 0-1 0 0,-1 1 0 0 0,1-1 0 0 0,0 0 1 0 0,-1 1-1 0 0,1-2 0 0 0,0 0-336 0 0,4-5 2992 0 0,-5 6-2470 0 0,0 1-1 0 0,0 0 1 0 0,1-1-1 0 0,-1 1 0 0 0,0 0 1 0 0,1-1-1 0 0,-1 1 1 0 0,1 0-1 0 0,-1 0 1 0 0,0-1-1 0 0,1 1 0 0 0,-1 0 1 0 0,1 0-1 0 0,-1 0 1 0 0,1 0-1 0 0,-1 0 1 0 0,0 0-1 0 0,1-1 0 0 0,-1 1 1 0 0,1 0-1 0 0,-1 0 1 0 0,1 0-1 0 0,-1 1 1 0 0,1-1-1 0 0,-1 0 0 0 0,1 0 1 0 0,-1 0-1 0 0,0 0 1 0 0,1 0-1 0 0,-1 0 1 0 0,1 1-1 0 0,-1-1 0 0 0,1 0 1 0 0,-1 0-1 0 0,1 1 1 0 0,12 5 2005 0 0,-11-6-2064 0 0,0 1-1 0 0,-1-1 1 0 0,1 1 0 0 0,0 0 0 0 0,-1-1 0 0 0,1 1-1 0 0,-1 0 1 0 0,0 0 0 0 0,1 0 0 0 0,-1 0-1 0 0,1 0 1 0 0,-1 1 0 0 0,0-1 0 0 0,0 0 0 0 0,0 1-1 0 0,2 1 1 0 0,0 3 9 0 0,0 0-1 0 0,0 0 1 0 0,0 1-1 0 0,-1-1 0 0 0,0 1 1 0 0,0-1-1 0 0,-1 1 1 0 0,0 0-1 0 0,0-1 1 0 0,-1 1-1 0 0,1 11 1 0 0,-1-10-145 0 0,0 0 0 0 0,-1-1 0 0 0,1 1 0 0 0,-1 0 1 0 0,-1-1-1 0 0,1 1 0 0 0,-1-1 0 0 0,-1 0 1 0 0,1 1-1 0 0,-1-1 0 0 0,-1 0 0 0 0,1 0 1 0 0,-7 8-1 0 0,10-15-67 0 0,0 1 0 0 0,-1-1 0 0 0,1 1 0 0 0,0-1 0 0 0,-1 1 0 0 0,1-1 0 0 0,-1 1 0 0 0,1-1 0 0 0,-1 0 0 0 0,1 1 0 0 0,-1-1 0 0 0,1 0 0 0 0,-1 1-1 0 0,0-1 1 0 0,1 0 0 0 0,-2 1 0 0 0,2-1-335 0 0,-1 0-1 0 0,0 0 0 0 0,0 0 0 0 0,0 0 1 0 0,1 0-1 0 0,-1 0 0 0 0,0 0 0 0 0,0 0 0 0 0,0 0 1 0 0,1 0-1 0 0,-1-1 0 0 0,0 1 0 0 0,0 0 1 0 0,-1-1-1 0 0</inkml:trace>
  <inkml:trace contextRef="#ctx0" brushRef="#br0" timeOffset="1">169 1 8752 0 0,'-2'1'2972'0'0,"-3"5"-1322"0"0,-1 1 0 0 0,1-1 0 0 0,0 1 0 0 0,0 0 0 0 0,-4 9 0 0 0,7-11-1411 0 0,0-1 0 0 0,1 1-1 0 0,-1-1 1 0 0,1 1 0 0 0,-1 0 0 0 0,1 5-1 0 0,-1 5-171 0 0,1-9-48 0 0,1 1 1 0 0,-1-1 0 0 0,1 0-1 0 0,1 1 1 0 0,0 8-1 0 0,0-10-19 0 0,-1-1 0 0 0,1 0 0 0 0,0 0 0 0 0,0 0 0 0 0,1 0 0 0 0,-1 0 0 0 0,1 0 0 0 0,0 0 0 0 0,0 0 0 0 0,0-1 0 0 0,0 1 0 0 0,1 0 0 0 0,4 4 0 0 0,-4-5-82 0 0,1 0-1 0 0,-1 0 0 0 0,0-1 0 0 0,1 1 1 0 0,0-1-1 0 0,0 0 0 0 0,-1 0 0 0 0,1 0 1 0 0,0-1-1 0 0,0 0 0 0 0,1 1 0 0 0,-1-1 1 0 0,0-1-1 0 0,0 1 0 0 0,8 0 0 0 0,-11-1-83 0 0,0 0 0 0 0,0-1 0 0 0,1 1-1 0 0,-1 0 1 0 0,0-1 0 0 0,0 1 0 0 0,1 0 0 0 0,-1-1-1 0 0,0 1 1 0 0,0-1 0 0 0,0 0 0 0 0,2-1-1 0 0,8-7-5057 0 0,-3-4-1146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3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4144 0 0,'0'2'2677'0'0,"7"16"2612"0"0,-5-13-4424 0 0,0-1 0 0 0,0 1 0 0 0,-1-1 0 0 0,1 1 0 0 0,-1 0 0 0 0,0 8 0 0 0,0-7-425 0 0,0-1 1 0 0,0 1-1 0 0,1-1 1 0 0,-1 1-1 0 0,1-1 1 0 0,1 0-1 0 0,-1 1 1 0 0,1-1-1 0 0,-1 0 1 0 0,6 6-1 0 0,-3-4-76 0 0,-1-1-1 0 0,-1 1 0 0 0,1 0 1 0 0,3 14-1 0 0,-1-2 40 0 0,3 11 298 0 0,-8-22-418 0 0,1 1 0 0 0,5 12 0 0 0,-4-14-198 0 0,-1-1-1 0 0,0 1 1 0 0,0 0-1 0 0,-1 0 0 0 0,0-1 1 0 0,0 9-1 0 0,-1 2-57 0 0,-1 0 0 0 0,-4 26-1 0 0,4-36-69 0 0,-1 0 0 0 0,0 0 0 0 0,0 0 0 0 0,-1-1 0 0 0,0 1 0 0 0,0-1-1 0 0,0 1 1 0 0,-9 10 0 0 0,10-14-611 0 0,-1 1 0 0 0,0-1 0 0 0,0 1 0 0 0,0-1-1 0 0,0 0 1 0 0,-1 0 0 0 0,-6 4 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4.0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20 19727 0 0,'0'-3'305'0'0,"-4"-6"1642"0"0,4 9-1893 0 0,0-1 75 0 0,-1 1 1 0 0,1 0 0 0 0,0-1 0 0 0,0 1 0 0 0,0 0-1 0 0,0-1 1 0 0,0 1 0 0 0,-1 0 0 0 0,1-1 0 0 0,0 1-1 0 0,0 0 1 0 0,-1 0 0 0 0,1-1 0 0 0,0 1 0 0 0,0 0-1 0 0,-1 0 1 0 0,1-1 0 0 0,0 1 0 0 0,-1 0 0 0 0,1 0-1 0 0,0 0 1 0 0,-1 0 0 0 0,1-1 0 0 0,0 1 0 0 0,-1 0-1 0 0,1 0 1 0 0,0 0 0 0 0,-1 0 0 0 0,1 0 0 0 0,0 0-1 0 0,-1 0 1 0 0,1 0 0 0 0,-1 0 0 0 0,1 0-1 0 0,0 0 1 0 0,-1 0 0 0 0,1 0 0 0 0,0 0 0 0 0,-1 1-1 0 0,1-1 1 0 0,0 0 0 0 0,-1 0 0 0 0,-1 1 139 0 0,1 0-160 0 0,-3 1-105 0 0,1 1 0 0 0,-1 0 0 0 0,1 0 0 0 0,0 0 0 0 0,0 1-1 0 0,0-1 1 0 0,0 1 0 0 0,0 0 0 0 0,-3 6 0 0 0,-18 44-345 0 0,17-35 130 0 0,-3 12-222 0 0,8-24 185 0 0,0 1 1 0 0,0-1-1 0 0,-5 9 0 0 0,5-13 149 0 0,1-2 81 0 0,1-1 0 0 0,-1 1 0 0 0,1 0-1 0 0,0 0 1 0 0,-1 0 0 0 0,1 0-1 0 0,0 0 1 0 0,-1 0 0 0 0,1 0 0 0 0,0 0-1 0 0,0 0 1 0 0,0-1 0 0 0,0 1-1 0 0,0 0 1 0 0,0 0 0 0 0,0 0-1 0 0,0 2 1 0 0,6 34-210 0 0,-6-33 155 0 0,19 22-61 0 0,-11-17 109 0 0,-3-4 43 0 0,-1 0 0 0 0,1 0 0 0 0,0 0 0 0 0,1-1 0 0 0,-1 0 0 0 0,1 0 0 0 0,0 0 0 0 0,0-1 0 0 0,0 0 0 0 0,0 0 0 0 0,11 3 0 0 0,-16-5-35 0 0,0-1 0 0 0,1 0 1 0 0,-1 0-1 0 0,1 0 0 0 0,-1 0 0 0 0,0 0 0 0 0,1 0 0 0 0,-1 0 0 0 0,0 0 0 0 0,1-1 0 0 0,-1 1 1 0 0,2-1-1 0 0,-1 1-82 0 0,2 0-238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4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50 167 8288 0 0,'1'1'3332'0'0,"11"7"6258"0"0,-11-6-8797 0 0,4 12 7 0 0,-1 1-1 0 0,4 20 0 0 0,-2-4-689 0 0,-5-29-102 0 0,0 0-1 0 0,0 1 1 0 0,1-1-1 0 0,-1 0 0 0 0,0 0 1 0 0,1 0-1 0 0,-1 0 1 0 0,1 0-1 0 0,-1 0 1 0 0,5 3-1 0 0,6 8-413 0 0,-11-11 122 0 0,7 1-4 0 0,0-3 334 0 0,-7 0 8 0 0,0 0 0 0 0,0-1 0 0 0,0 1 1 0 0,0-1-1 0 0,0 1 0 0 0,-1 0 1 0 0,1-1-1 0 0,0 1 0 0 0,0-1 1 0 0,-1 0-1 0 0,1 1 0 0 0,0-1 0 0 0,-1 0 1 0 0,1 1-1 0 0,0-2 0 0 0,1 0 90 0 0,1-1-7 0 0,0-1 1 0 0,0 0 0 0 0,-1 0 0 0 0,1 0 0 0 0,-1 0 0 0 0,0 0-1 0 0,0 0 1 0 0,0 0 0 0 0,-1-1 0 0 0,1 1 0 0 0,-1-1 0 0 0,1-9 0 0 0,3-11 259 0 0,-2 13-196 0 0,-1 1 0 0 0,1-24 1 0 0,-3 12-280 0 0,1 8 349 0 0,-2 0 0 0 0,-1-18 0 0 0,1 27-162 0 0,0 1 0 0 0,-1 0 0 0 0,1 0-1 0 0,-1 0 1 0 0,0 0 0 0 0,0 0 0 0 0,0 0 0 0 0,-1 0-1 0 0,0 1 1 0 0,-4-6 0 0 0,7 9-106 0 0,-1 0-1 0 0,0 0 1 0 0,0 0 0 0 0,-1 0 0 0 0,1 0 0 0 0,0 0-1 0 0,0 0 1 0 0,0 1 0 0 0,0-1 0 0 0,-1 0 0 0 0,1 1 0 0 0,0-1-1 0 0,-1 1 1 0 0,1-1 0 0 0,-1 1 0 0 0,1-1 0 0 0,0 1-1 0 0,-1 0 1 0 0,1 0 0 0 0,-1 0 0 0 0,1 0 0 0 0,-1 0-1 0 0,1 0 1 0 0,0 0 0 0 0,-1 0 0 0 0,1 1 0 0 0,-1-1 0 0 0,1 1-1 0 0,-2 0 1 0 0,-1 0-37 0 0,1 1-1 0 0,-1 0 1 0 0,1 0-1 0 0,0 0 1 0 0,0 1 0 0 0,0-1-1 0 0,0 0 1 0 0,1 1-1 0 0,-6 5 1 0 0,-46 70-1774 0 0,47-66 231 0 0,0 1 0 0 0,-6 16 0 0 0,8-8-6798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5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1 110 6448 0 0,'0'-19'297'0'0,"0"15"2062"0"0,1 14 6427 0 0,0-6-8357 0 0,0 1-1 0 0,0-1 1 0 0,0 0-1 0 0,-1 1 1 0 0,1-1-1 0 0,-1 0 1 0 0,-1 7 0 0 0,1-5-390 0 0,0 0 0 0 0,1 0 0 0 0,-1 0 1 0 0,1-1-1 0 0,2 9 0 0 0,1-1-4 0 0,-3-7-33 0 0,0-1 0 0 0,1 1 0 0 0,0 0 0 0 0,0-1 0 0 0,1 0 0 0 0,-1 1 0 0 0,1-1 0 0 0,4 5 0 0 0,3 0-1 0 0,19 17-1 0 0,-25-24-1 0 0,-1 0 0 0 0,1 0-1 0 0,1-1 1 0 0,-1 0 0 0 0,0 1 0 0 0,1-2-1 0 0,-1 1 1 0 0,1 0 0 0 0,5 0-1 0 0,-7-2-4 0 0,0 0 1 0 0,0 0-1 0 0,0 0 0 0 0,0 0 0 0 0,0-1 0 0 0,0 1 0 0 0,0-1 0 0 0,-1 0 1 0 0,5-2-1 0 0,15-3-49 0 0,-8 4 51 0 0,-1-2 0 0 0,15-5 1 0 0,21-5 3 0 0,-42 12 0 0 0,23-4 0 0 0,12-1 0 0 0,-33 4 0 0 0,0 1 0 0 0,0 1 0 0 0,0 0 0 0 0,0 0 0 0 0,0 0 0 0 0,12 2 0 0 0,25 1 0 0 0,-35-2 0 0 0,-1 0 0 0 0,0 1 0 0 0,1 0 0 0 0,16 5 0 0 0,-2 0 0 0 0,-15-4 0 0 0,-1 0 0 0 0,18 7 0 0 0,-1 2 1 0 0,-20-9 0 0 0,0 0 0 0 0,-1 1-1 0 0,1 0 1 0 0,0-1 0 0 0,-1 2-1 0 0,0-1 1 0 0,0 1 0 0 0,0 0-1 0 0,0 0 1 0 0,0 0 0 0 0,-1 1 0 0 0,0-1-1 0 0,0 1 1 0 0,0 0 0 0 0,6 11-1 0 0,-2-6 59 0 0,-8-10-57 0 0,0 0 1 0 0,0 0-1 0 0,0 1 0 0 0,1-1 0 0 0,-1 0 1 0 0,0 0-1 0 0,0 0 0 0 0,0 0 0 0 0,0 1 1 0 0,1-1-1 0 0,-1 0 0 0 0,0 0 1 0 0,0 0-1 0 0,0 1 0 0 0,0-1 0 0 0,0 0 1 0 0,0 0-1 0 0,0 1 0 0 0,1-1 1 0 0,-1 0-1 0 0,0 0 0 0 0,0 1 0 0 0,0-1 1 0 0,0 0-1 0 0,0 0 0 0 0,0 1 0 0 0,0-1 1 0 0,-1 1-1 0 0,1 0 3 0 0,0 0 0 0 0,0 0 0 0 0,0 0-1 0 0,0 0 1 0 0,0 1 0 0 0,0-1 0 0 0,0 0 0 0 0,0 0 0 0 0,0 0 0 0 0,1 0 0 0 0,-1 0-1 0 0,1 3 1 0 0,0-2 123 0 0,-5-18-149 0 0,4 13 10 0 0,0 1 1 0 0,0 0-1 0 0,1 0 0 0 0,-1 0 1 0 0,0 0-1 0 0,1 0 0 0 0,-1 0 1 0 0,2-2-1 0 0,2-9-37 0 0,-4 10 36 0 0,1 0 8 0 0,0-1-1 0 0,0 0 1 0 0,1 0 0 0 0,-1 1 0 0 0,1-1 0 0 0,0 1-1 0 0,0-1 1 0 0,0 1 0 0 0,0 0 0 0 0,0 0 0 0 0,1 0 0 0 0,4-4-1 0 0,5-8 5 0 0,-10 12 0 0 0,0 1 0 0 0,0-1 0 0 0,0 1 0 0 0,0 0 0 0 0,0 0 0 0 0,0 0 0 0 0,4-2 0 0 0,0-1 0 0 0,1 0 0 0 0,10-10 0 0 0,-7 6 0 0 0,-6 5 0 0 0,0 1 0 0 0,0 0 0 0 0,1 1 0 0 0,5-3 0 0 0,14-10 0 0 0,-16 9 20 0 0,0 1-1 0 0,0 1 0 0 0,0-1 0 0 0,1 2 1 0 0,-1-1-1 0 0,1 1 0 0 0,0 0 0 0 0,13-2 1 0 0,-16 5 78 0 0,-1-1 0 0 0,1 1 0 0 0,-1 0 0 0 0,1 1 1 0 0,0-1-1 0 0,-1 1 0 0 0,1 0 0 0 0,9 4 0 0 0,-1 0-127 0 0,-1 2-1 0 0,14 7 0 0 0,-25-13 46 0 0,16 8-16 0 0,1-1 0 0 0,1-1 0 0 0,0-1 0 0 0,36 7 0 0 0,-30-7 0 0 0,-17-4-31 0 0,0-1-1 0 0,0 0 1 0 0,0-1-1 0 0,0 0 0 0 0,-1 0 1 0 0,1 0-1 0 0,0-1 1 0 0,0-1-1 0 0,0 0 1 0 0,13-4-1 0 0,-16 4 9 0 0,0 0 0 0 0,0-1-1 0 0,1 0 1 0 0,-2 0 0 0 0,1-1 0 0 0,0 0 0 0 0,-1 0 0 0 0,1 0 0 0 0,-1-1-1 0 0,0 1 1 0 0,-1-1 0 0 0,1 0 0 0 0,-1-1 0 0 0,5-7 0 0 0,-7 10 50 0 0,8-14 220 0 0,14-33 0 0 0,-22 44-333 0 0,0 0-1 0 0,0 0 1 0 0,-1 0-1 0 0,0 0 1 0 0,0 0 0 0 0,-1 0-1 0 0,1 0 1 0 0,-1 0-1 0 0,0 0 1 0 0,-2-8-1 0 0,-2 0-429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6.1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125 101 5064 0 0,'0'0'389'0'0,"-3"-8"-234"0"0,-7-17 4394 0 0,8 20-2931 0 0,1-1 0 0 0,-1 1 0 0 0,-1 0 0 0 0,-2-5 0 0 0,0 3-167 0 0,5 6-1302 0 0,0 0 0 0 0,-1 0 0 0 0,1 0 0 0 0,-1 0 0 0 0,0 0 0 0 0,1 1 0 0 0,-1-1 0 0 0,1 0 0 0 0,-1 0 0 0 0,0 1-1 0 0,0-1 1 0 0,1 0 0 0 0,-1 1 0 0 0,0-1 0 0 0,0 1 0 0 0,0-1 0 0 0,0 1 0 0 0,0 0 0 0 0,0-1 0 0 0,0 1 0 0 0,0 0 0 0 0,0-1 0 0 0,0 1 0 0 0,-1 0 0 0 0,-19-7 824 0 0,18 6-866 0 0,0-1-1 0 0,0 1 1 0 0,1 0 0 0 0,-2 0-1 0 0,1 1 1 0 0,-5-2 0 0 0,5 4-34 0 0,1-1-76 0 0,1 0 0 0 0,-1 0-1 0 0,0 1 1 0 0,1-1-1 0 0,-1 1 1 0 0,1-1 0 0 0,0 1-1 0 0,-1-1 1 0 0,1 1 0 0 0,0 0-1 0 0,0 0 1 0 0,0 0 0 0 0,0-1-1 0 0,0 1 1 0 0,0 0 0 0 0,1 0-1 0 0,-1 0 1 0 0,1 0 0 0 0,-1 0-1 0 0,1 1 1 0 0,0-1-1 0 0,0 0 1 0 0,0 0 0 0 0,0 0-1 0 0,0 0 1 0 0,1 2 0 0 0,-1 8-81 0 0,5 62-392 0 0,5 47-424 0 0,-1 1 162 0 0,-1-23-759 0 0,-8-94 1037 0 0,1-1 0 0 0,-1 1 0 0 0,1-1 0 0 0,2 9 0 0 0,-3-11-855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6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1 421 12816 0 0,'0'0'1157'0'0,"1"0"-953"0"0,4 0 300 0 0,1 0 1 0 0,-1 0-1 0 0,0-1 1 0 0,1 0-1 0 0,5-2 1 0 0,9 0 1290 0 0,-13 2-1412 0 0,1 0 0 0 0,-1 0 0 0 0,0-1 0 0 0,0 0 0 0 0,0 0 0 0 0,8-4 0 0 0,9-3-1358 0 0,-11 4-4046 0 0,1-3-1719 0 0</inkml:trace>
  <inkml:trace contextRef="#ctx0" brushRef="#br0" timeOffset="1">392 4 13360 0 0,'0'-3'8902'0'0,"1"4"-8617"0"0,2 6-743 0 0,0 0 0 0 0,-1 0 0 0 0,3 10 0 0 0,-4-12-570 0 0,3 6-436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6.8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19351 0 0,'0'0'439'0'0,"0"0"-399"0"0,0 0-1 0 0,0 0 1 0 0,0 0 0 0 0,0-1-1 0 0,0 1 1 0 0,0 0-1 0 0,0 0 1 0 0,0 0 0 0 0,0 0-1 0 0,0 0 1 0 0,0-1-1 0 0,0 1 1 0 0,-1 0 0 0 0,1 0-1 0 0,0 0 1 0 0,0 0 0 0 0,0 0-1 0 0,0-1 1 0 0,0 1-1 0 0,0 0 1 0 0,0 0 0 0 0,-1 0-1 0 0,1 0 1 0 0,0 0 0 0 0,0 0-1 0 0,0 0 1 0 0,0 0-1 0 0,0 0 1 0 0,-1 0 0 0 0,1 0-1 0 0,0 0 1 0 0,0-1-1 0 0,0 1 1 0 0,0 0 0 0 0,-1 0-1 0 0,1 0 1 0 0,0 0 0 0 0,0 0-1 0 0,0 1 1 0 0,0-1-1 0 0,-1 0 1 0 0,-6 5 49 0 0,7-4-30 0 0,-1 0-1 0 0,0 0 0 0 0,1-1 0 0 0,-1 1 1 0 0,1 0-1 0 0,-1 0 0 0 0,1 0 1 0 0,-1 0-1 0 0,1 0 0 0 0,-1 0 1 0 0,1 0-1 0 0,0 0 0 0 0,0 0 0 0 0,-1 0 1 0 0,1 0-1 0 0,0 0 0 0 0,0 2 1 0 0,-1 5 259 0 0,-7 16 441 0 0,5-16-437 0 0,0 1 0 0 0,1-1 1 0 0,-3 16-1 0 0,3-5 25 0 0,-5 71-254 0 0,7-55-120 0 0,2 0 0 0 0,1 0 0 0 0,1 0-1 0 0,11 35 1 0 0,-13-64-156 0 0,0 0-1 0 0,1 0 1 0 0,0 0 0 0 0,0-1-1 0 0,1 1 1 0 0,-1-1 0 0 0,1 1-1 0 0,1-1 1 0 0,-1-1 0 0 0,0 1-1 0 0,1 0 1 0 0,0-1-1 0 0,0 0 1 0 0,11 6 0 0 0,1-1-7938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0.8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0 7832 0 0,'0'0'1205'0'0,"0"3"740"0"0,0 8 634 0 0,0 2-386 0 0,0-1 0 0 0,-1 0 0 0 0,-3 21 0 0 0,-2 15-1071 0 0,4-39-981 0 0,1-1 0 0 0,1 1 0 0 0,0 0 0 0 0,1 11 0 0 0,0-10-74 0 0,-1 1 0 0 0,-1 15 0 0 0,0 16 29 0 0,1-33-130 0 0,1-1 0 0 0,-2 0 0 0 0,1 1 0 0 0,-4 12 0 0 0,3-13-341 0 0,-1 1 0 0 0,1-1 0 0 0,1 0 0 0 0,-1 12 0 0 0,1-16-47 0 0,0-3-247 0 0,0 0 410 0 0,-1 0 1 0 0,0 0 0 0 0,1 0-1 0 0,-1 0 1 0 0,1 0 0 0 0,-1 0-1 0 0,1 0 1 0 0,-1 0 0 0 0,1 0-1 0 0,0 0 1 0 0,0 1 0 0 0,-1-1-1 0 0,1 0 1 0 0,0 0 0 0 0,0 2-1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7.2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15 11664 0 0,'0'0'530'0'0,"0"-6"182"0"0,2 1-470 0 0,13 1 4036 0 0,-13 5-3981 0 0,0-1 0 0 0,0 0 0 0 0,1 1 0 0 0,-1-1 0 0 0,0 1 0 0 0,0 0 0 0 0,0-1 0 0 0,0 1 0 0 0,0 0 0 0 0,0 0 0 0 0,0 1 0 0 0,0-1 0 0 0,0 0 0 0 0,0 1 0 0 0,-1-1 0 0 0,1 1 0 0 0,0-1 1 0 0,1 4-1 0 0,11 7 798 0 0,-13-11-1030 0 0,0 0 0 0 0,1 0 0 0 0,-1 1 0 0 0,0-1 0 0 0,-1 0 0 0 0,1 0 0 0 0,0 1 0 0 0,0-1 0 0 0,-1 1 0 0 0,1-1 0 0 0,0 1 0 0 0,-1-1 0 0 0,1 3 1 0 0,2 5 105 0 0,-1-4-143 0 0,-1 0 0 0 0,-1 0-1 0 0,1 1 1 0 0,-1-1 0 0 0,1 0-1 0 0,-2 0 1 0 0,1 0 0 0 0,0 0-1 0 0,-1 0 1 0 0,-1 6-1 0 0,0-4-19 0 0,1-1-8 0 0,-1 0 0 0 0,0 0 0 0 0,0-1 0 0 0,-1 1 0 0 0,0 0 0 0 0,-5 7 0 0 0,-7 16 0 0 0,12-22-287 0 0,-1 1 0 0 0,0-1 0 0 0,0 0 0 0 0,0-1 0 0 0,-1 1 0 0 0,-5 6 0 0 0,-2-22-7690 0 0</inkml:trace>
  <inkml:trace contextRef="#ctx0" brushRef="#br0" timeOffset="1">159 49 7368 0 0,'0'-35'786'0'0,"-7"52"9069"0"0,0 0-5675 0 0,2-1-3358 0 0,-1 7 175 0 0,4-19-898 0 0,1 1-1 0 0,-1 0 1 0 0,1-1-1 0 0,1 1 1 0 0,-1 6-1 0 0,1-1 34 0 0,-1-2-120 0 0,1-1 1 0 0,0 0-1 0 0,1 1 0 0 0,-1-1 1 0 0,1 0-1 0 0,1 0 1 0 0,0 0-1 0 0,0 1 1 0 0,4 8-1 0 0,-3-8-29 0 0,2 0 1 0 0,8 13-1 0 0,-11-18-22 0 0,1-1 1 0 0,-1 0-1 0 0,1 1 1 0 0,-1-1 0 0 0,1 0-1 0 0,0 0 1 0 0,-1-1-1 0 0,1 1 1 0 0,0 0-1 0 0,4 0 1 0 0,-5-1-28 0 0,-1-1 0 0 0,1 0 0 0 0,-1 0 0 0 0,1 0 0 0 0,0 0 0 0 0,-1 0 1 0 0,1 0-1 0 0,-1 0 0 0 0,1-1 0 0 0,-1 1 0 0 0,1 0 0 0 0,-1-1 0 0 0,1 1 0 0 0,-1-1 0 0 0,0 0 0 0 0,1 1 1 0 0,-1-1-1 0 0,0 0 0 0 0,1 0 0 0 0,-1 0 0 0 0,1-1 0 0 0,1-1-305 0 0,0 1-1 0 0,0-1 1 0 0,-1 1 0 0 0,1-1-1 0 0,-1 0 1 0 0,4-6 0 0 0,-1-5-4706 0 0,-4-1-1507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7.6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5064 0 0,'0'0'389'0'0,"2"9"30"0"0,19 31 6577 0 0,5 17-2077 0 0,-19-45-4033 0 0,-1 1 0 0 0,0 1 1 0 0,-1-1-1 0 0,4 19 0 0 0,1 5 383 0 0,-7-27-947 0 0,0 0 0 0 0,-1 0 0 0 0,2 12 0 0 0,1 32 607 0 0,-2-29-605 0 0,-1-1 1 0 0,-2 40 0 0 0,-3-27-133 0 0,-8 60-47 0 0,-6-47-1933 0 0,17-47 96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8.0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 18399 0 0,'0'0'5310'0'0,"2"0"-4612"0"0,22 7 1122 0 0,-21-5-1434 0 0,16 17 151 0 0,-14-15-448 0 0,-1 0-1 0 0,1 1 1 0 0,-1-1 0 0 0,4 6 0 0 0,-2-1-59 0 0,1-1 1 0 0,0-1-1 0 0,0 1 0 0 0,11 8 1 0 0,-12-11-16 0 0,0 0 0 0 0,-1 0 0 0 0,0 0 0 0 0,0 0 0 0 0,0 1 0 0 0,-1 0 0 0 0,0 0 0 0 0,0 0 0 0 0,0 0 0 0 0,3 8 0 0 0,-5-6-13 0 0,0-5 3 0 0,-1 0-1 0 0,0 1 1 0 0,0-1-1 0 0,0 0 0 0 0,0 0 1 0 0,0 1-1 0 0,-1-1 1 0 0,0 0-1 0 0,0 1 1 0 0,0-1-1 0 0,0 1 0 0 0,0-1 1 0 0,-1 4-1 0 0,-1 5 16 0 0,1-8-13 0 0,0-1 0 0 0,1 1 0 0 0,-1 0 0 0 0,0-1 0 0 0,-1 1 0 0 0,1-1 0 0 0,-1 1 0 0 0,-2 3 0 0 0,-3 4 41 0 0,6-8-46 0 0,0 0-1 0 0,-1-1 1 0 0,0 1-1 0 0,1-1 1 0 0,-1 0 0 0 0,0 0-1 0 0,0 1 1 0 0,0-1-1 0 0,-3 2 1 0 0,-10 8 46 0 0,11-8-47 0 0,0-1 0 0 0,1 0 0 0 0,-1 0-1 0 0,0 0 1 0 0,-7 2 0 0 0,-11 6 19 0 0,16-7-9 0 0,-1-1 0 0 0,0 0 0 0 0,-9 3 0 0 0,-24 11-144 0 0,36-16 6 0 0,1 1 1 0 0,0-1-1 0 0,0 1 0 0 0,0 0 1 0 0,0-1-1 0 0,-5 6 1 0 0,-2 0-559 0 0,9-7 149 0 0,-9 0-4192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28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78 18399 0 0,'0'0'2112'0'0,"0"2"-1296"0"0,-1 9 378 0 0,1 13 698 0 0,4 5-1148 0 0,-2-16-527 0 0,0 0 0 0 0,4 14-1 0 0,-4-23-196 0 0,-1 1 1 0 0,1 0-1 0 0,0-1 0 0 0,1 0 0 0 0,-1 1 1 0 0,1-1-1 0 0,0 0 0 0 0,0 0 1 0 0,4 4-1 0 0,11 10-9 0 0,-6-5-11 0 0,2 0 1 0 0,0 0 0 0 0,22 15-1 0 0,-25-21 56 0 0,-6-3-103 0 0,0-1 1 0 0,1 0-1 0 0,7 4 0 0 0,-11-7 28 0 0,0 1 0 0 0,1-1 0 0 0,-1 1-1 0 0,0-1 1 0 0,0 1 0 0 0,0-1 0 0 0,0 0 0 0 0,0 0-1 0 0,1 0 1 0 0,-1 0 0 0 0,0-1 0 0 0,0 1-1 0 0,4-2 1 0 0,-2 1 41 0 0,-1-1-1 0 0,1 0 0 0 0,0 0 0 0 0,0-1 1 0 0,-1 1-1 0 0,1-1 0 0 0,-1 1 0 0 0,0-1 1 0 0,0 0-1 0 0,0-1 0 0 0,0 1 0 0 0,-1 0 1 0 0,3-5-1 0 0,-1 3 61 0 0,-1 0-1 0 0,-1 0 1 0 0,1-1-1 0 0,-1 1 1 0 0,1-1-1 0 0,-2 1 1 0 0,1-1-1 0 0,-1 0 1 0 0,1-6 0 0 0,1-13 248 0 0,-2 17-211 0 0,1-1 0 0 0,-2 0-1 0 0,1 1 1 0 0,-1-1 0 0 0,-1 0-1 0 0,0 1 1 0 0,0-1 0 0 0,-3-10-1 0 0,1 10 3 0 0,-1-1-1 0 0,0 1 1 0 0,0 0-1 0 0,-1 0 1 0 0,0 1-1 0 0,-1 0 1 0 0,0-1-1 0 0,0 2 1 0 0,-1-1-1 0 0,0 1 1 0 0,-11-9 0 0 0,13 12-164 0 0,1 1 0 0 0,-1 0 1 0 0,0 0-1 0 0,0 1 1 0 0,0-1-1 0 0,0 1 0 0 0,-1 0 1 0 0,1 0-1 0 0,0 1 1 0 0,-1 0-1 0 0,1 0 0 0 0,-1 0 1 0 0,0 0-1 0 0,1 1 1 0 0,-1 0-1 0 0,0 0 0 0 0,1 1 1 0 0,-1 0-1 0 0,1 0 1 0 0,-1 0-1 0 0,-10 4 0 0 0,7-1-398 0 0,-1 0-1 0 0,1 1 0 0 0,0 0 0 0 0,1 1 0 0 0,-1 0 0 0 0,1 0 0 0 0,0 0 0 0 0,1 1 1 0 0,0 1-1 0 0,0-1 0 0 0,-10 16 0 0 0,-3 8-8100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47.4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10592 0 0,'0'0'964'0'0,"0"-13"9142"0"0,10 50-8042 0 0,-6-12-1627 0 0,14 63 259 0 0,-15-72-656 0 0,0 1 0 0 0,1 26 0 0 0,0 4 12 0 0,1 58 312 0 0,-4-73-414 0 0,7 60 0 0 0,6 16-331 0 0,-11-70 301 0 0,2 0 1 0 0,18 63-1 0 0,-19-92 52 0 0,-3-7 16 0 0,0 0 0 0 0,1 1-1 0 0,-1-1 1 0 0,0 0 0 0 0,-1 1 0 0 0,1-1-1 0 0,0 1 1 0 0,0 2 0 0 0,1-2-50 0 0,5 0 50 0 0,-5-2 14 0 0,0-1-1 0 0,0 1 0 0 0,0 0 0 0 0,0-1 1 0 0,0 1-1 0 0,1-1 0 0 0,-1 0 1 0 0,0 1-1 0 0,0-1 0 0 0,0 0 0 0 0,0 0 1 0 0,0 0-1 0 0,3-1 0 0 0,14 1 432 0 0,-14 0-383 0 0,0 0 1 0 0,0 0-1 0 0,0-1 1 0 0,0 1-1 0 0,0-1 1 0 0,0 0-1 0 0,0 0 1 0 0,0-1-1 0 0,6-2 0 0 0,25-6 115 0 0,-28 8-165 0 0,11 0 0 0 0,30-10 0 0 0,-30 8-6 0 0,0 0 1 0 0,0 1-1 0 0,0 1 0 0 0,0 1 0 0 0,0 0 1 0 0,22 3-1 0 0,42-2-55 0 0,-58-2-24 0 0,18-1 34 0 0,83 4 0 0 0,-65 3 245 0 0,-37-3-349 0 0,1 1 0 0 0,35 8-1 0 0,-25-3 20 0 0,15 5 64 0 0,-46-11 72 0 0,-1 0 0 0 0,1-1 0 0 0,-1 1 0 0 0,0-1 0 0 0,1 0 0 0 0,-1 1 0 0 0,1-2 0 0 0,-1 1 0 0 0,1 0 0 0 0,3-2 0 0 0,-4 2 0 0 0,-2 0 0 0 0,13 3 0 0 0,-3-3 0 0 0,-9-4 0 0 0,-2 4 0 0 0,4-6 16 0 0,0 0-1 0 0,-1 0 0 0 0,0-1 1 0 0,0 1-1 0 0,-1-1 1 0 0,0 0-1 0 0,0 1 0 0 0,0-1 1 0 0,-1 0-1 0 0,1-10 0 0 0,-1-6 130 0 0,-4-43-1 0 0,0 8-47 0 0,-5-287 116 0 0,-2 175-213 0 0,8 135 20 0 0,-2 1-1 0 0,-8-38 1 0 0,7 44-15 0 0,5 26-20 0 0,0 1 12 0 0,0 1 0 0 0,0-1-1 0 0,0 0 1 0 0,0 1 0 0 0,0-1 0 0 0,0 0-1 0 0,0 1 1 0 0,0-1 0 0 0,0 1 0 0 0,0-1-1 0 0,0 0 1 0 0,-1 1 0 0 0,1-1-1 0 0,0 1 1 0 0,0-1 0 0 0,-1 1 0 0 0,1-1-1 0 0,0 1 1 0 0,-1-1 0 0 0,1 1-1 0 0,0-1 1 0 0,-1 1 0 0 0,1-1 0 0 0,-1 1-1 0 0,1-1 1 0 0,-1 1 0 0 0,1 0-1 0 0,-1-1 1 0 0,1 1 0 0 0,-1 0 0 0 0,1 0-1 0 0,-1-1 1 0 0,0 1 0 0 0,1 0 0 0 0,-1 0-1 0 0,1 0 1 0 0,-1 0 0 0 0,0 0-1 0 0,1 0 1 0 0,-1-1 0 0 0,0 2 0 0 0,1-1-1 0 0,-1 0 1 0 0,1 0 0 0 0,-1 0-1 0 0,0 0 1 0 0,1 0 0 0 0,-1 0 0 0 0,1 1-1 0 0,-1-1 1 0 0,1 0 0 0 0,-1 0 0 0 0,0 1-1 0 0,-45 27 4 0 0,36-23 1 0 0,8-4 0 0 0,0 0 0 0 0,0 1 0 0 0,0-2 1 0 0,0 1-1 0 0,0 0 0 0 0,0 0 1 0 0,0-1-1 0 0,-4 1 0 0 0,-112 23 273 0 0,87-19-250 0 0,-171 19 333 0 0,195-24-304 0 0,-196 15 835 0 0,32 5-682 0 0,119-14-147 0 0,-46 8-52 0 0,62-9-58 0 0,30-5-27 0 0,-1 1 0 0 0,0 0 0 0 0,0 0 0 0 0,-9 4 0 0 0,-1-2-1613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2:51.0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14 228 11520 0 0,'-2'6'284'0'0,"0"1"0"0"0,0 0 0 0 0,1 0 0 0 0,0 0 0 0 0,0 1 0 0 0,0 7 0 0 0,-2 21 2881 0 0,3-32-2829 0 0,0 0-1 0 0,0 0 1 0 0,0 0 0 0 0,1-1 0 0 0,0 6 0 0 0,2 10 330 0 0,-3-1-101 0 0,2 0 0 0 0,4 18 0 0 0,0 1 23 0 0,7 66 332 0 0,9 106-792 0 0,-18-168-138 0 0,1 25-59 0 0,-1 248-719 0 0,1-266 872 0 0,0-3 88 0 0,-5-40-189 0 0,0-1-1 0 0,1 0 1 0 0,-1 1 0 0 0,1-1-1 0 0,0 0 1 0 0,0 0 0 0 0,4 7-1 0 0,-1-3-35 0 0,1-4 68 0 0,-4-4 20 0 0,1 1-1 0 0,0-1 1 0 0,0 0 0 0 0,-1 0 0 0 0,1 0 0 0 0,0 0 0 0 0,0 0 0 0 0,0 0-1 0 0,-1 0 1 0 0,1 0 0 0 0,0-1 0 0 0,0 1 0 0 0,-1-1 0 0 0,1 1 0 0 0,0-1-1 0 0,2-1 1 0 0,4-1 83 0 0,2 1 22 0 0,-7 1-106 0 0,0 1 1 0 0,0-1-1 0 0,0 0 0 0 0,-1 0 1 0 0,1 0-1 0 0,0 0 1 0 0,0-1-1 0 0,3-1 1 0 0,1-1 14 0 0,0 1 1 0 0,0 0-1 0 0,1 0 1 0 0,-1 1 0 0 0,13-3-1 0 0,13-3 88 0 0,-12 2 17 0 0,0 1-1 0 0,37-4 0 0 0,-2 0 5 0 0,207-30-20 0 0,-244 38-138 0 0,1 2 0 0 0,28 3-1 0 0,-17 0 28 0 0,49 9 317 0 0,-56-8-136 0 0,1-1-1 0 0,38 2 0 0 0,23-5 274 0 0,77-2-58 0 0,-154 1-423 0 0,1 0 0 0 0,-1 1-1 0 0,15 2 1 0 0,17 1 13 0 0,-36-4 41 0 0,0 0-1 0 0,0-1 0 0 0,0 1 1 0 0,8-3-1 0 0,-11 2 36 0 0,9-4 629 0 0,-10 3-646 0 0,0-1 0 0 0,1 0 0 0 0,-1 0 1 0 0,0 0-1 0 0,-1 0 0 0 0,1 0 1 0 0,0 0-1 0 0,-1 0 0 0 0,0 0 0 0 0,0 0 1 0 0,0 0-1 0 0,0 0 0 0 0,0 0 1 0 0,-1-4-1 0 0,-2-6 60 0 0,0 0 0 0 0,-7-14 0 0 0,0-3-34 0 0,-31-143 88 0 0,9 33-116 0 0,1 0-70 0 0,21 87 14 0 0,3 0 0 0 0,0-89-1 0 0,7 118-95 0 0,9-209-480 0 0,-9 228 551 0 0,0 1 0 0 0,0-1 0 0 0,0 0 0 0 0,0 1 0 0 0,-2-6 0 0 0,0-11-16 0 0,-3-32-324 0 0,3 51 347 0 0,1 1-1 0 0,-1-1 1 0 0,0 1-1 0 0,1-1 0 0 0,-1 1 1 0 0,0-1-1 0 0,0 1 1 0 0,0 0-1 0 0,0 0 0 0 0,-3-1 1 0 0,-27-2 258 0 0,20 0-209 0 0,-1 2-1 0 0,1-1 0 0 0,-1 2 0 0 0,1 0 1 0 0,-16 0-1 0 0,14 0 22 0 0,1 0-1 0 0,-17-4 1 0 0,-10-1 74 0 0,-179-25 239 0 0,194 30-345 0 0,0 0 0 0 0,-30 5 0 0 0,16-2-19 0 0,11 1-15 0 0,1 1 0 0 0,0 2 0 0 0,0 0 0 0 0,0 2 0 0 0,-33 14 0 0 0,10 2-62 0 0,28-13 27 0 0,-1 4-65 0 0,19-12 58 0 0,0 0-1 0 0,0 0 1 0 0,-1-1-1 0 0,-5 3 1 0 0,-13 8-844 0 0,21-12 492 0 0,15 6-3493 0 0,-2-2 2215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6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283 1 9672 0 0,'0'0'11418'0'0,"-11"4"-7666"0"0,-43 44-1019 0 0,42-36-2642 0 0,7-8-84 0 0,1 1-1 0 0,0 0 0 0 0,-7 8 0 0 0,-10 18 53 0 0,15-24-60 0 0,1-1 0 0 0,0 1 0 0 0,1 0 0 0 0,0 1 0 0 0,0-1 0 0 0,1 0 0 0 0,-1 1-1 0 0,2 0 1 0 0,-3 9 0 0 0,4-12-49 0 0,1-1-1 0 0,-1 1 1 0 0,0 0-1 0 0,-1 0 1 0 0,1 0-1 0 0,-1-1 1 0 0,-4 8-1 0 0,6-11 170 0 0,-2 0-38 0 0,-3 1-54 0 0,-3 6 47 0 0,-13 1 161 0 0,21-9-225 0 0,0 0 0 0 0,-1 0 0 0 0,1 1-1 0 0,0-1 1 0 0,-1 0 0 0 0,1 0 0 0 0,0 1 0 0 0,0-1 0 0 0,-1 0-1 0 0,1 0 1 0 0,0 1 0 0 0,0-1 0 0 0,-1 0 0 0 0,1 1 0 0 0,0-1-1 0 0,0 1 1 0 0,0-1 0 0 0,0 0 0 0 0,-1 1 0 0 0,0 2-2 0 0,-20 19-613 0 0,20-21 383 0 0,-7 11 30 0 0,-6 5 62 0 0,11-14 99 0 0,2-2 25 0 0,-1 0 0 0 0,1 0 1 0 0,1 0-1 0 0,-1 0 0 0 0,0 0 0 0 0,0 1 1 0 0,0-1-1 0 0,0 0 0 0 0,1 0 0 0 0,-1 1 1 0 0,1-1-1 0 0,-1 0 0 0 0,1 1 1 0 0,-1 1-1 0 0,-2 2-395 0 0,3-11-31 0 0,0 4 369 0 0,1 1 1 0 0,-1-1-1 0 0,1 1 1 0 0,-1-1-1 0 0,1 1 0 0 0,-1 0 1 0 0,1-1-1 0 0,-1 1 1 0 0,1 0-1 0 0,0 0 0 0 0,1-2 1 0 0,7-2-371 0 0,-8 5 324 0 0,1-1 0 0 0,-1 0 0 0 0,1 0 0 0 0,-1 0 0 0 0,0 1 0 0 0,1-2 0 0 0,-1 1 0 0 0,0 0 0 0 0,2-2 0 0 0,24-18-2229 0 0,-14 10 1388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6448 0 0,'-2'0'2890'0'0,"-18"0"11399"0"0,24 8-13073 0 0,4-2-884 0 0,0-1 0 0 0,0 1 0 0 0,0-1-1 0 0,0-1 1 0 0,1 0 0 0 0,0 0 0 0 0,12 3-1 0 0,7 1 144 0 0,35 4 0 0 0,-39-6-300 0 0,28 9 0 0 0,19 5-101 0 0,-58-17-74 0 0,-1 0 0 0 0,1 1 0 0 0,-1 0 0 0 0,0 1 0 0 0,13 7 0 0 0,-24-11 0 0 0,1-1 0 0 0,-1 1 0 0 0,0 0 0 0 0,1-1 0 0 0,-1 1 0 0 0,0 0 0 0 0,0 0 0 0 0,0 0 0 0 0,0 0 0 0 0,1 0 0 0 0,-1 0 0 0 0,-1 0 0 0 0,1 0 0 0 0,0 0 0 0 0,0 0 0 0 0,0 0 0 0 0,0 1 0 0 0,-1-1 0 0 0,1 0 0 0 0,0 3 0 0 0,-1-3 0 0 0,0 0 0 0 0,0 0 0 0 0,0 1 0 0 0,0-1 0 0 0,-1 0 0 0 0,1 0 0 0 0,0 0 0 0 0,-1 1 0 0 0,1-1 0 0 0,-1 0 0 0 0,1 0 0 0 0,-1 0 0 0 0,-1 2 0 0 0,1-1 0 0 0,-1 2 1 0 0,0 1 0 0 0,1-1-1 0 0,-1 1 1 0 0,1-1 0 0 0,0 1-1 0 0,0 7 1 0 0,0-7-16 0 0,1 0 0 0 0,-1 0 0 0 0,0 0 0 0 0,-1-1 0 0 0,1 1 0 0 0,-1-1 0 0 0,1 1 0 0 0,-5 5-1 0 0,-9 11-130 0 0,-29 29 0 0 0,9-12 33 0 0,12-14-269 0 0,0 1-2207 0 0,11-9-4858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7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187 244 9216 0 0,'-1'-2'706'0'0,"0"-14"-454"0"0,1 13-207 0 0,0 1 1 0 0,0-1-1 0 0,-1 0 1 0 0,1 1-1 0 0,0-1 0 0 0,-2-4 1 0 0,0 3 402 0 0,1 0-1 0 0,0 0 1 0 0,0-1 0 0 0,0 1 0 0 0,1 0 0 0 0,-1 0 0 0 0,1-1 0 0 0,0 1 0 0 0,1 0 0 0 0,-1 0-1 0 0,1-1 1 0 0,1-4 0 0 0,-2 4 25 0 0,0 1 0 0 0,0-1 0 0 0,0 1 0 0 0,0-1 0 0 0,-1 0 0 0 0,0 1 0 0 0,0-1 0 0 0,0 1 0 0 0,-3-7 0 0 0,-4-23 1978 0 0,8 32-2342 0 0,-1-1-1 0 0,1 0 1 0 0,-1 1-1 0 0,0-1 0 0 0,0 1 1 0 0,0-1-1 0 0,0 1 1 0 0,0-1-1 0 0,-1 1 0 0 0,1 0 1 0 0,-1 0-1 0 0,-2-3 1 0 0,-5-8 460 0 0,7 12-543 0 0,1 0 0 0 0,0 0 0 0 0,0 0 0 0 0,-1 0 0 0 0,1 1 0 0 0,0-1 0 0 0,-1 1 0 0 0,1-1 0 0 0,-1 1 0 0 0,1-1 0 0 0,-1 1 0 0 0,1 0 0 0 0,-3-1 0 0 0,3 1 6 0 0,-1 0-29 0 0,0 0 1 0 0,0 0-1 0 0,0 0 1 0 0,0 0-1 0 0,0 1 1 0 0,0-1-1 0 0,0 1 1 0 0,0-1-1 0 0,0 1 0 0 0,0 0 1 0 0,0 0-1 0 0,0 0 1 0 0,0 0-1 0 0,1 0 1 0 0,-1 0-1 0 0,0 0 1 0 0,1 1-1 0 0,-1-1 1 0 0,1 0-1 0 0,-1 1 1 0 0,1-1-1 0 0,0 1 0 0 0,0 0 1 0 0,-2 2-1 0 0,-1 2-13 0 0,1-1-1 0 0,0 1 0 0 0,0 0 1 0 0,1 0-1 0 0,-1 0 1 0 0,-1 11-1 0 0,1 8-37 0 0,-3 11 29 0 0,1-16 19 0 0,1-11-3 0 0,2 1 1 0 0,0-1-1 0 0,-3 20 1 0 0,5 25-45 0 0,1-31 44 0 0,-5 43-1 0 0,2-54 4 0 0,-2 11 0 0 0,1 2 0 0 0,1-1 0 0 0,2 35 0 0 0,1-51 0 0 0,0 6-4 0 0,0 0 1 0 0,0-1 0 0 0,-4 27 0 0 0,1-28-49 0 0,1 0 0 0 0,0-1 0 0 0,0 1 0 0 0,1 0 0 0 0,0-1 0 0 0,1 1 0 0 0,3 14 0 0 0,-1-14-208 0 0,-1-1 0 0 0,0 1-1 0 0,-1 0 1 0 0,0 0 0 0 0,-1 0 0 0 0,-2 20 0 0 0,1-16-437 0 0,0 1-1341 0 0,-4-6-2854 0 0,-3-2-1950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7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1 559 16096 0 0,'20'-3'318'0'0,"58"-8"6917"0"0,-75 11-6993 0 0,1-1 1 0 0,0 0-1 0 0,-1 0 1 0 0,1 0-1 0 0,6-3 1 0 0,9-2 618 0 0,14 1-207 0 0,-31 5-614 0 0,0-1 0 0 0,0 1 0 0 0,0 0-1 0 0,0-1 1 0 0,-1 1 0 0 0,1-1 0 0 0,0 0 0 0 0,0 1-1 0 0,-1-1 1 0 0,4-2 0 0 0,3-2-15 0 0,45-16-741 0 0,-15 7-3164 0 0,-15 6-4382 0 0</inkml:trace>
  <inkml:trace contextRef="#ctx0" brushRef="#br0" timeOffset="1">532 1 11056 0 0,'0'0'852'0'0,"1"0"-618"0"0,0 0 0 0 0,-1 0 0 0 0,1 0 0 0 0,-1 0 0 0 0,1 0 0 0 0,-1 0 0 0 0,0 1 0 0 0,1-1 0 0 0,-1 0 0 0 0,1 0 0 0 0,-1 1 0 0 0,1-1 0 0 0,-1 0 0 0 0,1 0 0 0 0,-1 1 0 0 0,0-1 0 0 0,1 0 0 0 0,-1 1 0 0 0,1 0-1 0 0,-3 1 398 0 0,1 0-1 0 0,0 0 0 0 0,0 0 0 0 0,0 0 0 0 0,0 0 0 0 0,1 0 0 0 0,-1 1 0 0 0,1-1 0 0 0,-1 0 0 0 0,0 4 0 0 0,1-3-404 0 0,0 1 0 0 0,-1-1 0 0 0,0 0 0 0 0,1 1 0 0 0,-1-1 0 0 0,-1 0 0 0 0,-1 5 0 0 0,2-5-179 0 0,-1 0 1 0 0,1 0 0 0 0,0 0 0 0 0,0 0 0 0 0,0 0 0 0 0,1 1 0 0 0,-1 3 0 0 0,2 9 69 0 0,0-13-95 0 0,-1 0 1 0 0,0 0-1 0 0,0 0 1 0 0,1 0-1 0 0,-2 0 1 0 0,1 4-1 0 0,-5 9 8 0 0,4-14-25 0 0,0 0 0 0 0,1 1 1 0 0,-1-1-1 0 0,0 1 0 0 0,1-1 1 0 0,0 1-1 0 0,-1-1 0 0 0,1 1 1 0 0,0-1-1 0 0,0 1 0 0 0,0-1 1 0 0,1 1-1 0 0,-1-1 0 0 0,1 1 1 0 0,0 2-1 0 0,4 8-336 0 0,13 32-1342 0 0,-16-41 654 0 0,-1-1 0 0 0,2 0 0 0 0,-1 0 0 0 0,0 0 0 0 0,0 0 0 0 0,4 3 0 0 0,12 8-6302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4.843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-883 1469 979,'-5'-4'87,"5"4"-70,0 0-17,0 0 0,0 0 85,0 0 14,5-4 2,13-1 1,-18 1-14,0 4-2,14 0-1,-5-4 0,5 4-45,-5 0-8,-9 0-3,13 4 0,-3-4-12,-10 0-2,9 4-1,-9-4 0,0 0-14,9 9-8,0-5 8,-9-4-537,0 0-100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1.4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 1 14768 0 0,'0'0'1342'0'0,"-1"12"-114"0"0,-2-3-626 0 0,1 1 0 0 0,1-1-1 0 0,0 1 1 0 0,0-1 0 0 0,1 1 0 0 0,0-1-1 0 0,2 10 1 0 0,-1 12-49 0 0,-1-13-381 0 0,0 3 109 0 0,-4 36 0 0 0,4-55-193 0 0,0-1 0 0 0,0 1-1 0 0,0 0 1 0 0,0-1-1 0 0,0 1 1 0 0,0 0 0 0 0,1 0-1 0 0,0 2 1 0 0,0 1-2288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19951 0 0,'-16'3'439'0'0,"11"-2"-247"0"0,-1 0 0 0 0,0 0 0 0 0,0 1 0 0 0,1-1 1 0 0,-1 1-1 0 0,0 1 0 0 0,1-1 0 0 0,-9 6 0 0 0,-8 3 109 0 0,20-10-194 0 0,0-1 1 0 0,0 1 0 0 0,0 0-1 0 0,0 0 1 0 0,0 0 0 0 0,0 0 0 0 0,1 0-1 0 0,-1 1 1 0 0,0-1 0 0 0,1 0-1 0 0,-1 1 1 0 0,0 0 0 0 0,1-1 0 0 0,-3 4-1 0 0,-2 9 952 0 0,-4 5-134 0 0,6-13-785 0 0,1-4-95 0 0,0 1-1 0 0,1 0 1 0 0,-1 1 0 0 0,1-1-1 0 0,0 0 1 0 0,0 0-1 0 0,1 1 1 0 0,-1 0 0 0 0,0-1-1 0 0,1 1 1 0 0,0 0 0 0 0,0-1-1 0 0,0 1 1 0 0,1 0 0 0 0,-1 0-1 0 0,1 4 1 0 0,0 17 95 0 0,1-8-119 0 0,-1-1 1 0 0,-3 27-1 0 0,0-29-8 0 0,1-8-9 0 0,1 0 1 0 0,0 0-1 0 0,0 0 1 0 0,1 0-1 0 0,-1 0 1 0 0,1 1-1 0 0,1-1 1 0 0,0 7-1 0 0,7 19-4 0 0,-3-11 0 0 0,-1 0 0 0 0,2 31 0 0 0,-5-43 0 0 0,0 0 0 0 0,1 0 0 0 0,0 0 0 0 0,1 0 0 0 0,0 0 0 0 0,7 15 0 0 0,-5-13 0 0 0,0-1 0 0 0,-2 1 0 0 0,1 0 0 0 0,2 13 0 0 0,-5-15-129 0 0,1 1 0 0 0,0-1 0 0 0,0 0 0 0 0,1 0 1 0 0,0-1-1 0 0,1 1 0 0 0,0-1 0 0 0,0 1 0 0 0,10 13 0 0 0,-10-17 46 0 0,-2-2-340 0 0,0 0 0 0 0,-1 0 0 0 0,1-1 0 0 0,1 1 0 0 0,-1-1 1 0 0,0 0-1 0 0,0 1 0 0 0,1-1 0 0 0,0 0 0 0 0,-1 0 0 0 0,1 0 0 0 0,0-1 0 0 0,0 1 0 0 0,6 1 0 0 0,5 1-6868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8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19 141 6912 0 0,'-1'-1'37'0'0,"0"0"1"0"0,0-1 0 0 0,0 1-1 0 0,0-1 1 0 0,1 1 0 0 0,-1-1 0 0 0,0 1-1 0 0,1-1 1 0 0,-1 1 0 0 0,1-1-1 0 0,0 1 1 0 0,-1-1 0 0 0,1 0-1 0 0,0 1 1 0 0,0-1 0 0 0,0 0-1 0 0,0 1 1 0 0,1-3 0 0 0,-3-18 336 0 0,-2 11 627 0 0,3 10-773 0 0,0 0-1 0 0,1 0 1 0 0,-1-1 0 0 0,1 1-1 0 0,0 0 1 0 0,-1 0-1 0 0,1 0 1 0 0,0-1 0 0 0,-1 1-1 0 0,1 0 1 0 0,0 0-1 0 0,0-1 1 0 0,0 1 0 0 0,0 0-1 0 0,1 0 1 0 0,-1-1-1 0 0,0 1 1 0 0,0 0 0 0 0,1 0-1 0 0,-1-1 1 0 0,1 1-1 0 0,-1 0 1 0 0,1 0 0 0 0,-1 0-1 0 0,2-1 1 0 0,-1-2 248 0 0,1 1 0 0 0,1 0-1 0 0,-1 0 1 0 0,0 0 0 0 0,1 0 0 0 0,-1 1 0 0 0,1-1-1 0 0,0 1 1 0 0,0-1 0 0 0,0 1 0 0 0,0 0 0 0 0,0 0 0 0 0,0 0-1 0 0,1 1 1 0 0,4-3 0 0 0,-2 3-137 0 0,-1 1 1 0 0,1-1-1 0 0,0 1 0 0 0,0 0 1 0 0,-1 0-1 0 0,1 0 0 0 0,0 1 1 0 0,-1 0-1 0 0,9 3 0 0 0,-10-4-229 0 0,0 2-1 0 0,-1-1 0 0 0,1 0 0 0 0,-1 1 0 0 0,0-1 0 0 0,1 1 0 0 0,-1 0 1 0 0,0 0-1 0 0,0 0 0 0 0,0 1 0 0 0,0-1 0 0 0,0 1 0 0 0,-1 0 0 0 0,3 3 0 0 0,-2-2 32 0 0,-2-2-107 0 0,0 0-1 0 0,0 0 0 0 0,1 0 1 0 0,-1 0-1 0 0,1 0 1 0 0,-1-1-1 0 0,1 1 0 0 0,2 1 1 0 0,-4-2-27 0 0,1 0 0 0 0,0 0 0 0 0,0 0 0 0 0,-1 0 0 0 0,1 0 0 0 0,0 0 0 0 0,-1 0 0 0 0,1 1 0 0 0,-1-1 0 0 0,0 0 0 0 0,1 0 0 0 0,-1 0 0 0 0,0 1 0 0 0,0-1 0 0 0,1 0 0 0 0,-1 0 0 0 0,0 1 0 0 0,0-1 0 0 0,-1 2 0 0 0,1 0-2 0 0,0-1 1 0 0,0 0 0 0 0,0 1-1 0 0,1-1 1 0 0,-1 1 0 0 0,1-1-1 0 0,0 3 1 0 0,0-3 1 0 0,0 1-1 0 0,-1 0 0 0 0,1-1 1 0 0,-1 1-1 0 0,0-1 1 0 0,0 1-1 0 0,0 0 0 0 0,0-1 1 0 0,0 1-1 0 0,0 0 1 0 0,-1-1-1 0 0,1 1 0 0 0,-3 4 1 0 0,-1 17 51 0 0,3-19-48 0 0,1-1 0 0 0,-1 0 0 0 0,-1 0 0 0 0,1 0 0 0 0,-1 0 1 0 0,1 0-1 0 0,-1 0 0 0 0,-1 0 0 0 0,1 0 0 0 0,0-1 0 0 0,-1 1 0 0 0,0-1 0 0 0,1 0 0 0 0,-5 4 0 0 0,-7 10 39 0 0,10-12-39 0 0,-1-1-1 0 0,1 1 0 0 0,-1-1 1 0 0,0 0-1 0 0,0-1 1 0 0,0 1-1 0 0,-7 2 1 0 0,-42 20-309 0 0,50-25 170 0 0,1 1 0 0 0,-1-1 0 0 0,0 0 0 0 0,1 0 0 0 0,-8 1 0 0 0,8-2-319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8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102 344 17135 0 0,'0'-1'49'0'0,"-1"0"0"0"0,1 0 0 0 0,0 0 0 0 0,-1 0 0 0 0,1-1 0 0 0,0 1-1 0 0,-1 0 1 0 0,1 0 0 0 0,0 0 0 0 0,0 0 0 0 0,0 0 0 0 0,0 0-1 0 0,0 0 1 0 0,0 0 0 0 0,0 0 0 0 0,1-1 0 0 0,-1 1 0 0 0,0 0-1 0 0,1-1 1 0 0,13-21 705 0 0,-3 4-613 0 0,-10 16 14 0 0,0 1-1 0 0,1-1 1 0 0,-1 0-1 0 0,1 1 1 0 0,0-1-1 0 0,0 1 1 0 0,2-3-1 0 0,-8 1 2159 0 0,-1 4 1150 0 0,2 1-3334 0 0,1 0 0 0 0,-1 0 0 0 0,1 0 0 0 0,-1 1-1 0 0,1-1 1 0 0,0 1 0 0 0,-1 0 0 0 0,1 0 0 0 0,0 0 0 0 0,-2 2-1 0 0,-23 29 99 0 0,12-14-122 0 0,11-14-102 0 0,0-1-1 0 0,0 0 0 0 0,1 1 1 0 0,-1 0-1 0 0,1 0 0 0 0,0 0 1 0 0,1 0-1 0 0,-1 0 0 0 0,1 1 1 0 0,-3 10-1 0 0,-7 17 92 0 0,10-29-69 0 0,0 0 0 0 0,1 0-1 0 0,-1 1 1 0 0,1-1 0 0 0,0 0-1 0 0,0 1 1 0 0,0-1 0 0 0,0 1-1 0 0,1 8 1 0 0,1-2-16 0 0,0 3-70 0 0,5 25 0 0 0,-5-34 47 0 0,1 0 0 0 0,-1 0-1 0 0,1 0 1 0 0,1 0 0 0 0,-1-1 0 0 0,0 1 0 0 0,1-1 0 0 0,5 7 0 0 0,-1 3 14 0 0,-7-13 0 0 0,1 0 0 0 0,-1 0 0 0 0,1 1 0 0 0,-1-1 0 0 0,1 0 0 0 0,-1 0 0 0 0,1 0 0 0 0,0 0 0 0 0,0 1 0 0 0,-1-1 0 0 0,1 0 0 0 0,0-1 0 0 0,0 1 0 0 0,0 0 0 0 0,0 0 0 0 0,2 1 0 0 0,3 0-80 0 0,-1 1 0 0 0,1-2 0 0 0,-1 1 0 0 0,1-1 0 0 0,-1 0 0 0 0,1 0 0 0 0,0 0 0 0 0,8-1 0 0 0,-10 0-10 0 0,0 0 0 0 0,0-1-1 0 0,1 1 1 0 0,-1-1 0 0 0,0 0 0 0 0,0 0 0 0 0,-1-1 0 0 0,1 1-1 0 0,0-1 1 0 0,0 0 0 0 0,-1 0 0 0 0,1 0 0 0 0,6-5 0 0 0,4-4-1172 0 0,-11 9 975 0 0,0 0 0 0 0,0-1 0 0 0,0 1 0 0 0,0 0 0 0 0,0-1 0 0 0,-1 0 0 0 0,1 0 1 0 0,-1 0-1 0 0,0 0 0 0 0,0 0 0 0 0,0 0 0 0 0,0 0 0 0 0,0-1 0 0 0,2-5 0 0 0,3-11-1885 0 0</inkml:trace>
  <inkml:trace contextRef="#ctx0" brushRef="#br0" timeOffset="0.99">249 0 14688 0 0,'-24'0'332'0'0,"19"0"809"0"0,9 2-866 0 0,27 10 1598 0 0,-31-12-1771 0 0,1 1 1 0 0,-1-1-1 0 0,1 1 0 0 0,-1-1 1 0 0,1 0-1 0 0,-1 1 1 0 0,1-1-1 0 0,-1 1 0 0 0,0-1 1 0 0,1 1-1 0 0,-1-1 0 0 0,0 1 1 0 0,1-1-1 0 0,-1 1 1 0 0,0 0-1 0 0,0-1 0 0 0,1 2 1 0 0,1 2 259 0 0,10 13 606 0 0,-7-10-435 0 0,-1-1-1 0 0,1 1 1 0 0,-1 1 0 0 0,4 8 0 0 0,-5-10-232 0 0,0 0-1 0 0,1 0 1 0 0,4 7 0 0 0,-5-8-109 0 0,0-1-1 0 0,0 1 1 0 0,0-1 0 0 0,-1 1 0 0 0,1 0-1 0 0,2 9 1 0 0,-5-9-75 0 0,1 0 0 0 0,1-1-1 0 0,-1 1 1 0 0,1 0 0 0 0,0-1 0 0 0,0 1-1 0 0,0-1 1 0 0,0 1 0 0 0,1-1-1 0 0,5 6 1 0 0,-4-3-7 0 0,-1-1 0 0 0,1 1-1 0 0,-1 0 1 0 0,0 0 0 0 0,3 14 0 0 0,8 17 103 0 0,2-8-56 0 0,-10-21-102 0 0,-1 1 0 0 0,-1 0 0 0 0,1 0 0 0 0,5 19 0 0 0,0 6 28 0 0,-7-25-83 0 0,1 1 0 0 0,-2-1 0 0 0,1 1 0 0 0,-2-1 0 0 0,2 17 0 0 0,-3-6-22 0 0,-1 0 1 0 0,-7 36 0 0 0,5-45 2 0 0,0 1 0 0 0,-1-1 1 0 0,0-1-1 0 0,-1 1 0 0 0,-13 21 1 0 0,1-8-250 0 0,-1 0 0 0 0,-25 25 0 0 0,12-14-1337 0 0,13-14 419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 7368 0 0,'-55'5'800'0'0,"28"2"1074"0"0,23-6-979 0 0,0 1 0 0 0,0 0 1 0 0,0 0-1 0 0,0 0 0 0 0,1 0 0 0 0,-1 0 1 0 0,-4 5-1 0 0,6-5-493 0 0,1-1 0 0 0,0 0 1 0 0,-1 1-1 0 0,1-1 0 0 0,0 1 1 0 0,0 0-1 0 0,0-1 0 0 0,0 1 1 0 0,0 0-1 0 0,1-1 0 0 0,-1 1 1 0 0,0 0-1 0 0,1 0 0 0 0,0 0 1 0 0,-1 0-1 0 0,1-1 0 0 0,0 4 1 0 0,0-2-220 0 0,0-1 0 0 0,1 0 0 0 0,-1 1 1 0 0,1-1-1 0 0,-1 0 0 0 0,1 0 1 0 0,0 1-1 0 0,0-1 0 0 0,0 0 1 0 0,3 3-1 0 0,0 0-6 0 0,0 0 0 0 0,0 0 0 0 0,0 0 0 0 0,1-1 0 0 0,0 0 0 0 0,9 6 0 0 0,37 20 477 0 0,-12-8-358 0 0,-23-13-224 0 0,0-1 0 0 0,22 8 0 0 0,8 3-15 0 0,-33-13-55 0 0,1-1 0 0 0,-1 0-1 0 0,1-1 1 0 0,0-1-1 0 0,1 0 1 0 0,14 0-1 0 0,-24-2 0 0 0,0 1-1 0 0,0-1 1 0 0,0 1-1 0 0,0 0 1 0 0,8 4-1 0 0,7 3-20 0 0,-18-9-66 0 0,-2 9-379 0 0,0-5 452 0 0,-1-1-1 0 0,0 1 1 0 0,1-1-1 0 0,-1 0 1 0 0,-1 1-1 0 0,1-1 1 0 0,0 0-1 0 0,-1 0 1 0 0,0 0-1 0 0,0 0 1 0 0,1 0-1 0 0,-2 0 1 0 0,1-1-1 0 0,0 1 1 0 0,-4 3-1 0 0,-7 5-2 0 0,-25 19-1 0 0,29-23-19 0 0,-14 9-20 0 0,-3 3-21 0 0,-38 35-1 0 0,23-17-324 0 0,20-19 63 0 0,-27 31 0 0 0,43-43 156 0 0,1 0-1 0 0,-1-1 1 0 0,1 2 0 0 0,1-1-1 0 0,-1 0 1 0 0,1 1-1 0 0,0 0 1 0 0,0 0 0 0 0,1-1-1 0 0,-3 12 1 0 0,5-16-77 0 0,-1 1 0 0 0,1-1 0 0 0,0 0 0 0 0,0 0 0 0 0,0 0 0 0 0,0 1 1 0 0,0-1-1 0 0,0 0 0 0 0,1 0 0 0 0,-1 0 0 0 0,1 1 0 0 0,-1-1 0 0 0,1 0 0 0 0,0 0 0 0 0,1 3 0 0 0,6 6-1716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84 2760 0 0,'1'-1'68'0'0,"0"-1"1"0"0,0 1-1 0 0,0 0 0 0 0,0-1 1 0 0,-1 1-1 0 0,1-1 0 0 0,0 1 1 0 0,-1-1-1 0 0,1 0 0 0 0,-1 1 1 0 0,1-1-1 0 0,-1 0 0 0 0,0 1 1 0 0,1-1-1 0 0,-1 0 0 0 0,0 1 1 0 0,0-1-1 0 0,-1 0 0 0 0,1 0 1 0 0,-1-2-1 0 0,-5-16 5361 0 0,-2 3 6030 0 0,7 17-11369 0 0,1-1 0 0 0,0 1 0 0 0,-1 0-1 0 0,1-1 1 0 0,0 1 0 0 0,-1-1 0 0 0,1 1 0 0 0,-1 0-1 0 0,1-1 1 0 0,-1 1 0 0 0,1 0 0 0 0,-1 0-1 0 0,1-1 1 0 0,-1 1 0 0 0,1 0 0 0 0,-1 0 0 0 0,1 0-1 0 0,-1-1 1 0 0,1 1 0 0 0,-1 0 0 0 0,1 0-1 0 0,-1 0 1 0 0,1 0 0 0 0,-1 0 0 0 0,0 0 0 0 0,1 0-1 0 0,-1 0 1 0 0,1 0 0 0 0,-1 1 0 0 0,1-1-1 0 0,-1 0 1 0 0,1 0 0 0 0,-1 0 0 0 0,1 1 0 0 0,-1-1-1 0 0,1 0 1 0 0,-1 1 0 0 0,1-1 0 0 0,-1 0-1 0 0,1 1 1 0 0,-1-1 0 0 0,1 0 0 0 0,0 1 0 0 0,-1 0-1 0 0,-2 1 97 0 0,1 0-1 0 0,0 1 1 0 0,0 0-1 0 0,0-1 1 0 0,0 1-1 0 0,-2 3 1 0 0,-1 6-54 0 0,0-1 0 0 0,1 1 0 0 0,1 0 0 0 0,0 0 0 0 0,-2 15 0 0 0,-2 62 76 0 0,7-86-191 0 0,-1 14-12 0 0,1 0 0 0 0,1 1 0 0 0,0-1 0 0 0,2 0 0 0 0,0 0-1 0 0,0 0 1 0 0,2-1 0 0 0,0 1 0 0 0,1-1 0 0 0,1 0 0 0 0,0-1 0 0 0,1 0 0 0 0,1 0 0 0 0,10 14-1 0 0,-15-23-24 0 0,1 0-1 0 0,1 0 1 0 0,-1 0-1 0 0,1-1 1 0 0,-1 1-1 0 0,13 6 1 0 0,-14-9 10 0 0,0-1 1 0 0,0 0 0 0 0,0-1-1 0 0,1 1 1 0 0,-1-1 0 0 0,1 0-1 0 0,-1 0 1 0 0,1 0 0 0 0,-1 0-1 0 0,1-1 1 0 0,0 0 0 0 0,7-1-1 0 0,-5 0 38 0 0,-1 0 0 0 0,0-1 0 0 0,1 0 0 0 0,-1-1 0 0 0,0 1-1 0 0,0-1 1 0 0,0 0 0 0 0,-1-1 0 0 0,1 1 0 0 0,-1-1 0 0 0,0 0 0 0 0,0-1-1 0 0,0 1 1 0 0,8-10 0 0 0,2-5 139 0 0,0 0 1 0 0,21-38-1 0 0,15-39 505 0 0,-43 79-474 0 0,-1-1 0 0 0,0-1 0 0 0,5-29 0 0 0,-8 30-49 0 0,-2 13-117 0 0,-1-1 0 0 0,0 0 0 0 0,0 1 0 0 0,0-1 0 0 0,-1 0 0 0 0,0 0 0 0 0,0 0 0 0 0,0 1 0 0 0,-2-7 0 0 0,0 3-6 0 0,0 1-1 0 0,-1 0 0 0 0,0 0 0 0 0,0 0 0 0 0,-9-14 0 0 0,10 20-29 0 0,0-1 0 0 0,1 0 0 0 0,-2 1 0 0 0,1 0 1 0 0,0-1-1 0 0,0 1 0 0 0,-1 0 0 0 0,1 0 0 0 0,-1 0 0 0 0,0 1 0 0 0,0-1 0 0 0,0 1 0 0 0,1-1 0 0 0,-1 1 0 0 0,0 0 0 0 0,-1 0 0 0 0,1 0 0 0 0,-6 0 0 0 0,4 0-19 0 0,-5 0-95 0 0,0 0 0 0 0,0 0 0 0 0,0 1 1 0 0,0 1-1 0 0,-12 1 0 0 0,8 0-32 0 0,6-1-66 0 0,-1 1 0 0 0,1-1 0 0 0,-1 1 0 0 0,1 1 0 0 0,0 0-1 0 0,0 0 1 0 0,0 0 0 0 0,0 1 0 0 0,-13 9 0 0 0,0 5-2489 0 0,1 1 1 0 0,-20 23-1 0 0,16-13 27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36.3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459 95 5984 0 0,'-2'-7'73'0'0,"1"0"1"0"0,0 1-1 0 0,0-1 1 0 0,-5-59 13178 0 0,-2 64-12212 0 0,6 3-807 0 0,-1-1-1 0 0,1 1 1 0 0,-1-1-1 0 0,1 1 1 0 0,-1 0-1 0 0,1 0 1 0 0,0 0 0 0 0,-1 1-1 0 0,1-1 1 0 0,0 0-1 0 0,0 1 1 0 0,0 0-1 0 0,0-1 1 0 0,-2 3 0 0 0,-1 1-129 0 0,0 0 1 0 0,1 0 0 0 0,0 1-1 0 0,-5 6 1 0 0,-24 57 139 0 0,-157 297-368 0 0,172-332 14 0 0,12-24 50 0 0,1 1 0 0 0,0 0 0 0 0,-7 20 1 0 0,12-31 50 0 0,0 0 0 0 0,0 0 0 0 0,0 0 1 0 0,0 1-1 0 0,0-1 0 0 0,0 0 0 0 0,0 0 1 0 0,0 0-1 0 0,0 0 0 0 0,0 0 0 0 0,0 0 0 0 0,0 1 1 0 0,0-1-1 0 0,0 0 0 0 0,1 0 0 0 0,-1 0 1 0 0,0 0-1 0 0,0 0 0 0 0,0 0 0 0 0,0 0 1 0 0,0 1-1 0 0,0-1 0 0 0,0 0 0 0 0,0 0 1 0 0,0 0-1 0 0,0 0 0 0 0,1 0 0 0 0,-1 0 1 0 0,0 0-1 0 0,0 0 0 0 0,0 0 0 0 0,0 0 1 0 0,0 0-1 0 0,0 0 0 0 0,1 0 0 0 0,-1 0 0 0 0,0 0 1 0 0,0 0-1 0 0,0 0 0 0 0,0 0 0 0 0,0 0 1 0 0,0 0-1 0 0,1 0 0 0 0,-1 0 0 0 0,0 0 1 0 0,0 0-1 0 0,0 0 0 0 0,0 0 0 0 0,0 0 1 0 0,0 0-1 0 0,1 0 0 0 0,-1 0 0 0 0,0 0 1 0 0,0 0-1 0 0,0 0 0 0 0,15-6-173 0 0,14-12 53 0 0,-10 0 19 0 0,33-37-1 0 0,-22 19 60 0 0,8-5 44 0 0,125-127-58 0 0,-145 152 51 0 0,1 1-1 0 0,1 0 1 0 0,0 2 0 0 0,30-16-1 0 0,-48 28 17 0 0,0 1 0 0 0,0-1 0 0 0,0 1 0 0 0,0-1 0 0 0,0 1 0 0 0,0-1 0 0 0,-1 1 0 0 0,1 0 0 0 0,0 0 0 0 0,0 0 0 0 0,0 0 0 0 0,0 1 0 0 0,0-1 0 0 0,0 0 0 0 0,2 1 0 0 0,-3 0-1 0 0,0-1 0 0 0,0 0 0 0 0,0 1 0 0 0,0-1 0 0 0,0 1 0 0 0,0-1 0 0 0,-1 1 0 0 0,1 0 0 0 0,0-1 0 0 0,0 1 0 0 0,-1 0 0 0 0,1-1 0 0 0,0 1 0 0 0,-1 0 0 0 0,1 0 0 0 0,-1 0 0 0 0,1-1 0 0 0,-1 1 0 0 0,1 0 0 0 0,-1 0 0 0 0,0 0 0 0 0,1 0 0 0 0,-1 0 0 0 0,0 0 0 0 0,0 0 0 0 0,0 0 0 0 0,0 0 0 0 0,0 0 0 0 0,0 0 0 0 0,0 0 0 0 0,0 1 0 0 0,-2 17 139 0 0,-1 0-1 0 0,-1 0 0 0 0,-1 0 1 0 0,-1-1-1 0 0,-14 33 0 0 0,-19 30-114 0 0,-146 285 509 0 0,-27-17 327 0 0,181-305-637 0 0,2 2-1 0 0,-31 67 1 0 0,44-84-144 0 0,12-24-54 0 0,1 1 0 0 0,0-1 0 0 0,0 1 0 0 0,0 0 0 0 0,-3 12 0 0 0,5-18-26 0 0,1 1 0 0 0,0-1 0 0 0,0 0-1 0 0,0 1 1 0 0,0-1 0 0 0,0 0 0 0 0,0 1 0 0 0,0-1 0 0 0,0 0 0 0 0,0 1 0 0 0,0-1 0 0 0,0 0 0 0 0,0 1-1 0 0,0-1 1 0 0,1 0 0 0 0,-1 0 0 0 0,0 1 0 0 0,0-1 0 0 0,0 0 0 0 0,0 1 0 0 0,1-1 0 0 0,-1 0 0 0 0,0 0-1 0 0,0 1 1 0 0,0-1 0 0 0,1 0 0 0 0,7-3-64 0 0,35-33-1112 0 0,72-79 0 0 0,-75 73 178 0 0,4-4-312 0 0,-3-6-38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3:37.9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342 102 10592 0 0,'0'1'62'0'0,"0"1"-5"0"0,0 0-1 0 0,0 0 1 0 0,-1 0-1 0 0,1 0 1 0 0,-1 0-1 0 0,1 0 1 0 0,-1-1-1 0 0,1 1 1 0 0,-1 0-1 0 0,0 0 1 0 0,0 0-1 0 0,0-1 1 0 0,0 1-1 0 0,0-1 1 0 0,0 1-1 0 0,-1-1 1 0 0,1 1-1 0 0,-3 2 1 0 0,-4 0 1127 0 0,0 0 1 0 0,0-1-1 0 0,-14 5 1 0 0,15-6-781 0 0,0 0 0 0 0,0 1 0 0 0,1-1 0 0 0,0 2 0 0 0,-1-1 0 0 0,-7 6 0 0 0,2 1-260 0 0,1 1 0 0 0,0 0-1 0 0,0 0 1 0 0,1 1 0 0 0,0 1-1 0 0,1 0 1 0 0,1 0 0 0 0,0 1 0 0 0,-7 16-1 0 0,-23 45-77 0 0,25-53-67 0 0,1 1 1 0 0,-12 35-1 0 0,12-26-48 0 0,7-17 8 0 0,-1 1-1 0 0,-2 18 1 0 0,7-34 13 0 0,1 0 0 0 0,0 1-1 0 0,0-1 1 0 0,0 0 0 0 0,0 1 0 0 0,0-1 0 0 0,0 0-1 0 0,0 1 1 0 0,0-1 0 0 0,0 0 0 0 0,0 1-1 0 0,0-1 1 0 0,0 1 0 0 0,0-1 0 0 0,0 0 0 0 0,0 1-1 0 0,0-1 1 0 0,0 0 0 0 0,0 1 0 0 0,0-1-1 0 0,0 0 1 0 0,1 1 0 0 0,-1-1 0 0 0,0 1 0 0 0,7-6-281 0 0,10-19 308 0 0,-14 19 28 0 0,27-41 358 0 0,27-58 0 0 0,-34 60-278 0 0,-12 24-57 0 0,15-29 383 0 0,49-71-1 0 0,-21 42 235 0 0,25-31 1423 0 0,-80 111-1864 0 0,-3 6-128 0 0,-2 1-1 0 0,1-1 1 0 0,-1-1 0 0 0,0 1 0 0 0,-8 7 0 0 0,-5 6 23 0 0,-7 13-68 0 0,1 2 1 0 0,-33 59-1 0 0,-29 85-169 0 0,76-155 70 0 0,7-16 24 0 0,-45 103 166 0 0,42-91-286 0 0,0-1 0 0 0,2 1 0 0 0,-5 34 0 0 0,10-37-1777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5984 0 0,'0'0'464'0'0,"-2"0"-12"0"0,-9 1 1330 0 0,0 1 529 0 0,3-2 2581 0 0,7 0-4792 0 0,0 0 1 0 0,1 1-1 0 0,-1-1 1 0 0,1 0-1 0 0,-1 0 0 0 0,0 1 1 0 0,1-1-1 0 0,-1 1 1 0 0,1-1-1 0 0,-1 0 1 0 0,1 1-1 0 0,-1-1 0 0 0,1 1 1 0 0,0-1-1 0 0,-1 1 1 0 0,1-1-1 0 0,-1 2 0 0 0,1-1-7 0 0,-1 0 0 0 0,0-1 0 0 0,1 1-1 0 0,-1 0 1 0 0,0 0 0 0 0,0-1-1 0 0,1 1 1 0 0,-1 0 0 0 0,0-1-1 0 0,0 1 1 0 0,-1 0 0 0 0,-2 2 25 0 0,1-1 0 0 0,0 1 0 0 0,-1-1 0 0 0,1 1 0 0 0,-4 5-1 0 0,2-2 237 0 0,4-6-312 0 0,1 1 1 0 0,0-1-1 0 0,-1 1 1 0 0,1-1-1 0 0,0 1 0 0 0,0-1 1 0 0,0 0-1 0 0,-1 1 1 0 0,1-1-1 0 0,0 1 0 0 0,0-1 1 0 0,0 1-1 0 0,0 0 0 0 0,0-1 1 0 0,0 1-1 0 0,0-1 1 0 0,0 1-1 0 0,0-1 0 0 0,0 1 1 0 0,0 2 124 0 0,-1 6-50 0 0,0-1 0 0 0,1 1 0 0 0,-1-1 0 0 0,2 1 0 0 0,-1-1 0 0 0,1 1 0 0 0,0-1 0 0 0,4 12 0 0 0,-4-15-100 0 0,2 12-9 0 0,-3-13-3 0 0,1 1 1 0 0,0-1-1 0 0,0 1 0 0 0,0-1 0 0 0,0 0 0 0 0,1 1 0 0 0,2 4 1 0 0,33 51-337 0 0,-33-54 308 0 0,1 0 1 0 0,0-1-1 0 0,0 1 1 0 0,0-1-1 0 0,11 8 0 0 0,3 3 24 0 0,-14-11-22 0 0,0-1 0 0 0,1 0 0 0 0,-1 0 0 0 0,1-1 0 0 0,0 0 0 0 0,0 0-1 0 0,0 0 1 0 0,10 2 0 0 0,-14-4 3 0 0,1 0-1 0 0,-1-1 1 0 0,1 1-1 0 0,0-1 1 0 0,-1 0-1 0 0,1 0 1 0 0,-1 0 0 0 0,1 0-1 0 0,0-1 1 0 0,4 0-1 0 0,-6 0 13 0 0,1 1 0 0 0,-1-1 0 0 0,1 0 0 0 0,-1 1 0 0 0,1-1 0 0 0,-1 0 0 0 0,0 0 0 0 0,1 0 0 0 0,-1 0 0 0 0,0-1 0 0 0,0 1 0 0 0,0 0 1 0 0,0 0-1 0 0,0-1 0 0 0,0 1 0 0 0,0 0 0 0 0,0-1 0 0 0,0-2 0 0 0,4-7-18 0 0,-2 0 0 0 0,0 0 0 0 0,0-1 0 0 0,-1 1 0 0 0,0-1 1 0 0,-1 0-1 0 0,0-18 0 0 0,-12-83-36 0 0,8 95 65 0 0,-4-10-5 0 0,6 24 7 0 0,-1 0 1 0 0,1 0-1 0 0,0 0 1 0 0,0-1-1 0 0,1 1 1 0 0,-1 0-1 0 0,1 0 1 0 0,0-1-1 0 0,1-3 1 0 0,1 0 57 0 0,-2 7 315 0 0,1 10-133 0 0,15 36 127 0 0,-4-14-219 0 0,-5-14-12 0 0,16 30 0 0 0,-4-10 11 0 0,-14-24-126 0 0,2-1 0 0 0,-1 0 0 0 0,1 0 0 0 0,13 16 0 0 0,12 21-16 0 0,-18-29-150 0 0,4 4-666 0 0,-1-12-5480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1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9 11520 0 0,'0'0'886'0'0,"-1"0"-582"0"0,-5 0-41 0 0,-1 0 1534 0 0,5 1-1348 0 0,0-1 1 0 0,0 0-1 0 0,0 0 1 0 0,0 0-1 0 0,0-1 1 0 0,0 1-1 0 0,0 0 1 0 0,0-1-1 0 0,0 0 0 0 0,0 1 1 0 0,-3-2-1 0 0,3 1-219 0 0,0 0-1 0 0,0 0 0 0 0,0 1 0 0 0,0-1 1 0 0,0 1-1 0 0,0 0 0 0 0,0 0 0 0 0,0-1 0 0 0,-1 1 1 0 0,1 1-1 0 0,0-1 0 0 0,0 0 0 0 0,-4 1 1 0 0,-11 1 907 0 0,14 1-640 0 0,2-2-484 0 0,1-1 1 0 0,0 1-1 0 0,0-1 1 0 0,0 0 0 0 0,-1 1-1 0 0,1-1 1 0 0,0 0 0 0 0,0 1-1 0 0,-1-1 1 0 0,1 0 0 0 0,0 0-1 0 0,-1 1 1 0 0,1-1-1 0 0,0 0 1 0 0,-1 0 0 0 0,1 1-1 0 0,0-1 1 0 0,-1 0 0 0 0,0 0-1 0 0,0 1-3 0 0,0-1-1 0 0,0 0 1 0 0,0 1-1 0 0,0 0 1 0 0,0-1-1 0 0,0 1 1 0 0,0-1 0 0 0,0 1-1 0 0,1 0 1 0 0,-1 0-1 0 0,0 0 1 0 0,0-1-1 0 0,1 1 1 0 0,-1 0-1 0 0,0 0 1 0 0,1 0-1 0 0,-1 0 1 0 0,1 0 0 0 0,-1 0-1 0 0,1 0 1 0 0,-1 2-1 0 0,0 0-15 0 0,1 0 0 0 0,-1 0 0 0 0,1 0-1 0 0,0 0 1 0 0,0 1 0 0 0,0-1 0 0 0,1 0-1 0 0,0 4 1 0 0,1 2-2 0 0,1 0 0 0 0,0 0 1 0 0,0-1-1 0 0,1 1 0 0 0,5 9 0 0 0,-2-9-57 0 0,1 0-1 0 0,-1-1 1 0 0,1 0-1 0 0,1-1 1 0 0,0 1-1 0 0,18 10 1 0 0,-3 0 290 0 0,0-2 99 0 0,-10-7-444 0 0,19 17 1 0 0,-31-25-73 0 0,-8 19 656 0 0,5-18-476 0 0,1-1 0 0 0,-1 1 1 0 0,0-1-1 0 0,0 1 0 0 0,0-1 0 0 0,0 1 0 0 0,0-1 1 0 0,0 0-1 0 0,0 1 0 0 0,-1-1 0 0 0,1 0 0 0 0,0 0 1 0 0,-1 0-1 0 0,1 0 0 0 0,-1 0 0 0 0,1 0 1 0 0,-1-1-1 0 0,1 1 0 0 0,-4 1 0 0 0,-35 10-59 0 0,40-12 75 0 0,-5 0-99 0 0,1 0-1 0 0,0 0 0 0 0,0 0 1 0 0,0-1-1 0 0,0 1 0 0 0,0-1 1 0 0,-7-2-1 0 0,-4 0-797 0 0,14 2 757 0 0,1 1 1 0 0,-1 0 0 0 0,0 0-1 0 0,0-1 1 0 0,1 1 0 0 0,-1 0 0 0 0,0-1-1 0 0,1 1 1 0 0,-1 0 0 0 0,0-1-1 0 0,1 1 1 0 0,-1-1 0 0 0,1 1-1 0 0,-1-1 1 0 0,0 0 0 0 0,1 1 0 0 0,0-1-1 0 0,-1 0 1 0 0,1 1 0 0 0,-1-2-1 0 0,0 0-389 0 0,-2-2-698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2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8752 0 0,'0'0'793'0'0,"12"3"544"0"0,80 6 7995 0 0,-89-9-9228 0 0,0 1 0 0 0,-1 0-1 0 0,1 0 1 0 0,-1 0 0 0 0,1 0-1 0 0,-1 0 1 0 0,1 0 0 0 0,-1 1 0 0 0,0-1-1 0 0,0 1 1 0 0,0 0 0 0 0,1-1 0 0 0,-2 1-1 0 0,1 0 1 0 0,0 0 0 0 0,0 1 0 0 0,-1-1-1 0 0,1 0 1 0 0,-1 0 0 0 0,1 1 0 0 0,-1-1-1 0 0,0 1 1 0 0,0-1 0 0 0,0 1 0 0 0,0 2-1 0 0,-1 3-69 0 0,0-1 0 0 0,0 0 0 0 0,0 0-1 0 0,-1 0 1 0 0,0 0 0 0 0,-1 0 0 0 0,0 0 0 0 0,0 0-1 0 0,0 0 1 0 0,-1-1 0 0 0,0 1 0 0 0,0-1-1 0 0,-1 1 1 0 0,1-1 0 0 0,-1-1 0 0 0,-1 1 0 0 0,-9 10-1 0 0,1-1-33 0 0,11-12 0 0 0,0-1 0 0 0,-1 1 0 0 0,1 0 0 0 0,0-1 0 0 0,-1 0 0 0 0,0 0 0 0 0,1 1 0 0 0,-1-1 0 0 0,0-1 0 0 0,0 1 0 0 0,-6 2 0 0 0,-5 2-4 0 0,12-5-239 0 0,0 0 0 0 0,0 0-1 0 0,1 0 1 0 0,-1 0 0 0 0,-1-1 0 0 0,1 1-1 0 0,0-1 1 0 0,-3 1 0 0 0,3-1-716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22.8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52 7368 0 0,'0'0'13543'0'0,"2"2"-13029"0"0,-1 0-426 0 0,0-1 1 0 0,1 1 0 0 0,-1-1-1 0 0,0 1 1 0 0,0 0 0 0 0,0 0 0 0 0,0 0-1 0 0,0 0 1 0 0,0 0 0 0 0,-1 0-1 0 0,1 0 1 0 0,-1 0 0 0 0,1 3 0 0 0,1 2-9 0 0,-2-4-37 0 0,1-2 0 0 0,0 1 1 0 0,-1-1-1 0 0,0 1 1 0 0,1-1 0 0 0,-1 1-1 0 0,0 0 1 0 0,0-1-1 0 0,1 1 1 0 0,-2-1-1 0 0,1 1 1 0 0,0 0 0 0 0,0-1-1 0 0,0 1 1 0 0,-1-1-1 0 0,1 1 1 0 0,-1 0-1 0 0,0 2 1 0 0,-5 22 229 0 0,6-22-270 0 0,-2 1-3 0 0,-8 10-19 0 0,6-11-44 0 0,3-3 9 0 0,0 0 1 0 0,0 0-1 0 0,0 0 1 0 0,0 0 0 0 0,0 0-1 0 0,0 0 1 0 0,0 1 0 0 0,0-1-1 0 0,0 0 1 0 0,1 1 0 0 0,-2 1-1 0 0,-13-24-82 0 0,14 19 135 0 0,0-3-3 0 0,7-10 32 0 0,-5 14 84 0 0,4-14 145 0 0,-3 7-216 0 0,2 0 1 0 0,-1 0-1 0 0,1 0 0 0 0,0 1 0 0 0,1-1 0 0 0,9-12 0 0 0,-7 13 118 0 0,2-1 192 0 0,-7 7-91 0 0,0 1 10 0 0,-1-1-201 0 0,0 1 0 0 0,0 0 0 0 0,-1 0 0 0 0,1-1 0 0 0,0 1 0 0 0,0 0 0 0 0,0 0 0 0 0,0 0 0 0 0,0 0 0 0 0,0 0 0 0 0,0 0 0 0 0,-1 1-1 0 0,1-1 1 0 0,0 0 0 0 0,0 0 0 0 0,0 1 0 0 0,0-1 0 0 0,0 0 0 0 0,-1 1 0 0 0,1-1 0 0 0,0 1 0 0 0,0-1 0 0 0,-1 1 0 0 0,1-1 0 0 0,0 1 0 0 0,-1-1 0 0 0,1 1 0 0 0,0 0-1 0 0,-1-1 1 0 0,1 1 0 0 0,-1 0 0 0 0,1 0 0 0 0,-1 0 0 0 0,2 2 10 0 0,-1 0-1 0 0,1-1 1 0 0,-1 1-1 0 0,0 0 1 0 0,0 0-1 0 0,1 5 0 0 0,-2 5-67 0 0,-3-2-11 0 0,0 0-12 0 0,-1-9-16 0 0,-3 1-12 0 0,6-2 32 0 0,0-1-1 0 0,0 1 1 0 0,1-1 0 0 0,-1 1-1 0 0,0-1 1 0 0,0 0 0 0 0,0 1-1 0 0,1-1 1 0 0,-1 0 0 0 0,0 1-1 0 0,0-1 1 0 0,0 0-1 0 0,0 0 1 0 0,0 0 0 0 0,0 0-1 0 0,1 0 1 0 0,-1 0 0 0 0,0 0-1 0 0,0 0 1 0 0,0 0 0 0 0,0 0-1 0 0,0-1 1 0 0,0 1 0 0 0,0 0-1 0 0,1 0 1 0 0,-1-1-1 0 0,0 1 1 0 0,0-1 0 0 0,0 1-1 0 0,1-1 1 0 0,-1 1 0 0 0,0-1-1 0 0,1 1 1 0 0,-1-1 0 0 0,0 0-1 0 0,0 0 1 0 0,-4-5-17 0 0,0 1 0 0 0,0 0 0 0 0,1-1 0 0 0,-7-10 1 0 0,2 2-1 0 0,4 4-30 0 0,3-4 9 0 0,4 9 24 0 0,-1 4 19 0 0,8-9 3 0 0,-3 2 0 0 0,-5 7 2 0 0,-1 0 0 0 0,1-1 1 0 0,0 1-1 0 0,0 0 0 0 0,0-1 0 0 0,0 1 0 0 0,0 0 0 0 0,0 0 1 0 0,1 0-1 0 0,-1 0 0 0 0,3-1 0 0 0,2-3 36 0 0,-6 5-35 0 0,0 0 0 0 0,1 0 1 0 0,-1 0-1 0 0,0 0 0 0 0,0-1 0 0 0,0 1 0 0 0,0 0 0 0 0,1 0 1 0 0,-1 0-1 0 0,0 0 0 0 0,0 0 0 0 0,0 0 0 0 0,1 0 0 0 0,-1 0 0 0 0,0 0 1 0 0,0 0-1 0 0,1-1 0 0 0,-1 1 0 0 0,0 0 0 0 0,0 0 0 0 0,0 0 0 0 0,1 1 1 0 0,-1-1-1 0 0,0 0 0 0 0,0 0 0 0 0,1 0 0 0 0,-1 0 0 0 0,0 0 0 0 0,0 0 1 0 0,9 0 127 0 0,-8 0-97 0 0,0-1 1 0 0,1 1-1 0 0,-1-1 1 0 0,0 1-1 0 0,1 0 0 0 0,-1 0 1 0 0,0 0-1 0 0,1 0 1 0 0,-1 0-1 0 0,1 0 1 0 0,-1 0-1 0 0,0 0 1 0 0,1 1-1 0 0,-1-1 1 0 0,0 1-1 0 0,1-1 1 0 0,1 2-1 0 0,20 14 671 0 0,-21-15-696 0 0,0 1 320 0 0,1 12-82 0 0,3 43-8 0 0,-5-43-167 0 0,-1-12-68 0 0,-1 0 0 0 0,1 0-1 0 0,0-1 1 0 0,-1 1 0 0 0,0 0 0 0 0,1 0 0 0 0,-1 0 0 0 0,0 0 0 0 0,0-1 0 0 0,0 1 0 0 0,0 0-1 0 0,0-1 1 0 0,0 1 0 0 0,-1-1 0 0 0,1 1 0 0 0,0-1 0 0 0,-1 0 0 0 0,1 1 0 0 0,-1-1 0 0 0,-2 2-1 0 0,-12 12-3 0 0,15-13 0 0 0,-10 11 0 0 0,10-13 0 0 0,1 0 0 0 0,0 0 0 0 0,-1 0 0 0 0,1 0 0 0 0,-1 0 0 0 0,1 0 0 0 0,-1 0 0 0 0,1 0 0 0 0,-1 0 0 0 0,1 0 0 0 0,0 0 0 0 0,-1 0 0 0 0,1 0 0 0 0,-1 0 0 0 0,1 0 0 0 0,-1 0 0 0 0,1 0 0 0 0,-1 0 0 0 0,1-1 0 0 0,0 1 0 0 0,-1 0 0 0 0,1 0 0 0 0,-1 0 0 0 0,1-1 0 0 0,0 1 0 0 0,-1 0 0 0 0,1-1 0 0 0,0 1 0 0 0,-1 0 0 0 0,1-1 0 0 0,0 0 0 0 0,-1 1 0 0 0,1 0 0 0 0,0 0-1 0 0,0-1 1 0 0,-1 1 0 0 0,1 0-1 0 0,0 0 1 0 0,-1-1 0 0 0,1 1 0 0 0,0 0-1 0 0,-1 0 1 0 0,1 0 0 0 0,0-1 0 0 0,-1 1-1 0 0,1 0 1 0 0,-1 0 0 0 0,1 0-1 0 0,0 0 1 0 0,-1 0 0 0 0,1 0 0 0 0,0 0-1 0 0,-1 0 1 0 0,1 0 0 0 0,-1 0 0 0 0,1 0-1 0 0,0 0 1 0 0,-1 0 0 0 0,1 0-1 0 0,-1 0 1 0 0,1 1 0 0 0,0-1 0 0 0,-1 0-1 0 0,1 0 1 0 0,0 0 0 0 0,-1 0 0 0 0,1 1-1 0 0,0-1 1 0 0,-1 0 0 0 0,1 0 0 0 0,0 1-1 0 0,0-1 1 0 0,-1 0 0 0 0,1 1-1 0 0,0-1 1 0 0,0 0 0 0 0,-1 1 0 0 0,1-1-1 0 0,0 0 1 0 0,0 1 0 0 0,0 0 0 0 0,-1-1-2 0 0,1 0-2 0 0,0 1 0 0 0,0-1 0 0 0,-1 1-1 0 0,1-1 1 0 0,0 1 0 0 0,-1-1 0 0 0,1 1-1 0 0,0-1 1 0 0,-1 1 0 0 0,1-1 0 0 0,-1 0-1 0 0,1 1 1 0 0,-1-1 0 0 0,1 0 0 0 0,0 1-1 0 0,-1-1 1 0 0,0 0 0 0 0,1 0 0 0 0,-1 0-1 0 0,1 1 1 0 0,-1-1 0 0 0,1 0-1 0 0,-1 0 1 0 0,1 0 0 0 0,-1 0 0 0 0,1 0-1 0 0,-1 0 1 0 0,0 0 0 0 0,1 0 0 0 0,-1 0-1 0 0,0 0 1 0 0,-7-11-13 0 0,7 9 4 0 0,-7-15-39 0 0,-4-11-27 0 0,12 26 73 0 0,-1 1 0 0 0,1-1 0 0 0,0 1 0 0 0,0-1 0 0 0,0 1 0 0 0,0 0 0 0 0,0-1 0 0 0,0 1-1 0 0,0-1 1 0 0,0 1 0 0 0,0-1 0 0 0,1 1 0 0 0,-1-1 0 0 0,0 1 0 0 0,1 0 0 0 0,0-2 0 0 0,1-3-15 0 0,-1-9 9 0 0,1 5 12 0 0,28-19-72 0 0,-22 21 72 0 0,6 6 0 0 0,9 3 0 0 0,-10 3 2 0 0,-10-1-6 0 0,-3-3 5 0 0,0 0 1 0 0,0 0-1 0 0,0 1 1 0 0,1-1-1 0 0,-1 0 1 0 0,0 0-1 0 0,0 0 1 0 0,0 0-1 0 0,0 1 1 0 0,0-1-1 0 0,1 0 1 0 0,-1 0-1 0 0,0 0 1 0 0,0 0-1 0 0,0 0 1 0 0,1 0-1 0 0,-1 0 1 0 0,0 1-1 0 0,0-1 1 0 0,0 0-1 0 0,1 0 1 0 0,-1 0-1 0 0,0 0 1 0 0,0 0-1 0 0,1 0 1 0 0,-1 0-1 0 0,0 0 1 0 0,0 0-1 0 0,0 0 1 0 0,1 0-1 0 0,-1 0 1 0 0,0 0-1 0 0,0 0 1 0 0,1-1-1 0 0,-1 1 1 0 0,0 0-1 0 0,3 0 26 0 0,-1 0 1 0 0,0 1-1 0 0,0-1 0 0 0,1 0 0 0 0,-1 1 0 0 0,0 0 0 0 0,0-1 0 0 0,1 1 0 0 0,-1 0 0 0 0,0 0 0 0 0,0 0 0 0 0,0 1 0 0 0,3 2 0 0 0,-3-3 673 0 0,-2 14-544 0 0,-1-7-140 0 0,0-1 1 0 0,0 0-1 0 0,-1 0 0 0 0,0 0 1 0 0,0 0-1 0 0,-1 0 0 0 0,0 0 1 0 0,0 0-1 0 0,-6 8 0 0 0,-8 19 21 0 0,8-17-37 0 0,8-16 0 0 0,1 0 1 0 0,-1 0-1 0 0,1 0 0 0 0,-1 0 0 0 0,0 0 1 0 0,0-1-1 0 0,1 1 0 0 0,-1 0 0 0 0,0 0 0 0 0,0 0 1 0 0,0-1-1 0 0,0 1 0 0 0,1 0 0 0 0,-3 0 1 0 0,-5-2-8 0 0,5 0-6 0 0,-5 1-71 0 0,2-1 31 0 0,-5-7-65 0 0,10 7 28 0 0,-1-1 18 0 0,-2 2 73 0 0,-1-12-102 0 0,4 11 95 0 0,1 0 0 0 0,0 0 0 0 0,-1 0 0 0 0,1-1 1 0 0,0 1-1 0 0,0 0 0 0 0,0 0 0 0 0,0 0 0 0 0,0 0 0 0 0,0-1 1 0 0,1 1-1 0 0,-1 0 0 0 0,0 0 0 0 0,1 0 0 0 0,-1 0 1 0 0,1-2-1 0 0,4-10-53 0 0,-5 10 54 0 0,1 1-1 0 0,0 0 1 0 0,0 0-1 0 0,0 0 1 0 0,0 0-1 0 0,0 0 1 0 0,1 0-1 0 0,-1 0 0 0 0,1 1 1 0 0,-1-1-1 0 0,3-2 1 0 0,10-6-8 0 0,-10 10 13 0 0,-1-1 2 0 0,25-15-2 0 0,-17 12 0 0 0,-2 10 12 0 0,0-2 110 0 0,0 0 4 0 0,-7-1-96 0 0,0 1 0 0 0,0-1 0 0 0,0 1 0 0 0,0-1-1 0 0,0 1 1 0 0,-1 0 0 0 0,0 0 0 0 0,0 0 0 0 0,1 4 0 0 0,-2-6 58 0 0,1-1-7 0 0,2 19 847 0 0,-3-17-720 0 0,-5 7-649 0 0,-29 28 234 0 0,34-37 207 0 0,-1-1 0 0 0,1 1 0 0 0,-1 0 0 0 0,0-1 0 0 0,1 1 0 0 0,-1 0 0 0 0,1-1 0 0 0,-1 1 0 0 0,0-1 0 0 0,0 1 0 0 0,1-1 0 0 0,-2 1 0 0 0,1-1-1 0 0,0 1 1 0 0,1-1-1 0 0,-1 0 0 0 0,0 0 1 0 0,1 0-1 0 0,-1 0 0 0 0,0 0 0 0 0,1 0 1 0 0,-1 0-1 0 0,0 0 0 0 0,1 0 1 0 0,-1 0-1 0 0,1-1 0 0 0,-1 1 1 0 0,0 0-1 0 0,1 0 0 0 0,-1-1 1 0 0,0 1-1 0 0,-2-2-6 0 0,1 1 1 0 0,-1 1 0 0 0,1-1-1 0 0,-1 0 1 0 0,1 1-1 0 0,-1-1 1 0 0,0 1 0 0 0,1 0-1 0 0,-6-1 1 0 0,8 1-2 0 0,-1 0 0 0 0,0 0 1 0 0,0 0-1 0 0,1 0 0 0 0,-1 0 1 0 0,0 0-1 0 0,1-1 0 0 0,-1 1 0 0 0,0 0 1 0 0,0 0-1 0 0,1-1 0 0 0,-1 1 1 0 0,1-1-1 0 0,-1 1 0 0 0,0-1 1 0 0,1 1-1 0 0,-1-1 0 0 0,1 1 1 0 0,-1-1-1 0 0,1 1 0 0 0,-1-1 0 0 0,1 1 1 0 0,0-1-1 0 0,-1-1 0 0 0,-5-17-56 0 0,5 15 38 0 0,-1-11-53 0 0,1 13 21 0 0,1-1 0 0 0,0 0 0 0 0,-1 0 0 0 0,0 0 0 0 0,0 1 0 0 0,0-1 0 0 0,0 0 0 0 0,-1-2 0 0 0,1 4 27 0 0,1 0-1 0 0,0 1 1 0 0,-1-1 0 0 0,1 0 0 0 0,0 0 0 0 0,0 1 0 0 0,0-1 0 0 0,0 0-1 0 0,0 0 1 0 0,-1 0 0 0 0,2 1 0 0 0,-1-1 0 0 0,0 0 0 0 0,0 0 0 0 0,0 0-1 0 0,0 1 1 0 0,0-1 0 0 0,1-1 0 0 0,0-1-171 0 0,3-20-1298 0 0,-3-1-421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2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 13504 0 0,'0'0'1224'0'0,"-9"11"1213"0"0,-2-5-620 0 0,5-4-1168 0 0,0 1-1 0 0,0 0 0 0 0,1 1 0 0 0,-11 7 0 0 0,-4 3-13 0 0,-1 0-222 0 0,20-13-394 0 0,0 0-1 0 0,0 0 0 0 0,1 0 1 0 0,-1-1-1 0 0,0 1 0 0 0,1 0 1 0 0,-1 0-1 0 0,0 1 1 0 0,1-1-1 0 0,-1 0 0 0 0,1 0 1 0 0,0 0-1 0 0,-1 0 0 0 0,1 0 1 0 0,0 0-1 0 0,0 1 1 0 0,-1 1-1 0 0,2 13 175 0 0,0-11-171 0 0,-1-1 0 0 0,0 1-1 0 0,0 0 1 0 0,0-1 0 0 0,-1 1 0 0 0,0-1 0 0 0,0 1-1 0 0,-2 7 1 0 0,2-9-22 0 0,-1 0 0 0 0,1 0 0 0 0,0 0 0 0 0,0 0 0 0 0,0 0 0 0 0,1 0 0 0 0,-1 0 0 0 0,1 1 0 0 0,0-1 0 0 0,0 0 0 0 0,0 0 0 0 0,0 0 0 0 0,0 0 0 0 0,1 1 0 0 0,-1-1 0 0 0,1 0 0 0 0,1 3 0 0 0,0-1 0 0 0,-1-1-1 0 0,1 0 0 0 0,-1 0 0 0 0,1-1 0 0 0,0 1 0 0 0,0 0 1 0 0,0-1-1 0 0,1 1 0 0 0,-1-1 0 0 0,1 0 0 0 0,0 0 1 0 0,0 0-1 0 0,0 0 0 0 0,7 5 0 0 0,-10-8-1 0 0,8 5-7 0 0,-1-1-1 0 0,1 0 0 0 0,0 0 1 0 0,1-1-1 0 0,14 5 0 0 0,-19-7 3 0 0,3 1-14 0 0,0 0-1 0 0,-1-1 1 0 0,1 0-1 0 0,0 0 1 0 0,0 0-1 0 0,0-1 1 0 0,0 0-1 0 0,-1-1 0 0 0,1 1 1 0 0,0-1-1 0 0,11-3 1 0 0,22-12-1614 0 0,-22 12 671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3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4144 0 0,'0'0'319'0'0,"-9"19"14329"0"0,11-9-10518 0 0,-1-9-4037 0 0,0 1 0 0 0,-1-1 0 0 0,2 0 0 0 0,-1 0 0 0 0,0 0 0 0 0,0 0 1 0 0,0 0-1 0 0,0 0 0 0 0,1-1 0 0 0,-1 1 0 0 0,0 0 0 0 0,1-1 0 0 0,-1 1 0 0 0,0 0 0 0 0,1-1 0 0 0,2 1 0 0 0,21 4 825 0 0,31 2 0 0 0,-21-4-435 0 0,36 2-246 0 0,81-4 1 0 0,-66-2-516 0 0,-65 1-346 0 0,-18 0-9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3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4608 0 0,'0'0'18814'0'0,"0"0"-18734"0"0,1 1 0 0 0,-1 0 0 0 0,0-1 0 0 0,0 1 0 0 0,0-1 0 0 0,1 1 0 0 0,-1 0 1 0 0,0-1-1 0 0,0 1 0 0 0,1-1 0 0 0,-1 1 0 0 0,0-1 0 0 0,1 1 0 0 0,-1-1 0 0 0,1 0 0 0 0,-1 1 0 0 0,1 0 0 0 0,5 2 60 0 0,-1 1 0 0 0,0 0 0 0 0,0 0-1 0 0,-1 0 1 0 0,1 0 0 0 0,-1 1 0 0 0,0 0 0 0 0,0 0-1 0 0,-1 0 1 0 0,1 0 0 0 0,-1 1 0 0 0,0-1 0 0 0,4 12 0 0 0,-5-12-90 0 0,0 0 0 0 0,0 0 0 0 0,1 0 1 0 0,-1-1-1 0 0,1 1 0 0 0,4 5 1 0 0,-6-10-47 0 0,-1 0 1 0 0,0 1 0 0 0,1-1 0 0 0,-1 1 0 0 0,0-1 0 0 0,0 1 0 0 0,0-1 0 0 0,1 1 0 0 0,-1-1 0 0 0,0 1 0 0 0,0-1 0 0 0,0 1 0 0 0,0-1 0 0 0,0 1 0 0 0,0-1 0 0 0,0 1 0 0 0,0-1 0 0 0,0 1 0 0 0,0-1 0 0 0,0 1 0 0 0,-1-1 0 0 0,1 1 0 0 0,0-1 0 0 0,0 1 0 0 0,0-1 0 0 0,-1 1 0 0 0,1-1 0 0 0,0 0 0 0 0,0 1 0 0 0,-1 0 0 0 0,-2 7 89 0 0,3-7-90 0 0,0 0 0 0 0,0 0 1 0 0,0 0-1 0 0,0 1 1 0 0,0-1-1 0 0,0 0 1 0 0,0 0-1 0 0,-1 0 1 0 0,1 0-1 0 0,-1 1 1 0 0,1-1-1 0 0,-1 0 1 0 0,1 0-1 0 0,-1 0 0 0 0,1 0 1 0 0,-2 2-1 0 0,1-3-1 0 0,0 1 0 0 0,0-1 0 0 0,1 0 0 0 0,-1 1 0 0 0,0-1 0 0 0,0 0-1 0 0,0 1 1 0 0,0-1 0 0 0,0 0 0 0 0,1 0 0 0 0,-1 0 0 0 0,0 0-1 0 0,0 0 1 0 0,0 0 0 0 0,0 0 0 0 0,0 0 0 0 0,0 0 0 0 0,0 0 0 0 0,1 0-1 0 0,-1 0 1 0 0,-2-1 0 0 0,3 0-3 0 0,-1 1 0 0 0,0 0 0 0 0,1 0 0 0 0,-1 0 0 0 0,1 0 0 0 0,-1 0 0 0 0,0 0 0 0 0,1 0 0 0 0,-1 0 0 0 0,1 1 0 0 0,-1-1 0 0 0,0 0 0 0 0,1 0 0 0 0,-1 0 1 0 0,1 1-1 0 0,-1-1 0 0 0,1 0 0 0 0,-1 0 0 0 0,1 1 0 0 0,-1-1 0 0 0,1 1 0 0 0,-1-1 0 0 0,0 1 0 0 0,-10 14 17 0 0,3-3-2 0 0,3-8-74 0 0,-1-1-1 0 0,1 1 1 0 0,0-1-1 0 0,-1 0 1 0 0,0 0-1 0 0,1-1 1 0 0,-11 3-1 0 0,10-3-456 0 0,0 0 0 0 0,0 0-1 0 0,0 1 1 0 0,0 0 0 0 0,1 0-1 0 0,-1 0 1 0 0,-6 6 0 0 0,2 1-5283 0 0,0-4-1620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3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17647 0 0,'0'0'4274'0'0,"2"1"-3488"0"0,1 0-652 0 0,-1-1-1 0 0,0 0 1 0 0,0 0 0 0 0,1 0-1 0 0,-1 0 1 0 0,0 0-1 0 0,1-1 1 0 0,2 0-1 0 0,16-2 573 0 0,92-5 32 0 0,-73 3-2143 0 0,-26 2 370 0 0,1 2-271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4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9672 0 0,'0'0'748'0'0,"5"-5"-192"0"0,0-2 697 0 0,-1 1 0 0 0,1-1 1 0 0,0 1-1 0 0,1 0 0 0 0,-1 1 0 0 0,1-1 1 0 0,1 1-1 0 0,9-7 0 0 0,-12 9-984 0 0,0 1 0 0 0,0 0 0 0 0,0 0 0 0 0,0 0 0 0 0,1 1 0 0 0,-1-1 0 0 0,0 1 0 0 0,1 0 0 0 0,-1 0 0 0 0,1 0 0 0 0,-1 1 0 0 0,1 0 0 0 0,-1 0 0 0 0,1 0 0 0 0,-1 0 1 0 0,7 2-1 0 0,-10-2-245 0 0,0 0 1 0 0,-1 1 0 0 0,1-1 0 0 0,-1 0 0 0 0,1 1 0 0 0,-1-1 0 0 0,1 0 0 0 0,-1 1-1 0 0,1-1 1 0 0,-1 1 0 0 0,1-1 0 0 0,-1 1 0 0 0,1-1 0 0 0,-1 1 0 0 0,0-1 0 0 0,1 1-1 0 0,-1-1 1 0 0,1 2 0 0 0,1 1 51 0 0,2 2-51 0 0,0-1 1 0 0,0 1-1 0 0,0 0 1 0 0,-1 1 0 0 0,1-1-1 0 0,-1 0 1 0 0,-1 1 0 0 0,1 0-1 0 0,-1 0 1 0 0,2 6 0 0 0,0 7-4 0 0,4 39 0 0 0,-8-58-22 0 0,0 10-22 0 0,0-1-1 0 0,-2 17 1 0 0,-1 10-200 0 0,3-29 122 0 0,0 0 1 0 0,-1 0-1 0 0,0 0 0 0 0,0 0 1 0 0,-1 0-1 0 0,0 0 0 0 0,-1 0 1 0 0,-3 9-1 0 0,0-6-289 0 0,0 1 0 0 0,0-1 0 0 0,-1 0-1 0 0,-11 11 1 0 0,12-13-63 0 0,-1-1 0 0 0,0-1 0 0 0,-1 1 0 0 0,-13 9 0 0 0,11-9 144 0 0,-11 6-416 0 0,-6-5 554 0 0,25-8 955 0 0,4-2-635 0 0,0 0 0 0 0,0 0 0 0 0,0 0 0 0 0,1 1 0 0 0,-1-1 0 0 0,3-1 0 0 0,-4 2-91 0 0,12-7 386 0 0,-6 3-236 0 0,-1 1 0 0 0,1 0-1 0 0,0 0 1 0 0,0 0 0 0 0,0 1 0 0 0,10-3 0 0 0,-5 3 14 0 0,9-1 51 0 0,-1 3-411 0 0,16 1-926 0 0,0 4-1819 0 0,-22 1 1380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4.5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15664 0 0,'3'4'116'0'0,"-2"-3"-29"0"0,0 1-1 0 0,-1-1 0 0 0,1 0 0 0 0,0 1 0 0 0,0-1 0 0 0,-1 1 1 0 0,1-1-1 0 0,-1 1 0 0 0,1-1 0 0 0,-1 1 0 0 0,1 0 0 0 0,-1-1 1 0 0,0 1-1 0 0,0-1 0 0 0,0 1 0 0 0,0 0 0 0 0,0 1 0 0 0,-1 1 13 0 0,1 0 0 0 0,1 0-1 0 0,-1 0 1 0 0,0-1-1 0 0,1 1 1 0 0,0 0 0 0 0,0 0-1 0 0,2 5 1 0 0,-2-5 468 0 0,1 1 1 0 0,-1 0 0 0 0,0 0-1 0 0,1 8 1 0 0,-2 68 2253 0 0,2 0-1773 0 0,-8-21-563 0 0,-1 22-3250 0 0,7-54-5425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49 10592 0 0,'-5'-2'1104'0'0,"-10"1"-1044"0"0,13 1 182 0 0,1 0 0 0 0,-1 0 0 0 0,0 0 0 0 0,1 0 0 0 0,-1 0 0 0 0,0 0 0 0 0,1 0 0 0 0,-1-1 0 0 0,1 1 0 0 0,-1-1 0 0 0,1 1 0 0 0,-1-1 0 0 0,1 1 0 0 0,-1-1 0 0 0,1 0 0 0 0,-1 0 0 0 0,-1-1 0 0 0,0 0 335 0 0,0 0 0 0 0,-1 0 1 0 0,0 0-1 0 0,1 1 0 0 0,-1-1 1 0 0,0 1-1 0 0,-4-1 0 0 0,1 0 44 0 0,4 1-403 0 0,0 0-1 0 0,0 1 0 0 0,0-1 1 0 0,0 1-1 0 0,0-1 0 0 0,0 1 1 0 0,0 0-1 0 0,0 0 0 0 0,0 1 1 0 0,0-1-1 0 0,0 0 0 0 0,0 1 1 0 0,0 0-1 0 0,0 0 0 0 0,1 0 1 0 0,-1 0-1 0 0,0 0 0 0 0,0 0 1 0 0,1 1-1 0 0,-1-1 0 0 0,1 1 1 0 0,-4 2-1 0 0,4-1-146 0 0,-1 0 0 0 0,0 0 0 0 0,1 0 1 0 0,0 0-1 0 0,0 0 0 0 0,0 1 0 0 0,0-1 0 0 0,0 1 1 0 0,1-1-1 0 0,-1 1 0 0 0,1 0 0 0 0,0-1 0 0 0,0 1 0 0 0,1 0 1 0 0,-1 0-1 0 0,1 0 0 0 0,0 4 0 0 0,0 3-66 0 0,2 0-1 0 0,-1 0 0 0 0,6 17 1 0 0,1 11-19 0 0,-7-31-35 0 0,1 1 0 0 0,-1-1 0 0 0,1 0 0 0 0,0 0 0 0 0,1 0 0 0 0,0 0 0 0 0,0 0 0 0 0,1 0 0 0 0,0-1 0 0 0,0 0 0 0 0,1 0 0 0 0,0 0 0 0 0,7 7 0 0 0,-6-7-182 0 0,9 9-179 0 0,20 18-1 0 0,-30-30 469 0 0,0 0 0 0 0,0-1 0 0 0,0 1 0 0 0,1-1 0 0 0,-1 0-1 0 0,1-1 1 0 0,0 1 0 0 0,12 2 0 0 0,-17-4-70 0 0,0-1 1 0 0,1 0-1 0 0,-1 0 1 0 0,0 0-1 0 0,1 0 1 0 0,-1 0-1 0 0,0 0 0 0 0,0 0 1 0 0,1 0-1 0 0,-1 0 1 0 0,0-1-1 0 0,0 1 1 0 0,1-1-1 0 0,-1 1 1 0 0,0-1-1 0 0,0 1 0 0 0,0-1 1 0 0,1 1-1 0 0,-1-1 1 0 0,0 0-1 0 0,0 0 1 0 0,0 0-1 0 0,0 1 0 0 0,0-1 1 0 0,-1 0-1 0 0,1 0 1 0 0,0 0-1 0 0,0-1 1 0 0,-1 1-1 0 0,1 0 1 0 0,0 0-1 0 0,-1 0 0 0 0,1-2 1 0 0,1-4-20 0 0,0 1 1 0 0,0-1-1 0 0,0 0 0 0 0,0-13 1 0 0,-1 13 8 0 0,-1-2-7 0 0,0 0 1 0 0,0 0-1 0 0,-3-14 0 0 0,1 0-24 0 0,-1 1 52 0 0,-1 0 0 0 0,-1 0-1 0 0,-10-28 1 0 0,-31-62 295 0 0,29 84 134 0 0,17 27 68 0 0,0 13-162 0 0,3-2-308 0 0,0-1 1 0 0,0 0 0 0 0,1 0 0 0 0,0 0 0 0 0,0-1 0 0 0,9 12 0 0 0,-2-1 21 0 0,79 122-666 0 0,-81-129 41 0 0,1 0-1 0 0,0-1 0 0 0,0 0 1 0 0,1-1-1 0 0,0 0 0 0 0,1-1 1 0 0,15 9-1 0 0,-12-9-1617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1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19 9672 0 0,'0'0'748'0'0,"-6"-5"-464"0"0,1 3 763 0 0,0 0 0 0 0,-1 0 0 0 0,1 0 0 0 0,-1 0 0 0 0,0 1 0 0 0,0 0 0 0 0,0 0 0 0 0,1 1 0 0 0,-1 0 0 0 0,0 0 1 0 0,0 0-1 0 0,0 0 0 0 0,0 1 0 0 0,-7 2 0 0 0,11-2-1001 0 0,-1 0-1 0 0,1-1 1 0 0,0 1-1 0 0,0 1 1 0 0,0-1 0 0 0,0 0-1 0 0,0 0 1 0 0,0 1 0 0 0,0-1-1 0 0,1 1 1 0 0,-1 0 0 0 0,0-1-1 0 0,1 1 1 0 0,0 0-1 0 0,-1 0 1 0 0,1 0 0 0 0,0 0-1 0 0,0 0 1 0 0,0 0 0 0 0,0 0-1 0 0,0 1 1 0 0,0-1 0 0 0,1 0-1 0 0,-1 0 1 0 0,1 1-1 0 0,0-1 1 0 0,-1 0 0 0 0,1 1-1 0 0,0-1 1 0 0,0 1 0 0 0,1 3-1 0 0,0-2-51 0 0,0 1-1 0 0,1-1 0 0 0,-1 1 1 0 0,1-1-1 0 0,0 0 1 0 0,0 1-1 0 0,1-1 0 0 0,-1 0 1 0 0,1-1-1 0 0,0 1 1 0 0,0 0-1 0 0,0-1 0 0 0,0 1 1 0 0,7 4-1 0 0,20 17-25 0 0,-19-15 18 0 0,22 15 0 0 0,-27-22 14 0 0,0 1 0 0 0,-1 0 0 0 0,1 1 0 0 0,-1-1 0 0 0,0 1 0 0 0,5 6 0 0 0,-5-5 0 0 0,-1-2 0 0 0,1 1 0 0 0,8 6 0 0 0,-10-9 0 0 0,1 1 0 0 0,-1 0 0 0 0,0 1 0 0 0,1-1 0 0 0,-1 0 0 0 0,-1 1 0 0 0,5 5 0 0 0,-4-3 0 0 0,0 0 0 0 0,-1 0 0 0 0,0 0 0 0 0,0 0 0 0 0,0 0 0 0 0,2 12 0 0 0,-4-14 0 0 0,0-1 0 0 0,0 1 0 0 0,0 0 0 0 0,0-1 0 0 0,-1 1 0 0 0,1 0 0 0 0,-1-1 0 0 0,0 1 0 0 0,0-1 0 0 0,0 1 0 0 0,-1-1 0 0 0,1 1 0 0 0,-5 5 0 0 0,1-2-306 0 0,0 0-1 0 0,0-1 1 0 0,-1 0 0 0 0,0 0-1 0 0,-1 0 1 0 0,1-1-1 0 0,-12 8 1 0 0,4-5-1272 0 0,0 0 0 0 0,-1-1 1 0 0,-15 6-1 0 0,6-8-6579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4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260 179 7368 0 0,'0'0'568'0'0,"-2"-2"-374"0"0,-5-9-242 0 0,-13-13 5318 0 0,-39-36 4152 0 0,49 50-8989 0 0,-2 1 0 0 0,1 0 0 0 0,-1 1 0 0 0,0 0 0 0 0,-1 1 0 0 0,-25-11 0 0 0,25 13-339 0 0,11 3-100 0 0,0 1 1 0 0,-1 0 0 0 0,1 0 0 0 0,-1 1-1 0 0,1-1 1 0 0,-1 0 0 0 0,0 1-1 0 0,1 0 1 0 0,-4-1 0 0 0,5 2 6 0 0,-1 0 0 0 0,1 0 0 0 0,0-1 0 0 0,0 1 0 0 0,0 0 0 0 0,0 0 0 0 0,1 0 0 0 0,-1 0 0 0 0,0 0 0 0 0,0 0 0 0 0,1 1 0 0 0,-1-1 0 0 0,0 0 0 0 0,1 0 0 0 0,-1 1 0 0 0,1-1 0 0 0,-1 2 0 0 0,-6 25 292 0 0,7-20-341 0 0,1-1 0 0 0,0 0 1 0 0,3 13-1 0 0,2 8-127 0 0,18 72-241 0 0,-11-50 240 0 0,8 16-254 0 0,32 75 1 0 0,-13-40-192 0 0,-8 8-258 0 0,-21-61-4025 0 0,-9-37 2818 0 0,3 10-4740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5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0 530 11976 0 0,'0'0'1082'0'0,"16"0"-868"0"0,27-17 3789 0 0,-15 5-1285 0 0,52-24-10 0 0,-47 19-4117 0 0,-1 1-4126 0 0,-13 5-1246 0 0</inkml:trace>
  <inkml:trace contextRef="#ctx0" brushRef="#br0" timeOffset="1">470 1 17071 0 0,'5'15'1856'0'0,"-5"-2"-1856"0"0,-5-1 544 0 0,5 0 64 0 0,0-1 24 0 0,0-2 0 0 0,5 3-96 0 0,-5-1-24 0 0,3-2 0 0 0,2-1 0 0 0,5 1-1536 0 0,-7-1-320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1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156 187 4144 0 0,'0'0'191'0'0,"6"-11"26"0"0,-1 2 52 0 0,-3 5 444 0 0,-1 0 360 0 0,0 0-1 0 0,0-1 0 0 0,0 1 1 0 0,0 0-1 0 0,-1-1 1 0 0,0-4-1 0 0,2 2 1302 0 0,-1 6-2142 0 0,-1 0 0 0 0,0 0 0 0 0,0 0 0 0 0,1 0 0 0 0,-1 0 0 0 0,0 0 0 0 0,0 0 0 0 0,0 0 0 0 0,0 0 0 0 0,0 0 0 0 0,0-2 0 0 0,-1 0-12 0 0,0-1 0 0 0,0 0 0 0 0,-1 0 0 0 0,1 0 0 0 0,-1 1 0 0 0,1-1 0 0 0,-1 1 0 0 0,-1-1 0 0 0,1 1 0 0 0,0 0 0 0 0,-1 0-1 0 0,0 0 1 0 0,1 0 0 0 0,-1 0 0 0 0,0 1 0 0 0,0-1 0 0 0,-4-2 0 0 0,-8-7 376 0 0,13 10-542 0 0,0 0-1 0 0,0 0 1 0 0,0 0 0 0 0,-1 0 0 0 0,1 1 0 0 0,0-1-1 0 0,-1 1 1 0 0,-4-2 0 0 0,-4-2 63 0 0,7 3-103 0 0,0 0 0 0 0,0 0 1 0 0,-1 1-1 0 0,1 0 0 0 0,0 0 0 0 0,-1 0 0 0 0,1 0 1 0 0,-1 1-1 0 0,1 0 0 0 0,-6 0 0 0 0,3 1-14 0 0,-3 6 0 0 0,8-3 0 0 0,1 0 0 0 0,-1 0 0 0 0,1 1 0 0 0,0-1 0 0 0,0 1 0 0 0,0-1 0 0 0,0 0 0 0 0,1 1 0 0 0,0 6 0 0 0,-2 10 14 0 0,1 1 27 0 0,0-1 0 0 0,4 35 1 0 0,-2-37-36 0 0,6 43-9 0 0,-3-39 12 0 0,0 38 1 0 0,-1-3 171 0 0,10 58 0 0 0,-7-72-49 0 0,-5-24-357 0 0,-1 28 0 0 0,0-18 101 0 0,-1-11 124 0 0,1-18 0 0 0,-1 0 0 0 0,1 0 0 0 0,0-1 0 0 0,0 1 0 0 0,-1 0 0 0 0,1 0 0 0 0,0 0 0 0 0,-1 0 0 0 0,1 0 0 0 0,-1 0 0 0 0,1 0 0 0 0,-2 0 0 0 0,1 0-166 0 0,1-1 0 0 0,-1 0-1 0 0,1 1 1 0 0,-1-1-1 0 0,0 0 1 0 0,1 1 0 0 0,-1-1-1 0 0,0 0 1 0 0,1 0 0 0 0,-1 0-1 0 0,0 0 1 0 0,1 0 0 0 0,-1 0-1 0 0,0 0 1 0 0,0 0-1 0 0,0 0 1 0 0,-4 0-3523 0 0,-6 0-3649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1 3224 0 0,'-2'1'3650'0'0,"-13"9"7682"0"0,6 2-8251 0 0,6-5-2749 0 0,0 0-1 0 0,0 0 0 0 0,1 0 1 0 0,1 0-1 0 0,-1 1 0 0 0,1-1 0 0 0,0 0 1 0 0,1 1-1 0 0,-1-1 0 0 0,1 1 1 0 0,2 7-1 0 0,-2 9-44 0 0,2-3-283 0 0,0 0 0 0 0,2 0 0 0 0,9 31 0 0 0,-6-22-3 0 0,-1-11 5 0 0,0 0-1 0 0,1 0 1 0 0,1-1-1 0 0,1 0 1 0 0,0 0-1 0 0,1-1 1 0 0,1 0-1 0 0,1-1 1 0 0,14 15-1 0 0,-13-17-1077 0 0,1 0-1 0 0,27 20 1 0 0,-27-22-710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5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0,'0'0'1759'0'0,"2"0"-1614"0"0,0 0 76 0 0,0 0-1 0 0,0 1 1 0 0,0-1-1 0 0,0 1 0 0 0,0-1 1 0 0,0 1-1 0 0,0 0 0 0 0,-1 0 1 0 0,1 0-1 0 0,0 0 1 0 0,-1 0-1 0 0,1 0 0 0 0,0 0 1 0 0,-1 0-1 0 0,1 1 1 0 0,-1-1-1 0 0,0 1 0 0 0,1-1 1 0 0,-1 1-1 0 0,0-1 1 0 0,0 1-1 0 0,0 0 0 0 0,0 0 1 0 0,1 2-1 0 0,2 6 230 0 0,0 1 1 0 0,-1 0-1 0 0,3 12 0 0 0,-5-18-169 0 0,1 5-173 0 0,-1 1-1 0 0,-1 0 1 0 0,0-1 0 0 0,-1 16-1 0 0,-1 5-29 0 0,2-20-121 0 0,-1 0-1 0 0,-1 0 0 0 0,-3 13 1 0 0,-1 1-184 0 0,1-10-323 0 0,1 2-599 0 0</inkml:trace>
  <inkml:trace contextRef="#ctx0" brushRef="#br0" timeOffset="1">139 87 17503 0 0,'0'0'1759'0'0,"-12"1"2660"0"0,9 3-4293 0 0,-1 0 1 0 0,1 0 0 0 0,0 0 0 0 0,0 0 0 0 0,0 0 0 0 0,1 1-1 0 0,0 0 1 0 0,-1-1 0 0 0,2 1 0 0 0,-1 0 0 0 0,0 0 0 0 0,1 0 0 0 0,0 0-1 0 0,0 8 1 0 0,0-4-127 0 0,0 0 0 0 0,1-1 0 0 0,0 1 0 0 0,0 0 0 0 0,1-1 0 0 0,0 1 0 0 0,1 0 0 0 0,0-1 0 0 0,0 0 0 0 0,6 14 0 0 0,-5-17 0 0 0,1 0 0 0 0,-1-1 0 0 0,1 1 0 0 0,0-1 0 0 0,0 0 0 0 0,0 0 0 0 0,0-1 0 0 0,9 6 0 0 0,3 4 0 0 0,-14-11 0 0 0,1-1 0 0 0,-1 0 0 0 0,0 1 0 0 0,1-1 0 0 0,-1 0 0 0 0,0 0 0 0 0,1 0 0 0 0,-1-1 0 0 0,1 1 0 0 0,-1-1 0 0 0,1 1 0 0 0,4-1 0 0 0,10 0-66 0 0,-12-2-136 0 0,1 1 1 0 0,-1-2 0 0 0,0 1 0 0 0,0 0-1 0 0,0-1 1 0 0,0 0 0 0 0,0 0 0 0 0,-1-1 0 0 0,1 1-1 0 0,-1-1 1 0 0,6-6 0 0 0,-7 5-99 0 0,1 0-1 0 0,-1 0 1 0 0,-1 0-1 0 0,1 0 1 0 0,-1-1 0 0 0,0 1-1 0 0,0-1 1 0 0,0 0-1 0 0,-1 1 1 0 0,1-10 0 0 0,0-5-2095 0 0,-1-32-1 0 0,-1 38 1754 0 0,3-29-1843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6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0,'0'0'629'0'0,"1"2"-12"0"0,3 5-255 0 0,1 0 0 0 0,0 0-1 0 0,10 11 1 0 0,-3-4 698 0 0,-8-10-638 0 0,1 0 0 0 0,-1 0 0 0 0,9 6 0 0 0,15 12 1232 0 0,-14-7-1046 0 0,0 1 0 0 0,-1 0 0 0 0,-1 1 0 0 0,0 0 0 0 0,-2 1 0 0 0,0 0 0 0 0,0 1 0 0 0,-2 0 0 0 0,6 20 0 0 0,4 16-392 0 0,-2-9-83 0 0,-2 1 1 0 0,10 59-1 0 0,-22-83 41 0 0,-1 0 0 0 0,-3 36-1 0 0,1-52-106 0 0,0-1 0 0 0,0 0 0 0 0,-1 0 0 0 0,0 0 0 0 0,0 0 0 0 0,0 0 0 0 0,-5 8 0 0 0,4-9-568 0 0,0 1-1 0 0,0-1 1 0 0,-1-1 0 0 0,-6 8 0 0 0,-8 4-8906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7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 13216 0 0,'0'0'604'0'0,"-9"-1"200"0"0,-7-5 4910 0 0,16 6-5629 0 0,1 0 0 0 0,-1-1 0 0 0,0 1 0 0 0,0 0 0 0 0,0 0 0 0 0,0 0 0 0 0,0 0 0 0 0,0-1 0 0 0,0 1 0 0 0,0 0 0 0 0,0 0 0 0 0,1 0 0 0 0,-1 0 0 0 0,0 0 1 0 0,0-1-1 0 0,0 1 0 0 0,0 0 0 0 0,1 0 0 0 0,-1 0 0 0 0,0 0 0 0 0,0 0 0 0 0,0 0 0 0 0,0 0 0 0 0,1 0 0 0 0,-1 0 0 0 0,0 0 0 0 0,0-1 0 0 0,0 1 0 0 0,1 0 0 0 0,-1 0 0 0 0,0 0 0 0 0,0 0 0 0 0,0 0 1 0 0,1 1-1 0 0,-1-1 0 0 0,28-2 1258 0 0,17 4-681 0 0,0 1-1 0 0,85 20 0 0 0,-10-6-373 0 0,-33-5-160 0 0,-71-10-139 0 0,-5 1-52 0 0,0-1 0 0 0,0-1 0 0 0,1 0 1 0 0,-1 0-1 0 0,0-1 0 0 0,19-2 1 0 0,-21-2-304 0 0,-7 3-2 0 0,-2 1 234 0 0,0 0-1 0 0,1 0 1 0 0,-1 0-1 0 0,0 0 1 0 0,0 0-1 0 0,0-1 1 0 0,1 1-1 0 0,-1 0 1 0 0,0 0-1 0 0,0 0 1 0 0,0 0-1 0 0,0-1 1 0 0,0 1-1 0 0,1 0 1 0 0,-1 0-1 0 0,0-1 0 0 0,0 1 1 0 0,0 0-1 0 0,0 0 1 0 0,0 0-1 0 0,0-1 1 0 0,0 1-1 0 0,0 0 1 0 0,0 0-1 0 0,0-1 1 0 0,0 1-1 0 0,0-11-1649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7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13072 0 0,'0'0'1185'0'0,"9"3"-954"0"0,1-2 14 0 0,8 2 1707 0 0,32 10 3418 0 0,36 15-1284 0 0,-82-25-3970 0 0,0-1 1 0 0,0 1-1 0 0,0 0 1 0 0,0 0-1 0 0,-1 0 1 0 0,1 1-1 0 0,5 6 1 0 0,0 0 81 0 0,-6-7-165 0 0,0 0 1 0 0,-1 1-1 0 0,1-1 1 0 0,-1 1-1 0 0,0 0 0 0 0,0 0 1 0 0,0-1-1 0 0,-1 1 0 0 0,1 1 1 0 0,-1-1-1 0 0,0 0 0 0 0,0 0 1 0 0,0 0-1 0 0,-1 1 0 0 0,1-1 1 0 0,-1 0-1 0 0,0 1 0 0 0,-1-1 1 0 0,1 0-1 0 0,-1 0 0 0 0,1 1 1 0 0,-3 5-1 0 0,-2 5-33 0 0,0 0 1 0 0,-1 0-1 0 0,-1 0 1 0 0,-14 23-1 0 0,12-23-166 0 0,-1 0-1 0 0,0-1 0 0 0,-14 14 0 0 0,-8 1-1681 0 0,25-24 538 0 0,1-1 1 0 0,-1 0-1 0 0,-8 4 0 0 0,11-6-641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56 2760 0 0,'0'0'15195'0'0,"-10"-3"-11380"0"0,7 5-3583 0 0,0-1-1 0 0,0 2 1 0 0,0-1-1 0 0,0 0 1 0 0,0 0 0 0 0,-3 4-1 0 0,6-5-170 0 0,-1 1-1 0 0,1-1 1 0 0,0 1 0 0 0,0 0-1 0 0,-1-1 1 0 0,1 1-1 0 0,0-1 1 0 0,0 1-1 0 0,0-1 1 0 0,1 1 0 0 0,-1-1-1 0 0,0 1 1 0 0,1-1-1 0 0,-1 1 1 0 0,0-1-1 0 0,2 2 1 0 0,-1 0 53 0 0,0 4-51 0 0,0 0-1 0 0,-1 0 1 0 0,1 0-1 0 0,-1 0 0 0 0,0 0 1 0 0,-2 8-1 0 0,1-9-27 0 0,1 1 0 0 0,-1-1 0 0 0,1 1 0 0 0,1-1 0 0 0,-1 1 0 0 0,1-1 0 0 0,0 1 0 0 0,2 6 0 0 0,2-1-17 0 0,0 1 0 0 0,0-1 0 0 0,2 0 0 0 0,-1-1 0 0 0,15 19 0 0 0,-17-24-16 0 0,0-1-1 0 0,1 0 1 0 0,0 0 0 0 0,0 0-1 0 0,1-1 1 0 0,-1 0 0 0 0,1 0-1 0 0,0 0 1 0 0,0-1 0 0 0,0 1-1 0 0,1-2 1 0 0,11 5 0 0 0,1-2-215 0 0,-6-1 115 0 0,0 0-1 0 0,1-2 0 0 0,0 1 1 0 0,22 0-1 0 0,-33-3 103 0 0,1 0 0 0 0,-1 0 1 0 0,1-1-1 0 0,-1 1 0 0 0,0-1 0 0 0,1 0 0 0 0,-1 0 0 0 0,0 0 1 0 0,0-1-1 0 0,0 1 0 0 0,0-1 0 0 0,0 1 0 0 0,0-1 0 0 0,0 0 1 0 0,0 0-1 0 0,-1 0 0 0 0,1-1 0 0 0,-1 1 0 0 0,1 0 0 0 0,-1-1 1 0 0,0 0-1 0 0,0 0 0 0 0,0 1 0 0 0,1-4 0 0 0,-1 1 19 0 0,0 1 0 0 0,-1 0 0 0 0,1-1 0 0 0,-1 1 0 0 0,0-1 0 0 0,0 1 0 0 0,-1-1 0 0 0,1 0 0 0 0,-1 1 0 0 0,0-7 0 0 0,-2-5 166 0 0,-5-26 0 0 0,0 6-76 0 0,5 25 67 0 0,-1 1-1 0 0,-1 0 1 0 0,1 0-1 0 0,-2 0 0 0 0,1 0 1 0 0,-1 0-1 0 0,-1 1 1 0 0,-13-17-1 0 0,3 2 97 0 0,13 19-266 0 0,-1 0 0 0 0,0 0 0 0 0,0 1-1 0 0,0-1 1 0 0,-1 1 0 0 0,0 0 0 0 0,0 0 0 0 0,0 0 0 0 0,0 1 0 0 0,0 0 0 0 0,-1 0 0 0 0,1 0 0 0 0,-1 1 0 0 0,0-1 0 0 0,-9-1-1 0 0,2 1-8 0 0,0 1 0 0 0,0 1 0 0 0,1 0 0 0 0,-1 1 0 0 0,0 0 0 0 0,-19 3 0 0 0,29-2-7 0 0,0-1 1 0 0,1 1-1 0 0,-1 0 0 0 0,0 0 0 0 0,1 0 0 0 0,-1 1 0 0 0,1-1 1 0 0,-1 1-1 0 0,1-1 0 0 0,-3 3 0 0 0,5-3-37 0 0,0-1-1 0 0,0 1 1 0 0,0 0 0 0 0,0-1-1 0 0,0 1 1 0 0,0 0 0 0 0,0-1-1 0 0,0 1 1 0 0,0 0-1 0 0,0-1 1 0 0,0 1 0 0 0,0 0-1 0 0,1-1 1 0 0,-1 1 0 0 0,1 1-1 0 0,-1-1-74 0 0,0 7-293 0 0,-1 0 1 0 0,-1-1-1 0 0,1 1 0 0 0,-4 9 0 0 0,-2 12-771 0 0,7-26 925 0 0,0-1 0 0 0,0 1 0 0 0,0-1 0 0 0,0 1 0 0 0,0-1 0 0 0,0 1 0 0 0,1-1-1 0 0,-1 1 1 0 0,1-1 0 0 0,0 0 0 0 0,1 3 0 0 0,6 11-1498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09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115 122 8664 0 0,'0'0'786'0'0,"-5"-4"-458"0"0,2 1 484 0 0,0 0 0 0 0,-1 0 0 0 0,1 1 0 0 0,-1-1-1 0 0,0 1 1 0 0,1 0 0 0 0,-1 0 0 0 0,0 0-1 0 0,0 1 1 0 0,-1-1 0 0 0,1 1 0 0 0,0 0 0 0 0,-5 0-1 0 0,-2 0 435 0 0,10 0-1187 0 0,0 1 1 0 0,0 0-1 0 0,0 0 0 0 0,0 0 1 0 0,0 0-1 0 0,0 0 0 0 0,0 0 1 0 0,0 0-1 0 0,-1 0 1 0 0,1 0-1 0 0,0 0 0 0 0,0 1 1 0 0,0-1-1 0 0,-1 1 0 0 0,1 0-24 0 0,-1 0 1 0 0,1 0-1 0 0,-1 0 0 0 0,1 0 0 0 0,0 0 0 0 0,-1 0 0 0 0,1 0 1 0 0,0 1-1 0 0,0-1 0 0 0,0 0 0 0 0,0 1 0 0 0,0-1 0 0 0,0 1 1 0 0,0-1-1 0 0,1 1 0 0 0,-1 0 0 0 0,0-1 0 0 0,1 1 0 0 0,-1-1 0 0 0,1 4 1 0 0,-1 3 153 0 0,0 0 0 0 0,1 0 1 0 0,0 11-1 0 0,1-5-93 0 0,0-2-96 0 0,0-1 0 0 0,1 0 0 0 0,1 0 0 0 0,0 0 0 0 0,0 0 0 0 0,1 0 0 0 0,9 18 0 0 0,-3-6 0 0 0,-6-14-6 0 0,-1-2-1 0 0,1 1 1 0 0,1 0-1 0 0,-1-1 0 0 0,1 0 1 0 0,0 0-1 0 0,1 0 1 0 0,0-1-1 0 0,0 0 1 0 0,0 0-1 0 0,9 6 1 0 0,5 1-35 0 0,-14-9 15 0 0,0 1 1 0 0,1-1-1 0 0,7 3 0 0 0,-12-6 22 0 0,1 0 0 0 0,-1-1 0 0 0,0 1-1 0 0,1 0 1 0 0,-1-1 0 0 0,1 0 0 0 0,-1 1 0 0 0,1-1 0 0 0,-1 0 0 0 0,1 0 0 0 0,-1-1-1 0 0,0 1 1 0 0,5-1 0 0 0,3-2 4 0 0,-7 3 0 0 0,-1 0 0 0 0,0-1 0 0 0,1 0 0 0 0,-1 1 0 0 0,0-1 0 0 0,0 0 0 0 0,0 0 0 0 0,1 0 0 0 0,-1 0 0 0 0,0-1 0 0 0,0 1 0 0 0,1-2 0 0 0,-1 2 1 0 0,3-3 48 0 0,-1-1 0 0 0,0 1 0 0 0,1-1 0 0 0,-1 1 1 0 0,-1-1-1 0 0,1 0 0 0 0,-1-1 0 0 0,0 1 0 0 0,0-1 1 0 0,0 1-1 0 0,-1-1 0 0 0,4-11 0 0 0,-3 0 169 0 0,0 0 0 0 0,-1 0 0 0 0,0-20 0 0 0,1-3 143 0 0,-1 33-248 0 0,-1-1 0 0 0,-1 1 0 0 0,0-1 0 0 0,0 0 0 0 0,0 1 0 0 0,-3-12 0 0 0,3 19-113 0 0,-3-16 108 0 0,0 1-1 0 0,-2 0 0 0 0,0 0 0 0 0,-11-22 0 0 0,14 34-88 0 0,0-1 0 0 0,0 1-1 0 0,0 0 1 0 0,-1 0 0 0 0,1 0-1 0 0,-1 0 1 0 0,0 0 0 0 0,0 1-1 0 0,0-1 1 0 0,0 1 0 0 0,0-1-1 0 0,0 1 1 0 0,-1 0 0 0 0,1 1-1 0 0,-1-1 1 0 0,1 1 0 0 0,-1-1-1 0 0,0 1 1 0 0,0 0 0 0 0,1 0-1 0 0,-1 1 1 0 0,0-1-1 0 0,-7 1 1 0 0,6 0-7 0 0,-1 0 0 0 0,1 0-1 0 0,0 1 1 0 0,0 0 0 0 0,0 0-1 0 0,-1 1 1 0 0,-8 3 0 0 0,4 0-82 0 0,0 1 1 0 0,-15 10-1 0 0,20-11-21 0 0,-1 0 0 0 0,1 1 0 0 0,0-1 0 0 0,1 1 0 0 0,-1 0 0 0 0,1 0 0 0 0,0 1 0 0 0,0-1 0 0 0,1 1-1 0 0,0 0 1 0 0,-2 7 0 0 0,2-2-259 0 0,0 0-1 0 0,1 1 1 0 0,-1 21-1 0 0,1-11-159 0 0,1-13-28 0 0,2 0 1 0 0,-1 1-1 0 0,4 14 0 0 0,-4-25 503 0 0,3 29-1723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2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3680 0 0,'0'0'11314'0'0,"3"0"-10319"0"0,6-1 263 0 0,1 0 1 0 0,16-4-1 0 0,-6 1-205 0 0,-17 3-881 0 0,1 1 1 0 0,-1 0-1 0 0,0 0 1 0 0,0 1-1 0 0,1-1 0 0 0,2 2 1 0 0,13 0 360 0 0,-3-1-136 0 0,0 1 0 0 0,0 0 0 0 0,-1 2 0 0 0,1-1 0 0 0,19 9 0 0 0,-17-6 132 0 0,1 0 1 0 0,34 4-1 0 0,0-3-457 0 0,-51-7-73 0 0,-1 0-6 0 0,0 1 0 0 0,-1-1-1 0 0,1 0 1 0 0,0 0 0 0 0,0 0 0 0 0,0 0 0 0 0,0 0 0 0 0,0 0 0 0 0,0 0 0 0 0,0 0-1 0 0,0 0 1 0 0,0 0 0 0 0,0 0 0 0 0,0 0 0 0 0,-1-1 0 0 0,1 1 0 0 0,0 0 0 0 0,0-1-1 0 0,0 1 1 0 0,0-1 0 0 0,0 1 0 0 0,-1-1 0 0 0,1 1 0 0 0,0-1 0 0 0,0 0 0 0 0,0 0-159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13272 0 0,'0'0'1201'0'0,"0"2"-986"0"0,-1 4 422 0 0,2 0 1 0 0,-1 0 0 0 0,1 1-1 0 0,0-1 1 0 0,0 0 0 0 0,4 9-1 0 0,1 7 961 0 0,-3-11-1112 0 0,1 0 1 0 0,1 0-1 0 0,0-1 0 0 0,10 17 1 0 0,-6-12-235 0 0,13 31-93 0 0,21 58 1 0 0,-40-96-179 0 0,24 69-4253 0 0,-18-49 2626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13616 0 0,'-1'21'254'0'0,"1"-14"-50"0"0,-1 0 0 0 0,1 1 1 0 0,0-1-1 0 0,1 0 0 0 0,1 8 1 0 0,1-5 685 0 0,-1 0 0 0 0,2-1 0 0 0,5 12 1 0 0,-9-21-771 0 0,0 1-1 0 0,1 0 1 0 0,-1-1 0 0 0,1 1 0 0 0,0 0 0 0 0,-1-1 0 0 0,1 1 0 0 0,-1 0-1 0 0,1-1 1 0 0,0 1 0 0 0,-1-1 0 0 0,1 1 0 0 0,0-1 0 0 0,0 0 0 0 0,1 1-1 0 0,9 7 798 0 0,11 14 392 0 0,-11-11-807 0 0,-1 0-1 0 0,15 21 1 0 0,-20-26-394 0 0,-1 0 0 0 0,1 0 1 0 0,6 5-1 0 0,-6-7-52 0 0,-1 0 1 0 0,0 0-1 0 0,-1 1 1 0 0,1 0-1 0 0,3 5 1 0 0,4 10 82 0 0,-8-16-112 0 0,0 0-1 0 0,0 1 0 0 0,-1-1 1 0 0,0 1-1 0 0,0 0 0 0 0,0 0 1 0 0,0 0-1 0 0,-1-1 0 0 0,0 2 1 0 0,0-1-1 0 0,0 8 1 0 0,-1-11-26 0 0,-2 42 48 0 0,2-40-45 0 0,-1-1-1 0 0,0 1 0 0 0,0-1 0 0 0,0 1 0 0 0,0-1 0 0 0,-1 0 1 0 0,1 1-1 0 0,-1-1 0 0 0,-4 5 0 0 0,-8 13-114 0 0,12-17 34 0 0,0 0 1 0 0,-1 0-1 0 0,0 0 1 0 0,0 0 0 0 0,-6 6-1 0 0,7-9 59 0 0,1 0-1 0 0,0 0 0 0 0,-1-1 1 0 0,1 1-1 0 0,0 0 0 0 0,-1-1 1 0 0,1 1-1 0 0,-1-1 0 0 0,0 1 1 0 0,1-1-1 0 0,-1 0 1 0 0,1 0-1 0 0,-1 1 0 0 0,1-1 1 0 0,-1 0-1 0 0,0 0 0 0 0,1-1 1 0 0,-1 1-1 0 0,1 0 0 0 0,-1 0 1 0 0,1-1-1 0 0,-2 0 1 0 0,-20-3-592 0 0,22 4 527 0 0,-1 0 1 0 0,0 0-1 0 0,0 0 0 0 0,1 0 0 0 0,-1 0 0 0 0,0 0 1 0 0,0-1-1 0 0,1 1 0 0 0,-1-1 0 0 0,1 0 0 0 0,-1 1 0 0 0,0-1 1 0 0,1 0-1 0 0,-1 0 0 0 0,1 0 0 0 0,-1 0 0 0 0,1 0 1 0 0,0 0-1 0 0,-1 0 0 0 0,1 0 0 0 0,0-1 0 0 0,0 1 1 0 0,0-1-1 0 0,0 1 0 0 0,0 0 0 0 0,-1-4 0 0 0,-8-28-6679 0 0,5 18 281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5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0 107 1840 0 0,'2'0'12297'0'0,"16"-12"-9093"0"0,-16 9-2836 0 0,1 1 1 0 0,0 0-1 0 0,0 0 1 0 0,0 0 0 0 0,0 0-1 0 0,4-1 1 0 0,69-26 3043 0 0,-69 25-3231 0 0,0 1 0 0 0,0 0 1 0 0,1 1-1 0 0,-1 0 0 0 0,1 0 1 0 0,0 1-1 0 0,11-2 0 0 0,-17 4-177 0 0,0-1-1 0 0,0 0 0 0 0,0 0 1 0 0,0 0-1 0 0,0 0 0 0 0,0 0 1 0 0,0-1-1 0 0,0 1 1 0 0,0-1-1 0 0,-1 1 0 0 0,1-1 1 0 0,0 0-1 0 0,0 1 0 0 0,2-2 1 0 0,4-3-24 0 0,-7 5-266 0 0,0-1 0 0 0,0 1 0 0 0,0-1 0 0 0,0 1 0 0 0,1-1 0 0 0,-1 0 0 0 0,0 0 1 0 0,0 1-1 0 0,-1-1 0 0 0,3-2 0 0 0,1-1-1506 0 0,7-3-5565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4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15 17303 0 0,'6'-15'819'0'0,"-7"20"-97"0"0,-13 26 556 0 0,0-1 1378 0 0,9-20-2287 0 0,0 0 0 0 0,1 1 0 0 0,0-1 1 0 0,0 1-1 0 0,1 0 0 0 0,-2 17 0 0 0,0 3-65 0 0,4-24-249 0 0,0 0 0 0 0,0-1 0 0 0,0 1-1 0 0,1 0 1 0 0,0 0 0 0 0,0 0 0 0 0,1 0-1 0 0,1 7 1 0 0,4 9 80 0 0,-5-16-128 0 0,0 0 0 0 0,1 0-1 0 0,0-1 1 0 0,1 1-1 0 0,-1 0 1 0 0,1-1 0 0 0,1 1-1 0 0,-1-1 1 0 0,1 0 0 0 0,6 7-1 0 0,-4-7-95 0 0,0 1 1 0 0,1-1-1 0 0,0-1 0 0 0,0 1 1 0 0,0-1-1 0 0,1-1 0 0 0,-1 1 0 0 0,1-1 1 0 0,0 0-1 0 0,1-1 0 0 0,-1 0 1 0 0,1-1-1 0 0,-1 1 0 0 0,1-2 0 0 0,0 1 1 0 0,0-1-1 0 0,-1 0 0 0 0,1-1 1 0 0,0 0-1 0 0,0-1 0 0 0,0 1 0 0 0,0-2 1 0 0,11-2-1 0 0,24-9-2252 0 0,-24 5 395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19 171 12896 0 0,'-15'-5'997'0'0,"15"5"-992"0"0,0 0 0 0 0,0 0 0 0 0,-1 0 0 0 0,1 0 0 0 0,0 0 0 0 0,0 0 0 0 0,0 0 0 0 0,0 0 0 0 0,0 0 0 0 0,0 0 0 0 0,0 0 0 0 0,0 0 0 0 0,0 0 0 0 0,0 0 0 0 0,0 0 0 0 0,0 0 0 0 0,0 0 0 0 0,0-1 0 0 0,0 1 0 0 0,-1 0 0 0 0,1 0 0 0 0,0 0 0 0 0,0 0 0 0 0,0 0 0 0 0,0 0 0 0 0,0 0 0 0 0,0 0 0 0 0,0 0 0 0 0,0 0 0 0 0,0 0 1 0 0,0 0-1 0 0,0 0 0 0 0,0 0 0 0 0,0 0 0 0 0,-1 1 0 0 0,1-1 0 0 0,0 0 0 0 0,0 0 0 0 0,0 0 0 0 0,0 0 0 0 0,0 0 0 0 0,0 0 0 0 0,0 0 0 0 0,0 0 0 0 0,0 0 0 0 0,0 0 0 0 0,0 0 0 0 0,0 0 0 0 0,0 0 0 0 0,0 0 0 0 0,0 0 0 0 0,0 0 0 0 0,0 0 0 0 0,0 0 0 0 0,0 1 0 0 0,-1-1 0 0 0,1 0 0 0 0,0 0 0 0 0,0 0 0 0 0,0 0 0 0 0,0 0 0 0 0,0 0 0 0 0,0 0 0 0 0,0 0 0 0 0,0 0 0 0 0,0 0 0 0 0,1 1 0 0 0,-1 6 143 0 0,0-6-26 0 0,0 0 0 0 0,0 0 0 0 0,1 0 0 0 0,-1 0-1 0 0,1 0 1 0 0,-1 0 0 0 0,1 0 0 0 0,0 0 0 0 0,-1 0 0 0 0,1 0-1 0 0,0-1 1 0 0,-1 1 0 0 0,1 0 0 0 0,0 0 0 0 0,0-1 0 0 0,0 1-1 0 0,0-1 1 0 0,0 1 0 0 0,-1-1 0 0 0,1 1 0 0 0,0-1 0 0 0,2 1-1 0 0,-1 0-56 0 0,4 2 404 0 0,-1 0 0 0 0,1-1 0 0 0,0 0 1 0 0,0 0-1 0 0,1 0 0 0 0,-1-1 0 0 0,0 1 0 0 0,1-2 1 0 0,7 1-1 0 0,-1-1 423 0 0,0-1 0 0 0,0-1 1 0 0,19-5-1 0 0,-13 4-858 0 0,30-2 1 0 0,-29 4-128 0 0,23-5 1 0 0,-36 5-365 0 0,-1-1 0 0 0,0 0 0 0 0,0 0 0 0 0,0 0 0 0 0,0-1 0 0 0,0 0 0 0 0,9-6 0 0 0,-9 3-1874 0 0</inkml:trace>
  <inkml:trace contextRef="#ctx0" brushRef="#br0" timeOffset="1">288 1 5984 0 0,'2'0'9504'0'0,"49"27"-5306"0"0,-46-25-3951 0 0,0 1-1 0 0,-1-1 1 0 0,1 1 0 0 0,-1 0-1 0 0,1 1 1 0 0,3 3 0 0 0,7 6 417 0 0,-10-9-500 0 0,-1 0 1 0 0,1 1-1 0 0,-1-1 1 0 0,-1 1-1 0 0,1 0 0 0 0,-1 0 1 0 0,3 6-1 0 0,-2-4 72 0 0,1 0-1 0 0,-1-1 1 0 0,10 11-1 0 0,-7-11-67 0 0,-5-5-116 0 0,-1 1 0 0 0,1 0 0 0 0,0-1 0 0 0,-1 1 0 0 0,1 0 0 0 0,-1 0 1 0 0,1 0-1 0 0,-1 0 0 0 0,0 0 0 0 0,2 4 0 0 0,13 31 568 0 0,-11-27-442 0 0,0 1-1 0 0,-1 0 0 0 0,0 0 1 0 0,3 17-1 0 0,-6-23-146 0 0,-1 0 0 0 0,0 0 0 0 0,-1 0 0 0 0,1 0 0 0 0,-1-1 0 0 0,0 1 0 0 0,-1 0 1 0 0,1 0-1 0 0,-1-1 0 0 0,0 1 0 0 0,0-1 0 0 0,0 0 0 0 0,0 1 0 0 0,-1-1 0 0 0,-5 7 0 0 0,-7 8 30 0 0,-3 2-151 0 0,15-18-121 0 0,-11 9-286 0 0,-27 19-1 0 0,14-17-6983 0 0,13-8-426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7 130 13824 0 0,'-1'-5'326'0'0,"-1"-1"1"0"0,1 0 0 0 0,0 0 0 0 0,-1-7-1 0 0,2 10-81 0 0,0 1-1 0 0,1 0 0 0 0,-1 0 0 0 0,0 0 0 0 0,1 0 1 0 0,-1 0-1 0 0,1 0 0 0 0,0 0 0 0 0,-1 0 1 0 0,1 0-1 0 0,0 0 0 0 0,0 0 0 0 0,0 0 1 0 0,2-2-1 0 0,3-3 578 0 0,0 0 1 0 0,0 0-1 0 0,1 0 1 0 0,0 1-1 0 0,14-10 0 0 0,-19 15-759 0 0,0-1-1 0 0,1 1 0 0 0,-1 0 1 0 0,1 0-1 0 0,-1 0 0 0 0,1 0 1 0 0,-1 0-1 0 0,1 1 0 0 0,0-1 1 0 0,-1 1-1 0 0,1-1 0 0 0,0 1 1 0 0,-1 0-1 0 0,1 0 0 0 0,0 1 1 0 0,0-1-1 0 0,-1 0 0 0 0,1 1 1 0 0,0 0-1 0 0,-1-1 0 0 0,1 1 1 0 0,-1 0-1 0 0,5 3 0 0 0,6 3 38 0 0,-1 0 1 0 0,16 14-1 0 0,-23-17-20 0 0,-1 0 0 0 0,1 1 0 0 0,-1-1 0 0 0,0 1 0 0 0,-1 0 0 0 0,1 0 0 0 0,-1 0 0 0 0,3 7 1 0 0,1 3-211 0 0,0 0 0 0 0,-2 0 0 0 0,0 1 0 0 0,0 0 0 0 0,-2 0 0 0 0,3 20 0 0 0,-3-6-38 0 0,0-3-560 0 0,-1 31 0 0 0,-2-50 609 0 0,-1-1 0 0 0,0 0-1 0 0,0 1 1 0 0,0-1 0 0 0,-1 0 0 0 0,0 0 0 0 0,0 0 0 0 0,-1 0-1 0 0,-4 7 1 0 0,6-12 57 0 0,-1 0 0 0 0,1 0 0 0 0,-1-1-1 0 0,0 1 1 0 0,0 0 0 0 0,0-1 0 0 0,0 1-1 0 0,0-1 1 0 0,0 0 0 0 0,-1 0 0 0 0,1 0-1 0 0,-4 1 1 0 0,-3 3-187 0 0,5-4 233 0 0,0 1 1 0 0,0-1-1 0 0,0 1 1 0 0,1-1-1 0 0,-1 0 1 0 0,0-1-1 0 0,0 1 0 0 0,0-1 1 0 0,0 0-1 0 0,0 1 1 0 0,-1-2-1 0 0,1 1 1 0 0,0 0-1 0 0,0-1 1 0 0,0 0-1 0 0,1 0 1 0 0,-6-2-1 0 0,1 0 207 0 0,0 0 1 0 0,0-1-1 0 0,1 0 0 0 0,0-1 0 0 0,0 0 0 0 0,-13-10 0 0 0,19 14-110 0 0,0 0-1 0 0,1 1 0 0 0,-1-1 0 0 0,0 0 0 0 0,1 0 1 0 0,-1 0-1 0 0,1 1 0 0 0,-1-1 0 0 0,1 0 1 0 0,-1 0-1 0 0,1 0 0 0 0,-1 0 0 0 0,1 0 1 0 0,0 0-1 0 0,0 0 0 0 0,-1 0 0 0 0,1 0 1 0 0,0 0-1 0 0,0 0 0 0 0,0 0 0 0 0,0 0 0 0 0,0 0 1 0 0,0 0-1 0 0,1 0 0 0 0,-1 0 0 0 0,0 0 1 0 0,0 0-1 0 0,1 0 0 0 0,-1 0 0 0 0,1 0 1 0 0,-1 0-1 0 0,1 0 0 0 0,-1 0 0 0 0,1 1 0 0 0,-1-1 1 0 0,2-1-1 0 0,2-3 67 0 0,1 0-1 0 0,0 0 1 0 0,0 1 0 0 0,8-6 0 0 0,-7 5 82 0 0,2-1-118 0 0,0 1-1 0 0,0 0 1 0 0,1 0 0 0 0,0 1-1 0 0,0 0 1 0 0,0 1 0 0 0,0 0-1 0 0,0 0 1 0 0,0 1-1 0 0,19-2 1 0 0,3 2-22 0 0,61 4 0 0 0,-91-2-92 0 0,15 2-212 0 0,-1 0-1 0 0,1 1 1 0 0,-1 0-1 0 0,18 8 0 0 0,29 12-3430 0 0,-26-7-4945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6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19319 0 0,'0'8'305'0'0,"0"-8"-282"0"0,0 1 1 0 0,0-1-1 0 0,0 1 0 0 0,0 0 1 0 0,0-1-1 0 0,0 1 0 0 0,0 0 1 0 0,0-1-1 0 0,0 1 0 0 0,0-1 1 0 0,0 1-1 0 0,-1 0 1 0 0,1-1-1 0 0,0 1 0 0 0,0-1 1 0 0,-1 1-1 0 0,1 0 0 0 0,-2 0 112 0 0,0 0-1 0 0,1 0 1 0 0,-1 0 0 0 0,1 0-1 0 0,-1 0 1 0 0,0 0-1 0 0,0 0 1 0 0,1-1 0 0 0,-1 1-1 0 0,-3 0 1 0 0,4-1-42 0 0,0 1 0 0 0,1 0 0 0 0,-1-1 1 0 0,1 1-1 0 0,-1 0 0 0 0,1 0 0 0 0,-1-1 0 0 0,1 1 1 0 0,0 0-1 0 0,-1 0 0 0 0,1 0 0 0 0,0 0 0 0 0,0-1 1 0 0,0 1-1 0 0,-1 0 0 0 0,1 1 0 0 0,0-1 81 0 0,0 3 100 0 0,-1 1 1 0 0,1-1-1 0 0,0 1 0 0 0,0-1 0 0 0,0 1 0 0 0,1-1 0 0 0,0 1 0 0 0,0-1 0 0 0,0 0 0 0 0,0 1 0 0 0,2 3 1 0 0,3 13 291 0 0,4 14-184 0 0,25 56-1 0 0,-19-50-2739 0 0,0 1-4237 0 0,-11-22-1562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6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320 116 14048 0 0,'-8'0'152'0'0,"0"0"1"0"0,1-1 0 0 0,-1 0 0 0 0,1 0 0 0 0,0-1-1 0 0,-1 0 1 0 0,1 0 0 0 0,0-1 0 0 0,-9-4 0 0 0,-73-34 4368 0 0,33 16-1067 0 0,-9-3-179 0 0,65 28-3222 0 0,-1-1-1 0 0,0 1 1 0 0,0 0 0 0 0,1-1 0 0 0,-1 1 0 0 0,0 0 0 0 0,1 0-1 0 0,-1-1 1 0 0,0 1 0 0 0,0 0 0 0 0,0 0 0 0 0,1 0 0 0 0,-1 0-1 0 0,0 0 1 0 0,0 0 0 0 0,1 0 0 0 0,-1 0 0 0 0,0 0-1 0 0,0 1 1 0 0,0-1 0 0 0,1 0 0 0 0,-2 1 0 0 0,1 0-36 0 0,0 0 0 0 0,0 0 0 0 0,1 0 0 0 0,-1 0 0 0 0,0 0 0 0 0,1 0 0 0 0,-1 0 1 0 0,1 0-1 0 0,-1 0 0 0 0,1 1 0 0 0,-1-1 0 0 0,1 2 0 0 0,0 0-13 0 0,0-1 0 0 0,0 1 0 0 0,1-1 0 0 0,-1 1 0 0 0,1-1 1 0 0,0 0-1 0 0,-1 1 0 0 0,1-1 0 0 0,0 1 0 0 0,0-1 0 0 0,1 0 0 0 0,-1 0 0 0 0,0 0 0 0 0,4 4 0 0 0,2 5-1 0 0,66 162-187 0 0,13 25-268 0 0,9-11 333 0 0,-58-93-352 0 0,-27-66 104 0 0,-7-21 56 0 0,-1 0 1 0 0,0 1-1 0 0,0-1 0 0 0,-1 1 1 0 0,1 10-1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7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1 571 8752 0 0,'0'0'673'0'0,"2"-1"-437"0"0,-1 0-58 0 0,-1 1 0 0 0,1-1 0 0 0,0 1 0 0 0,0-1-1 0 0,0 1 1 0 0,0-1 0 0 0,0 1 0 0 0,-1-1 0 0 0,1 0 0 0 0,0 0 0 0 0,-1 1 0 0 0,1-1 0 0 0,0 0-1 0 0,-1 0 1 0 0,1 0 0 0 0,-1 0 0 0 0,1 0 0 0 0,0-1 0 0 0,0-1 403 0 0,0 1 1 0 0,0 0-1 0 0,1 0 0 0 0,-1 1 1 0 0,1-1-1 0 0,0 0 0 0 0,2-2 1 0 0,3-3 1059 0 0,-4 4-1270 0 0,1 0 1 0 0,-1 0 0 0 0,0 1-1 0 0,1-1 1 0 0,-1 1 0 0 0,1 0-1 0 0,0 0 1 0 0,4-2 0 0 0,37-11 1933 0 0,-11 5-1101 0 0,-33 9-1184 0 0,17-6 167 0 0,1 1 0 0 0,-1 1 0 0 0,21-4 0 0 0,-36 9-257 0 0,0-1-1 0 0,0 1 0 0 0,0-1 1 0 0,-1 0-1 0 0,1 0 0 0 0,0 0 1 0 0,0-1-1 0 0,-1 1 1 0 0,6-4-1 0 0,4-4-2781 0 0,-3 2-1774 0 0,4-5-3449 0 0</inkml:trace>
  <inkml:trace contextRef="#ctx0" brushRef="#br0" timeOffset="1">457 0 11520 0 0,'0'0'886'0'0,"-4"7"1296"0"0,3-2-1398 0 0,0 0 0 0 0,1 0 1 0 0,-1-1-1 0 0,1 1 0 0 0,1 0 1 0 0,-1 0-1 0 0,1 0 0 0 0,-1-1 1 0 0,3 8-1 0 0,0-1-304 0 0,-2-4-358 0 0,1-1 0 0 0,1 1 0 0 0,-1-1 0 0 0,6 9-1 0 0,3 8-122 0 0,-7-17-363 0 0,0 1-1 0 0,0-1 0 0 0,1 0 0 0 0,0-1 1 0 0,0 1-1 0 0,7 5 0 0 0,-2-1-4616 0 0,-1-2-1900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18863 0 0,'0'0'247'0'0,"0"20"1434"0"0,1 1-1 0 0,3 20 0 0 0,8 16 132 0 0,-8-31-1431 0 0,2 0 0 0 0,13 38 0 0 0,0-11-121 0 0,-10-26-202 0 0,1 0 1 0 0,2-1-1 0 0,20 35 0 0 0,-30-58-93 0 0,15 24 125 0 0,29 33 1 0 0,-40-53-351 0 0,0 0-1 0 0,1 0 0 0 0,0-1 1 0 0,0 0-1 0 0,0-1 1 0 0,1 1-1 0 0,0-1 0 0 0,0-1 1 0 0,13 6-1 0 0,-3-5-5929 0 0,-4-4-1967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7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16328 0 0,'0'0'1634'0'0,"1"1"-1359"0"0,0 0-160 0 0,0 0 1 0 0,0 0 0 0 0,0-1-1 0 0,-1 1 1 0 0,1 0-1 0 0,1-1 1 0 0,-1 1-1 0 0,0-1 1 0 0,0 1 0 0 0,0-1-1 0 0,0 0 1 0 0,0 1-1 0 0,0-1 1 0 0,0 0 0 0 0,1 0-1 0 0,-1 0 1 0 0,0 0-1 0 0,0 0 1 0 0,2 0 0 0 0,22-8 2544 0 0,-22 7-2471 0 0,-2 1-88 0 0,0 0 1 0 0,0 0-1 0 0,0-1 1 0 0,0 1-1 0 0,0 0 1 0 0,0 0-1 0 0,0 0 1 0 0,0 0-1 0 0,0 0 1 0 0,0 0-1 0 0,-1 0 1 0 0,1 0-1 0 0,0 0 1 0 0,0 1-1 0 0,0-1 1 0 0,0 0-1 0 0,0 1 1 0 0,0-1-1 0 0,0 1 1 0 0,0-1-1 0 0,0 1 1 0 0,-1-1-1 0 0,2 2 1 0 0,14 16 874 0 0,-12-13-659 0 0,0 1-186 0 0,-1-1 0 0 0,0 0 0 0 0,0 1 0 0 0,0-1-1 0 0,-1 1 1 0 0,1 0 0 0 0,0 6 0 0 0,8 46 408 0 0,-5-24-317 0 0,-1-5-110 0 0,-1 1 0 0 0,0 39 0 0 0,0-38-158 0 0,-3-27 26 0 0,0 1 0 0 0,0-1 0 0 0,0 0 1 0 0,-1 1-1 0 0,0-1 0 0 0,0 0 0 0 0,0 1 1 0 0,-1-1-1 0 0,-1 8 0 0 0,0-4-1096 0 0,-1 0-1 0 0,-2 15 1 0 0,2-43-3041 0 0,3 8 2211 0 0</inkml:trace>
  <inkml:trace contextRef="#ctx0" brushRef="#br0" timeOffset="1">260 54 10592 0 0,'-6'-2'15558'0'0,"5"2"-15351"0"0,-2 3-100 0 0,0 1 1 0 0,0 0 0 0 0,0-1-1 0 0,1 1 1 0 0,-1 0 0 0 0,1 0-1 0 0,0 1 1 0 0,0-1 0 0 0,1 0 0 0 0,-1 1-1 0 0,1-1 1 0 0,0 1 0 0 0,0-1-1 0 0,0 1 1 0 0,1-1 0 0 0,-1 1-1 0 0,2 8 1 0 0,-1-5-101 0 0,1 1 0 0 0,0 0 0 0 0,0-1 0 0 0,1 1-1 0 0,1-1 1 0 0,5 14 0 0 0,-1-4 1 0 0,21 32 0 0 0,-18-36-8 0 0,20 22 0 0 0,-21-26 0 0 0,-7-8-5 0 0,0 1-1 0 0,1-1 1 0 0,-1 0-1 0 0,1 0 1 0 0,0 0-1 0 0,-1-1 1 0 0,5 3 0 0 0,5 3-32 0 0,-9-6 11 0 0,-1 1 0 0 0,0-1-1 0 0,1 0 1 0 0,-1 0 0 0 0,1 0 0 0 0,-1-1-1 0 0,1 1 1 0 0,-1 0 0 0 0,1-1 0 0 0,0 0-1 0 0,-1 1 1 0 0,1-1 0 0 0,0 0 0 0 0,-1-1-1 0 0,1 1 1 0 0,0 0 0 0 0,-1-1 0 0 0,1 1-1 0 0,-1-1 1 0 0,1 0 0 0 0,-1 0 0 0 0,1 0-1 0 0,-1 0 1 0 0,0 0 0 0 0,1-1 0 0 0,1-1-1 0 0,0 1-124 0 0,0-1-1 0 0,-1 0 0 0 0,1 0 0 0 0,-1 0 0 0 0,0 0 0 0 0,0 0 0 0 0,0-1 0 0 0,-1 1 0 0 0,1-1 0 0 0,-1 0 0 0 0,1 0 0 0 0,-1 0 0 0 0,-1 0 0 0 0,4-7 0 0 0,-1-9-1746 0 0,1 0-488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8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13824 0 0,'0'0'1246'0'0,"1"2"-1022"0"0,8 6-330 0 0,-3-1 775 0 0,1-1-1 0 0,-1 1 1 0 0,1-1-1 0 0,1-1 1 0 0,14 10-1 0 0,-14-10-69 0 0,0 0 0 0 0,0 0 0 0 0,-1 0-1 0 0,0 1 1 0 0,0 0 0 0 0,6 9 0 0 0,14 11 1065 0 0,-14-14-1343 0 0,0-1-1 0 0,-2 1 1 0 0,1 1-1 0 0,-2 0 1 0 0,1 0-1 0 0,-2 1 1 0 0,0 1-1 0 0,-1 0 1 0 0,0 0-1 0 0,-1 0 1 0 0,-1 1-1 0 0,7 26 1 0 0,-6-16-176 0 0,6 22 2 0 0,10 81-1 0 0,-23-128-180 0 0,2 16-102 0 0,-1 32 0 0 0,-2-42-551 0 0,0 0 0 0 0,0 0 0 0 0,-1-1 0 0 0,-2 9 0 0 0,-1-2-1137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8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6912 0 0,'1'3'67'0'0,"-1"1"0"0"0,1-1 0 0 0,-1 0-1 0 0,1 1 1 0 0,-1-1 0 0 0,0 1 0 0 0,-1-1 0 0 0,1 1 0 0 0,-1-1 0 0 0,-1 7 0 0 0,2 1 8576 0 0,1-3-3451 0 0,10-4-3846 0 0,7 1-489 0 0,1 0-1 0 0,-1-2 1 0 0,1-1 0 0 0,37 1 0 0 0,3 0-134 0 0,76 4-896 0 0,-86-7-1610 0 0,-37-2-67 0 0,1 1 0 0 0,-1-2 1 0 0,22-6-1 0 0,-20 1-6111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6.9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 47 15664 0 0,'-15'11'1417'0'0,"14"-6"-1019"0"0,7 29 3436 0 0,-5-28-3575 0 0,-1-1 0 0 0,1 1 0 0 0,0-1 1 0 0,0 0-1 0 0,1 1 0 0 0,0-1 0 0 0,0 0 1 0 0,5 10-1 0 0,-5-11-201 0 0,0 1 0 0 0,-1-1 0 0 0,1 1 0 0 0,-1 0 0 0 0,0 0 0 0 0,1 8 0 0 0,-1-5-209 0 0,3 11-1765 0 0</inkml:trace>
  <inkml:trace contextRef="#ctx0" brushRef="#br0" timeOffset="1">221 39 9672 0 0,'0'-2'748'0'0,"0"-2"-701"0"0,0 0 0 0 0,-1 1 1 0 0,0-1-1 0 0,1 0 0 0 0,-4-7 1 0 0,0 5 395 0 0,0 8 693 0 0,-4 18 2041 0 0,0-8 2038 0 0,8-12-5196 0 0,0 0 1 0 0,0 0-1 0 0,0 0 0 0 0,0-1 0 0 0,0 1 0 0 0,0 0 0 0 0,0 0 0 0 0,0 0 0 0 0,0 0 0 0 0,0 0 0 0 0,0 0 0 0 0,0 0 0 0 0,0-1 0 0 0,0 1 0 0 0,0 0 0 0 0,0 0 0 0 0,-1 0 0 0 0,1 0 0 0 0,0 0 0 0 0,0 0 0 0 0,0 0 0 0 0,0 0 0 0 0,0 0 0 0 0,0-1 0 0 0,0 1 0 0 0,0 0 0 0 0,0 0 0 0 0,0 0 0 0 0,0 0 0 0 0,-1 0 0 0 0,1 0 0 0 0,0 0 0 0 0,0 0 0 0 0,0 0 0 0 0,0 0 0 0 0,0 0 0 0 0,0 0 0 0 0,0 0 0 0 0,-1 0 0 0 0,1 0 0 0 0,0 0 0 0 0,0 0 0 0 0,0 0 0 0 0,0 0 1 0 0,0 0-1 0 0,0 0 0 0 0,0 0 0 0 0,-1 0 0 0 0,1 0 0 0 0,0 0 0 0 0,0 0 0 0 0,0 0 0 0 0,0 0 0 0 0,0 0 0 0 0,0 0 0 0 0,0 0 0 0 0,0 1 0 0 0,0-1 0 0 0,-1 0 0 0 0,1 0 0 0 0,0 0 0 0 0,0 0 0 0 0,0 0 0 0 0,0 0 0 0 0,0 0 0 0 0,0 0 0 0 0,-2 19 535 0 0,-1 5 465 0 0,-8 27 0 0 0,5-26-846 0 0,0 0 0 0 0,1 0 0 0 0,2 0 0 0 0,0 1 0 0 0,2 0-1 0 0,1 0 1 0 0,1-1 0 0 0,1 1 0 0 0,7 36 0 0 0,-6-40-173 0 0,2 4 0 0 0,11 14-26 0 0,-15-36-32 0 0,1 0 0 0 0,-1-1 0 0 0,0 1 0 0 0,1 0 0 0 0,0-1 0 0 0,0 0 1 0 0,0 1-1 0 0,0-1 0 0 0,1 0 0 0 0,-1 0 0 0 0,1 0 0 0 0,5 5 1 0 0,-6-7-826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9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4144 0 0,'0'0'13662'0'0,"14"0"-9902"0"0,-12 1-3571 0 0,11 2 1528 0 0,20 8 0 0 0,-29-10-1505 0 0,-1 1 0 0 0,1 0 0 0 0,0 0 1 0 0,-1 1-1 0 0,1-1 0 0 0,-1 1 0 0 0,0 0 1 0 0,0 0-1 0 0,4 4 0 0 0,-1 0 6 0 0,-1-1 0 0 0,0 1 0 0 0,0 0 0 0 0,-1 1 0 0 0,0-1 0 0 0,0 1 0 0 0,5 15 0 0 0,-5-11-118 0 0,-1 0 0 0 0,0 1 0 0 0,-1-1 0 0 0,0 1-1 0 0,-1 0 1 0 0,-1-1 0 0 0,0 1 0 0 0,-2 21 0 0 0,-3-7-94 0 0,4-16-8 0 0,0-1 0 0 0,-1 0 0 0 0,0 1 0 0 0,-1-1 0 0 0,0 0 0 0 0,-1 0 0 0 0,-8 15 0 0 0,5-14-111 0 0,2-1-145 0 0,-2-1-1 0 0,1 0 1 0 0,-1 0 0 0 0,-11 10-1 0 0,-13 15-2018 0 0,30-33 2175 0 0,0 0 0 0 0,0-1 0 0 0,1 1 0 0 0,-1 0 0 0 0,0-1 0 0 0,0 1 0 0 0,0-1 0 0 0,-1 1 0 0 0,1-1 0 0 0,0 1 0 0 0,0-1 1 0 0,-1 1-1 0 0,-12-3-1828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9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154 99 5528 0 0,'-1'0'8498'0'0,"-2"8"-5922"0"0,2-6-1952 0 0,0-1 0 0 0,0 1 0 0 0,-1-1-1 0 0,1 1 1 0 0,0-1 0 0 0,-1 1 0 0 0,0-1 0 0 0,1 0 0 0 0,-3 1-1 0 0,3-1-317 0 0,-1 1-1 0 0,1-1 0 0 0,-1 0 0 0 0,1 0 0 0 0,-1 1 1 0 0,1-1-1 0 0,-1 1 0 0 0,1-1 0 0 0,-1 3 1 0 0,-11 18 905 0 0,11-19-1152 0 0,-1 0-1 0 0,1 1 1 0 0,0 0 0 0 0,0-1 0 0 0,0 1-1 0 0,1 0 1 0 0,0 0 0 0 0,-1 0-1 0 0,1 0 1 0 0,0 4 0 0 0,1-1-52 0 0,-1 1 1 0 0,2-1-1 0 0,-1 0 0 0 0,1 0 1 0 0,0 1-1 0 0,1-1 0 0 0,0 0 1 0 0,3 8-1 0 0,1 0-62 0 0,0-1-1 0 0,16 24 1 0 0,-17-32 22 0 0,-1-1 1 0 0,0 0-1 0 0,1 0 1 0 0,0 0-1 0 0,0 0 1 0 0,1-1-1 0 0,-1 0 0 0 0,1 0 1 0 0,0 0-1 0 0,0-1 1 0 0,0 0-1 0 0,1 0 1 0 0,-1-1-1 0 0,1 1 1 0 0,-1-2-1 0 0,9 3 1 0 0,-12-4 15 0 0,1 0 1 0 0,-1 0-1 0 0,1-1 1 0 0,-1 1-1 0 0,0-1 1 0 0,0 1 0 0 0,1-1-1 0 0,-1 0 1 0 0,0-1-1 0 0,0 1 1 0 0,0 0-1 0 0,0-1 1 0 0,0 1 0 0 0,0-1-1 0 0,0 0 1 0 0,-1 0-1 0 0,1 0 1 0 0,-1-1-1 0 0,1 1 1 0 0,-1-1 0 0 0,3-3-1 0 0,-1-1 20 0 0,-1-1 1 0 0,0 1-1 0 0,0-1 0 0 0,-1 0 0 0 0,0 1 0 0 0,0-1 0 0 0,-1 0 1 0 0,0 0-1 0 0,0 0 0 0 0,-1 0 0 0 0,0 0 0 0 0,-1 0 0 0 0,0 0 1 0 0,-2-12-1 0 0,-2-1 123 0 0,-1-1 0 0 0,-1 1 0 0 0,-20-40 0 0 0,23 53-73 0 0,-1 0 1 0 0,0 0-1 0 0,-1 1 0 0 0,1 0 0 0 0,-1 0 0 0 0,0 1 1 0 0,-11-9-1 0 0,4 5-12 0 0,0 0 1 0 0,-1 1 0 0 0,-19-9-1 0 0,26 15-35 0 0,0 1-1 0 0,-1 0 1 0 0,0 1-1 0 0,1 0 0 0 0,-1 0 1 0 0,1 1-1 0 0,-1 0 1 0 0,0 0-1 0 0,-13 3 1 0 0,18-3-23 0 0,1 1 1 0 0,-1 0-1 0 0,1 0 1 0 0,0 0-1 0 0,-1 0 1 0 0,1 0-1 0 0,0 0 1 0 0,0 1 0 0 0,0-1-1 0 0,0 1 1 0 0,0 0-1 0 0,0-1 1 0 0,0 1-1 0 0,1 0 1 0 0,-1 0-1 0 0,1 0 1 0 0,-2 3-1 0 0,-1 0-132 0 0,1 1-1 0 0,1 0 1 0 0,-1 0-1 0 0,1 0 1 0 0,-2 8 0 0 0,3-8-157 0 0,0 1 1 0 0,0-1 0 0 0,0 1-1 0 0,1-1 1 0 0,0 1 0 0 0,1 0 0 0 0,-1-1-1 0 0,1 1 1 0 0,0-1 0 0 0,3 9-1 0 0,-1-7-1444 0 0,0 0 0 0 0,0 0-1 0 0,1-1 1 0 0,7 12-1 0 0,2 1-4599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19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169 102 8288 0 0,'-2'-8'18083'0'0,"-1"8"-17978"0"0,1 0 1 0 0,0 1-1 0 0,0-1 0 0 0,0 1 0 0 0,0 0 1 0 0,0-1-1 0 0,0 1 0 0 0,0 0 0 0 0,0 0 1 0 0,0 0-1 0 0,1 0 0 0 0,-1 1 0 0 0,0-1 1 0 0,1 1-1 0 0,-1-1 0 0 0,0 1 0 0 0,1-1 1 0 0,0 1-1 0 0,-1 0 0 0 0,0 2 0 0 0,-2 2-56 0 0,1 0-1 0 0,0 0 0 0 0,0 0 1 0 0,0 0-1 0 0,-3 13 0 0 0,3-7-48 0 0,1 1 0 0 0,0 0 0 0 0,-1 25 0 0 0,2-21-66 0 0,1-15 51 0 0,-1 1 0 0 0,1 0 0 0 0,0 0 0 0 0,0 0 0 0 0,0 0 0 0 0,0 0 0 0 0,0 0-1 0 0,1 0 1 0 0,-1 0 0 0 0,2 3 0 0 0,1 1-13 0 0,0-1 1 0 0,0 0-1 0 0,1 0 0 0 0,0 0 0 0 0,0 0 0 0 0,0 0 0 0 0,10 8 1 0 0,-6-6-9 0 0,2-1 0 0 0,-1 0 0 0 0,1 0 0 0 0,11 5-1 0 0,-15-9 19 0 0,1 1-1 0 0,-1-1 1 0 0,10 3-1 0 0,-13-6 4 0 0,0 1 1 0 0,0 0-1 0 0,0-1 0 0 0,0 0 1 0 0,0 0-1 0 0,0 0 0 0 0,0 0 1 0 0,0 0-1 0 0,0-1 0 0 0,0 1 1 0 0,5-2-1 0 0,9-3-34 0 0,-10 3 30 0 0,1 0 0 0 0,-1-1 0 0 0,12-5 1 0 0,-17 7 9 0 0,0-1 1 0 0,0 1 0 0 0,0-1 0 0 0,0 1-1 0 0,0-1 1 0 0,0 0 0 0 0,0 0 0 0 0,0 0-1 0 0,-1 0 1 0 0,1 0 0 0 0,-1 0 0 0 0,0 0 0 0 0,1 0-1 0 0,-1-1 1 0 0,1-2 0 0 0,1-4-6 0 0,-1 6 9 0 0,-1 0 1 0 0,0 0 0 0 0,0-1-1 0 0,0 1 1 0 0,0 0 0 0 0,-1-1-1 0 0,1 1 1 0 0,-1 0-1 0 0,0-1 1 0 0,0 1 0 0 0,-1-4-1 0 0,1 3 7 0 0,-5-31 487 0 0,-10-40 1 0 0,11 63-368 0 0,0 0 0 0 0,0 1 0 0 0,-1 0-1 0 0,0-1 1 0 0,-1 2 0 0 0,-1-1 0 0 0,-8-11 0 0 0,8 13-116 0 0,0 1 0 0 0,-1-1 0 0 0,0 2-1 0 0,0-1 1 0 0,-19-12 0 0 0,21 16-7 0 0,-1 1 1 0 0,-1-1-1 0 0,1 1 0 0 0,0 0 1 0 0,-1 1-1 0 0,1 0 0 0 0,-1 0 1 0 0,0 1-1 0 0,-11-1 0 0 0,12 1 3 0 0,-3 1 23 0 0,0-1 0 0 0,-13 2 0 0 0,19-1-19 0 0,1 1 0 0 0,0-1 1 0 0,0 1-1 0 0,0 0 1 0 0,0 0-1 0 0,1 0 1 0 0,-1 0-1 0 0,0 0 0 0 0,0 1 1 0 0,1-1-1 0 0,-1 1 1 0 0,-3 2-1 0 0,1 0-127 0 0,1 0 1 0 0,-1 1-1 0 0,1-1 0 0 0,0 1 0 0 0,0 0 0 0 0,1 0 1 0 0,-1 0-1 0 0,1 1 0 0 0,0-1 0 0 0,0 1 1 0 0,1-1-1 0 0,0 1 0 0 0,0 0 0 0 0,0 0 0 0 0,1 0 1 0 0,-2 9-1 0 0,3-5-430 0 0,-1 0 1 0 0,1 1 0 0 0,3 18-1 0 0,-1-21-1357 0 0,-1-1 0 0 0,1 0 0 0 0,4 10-1 0 0,4 4-5818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2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18687 0 0,'0'0'4206'0'0,"5"3"-1897"0"0,8-2-1540 0 0,0 0 0 0 0,0 0 0 0 0,-1-2 0 0 0,19-1 0 0 0,63-5 1691 0 0,-91 7-2502 0 0,0-1 0 0 0,0 1 0 0 0,-1 1 1 0 0,1-1-1 0 0,0 0 0 0 0,4 2 0 0 0,-5-2 2 0 0,1 1 0 0 0,-1-1 0 0 0,0 0 1 0 0,1 1-1 0 0,-1-1 0 0 0,0 0 0 0 0,4-1 0 0 0,2-1-35 0 0,-6 2 68 0 0,-1-1 1 0 0,1 1-1 0 0,0 0 1 0 0,-1-1-1 0 0,1 1 1 0 0,-1 0 0 0 0,1 0-1 0 0,-1 0 1 0 0,1 0-1 0 0,0 1 1 0 0,-1-1-1 0 0,1 0 1 0 0,-1 1-1 0 0,1-1 1 0 0,-1 1-1 0 0,1-1 1 0 0,1 2-1 0 0,41 9-3917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7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 6448 0 0,'0'0'12797'0'0,"1"1"-12224"0"0,15 6 464 0 0,-15-7-593 0 0,4 3-272 0 0,3-1-155 0 0,-6-2 36 0 0,-1 0 0 0 0,1 1-1 0 0,0-1 1 0 0,0 1 0 0 0,-1-1 0 0 0,1 1 0 0 0,0 0 0 0 0,-1 0 0 0 0,3 1 0 0 0,-4-2 241 0 0,8 11 233 0 0,14 23 130 0 0,-21-33-657 0 0,-1 0 0 0 0,1 0 0 0 0,0-1 0 0 0,-1 1 0 0 0,1 0 0 0 0,-1 0 0 0 0,1 0 0 0 0,-1 0 0 0 0,1 0 0 0 0,-1 0 0 0 0,0 0 0 0 0,1 1 0 0 0,8 21 0 0 0,-5-8 0 0 0,-3-15 0 0 0,-1 1 0 0 0,0 0 0 0 0,0-1 0 0 0,1 1 0 0 0,-1-1 0 0 0,0 1 0 0 0,1 0 0 0 0,-1-1 0 0 0,1 1 0 0 0,-1-1 0 0 0,1 1 0 0 0,-1-1 0 0 0,1 1 0 0 0,-1-1 0 0 0,1 1 0 0 0,-1-1 0 0 0,1 0 0 0 0,-1 1 0 0 0,2-1 0 0 0,6 7 0 0 0,-7-6-2 0 0,1 0-1 0 0,0 0 0 0 0,-1 0 0 0 0,1 0 1 0 0,0-1-1 0 0,-1 1 0 0 0,1 0 1 0 0,0-1-1 0 0,0 1 0 0 0,0-1 1 0 0,0 1-1 0 0,0-1 0 0 0,-1 0 0 0 0,1 0 1 0 0,0 0-1 0 0,0 0 0 0 0,0 0 1 0 0,0 0-1 0 0,0-1 0 0 0,0 1 1 0 0,3-2-1 0 0,3 0-10 0 0,10-2 13 0 0,0-2 0 0 0,0 1 0 0 0,21-12 0 0 0,-19 9 0 0 0,12-6 0 0 0,-10 4 0 0 0,36-11 0 0 0,-27 13 0 0 0,-17 3 0 0 0,1 1 0 0 0,0 1 0 0 0,0 0 0 0 0,25-1 0 0 0,-33 4 0 0 0,1 0 0 0 0,-1 0 0 0 0,1 1 0 0 0,-1 0 0 0 0,0 0 0 0 0,1 0 0 0 0,-1 1 0 0 0,0 0 0 0 0,0 1 0 0 0,0 0 0 0 0,0 0 0 0 0,-1 0 0 0 0,1 1 0 0 0,10 8 0 0 0,70 57 79 0 0,-70-58 10 0 0,-16-11-85 0 0,-1 0 1 0 0,0 0-1 0 0,1 1 0 0 0,-1-1 0 0 0,0 0 0 0 0,0 0 0 0 0,1 1 1 0 0,-1-1-1 0 0,0 0 0 0 0,0 0 0 0 0,1 1 0 0 0,-1-1 0 0 0,0 0 1 0 0,0 1-1 0 0,0-1 0 0 0,1 0 0 0 0,-1 1 0 0 0,0-1 0 0 0,0 1 1 0 0,1 2 7 0 0,11 15 132 0 0,-12-18-140 0 0,0 1 0 0 0,1 0-1 0 0,-1-1 1 0 0,0 1 0 0 0,0-1-1 0 0,1 1 1 0 0,-1-1 0 0 0,0 0 0 0 0,1 1-1 0 0,-1-1 1 0 0,0 1 0 0 0,1-1-1 0 0,-1 1 1 0 0,1-1 0 0 0,-1 0 0 0 0,0 1-1 0 0,1-1 1 0 0,3 3 4 0 0,7 22 64 0 0,-10-21-48 0 0,1 0 0 0 0,-1-1 1 0 0,1 1-1 0 0,-1-1 1 0 0,1 0-1 0 0,0 1 0 0 0,3 2 1 0 0,0 2-15 0 0,-1-2-24 0 0,-4-4-72 0 0,1-2-285 0 0,-1-1 387 0 0,1 1 1 0 0,0 0-1 0 0,0 0 1 0 0,-1 0-1 0 0,1 0 1 0 0,0-1-1 0 0,-1 1 0 0 0,1 0 1 0 0,0-1-1 0 0,-1 1 1 0 0,1 0-1 0 0,-1-1 1 0 0,1 1-1 0 0,-1-1 1 0 0,1 1-1 0 0,-1-1 1 0 0,1 1-1 0 0,-1-1 1 0 0,1 1-1 0 0,-1-1 0 0 0,0 0 1 0 0,1 0-1 0 0,11-19-207 0 0,-10 14 35 0 0,4-3 72 0 0,-5 8 79 0 0,0 0 0 0 0,0 0 0 0 0,-1 0 0 0 0,1 0 0 0 0,0 0 0 0 0,-1 0 0 0 0,1 0 0 0 0,-1-1 0 0 0,1 1 0 0 0,-1 0 0 0 0,0 0-1 0 0,1-1 1 0 0,-1 1 0 0 0,0-3 0 0 0,0 1 5 0 0,0-1 0 0 0,1 1 0 0 0,-1-1 0 0 0,1 1 0 0 0,0 0 0 0 0,0-1 0 0 0,0 1 0 0 0,0 0 0 0 0,0 0 0 0 0,1 0 0 0 0,-1 0 0 0 0,1 0 0 0 0,0 0 0 0 0,3-4 0 0 0,17-15 184 0 0,-17 16-78 0 0,1 0-1 0 0,0 1 0 0 0,13-10 1 0 0,-11 9-90 0 0,1 1 0 0 0,-1 0 0 0 0,2 1 1 0 0,-1 0-1 0 0,0 0 0 0 0,1 0 1 0 0,-1 2-1 0 0,18-4 0 0 0,-5 2 12 0 0,-18 3-19 0 0,0 1 0 0 0,0-1 0 0 0,0 1 0 0 0,0-1 0 0 0,1 1 0 0 0,-1 1 0 0 0,0-1 0 0 0,0 0 0 0 0,8 3 0 0 0,41 8 65 0 0,-38-6-78 0 0,-3-2 24 0 0,0 2 0 0 0,-1-1-1 0 0,21 12 1 0 0,45 21 97 0 0,-71-34-117 0 0,0-1 0 0 0,0 1-1 0 0,0-1 1 0 0,0 0 0 0 0,1 0-1 0 0,-1-1 1 0 0,13 1 0 0 0,46 1 12 0 0,-63-3-11 0 0,7-1 65 0 0,0 0 0 0 0,-1 0 0 0 0,1-1 0 0 0,0 0 0 0 0,-1-1 0 0 0,0 1-1 0 0,1-2 1 0 0,-1 1 0 0 0,-1-1 0 0 0,16-10 0 0 0,-21 13-15 0 0,0-1-1 0 0,-1 1 0 0 0,1-1 1 0 0,-1 1-1 0 0,1-1 0 0 0,-1 0 1 0 0,1 0-1 0 0,-1 0 0 0 0,0 0 1 0 0,0 0-1 0 0,0 0 1 0 0,0 0-1 0 0,0 0 0 0 0,0 0 1 0 0,-1 0-1 0 0,1 0 0 0 0,-1 0 1 0 0,1-1-1 0 0,-1 1 0 0 0,0 0 1 0 0,0-5-1 0 0,0 1 100 0 0,-1 0 1 0 0,0 0-1 0 0,0 0 0 0 0,0 0 1 0 0,-1 1-1 0 0,-3-10 0 0 0,4 11-127 0 0,0 1 0 0 0,0-1 0 0 0,0 1-1 0 0,1-1 1 0 0,-1-4 0 0 0,1 5 9 0 0,0 0 0 0 0,-1 0 0 0 0,1 0 0 0 0,-1 1 0 0 0,0-1 0 0 0,1 0 0 0 0,-3-3 0 0 0,-1-2 64 0 0,-1 0 0 0 0,0 0 1 0 0,-10-11-1 0 0,-5 1-2095 0 0,18 16 950 0 0,-1 1 0 0 0,0-1-1 0 0,0 1 1 0 0,1-1 0 0 0,-1 1 0 0 0,-4-1 0 0 0,-10 1-7161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7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259 129 15408 0 0,'-3'-1'1594'0'0,"-18"-16"198"0"0,1 0 0 0 0,-2 1-1 0 0,0 1 1 0 0,-25-11 0 0 0,25 12-902 0 0,19 11-797 0 0,0 1 1 0 0,-1-1-1 0 0,1 1 0 0 0,-1 0 1 0 0,1 0-1 0 0,-1 1 0 0 0,-5-2 1 0 0,6 2-92 0 0,0 0 0 0 0,-1 0 0 0 0,1 1 0 0 0,-1-1 0 0 0,1 1 0 0 0,-1 0 0 0 0,1 0 0 0 0,-1 0 1 0 0,-5 1-1 0 0,8 0-3 0 0,0-1 0 0 0,-1 1 0 0 0,1-1 0 0 0,0 1 0 0 0,0 0 0 0 0,-1-1 0 0 0,1 1 0 0 0,0 0 0 0 0,0 0 0 0 0,0 0 0 0 0,0 0 0 0 0,0 0 1 0 0,0 0-1 0 0,0 0 0 0 0,0 0 0 0 0,1 0 0 0 0,-1 0 0 0 0,0 1 0 0 0,1-1 0 0 0,-1 0 0 0 0,1 0 0 0 0,-1 1 0 0 0,1-1 0 0 0,0 0 0 0 0,-1 1 0 0 0,1-1 0 0 0,0 3 0 0 0,-2 9-159 0 0,0 1-1 0 0,1-1 0 0 0,0 1 0 0 0,1 0 0 0 0,1-1 0 0 0,1 1 0 0 0,-1-1 0 0 0,2 1 0 0 0,4 13 0 0 0,-3-15 41 0 0,14 38-95 0 0,29 58 1 0 0,1 1-717 0 0,-2-13-982 0 0,-44-92 1376 0 0,4 7 394 0 0,-4-4-4008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8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9672 0 0,'0'0'1242'0'0,"2"0"21"0"0,-1 0-1231 0 0,7 0 1546 0 0,0 0-1 0 0,1 1 1 0 0,13 2-1 0 0,-13-2-550 0 0,-1 0-1 0 0,1 0 1 0 0,-1-1-1 0 0,11-1 1 0 0,0 0-617 0 0,9 1-930 0 0,-1 1 0 0 0,33 6 0 0 0,-46-7-1039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8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15 16671 0 0,'0'0'1283'0'0,"0"-1"-828"0"0,0-5-207 0 0,0 6-156 0 0,0 0 0 0 0,1 0 0 0 0,-1-1 0 0 0,0 1 0 0 0,0 0 0 0 0,0 0 0 0 0,0-1 0 0 0,0 1 1 0 0,0 0-1 0 0,-1-1 0 0 0,1 1 0 0 0,0 0 0 0 0,0 0 0 0 0,0-1 0 0 0,0 1 0 0 0,0 0 0 0 0,0 0 0 0 0,0-1 0 0 0,0 1 0 0 0,-1 0 1 0 0,1 0-1 0 0,0 0 0 0 0,0-1 0 0 0,0 1 0 0 0,0 0 0 0 0,-1 0 0 0 0,1 0 0 0 0,0 0 0 0 0,0-1 0 0 0,-1 1 0 0 0,1 0 0 0 0,0 0 1 0 0,0 0-1 0 0,-1 0 0 0 0,1 0 0 0 0,0 0 0 0 0,0 0 0 0 0,-1 0 0 0 0,1 0 0 0 0,-1 0-3 0 0,1 0 0 0 0,0 0-1 0 0,-1 0 1 0 0,1 0 0 0 0,0 0-1 0 0,-1 1 1 0 0,1-1 0 0 0,0 0-1 0 0,-1 0 1 0 0,1 0 0 0 0,0 1 0 0 0,-1-1-1 0 0,1 0 1 0 0,0 1 0 0 0,0-1-1 0 0,-1 0 1 0 0,1 1 0 0 0,0-1 0 0 0,0 0-1 0 0,0 1 1 0 0,-1-1 0 0 0,1 0-1 0 0,0 1 1 0 0,0-1 0 0 0,0 0 0 0 0,0 1-1 0 0,-1 7-192 0 0,2 0-1 0 0,-1 0 1 0 0,1 0-1 0 0,0-1 1 0 0,0 1 0 0 0,1 0-1 0 0,0-1 1 0 0,4 11-1 0 0,5 10-1262 0 0,-3-5-4687 0 0,1-9-1000 0 0</inkml:trace>
  <inkml:trace contextRef="#ctx0" brushRef="#br0" timeOffset="1">168 64 17071 0 0,'0'1'1551'0'0,"-2"0"-1476"0"0,1 0-1 0 0,0 0 1 0 0,0 0-1 0 0,-1 0 1 0 0,1 0-1 0 0,0-1 1 0 0,-1 1-1 0 0,1 0 0 0 0,-1-1 1 0 0,1 1-1 0 0,-1-1 1 0 0,-1 1-1 0 0,2-1 14 0 0,1 0 0 0 0,-1 0 0 0 0,0 1 0 0 0,0-1 0 0 0,1 0 0 0 0,-1 0 0 0 0,0 1 0 0 0,1-1 0 0 0,-1 0 0 0 0,0 1 0 0 0,1-1 0 0 0,-1 1 0 0 0,0-1 0 0 0,1 0 0 0 0,-1 1 0 0 0,1 0 0 0 0,-1-1 0 0 0,1 1 0 0 0,-1-1 0 0 0,1 1 0 0 0,-1 0 0 0 0,-7 14 2106 0 0,5-10-1885 0 0,1 0 0 0 0,-1 0-1 0 0,1-1 1 0 0,0 1 0 0 0,0 1-1 0 0,0-1 1 0 0,1 0 0 0 0,0 0 0 0 0,-1 11-1 0 0,1 9 19 0 0,0-16-273 0 0,1 0 0 0 0,0 0 0 0 0,1 0-1 0 0,-1 0 1 0 0,2 0 0 0 0,1 10 0 0 0,4-1-29 0 0,0 0 0 0 0,0 0-1 0 0,12 17 1 0 0,-13-26-149 0 0,0 0-1 0 0,0 0 0 0 0,1-1 1 0 0,0 0-1 0 0,1 0 0 0 0,16 13 1 0 0,-13-13-381 0 0,-6-4 228 0 0,0 1 0 0 0,1-2 0 0 0,-1 1 0 0 0,1-1 1 0 0,8 4-1 0 0,-12-6 159 0 0,1 0-1 0 0,-1-1 1 0 0,0 0 0 0 0,1 1 0 0 0,-1-1 0 0 0,1 0-1 0 0,-1 0 1 0 0,0 0 0 0 0,1 0 0 0 0,-1-1 0 0 0,0 1-1 0 0,1 0 1 0 0,-1-1 0 0 0,0 0 0 0 0,1 0 0 0 0,-1 0-1 0 0,0 0 1 0 0,4-2 0 0 0,4-4-1255 0 0,-1-2-3978 0 0,-1-3-1371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9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11456 0 0,'0'0'1040'0'0,"6"0"2232"0"0,0 0-2291 0 0,-1 0 1 0 0,1 0 0 0 0,-1 1 0 0 0,1 0 0 0 0,-1 0-1 0 0,0 0 1 0 0,9 4 0 0 0,-5-2-367 0 0,-1 1 0 0 0,0 0 0 0 0,16 11 0 0 0,-21-12-516 0 0,0-1-1 0 0,0 1 0 0 0,0 0 0 0 0,0 0 1 0 0,0 0-1 0 0,0 0 0 0 0,-1 1 1 0 0,1-1-1 0 0,-1 1 0 0 0,0-1 1 0 0,2 6-1 0 0,-3-6-85 0 0,0 1-1 0 0,0 0 1 0 0,0 0 0 0 0,0 0-1 0 0,0 0 1 0 0,-1 1 0 0 0,0-1-1 0 0,0 0 1 0 0,0 0 0 0 0,0 0 0 0 0,0 0-1 0 0,-1 0 1 0 0,0 0 0 0 0,0 0-1 0 0,0 0 1 0 0,0 0 0 0 0,-1 0-1 0 0,-2 4 1 0 0,-1 0-72 0 0,1 0-1 0 0,-1 0 1 0 0,-1 0-1 0 0,1-1 1 0 0,-1 0 0 0 0,-9 7-1 0 0,13-13-45 0 0,-1 1-1 0 0,1-1 1 0 0,-1 1 0 0 0,1-1-1 0 0,-1 0 1 0 0,0 0-1 0 0,0 0 1 0 0,0 0 0 0 0,0-1-1 0 0,1 1 1 0 0,-1-1-1 0 0,0 0 1 0 0,0 0 0 0 0,0 0-1 0 0,0 0 1 0 0,0 0-1 0 0,0-1 1 0 0,-4 0 0 0 0,1-17-2289 0 0,5 7 281 0 0,1-1-482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9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52 146 10136 0 0,'0'0'918'0'0,"-1"2"-758"0"0,-17 28 2012 0 0,8-4 3720 0 0,6-17-5162 0 0,0 1 1 0 0,1 0-1 0 0,0 0 0 0 0,1 0 0 0 0,0 0 1 0 0,-2 18-1 0 0,4-27-709 0 0,0 2 0 0 0,0-1-1 0 0,0 0 1 0 0,0 0 0 0 0,0 1-1 0 0,0-1 1 0 0,0 0 0 0 0,0 1 0 0 0,1-1-1 0 0,-1 0 1 0 0,1 0 0 0 0,0 1 0 0 0,0-1-1 0 0,0 0 1 0 0,0 0 0 0 0,0 0-1 0 0,0 0 1 0 0,0 0 0 0 0,3 2 0 0 0,9 11-11 0 0,-11-13-10 0 0,0 1 0 0 0,1 0 0 0 0,-1-1 0 0 0,1 1 0 0 0,-1-1 0 0 0,1 0 0 0 0,0 0 0 0 0,0 0 0 0 0,0 0 0 0 0,0-1 0 0 0,0 1 0 0 0,6 1 0 0 0,12 4-54 0 0,-14-5-38 0 0,-1 0-1 0 0,1 0 1 0 0,12 2 0 0 0,-16-4 47 0 0,0 0 0 0 0,1 0 0 0 0,-1 0 0 0 0,1-1 0 0 0,-1 1 0 0 0,0-1 0 0 0,0 0 0 0 0,1 0 0 0 0,-1 0 0 0 0,0 0 1 0 0,3-2-1 0 0,16-9-2343 0 0,-8 4 986 0 0</inkml:trace>
  <inkml:trace contextRef="#ctx0" brushRef="#br0" timeOffset="1">175 0 16064 0 0,'0'0'1459'0'0,"0"2"-1203"0"0,5 11-183 0 0,4 13 2184 0 0,-9-25-2096 0 0,0 1 1 0 0,1-1 0 0 0,0 1 0 0 0,-1-1-1 0 0,1 1 1 0 0,0-1 0 0 0,0 0-1 0 0,-1 1 1 0 0,1-1 0 0 0,0 0 0 0 0,0 0-1 0 0,1 0 1 0 0,-1 0 0 0 0,0 0-1 0 0,2 2 1 0 0,-1-2-4 0 0,-1 0 0 0 0,1 1 1 0 0,-1-1-1 0 0,1 1 0 0 0,-1-1 0 0 0,1 1 0 0 0,-1 0 1 0 0,0 0-1 0 0,2 2 0 0 0,0 4 178 0 0,2-1 0 0 0,-1-1 0 0 0,1 1 1 0 0,0-1-1 0 0,0 1 0 0 0,7 5 0 0 0,-5-5-195 0 0,0 1 0 0 0,-1-1 0 0 0,0 1 0 0 0,6 11 1 0 0,-7-10-85 0 0,10 19 180 0 0,23 60 1 0 0,-37-81-259 0 0,0 0 1 0 0,-1 1-1 0 0,0-1 1 0 0,0 1 0 0 0,0-1-1 0 0,-1 0 1 0 0,0 1 0 0 0,-1-1-1 0 0,-4 14 1 0 0,5-17 18 0 0,-2 5 2 0 0,-1 0 0 0 0,0-1 0 0 0,-1 1 0 0 0,1-1 0 0 0,-2 0 0 0 0,1 0 0 0 0,-13 13 0 0 0,-1 2-80 0 0,14-16-211 0 0,0-1-1 0 0,-1 0 1 0 0,0 0-1 0 0,0 0 1 0 0,0-1-1 0 0,-1 0 1 0 0,-7 5-1 0 0,12-9 177 0 0,-8 5-1924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2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0 3680 0 0,'-2'6'257'0'0,"4"20"13908"0"0,9-20-11265 0 0,11 1-1665 0 0,-4-1-315 0 0,-15-5-761 0 0,1 1 1 0 0,0-1-1 0 0,0 0 0 0 0,0 0 0 0 0,-1 0 0 0 0,6 0 0 0 0,-3 0 38 0 0,0 0 0 0 0,0 0 0 0 0,0 0-1 0 0,-1 1 1 0 0,1 0 0 0 0,0 0 0 0 0,6 5 0 0 0,4-1-21 0 0,-15-5 91 0 0,-1 0-250 0 0,0 1 1 0 0,0-1 0 0 0,0 0 0 0 0,0 0 0 0 0,0 0 0 0 0,1 1 0 0 0,-1-1 0 0 0,0 0 0 0 0,1 0 0 0 0,-1 0-1 0 0,0 1 1 0 0,1-1 0 0 0,1 1 0 0 0,-2 0 18 0 0,1 0-23 0 0,-1 1 0 0 0,0-1 0 0 0,0 0 0 0 0,0 0 0 0 0,0 0 0 0 0,0 0 0 0 0,-1 0 0 0 0,1 0 0 0 0,-1 0 0 0 0,0 4 0 0 0,-2 6 12 0 0,1-5-14 0 0,0-1 1 0 0,-1 1-1 0 0,1 0 0 0 0,-1-1 1 0 0,-1 0-1 0 0,1 1 0 0 0,-1-1 1 0 0,0-1-1 0 0,0 1 0 0 0,-10 9 1 0 0,-6 10-265 0 0,17-21-30 0 0,0 0-1 0 0,0 0 1 0 0,-1 0 0 0 0,0 0-1 0 0,1 0 1 0 0,-1-1-1 0 0,-1 0 1 0 0,1 0 0 0 0,0 0-1 0 0,-7 3 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49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17503 0 0,'0'1'7575'0'0,"2"1"-7418"0"0,-1-1 0 0 0,0 1 0 0 0,1-1 0 0 0,-1 0 0 0 0,1 1 0 0 0,0-1 0 0 0,-1 0 0 0 0,4 1 0 0 0,9 7 350 0 0,6 8 80 0 0,35 22 0 0 0,-2-2-319 0 0,-9 3-165 0 0,-39-35-90 0 0,0 0 1 0 0,-1 0-1 0 0,0 0 0 0 0,0 1 1 0 0,0 0-1 0 0,4 7 0 0 0,-8-11-8 0 0,1-1 0 0 0,-1 1 1 0 0,1-1 0 0 0,-1 0 0 0 0,1 0-1 0 0,-1 1 1 0 0,0-1 0 0 0,0 0 0 0 0,1 1 0 0 0,-1-1-1 0 0,0 1 1 0 0,0-1 0 0 0,-1 2 0 0 0,1 9 56 0 0,0-9-47 0 0,-1 0-1 0 0,0 1 1 0 0,0-1 0 0 0,0 0 0 0 0,0 0 0 0 0,0 0-1 0 0,0 0 1 0 0,-1 0 0 0 0,0 0 0 0 0,1 0 0 0 0,-1-1 0 0 0,0 1-1 0 0,-1 0 1 0 0,1-1 0 0 0,0 0 0 0 0,-1 0 0 0 0,-5 4-1 0 0,-2 5 109 0 0,4-7-22 0 0,0 1 0 0 0,1 0 0 0 0,-9 3 0 0 0,8-4-182 0 0,0 0 0 0 0,0 0 0 0 0,-5 6 0 0 0,7-6 25 0 0,0-1-1 0 0,-1 0 1 0 0,1 0-1 0 0,-6 2 0 0 0,-1 2-52 0 0,-4 1-1116 0 0,11-7-1458 0 0,11-5 261 0 0,13-13-2116 0 0,-13 10 3461 0 0,11-7-1801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0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69 6912 0 0,'-2'0'15303'0'0,"-1"2"-15019"0"0,0-1 0 0 0,1 1-1 0 0,-1 0 1 0 0,1-1 0 0 0,-1 1-1 0 0,1 0 1 0 0,0 1 0 0 0,0-1 0 0 0,0 0-1 0 0,0 1 1 0 0,0-1 0 0 0,0 1-1 0 0,0 0 1 0 0,1-1 0 0 0,0 1-1 0 0,-1 0 1 0 0,1 0 0 0 0,0 0-1 0 0,0 0 1 0 0,1 0 0 0 0,-1 4-1 0 0,-1 0-223 0 0,1 0-1 0 0,0 1 1 0 0,1-1-1 0 0,-1 1 1 0 0,2-1-1 0 0,-1 1 0 0 0,1-1 1 0 0,2 10-1 0 0,2 2-43 0 0,8 20 0 0 0,-10-33-11 0 0,0 0-1 0 0,0 0 1 0 0,0 0-1 0 0,1 0 1 0 0,0 0 0 0 0,9 9-1 0 0,-9-11-5 0 0,2 2-7 0 0,0 0-1 0 0,0 0 0 0 0,1-1 0 0 0,-1 0 1 0 0,8 4-1 0 0,-2-2 2 0 0,-7-4-32 0 0,1 1 1 0 0,0-1-1 0 0,0 0 0 0 0,0 0 0 0 0,0-1 0 0 0,1 0 1 0 0,-1 0-1 0 0,1 0 0 0 0,8 0 0 0 0,-8-2-20 0 0,0 0 1 0 0,0 0-1 0 0,0-1 1 0 0,0 0-1 0 0,0 0 0 0 0,12-4 1 0 0,-16 4 51 0 0,-1 0 0 0 0,0-1 0 0 0,0 1 0 0 0,0 0 0 0 0,0 0 1 0 0,-1-1-1 0 0,1 0 0 0 0,0 1 0 0 0,-1-1 0 0 0,1 0 0 0 0,-1 1 1 0 0,1-1-1 0 0,-1 0 0 0 0,0 0 0 0 0,1 0 0 0 0,-1 0 0 0 0,0-1 1 0 0,-1 1-1 0 0,1 0 0 0 0,0 0 0 0 0,-1-1 0 0 0,1 1 0 0 0,-1 0 1 0 0,1-5-1 0 0,-1-16 101 0 0,0 0 0 0 0,-4-32 0 0 0,3 47-43 0 0,-1 0 0 0 0,0 0 0 0 0,-1 0 0 0 0,1 0 0 0 0,-1 1 0 0 0,-5-8 0 0 0,-27-44 187 0 0,29 51-327 0 0,0 0-1 0 0,-1 0 0 0 0,0 0 1 0 0,0 0-1 0 0,-1 1 1 0 0,0 1-1 0 0,0-1 1 0 0,-1 1-1 0 0,0 1 1 0 0,0-1-1 0 0,0 2 0 0 0,0-1 1 0 0,-1 1-1 0 0,0 1 1 0 0,0 0-1 0 0,0 0 1 0 0,-19-2-1 0 0,10 5-1877 0 0,2 3-4364 0 0,3 1-1862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1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0 256 13824 0 0,'0'0'6177'0'0,"0"9"-4636"0"0,0-5-1366 0 0,2 37 1214 0 0,-1-37-1366 0 0,-1-1 0 0 0,1 0 0 0 0,0 1 0 0 0,0-1 0 0 0,0 0 1 0 0,1 0-1 0 0,-1 1 0 0 0,1-1 0 0 0,3 5 0 0 0,0-2-155 0 0,0 0 0 0 0,0-1 0 0 0,1 1 0 0 0,10 8 0 0 0,-13-13 128 0 0,-1 1-1 0 0,1-1 0 0 0,-1 1 0 0 0,1-1 1 0 0,-1 0-1 0 0,1 0 0 0 0,0 0 0 0 0,0 0 1 0 0,-1-1-1 0 0,1 1 0 0 0,0-1 0 0 0,0 1 1 0 0,0-1-1 0 0,0 0 0 0 0,0 0 0 0 0,3-1 1 0 0,2-1-2 0 0,0-1 1 0 0,0 0 0 0 0,0-1-1 0 0,0 1 1 0 0,-1-2 0 0 0,1 1 0 0 0,-1-1-1 0 0,0 0 1 0 0,9-9 0 0 0,20-13 15 0 0,-23 20 37 0 0,12-11 13 0 0,-22 15-47 0 0,1 0 0 0 0,0 0 0 0 0,0 1 1 0 0,0 0-1 0 0,1-1 0 0 0,7-1 0 0 0,7-5 48 0 0,-16 9-47 0 0,-1-1 0 0 0,1 0 0 0 0,0 0 0 0 0,0 1 0 0 0,-1 0-1 0 0,1 0 1 0 0,0-1 0 0 0,0 1 0 0 0,0 1 0 0 0,-1-1 0 0 0,1 0 0 0 0,0 1 0 0 0,0 0 0 0 0,-1-1 0 0 0,1 1 0 0 0,0 0 0 0 0,-1 0 0 0 0,1 1-1 0 0,-1-1 1 0 0,1 0 0 0 0,-1 1 0 0 0,0 0 0 0 0,0-1 0 0 0,3 4 0 0 0,2 4 37 0 0,0 1 0 0 0,9 9 0 0 0,9 14 81 0 0,-23-30-132 0 0,-2-1 0 0 0,1-1 0 0 0,0 0 0 0 0,-1 0 0 0 0,1 0 0 0 0,0 1 0 0 0,-1-1 0 0 0,1 0 0 0 0,0 0 0 0 0,0 0 0 0 0,0 0 0 0 0,0 0 0 0 0,2 1 0 0 0,-1 0 2 0 0,10 8 50 0 0,-12-10-52 0 0,0 0 0 0 0,0 0 0 0 0,0 0 1 0 0,1 1-1 0 0,-1-1 0 0 0,0 0 0 0 0,0 0 1 0 0,0 0-1 0 0,1 0 0 0 0,-1 0 0 0 0,0 1 1 0 0,0-1-1 0 0,0 0 0 0 0,1 0 0 0 0,-1 0 1 0 0,0 0-1 0 0,0 0 0 0 0,1 0 1 0 0,-1 0-1 0 0,0 0 0 0 0,0 0 0 0 0,1 0 1 0 0,-1 0-1 0 0,0 0 0 0 0,0 0 0 0 0,1 0 1 0 0,-1 0-1 0 0,0 0 0 0 0,0 0 0 0 0,0 0 1 0 0,1 0-1 0 0,-1 0 0 0 0,0-1 0 0 0,0 1 1 0 0,1 0-1 0 0,-1 0 0 0 0,0 0 0 0 0,0 0 1 0 0,0 0-1 0 0,0-1 0 0 0,1 1 0 0 0,-1 0 1 0 0,0 0-1 0 0,0-1 0 0 0,0-3-1 0 0,4-35-34 0 0,-3 30 197 0 0,0 0-1 0 0,2-14 1 0 0,-2 20-21 0 0,-1 1-44 0 0,1-1-1 0 0,-1 1 0 0 0,1-1 1 0 0,0 1-1 0 0,0 0 0 0 0,0 0 1 0 0,0-1-1 0 0,0 1 0 0 0,0 0 1 0 0,0 0-1 0 0,1 0 1 0 0,-1 0-1 0 0,3-2 0 0 0,4-6-219 0 0,-7 8 103 0 0,0 0 0 0 0,1 0 0 0 0,-1 0 0 0 0,1 0 0 0 0,0 0 0 0 0,-1 1 0 0 0,1-1 0 0 0,0 0 0 0 0,0 1-1 0 0,0 0 1 0 0,4-3 0 0 0,2 0 35 0 0,-4 4-6 0 0,0-1 0 0 0,-1 1-1 0 0,1 0 1 0 0,0 0 0 0 0,0 0 0 0 0,0 0 0 0 0,0 1-1 0 0,0-1 1 0 0,5 3 0 0 0,22 6 264 0 0,-12 0-207 0 0,-15-6-92 0 0,-1 1-2 0 0,10 1 10 0 0,1 1 0 0 0,-1-2 0 0 0,1 1 0 0 0,0-2 0 0 0,0 0 0 0 0,0-1-1 0 0,20 1 1 0 0,-31-2-25 0 0,10-1 91 0 0,0-1 0 0 0,0 0 0 0 0,0-1 0 0 0,20-5 0 0 0,-31 7-37 0 0,7-2-37 0 0,0-1 0 0 0,0 1 0 0 0,-1-1 0 0 0,0-1 0 0 0,1 1 0 0 0,12-9 0 0 0,-18 10 37 0 0,0 0 0 0 0,0-1 1 0 0,0 1-1 0 0,-1-1 0 0 0,1 0 0 0 0,-1 0 0 0 0,1 1 0 0 0,-1-2 0 0 0,0 1 0 0 0,0 0 0 0 0,0 0 0 0 0,-1-1 1 0 0,1 1-1 0 0,-1-1 0 0 0,0 1 0 0 0,1-1 0 0 0,-2 0 0 0 0,2-5 0 0 0,0-5 46 0 0,-1 9 70 0 0,0 1 0 0 0,-1 0 0 0 0,1-1 0 0 0,-1 1 0 0 0,0-6 0 0 0,-1 2 1 0 0,0 1 1 0 0,0-1-1 0 0,-1 1 1 0 0,0-1 0 0 0,0 1-1 0 0,0 0 1 0 0,-1 0-1 0 0,-1 0 1 0 0,-5-11-1 0 0,5 13-296 0 0,0 0 0 0 0,0 1 0 0 0,0-1 0 0 0,-1 1 0 0 0,1-1 0 0 0,-1 2 0 0 0,-9-7 0 0 0,-11-1-7280 0 0,7 10-687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33 19031 0 0,'0'0'871'0'0,"0"-2"-15"0"0,-2 0-847 0 0,1 0 0 0 0,-1 0 0 0 0,1 0 0 0 0,-1 0 1 0 0,0 0-1 0 0,0 0 0 0 0,0 1 0 0 0,-4-4 0 0 0,-6-5 4420 0 0,11 10-4377 0 0,1 0 1 0 0,-1 0 0 0 0,0 0 0 0 0,0 0 0 0 0,1 0-1 0 0,-1 0 1 0 0,0 1 0 0 0,0-1 0 0 0,1 0 0 0 0,-1 1-1 0 0,0-1 1 0 0,1 0 0 0 0,-1 1 0 0 0,0-1 0 0 0,1 1 0 0 0,-1-1-1 0 0,0 1 1 0 0,-2 26 133 0 0,2-20-196 0 0,0-1 0 0 0,0 1 0 0 0,1-1 0 0 0,0 1 1 0 0,0-1-1 0 0,1 1 0 0 0,1 8 0 0 0,8 17-168 0 0,-6-21 69 0 0,0 0 1 0 0,-1 0-1 0 0,3 20 1 0 0,-4-20 189 0 0,0 0 0 0 0,1 0 0 0 0,0-1 0 0 0,1 0 0 0 0,0 1 0 0 0,10 16 0 0 0,-7-12-195 0 0,12 30 1 0 0,-6-4-239 0 0,-2-7 2 0 0,-1-1 0 0 0,9 65 1 0 0,-18-56-2910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1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0 418 4144 0 0,'1'1'246'0'0,"0"0"-1"0"0,-1 0 1 0 0,1 0 0 0 0,0-1-1 0 0,-1 1 1 0 0,1 0 0 0 0,0-1-1 0 0,0 1 1 0 0,0 0 0 0 0,0-1-1 0 0,0 1 1 0 0,0-1 0 0 0,0 1-1 0 0,0-1 1 0 0,0 0 0 0 0,0 1-1 0 0,0-1 1 0 0,1 0 0 0 0,19-2 6495 0 0,-20 2-6692 0 0,18-1 2643 0 0,-16 1-2393 0 0,0 0-1 0 0,0 0 0 0 0,0-1 1 0 0,-1 1-1 0 0,1-1 0 0 0,0 1 0 0 0,4-3 1 0 0,10-4 587 0 0,35-17 1045 0 0,-3-17-3006 0 0,-43 37 704 0 0,0 0-1 0 0,0-1 1 0 0,-1 0 0 0 0,1 0-1 0 0,-1 0 1 0 0,5-7-1 0 0,10-17-972 0 0</inkml:trace>
  <inkml:trace contextRef="#ctx0" brushRef="#br0" timeOffset="1">332 1 12896 0 0,'0'2'7778'0'0,"0"4"-6625"0"0,-1 1-712 0 0,1-1 0 0 0,1 1 0 0 0,-1-1 1 0 0,1 1-1 0 0,0-1 0 0 0,1 0 0 0 0,2 11 1 0 0,1-2-335 0 0,-5-13-104 0 0,1 0 1 0 0,-1 0-1 0 0,1 0 0 0 0,-1 0 0 0 0,1 0 1 0 0,0-1-1 0 0,-1 1 0 0 0,1 0 0 0 0,0 0 1 0 0,0-1-1 0 0,2 3 0 0 0,8 9-516 0 0,-7-9-134 0 0,0 1 0 0 0,0-1 0 0 0,1 1 0 0 0,0-1 0 0 0,-1-1 0 0 0,1 1 0 0 0,8 4 0 0 0,-3-2-1522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2.1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16671 0 0,'0'0'1512'0'0,"-5"7"-1216"0"0,3-5-227 0 0,1 1 0 0 0,0-1 0 0 0,0 1 0 0 0,0-1 0 0 0,0 1 0 0 0,0 0-1 0 0,1 0 1 0 0,-1 2 0 0 0,-4 15 1782 0 0,3-13-1319 0 0,0 1 0 0 0,1-1 1 0 0,-1 1-1 0 0,2 0 0 0 0,-1-1 0 0 0,2 13 0 0 0,0 2 90 0 0,5 23 0 0 0,-2-23-627 0 0,1 9 279 0 0,1 0-1 0 0,1 0 0 0 0,22 55 0 0 0,-26-79-120 0 0,0 2-156 0 0,1 0 1 0 0,1-1-1 0 0,-1 1 0 0 0,1-1 1 0 0,0 0-1 0 0,1-1 1 0 0,0 1-1 0 0,7 6 1 0 0,51 38-1128 0 0,-61-51 1020 0 0,-1 1 1 0 0,1-1-1 0 0,-1 0 0 0 0,1 0 0 0 0,0 0 0 0 0,0 0 0 0 0,0 0 1 0 0,0 0-1 0 0,-1-1 0 0 0,1 0 0 0 0,0 1 0 0 0,0-1 0 0 0,5-1 1 0 0,-6 1-58 0 0,-1 0 1 0 0,1 0 0 0 0,0 0 0 0 0,-1 0 0 0 0,1-1 0 0 0,-1 1 0 0 0,1-1 0 0 0,0 1 0 0 0,-1-1 0 0 0,1 0 0 0 0,-1 1 0 0 0,1-1-1 0 0,-1 0 1 0 0,0 0 0 0 0,1 0 0 0 0,-1 0 0 0 0,0 0 0 0 0,0-1 0 0 0,0 1 0 0 0,1 0 0 0 0,-1 0 0 0 0,-1-1 0 0 0,1 1 0 0 0,0-1-1 0 0,1-1 1 0 0,0-16-1956 0 0,1-1-19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2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13824 0 0,'0'0'2624'0'0,"10"4"2143"0"0,14 5-3263 0 0,-18-7-1049 0 0,0 0-1 0 0,-1 1 0 0 0,1-1 1 0 0,10 7-1 0 0,-6-4 52 0 0,-8-4-430 0 0,-1-1-1 0 0,0 1 1 0 0,1-1-1 0 0,-1 1 1 0 0,0-1-1 0 0,0 1 1 0 0,1 0-1 0 0,-1 0 1 0 0,0 0-1 0 0,0 0 1 0 0,0-1-1 0 0,0 1 1 0 0,0 1-1 0 0,0-1 1 0 0,0 0-1 0 0,0 0 1 0 0,-1 0-1 0 0,1 0 1 0 0,0 2-1 0 0,7 13 249 0 0,-6-14-305 0 0,-1 0 0 0 0,0-1 0 0 0,0 1 0 0 0,0 0 0 0 0,0 0 0 0 0,0 0 0 0 0,0 0 0 0 0,-1 0 0 0 0,1 1-1 0 0,-1-1 1 0 0,0 0 0 0 0,1 0 0 0 0,-1 0 0 0 0,0 3 0 0 0,0-2-19 0 0,-1 0 0 0 0,1 0 0 0 0,1-1 0 0 0,-1 1 0 0 0,0 0 0 0 0,2 5 0 0 0,-2-6 0 0 0,1 0 0 0 0,-1 0 0 0 0,1 1 0 0 0,-1-1 0 0 0,0 1 0 0 0,0-1 0 0 0,0 0 0 0 0,0 1 0 0 0,-1-1 0 0 0,0 3 0 0 0,-1 1 0 0 0,-1-1 0 0 0,0 1 0 0 0,0-1 0 0 0,-1 0 0 0 0,0 0 0 0 0,0-1 0 0 0,0 1 0 0 0,0-1 0 0 0,0 0 0 0 0,-1 0 0 0 0,-7 5 0 0 0,-4 6-28 0 0,14-13 13 0 0,0 0 0 0 0,0 0 0 0 0,1 0-1 0 0,-1 0 1 0 0,0-1 0 0 0,-5 4 0 0 0,-13 3-331 0 0,19-7 6 0 0,-1-1-654 0 0,-5-2 275 0 0,1 0-1525 0 0</inkml:trace>
  <inkml:trace contextRef="#ctx0" brushRef="#br0" timeOffset="1">150 30 6912 0 0,'18'0'17178'0'0,"-19"0"-15973"0"0,-1 1-906 0 0,-17 8 1449 0 0,18-8-1711 0 0,0 0 0 0 0,1-1 0 0 0,-1 1 0 0 0,0-1 1 0 0,1 1-1 0 0,-1 0 0 0 0,0 0 0 0 0,1-1 1 0 0,-1 1-1 0 0,1 0 0 0 0,0 0 0 0 0,-1-1 0 0 0,1 1 1 0 0,0 0-1 0 0,-1 0 0 0 0,1 0 0 0 0,0 0 0 0 0,0 0 1 0 0,0 0-1 0 0,-1 1 0 0 0,1 2 72 0 0,0 1 0 0 0,-1 0 0 0 0,0-1 1 0 0,0 0-1 0 0,0 1 0 0 0,-1-1 0 0 0,-3 7 0 0 0,4-7-55 0 0,-1-1 0 0 0,1 1 1 0 0,-1 0-1 0 0,1 0 0 0 0,0-1 0 0 0,0 1 1 0 0,1 0-1 0 0,-1 0 0 0 0,1 0 0 0 0,0 5 0 0 0,1 13-14 0 0,-1-19-40 0 0,0 1 0 0 0,0 0 0 0 0,0-1 0 0 0,1 1-1 0 0,-1 0 1 0 0,1-1 0 0 0,0 1 0 0 0,0 0 0 0 0,0-1 0 0 0,1 1 0 0 0,-1-1 0 0 0,1 0 0 0 0,3 6 0 0 0,0-3-12 0 0,-1-1-58 0 0,-1 0 1 0 0,1-1-1 0 0,0 1 1 0 0,0-1 0 0 0,1 0-1 0 0,-1 0 1 0 0,1-1-1 0 0,0 1 1 0 0,0-1 0 0 0,0 0-1 0 0,6 2 1 0 0,-3-2-54 0 0,0 0 1 0 0,1-1 0 0 0,-1 0-1 0 0,1-1 1 0 0,0 1 0 0 0,-1-2-1 0 0,1 1 1 0 0,0-1 0 0 0,0-1-1 0 0,0 0 1 0 0,9-2 0 0 0,-12 2-129 0 0,-1 0 0 0 0,0-1 1 0 0,0 0-1 0 0,0 0 1 0 0,0-1-1 0 0,0 1 1 0 0,0-1-1 0 0,0 0 0 0 0,-1-1 1 0 0,1 1-1 0 0,-1-1 1 0 0,0 1-1 0 0,0-1 1 0 0,0-1-1 0 0,-1 1 0 0 0,0 0 1 0 0,0-1-1 0 0,5-8 1 0 0,1-5-2342 0 0,0-1-4813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17503 0 0,'0'0'1759'0'0,"0"2"-1614"0"0,5 6 296 0 0,0-1-1 0 0,1 0 0 0 0,0 0 0 0 0,0 0 0 0 0,0 0 1 0 0,1-1-1 0 0,0 0 0 0 0,7 5 0 0 0,16 14 626 0 0,-14-9-559 0 0,-1 1 0 0 0,0 1 0 0 0,-2 0 0 0 0,0 1 0 0 0,0 1-1 0 0,11 27 1 0 0,-11-18-171 0 0,-2 0 0 0 0,-1 0 0 0 0,-1 1 0 0 0,6 34 0 0 0,-13-50-336 0 0,0-1 0 0 0,-1 1 0 0 0,-1 0 0 0 0,0 0 0 0 0,-1 0 0 0 0,0-1 0 0 0,-6 23 0 0 0,6-32-109 0 0,0-1 0 0 0,0 0 1 0 0,-1 0-1 0 0,1 1 0 0 0,-1-1 0 0 0,0 0 0 0 0,0-1 1 0 0,0 1-1 0 0,0 0 0 0 0,-1 0 0 0 0,1-1 0 0 0,-1 0 1 0 0,1 1-1 0 0,-7 3 0 0 0,4-3-564 0 0,0-1-1 0 0,0 1 1 0 0,0-1-1 0 0,-1 0 1 0 0,1 0-1 0 0,-1 0 1 0 0,-10 1-1 0 0,3-2-1882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0 10592 0 0,'0'0'15882'0'0,"-1"2"-15358"0"0,-62 145 1913 0 0,13-46-2609 0 0,10-14-1820 0 0,38-84 1883 0 0,1 1-1 0 0,-1-1 0 0 0,1 1 1 0 0,0-1-1 0 0,1 1 1 0 0,-1 0-1 0 0,1-1 0 0 0,-1 1 1 0 0,1 0-1 0 0,0 0 1 0 0,1-1-1 0 0,-1 1 0 0 0,1 0 1 0 0,1 5-1 0 0,-2-7 109 0 0,1-1 1 0 0,0 0-1 0 0,-1 1 0 0 0,1-1 0 0 0,0 0 0 0 0,0 1 1 0 0,0-1-1 0 0,0 0 0 0 0,0 0 0 0 0,0 0 1 0 0,0 0-1 0 0,0 0 0 0 0,0 0 0 0 0,0 0 0 0 0,1 0 1 0 0,1 1-1 0 0,2 0 2 0 0,0 1 69 0 0,-1 0 0 0 0,1-1-1 0 0,0 0 1 0 0,0 0 0 0 0,0 0-1 0 0,0 0 1 0 0,1-1 0 0 0,-1 0-1 0 0,6 0 1 0 0,9 1 437 0 0,22-2 0 0 0,-24 0-379 0 0,110-7 25 0 0,-121 7-164 0 0,0-1-1 0 0,1 1 1 0 0,-1-2 0 0 0,0 1-1 0 0,13-5 1 0 0,1-5-2359 0 0,-12 4 992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3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69 19087 0 0,'0'0'3280'0'0,"-1"2"-1937"0"0,0 3-1001 0 0,0 1 0 0 0,1-1-1 0 0,-1 0 1 0 0,1 1 0 0 0,0-1 0 0 0,0 0 0 0 0,1 0 0 0 0,0 1-1 0 0,0-1 1 0 0,0 0 0 0 0,0 0 0 0 0,3 7 0 0 0,5 7-475 0 0,18 34 0 0 0,-18-36 116 0 0,1-2 25 0 0,1 1-1 0 0,0-1 1 0 0,1-1-1 0 0,0 0 0 0 0,1-1 1 0 0,1 0-1 0 0,0-1 1 0 0,1 0-1 0 0,0-2 1 0 0,0 1-1 0 0,1-2 1 0 0,1 0-1 0 0,-1-1 1 0 0,21 6-1 0 0,-35-13-37 0 0,1 0 1 0 0,0 0-1 0 0,0 0 0 0 0,0-1 1 0 0,1 0-1 0 0,-1 0 0 0 0,0 1 0 0 0,0-2 1 0 0,0 1-1 0 0,0 0 0 0 0,0-1 1 0 0,0 1-1 0 0,0-1 0 0 0,0 0 0 0 0,0 0 1 0 0,0 0-1 0 0,-1 0 0 0 0,1-1 1 0 0,3-1-1 0 0,-4 2 32 0 0,0-1 0 0 0,0 1 0 0 0,-1-1-1 0 0,1 1 1 0 0,0-1 0 0 0,-1 0 0 0 0,1 0 0 0 0,-1 0 0 0 0,1 0 0 0 0,-1 0 0 0 0,0 0-1 0 0,0 0 1 0 0,0-1 0 0 0,0 1 0 0 0,0 0 0 0 0,-1-1 0 0 0,1 1 0 0 0,-1 0 0 0 0,1-1 0 0 0,-1 1-1 0 0,0-1 1 0 0,0 1 0 0 0,0 0 0 0 0,0-1 0 0 0,-1-2 0 0 0,-4-20 242 0 0,-1 1 0 0 0,-1 0 1 0 0,-12-24-1 0 0,9 26-15 0 0,-2 1-1 0 0,0 1 1 0 0,-17-23 0 0 0,18 28-149 0 0,0 1 1 0 0,-1 0 0 0 0,-16-13-1 0 0,22 21-54 0 0,-1 0-1 0 0,-1 1 0 0 0,1 0 0 0 0,-1 0 0 0 0,0 0 1 0 0,0 1-1 0 0,0 0 0 0 0,-12-3 0 0 0,9 4-173 0 0,1 1 0 0 0,-1-1 0 0 0,-1 2-1 0 0,1 0 1 0 0,0 0 0 0 0,-12 1 0 0 0,18 0 36 0 0,0 1 0 0 0,1 0 0 0 0,-1 0 0 0 0,1 0 1 0 0,-1 0-1 0 0,1 1 0 0 0,0-1 0 0 0,-1 1 0 0 0,1 1 0 0 0,0-1 0 0 0,0 0 1 0 0,0 1-1 0 0,1 0 0 0 0,-1 0 0 0 0,1 0 0 0 0,-1 0 0 0 0,-3 5 1 0 0,-7 12-1943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6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111 63 5984 0 0,'0'0'464'0'0,"0"-2"-306"0"0,0-9-35 0 0,0 7 1174 0 0,1-1-1 0 0,-1 1 1 0 0,0-1-1 0 0,-1 1 1 0 0,1-1-1 0 0,-1 1 1 0 0,0-1 0 0 0,-3-9 1860 0 0,-3 24-474 0 0,5-8-2510 0 0,0 0 0 0 0,0 0 0 0 0,0-1 0 0 0,0 1 0 0 0,-1-1 0 0 0,1 0 0 0 0,0 0 0 0 0,-1 1 0 0 0,1-2 0 0 0,-3 2 0 0 0,2-1-98 0 0,1 0-1 0 0,-1 0 1 0 0,1 0 0 0 0,-1 0 0 0 0,1 1 0 0 0,-1-1 0 0 0,1 1 0 0 0,-4 2 0 0 0,0 5 90 0 0,6-9-155 0 0,0 1 0 0 0,0-1 0 0 0,0 0 0 0 0,0 1 0 0 0,-1-1 0 0 0,1 1 0 0 0,0-1 0 0 0,0 0 0 0 0,0 1 0 0 0,-1-1 0 0 0,1 0 0 0 0,0 1 0 0 0,-1-1 0 0 0,1 0 0 0 0,0 0 0 0 0,-1 1 0 0 0,1-1 0 0 0,0 0 0 0 0,-1 0 0 0 0,1 0 0 0 0,0 1 0 0 0,-1-1 0 0 0,1 0 0 0 0,-1 0 0 0 0,1 0 0 0 0,0 0 0 0 0,-1 0 0 0 0,1 0 0 0 0,-1 0 0 0 0,1 0 0 0 0,-1 0 0 0 0,1 0 0 0 0,0 0 0 0 0,-1 0 0 0 0,1 0-1 0 0,-1 0 1 0 0,1 0 0 0 0,0 0 0 0 0,-1 0 0 0 0,1-1 0 0 0,-1 1 0 0 0,1 0 0 0 0,0 0 0 0 0,-1 0 0 0 0,1-1 0 0 0,-1 1-7 0 0,1 0-1 0 0,0 0 1 0 0,0 0-1 0 0,0 0 0 0 0,0 0 1 0 0,0 0-1 0 0,0 0 1 0 0,0 0-1 0 0,0 0 1 0 0,0 0-1 0 0,0 0 1 0 0,0-1-1 0 0,0 1 1 0 0,0 0-1 0 0,-1 0 0 0 0,1 0 1 0 0,0 0-1 0 0,0 0 1 0 0,0 0-1 0 0,0 0 1 0 0,0 0-1 0 0,0 0 1 0 0,0 0-1 0 0,0 1 0 0 0,0-1 1 0 0,0 0-1 0 0,0 0 1 0 0,-1 0-1 0 0,1 0 1 0 0,0 0-1 0 0,0 0 1 0 0,0 0-1 0 0,0 0 1 0 0,0 0-1 0 0,0 0 0 0 0,0 0 1 0 0,0 0-1 0 0,0 0 1 0 0,0 0-1 0 0,0 0 1 0 0,0 0-1 0 0,0 0 1 0 0,0 0-1 0 0,0 1 0 0 0,0-1 1 0 0,0 0-1 0 0,0 0 1 0 0,0 0-1 0 0,-1 0 1 0 0,1 0-1 0 0,0 0 1 0 0,0 0-1 0 0,0 0 1 0 0,0 0-1 0 0,0 0 0 0 0,0 0 1 0 0,0 1-1 0 0,0-1 1 0 0,1 0-1 0 0,-1 0 1 0 0,0 0-1 0 0,0 0 1 0 0,0 0-1 0 0,0 0 1 0 0,0 0-1 0 0,0 0 0 0 0,0 0 1 0 0,-7 24 33 0 0,5-15-37 0 0,-1-1 0 0 0,-1 16 0 0 0,2-11 1 0 0,1-6 0 0 0,0 0 0 0 0,1 0 0 0 0,0-1 0 0 0,0 1 0 0 0,0 0 0 0 0,1 0 0 0 0,0 0 0 0 0,0 0 0 0 0,2 6 0 0 0,6 2 0 0 0,-8-13-6 0 0,1-1 1 0 0,-1 1-1 0 0,0-1 0 0 0,1 1 1 0 0,-1-1-1 0 0,1 0 0 0 0,-1 1 1 0 0,1-1-1 0 0,0 0 0 0 0,0 0 0 0 0,0 0 1 0 0,-1 0-1 0 0,5 1 0 0 0,8 5-6 0 0,-10-6-153 0 0,0 1 1 0 0,0-1-1 0 0,0 1 0 0 0,0-1 0 0 0,0 0 0 0 0,0-1 0 0 0,0 1 1 0 0,0-1-1 0 0,1 1 0 0 0,-1-1 0 0 0,0-1 0 0 0,0 1 0 0 0,0 0 1 0 0,1-1-1 0 0,-1 0 0 0 0,0 0 0 0 0,0 0 0 0 0,0-1 0 0 0,0 1 1 0 0,0-1-1 0 0,-1 0 0 0 0,1 0 0 0 0,5-5 0 0 0,2-3-1419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7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14 341 3224 0 0,'0'0'5858'0'0,"-13"5"5219"0"0,13-6-10864 0 0,2-8 1847 0 0,0 7-1943 0 0,-1 0 0 0 0,1 0 0 0 0,-1-1 0 0 0,1 1 0 0 0,0 0 0 0 0,0 0 0 0 0,0 0 0 0 0,2-1 0 0 0,32-25 1149 0 0,-26 19-946 0 0,1 1 0 0 0,17-11 0 0 0,185-91 1524 0 0,-190 101-1810 0 0,41-10 1 0 0,2-1 100 0 0,-47 14-105 0 0,-14 5-23 0 0,-1-1 0 0 0,1 0 0 0 0,0 0 1 0 0,-1 0-1 0 0,1 0 0 0 0,5-5 0 0 0,4-2-125 0 0,-11 8 53 0 0,-1 0 0 0 0,1-1-1 0 0,-1 1 1 0 0,1-1 0 0 0,-1 0 0 0 0,0 0 0 0 0,1 0 0 0 0,-1 0 0 0 0,0 0 0 0 0,0 0 0 0 0,0-1 0 0 0,2-3 0 0 0,4-20-4069 0 0,-3 20 1504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7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7368 0 0,'1'-1'526'0'0,"5"-4"-821"0"0,-5-5 5685 0 0,5 10-390 0 0,9 0-2520 0 0,-13 0-1918 0 0,24 1 1974 0 0,31 4 1 0 0,-31 0-1901 0 0,0 0 0 0 0,44 16 0 0 0,-64-19-586 0 0,0 1 0 0 0,0 0 0 0 0,-1 0 0 0 0,1 1 0 0 0,-1 0 0 0 0,0 0 0 0 0,0 0 0 0 0,6 7 0 0 0,-10-10-43 0 0,0 0 0 0 0,0 0 0 0 0,0-1 0 0 0,0 1 0 0 0,-1 0 0 0 0,1 1 0 0 0,0-1 0 0 0,0 0 0 0 0,-1 0 0 0 0,1 0 0 0 0,-1 0 0 0 0,1 0 0 0 0,-1 1 0 0 0,1-1 0 0 0,-1 0 0 0 0,0 0 0 0 0,1 1 0 0 0,-1 1 0 0 0,1 4-3 0 0,1-4 0 0 0,-1 0 0 0 0,0 0 0 0 0,1 0 0 0 0,-2 0 0 0 0,1 1 0 0 0,0-1 0 0 0,-1 0 0 0 0,1 1 0 0 0,-1-1 0 0 0,0 1 0 0 0,0-1 0 0 0,0 0 0 0 0,0 1 0 0 0,-1-1 0 0 0,0 0 0 0 0,1 1 0 0 0,-1-1 0 0 0,0 0 0 0 0,-1 0 0 0 0,-1 5 0 0 0,-5 11 46 0 0,6-12-62 0 0,-1-1-1 0 0,0 1 1 0 0,-4 6-1 0 0,-22 40-213 0 0,5-8-1670 0 0,6-20-3107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8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92 104 17503 0 0,'0'0'1338'0'0,"0"-2"-917"0"0,0 1-409 0 0,-1-1 1 0 0,1 0-1 0 0,0 1 1 0 0,-1-1-1 0 0,1 1 0 0 0,-1-1 1 0 0,1 1-1 0 0,-1-1 0 0 0,0 1 1 0 0,0-1-1 0 0,-1-1 0 0 0,-7-17 209 0 0,8 17-100 0 0,0 0 207 0 0,1 0-1 0 0,-1 0 0 0 0,0 1 1 0 0,0-1-1 0 0,0 0 1 0 0,-1 0-1 0 0,1 1 0 0 0,0-1 1 0 0,-1 1-1 0 0,0-1 0 0 0,-3-3 1 0 0,-8-10 1470 0 0,12 16-1768 0 0,1-1 0 0 0,0 1 0 0 0,0-1 0 0 0,-1 1 0 0 0,1 0 0 0 0,-1-1 0 0 0,1 1 0 0 0,0-1 0 0 0,-1 1 0 0 0,1 0 0 0 0,-1-1 0 0 0,1 1 0 0 0,-1 0 0 0 0,1-1 0 0 0,-1 1 0 0 0,1 0 0 0 0,-1 0 0 0 0,1 0 0 0 0,-1-1-1 0 0,1 1 1 0 0,-1 0 0 0 0,0 0 0 0 0,1 0 0 0 0,-1 0 0 0 0,1 0 0 0 0,-1 0 0 0 0,1 0 0 0 0,-1 0 0 0 0,1 0 0 0 0,-1 0 0 0 0,0 1 0 0 0,1-1 0 0 0,-1 0 0 0 0,1 0 0 0 0,-1 0 0 0 0,1 1 0 0 0,-1-1 0 0 0,1 0 0 0 0,-1 1 0 0 0,1-1 0 0 0,-1 0 0 0 0,1 1 0 0 0,0-1 0 0 0,-1 0 0 0 0,1 1-1 0 0,0-1 1 0 0,-1 1 0 0 0,1-1 0 0 0,0 1 0 0 0,-1-1 0 0 0,1 1 0 0 0,0 0 0 0 0,-3 9-18 0 0,-1 1 9 0 0,1-1 1 0 0,0 1-1 0 0,1-1 0 0 0,1 1 1 0 0,-1 14-1 0 0,3 44-549 0 0,4 0 0 0 0,26 136 0 0 0,-17-112 531 0 0,-11-63-26 0 0,11 48-1 0 0,-7-51-296 0 0,8 23-2400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8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0 586 7832 0 0,'0'0'356'0'0,"0"-7"136"0"0,1 5-239 0 0,-1 1 1 0 0,0 0-1 0 0,0-1 1 0 0,1 1-1 0 0,-1 0 1 0 0,1 0-1 0 0,-1-1 1 0 0,1 1-1 0 0,-1 0 1 0 0,1 0-1 0 0,0 0 1 0 0,0 0-1 0 0,-1 0 1 0 0,1 0-1 0 0,0 0 0 0 0,0 0 1 0 0,0 0-1 0 0,0 0 1 0 0,0 0-1 0 0,2 0 1 0 0,25-14 7710 0 0,-18 10-6732 0 0,-9 5-1157 0 0,1-1-1 0 0,-1 1 1 0 0,0-1 0 0 0,0 1-1 0 0,1 0 1 0 0,-1 0-1 0 0,0 0 1 0 0,0 0-1 0 0,1 0 1 0 0,-1 0-1 0 0,0 0 1 0 0,0 0-1 0 0,1 0 1 0 0,-1 1 0 0 0,0-1-1 0 0,0 0 1 0 0,2 1-1 0 0,7 2 252 0 0,8-5 18 0 0,-14 1-301 0 0,0 1 0 0 0,0-1 0 0 0,1 1 0 0 0,-1 0 1 0 0,6 1-1 0 0,-6 0-195 0 0,0-1 0 0 0,0 1 0 0 0,0-1 1 0 0,0 0-1 0 0,8-1 0 0 0,12-4-6944 0 0,-6 0-423 0 0</inkml:trace>
  <inkml:trace contextRef="#ctx0" brushRef="#br0" timeOffset="1">379 1 17647 0 0,'-3'5'260'0'0,"1"-3"-171"0"0,-14 11 1482 0 0,15-12-1551 0 0,1 0 0 0 0,-1 0 0 0 0,1 0 0 0 0,-1 0-1 0 0,1 0 1 0 0,0 0 0 0 0,-1 0 0 0 0,1 0-1 0 0,0 0 1 0 0,0 0 0 0 0,0 0 0 0 0,0 0 0 0 0,0 0-1 0 0,0 0 1 0 0,0 0 0 0 0,0 0 0 0 0,0 0-1 0 0,1 1 1 0 0,-1 5 180 0 0,0-6-185 0 0,1 0 0 0 0,-1-1 0 0 0,0 1 0 0 0,0 0-1 0 0,0 0 1 0 0,0-1 0 0 0,0 1 0 0 0,1 0-1 0 0,-1-1 1 0 0,0 1 0 0 0,1 0 0 0 0,-1-1 0 0 0,1 1-1 0 0,-1 0 1 0 0,0-1 0 0 0,1 1 0 0 0,0 0 0 0 0,0 0-3 0 0,0 0 1 0 0,-1-1 0 0 0,1 1 0 0 0,0 0-1 0 0,-1 0 1 0 0,1-1 0 0 0,-1 1 0 0 0,1 0-1 0 0,-1 0 1 0 0,0 0 0 0 0,1 0 0 0 0,-1 2-1 0 0,2 3-99 0 0,-1-1 0 0 0,1 1 0 0 0,1-1 0 0 0,-1 1 0 0 0,1-1 0 0 0,0 0 0 0 0,6 9 0 0 0,2-3-772 0 0,-9-10 462 0 0,0 1-1 0 0,0-1 0 0 0,-1 1 1 0 0,1 0-1 0 0,0-1 1 0 0,-1 1-1 0 0,3 3 1 0 0,5 15-1630 0 0,0-2-18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8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8288 0 0,'0'0'756'0'0,"0"0"-754"0"0,0 0 1 0 0,0 0 0 0 0,0 0-1 0 0,0 0 1 0 0,0 0 0 0 0,0 0-1 0 0,0 1 1 0 0,0-1 0 0 0,0 0-1 0 0,0 0 1 0 0,0 0-1 0 0,0 0 1 0 0,0 0 0 0 0,0 0-1 0 0,0 0 1 0 0,0 0 0 0 0,0 0-1 0 0,0 0 1 0 0,0 0 0 0 0,0 1-1 0 0,0-1 1 0 0,0 0 0 0 0,0 0-1 0 0,0 0 1 0 0,0 0-1 0 0,0 0 1 0 0,0 0 0 0 0,0 0-1 0 0,0 0 1 0 0,0 0 0 0 0,0 0-1 0 0,0 0 1 0 0,-1 0 0 0 0,1 0-1 0 0,0 0 1 0 0,0 1-1 0 0,0-1 1 0 0,0 0 0 0 0,0 0-1 0 0,0 0 1 0 0,0 0 0 0 0,0 0-1 0 0,0 0 1 0 0,0 0 0 0 0,0 0-1 0 0,0 0 1 0 0,0 0 0 0 0,0 0-1 0 0,-1 0 1 0 0,1 0-1 0 0,0 0 1 0 0,0 0 0 0 0,0 0-1 0 0,0 0 1 0 0,0 0 0 0 0,-5 2 475 0 0,1 0 1 0 0,-1 1 0 0 0,1-1-1 0 0,0 1 1 0 0,0 0 0 0 0,0 0-1 0 0,0 1 1 0 0,1-1 0 0 0,-1 1-1 0 0,1 0 1 0 0,0 0-1 0 0,0 0 1 0 0,0 0 0 0 0,1 0-1 0 0,-1 1 1 0 0,-3 8 0 0 0,-2 9 2395 0 0,0 0 0 0 0,-5 31 0 0 0,12-50-2855 0 0,-3 14 33 0 0,1 1 0 0 0,1-1-1 0 0,1 1 1 0 0,0 0 0 0 0,1-1 0 0 0,1 1 0 0 0,1 0 0 0 0,6 30-1 0 0,-2-27-51 0 0,1 0-1 0 0,0-1 0 0 0,2 0 0 0 0,0 0 1 0 0,1-1-1 0 0,22 32 0 0 0,-21-36-73 0 0,2 1-1 0 0,13 13 0 0 0,-14-17-338 0 0,-6-5 9 0 0,1 0 0 0 0,-1-1-1 0 0,1 0 1 0 0,1 0-1 0 0,-1-1 1 0 0,1 0 0 0 0,9 5-1 0 0,-3-6-1723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9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6448 0 0,'1'1'3248'0'0,"15"12"4605"0"0,2-1-4363 0 0,-10-8-2740 0 0,-1 1 0 0 0,0 0 0 0 0,8 7 0 0 0,-12-10-598 0 0,-1 0-1 0 0,1 0 0 0 0,-1 0 0 0 0,1 0 1 0 0,5 2-1 0 0,-5-3 19 0 0,0 1 0 0 0,0 0 1 0 0,0 0-1 0 0,-1 0 0 0 0,5 4 1 0 0,-4-4 20 0 0,5 7 253 0 0,1-1-1 0 0,-1 1 1 0 0,10 16 0 0 0,-16-22-428 0 0,-1-1 0 0 0,1 1 0 0 0,-1 0 0 0 0,0-1 1 0 0,0 1-1 0 0,0 0 0 0 0,0 0 0 0 0,0 0 0 0 0,-1 0 1 0 0,1 0-1 0 0,-1 0 0 0 0,0 0 0 0 0,1 0 1 0 0,-2 0-1 0 0,1 0 0 0 0,0 0 0 0 0,0-1 0 0 0,-1 1 1 0 0,0 0-1 0 0,-1 4 0 0 0,-1 0-56 0 0,0 0 0 0 0,-1-1 0 0 0,0 1 0 0 0,0-1 0 0 0,0 0 0 0 0,-1 0-1 0 0,1-1 1 0 0,-2 1 0 0 0,1-1 0 0 0,0 0 0 0 0,-1-1 0 0 0,-10 7 0 0 0,7-4-570 0 0,6-5 515 0 0,1 0 0 0 0,-1 0 0 0 0,0-1 1 0 0,0 1-1 0 0,0 0 0 0 0,-4 1 0 0 0,6-3-240 0 0,0 0 0 0 0,-1 0 0 0 0,1 1 0 0 0,0-1 0 0 0,0 0 0 0 0,-1 0 0 0 0,1 0 0 0 0,0 0 0 0 0,0 0 0 0 0,0-1 0 0 0,-1 1 0 0 0,1 0 0 0 0,-2-1 0 0 0,-4-2-1792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9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110 292 10592 0 0,'-1'0'5428'0'0,"-2"0"-4770"0"0,1 0 1 0 0,0 1 0 0 0,-1-1 0 0 0,1 1-1 0 0,0 0 1 0 0,0-1 0 0 0,-1 1 0 0 0,-1 2 0 0 0,1-2-372 0 0,0 1 0 0 0,1-1 1 0 0,-1 1-1 0 0,1 0 1 0 0,-1 0-1 0 0,1 0 1 0 0,0 0-1 0 0,0 0 1 0 0,0 0-1 0 0,0 1 0 0 0,-2 3 1 0 0,-16 31 1203 0 0,12-24-1299 0 0,1 1 0 0 0,-5 14 0 0 0,10-22-214 0 0,0 0 1 0 0,1-1-1 0 0,0 1 0 0 0,0 0 1 0 0,0 0-1 0 0,1 0 0 0 0,0 0 1 0 0,1 11-1 0 0,0-13 40 0 0,0 1-1 0 0,0-1 1 0 0,1 0 0 0 0,0 0 0 0 0,0 1 0 0 0,0-1-1 0 0,0 0 1 0 0,1-1 0 0 0,-1 1 0 0 0,4 3 0 0 0,5 6-636 0 0,17 15 1 0 0,-23-23 559 0 0,0-1-1 0 0,1-1 1 0 0,-1 1 0 0 0,1-1-1 0 0,0 1 1 0 0,0-2-1 0 0,0 1 1 0 0,0-1-1 0 0,0 0 1 0 0,13 3 0 0 0,-5-3 28 0 0,-1-1-1 0 0,1 0 1 0 0,0 0 0 0 0,18-3 0 0 0,-28 1-339 0 0,0 0 1 0 0,0 0 0 0 0,0 0-1 0 0,-1 0 1 0 0,1-1-1 0 0,0 1 1 0 0,-1-1 0 0 0,1 0-1 0 0,-1 0 1 0 0,0 0-1 0 0,1-1 1 0 0,2-2 0 0 0,8-11-7265 0 0</inkml:trace>
  <inkml:trace contextRef="#ctx0" brushRef="#br0" timeOffset="1">242 1 3224 0 0,'0'2'240'0'0,"21"48"8235"0"0,22 93 0 0 0,-16-8-3542 0 0,-20-98-4045 0 0,-5-25-642 0 0,0 0 1 0 0,0 0 0 0 0,0 14 0 0 0,-2 9 248 0 0,1-10-193 0 0,-1-1-1 0 0,-2 1 1 0 0,-8 47-1 0 0,10-67-383 0 0,-2 1 1 0 0,1-1-1 0 0,-1 0 0 0 0,0 0 0 0 0,0 0 0 0 0,0-1 0 0 0,0 1 1 0 0,-1 0-1 0 0,0-1 0 0 0,0 0 0 0 0,0 0 0 0 0,-1 0 1 0 0,-3 4-1 0 0,5-6 7 0 0,2-1-44 0 0,-1-1 0 0 0,1 0 0 0 0,0 1 0 0 0,0-1 0 0 0,-1 1 0 0 0,1-1 0 0 0,0 0 0 0 0,-1 0 0 0 0,1 1 0 0 0,0-1 0 0 0,-1 0 0 0 0,1 0 0 0 0,0 1 0 0 0,-1-1 0 0 0,1 0 0 0 0,-1 0-1 0 0,1 0 1 0 0,0 0 0 0 0,-1 1 0 0 0,1-1 0 0 0,-1 0 0 0 0,1 0 0 0 0,0 0 0 0 0,-1 0 0 0 0,1 0 0 0 0,-1 0 0 0 0,1 0 0 0 0,-1 0 0 0 0,1 0 0 0 0,0 0 0 0 0,-2-1 0 0 0,-5-6-2424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4:5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 7368 0 0,'0'0'666'0'0,"2"-1"-546"0"0,18-5 3325 0 0,6-3 6752 0 0,-10 1-9190 0 0,-3-2 542 0 0,0 0-1699 0 0,1 2-3315 0 0</inkml:trace>
  <inkml:trace contextRef="#ctx0" brushRef="#br0" timeOffset="1">33 214 14688 0 0,'0'0'1328'0'0,"2"0"-1091"0"0,-2 0-235 0 0,2 1 107 0 0,-1-1 1 0 0,0 0-1 0 0,0 0 0 0 0,1 0 1 0 0,-1-1-1 0 0,0 1 1 0 0,0 0-1 0 0,1 0 0 0 0,-1-1 1 0 0,0 1-1 0 0,0-1 0 0 0,1 1 1 0 0,-1-1-1 0 0,0 1 0 0 0,0-1 1 0 0,0 0-1 0 0,0 1 0 0 0,1-2 1 0 0,-1 1 26 0 0,0 1 1 0 0,-1 0 0 0 0,1 0-1 0 0,0-1 1 0 0,0 1-1 0 0,-1 0 1 0 0,1 0 0 0 0,0 0-1 0 0,0 0 1 0 0,0 0-1 0 0,-1 0 1 0 0,1 0 0 0 0,1 0-1 0 0,0 0 137 0 0,27-8 1399 0 0,-28 7-1601 0 0,1 1 1 0 0,0-1-1 0 0,0 0 1 0 0,0 0-1 0 0,0 0 1 0 0,0 0-1 0 0,-1-1 1 0 0,1 1-1 0 0,-1 0 1 0 0,1-1-1 0 0,1-1 1 0 0,16-20 126 0 0,-15 18-257 0 0,5-7-1350 0 0,1-1-554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1-23T03:35:0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 19351 0 0,'0'0'940'0'0,"-2"1"-406"0"0,-2 4-450 0 0,1 0-1 0 0,-1 0 1 0 0,1 0 0 0 0,0 0 0 0 0,1 0 0 0 0,-1 1 0 0 0,1-1 0 0 0,0 1-1 0 0,-2 7 1 0 0,-1 3 638 0 0,4-11-435 0 0,-1 1 1 0 0,1-1-1 0 0,1 1 1 0 0,-1-1-1 0 0,1 1 1 0 0,0 0-1 0 0,0-1 1 0 0,1 1 0 0 0,0-1-1 0 0,0 1 1 0 0,0-1-1 0 0,2 7 1 0 0,3 16 194 0 0,-3-18-362 0 0,-1 0 1 0 0,2 0 0 0 0,-1 0 0 0 0,1-1 0 0 0,1 1-1 0 0,10 15 1 0 0,5 12 52 0 0,-16-30-173 0 0,0-1 0 0 0,0 0 0 0 0,0 0 0 0 0,1 0 0 0 0,0-1 0 0 0,8 9 0 0 0,38 26 0 0 0,-47-37 0 0 0,6 3 0 0 0,0-1 0 0 0,0 0 0 0 0,0 0 0 0 0,12 3 0 0 0,-20-7 0 0 0,0-1 0 0 0,0 1 0 0 0,0-1 0 0 0,0 0 0 0 0,0 0 0 0 0,-1 0 0 0 0,1 0 0 0 0,0 0 0 0 0,0 0 0 0 0,0 0 0 0 0,0-1 0 0 0,-1 1 0 0 0,1 0 0 0 0,0-1 0 0 0,0 0 0 0 0,-1 1 0 0 0,1-1 0 0 0,0 0 0 0 0,-1 0 0 0 0,1 0 0 0 0,-1 0 0 0 0,3-2 0 0 0,-1 0 0 0 0,1 0 0 0 0,0-1 0 0 0,-1 0 0 0 0,1 1 0 0 0,-1-1 0 0 0,4-7 0 0 0,-4 4 28 0 0,0 1 0 0 0,0-1-1 0 0,-1 0 1 0 0,1 0 0 0 0,-2-1 0 0 0,1 1-1 0 0,-1 0 1 0 0,0-1 0 0 0,0 1 0 0 0,-1 0 0 0 0,0-1-1 0 0,-1 1 1 0 0,-1-12 0 0 0,-1 4 64 0 0,-1 1 0 0 0,0-1 0 0 0,0 1 0 0 0,-2 0 0 0 0,-12-24 0 0 0,12 30-17 0 0,1 0 0 0 0,-1 0 0 0 0,0 1 0 0 0,-1 0 0 0 0,0 0-1 0 0,0 0 1 0 0,0 1 0 0 0,-1 0 0 0 0,0 1 0 0 0,0 0-1 0 0,0 0 1 0 0,-14-6 0 0 0,12 7-149 0 0,1 0 0 0 0,-1 1-1 0 0,0 0 1 0 0,0 1 0 0 0,0 0-1 0 0,0 0 1 0 0,0 1 0 0 0,0 0 0 0 0,0 1-1 0 0,-1 0 1 0 0,-16 3 0 0 0,17 0-237 0 0,0 0 1 0 0,0 0-1 0 0,0 1 1 0 0,1 0-1 0 0,-1 1 1 0 0,-14 9 0 0 0,-3 5-1380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7.9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0 17423 0 0,'1'3'396'0'0,"3"3"-216"0"0,0 0-1 0 0,1 0 0 0 0,-1 0 0 0 0,1-1 0 0 0,0 0 1 0 0,0 1-1 0 0,1-2 0 0 0,0 1 0 0 0,-1-1 0 0 0,9 5 0 0 0,-11-7-26 0 0,15 6 994 0 0,-16-8-1041 0 0,0 1 1 0 0,0 0-1 0 0,0-1 0 0 0,0 1 1 0 0,0 0-1 0 0,-1 0 1 0 0,1 0-1 0 0,3 2 0 0 0,1 4 309 0 0,0 0 0 0 0,-1 0 0 0 0,0 0 0 0 0,0 1-1 0 0,-1 0 1 0 0,5 10 0 0 0,13 22 949 0 0,-19-35-1276 0 0,0 0-1 0 0,0 0 1 0 0,0 1-1 0 0,-1 0 1 0 0,0-1-1 0 0,-1 1 1 0 0,1 0-1 0 0,-1 0 1 0 0,0 0-1 0 0,0 0 1 0 0,-1 7-1 0 0,0-2-42 0 0,-1 0-1 0 0,0 0 0 0 0,0 0 1 0 0,-2 0-1 0 0,-4 16 0 0 0,-7 19-44 0 0,-15 44 0 0 0,24-79 0 0 0,0 0 0 0 0,0-1 0 0 0,-1 0 0 0 0,0 0 0 0 0,-1 0 0 0 0,-8 9 0 0 0,-2-1-349 0 0,0 0 0 0 0,-21 16 1 0 0,1-11-7288 0 0,20-13-521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302 65 4608 0 0,'6'-49'353'0'0,"-3"35"-227"0"0,-3 14-125 0 0,0 0 0 0 0,0 0 0 0 0,0 0 0 0 0,0 0 0 0 0,1 0 0 0 0,-1 0-1 0 0,0 0 1 0 0,0 0 0 0 0,0 0 0 0 0,0-1 0 0 0,0 1 0 0 0,0 0 0 0 0,0 0 0 0 0,0 0 0 0 0,0 0 0 0 0,0 0 0 0 0,0 0-1 0 0,0 0 1 0 0,0 0 0 0 0,0 0 0 0 0,0 0 0 0 0,1 0 0 0 0,-1 0 0 0 0,0 0 0 0 0,0 0 0 0 0,0 0 0 0 0,0 0 0 0 0,0 0 0 0 0,0 0-1 0 0,0 0 1 0 0,0 0 0 0 0,0 0 0 0 0,0 0 0 0 0,0 0 0 0 0,1 0 0 0 0,-1 0 0 0 0,0 0 0 0 0,0 0 0 0 0,0 0 0 0 0,0 0-1 0 0,0 0 1 0 0,0 0 0 0 0,0 0 0 0 0,0 0 0 0 0,0 0 0 0 0,0 0 0 0 0,0 1 0 0 0,0-1 0 0 0,0 0 0 0 0,0 0 0 0 0,0 0-1 0 0,0 0 1 0 0,1 0 0 0 0,-1 0 0 0 0,3 30 21572 0 0,-19-26-20603 0 0,4 2-873 0 0,-1 0-1 0 0,2 1 1 0 0,-1 0-1 0 0,1 1 1 0 0,-20 17-1 0 0,-45 53-150 0 0,50-50 75 0 0,-40 47-425 0 0,54-60 192 0 0,-19 31 1 0 0,31-46 210 0 0,0 0 0 0 0,0 0-1 0 0,0 0 1 0 0,0 0 0 0 0,0 0-1 0 0,0 0 1 0 0,0 0 0 0 0,0 0 0 0 0,0 0-1 0 0,0 0 1 0 0,0 0 0 0 0,0 0 0 0 0,0 1-1 0 0,-1-1 1 0 0,1 0 0 0 0,0 0-1 0 0,0 0 1 0 0,0 0 0 0 0,0 0 0 0 0,0 0-1 0 0,0 0 1 0 0,0 0 0 0 0,0 0-1 0 0,1 0 1 0 0,-1 1 0 0 0,0-1 0 0 0,0 0-1 0 0,0 0 1 0 0,0 0 0 0 0,0 0 0 0 0,0 0-1 0 0,0 0 1 0 0,0 0 0 0 0,0 0-1 0 0,0 0 1 0 0,0 0 0 0 0,0 0 0 0 0,0 0-1 0 0,0 1 1 0 0,0-1 0 0 0,0 0-1 0 0,0 0 1 0 0,0 0 0 0 0,1 0 0 0 0,-1 0-1 0 0,0 0 1 0 0,0 0 0 0 0,0 0-1 0 0,0 0 1 0 0,27 22 206 0 0,-17-17-136 0 0,-1-1-1 0 0,15 4 0 0 0,13 6 161 0 0,-24-7-160 0 0,-8-5-40 0 0,1 0 0 0 0,-1 1 0 0 0,0-1 0 0 0,-1 1 0 0 0,1 1 0 0 0,0-1 0 0 0,-1 1 0 0 0,0-1 0 0 0,1 1 0 0 0,-2 0 0 0 0,7 8 0 0 0,-3-2 6 0 0,0-1 0 0 0,0 0-1 0 0,1-1 1 0 0,0 0 0 0 0,13 10 0 0 0,-20-18-33 0 0,8 9 23 0 0,-7-7-97 0 0,13-2-1938 0 0,-13 0 656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2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61 181 11976 0 0,'-12'-14'3057'0'0,"0"14"4083"0"0,4 6-4373 0 0,-3 14-2537 0 0,7-11 781 0 0,2-5-924 0 0,1 0 0 0 0,-1 0 1 0 0,1 1-1 0 0,0-1 1 0 0,0 1-1 0 0,0-1 1 0 0,0 1-1 0 0,1 0 1 0 0,0 6-1 0 0,0-6-61 0 0,0 1-1 0 0,0-1 0 0 0,1 1 1 0 0,0-1-1 0 0,0 0 0 0 0,0 1 1 0 0,0-1-1 0 0,1 0 0 0 0,0 0 1 0 0,0 1-1 0 0,4 5 0 0 0,-1-1-25 0 0,0 0 0 0 0,0-1 0 0 0,1 0 0 0 0,9 10 0 0 0,-11-15 0 0 0,-1-1 0 0 0,0 0 0 0 0,1 0 0 0 0,0 0 0 0 0,0 0 0 0 0,0-1 0 0 0,0 1 0 0 0,0-1 0 0 0,0 0 0 0 0,1 0 0 0 0,-1-1 0 0 0,8 3 0 0 0,-7-3 0 0 0,1 0 0 0 0,-1-1 0 0 0,0 1 0 0 0,0-1 0 0 0,1 0 0 0 0,8-1 0 0 0,-11 0 0 0 0,0 1 0 0 0,-1-1 0 0 0,1 0 0 0 0,0 0 0 0 0,0 0 0 0 0,0 0 0 0 0,-1-1 0 0 0,1 1 0 0 0,0-1 0 0 0,-1 0 0 0 0,0 0 0 0 0,1 0 0 0 0,2-3 0 0 0,3-4 27 0 0,-1 0-1 0 0,-1 0 1 0 0,0 0-1 0 0,0-1 1 0 0,-1 0-1 0 0,0 0 1 0 0,0 0-1 0 0,-1-1 1 0 0,-1 0-1 0 0,0 1 1 0 0,0-1-1 0 0,1-17 1 0 0,-3 18-2 0 0,0 1 0 0 0,-1-1 0 0 0,0 0 0 0 0,-1 0 1 0 0,0 0-1 0 0,-1 1 0 0 0,0-1 0 0 0,0 0 1 0 0,-1 1-1 0 0,-1 0 0 0 0,1-1 0 0 0,-1 2 0 0 0,-1-1 1 0 0,-8-12-1 0 0,7 11-7 0 0,-2 1 0 0 0,1 0 1 0 0,-1 0-1 0 0,-1 1 0 0 0,-11-9 0 0 0,15 13-30 0 0,-1 0-1 0 0,0 1 0 0 0,0-1 0 0 0,0 1 0 0 0,0 1 0 0 0,0-1 0 0 0,-1 1 0 0 0,1 0 1 0 0,-1 1-1 0 0,-9-2 0 0 0,13 3-49 0 0,0 0 1 0 0,0 0 0 0 0,0 0-1 0 0,0 1 1 0 0,0-1-1 0 0,1 1 1 0 0,-1 0 0 0 0,0 0-1 0 0,0 0 1 0 0,0 0-1 0 0,1 0 1 0 0,-1 1-1 0 0,0-1 1 0 0,1 1 0 0 0,-1 0-1 0 0,1-1 1 0 0,0 1-1 0 0,0 0 1 0 0,0 1 0 0 0,0-1-1 0 0,0 0 1 0 0,0 1-1 0 0,0-1 1 0 0,1 1-1 0 0,-1-1 1 0 0,1 1 0 0 0,0-1-1 0 0,0 1 1 0 0,0 0-1 0 0,0 0 1 0 0,-1 5 0 0 0,-4 34-2413 0 0,-2-15-3444 0 0,-1-3-1703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4.647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-824 1473 1533,'0'0'33,"0"0"7,0 0 2,0 0 2,0 0-35,-4 0-9,-5 0 0,-1 0 0,1 0 82,0 0 14,9 4 4,-13 0 0,-1 0-52,0 0-11,1 4-1,-1 4-1,-9 0-11,5 0-1,4 1-1,5 3 0,5 0-22,-1 0 8,-4-4-8,4 0 0,-8 5 0,8-1-13,-4-4 1,5-4 1,-1 4-117,0-4-24,5-8-5,-4 8-1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62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 13992 0 0,'0'0'1268'0'0,"2"-1"-1042"0"0,8-5 260 0 0,-7 10-305 0 0,-3-4-153 0 0,0 0 1 0 0,0 0-1 0 0,0 0 0 0 0,0 1 0 0 0,0-1 0 0 0,-1 0 1 0 0,1 0-1 0 0,0 0 0 0 0,0 0 0 0 0,1 0 0 0 0,-1 0 1 0 0,0 0-1 0 0,0 0 0 0 0,0 0 0 0 0,0 0 1 0 0,0 0-1 0 0,0 1 0 0 0,0-1 0 0 0,0 0 0 0 0,0 0 1 0 0,0 0-1 0 0,0 0 0 0 0,0 0 0 0 0,0 0 1 0 0,0 0-1 0 0,0 0 0 0 0,0 0 0 0 0,0 0 0 0 0,0 0 1 0 0,0 0-1 0 0,0 0 0 0 0,0 0 0 0 0,0 0 0 0 0,1 0 1 0 0,-1 0-1 0 0,0 0 0 0 0,0 1 0 0 0,0-1 1 0 0,0 0-1 0 0,0 0 0 0 0,0 0 0 0 0,0 0 0 0 0,0 0 1 0 0,0 0-1 0 0,0 0 0 0 0,0 0 0 0 0,1 0 1 0 0,-1 0-1 0 0,0 0 0 0 0,0 0 0 0 0,0-1 0 0 0,0 1 1 0 0,0 0-1 0 0,0 0 0 0 0,0 0 0 0 0,0 0 0 0 0,0 0 1 0 0,0 0-1 0 0,0 0 0 0 0,0 0 0 0 0,0 0 1 0 0,1 0-1 0 0,-1 0 0 0 0,0 0 0 0 0,0 0 0 0 0,0-1 83 0 0,1 1 0 0 0,0-1-1 0 0,-1 1 1 0 0,1-1-1 0 0,0 1 1 0 0,-1-1-1 0 0,1 1 1 0 0,0-1 0 0 0,0 1-1 0 0,-1 0 1 0 0,1-1-1 0 0,0 1 1 0 0,0 0-1 0 0,0 0 1 0 0,0 0 0 0 0,-1 0-1 0 0,1 0 1 0 0,0 0-1 0 0,1 0 1 0 0,-1 0-27 0 0,0 1 1 0 0,0-1-1 0 0,-1 0 0 0 0,1 1 1 0 0,0 0-1 0 0,0-1 1 0 0,0 1-1 0 0,0-1 0 0 0,-1 1 1 0 0,1 0-1 0 0,0 0 1 0 0,-1-1-1 0 0,1 1 0 0 0,-1 0 1 0 0,1 0-1 0 0,-1 0 1 0 0,1 1-1 0 0,11 18 1993 0 0,-10-17-1892 0 0,0 0 1 0 0,0 1-1 0 0,0-1 1 0 0,0 1-1 0 0,0 0 1 0 0,-1 0-1 0 0,0-1 1 0 0,1 8 0 0 0,5 19 826 0 0,-7-24-727 0 0,-4 9-63 0 0,-2 24 0 0 0,0 3-102 0 0,3-27-257 0 0,0 0-1 0 0,-1-1 1 0 0,-7 18 0 0 0,-1-5-2349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39.9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35 15408 0 0,'0'-27'340'0'0,"0"20"20"0"0,0 18 755 0 0,0-8 707 0 0,2-2-738 0 0,71 28 2202 0 0,-70-28-3163 0 0,-1 0 0 0 0,1 0 0 0 0,-1 0-1 0 0,0 0 1 0 0,0 0 0 0 0,4 3 0 0 0,14 7 997 0 0,-17-10-1100 0 0,1 1 0 0 0,-1-1-1 0 0,0 1 1 0 0,0 0 0 0 0,-1-1 0 0 0,1 2-1 0 0,0-1 1 0 0,0 0 0 0 0,-1 0 0 0 0,0 1-1 0 0,1-1 1 0 0,-1 1 0 0 0,0 0-1 0 0,0 0 1 0 0,-1 0 0 0 0,1 0 0 0 0,0 0-1 0 0,-1 0 1 0 0,0 0 0 0 0,0 0 0 0 0,1 4-1 0 0,0 3 182 0 0,0-1-1 0 0,0 1 0 0 0,-1 0 0 0 0,-1 0 1 0 0,0 0-1 0 0,-1 14 0 0 0,0-18-178 0 0,0-1 0 0 0,0 0 0 0 0,0 0 0 0 0,-1 1 0 0 0,0-1-1 0 0,0 0 1 0 0,0 0 0 0 0,-1 0 0 0 0,1-1 0 0 0,-1 1 0 0 0,0-1 0 0 0,-1 1-1 0 0,1-1 1 0 0,-6 5 0 0 0,-14 20-22 0 0,7-8 0 0 0,-11 15 0 0 0,20-25-16 0 0,-1-1 0 0 0,-1 1 0 0 0,1-2 0 0 0,-14 13 0 0 0,20-21-670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0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62 16471 0 0,'0'0'1491'0'0,"0"-9"-1198"0"0,0 8-192 0 0,0 0 0 0 0,0 0 0 0 0,0 0 0 0 0,0 0 0 0 0,0 0 0 0 0,0 0 0 0 0,0 0 0 0 0,1 0 0 0 0,-1 0-1 0 0,0 0 1 0 0,1 0 0 0 0,0-2 0 0 0,0 3-18 0 0,-1-1 0 0 0,0 1-1 0 0,0-1 1 0 0,1 1 0 0 0,-1-1 0 0 0,0 1-1 0 0,0-1 1 0 0,0 1 0 0 0,0-1 0 0 0,0 0-1 0 0,0 1 1 0 0,0-1 0 0 0,0 1 0 0 0,0-1-1 0 0,0 1 1 0 0,0-1 0 0 0,0 0 0 0 0,0 1-1 0 0,0-2 1 0 0,-1 0 152 0 0,-5-16 1901 0 0,6 18-2074 0 0,0-1-1 0 0,0 1 1 0 0,-1-1 0 0 0,1 1-1 0 0,0 0 1 0 0,0 0-1 0 0,-1-1 1 0 0,1 1 0 0 0,0 0-1 0 0,-1-1 1 0 0,1 1 0 0 0,-1 0-1 0 0,1 0 1 0 0,0 0-1 0 0,-1 0 1 0 0,1-1 0 0 0,-1 1-1 0 0,1 0 1 0 0,0 0 0 0 0,-1 0-1 0 0,1 0 1 0 0,-1 0-1 0 0,1 0 1 0 0,-1 0 0 0 0,1 0-1 0 0,0 0 1 0 0,-1 0-1 0 0,1 0 1 0 0,-1 0 0 0 0,1 0-1 0 0,-1 0 1 0 0,1 1 0 0 0,0-1-1 0 0,-1 0 1 0 0,1 0-1 0 0,-1 0 1 0 0,1 1 0 0 0,0-1-1 0 0,-1 1 1 0 0,-19 10 1048 0 0,13-7-1012 0 0,0 0 1 0 0,1 0-1 0 0,-1 0 0 0 0,1 1 1 0 0,0 0-1 0 0,0 0 0 0 0,0 0 1 0 0,1 1-1 0 0,0 0 0 0 0,-6 9 1 0 0,5-6-96 0 0,0 1 1 0 0,1 0-1 0 0,1 0 1 0 0,0 0 0 0 0,0 0-1 0 0,1 1 1 0 0,0-1-1 0 0,1 1 1 0 0,0 0-1 0 0,0 0 1 0 0,1 0-1 0 0,1 0 1 0 0,0 0 0 0 0,3 20-1 0 0,-1-18-31 0 0,1 0 1 0 0,0-1-1 0 0,1 0 0 0 0,0 0 0 0 0,1 0 1 0 0,0 0-1 0 0,1-1 0 0 0,0 1 1 0 0,1-1-1 0 0,0-1 0 0 0,1 0 0 0 0,0 0 1 0 0,0 0-1 0 0,16 12 0 0 0,-20-18-49 0 0,1-1 0 0 0,-1 0-1 0 0,1 0 1 0 0,0-1 0 0 0,0 0-1 0 0,0 1 1 0 0,0-2 0 0 0,0 1 0 0 0,1 0-1 0 0,-1-1 1 0 0,0 0 0 0 0,1-1-1 0 0,-1 1 1 0 0,1-1 0 0 0,-1 0 0 0 0,0 0-1 0 0,1 0 1 0 0,-1-1 0 0 0,1 0-1 0 0,-1 0 1 0 0,0-1 0 0 0,0 1 0 0 0,1-1-1 0 0,-1 0 1 0 0,0 0 0 0 0,-1-1-1 0 0,1 0 1 0 0,0 0 0 0 0,4-4 0 0 0,5-2-1219 0 0,7-6-58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0.8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437 1 13216 0 0,'-4'29'604'0'0,"5"-29"-585"0"0,-1 0 1 0 0,0 0 0 0 0,0 1-1 0 0,0-1 1 0 0,0 0 0 0 0,0 0-1 0 0,0 1 1 0 0,0-1 0 0 0,0 0-1 0 0,0 0 1 0 0,0 1 0 0 0,0-1 0 0 0,0 0-1 0 0,-1 0 1 0 0,1 1 0 0 0,0-1-1 0 0,0 0 1 0 0,0 0 0 0 0,0 0-1 0 0,0 1 1 0 0,0-1 0 0 0,-1 0-1 0 0,1 0 1 0 0,0 0 0 0 0,0 1-1 0 0,0-1 1 0 0,0 0 0 0 0,-1 0 0 0 0,1 0-1 0 0,-15 9 789 0 0,10-2 3192 0 0,0-6-1951 0 0,-3 4 2522 0 0,9-2-4512 0 0,-1-1 0 0 0,0 1 0 0 0,0-1 0 0 0,0 1 0 0 0,0-1 0 0 0,-1 1 0 0 0,1-1 0 0 0,-1 1 0 0 0,1-1 0 0 0,-1 1 0 0 0,0-1 0 0 0,0 0 0 0 0,0 1 0 0 0,0-1 0 0 0,0 0 0 0 0,-1 0 0 0 0,1 0 0 0 0,-1 1 0 0 0,1-2 0 0 0,-1 1 0 0 0,0 0 0 0 0,0 0 0 0 0,-2 1 0 0 0,0 0-29 0 0,-3 0 28 0 0,1 1 1 0 0,0 0-1 0 0,0 0 0 0 0,0 0 1 0 0,-7 8-1 0 0,9-8-41 0 0,0 0 0 0 0,-1-1-1 0 0,0 0 1 0 0,0 1 0 0 0,0-1 0 0 0,0-1 0 0 0,-8 4 0 0 0,6-3-10 0 0,0 0 1 0 0,0 0 0 0 0,1 1-1 0 0,-8 6 1 0 0,5-2-8 0 0,0 1 0 0 0,0 1 0 0 0,1-1 0 0 0,-12 21 0 0 0,16-25 0 0 0,0-1 0 0 0,0 0 0 0 0,-1 1 0 0 0,1-1 0 0 0,-1-1 0 0 0,1 1 0 0 0,-8 3 0 0 0,7-4 0 0 0,1 0 0 0 0,-1 0 0 0 0,0 1 0 0 0,1 0 0 0 0,0-1 0 0 0,-5 8 0 0 0,-2 6 0 0 0,10-15 0 0 0,-1 1 0 0 0,1-1 0 0 0,-1 1 0 0 0,1-1 0 0 0,-1 0 0 0 0,0 0 0 0 0,-3 3 0 0 0,-13 9-23 0 0,-3 4-53 0 0,-11 25 31 0 0,25-29 45 0 0,6-12 3 0 0,1 1 14 0 0,12 8 16 0 0,-6-4-22 0 0,-3-5 1 0 0,1 1-1 0 0,-1-1 0 0 0,1 1 1 0 0,0-1-1 0 0,0 0 0 0 0,0-1 1 0 0,0 1-1 0 0,0 0 1 0 0,0-1-1 0 0,1 0 0 0 0,-1 0 1 0 0,0-1-1 0 0,5 1 0 0 0,25 7 141 0 0,-29-6-112 0 0,1 1 0 0 0,0-1 0 0 0,0-1 0 0 0,0 1 1 0 0,0-1-1 0 0,0 0 0 0 0,0 0 0 0 0,9 0 0 0 0,3 0 193 0 0,0 1-1 0 0,35 8 0 0 0,-12-3 203 0 0,-29-5-505 0 0,-8-2 22 0 0,0 1 0 0 0,1 1 1 0 0,-1-1-1 0 0,0 0 0 0 0,1 1 1 0 0,-1 0-1 0 0,6 4 0 0 0,-7-5 139 0 0,2 4 278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19:4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200 84 7368 0 0,'0'0'568'0'0,"1"-2"-374"0"0,0 0 79 0 0,1 0-1 0 0,-1 0 0 0 0,1 0 1 0 0,0 1-1 0 0,0-1 0 0 0,-1 0 0 0 0,1 1 1 0 0,0-1-1 0 0,0 1 0 0 0,1-1 1 0 0,-1 1-1 0 0,0 0 0 0 0,0 0 0 0 0,5-1 1 0 0,2-1 2526 0 0,1 1 0 0 0,15-1 0 0 0,8-2-1901 0 0,36-14 3054 0 0,-66 16-3427 0 0,-2 2-495 0 0,-1 0-1 0 0,1-1 0 0 0,-1 1 1 0 0,1 0-1 0 0,0 0 1 0 0,0 0-1 0 0,0 0 0 0 0,0 0 1 0 0,0 1-1 0 0,0-1 1 0 0,0 0-1 0 0,0 0 0 0 0,0 0 1 0 0,0 1-1 0 0,0-1 1 0 0,0 1-1 0 0,0-1 0 0 0,0 1 1 0 0,3-1-1 0 0,1-1 99 0 0,-1 1 1 0 0,1 0-1 0 0,0 1 0 0 0,-1-1 0 0 0,6 1 0 0 0,-5 5 431 0 0,-3-4-488 0 0,-1 1-18 0 0,1 0 0 0 0,0 0-1 0 0,0 0 1 0 0,0-1 0 0 0,0 1-1 0 0,2 1 1 0 0,-11 6 11 0 0,-12 4-61 0 0,17-12-4 0 0,0-1 0 0 0,0 1 0 0 0,0 0 1 0 0,0 0-1 0 0,1 1 0 0 0,-1-1 0 0 0,0 0 1 0 0,1 1-1 0 0,-1-1 0 0 0,1 1 0 0 0,0-1 0 0 0,-1 1 1 0 0,1-1-1 0 0,0 1 0 0 0,0 0 0 0 0,0 0 1 0 0,0 0-1 0 0,-1 2 0 0 0,0 2-22 0 0,-1 1 1 0 0,0-1-1 0 0,0 1 0 0 0,-1-1 0 0 0,0 0 1 0 0,0-1-1 0 0,0 1 0 0 0,-10 9 1 0 0,0 1-42 0 0,-4 11-202 0 0,16-24 204 0 0,0 1 0 0 0,0 0-1 0 0,0-1 1 0 0,-1 0 0 0 0,1 0-1 0 0,-1 1 1 0 0,0-2 0 0 0,0 1-1 0 0,-5 4 1 0 0,8-7 29 0 0,-1 0 1 0 0,1 1-1 0 0,-1-1 1 0 0,1 1-1 0 0,-1-1 1 0 0,1 1-1 0 0,-1-1 1 0 0,1 1-1 0 0,-1-1 0 0 0,1 1 1 0 0,0-1-1 0 0,-1 1 1 0 0,1-1-1 0 0,0 1 1 0 0,-1 0-1 0 0,1-1 1 0 0,0 1-1 0 0,0 0 1 0 0,0-1-1 0 0,0 1 1 0 0,-1 0-1 0 0,1-1 1 0 0,0 2-1 0 0,-1 6-207 0 0,-1-5 233 0 0,1 0 0 0 0,0 1 0 0 0,-1-1 0 0 0,2 1 0 0 0,-2 4 0 0 0,2-6 4 0 0,0-1 0 0 0,0 1 0 0 0,0-1 0 0 0,0 0 0 0 0,1 1 0 0 0,-1-1 0 0 0,0 1-1 0 0,1-1 1 0 0,-1 0 0 0 0,1 1 0 0 0,-1-1 0 0 0,1 0 0 0 0,0 1 0 0 0,-1-1 0 0 0,1 0-1 0 0,0 0 1 0 0,2 2 0 0 0,-1 1 3 0 0,-1-2 0 0 0,0-1 0 0 0,0 0 0 0 0,0 1 0 0 0,1-1 0 0 0,-1 0 0 0 0,0 0 0 0 0,1 0 0 0 0,-1 0 0 0 0,0 0 0 0 0,1 0 0 0 0,-1 0 0 0 0,4 1 0 0 0,28 18 26 0 0,-17-11 117 0 0,0 0 1 0 0,17 16-1 0 0,-32-25-133 0 0,-1 1 0 0 0,1-1 0 0 0,-1 1 0 0 0,1 0 0 0 0,-1-1 0 0 0,1 1 0 0 0,-1 0 0 0 0,1-1 0 0 0,-1 1 0 0 0,0 0 0 0 0,1 0-1 0 0,-1 0 1 0 0,0-1 0 0 0,1 1 0 0 0,-1 2 0 0 0,0-3-1 0 0,0 1 1 0 0,0 0-1 0 0,1 0 0 0 0,-1 0 0 0 0,0 0 0 0 0,0 0 1 0 0,1-1-1 0 0,-1 1 0 0 0,1 0 0 0 0,-1 0 1 0 0,1-1-1 0 0,-1 1 0 0 0,2 1 0 0 0,8 5 64 0 0,-10-6-64 0 0,1-1-1 0 0,0 0 1 0 0,0 1-1 0 0,-1-1 1 0 0,1 1-1 0 0,0-1 1 0 0,-1 1-1 0 0,1-1 1 0 0,-1 1-1 0 0,1-1 1 0 0,-1 1-1 0 0,1-1 1 0 0,-1 1-1 0 0,1 0 1 0 0,-1-1-1 0 0,1 1 1 0 0,-1 0-1 0 0,0 0 1 0 0,1-1-1 0 0,-1 1 1 0 0,0 0-1 0 0,0 0 1 0 0,1-1-1 0 0,-1 1 1 0 0,0 0-1 0 0,0 0 1 0 0,0 0-1 0 0,0-1 1 0 0,0 1-1 0 0,0 0 1 0 0,0 0-1 0 0,-1 1 1 0 0,1-1 3 0 0,0 0 0 0 0,0 0 0 0 0,0 0 1 0 0,0 0-1 0 0,0 0 0 0 0,0 0 0 0 0,0 0 1 0 0,0 0-1 0 0,1 0 0 0 0,-1 0 0 0 0,0 0 1 0 0,1 0-1 0 0,-1 0 0 0 0,1 0 0 0 0,-1 0 1 0 0,1 0-1 0 0,-1 0 0 0 0,1 0 0 0 0,1 1 0 0 0,-1-1 11 0 0,-1 0-1 0 0,1 0 0 0 0,0 0 1 0 0,0 1-1 0 0,0-1 0 0 0,-1 0 1 0 0,1 1-1 0 0,-1-1 0 0 0,1 1 1 0 0,-1-1-1 0 0,0 1 0 0 0,1-1 1 0 0,-1 1-1 0 0,0-1 0 0 0,0 1 1 0 0,0-1-1 0 0,0 3 0 0 0,-4 9 167 0 0,3-11-152 0 0,0 0-1 0 0,0 0 0 0 0,1 0 1 0 0,-1 0-1 0 0,1 0 1 0 0,0 0-1 0 0,-1 0 0 0 0,1 0 1 0 0,0 0-1 0 0,0 3 0 0 0,1-4-16 0 0,-1 1 0 0 0,0-1 0 0 0,0 0 0 0 0,0 1 0 0 0,0-1 0 0 0,0 0 0 0 0,0 0 0 0 0,0 1 0 0 0,-1-1 0 0 0,1 0 0 0 0,0 0 0 0 0,-1 1-1 0 0,1-1 1 0 0,-1 0 0 0 0,1 0 0 0 0,-1 0 0 0 0,1 0 0 0 0,-1 0 0 0 0,0 0 0 0 0,0 0 0 0 0,0 0 0 0 0,1 0 0 0 0,-1 0 0 0 0,-2 1-1 0 0,-2 3 39 0 0,-1-1-1 0 0,0 0 1 0 0,-10 4-1 0 0,-12 9 154 0 0,23-13-187 0 0,-1 0 1 0 0,0 0-1 0 0,1-1 0 0 0,-1 0 0 0 0,-1 0 0 0 0,1-1 1 0 0,0 1-1 0 0,-1-1 0 0 0,-8 1 0 0 0,0 0 39 0 0,0-1 1 0 0,-26 1-1 0 0,36-3-57 0 0,0-1 1 0 0,0 1-1 0 0,0-1 1 0 0,-6-2-1 0 0,-5 0 22 0 0,6 1-22 0 0,-2 0-8 0 0,0 0 0 0 0,0-1 1 0 0,0 0-1 0 0,-12-5 0 0 0,-48-17-826 0 0,47 16-689 0 0,9 5-5311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2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187 187 8808 0 0,'0'0'1900'0'0,"0"-8"265"0"0,0 5-1848 0 0,0-1 0 0 0,0 1-1 0 0,0 0 1 0 0,0 0 0 0 0,-1 0 0 0 0,1 0 0 0 0,-1 0-1 0 0,0 0 1 0 0,0 0 0 0 0,0 0 0 0 0,0 0 0 0 0,-3-4-1 0 0,3 5-121 0 0,0 0-1 0 0,0 0 1 0 0,0 0-1 0 0,0 0 0 0 0,0 0 1 0 0,1 0-1 0 0,-1-4 1 0 0,-5-10 960 0 0,-5-23 1588 0 0,6 32-2517 0 0,4 5-152 0 0,0 0 0 0 0,0 1 0 0 0,0-1 0 0 0,0 0 0 0 0,0 1 0 0 0,0-1 0 0 0,0 0 0 0 0,1 0 0 0 0,-1-3 0 0 0,0 4-24 0 0,1 0-1 0 0,0 0 1 0 0,0 0-1 0 0,-1 0 0 0 0,1 0 1 0 0,0 0-1 0 0,-1 0 1 0 0,1 0-1 0 0,-1 0 0 0 0,0 0 1 0 0,1 0-1 0 0,-1 0 1 0 0,0 1-1 0 0,1-1 1 0 0,-1 0-1 0 0,0 1 0 0 0,0-1 1 0 0,0 0-1 0 0,1 1 1 0 0,-1-1-1 0 0,0 1 0 0 0,0-1 1 0 0,0 1-1 0 0,0-1 1 0 0,0 1-1 0 0,-1 0 1 0 0,-8-5 213 0 0,8 4-240 0 0,0 0 0 0 0,0 0 0 0 0,0 0 0 0 0,0 1 1 0 0,0-1-1 0 0,0 1 0 0 0,0-1 0 0 0,0 1 0 0 0,0 0 1 0 0,0 0-1 0 0,0-1 0 0 0,0 1 0 0 0,-1 1 0 0 0,1-1 0 0 0,0 0 1 0 0,0 1-1 0 0,0-1 0 0 0,0 1 0 0 0,0-1 0 0 0,-2 2 1 0 0,1 0-15 0 0,0 0 0 0 0,0 0 1 0 0,1 0-1 0 0,-1 0 1 0 0,1 0-1 0 0,-1 1 0 0 0,1 0 1 0 0,0-1-1 0 0,0 1 1 0 0,0 0-1 0 0,-2 4 0 0 0,-1 3 3 0 0,1 0 0 0 0,0 0 0 0 0,0 0 0 0 0,1 0 1 0 0,1 1-1 0 0,0-1 0 0 0,-1 12 0 0 0,-3 100-10 0 0,6-103-32 0 0,3 38-1 0 0,0-18 32 0 0,-2-24-1 0 0,8 27 0 0 0,-6-27 0 0 0,3 25 0 0 0,0 24 0 0 0,1 32 0 0 0,-7-74-4 0 0,-1-2-82 0 0,1-1 0 0 0,6 34 0 0 0,-6-39 635 0 0,-2-6-2738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6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17 156 11288 0 0,'-14'-12'514'0'0,"12"10"-6"0"0,3 0-326 0 0,0 0-8 0 0,0-1 0 0 0,-1 1 0 0 0,1-1 0 0 0,0 1 0 0 0,-1-1 0 0 0,1 0 0 0 0,-1 1 0 0 0,0-1 1 0 0,0 0-1 0 0,0-2 0 0 0,0 4 104 0 0,0-1 44 0 0,1 1 1 0 0,0-1-1 0 0,0 1 1 0 0,0 0-1 0 0,0-1 1 0 0,0 1-1 0 0,1 0 1 0 0,-1 0-1 0 0,0 0 1 0 0,0 0-1 0 0,1 0 1 0 0,-1 0-1 0 0,1 0 1 0 0,1-1-1 0 0,6-4 307 0 0,-9 6-571 0 0,2-2 93 0 0,0 0 1 0 0,0 0 0 0 0,0 1 0 0 0,0-1 0 0 0,0 1-1 0 0,0-1 1 0 0,0 1 0 0 0,1 0 0 0 0,-1 0 0 0 0,0 0 0 0 0,1 0-1 0 0,-1 0 1 0 0,3 0 0 0 0,37-16 1317 0 0,-15 6-897 0 0,-23 9-483 0 0,1 0 1 0 0,0 0-1 0 0,-1 0 1 0 0,1 0-1 0 0,0 1 1 0 0,0 0-1 0 0,0 0 1 0 0,6 0 0 0 0,-4 1-29 0 0,-5 0-65 0 0,0 0 0 0 0,0 0 0 0 0,-1 0 0 0 0,1 0 0 0 0,0 0 0 0 0,-1 0 0 0 0,1-1-1 0 0,0 1 1 0 0,-1 0 0 0 0,1-1 0 0 0,0 0 0 0 0,-1 1 0 0 0,1-1 0 0 0,1-1 0 0 0,14-4-1591 0 0,-6 2-4186 0 0,1-2-1880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3.9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15 7832 0 0,'-10'-14'13805'0'0,"11"16"-13049"0"0,4 12-410 0 0,0-1 0 0 0,-1 1 0 0 0,0 0 1 0 0,-1 1-1 0 0,1 14 0 0 0,2 5-141 0 0,-4-25-192 0 0,0-1 0 0 0,-1 1 0 0 0,1 10 0 0 0,3 33-207 0 0,0-5-785 0 0,-5-45-278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4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0 6448 0 0,'0'0'8614'0'0,"-1"2"-9608"0"0,-1 10 1282 0 0,1-8 512 0 0,0 0-1 0 0,1 0 0 0 0,-1 0 1 0 0,-1 0-1 0 0,-1 5 1 0 0,0-4-468 0 0,1 0 1 0 0,0 0-1 0 0,0 1 1 0 0,1-1-1 0 0,0 1 1 0 0,-1 5-1 0 0,-7 24 987 0 0,6-22-1120 0 0,0 0 0 0 0,0 0-1 0 0,1 0 1 0 0,1 1 0 0 0,0-1 0 0 0,1 0-1 0 0,2 16 1 0 0,-1 7 11 0 0,-1-26-175 0 0,1-1-1 0 0,0 0 0 0 0,1 0 1 0 0,0 0-1 0 0,0 0 1 0 0,1 0-1 0 0,0-1 0 0 0,0 1 1 0 0,6 8-1 0 0,13 40-18 0 0,-17-45-16 0 0,-5-10-7 0 0,0-1 1 0 0,1 1-1 0 0,-1-1 1 0 0,1 1-1 0 0,0 0 1 0 0,0-1-1 0 0,0 1 0 0 0,-1-1 1 0 0,1 0-1 0 0,0 1 1 0 0,1-1-1 0 0,-1 0 1 0 0,2 2-1 0 0,22 25-394 0 0,-21-28 125 0 0,4-5-11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4.7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88 13824 0 0,'1'0'19'0'0,"-1"0"-1"0"0,0 0 1 0 0,0 0 0 0 0,0 0 0 0 0,0 0 0 0 0,1 0 0 0 0,-1 0 0 0 0,0 0 0 0 0,0 0 0 0 0,0-1 0 0 0,0 1 0 0 0,0 0 0 0 0,1 0 0 0 0,-1 0 0 0 0,0 0 0 0 0,0 0-1 0 0,0 0 1 0 0,0 0 0 0 0,0 0 0 0 0,0 0 0 0 0,0-1 0 0 0,1 1 0 0 0,-1 0 0 0 0,0 0 0 0 0,0 0 0 0 0,0 0 0 0 0,0 0 0 0 0,0 0 0 0 0,0-1 0 0 0,0 1 0 0 0,0 0 0 0 0,0 0-1 0 0,0 0 1 0 0,0-1 0 0 0,3-1 819 0 0,14-2 53 0 0,-14 3-518 0 0,1 0 0 0 0,-1 1 0 0 0,0-1 0 0 0,1 1 0 0 0,-1-1 0 0 0,0 1 0 0 0,6 0 0 0 0,32 2 2502 0 0,-35-2-2739 0 0,1 0 0 0 0,0 0 0 0 0,-1 1 0 0 0,1-1 0 0 0,-1 1 0 0 0,1 1 0 0 0,-1-1 0 0 0,1 1 0 0 0,-1 0 0 0 0,8 4 0 0 0,22 14 1253 0 0,-35-19-946 0 0,-1 3-394 0 0,1 4-36 0 0,-1-1 0 0 0,-1 0 0 0 0,1 0 0 0 0,-1 0 0 0 0,0 0 0 0 0,0 0-1 0 0,-1 0 1 0 0,-4 9 0 0 0,0-1-13 0 0,-1-1 0 0 0,-1 0 0 0 0,0-1 0 0 0,-11 14 0 0 0,4-8 1 0 0,-12 12-95 0 0,25-29 78 0 0,0-1 0 0 0,1 1 1 0 0,-1-1-1 0 0,0 0 0 0 0,0 0 0 0 0,0 0 1 0 0,0 0-1 0 0,0 0 0 0 0,0 0 0 0 0,0 0 1 0 0,0-1-1 0 0,0 1 0 0 0,0-1 0 0 0,0 1 1 0 0,-3-1-1 0 0,0 0-361 0 0,1 1-1 0 0,-1 0 1 0 0,0 0 0 0 0,-8 3 0 0 0,12-4 43 0 0</inkml:trace>
  <inkml:trace contextRef="#ctx0" brushRef="#br0" timeOffset="1">357 5 16152 0 0,'-10'-4'737'0'0,"8"4"-13"0"0,-10 0-247 0 0,9 2-25 0 0,0-1 0 0 0,0 1 0 0 0,0 0 0 0 0,0 0 0 0 0,0 0 0 0 0,0 0 0 0 0,1 0 1 0 0,-1 1-1 0 0,1-1 0 0 0,-1 1 0 0 0,1 0 0 0 0,-3 3 0 0 0,-1 4-31 0 0,-1 0 0 0 0,-6 14 0 0 0,10-17-349 0 0,0 1 0 0 0,0 0 0 0 0,-4 16 1 0 0,7-20-70 0 0,-1-1 1 0 0,1 0 0 0 0,0 1 0 0 0,-1-1-1 0 0,2 0 1 0 0,-1 1 0 0 0,0-1 0 0 0,1 0-1 0 0,-1 0 1 0 0,1 1 0 0 0,0-1-1 0 0,2 5 1 0 0,2 4-4 0 0,-2-1 0 0 0,6-1 0 0 0,-5-8 23 0 0,0 0-1 0 0,0 0 1 0 0,0 0-1 0 0,0 0 1 0 0,0-1-1 0 0,0 0 1 0 0,1 0-1 0 0,-1 0 1 0 0,0 0-1 0 0,1-1 1 0 0,-1 1-1 0 0,0-1 0 0 0,8-1 1 0 0,-6 1-419 0 0,1-1-1 0 0,-1-1 1 0 0,9-2 0 0 0,-9 2-1330 0 0,0 0 0 0 0,-1 0 0 0 0,9-6 0 0 0,2-2-5763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</inkml:channelProperties>
      </inkml:inkSource>
      <inkml:timestamp xml:id="ts0" timeString="2021-08-06T06:28:35.904"/>
    </inkml:context>
    <inkml:brush xml:id="br0">
      <inkml:brushProperty name="width" value="0.09333" units="cm"/>
      <inkml:brushProperty name="height" value="0.09333" units="cm"/>
      <inkml:brushProperty name="color" value="#3165BB"/>
      <inkml:brushProperty name="fitToCurve" value="1"/>
    </inkml:brush>
  </inkml:definitions>
  <inkml:trace contextRef="#ctx0" brushRef="#br0">1 174 889,'-5'-16'39,"5"12"9,5 0-39,-5 0-9,0 4 0,9 0 0,-9 0 84,9 0 16,5 0 2,-5 0 1,0 0-32,4 0-7,-8 4 0,9-4-1,-1 0 1,1 0 1,4-4 0,-4 4 0,9-4-23,-5 0-5,-5 4-1,10-5 0,-5 1-13,5 0-3,0 4-1,0-4 0,-5 0-8,9 0-2,1 0 0,3 0 0,1 0-9,0 0 0,5 0 0,8-4 8,5 4 0,-9-4 0,-4-4 0,8 8 0,-4-5-8,-5 5 0,5 0 0,-4-4 8,8 0-8,-4 0-14,-9 4 3,9 4 1,0-4 10,5 4 14,-5 0-3,4 0-1,-4 0-10,0-4 0,0 4 0,0 0 0,0 0 0,-4 0 0,-1-4 0,0 8 0,5 4 0,-4 0 0,4 0 0,-5-4 0,-8 0 0,3 0-14,10 4 3,0-3 1,-9-1 22,5-4 4,-1-4 0,-4-1 1,4 1-27,-8 0-6,-1 4 0,0-4-1,1 0 41,-6 0 9,1 4 2,-5-4 0,5 0-27,-9 4-8,4 4 0,-4 0 0,-14-4 8,9-4-8,9 4 0,-4-4 0,-14 4-9,9-4-9,4-4-2,1 4 0,0 0-65,-14 4-14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0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4608 0 0,'0'31'93'0'0,"0"-18"11"0"0,1 1 1 0 0,3 17 0 0 0,-4-26-65 0 0,9 15-39 0 0,-8-16-1 0 0,12 12 2367 0 0,-3-6 3277 0 0,23 14 0 0 0,-29-21-5025 0 0,33 18 2290 0 0,-13-6-1291 0 0,26 14 1 0 0,-41-25-1328 0 0,-4-1-191 0 0,-1 0 0 0 0,1 0 0 0 0,-1 1 0 0 0,0-1-1 0 0,0 1 1 0 0,0 0 0 0 0,-1 0 0 0 0,1 0 0 0 0,-1 0 0 0 0,0 1-1 0 0,0-1 1 0 0,-1 1 0 0 0,1 0 0 0 0,-1 0 0 0 0,0 0 0 0 0,0 0 0 0 0,2 10-1 0 0,-3-7-53 0 0,1 1 0 0 0,-1 0-1 0 0,-1 0 1 0 0,0 0-1 0 0,0 0 1 0 0,-1 0 0 0 0,0 0-1 0 0,0 0 1 0 0,-5 16-1 0 0,3-12-57 0 0,-1-1-1 0 0,-1 0 0 0 0,0-1 0 0 0,0 1 1 0 0,-1-1-1 0 0,0 0 0 0 0,-1 0 0 0 0,0-1 0 0 0,-1 0 1 0 0,0 0-1 0 0,-16 14 0 0 0,16-17-135 0 0,0-1 0 0 0,-10 7 0 0 0,15-11-70 0 0,0 0-1 0 0,0-1 1 0 0,-1 1 0 0 0,1-1-1 0 0,0 0 1 0 0,-1 0-1 0 0,1 0 1 0 0,-1 0-1 0 0,1 0 1 0 0,-6-1 0 0 0,-7 0-1860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4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5064 0 0,'3'0'15599'0'0,"-1"0"-15346"0"0,1 0 197 0 0,0 0-1 0 0,-1 0 1 0 0,1 1-1 0 0,-1-1 1 0 0,1 0-1 0 0,0 1 1 0 0,-1 0-1 0 0,1-1 0 0 0,-1 1 1 0 0,1 0-1 0 0,3 2 1 0 0,46 23 1150 0 0,28 14-907 0 0,-59-30-665 0 0,0-1 0 0 0,24 6 0 0 0,-28-7-28 0 0,4 1 0 0 0,-19-9 0 0 0,0 0 0 0 0,-1 0 0 0 0,1 0 0 0 0,0 1 0 0 0,-1-1 0 0 0,1 1 0 0 0,-1-1 0 0 0,1 1 0 0 0,0-1 0 0 0,-1 1 0 0 0,0 0 0 0 0,1 0 0 0 0,-1 0 0 0 0,1 0 0 0 0,-1 0 0 0 0,0 0 0 0 0,2 1 0 0 0,1 3-13 0 0,16 8-67 0 0,-19-12 69 0 0,0-1 0 0 0,-1 1-1 0 0,0-1 1 0 0,1 1 0 0 0,-1-1 0 0 0,1 1 0 0 0,-1 0 0 0 0,0-1 0 0 0,1 1 0 0 0,-1 0 0 0 0,0-1-1 0 0,0 1 1 0 0,1 0 0 0 0,-1 0 0 0 0,0-1 0 0 0,0 1 0 0 0,0 0 0 0 0,0-1 0 0 0,0 1 0 0 0,0 1-1 0 0,0-1-29 0 0,0 3-29 0 0,11 9-449 0 0,-9-4 484 0 0,-2-7 35 0 0,0-1 0 0 0,0 1 0 0 0,0 0 0 0 0,-1 0 0 0 0,1 0 0 0 0,0 0 0 0 0,-1-1 0 0 0,1 1 0 0 0,-1 0 0 0 0,-1 2 0 0 0,-21 27 0 0 0,22-29 0 0 0,-7 5 21 0 0,6-6 98 0 0,1 0 72 0 0,0 3-35 0 0,-5 6-69 0 0,3-9-208 0 0,2-6-116 0 0,1 4 217 0 0,-1 1 72 0 0,-1 0 0 0 0,1 0 0 0 0,-1 0 0 0 0,1 0 0 0 0,-1 1 0 0 0,1-1 1 0 0,-1 1-1 0 0,1-1 0 0 0,-1 1 0 0 0,1-1 0 0 0,0 1 0 0 0,-1 0 0 0 0,1-1 0 0 0,0 1 0 0 0,0 0 0 0 0,-2 1 0 0 0,-12 20 83 0 0,14-20-111 0 0,-7 3 96 0 0,3-2-96 0 0,-28 44 88 0 0,-47 45 5 0 0,73-83-106 0 0,-3 5 527 0 0,8-11-1418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5.8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180 0 9672 0 0,'-1'1'5380'0'0,"-20"11"200"0"0,-6 3-2278 0 0,24-13-3088 0 0,1-1 0 0 0,-1 1 0 0 0,0-1 0 0 0,0 1 0 0 0,1 0 0 0 0,-1 0 0 0 0,1 0 0 0 0,0 1 0 0 0,-3 2 0 0 0,-19 26 548 0 0,10-11-318 0 0,6-10-384 0 0,1 1 0 0 0,0-1 0 0 0,0 1 0 0 0,2 0 0 0 0,-1 1-1 0 0,1-1 1 0 0,1 1 0 0 0,0 0 0 0 0,1 1 0 0 0,0-1 0 0 0,-2 22-1 0 0,4-26-65 0 0,1 1 0 0 0,0 0-1 0 0,1-1 1 0 0,0 1-1 0 0,0 0 1 0 0,1-1-1 0 0,0 1 1 0 0,0-1 0 0 0,1 0-1 0 0,0 0 1 0 0,1 0-1 0 0,0 0 1 0 0,0 0 0 0 0,1-1-1 0 0,-1 1 1 0 0,2-1-1 0 0,-1-1 1 0 0,7 7-1 0 0,-8-8-5 0 0,0-1 2 0 0,1 1-1 0 0,-1-1 1 0 0,1 0-1 0 0,0 0 1 0 0,-1-1-1 0 0,2 1 1 0 0,-1-1-1 0 0,9 4 1 0 0,-6-4-6 0 0,1 0-1 0 0,-1-1 1 0 0,0 0 0 0 0,12 1-1 0 0,-17-3 13 0 0,1 0-1 0 0,-1-1 0 0 0,1 1 1 0 0,-1-1-1 0 0,0 1 0 0 0,1-1 1 0 0,-1 0-1 0 0,0 0 0 0 0,0-1 1 0 0,0 1-1 0 0,0-1 0 0 0,0 1 1 0 0,5-4-1 0 0,-1 0 6 0 0,0-1-1 0 0,0 0 1 0 0,-1 0 0 0 0,0 0-1 0 0,0-1 1 0 0,0 1 0 0 0,-1-1-1 0 0,0-1 1 0 0,-1 1 0 0 0,1-1 0 0 0,-1 0-1 0 0,-1 0 1 0 0,1 0 0 0 0,-1 0-1 0 0,3-15 1 0 0,2-13 81 0 0,-6 28-52 0 0,0 0 1 0 0,0-1-1 0 0,-1 1 0 0 0,0 0 0 0 0,0-1 0 0 0,-1-13 0 0 0,-1 5 22 0 0,0 8-25 0 0,0-1 1 0 0,0 1-1 0 0,0-1 1 0 0,-1 1-1 0 0,-1 0 1 0 0,1 0 0 0 0,-5-10-1 0 0,1 8-4 0 0,1 1-1 0 0,-1 0 1 0 0,-1 0 0 0 0,-8-10-1 0 0,12 16-111 0 0,-1 0 0 0 0,1 0 1 0 0,-1 0-1 0 0,-1 1 0 0 0,1-1 0 0 0,0 1 0 0 0,-1 0 0 0 0,0 0 0 0 0,1 1 1 0 0,-1-1-1 0 0,-8-2 0 0 0,2 5-1556 0 0,0 6-4614 0 0,1 1-2067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93 0 10592 0 0,'0'0'13797'0'0,"0"3"-12144"0"0,-6 34 819 0 0,1-14-1860 0 0,3-15-470 0 0,0 0 0 0 0,-1 0 1 0 0,-5 14-1 0 0,-5 10-27 0 0,-30 91-1862 0 0,32-95 715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5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 31 15000 0 0,'1'-1'80'0'0,"-1"0"0"0"0,1 1 1 0 0,-1-1-1 0 0,1 0 1 0 0,0 0-1 0 0,-1 1 0 0 0,1-1 1 0 0,0 1-1 0 0,-1-1 1 0 0,1 1-1 0 0,0-1 0 0 0,0 1 1 0 0,0-1-1 0 0,-1 1 1 0 0,1-1-1 0 0,0 1 0 0 0,0 0 1 0 0,0 0-1 0 0,0-1 1 0 0,1 1-1 0 0,22-6-115 0 0,-22 6 172 0 0,49-12 4179 0 0,-48 11-4185 0 0,-1 1 1 0 0,1-1-1 0 0,0 1 1 0 0,0 0-1 0 0,0 0 1 0 0,-1 0-1 0 0,1 1 0 0 0,0-1 1 0 0,0 1-1 0 0,2 0 1 0 0,15 3 731 0 0,-19-4 161 0 0,11 7-41 0 0,-10-6-942 0 0,-1 0 0 0 0,1 0 0 0 0,-1 0 1 0 0,0 0-1 0 0,1 1 0 0 0,-1-1 0 0 0,0 0 0 0 0,0 1 0 0 0,0-1 1 0 0,0 0-1 0 0,0 1 0 0 0,0-1 0 0 0,0 1 0 0 0,1 3 0 0 0,-1-2 19 0 0,-1 1 0 0 0,1 0-1 0 0,-1-1 1 0 0,0 1-1 0 0,0 5 1 0 0,0 0-20 0 0,-1-2-16 0 0,1 0 1 0 0,-2-1 0 0 0,1 1-1 0 0,-1-1 1 0 0,1 1 0 0 0,-2-1 0 0 0,1 1-1 0 0,-4 6 1 0 0,1-4-24 0 0,0 0 0 0 0,0-1 0 0 0,-1 0-1 0 0,-10 12 1 0 0,14-19-6 0 0,0 1 0 0 0,0 0 0 0 0,0-1 0 0 0,0 0 0 0 0,0 1 0 0 0,0-1 0 0 0,0 0 0 0 0,-1 0 0 0 0,1 0 0 0 0,-4 1 0 0 0,4-2-10 0 0,0 1 0 0 0,0-1 0 0 0,0 1 0 0 0,0 0 0 0 0,0 0 0 0 0,0 0 0 0 0,1 0 0 0 0,-1 0 0 0 0,0 0 0 0 0,0 1 0 0 0,1-1 0 0 0,-1 1 0 0 0,-1 1 0 0 0,-7 12-103 0 0,7-11 38 0 0,0 1 0 0 0,0 0-1 0 0,-1-1 1 0 0,0 0 0 0 0,0 1 0 0 0,-4 2 0 0 0,5-4 12 0 0,1-2-5 0 0,0 0 0 0 0,0 1 0 0 0,1-1-1 0 0,-1 1 1 0 0,0-1 0 0 0,1 1 0 0 0,-1 0 0 0 0,1 0-1 0 0,-2 2 1 0 0,3-3-1 0 0,-1-1-1 0 0,1 1 1 0 0,-1 0-1 0 0,1-1 1 0 0,-1 1 0 0 0,1-1-1 0 0,-1 1 1 0 0,0-1-1 0 0,1 1 1 0 0,-1-1-1 0 0,0 0 1 0 0,1 1-1 0 0,-1-1 1 0 0,0 0-1 0 0,0 1 1 0 0,1-1 0 0 0,-1 0-1 0 0,0 0 1 0 0,0 0-1 0 0,0 1 1 0 0,1-1-1 0 0,-1 0 1 0 0,0 0-1 0 0,-1-1 1 0 0,1 1-78 0 0,-2 0-1612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6.8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149 25 3224 0 0,'9'-1'240'0'0,"3"-13"10218"0"0,-27 6-5043 0 0,12 7-5066 0 0,-1 1-1 0 0,0 0 1 0 0,1 0 0 0 0,-1 0 0 0 0,1 0 0 0 0,-1 1 0 0 0,1-1-1 0 0,-1 1 1 0 0,1 0 0 0 0,-1 0 0 0 0,1 0 0 0 0,-1 0 0 0 0,-4 3-1 0 0,-21 6 967 0 0,11-8-1262 0 0,-11 1 145 0 0,28-2-188 0 0,0-1 0 0 0,0 0-1 0 0,0 1 1 0 0,0-1 0 0 0,0 1-1 0 0,0-1 1 0 0,1 1 0 0 0,-1-1-1 0 0,0 1 1 0 0,0 0 0 0 0,0-1-1 0 0,0 1 1 0 0,1 0 0 0 0,-1 0-1 0 0,0-1 1 0 0,1 1 0 0 0,-1 0 0 0 0,1 0-1 0 0,-1 0 1 0 0,1 0 0 0 0,-1 2-1 0 0,-1 3 86 0 0,1 1-1 0 0,0 0 1 0 0,0 13-1 0 0,0 6-157 0 0,0-23 36 0 0,1 1 1 0 0,-1 0-1 0 0,1 0 0 0 0,0 0 1 0 0,0 0-1 0 0,1 0 0 0 0,-1 0 1 0 0,1 0-1 0 0,-1-1 0 0 0,1 1 1 0 0,1 0-1 0 0,-1 0 0 0 0,0-1 1 0 0,1 1-1 0 0,0-1 0 0 0,0 1 1 0 0,0-1-1 0 0,0 0 0 0 0,0 1 1 0 0,6 4-1 0 0,6 10 206 0 0,-13-16-151 0 0,1 1-1 0 0,0-1 0 0 0,0 0 1 0 0,0 0-1 0 0,0 1 0 0 0,0-1 1 0 0,0-1-1 0 0,5 4 0 0 0,3 2-92 0 0,0-1 0 0 0,1 0-1 0 0,22 8 1 0 0,-29-12 47 0 0,0-1-1 0 0,1-1 0 0 0,-1 1 1 0 0,0 0-1 0 0,0-1 1 0 0,1 0-1 0 0,-1 0 0 0 0,0 0 1 0 0,0-1-1 0 0,1 1 1 0 0,-1-1-1 0 0,0 0 0 0 0,0 0 1 0 0,7-3-1 0 0,-8 3-31 0 0,2-1-625 0 0,0-1-1 0 0,0 1 1 0 0,8-6-1 0 0,8-7-844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7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0 20847 0 0,'-8'16'472'0'0,"8"-16"-433"0"0,-1 0 0 0 0,1 1 0 0 0,0-1 0 0 0,0 0 0 0 0,-1 0 0 0 0,1 1 0 0 0,0-1-1 0 0,-1 0 1 0 0,1 0 0 0 0,0 1 0 0 0,-1-1 0 0 0,1 0 0 0 0,-1 0 0 0 0,1 0 0 0 0,0 0 0 0 0,-1 0-1 0 0,1 0 1 0 0,-1 0 0 0 0,1 0 0 0 0,0 0 0 0 0,-1 0 0 0 0,1 0-21 0 0,0 0-1 0 0,0 0 1 0 0,0 1 0 0 0,0-1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 0-1 0 0,0 0 1 0 0,0 0 0 0 0,0 0-1 0 0,0 0 1 0 0,0 0 0 0 0,0 0 0 0 0,0 0-1 0 0,0 0 1 0 0,0 0 0 0 0,5 3 12 0 0,-1 0-1 0 0,1 0 1 0 0,0-1 0 0 0,10 4-1 0 0,3-4 2822 0 0,-11 3-1252 0 0,14 1-1005 0 0,-15-5-345 0 0,-1 1 0 0 0,0-1 1 0 0,0 1-1 0 0,7 3 0 0 0,16 3 181 0 0,5 1 55 0 0,8 4-176 0 0,-25-9-154 0 0,29 12 1 0 0,-28-9-96 0 0,2 0-46 0 0,-17-2-12 0 0,-2-2 5 0 0,9 13 41 0 0,-7-14-43 0 0,-1 0-1 0 0,0-1 1 0 0,0 1-1 0 0,0-1 0 0 0,0 1 1 0 0,0 0-1 0 0,0 0 1 0 0,0 0-1 0 0,-1-1 0 0 0,1 1 1 0 0,-1 0-1 0 0,1 0 1 0 0,-1 0-1 0 0,0 0 0 0 0,0 0 1 0 0,0 0-1 0 0,0 3 1 0 0,-2 2 16 0 0,1-1 0 0 0,-1 1 0 0 0,-5 9 1 0 0,-2 11 21 0 0,7-23-38 0 0,1 0 1 0 0,-1 0-1 0 0,1 0 0 0 0,-1-1 1 0 0,0 1-1 0 0,-1 0 1 0 0,-3 4-1 0 0,-7 11 5 0 0,5-6-62 0 0,-1-1 0 0 0,0 0-1 0 0,-16 14 1 0 0,-2 4-58 0 0,19-19 59 0 0,6-9 17 0 0,1 1 0 0 0,-1 0 1 0 0,0-1-1 0 0,0 1 0 0 0,0-1 0 0 0,-1 0 0 0 0,1 1 0 0 0,-1-1 0 0 0,1 0 0 0 0,-1-1 0 0 0,-4 4 0 0 0,-1-5-72 0 0,7-1 92 0 0,0 1 0 0 0,1 0 0 0 0,-1 0-1 0 0,0 0 1 0 0,0 0 0 0 0,1 0 0 0 0,-1 0 0 0 0,0 0 0 0 0,0 0-1 0 0,1 0 1 0 0,-1 0 0 0 0,0 1 0 0 0,0-1 0 0 0,1 0-1 0 0,-1 0 1 0 0,0 1 0 0 0,1-1 0 0 0,-1 0 0 0 0,0 1-1 0 0,1-1 1 0 0,-1 1 0 0 0,0 0 0 0 0,-3 6-172 0 0,4-6 138 0 0,-1 1 0 0 0,1-1 0 0 0,-1 0 1 0 0,0 0-1 0 0,1 0 0 0 0,-1 1 0 0 0,0-1 0 0 0,0 0 0 0 0,0 0 0 0 0,0 0 1 0 0,0 0-1 0 0,-2 1 0 0 0,-25 13-1092 0 0,26-14-583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17.5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280 92 14744 0 0,'0'2'1265'0'0,"6"-7"-457"0"0,11-7 2368 0 0,-9 10-2329 0 0,0-2 0 0 0,0 1 0 0 0,0-1 0 0 0,0 0 0 0 0,-1-1 0 0 0,11-7 0 0 0,-15 9-687 0 0,0 1 1 0 0,1 0 0 0 0,-1 0-1 0 0,1 0 1 0 0,0 0 0 0 0,0 1-1 0 0,0 0 1 0 0,0-1-1 0 0,0 1 1 0 0,0 1 0 0 0,4-2-1 0 0,-2 2-47 0 0,-1-2 0 0 0,0 1 1 0 0,9-4-1 0 0,-8 3-12 0 0,0-1 1 0 0,-1 1 0 0 0,1 0-1 0 0,0 0 1 0 0,0 1-1 0 0,0 0 1 0 0,0 0 0 0 0,0 1-1 0 0,12-1 1 0 0,-14 1 159 0 0,-9 10-114 0 0,2 7-91 0 0,2-15-50 0 0,1 1 0 0 0,0-1 1 0 0,0 0-1 0 0,-1 0 0 0 0,0 1 0 0 0,1-1 0 0 0,-1 0 0 0 0,0 0 0 0 0,0 0 0 0 0,0 0 0 0 0,-2 3 0 0 0,-4 3-45 0 0,-3 2-71 0 0,0 1-1 0 0,2 0 1 0 0,-10 15 0 0 0,3-3-78 0 0,11-19 144 0 0,1 1 1 0 0,0 0-1 0 0,0-1 0 0 0,0 1 1 0 0,0 0-1 0 0,1 0 0 0 0,0 1 0 0 0,-2 8 1 0 0,3-10-10 0 0,0 1 0 0 0,0-1 0 0 0,0 0-1 0 0,-1 0 1 0 0,1 0 0 0 0,-1 0 0 0 0,-2 3 0 0 0,-5 14-248 0 0,10-15 103 0 0,0-1 84 0 0,1-1 0 0 0,-1 1 0 0 0,0 0 0 0 0,0 0 0 0 0,0 0 0 0 0,0 9 1 0 0,-1-14 107 0 0,0 0 1 0 0,0 1 0 0 0,0-1 0 0 0,0 0 0 0 0,0 0 0 0 0,0 0 0 0 0,0 0-1 0 0,0 1 1 0 0,0-1 0 0 0,0 0 0 0 0,0 0 0 0 0,0 0 0 0 0,1 1 0 0 0,-1-1 0 0 0,0 0-1 0 0,0 0 1 0 0,0 0 0 0 0,0 0 0 0 0,0 0 0 0 0,0 1 0 0 0,1-1 0 0 0,-1 0 0 0 0,0 0-1 0 0,0 0 1 0 0,0 0 0 0 0,0 0 0 0 0,1 0 0 0 0,-1 0 0 0 0,0 0 0 0 0,0 1-1 0 0,0-1 1 0 0,1 0 0 0 0,14 9-163 0 0,-12-6 11 0 0,-1-1 44 0 0,-1-1 104 0 0,-1 0 1 0 0,1 0-1 0 0,0 0 1 0 0,0 0-1 0 0,-1 0 1 0 0,1 0-1 0 0,0 0 1 0 0,0 0 0 0 0,0 0-1 0 0,0-1 1 0 0,0 1-1 0 0,0 0 1 0 0,3 0-1 0 0,28 18-131 0 0,-19-13 178 0 0,0 0 0 0 0,1-1 0 0 0,0 0 1 0 0,0-1-1 0 0,23 4 0 0 0,-17-4 172 0 0,-17-4 298 0 0,-3 2-238 0 0,0 1-190 0 0,0-1 1 0 0,-1 1-1 0 0,1-1 0 0 0,0 1 1 0 0,-1-1-1 0 0,1 0 0 0 0,-1 1 1 0 0,0-1-1 0 0,0 1 0 0 0,0-1 1 0 0,-2 4-1 0 0,0-2 14 0 0,0-1 0 0 0,0 0-1 0 0,0 1 1 0 0,0-1 0 0 0,-8 5 0 0 0,-4 4 157 0 0,11-8-150 0 0,-1 1 1 0 0,-1-2-1 0 0,1 1 1 0 0,-10 5-1 0 0,-18 4 114 0 0,-21 10 133 0 0,23-8-128 0 0,-58 16 0 0 0,63-24-183 0 0,0-1 0 0 0,-28 2-1 0 0,-16 3-374 0 0,55-9 40 0 0,-1 0 0 0 0,-26-2 0 0 0,28 0-32 0 0,-8-1-1193 0 0,5-8-414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6719 4144 0 0,'0'0'319'0'0,"-1"2"-210"0"0,-12 23 1295 0 0,-7 17 10329 0 0,22-42-11059 0 0,2-2-444 0 0,1 1-1 0 0,-1-1 0 0 0,1 0 0 0 0,-1-1 0 0 0,0 1 0 0 0,0-1 0 0 0,0 0 1 0 0,0 0-1 0 0,-1 0 0 0 0,1 0 0 0 0,-1 0 0 0 0,0-1 0 0 0,5-6 0 0 0,18-21 866 0 0,-17 22-798 0 0,-1-1-1 0 0,9-14 0 0 0,5-11 166 0 0,4-6 23 0 0,30-64 0 0 0,-45 81-383 0 0,1 1 0 0 0,1 0 0 0 0,27-36 0 0 0,30-43 159 0 0,-49 68-164 0 0,2 2 0 0 0,1 0-1 0 0,32-33 1 0 0,18-8 147 0 0,81-76 512 0 0,-133 128-601 0 0,-1-1 1 0 0,30-39-1 0 0,-17 18-13 0 0,-7 8-9 0 0,-2-1 0 0 0,42-78 0 0 0,59-92 92 0 0,-124 203-225 0 0,11-14 18 0 0,1 0 1 0 0,31-29-1 0 0,-31 32 1 0 0,0 0 1 0 0,-1 0-1 0 0,20-30 0 0 0,-15 19 39 0 0,1 0 1 0 0,1 0-1 0 0,39-34 0 0 0,23-28 158 0 0,19-52 27 0 0,-17 21-167 0 0,4-6-5 0 0,-82 116-58 0 0,0 0 0 0 0,1 0 1 0 0,8-7-1 0 0,6-7-13 0 0,16-17 6 0 0,-25 27 12 0 0,-1 1 1 0 0,0-2-1 0 0,17-25 1 0 0,-21 26 23 0 0,0 1-1 0 0,1 0 1 0 0,0 0 0 0 0,12-13-1 0 0,-13 17-13 0 0,-1 0 0 0 0,-1-1 0 0 0,9-14 0 0 0,3-5 4 0 0,16-26 131 0 0,-22 34-129 0 0,-9 16-25 0 0,0-1-1 0 0,0 1 0 0 0,1 0 1 0 0,-1 1-1 0 0,1-1 0 0 0,0 0 0 0 0,5-3 1 0 0,-5 4 2 0 0,0-1 1 0 0,0 1 0 0 0,0-1 0 0 0,0 0-1 0 0,-1 0 1 0 0,1 0 0 0 0,2-4-1 0 0,17-34-1 0 0,-17 29-28 0 0,1 0 0 0 0,1 1 0 0 0,0 0 0 0 0,0 0 0 0 0,16-17 0 0 0,-18 23-10 0 0,-1-1-1 0 0,0 1 1 0 0,-1-1 0 0 0,1 0-1 0 0,-1 0 1 0 0,0 0 0 0 0,2-9 0 0 0,-2 7 57 0 0,1-1 1 0 0,-1 1-1 0 0,2 0 1 0 0,-1 1-1 0 0,7-9 0 0 0,27-34 291 0 0,-24 29-273 0 0,2 1 0 0 0,30-31-1 0 0,-10 15 22 0 0,-22 20-29 0 0,24-19 1 0 0,3-4-17 0 0,-30 28-13 0 0,1-1 1 0 0,0 2-1 0 0,15-11 0 0 0,-11 11 3 0 0,-1 0-1 0 0,0-2 0 0 0,-1 0 1 0 0,-1 0-1 0 0,24-29 1 0 0,-32 35 6 0 0,9-12 10 0 0,0 0 0 0 0,15-27 0 0 0,18-34 75 0 0,24-66 16 0 0,-63 132-117 0 0,0 0 0 0 0,1 0 0 0 0,14-16-1 0 0,12-15-2 0 0,-9 7 0 0 0,-12 18 0 0 0,-2 0 0 0 0,19-37 0 0 0,-21 32 0 0 0,1 1 0 0 0,1 0 0 0 0,1 1 0 0 0,18-24 0 0 0,26-39 40 0 0,-17 24-16 0 0,2 6-24 0 0,17-27 0 0 0,9-20 0 0 0,22-39 0 0 0,-70 107 0 0 0,-7 13 0 0 0,14-31 0 0 0,-10 16 0 0 0,26-41 0 0 0,3-4 0 0 0,-35 61 0 0 0,28-38 0 0 0,3-3 0 0 0,-28 37 0 0 0,53-86 0 0 0,-15 28-31 0 0,19-27-18 0 0,-37 63 74 0 0,24-29 30 0 0,-8 8-55 0 0,0 2 0 0 0,-30 43 0 0 0,15-16 0 0 0,83-107 0 0 0,-117 144 0 0 0,41-57 0 0 0,-28 37 0 0 0,23-27 0 0 0,-26 35 0 0 0,14-24 0 0 0,-16 23 0 0 0,16-18 0 0 0,-19 24 0 0 0,0 0 0 0 0,9-14 0 0 0,4-8 0 0 0,-7 16 0 0 0,-2 1 0 0 0,0 0 0 0 0,0 0 0 0 0,-2-1 0 0 0,12-23 0 0 0,-16 29 0 0 0,0 0 0 0 0,1 0 0 0 0,-1 1 0 0 0,1-1 0 0 0,1 1 0 0 0,0 0 0 0 0,8-9 0 0 0,-6 7 0 0 0,0 0 0 0 0,10-18 0 0 0,-12 18 0 0 0,0 1 0 0 0,0-1 0 0 0,1 1 0 0 0,9-9 0 0 0,11-5 0 0 0,-17 14 0 0 0,0 0 0 0 0,-1 0 0 0 0,16-19 0 0 0,-22 23 0 0 0,1 0 0 0 0,0 0 0 0 0,8-6 0 0 0,-10 9 0 0 0,0-1 0 0 0,0 0 0 0 0,0 1 0 0 0,0-1 0 0 0,0 0 0 0 0,0 0 0 0 0,-1 0 0 0 0,1 0 0 0 0,-1 0 0 0 0,1 0 0 0 0,-1 0 0 0 0,0-1 0 0 0,0 1 0 0 0,0 0 0 0 0,0-1 0 0 0,0 1 0 0 0,0-5 0 0 0,0 6 0 0 0,-1-1 0 0 0,1 0 0 0 0,-1 1 0 0 0,1-1 0 0 0,0 1 0 0 0,0-1 0 0 0,-1 1 0 0 0,1 0 0 0 0,0-1 0 0 0,0 1 0 0 0,0 0 0 0 0,1 0 0 0 0,-1-1 0 0 0,0 1 0 0 0,3-1 0 0 0,-3 1 0 0 0,0 0 0 0 0,0 0 0 0 0,0 0 0 0 0,0 1 0 0 0,0-1 0 0 0,0 0 0 0 0,0 0 0 0 0,0 0 0 0 0,0-1 0 0 0,-1 1 0 0 0,1 0 0 0 0,0 0 0 0 0,-1 0 0 0 0,1-1 0 0 0,-1 1 0 0 0,1 0 0 0 0,-1 0 0 0 0,0-1 0 0 0,1 1 0 0 0,-1-3 0 0 0,0 2 0 0 0,1 0 0 0 0,-1 0 0 0 0,1 0 0 0 0,0 0 0 0 0,0 0 0 0 0,0 0 0 0 0,0 0 0 0 0,0 0 0 0 0,0 0 0 0 0,0 0 0 0 0,0 1 0 0 0,1-1 0 0 0,-1 0 0 0 0,1 1 0 0 0,-1-1 0 0 0,1 1 0 0 0,0-1 0 0 0,0 1 0 0 0,-1 0 0 0 0,4-2 0 0 0,4-3 0 0 0,-9 6 0 0 0,1-1 0 0 0,0 0 1 0 0,0 0-1 0 0,0 1 0 0 0,-1-1 0 0 0,1 0 0 0 0,0 0 0 0 0,-1 0 0 0 0,1 0 1 0 0,-1 0-1 0 0,1 0 0 0 0,-1 0 0 0 0,0 0 0 0 0,1 0 0 0 0,-1 0 0 0 0,0 0 1 0 0,0 0-1 0 0,1 0 0 0 0,-1-2 0 0 0,0 2-1 0 0,0 0 0 0 0,0 0 1 0 0,0 0-1 0 0,0 0 0 0 0,0 0 0 0 0,1 0 1 0 0,-1 0-1 0 0,0 0 0 0 0,1 0 0 0 0,-1 0 0 0 0,1 0 1 0 0,-1 0-1 0 0,1 1 0 0 0,-1-1 0 0 0,1 0 0 0 0,0 0 1 0 0,-1 0-1 0 0,2-1 0 0 0,14-9-31 0 0,-12 9 27 0 0,-1 0 1 0 0,0-1-1 0 0,1 1 0 0 0,-1-1 1 0 0,3-3-1 0 0,-5 5 5 0 0,10-9 0 0 0,19-10 0 0 0,-14 7 0 0 0,-4 1 0 0 0,-7 10 0 0 0,1 1 0 0 0,9-9 0 0 0,-7 0 0 0 0,1-3 0 0 0,-4 2 0 0 0,-5 10-7 0 0,0 0 0 0 0,1 0-1 0 0,-1 0 1 0 0,0 0 0 0 0,0 0 0 0 0,1 1 0 0 0,-1-1-1 0 0,1 0 1 0 0,-1 0 0 0 0,1 0 0 0 0,-1 0 0 0 0,1 1-1 0 0,-1-1 1 0 0,1 0 0 0 0,0 0 0 0 0,-1 1 0 0 0,1-1-1 0 0,0 1 1 0 0,1-2 0 0 0,-2 1-6 0 0,0 1 0 0 0,0-1 0 0 0,0 1 0 0 0,0-1 0 0 0,0 0-1 0 0,0 1 1 0 0,0-1 0 0 0,0 0 0 0 0,0 1 0 0 0,-1-1 0 0 0,1 1 0 0 0,0-1 0 0 0,0 0 0 0 0,-1 1-1 0 0,1-1 1 0 0,0 1 0 0 0,-1-1 0 0 0,1-1-29 0 0,0 1-1 0 0,0 0 0 0 0,-1 0 1 0 0,2-1-1 0 0,-1 1 1 0 0,0 0-1 0 0,0 0 1 0 0,0-1-1 0 0,0 1 0 0 0,1 0 1 0 0,0-3-1 0 0,2-9-451 0 0,-3 11 35 0 0,-1-3 569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9-06T05:20:4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7832 0 0,'3'1'324'0'0,"-2"-1"-289"0"0,0 0 1 0 0,0 1 0 0 0,0-1-1 0 0,0 0 1 0 0,-1 0-1 0 0,1 0 1 0 0,0 0-1 0 0,0 0 1 0 0,0 0-1 0 0,0 0 1 0 0,0 0-1 0 0,0-1 1 0 0,0 1-1 0 0,0 0 1 0 0,-1 0-1 0 0,1-1 1 0 0,0 1-1 0 0,0-1 1 0 0,0 1-1 0 0,-1-1 1 0 0,1 1-1 0 0,0-1 1 0 0,0 1-1 0 0,0-2 1 0 0,8 1 4589 0 0,17-7 1795 0 0,0-2-3316 0 0,-19 7-2769 0 0,2-1 1 0 0,-1 1 0 0 0,0 1-1 0 0,1-1 1 0 0,-1 1 0 0 0,1 1-1 0 0,11-1 1 0 0,-4 2 71 0 0,1 1 0 0 0,-1 0 1 0 0,23 6-1 0 0,-32-6-313 0 0,-1 1 0 0 0,1 0 0 0 0,-1 1 1 0 0,1-1-1 0 0,-1 1 0 0 0,0 1 0 0 0,0-1 1 0 0,0 1-1 0 0,-1 0 0 0 0,9 7 0 0 0,-12-7-37 0 0,1-1 0 0 0,-1 1 0 0 0,0-1 1 0 0,0 1-1 0 0,-1 0 0 0 0,1 0 0 0 0,-1 0 0 0 0,2 6 0 0 0,1 3 85 0 0,-3-8-100 0 0,-1-1-1 0 0,1 1 1 0 0,-1-1 0 0 0,0 0-1 0 0,0 1 1 0 0,0-1-1 0 0,-1 1 1 0 0,0-1 0 0 0,0 0-1 0 0,0 1 1 0 0,0-1-1 0 0,-4 8 1 0 0,-3 16 113 0 0,4-14-106 0 0,-1 0 0 0 0,0 0 1 0 0,-1 0-1 0 0,0-1 0 0 0,-1 0 0 0 0,-10 14 0 0 0,11-15-15 0 0,-9 21-1 0 0,10-21-31 0 0,0 0 0 0 0,-9 15-1 0 0,-52 77-794 0 0,18-32-2750 0 0,20-33-5921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6E95-4FD7-42D6-8B79-F8BB577A8706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D0228-55D5-4B60-ADF2-024A33697D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485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3046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3904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1869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0135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5992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f786dc059_0_1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f786dc059_0_1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33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83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2296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908095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kill Develop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190500" cap="flat" cmpd="sng">
            <a:gradFill>
              <a:gsLst>
                <a:gs pos="100000">
                  <a:srgbClr val="01244E"/>
                </a:gs>
                <a:gs pos="0">
                  <a:srgbClr val="94B5E0"/>
                </a:gs>
              </a:gsLst>
              <a:lin ang="540000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014" y="5747656"/>
            <a:ext cx="975044" cy="975044"/>
          </a:xfrm>
          <a:prstGeom prst="rect">
            <a:avLst/>
          </a:prstGeom>
        </p:spPr>
      </p:pic>
      <p:sp>
        <p:nvSpPr>
          <p:cNvPr id="8" name="AutoShape 2" descr="data:image/png;base64,iVBORw0KGgoAAAANSUhEUgAAAf8AAAEOCAYAAACHPx4CAAAxEUlEQVR42u2d93tV1b6v79+z+W0fOd69gyBoVDCCAqEIHIIUg4fg3ogQKYfLBs7GDRaKBAm9Q0B6KNKLEiAovRo6gZCEpnT43vMZ95nzzrWyahop7/s848mac8y25pgZ72hzjf915rZZfQwAAABQOf4X8gcAAED+yB8AAAD5I38AAADkj/wBAACQP/IHAACo5/J/4+02cSX82cix1uqtd/zlfaeLrV3HLn74U5MmIcuKDx73z680tdzlG5I+NwAAALwE+R8tfmjvd/rQ+g/Ktryt+xM+RnDda6+3coWHA0VlyB8AAKCuy3/ynGU2ZV6e5e8/YR998mml5K/Ps1ZstIzMLOQPAABQ1+Wf3q2nHbvxyH1WC0B47T1R+euv5K9CAPIHAACoo/JfveuwDRs70V/OWbzaxn77faXlr4JDsPkf+QMAANQx+ffN+sxat/3AH8j3XvtO1jL1bTtd/qJS8leYmZdvvfoPRP4AAAB1Tf6qnad3z6iw/tPsUbZ0095Ky1+h58cDbPbKTcgfAACgLsl/zNc5brBf+Po1u3+xHn36V0n+Bb+VuhYEvQWA/AEAAGpZ/q/+NcXS2qeHhHc/6GgpLVpa4eW7Efd5/c237OdzJZWWv4Le+9f7/8gfAACgluXPL/wBAAAgf+QPAACA/JE/AAAA8kf+AAAAyB/5AwAA1BH5cwsAAACQPwAAACB/AAAAQP4AAACA/AEAAAD5AwAAAPIHAAAA5A8AAADIHwAAAOqx/Nu0acOdBgAAQP4AAABQb+RfWlpqo0ePtoyMDOvSpYsNHjzYioqKXNyzZ89szZo11r17d+vQoYNt374d+QMAANR3+Y8fP97y8/P95cLCQhs0aJD7vGnTJvv888/t/v37VlZWZiNGjLAWLVpwpwEAAOqz/A8cOBCyfPLkSUtJSXGfhwwZYqdOnfLjjh8/bk2bNk342OXl5dUa7t27Z0+fPiWlAQAAqiL/mzdv2siRIy0zM9PV+HNyciw1NdXFtW3b1l68eOFv+/z5c2vWrJn7fPbsWddN4IXHjx9XOPZvv/1WI6GkpMRdCwAAAPKvBNnZ2bZ//35/+c6dO9a8eXP3eejQoXb69Ok6U/MvLi62CxcuuALAlStXSHEAAED+ldmpd+/erqlf3L1714YNG+Y3+2/ZssXv81ehQC0EXqvAy0LN/pcuXXIFAHUDAAAAIP8kUW2+T58+1qlTJ0tLS3OD/IYPH26TJ092o/1XrVpl3bp1c/G7d+92TfwvG0lf8r927RqpDgAAyL8xoP5+r/8fAAAA+TcSqir/M7frT2gMkB6kF4HnDJA/8kf+pAfphfwBkD/yRyakB+mF/AGQP/JHJqQH6YX8Afkjf2SDTEgP0gv5A/JH/sgGmZAeyB/5A/JH/pH/2d54u03cf8jPRo61Vm+94y/vO11s7Tp28cOfmjQJWVZ88Lh/fqWp5S7fkNS5G6tMSI/6lV7Hbjyy7H/8y97v9KF90LmbdfvoYxv1r8l27ObjhO7rq39N8dPpnffet7T26TZw6H9ZwW+lCe3jhe69MyPG6XiZfx9q+87ciLm/wuyVmxJ+Po4WP7Qh/+ef9n56V7dvz48H2PTFaxJ6nnjOAPnXA/nrn1wZW/9B2Za3dX/Cxwiue+31Vk5WB4rKyARIjwaTXsdLnljbDp0tZ/HqkPVT56+wjz751E7cehr3vkaKm7tqi6W2TrNDl+4k/YxEipOUB40Yk/AzFu/5UMFGhYoZS9f5cSqs/EffT0IKDcgfalz+s2bNqlMXVVPX8zLkP3nOMpsyL8/y959wGVplZKPPs1ZstIzMLDIB0qPBpNfYb793tepI9+vjTz+3f+XMrZSsFXKXrXctPNUh/yPXH9jbae0SfsbiPR9jvs6xTz77osJ+KqyoBSBeoYfnDJB/PZB/ereermlTn1XjDK8NJCob/VVmokyFTID0aAjppWb+ZZv3RbxfWt+jT/9Ky//wlfuuVaGq8tezMnL8ty4kI/9Yz4eeu+U//hy3ewr5Q43Kf+HChTZx4kTT3+vXr7uVmglv48aNbp3+alksXrzYTdbjMW/ePDt06JC/vHfvXjt69Kj98ccfboKfZcuWuWOsW7fOysrKQuR++fJlW7BggZsB8MSJE7ZkyRJ3vPPnz4fIX9MHa66ARYsW2cqVK+3WrVv1Rv6rdx22YWMn+stq3lRtp7KykaiCzYnIn/Soz+nVvNWbfi03UpdAy9S3Ky1/hTffeTfhPn+vEBIep+UOXXu464nX53/48r2Eno9Y3zvedXrXxHMG1V7zLy0tdVL2JHvjxg2bP3++W3/w4EE7fPiwW//w4UNfyB7a78GDB7Z9+3Y7deqUv/7q1au2du1af3n69OmuUKHJds6cOWPr16+3x48fu301SVBOTo6/rQoQXoFDk/IEj1PX5d836zNr3fYD/5/2vfadXIZ2uvxFpWSjMDMv33r1H4hsSI96n16xasCSsVoGqlLzVxpXteYvSY+fOssNIky25h/t+dAgv2jjTTS+4ODF29T8ofblL3EXFRVVkOaOHTuchPPy8tw6yV0FAdXYNWmOxK3CgFCtPohq71OnTvWXJ02a5AoVYsOGDS7eQ+sV77FmzRo3i+CLFy/ccrDloS7LX6X99O4ZFdZ/mj3Klm7aW2nZKKhfUCOLkT/pUZ/TK1rft0Lm34b4rTKVkf/3S9ZWW5//ydJnbhBfZeQf6fnQ984aMqLCfntOXnMFUpr94aXIf+7cuU7mQTRN7+zZs91ntQJoWTX327dvuyl7JXsJuqCgwG1z//59V4NXq4Bq6j/99JPNmDHDP15ubq7/ec6cOSHnkuS/++47f1ktAjquCh3qPqgv8tc/uAaXha9fs/sXvy+zsrLRyGDVWIMZEvInPepbemnU+7vvd6jwilvOolVuNLzX1J6srOet2erWV9dof4VWb7WutPzDn4/jGu3/QUfXKuBts/Xweeua0dfmrv4R+cPLq/lfuHChgjS95n3JXvFLly71m/R37drlJF9eXu7W5efn26VLl/z91UUwbdo0fzl4PtX8S0pKItb8VcgIylpjEryWh7oif/W/KaMKhnf/5x87pUVLK7x8N+I+r7/5lv18rqTSsnGjmZdvcO8TI3/Soz6nl0bSDxk93u+K0SA9LeuVzFhpqqDm8WC/eJt27Z1Us4aMtP3nb1VqnEC0OA0U9a4pWl/8tIU/JPx86HurZcL7znq7QS1QwS4o5A81Lv+ZM2f6K9S3r0F6Xp+/xKzmfK8rQIP/JGAN6PNq6mr695r8xfLly/2mfIlfrQTBZv+g/M+ePev3+WtbtRgEWwl0LXfv3vW7DzT4ry7Jn1/6qlsyIT1IL37hDyBB+e/cudMJ3BvV7432VxO/RvhrRH4QiVyj8j1++OEHV/sP1t5VQNAAQHUXaFCfjqe3AcLlr8KDugx0Hm2vQoaE76GWhRUrVrjChcQffGsA+SN/0oP0IvCcQSXl31hA/siE9CC9kD8A8kc2yIT0IL2QPyB/5I9skAnpgfyRPyB/5A8AAID8kT8AAADyR/4AAADIH/kDAAAgf+QPAACA/JE/AAAA8kf+AAAAyB/5AwAAIH/kDwAAgPyrJn/NLFgTtGnTJuJniE9NpEl1pQdpWb+fg5p8FoLLmtysc+fObrp0AORfB+VfXl7upjCuyQzmypUrPHVJcOHChWrP+KsrPZB/7VHX/zfDn4Xgsdq1a+dmLwVA/nVY/oqPl8mUlpba6NGjLSMjw7p06WKDBw92UxGLZ8+e2Zo1a6x79+7WoUMHV9qPVrsoKCiwgQMHWteuXW348OHuvMoktm3bZn379rXWrVvbpEmT/IxD+2qfTp06uSmSo23X0NIsXgGgOtIj1n0PTycdW+dp0qSJ+/vrr7+Sk9SC/Gvrf7M6ngUd6+HDhyFxZ8+eJSEB+ddl+cfLZMaPH2/5+fn+cmFhoQ0aNMh93rRpk33++ed2//59KysrsxEjRliLFi0qZDDKJHr16mXXrl1zyxs2bLBRo0bZjh07bMCAAW7/Bw8euAxmz549bpuWLVu65eLi4pjbNcQ0i1UAqI70iHY/o6UTNf+XI//a+N+sjmeBrj5A/nVQJMpIIoXr16/728TKZA4cOBCyfPLkSUtJSXGfhwwZYqdOnfLjjh8/bk2bNq2QEYwZM8YOHjwYchzVKpTRBGsIaj4cO3as+6zjnDhxwn2OtZ2Hah7Rvmt9CcH0iFYAqI70iHY/o6VTZTL1+p4WLzPU5v9mdTwL8eRf1/837927Z0+fPsWQyL9hyT+ZoH+CcG7evGkjR460zMxMV6vIycmx1NRUF9e2bduQ5vfnz59bs2bNKmQE6gdUM2Q4ilcTYTD07t3bxb3zzjsJbRepttRQwqVLl2okPaLdz2jpFJ6pSxbBfSMVUhpaWrzsUFP/m1V9FhKRf33531QhS/cJkH+DrvmrOS/44CsjiUR2drbt37/fX75z5441b97cfR46dKidPn066Zq//sGmTJliw4YNs6tXr/rrlVkdOnSoQiYSa7vGVvOvjvSIdj+jpRM1/9oNtfm/WR3PQn2v+atrUf9vutcMUkb+DUb+ifQrRstchGoBak4Ud+/edZmF17S4ZcsWv19RGY9qIV7NI5gRhPcfLlmyxL755hs30Ej7qK9R6DWh+fPnV8hEYm3XENMsVp9/daRHtPsZLZ2EBoMxirt2qM3/zep4FhpCn7+a/dXSFq2VBZB/g5N/rMzFqzH06dPHjbpPS0tzA4nUTzh58mTXLLhq1Srr1q2bi9+9e7drNoyUEaiGkpWV5d4BVp+iMivtv379epeJ6Rjjxo3z+96C+8barqGlWbzR/tWRHrHuZ6R0EhMmTLAePXrY0aNHyUlqSf618b9ZHc9CQxnwJ+nrvnsFHkD+DVb+8TIXqF1q4j3/IIzErj/yr+n/TZ6Fiqhrg19GbeDyP3O7/oSakn9NSgYqR02miTK2YM0PGudzwLNQtXwTkH+9lz80HtRcqx97WbZsGTeDZ4FngXwT+SN/AAAg30T+yB8AGjz0+ZNvIn/kDwCNDN5nJ99E/sgfABppzb99+/bu54Q99LqbNzNfY5hMi3wT+dsbb7eJK+LPRo61Vm+94y/vO11s7Tp28cOfmjQJWVZ88Lh/fqWp5S7fkNS5eYgBoKbkrx/0yc3N9devXLnSpk+f3mgm0yLfRP5x5X+0+KG93+lD6z8o2/K27k/4GMF1r73eyhUeDhSVIX8AeOny128KpKen++v1o0FqCUhkMi3kD41C/pPnLLMp8/Isf/8J++iTTyslf32etWKjZWRmIX+oVWbNmlWpuOrcB2qfaJMwBQf8aWKgixcvup8B7tmzpx8fbzIt5A+NQv7p3XrasRuP3Ge1AITX3hOVv/5K/ioEIH9A/vAya/5i8+bNNnXqVFu+fLkLIpHJtJA/NHj5r9512IaNnegv5yxebWO//b7S8lfBIdj8j/whWf744w83eYt+rGXhwoW2bt06Kysr8zPqEydOuMlY5s2bZ+fPn/dlHStOnDt3zvLy8mzmzJl+H2+8faB+y//JkyfWtWtX69evnz+pTWOZTIt8E/nHFHDfrM+sddsP/IF877XvZC1T37bT5S8qJX+FmXn51qv/QOQPlWL79u126tQpf1m1tLVr1/6/5/vMGTdZi5p4lXlrwhfN9R4vTs+LJoNRnISwceNGKyoqirkP1H/5i1GjRtnAgQP95cYymRb5JvKPKmDVztO7Z1RY/2n2KFu6aW+l5a/Q8+MBNnvlJuQPSXP58uWQZU0Eo6ZbsWHDhpCJYW7cuOFe1YoXJ9nfunXLj1Mf8NatW2PuA4D8oUHKf8zXOW6wX/j6Nbt/sR59+ldJ/gW/lboWBL0FgPwhGfQKlmrgejVLNf6ffvrJZsyY4eLmzJkTsq2a7b/77ru4cWrKVxdCMKgPONY+AMgf6rX8X/1riqW1Tw8J737Q0VJatLTCy3cj7vP6m2/Zz+dKKi1/Bb33r/f/kT8kQ35+vl26dMlffvjwoU2bNs2v3ZeUlESt+UeLU81ftf0g6k6ItQ8A8od6LX9+4Q/qE6qRe03xEr/E7TX76/Uur49ecWoh8FoFYsVpsJ+W1d8vDh486EZ4x9oHAPkD8kf+UEuo9q1R+QsWLHAjsTUoTwWAvXv3umb548eP2+LFi128Bu2pCV/Eizt58qQrWCheI74193usfQCQPyB/5A8AgPwB+SN/AADkD8gf+QMAIH+obfnzEAMAAPkm8uchBgBA/uSbyJ+HGACAfBOQPw8xAAD5JiB/HmIAAPJNQP48xAAA5JuA/HmIAQDINwH58xADAJBvAvLnIQYAIN+EWpZ/mzZteIgBAJA/NCb5X7lypUF8Uc3ExkMMAID8IYmaf2lpqY0ePdoyMjKsS5cuNnjwYDeNqUdBQYENHDjQunbtasOHD7eSkhI37ammQO3bt6+1bt3aJk2a5NZ5x9U+nTp1ctOuRtuuurh37557gK9du0aqAwAgf+SfiPzHjx9v+fn5/vrCwkIbNGiQ+/zrr79ar169fLFu2LDBRo0aZTt27LABAwbY/fv37cGDB65QsGfPHrdNy5Yt3XJxcXHM7aqDp0+f2qVLl9wDrEIAAAAgf+SfgPwPHDgQsv7kyZOWkpLiPo8ZM8YOHjwYEq9avSR+9uxZf526EMaOHes+N23a1E6cOOE+x9ouSHl5edJBhQvv4W0oXRgAAMgfakX+N2/etJEjR1pmZqar8efk5FhqaqqLa9eunT179izivuoiCIbevXu7uHfeeSeh7SI9hJUJun71+wMAAPJH/gnKPzs72/bv3++vv3PnjjVv3jxizV+SnTJlig0bNsyuXr3qr1c//qFDh0KOK2JtV9Wav5r51ewPAADIH5KUv2riauoXd+/edcL2mv3D+/yXLFli33zzjRvEp9YC9eOL2bNn2/z58yvIP9Z2AACA/OElyf/48ePWp08fNzo/LS3NNm3a5PrqJ0+e7OLVKpCVlWWdO3d2/fUqIKgrYP369a7g0K1bNxs3bpxfCw/KP9Z2AACA/OElyR8AAJA/NAL5q+9eg+8AAAD5QyOQv5rtu3fvbsuWLeMuAQAgf2gsNX8AAED+yB/5AwAA8gfkDwAAyB+QPwAAIH9A/gAAgPwB+QMAAPKHuij/WbNmxVwGAADkD8gfAACQP9RH+T969MgWLlxoEydOdH+vX7/uy//ixYvux380+U5+fr6b4S9YOLh8+bItWLDAzpw5Y8XFxbZx40Z3DP3Vsli8eHHIfvPmzQuZyW/v3r129OhRUggAAPnDy675T5s2zXbt2uUvHzlyxLZu3eovT58+3UleU+mWlpa6QsCtW7dc3I0bN1yBQes1BfDhw4fd+ocPH9qiRYts5cqV/nG0nzfLHwAAIH94ifKfMmWKPX782F/WjHzBbSZNmuQkL7Zv325FRUUVHqQdO3a4Wn9eXp5bd+rUKVcQ0FTAmk9A0ldhAAAAkD/UAflH6vMPrsvNzfU/z50718k8iAoLs2fPdp/VCqBltRTcvn3bdu/e7boMNH1wQUEBqQMAgPyhPsg/+Fk1/wsXLlR4kLzmfcle8UuXLnXLV69edV0Ka9eutfLyclIHAAD5w8uQ/8yZMystf/Xta6Cf1+dfUlLimvO9rgAN/lPT/5YtW9zyixcvXNM/Tf4AAMgfXqL8d+7c6YTsjdJPRv6e4NWsryZ+jfA/ffp0SPzUqVPt/Pnz/vIPP/wQMqAQAACQP9Sy/AEAAPkD8gcAAOQPyB8AAJA/IH8AAED+gPwBAAD5A/IHAADkD8gfAACQPyB/AABA/oD8AQAA+QPyBwAA5A/IHwAAkD8gfwAAQP7IHwAAAPkjfwAAAOSP/AEAAPkD8gcAAOQPyB8AAJA/IH8AAED+gPwBAAD5A/IHAADkD8gfAACQPyB/AABA/oD8AaB+ceY2oToD8gfkDwDIH/kjf0D+AID8kT/yB+QPAMgf+SN/5A8AgPyRP/JH/gAAyB/5I3/kDwDw8uX/6l9TrF3HLhXC7JWbXPyfX2lqucs3VNjvjbfb+J+Plzyxf3w9zT7o3M3eT+9q73f60LL/8S/7sfBc1H2iHe9o8UMbP3WWdc3o647X8+MBNmVeXtxjxDo28gfkDwDIPwlpvvZ6K2v11jt2oKgs4n4nS59Z+y7d7asZC+10+Qu37tjNx7Zk4x5LbZ1mhy/fS0r+/z0518Z++72duPXULWv/Tz77wuav3Yb8AfkDANSG/BU/a8VGy8jMirifaum9P/lbxH0XrtthU+evSEr+bdq1t2M3HoXEHbhQbsPGfYX8AfkDANSW/PVX8lchIHy9av2L83dX+VzBmn+/gYNt/U/H7FTZ84SPgfxfPm3atIn4uSrHqeqxkD8AIP8k+vy95npPqmr2Dzb/e+tbvJHq+vy9463aWRhynNZtP0hK/gqbDpy2QSPGuLEDPfr0t2Wb98W9Xq1H/olz8+bNGpX/lStXqk3+VTkW8gcA5F+Fmr/CzLx869V/YIWav/r3I+27/cgF+7em/570gL/g+v3nb1nWkJE25pvp1Pyr+TpKSkpiblNaWmqjR4+2jIwM69Kliw0ePNiKiopc3LNnz2zNmjXWvXt369Chg23fvj1izf/Fixe2bds269u3r7Vu3domTZrk1omCggIbOHCgde3a1YYPH+6OrfM0adLE/f31119DjtW+fXu7fv26f4579+5Zu3btYp4D+QMA8q+i/BU0+l5vAnjrv/xutvX+z79H3HfI6PHubYFk5K8R/rtPXg2JO3zlvhsLgPyr/zpiFQDGjx9v+fn5/nJhYaENGjTIfd60aZN9/vnndv/+fSsrK7MRI0ZYixYtKsh/x44dNmDAALfdgwcPnOT37NnjxN6rVy+7du2a227Dhg02atSoiDV/b3n+/PmWm5vrr1+5cqVNnz496jmQPwAg/2qSf8FvpdYy9W33FkBwtP/XuYv80f4HL952y32zPnPbJiN/FSwy/z7U715Ql8KwsRPtn1NmNij5P3z48KUG7zpiFQAOHDgQsnzy5ElLSUlxn4cMGWKnTp3y444fP25NmzatIGyJ+OzZs/56NeGPHTvWxowZYwcPHgw5vloCYsm/vLzc0tPT/fV9+vRxLQHRzoH8AQD5J9nnP23hD1Glqvf+gzV6CXr0V9+5Pvq2HTrb22ntXJ+9Ru0H99e50tqnVwgqLHjbaZCfCg7dPvrY3mvfyT7s1c/GfJ1jR64/aFDyr2shUgFA4wJGjhxpmZmZrsafk5NjqampLq5t27YhTevPnz+3Zs2aVRC2/qoJPxh69+7tmuvVdRCJWAP+dC0XL160O3fuWM+ePWOeA/kDAPIn1Cn5q7n7ZYZw+av/PJzs7Gzbv3+/vyzhNm/e3H0eOnSonT59Om7Nf9iwYXb16lV/vQoMhw4dqlDzV+FhypQpceW/efNmmzp1qi1fvtyFWOdA/gCA/An0+UdpgYgkfqHas5r6xd27d51kvWb/LVu2+H3+KhSohcBrFQgKWwPxFKe+eDF79mzXdx/e579kyRL75ptv3GcN2gu2KgTl/+TJEzdAsF+/fv51RzsH8gcA5E9A/hGuI5r4vdq8+tU7depkaWlpbpCf+tcnT57smuxXrVpl3bp1c/G7d+92ze3hwtZ269evdwUJbTtu3Dh7+vSpi1OrQlZWlnXu3Nn10auAISZMmGA9evSwo0ePRmwJ0MBAvSXgEescyB8AkD8B+QeuI5b4q0p9+GEe5A8AyJ/QqORfk+JX/32wFQD5AwBAo6ah/7a/mu71wz/Lli1D/gAAAI1B/o0V5A8AAMgf+QMAACB/5A8AAMgfkD8AACB/QP4AAID8AfkDAEBjl/+lS5fsxx9/jLvdrFmzKnV8zfqn6Xyj/T6+fplP8Y8ePbILFy64n9eNhCbg0c8Ax4pL9LsE0c/46qeAFy5cWCHcvn27Svc01vfxttu6dSvyBwCA2pX/Tz/9FDKdbiT0e/vexDfJcv78efee/saNGyMed/Hixf5v53tTBEdi79697ieCY8Ul8l0iXV9+fn61pot3HbG+j7ddcEIj5A8AkCTBn4Ctys/BxpoFriHKPy8vz/1Cn6bhXbNmjavxamIcb057TZozffp0FxQvtP2KFSts7ty5rlAQ6xp27drlBBdpchwdQ9L25Kvj6Xf01Qqwbt06dy3z5s1z16IChGriseK875Ls9f3yyy8R43R81c51fB1rx44dftwff/xhP/zwgy1YsMAVYG7cuGGLFi0Kuafe99F31DEUr2v3CgTa7syZMxWOj/wBACoh7StXrlSb/KtyrJpEP3tbHfLXrHVCAisvL3efHz9+bDNmzPC3UdN1UVGR+6wZ8mbOnOma2oWazefMmeOuJxIqSEh22iaIZviTeNUdcOTIESdJCVDHkdi942v92rVrXeEjVpz3XSpzfRJ3ODq2ugMkZE/WkrfXFSDpe1P/6hwqCGhyIu86vO+jOF2zN7NgYWGh3wXy3XffuUmMVKAJHh/5A8BLkei+ffvso48+svT0dPviiy9CBKjZ0TQbm2ZP019vtrRoteTwGnmsYwcpLS210aNHW0ZGhvtt98GDB/sC0sxrqoXqp187dOhg27dvj1jzV4YrcfXt29dN7Tpp0iQ/Ey4oKHCzuWlKV30PHVvnadKkifurGm/wWO3bt7fr16/751DNrl27djHPUZPo/FWVv2QvYel+quYfXJ+bm+svq2DgCfDy5cuumT1IsHAQRPfBk77O4xUudCzJU4JcvXq1S2tNx6sWANXCw7sIVHNWTT5WnPddkr0+CV7XEuzrV2uBrkczDgZn9NNsf7pPN2/erNBVoEKCmvG96/C+j+6tCgPFxcX+s6upi7VdtOMjfwCodZo3b24TJ070BaaMUFOkinPnzrkpV9VU6WW8HTt2dP2micg/1rHD0SCwYAarGtOgQYPcZ00H683/XlZWZiNGjLAWLVpUOKcy5AEDBrjtVAOT5Pfs2VNh/vcNGza4qV0jfQdvWc3WQSGuXLnS1TijnaMmkTDUHF1V+R87dswOHDhgt27dcuJR87PXPK1lD9VgPTZv3uyaw4Oy1GDASNchSapmLiRk77mRwL2auWrpQrVhyV33NVzUGjz3888/x4zzvksy1yfRek314eh6JPMgug96dtViEX48fU9dm3cd3vfxWgY0sE8FVt0T795HOz7yB4Ba5y9/+Yv9/vvv/rKagD0BSshqpgyijPDLL79MSP6xjh2OMtAgaiZOSUlxn4cMGRIysEuFkKZNm1Y4p0Ts9V0LtTKosDFmzBg7ePBgyPHVEhBL/qqpqbXCQ3PTqyUg2jki1bKrI6gG6Um/qvJXIUoFIAkyWPPXvVBTvFDhyhO4UD+1+ruDBFtEgqjApuAVHFUo0v1RYUtowN/SpUvdZ/WFq/ldy8FnREydOtXV6GPFed8lmetTIXDnzp0R43Q9wf30rHoFBRWMvIKjV5v/6quvXIuGdx3e9wkO6FO8BK9jabtox0f+AFDrxBK4mrmfPHkSEqdMKy0tLeq+qampCR07Uq1x5MiRlpmZ6Wr8OTk5/rHatm0b0rSu/txmzZpVOKb+qgk/GHr37u2+hzLsRL5/cFnXohqrpNWzZ8+Y5wgnXNhVDbo/VZW/JyKvr9yrDasp3KuhqtClmnWwtUASD3af6HW9SKjQ4DV3a4Y+iVkFDdWEvUKb10ri9curxhw8n7qJdD1q7YgVp++iNE3m+lQI8VqtwtE9CT4jSnfvtT0V9tQq5Y0j0Pn0fHr3VPt530ctKd691Hqvu0OtE9GOj/wBoE7JXzX/8P5U1fwlRfHuu++GZGjRauSJyD87Ozsk05Zw1W0ghg4dGlKjinaeYcOG+YOyhIQggYTX/JVJT5kyJa781aSsmqa6K7xX36Kdo6Zq/urr9/qJqyJ/FeIkIqHmaXVrqOYpASlNvdq+5K1mc+8de+0n2XlvBWjbaGMc1KQfHGgnUQdf11PtV9evAkjwdT9dg5ZV01eLQby44HdJ5vrUjSNZh7/f792PIGqiV0HIk7gKIRK4ngO1IGjsgncdwe8j8WswoI6rbgtdc/B6Ix0f+QNAnZK/Mi7VbL2+Wwn4ww8/9LsC1G/uNemquVhifPPNNyslf9WevcxQtUYdy2v2l4i8Pn8VCtRCEKmFQaJQnFfTVG1OmXJ4n78kITEJDdoLyiJ4fcq0NUCwX79+TsKxzlEb8At/tY8KIF5rhoe6qIIDX6sK8geAOiV/oUxOItZAv27durnam4d+0Uyj8tWsrpH4yhRVWKiM/FVDVL+6BhiqW0HnUf+6Rkir5qUR1Tq/4lX4iHQebaf+WRUktO24ceP8WrNaFbKystxbC+qjVwFDTJgwwXr06OFn5uHXpwKO3hLwiHUO5N/w8Jr0ve4vtcbotUjvdT3kDwBQhwowDRHk/3LwflhIr0DqzYVIvxOA/AEAahH1MQdbAZA/1DeQPwBAEqjpXt0NqpUhf0D+AACA/AH5AwAA8gfkDwAAyB+QPwAAIH9A/gAAgPwB+QMAAPIH5A8AAMgfkD8AACB/QP4AAID8AfkDAADyR/4AAADIH/kDAAAgf+QPAADIH5A/AAAgf0D+AACA/AH5AwAA8gfkDwAAyB+QP9R3ztwm1IVA2hOq89lA/sgfAAEgf9Ie+QPyB0AAyJ97jvwB+QPyJyB/AvIH5A/In4D8CcgfkD8gfwLyJyB/QP6A/JMLx0ue2D++nmYfdO5m76d3tfc7fWjZ//iX/Vh4LmS7V/+aYu06dvFDWvt0y/z7UNt35kbUbbwwe+WmhOLfeLtNheubv3abtWnXPuQ8yL/2QqQ0CQ+fjRxrrd56x1/ed7o4JH3/1KRJyLLig8f98ytNLXf5hkqdG/kD8gfkn2Q4WfrM2nfpbl/NWGiny1+4dcduPrYlG/dYaus0O3z5XsyMePriNTZoxJiEM+tk4yfPWeauL3gdyL9uyf9o8UNXYOw/KNvytu5P+BjBda+93soVHg4UlSF/QP6A/Gs6jJ86y3p/8reIcQvX7bCp81fEzIiPXH9gb6e1qxH5j5owxf6j33/a8f8pjNDsX3flrwLalHl5lr//hH30yaeVkr8+z1qx0TIys5A/IH9A/jUdVKtenL+7UhI4duORjRz/rQvVKf9TZc8ta8hI69V/oPtMn3/dln96t57uWdBntQCE194Tlb/+Sv4qBCB/QP6A/GswtHgj1fX5e8urdhaG9M22bvtB1P58LXfo2iNk/2h9+l6zfbz4lqlvW48+/Z381RT887kS5F+H5b9612EbNnaiv5yzeLWN/fb7SstfBYdg8z/yB+QPyL+Gav7q348Ut/3IBfu3pv8eNQM/ceup6zYYOPS/qq3m3/R//8U1IXvjCd59vwPN/nVY/n2zPnMFRK8Q9177Tq4A540fSVb+CjPz8l2rD/IH5A/Iv4bCl9/Ntt7/+feIcUNGj3ejsGNl4BowqBp6TQ34+2LMBOs3cDDyr4PyV+08vXtGhfWfZo+ypZv2Vlr+Cj0/HuDeAEH+gPwB+dfgaP+vcxf5tbWDF2+7ZdXqVIuLJ4FWb7WuMfnrmj7s1c/+e3Iu8q9j8h/zdY4b7Be+fs3uX1zXTVXkX/BbqXv2ggVL5A/IH5B/Nb/nP/qr79xgrbYdOrvR+3p9T4O4YmXQwQFfet0rVp/+tIU/JBQf6Ry/XP3dvXaotw+Qf+0HpZl+0yEY3v2go6W0aGmFl+9G3Of1N98KGa+RrPwV9N5/sOUJ+QPyB+RPQP4E5A/IH5A/AfkTkD8gf0D+BORPQP6A/AH5E5A/AfkD8gfkT0D+BOQPyB8AAKoX5I/8AQAA+QPyBwAA5A/IHwAAkD8gfwAAQP6A/AEAAPkD8gcAAOQPyB8AAJA/IH8AAED+gPwBapU2bdpE/BxpuTLHrGs8fvyYNI+R5lVJ57qc7sgf+QNAgCtXrjQq+V+4cKHRFwCC6RNM/6qmc1WOVRs8f/4c+SN/gPgcPXrUhg8fbp07d3Z/tRzM+Pbt22cfffSRpaen2xdffBGS+cXat0uXLrZy5Urr1KmTvffeey5u9uzZbjkjI8PftrS01EaPHu3WaZ/BgwdbUVFRxGt98eKFbdu2zfr27WutW7e2SZMmuXXe+bZs2eKus3v37rZ+/XqXEXrf4969e26bJk2auL+//vpr3O8Y6XzRjlOV+1gTNb9ECgC1kb6x0iyZ+xLrOXn27JmtWbPGpXuHDh1s+/btEWv+sa6loKDABg4caF27dnXfVceO9ryI9u3b2/Xr1/1z6Llo165d1IJhcF2i964y6DqU/teuXSNzQ/4AkTl37pzLcM6cOeOWjx8/bh07drTz58+75ebNm9vEiRP9DHL58uU2duzYhPZt1aqVTZ482Z4+fWqnTp2yV1991RYsWODijh07ZllZWe7z+PHjLT8/37+mwsJCGzRoUMTr3bFjhw0YMMDu379vDx48cJn0nj17XFxqaqr985//tN9//91lgH/7299s8+bNFTLe8Iw51neMdb7gcapyH2tK/okUAGojfWPdw2TuS6znZNOmTfb555+7c5SVldmIESOsRYsWFdI82rVI7L169fKFuWHDBhs1alTMlqL58+dbbm6uv14ynz59ekLyT/TeJYuOd+nSJZf2+h8A5A8QNUPdvXt3yLpdu3bZl19+6T7/5S9/cTL1kEi8TCzevsrQSkpK/LhXXnnF7t696y+r5iUOHDgQcoyTJ09aSkpKxOtVZn327Fl/WbVETxZNmzb1RSVOnDhhQ4cOjSv/WN8x1vmCx6nKfQynvLy8ysGTf7wCQG2kb6x7mMx9ifWcDBkyxEnUQwUVPQ/haR7tWsaMGWMHDx4MOb5aAmLJX/dZrRUeffr08VsC4sk/0XuXzLNRXFzsp3ld75oA5A8vGTVTPnnyJGSdMuC0tLS4mVi8fcMzsGiZ6M2bN23kyJGWmZnpanI5OTmuFh8J7aMm02Do3bu3i3vttdf8GqTQ57Zt28aVf6zvGOt8wf2qch+j1dqrM6g2GO1+1nT6JnoP492XWM+J0jmY9uruadasWcLXou+qroNE7lFwWddy8eJFu3PnjvXs2TPmdwg+04neu8o8G7pPXncXIH+AqDX/vXv3VqjdKVOLlzknu2+05ezsbNu/f7+/XhmpmoMjMWzYMLt69WqI4A8dOuTX/FXbD9YME6n5x/qOsc4XXvOv7H18mTX/2kjfRO9hvPsS6zlROp8+fTpuzT/atYTX/CXPKVOmxP2e6laaOnWq665Q8Hj33XdDChPRridZ+cdKczXzq9kfkD9AXNSvq9qP11yuDPTDDz/0m3tjZc7J7httWTUviVqo6VMZdLRmfw3WUu1P/bVCg6TU9yrUx6u427dvuz5d1Q4j9fmr1hWsJcb6jrHOFzxOVe5jTZBon39tpG+se5jMfYn1nGigp9fnr0KBzhesace7lvA+/yVLltg333wT93lRy4gGCPbr1y+kj13jBTRuQGgMgq71zTffrLL8AfkDVBsaWazMSYO5unXr5gZPJSKHZPeNtqxakfpLNbhMTco6hvpmNSAqHNWmNIpfItD5xo0b59d2dLytW7e6Udga9b127dqQ0f4eEyZMsB49evgjqmN9x1jnCz9OVe5jTcg/0dH+NZ2+8dIs0fsS6znROVatWuWOr3gVUFRwSeZa1KqggXZ6s0HjALw++HjPi0SvtwSC6N7rbQR1J+hZ1HiFSNeD/AH5A1QRMsxQ+fBDPzwbgPwByOAbEYj//6PWn2CtGwD5AyB/aMCo6V7N7suWLeNmAPIHAAAA5A8AAADIHwAAAJA/AAAAIH8AAABA/gAAAID8oSEwa9asmMuxto+3bXWeFwAA+QO8JPnrN9ZrQv7B4wIAIH+AKvDHH3+4CVL0gygLFy60devWuUlJHj165JYnTpzo/mp62OCyN4e5JH358mVbsGCBmwwmvOaviWI0iYomTdHc695kKZEKBloXft7gecS8efNCJlPR9nPnznWfda68vDybOXOm7dmzJ2bBQlOy6jvr2vLz8/3CRbT74aF1x44dc99XE8To+vQb7lrWPt71JnM9AADIH2qV7du3Oyl7aOpTTY6TaM1/+vTptnHjRl/IwXjNva4Z9h4+fOgkreOePXs2pvzjnVdTsRYUFPjrJeKff/7ZTWqjSV70E7eadU3XVFRUFPE7T5s2zU1T63HkyBE3OVAi90PfV1Pe6udjNYe6JpgpLCx0ccXFxbZ69Wr3OZnrAQBA/lCrqNYeRELTXOWJyn/SpEl248aNiPHhcfqsWnZV5K9pWb2pYYVq1ip4SK63bt3y16sm7wk9HM3ZHvwdfM365h0/3v2Q7H///Xd/+dtvv3WFGw/V8kUy1wMAgPyhVtFc6JomdeXKla6G+9NPP9mMGTMSln9ubm7UeNWww5kzZ05U+Sd6Xl1reXm5k+7SpUv9eDXJB8Py5csjfudYBY9498OTe7zrTOZ6AACQP9QqqomrP99DQg1KO578Yy2H1/xViw7W/L3+f69VQNsnclyNLdi3b59rrlfwatrhgwLVZJ+s/KvrfiRzPQAAyB9qFdVGJWVPdJJWsJk7vKabaM3Xq8nreDqumtlVk9YgOKFBdV7fuprytd3333+f0HnU375o0SJbsWKFG0sgdFzV2NW/Lg4ePOjGByQr/3j3I1H5J3M9AADIH2oV1bjVb+6NXletWsLToDaxc+dON1Jfg9kiLceSoZq6NcBPo/G1z8mTJ/3avprtNZLei1Nfu7b3iHceFR68wXVCx9XxJe/Fixfbtm3bXCEhWfnHux+Jyj+Z6wEAiMb/BcRRmn4M+gkIAAAAAElFTkSuQmCC"/>
          <p:cNvSpPr>
            <a:spLocks noChangeAspect="1" noChangeArrowheads="1"/>
          </p:cNvSpPr>
          <p:nvPr userDrawn="1"/>
        </p:nvSpPr>
        <p:spPr bwMode="auto">
          <a:xfrm>
            <a:off x="155575" y="-1233488"/>
            <a:ext cx="4867275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 dirty="0"/>
          </a:p>
        </p:txBody>
      </p:sp>
      <p:sp>
        <p:nvSpPr>
          <p:cNvPr id="9" name="Pentagon 8"/>
          <p:cNvSpPr/>
          <p:nvPr userDrawn="1"/>
        </p:nvSpPr>
        <p:spPr>
          <a:xfrm>
            <a:off x="88638" y="86887"/>
            <a:ext cx="3702312" cy="545841"/>
          </a:xfrm>
          <a:prstGeom prst="homePlate">
            <a:avLst/>
          </a:prstGeom>
          <a:solidFill>
            <a:srgbClr val="01244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3200" dirty="0"/>
              <a:t>Skill Development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572414" y="1012384"/>
            <a:ext cx="11059862" cy="4735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8541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8131172" y="8"/>
            <a:ext cx="4060833" cy="2707427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950"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916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5257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4156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6443201" y="1639967"/>
            <a:ext cx="53332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95285" lvl="0" indent="-343948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17"/>
            </a:lvl1pPr>
            <a:lvl2pPr marL="990570" lvl="1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2pPr>
            <a:lvl3pPr marL="1485854" lvl="2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3pPr>
            <a:lvl4pPr marL="1981139" lvl="3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4pPr>
            <a:lvl5pPr marL="2476424" lvl="4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5pPr>
            <a:lvl6pPr marL="2971709" lvl="5" indent="-330190">
              <a:spcBef>
                <a:spcPts val="1733"/>
              </a:spcBef>
              <a:spcAft>
                <a:spcPts val="0"/>
              </a:spcAft>
              <a:buSzPts val="1200"/>
              <a:buChar char="■"/>
              <a:defRPr sz="1300"/>
            </a:lvl6pPr>
            <a:lvl7pPr marL="3466993" lvl="6" indent="-330190">
              <a:spcBef>
                <a:spcPts val="1733"/>
              </a:spcBef>
              <a:spcAft>
                <a:spcPts val="0"/>
              </a:spcAft>
              <a:buSzPts val="1200"/>
              <a:buChar char="●"/>
              <a:defRPr sz="1300"/>
            </a:lvl7pPr>
            <a:lvl8pPr marL="3962278" lvl="7" indent="-330190">
              <a:spcBef>
                <a:spcPts val="1733"/>
              </a:spcBef>
              <a:spcAft>
                <a:spcPts val="0"/>
              </a:spcAft>
              <a:buSzPts val="1200"/>
              <a:buChar char="○"/>
              <a:defRPr sz="1300"/>
            </a:lvl8pPr>
            <a:lvl9pPr marL="4457563" lvl="8" indent="-330190">
              <a:spcBef>
                <a:spcPts val="1733"/>
              </a:spcBef>
              <a:spcAft>
                <a:spcPts val="1733"/>
              </a:spcAft>
              <a:buSzPts val="1200"/>
              <a:buChar char="■"/>
              <a:defRPr sz="13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51826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909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2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470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571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97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793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416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32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FF137-0809-4DAA-8E3C-28073C2EEE2A}" type="datetimeFigureOut">
              <a:rPr lang="en-AU" smtClean="0"/>
              <a:t>23/11/2022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C39D7-84E0-46E1-9BB0-376D921FF7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752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.emf"/><Relationship Id="rId21" Type="http://schemas.openxmlformats.org/officeDocument/2006/relationships/customXml" Target="../ink/ink8.xml"/><Relationship Id="rId42" Type="http://schemas.openxmlformats.org/officeDocument/2006/relationships/image" Target="../media/image24.emf"/><Relationship Id="rId47" Type="http://schemas.openxmlformats.org/officeDocument/2006/relationships/customXml" Target="../ink/ink21.xml"/><Relationship Id="rId63" Type="http://schemas.openxmlformats.org/officeDocument/2006/relationships/customXml" Target="../ink/ink29.xml"/><Relationship Id="rId68" Type="http://schemas.openxmlformats.org/officeDocument/2006/relationships/image" Target="../media/image37.emf"/><Relationship Id="rId16" Type="http://schemas.openxmlformats.org/officeDocument/2006/relationships/image" Target="../media/image11.emf"/><Relationship Id="rId11" Type="http://schemas.openxmlformats.org/officeDocument/2006/relationships/customXml" Target="../ink/ink3.xml"/><Relationship Id="rId32" Type="http://schemas.openxmlformats.org/officeDocument/2006/relationships/image" Target="../media/image19.emf"/><Relationship Id="rId37" Type="http://schemas.openxmlformats.org/officeDocument/2006/relationships/customXml" Target="../ink/ink16.xml"/><Relationship Id="rId53" Type="http://schemas.openxmlformats.org/officeDocument/2006/relationships/customXml" Target="../ink/ink24.xml"/><Relationship Id="rId58" Type="http://schemas.openxmlformats.org/officeDocument/2006/relationships/image" Target="../media/image32.emf"/><Relationship Id="rId74" Type="http://schemas.openxmlformats.org/officeDocument/2006/relationships/image" Target="../media/image40.emf"/><Relationship Id="rId79" Type="http://schemas.openxmlformats.org/officeDocument/2006/relationships/customXml" Target="../ink/ink37.xml"/><Relationship Id="rId5" Type="http://schemas.openxmlformats.org/officeDocument/2006/relationships/image" Target="../media/image5.png"/><Relationship Id="rId61" Type="http://schemas.openxmlformats.org/officeDocument/2006/relationships/customXml" Target="../ink/ink28.xml"/><Relationship Id="rId82" Type="http://schemas.openxmlformats.org/officeDocument/2006/relationships/image" Target="../media/image44.emf"/><Relationship Id="rId19" Type="http://schemas.openxmlformats.org/officeDocument/2006/relationships/customXml" Target="../ink/ink7.xml"/><Relationship Id="rId14" Type="http://schemas.openxmlformats.org/officeDocument/2006/relationships/image" Target="../media/image10.emf"/><Relationship Id="rId22" Type="http://schemas.openxmlformats.org/officeDocument/2006/relationships/image" Target="../media/image14.emf"/><Relationship Id="rId27" Type="http://schemas.openxmlformats.org/officeDocument/2006/relationships/customXml" Target="../ink/ink11.xml"/><Relationship Id="rId30" Type="http://schemas.openxmlformats.org/officeDocument/2006/relationships/image" Target="../media/image18.emf"/><Relationship Id="rId35" Type="http://schemas.openxmlformats.org/officeDocument/2006/relationships/customXml" Target="../ink/ink15.xml"/><Relationship Id="rId43" Type="http://schemas.openxmlformats.org/officeDocument/2006/relationships/customXml" Target="../ink/ink19.xml"/><Relationship Id="rId48" Type="http://schemas.openxmlformats.org/officeDocument/2006/relationships/image" Target="../media/image27.emf"/><Relationship Id="rId56" Type="http://schemas.openxmlformats.org/officeDocument/2006/relationships/image" Target="../media/image31.emf"/><Relationship Id="rId64" Type="http://schemas.openxmlformats.org/officeDocument/2006/relationships/image" Target="../media/image35.emf"/><Relationship Id="rId69" Type="http://schemas.openxmlformats.org/officeDocument/2006/relationships/customXml" Target="../ink/ink32.xml"/><Relationship Id="rId77" Type="http://schemas.openxmlformats.org/officeDocument/2006/relationships/customXml" Target="../ink/ink36.xml"/><Relationship Id="rId8" Type="http://schemas.openxmlformats.org/officeDocument/2006/relationships/image" Target="../media/image7.emf"/><Relationship Id="rId51" Type="http://schemas.openxmlformats.org/officeDocument/2006/relationships/customXml" Target="../ink/ink23.xml"/><Relationship Id="rId72" Type="http://schemas.openxmlformats.org/officeDocument/2006/relationships/image" Target="../media/image39.emf"/><Relationship Id="rId80" Type="http://schemas.openxmlformats.org/officeDocument/2006/relationships/image" Target="../media/image43.emf"/><Relationship Id="rId3" Type="http://schemas.openxmlformats.org/officeDocument/2006/relationships/image" Target="../media/image3.png"/><Relationship Id="rId12" Type="http://schemas.openxmlformats.org/officeDocument/2006/relationships/image" Target="../media/image9.emf"/><Relationship Id="rId17" Type="http://schemas.openxmlformats.org/officeDocument/2006/relationships/customXml" Target="../ink/ink6.xml"/><Relationship Id="rId25" Type="http://schemas.openxmlformats.org/officeDocument/2006/relationships/customXml" Target="../ink/ink10.xml"/><Relationship Id="rId33" Type="http://schemas.openxmlformats.org/officeDocument/2006/relationships/customXml" Target="../ink/ink14.xml"/><Relationship Id="rId38" Type="http://schemas.openxmlformats.org/officeDocument/2006/relationships/image" Target="../media/image22.emf"/><Relationship Id="rId46" Type="http://schemas.openxmlformats.org/officeDocument/2006/relationships/image" Target="../media/image26.emf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image" Target="../media/image13.emf"/><Relationship Id="rId41" Type="http://schemas.openxmlformats.org/officeDocument/2006/relationships/customXml" Target="../ink/ink18.xml"/><Relationship Id="rId54" Type="http://schemas.openxmlformats.org/officeDocument/2006/relationships/image" Target="../media/image30.emf"/><Relationship Id="rId62" Type="http://schemas.openxmlformats.org/officeDocument/2006/relationships/image" Target="../media/image34.emf"/><Relationship Id="rId70" Type="http://schemas.openxmlformats.org/officeDocument/2006/relationships/image" Target="../media/image38.emf"/><Relationship Id="rId75" Type="http://schemas.openxmlformats.org/officeDocument/2006/relationships/customXml" Target="../ink/ink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28" Type="http://schemas.openxmlformats.org/officeDocument/2006/relationships/image" Target="../media/image17.emf"/><Relationship Id="rId36" Type="http://schemas.openxmlformats.org/officeDocument/2006/relationships/image" Target="../media/image21.emf"/><Relationship Id="rId49" Type="http://schemas.openxmlformats.org/officeDocument/2006/relationships/customXml" Target="../ink/ink22.xml"/><Relationship Id="rId57" Type="http://schemas.openxmlformats.org/officeDocument/2006/relationships/customXml" Target="../ink/ink26.xml"/><Relationship Id="rId10" Type="http://schemas.openxmlformats.org/officeDocument/2006/relationships/image" Target="../media/image8.emf"/><Relationship Id="rId31" Type="http://schemas.openxmlformats.org/officeDocument/2006/relationships/customXml" Target="../ink/ink13.xml"/><Relationship Id="rId44" Type="http://schemas.openxmlformats.org/officeDocument/2006/relationships/image" Target="../media/image25.emf"/><Relationship Id="rId52" Type="http://schemas.openxmlformats.org/officeDocument/2006/relationships/image" Target="../media/image29.emf"/><Relationship Id="rId60" Type="http://schemas.openxmlformats.org/officeDocument/2006/relationships/image" Target="../media/image33.emf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2.emf"/><Relationship Id="rId81" Type="http://schemas.openxmlformats.org/officeDocument/2006/relationships/customXml" Target="../ink/ink38.xml"/><Relationship Id="rId4" Type="http://schemas.openxmlformats.org/officeDocument/2006/relationships/image" Target="../media/image4.png"/><Relationship Id="rId9" Type="http://schemas.openxmlformats.org/officeDocument/2006/relationships/customXml" Target="../ink/ink2.xml"/><Relationship Id="rId13" Type="http://schemas.openxmlformats.org/officeDocument/2006/relationships/customXml" Target="../ink/ink4.xml"/><Relationship Id="rId18" Type="http://schemas.openxmlformats.org/officeDocument/2006/relationships/image" Target="../media/image12.emf"/><Relationship Id="rId39" Type="http://schemas.openxmlformats.org/officeDocument/2006/relationships/customXml" Target="../ink/ink17.xml"/><Relationship Id="rId34" Type="http://schemas.openxmlformats.org/officeDocument/2006/relationships/image" Target="../media/image20.emf"/><Relationship Id="rId50" Type="http://schemas.openxmlformats.org/officeDocument/2006/relationships/image" Target="../media/image28.emf"/><Relationship Id="rId55" Type="http://schemas.openxmlformats.org/officeDocument/2006/relationships/customXml" Target="../ink/ink25.xml"/><Relationship Id="rId76" Type="http://schemas.openxmlformats.org/officeDocument/2006/relationships/image" Target="../media/image41.emf"/><Relationship Id="rId7" Type="http://schemas.openxmlformats.org/officeDocument/2006/relationships/customXml" Target="../ink/ink1.xml"/><Relationship Id="rId71" Type="http://schemas.openxmlformats.org/officeDocument/2006/relationships/customXml" Target="../ink/ink33.xml"/><Relationship Id="rId2" Type="http://schemas.openxmlformats.org/officeDocument/2006/relationships/image" Target="../media/image2.png"/><Relationship Id="rId29" Type="http://schemas.openxmlformats.org/officeDocument/2006/relationships/customXml" Target="../ink/ink12.xml"/><Relationship Id="rId24" Type="http://schemas.openxmlformats.org/officeDocument/2006/relationships/image" Target="../media/image15.emf"/><Relationship Id="rId40" Type="http://schemas.openxmlformats.org/officeDocument/2006/relationships/image" Target="../media/image23.emf"/><Relationship Id="rId45" Type="http://schemas.openxmlformats.org/officeDocument/2006/relationships/customXml" Target="../ink/ink20.xml"/><Relationship Id="rId66" Type="http://schemas.openxmlformats.org/officeDocument/2006/relationships/image" Target="../media/image36.emf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5.xml"/><Relationship Id="rId299" Type="http://schemas.openxmlformats.org/officeDocument/2006/relationships/customXml" Target="../ink/ink186.xml"/><Relationship Id="rId21" Type="http://schemas.openxmlformats.org/officeDocument/2006/relationships/customXml" Target="../ink/ink47.xml"/><Relationship Id="rId63" Type="http://schemas.openxmlformats.org/officeDocument/2006/relationships/customXml" Target="../ink/ink68.xml"/><Relationship Id="rId159" Type="http://schemas.openxmlformats.org/officeDocument/2006/relationships/customXml" Target="../ink/ink116.xml"/><Relationship Id="rId324" Type="http://schemas.openxmlformats.org/officeDocument/2006/relationships/image" Target="../media/image182.png"/><Relationship Id="rId366" Type="http://schemas.openxmlformats.org/officeDocument/2006/relationships/image" Target="../media/image203.png"/><Relationship Id="rId170" Type="http://schemas.openxmlformats.org/officeDocument/2006/relationships/image" Target="../media/image105.png"/><Relationship Id="rId226" Type="http://schemas.openxmlformats.org/officeDocument/2006/relationships/image" Target="../media/image133.png"/><Relationship Id="rId433" Type="http://schemas.openxmlformats.org/officeDocument/2006/relationships/customXml" Target="../ink/ink253.xml"/><Relationship Id="rId268" Type="http://schemas.openxmlformats.org/officeDocument/2006/relationships/image" Target="../media/image154.png"/><Relationship Id="rId32" Type="http://schemas.openxmlformats.org/officeDocument/2006/relationships/image" Target="../media/image28.png"/><Relationship Id="rId74" Type="http://schemas.openxmlformats.org/officeDocument/2006/relationships/image" Target="../media/image54.png"/><Relationship Id="rId128" Type="http://schemas.openxmlformats.org/officeDocument/2006/relationships/image" Target="../media/image84.png"/><Relationship Id="rId335" Type="http://schemas.openxmlformats.org/officeDocument/2006/relationships/customXml" Target="../ink/ink204.xml"/><Relationship Id="rId377" Type="http://schemas.openxmlformats.org/officeDocument/2006/relationships/customXml" Target="../ink/ink225.xml"/><Relationship Id="rId5" Type="http://schemas.openxmlformats.org/officeDocument/2006/relationships/customXml" Target="../ink/ink39.xml"/><Relationship Id="rId181" Type="http://schemas.openxmlformats.org/officeDocument/2006/relationships/customXml" Target="../ink/ink127.xml"/><Relationship Id="rId237" Type="http://schemas.openxmlformats.org/officeDocument/2006/relationships/customXml" Target="../ink/ink155.xml"/><Relationship Id="rId402" Type="http://schemas.openxmlformats.org/officeDocument/2006/relationships/image" Target="../media/image221.png"/><Relationship Id="rId279" Type="http://schemas.openxmlformats.org/officeDocument/2006/relationships/customXml" Target="../ink/ink176.xml"/><Relationship Id="rId43" Type="http://schemas.openxmlformats.org/officeDocument/2006/relationships/customXml" Target="../ink/ink58.xml"/><Relationship Id="rId139" Type="http://schemas.openxmlformats.org/officeDocument/2006/relationships/customXml" Target="../ink/ink106.xml"/><Relationship Id="rId290" Type="http://schemas.openxmlformats.org/officeDocument/2006/relationships/image" Target="../media/image165.png"/><Relationship Id="rId304" Type="http://schemas.openxmlformats.org/officeDocument/2006/relationships/image" Target="../media/image172.png"/><Relationship Id="rId346" Type="http://schemas.openxmlformats.org/officeDocument/2006/relationships/image" Target="../media/image193.png"/><Relationship Id="rId388" Type="http://schemas.openxmlformats.org/officeDocument/2006/relationships/image" Target="../media/image214.png"/><Relationship Id="rId85" Type="http://schemas.openxmlformats.org/officeDocument/2006/relationships/customXml" Target="../ink/ink79.xml"/><Relationship Id="rId150" Type="http://schemas.openxmlformats.org/officeDocument/2006/relationships/image" Target="../media/image95.png"/><Relationship Id="rId192" Type="http://schemas.openxmlformats.org/officeDocument/2006/relationships/image" Target="../media/image116.png"/><Relationship Id="rId206" Type="http://schemas.openxmlformats.org/officeDocument/2006/relationships/image" Target="../media/image123.png"/><Relationship Id="rId413" Type="http://schemas.openxmlformats.org/officeDocument/2006/relationships/customXml" Target="../ink/ink243.xml"/><Relationship Id="rId248" Type="http://schemas.openxmlformats.org/officeDocument/2006/relationships/image" Target="../media/image144.png"/><Relationship Id="rId12" Type="http://schemas.openxmlformats.org/officeDocument/2006/relationships/image" Target="../media/image18.png"/><Relationship Id="rId108" Type="http://schemas.openxmlformats.org/officeDocument/2006/relationships/image" Target="../media/image74.png"/><Relationship Id="rId315" Type="http://schemas.openxmlformats.org/officeDocument/2006/relationships/customXml" Target="../ink/ink194.xml"/><Relationship Id="rId357" Type="http://schemas.openxmlformats.org/officeDocument/2006/relationships/customXml" Target="../ink/ink215.xml"/><Relationship Id="rId54" Type="http://schemas.openxmlformats.org/officeDocument/2006/relationships/image" Target="../media/image39.png"/><Relationship Id="rId96" Type="http://schemas.openxmlformats.org/officeDocument/2006/relationships/image" Target="../media/image68.png"/><Relationship Id="rId161" Type="http://schemas.openxmlformats.org/officeDocument/2006/relationships/customXml" Target="../ink/ink117.xml"/><Relationship Id="rId217" Type="http://schemas.openxmlformats.org/officeDocument/2006/relationships/customXml" Target="../ink/ink145.xml"/><Relationship Id="rId399" Type="http://schemas.openxmlformats.org/officeDocument/2006/relationships/customXml" Target="../ink/ink236.xml"/><Relationship Id="rId259" Type="http://schemas.openxmlformats.org/officeDocument/2006/relationships/customXml" Target="../ink/ink166.xml"/><Relationship Id="rId424" Type="http://schemas.openxmlformats.org/officeDocument/2006/relationships/image" Target="../media/image232.png"/><Relationship Id="rId23" Type="http://schemas.openxmlformats.org/officeDocument/2006/relationships/customXml" Target="../ink/ink48.xml"/><Relationship Id="rId119" Type="http://schemas.openxmlformats.org/officeDocument/2006/relationships/customXml" Target="../ink/ink96.xml"/><Relationship Id="rId270" Type="http://schemas.openxmlformats.org/officeDocument/2006/relationships/image" Target="../media/image155.png"/><Relationship Id="rId326" Type="http://schemas.openxmlformats.org/officeDocument/2006/relationships/image" Target="../media/image183.png"/><Relationship Id="rId65" Type="http://schemas.openxmlformats.org/officeDocument/2006/relationships/customXml" Target="../ink/ink69.xml"/><Relationship Id="rId130" Type="http://schemas.openxmlformats.org/officeDocument/2006/relationships/image" Target="../media/image85.png"/><Relationship Id="rId368" Type="http://schemas.openxmlformats.org/officeDocument/2006/relationships/image" Target="../media/image204.png"/><Relationship Id="rId172" Type="http://schemas.openxmlformats.org/officeDocument/2006/relationships/image" Target="../media/image106.png"/><Relationship Id="rId228" Type="http://schemas.openxmlformats.org/officeDocument/2006/relationships/image" Target="../media/image134.png"/><Relationship Id="rId435" Type="http://schemas.openxmlformats.org/officeDocument/2006/relationships/customXml" Target="../ink/ink254.xml"/><Relationship Id="rId281" Type="http://schemas.openxmlformats.org/officeDocument/2006/relationships/customXml" Target="../ink/ink177.xml"/><Relationship Id="rId337" Type="http://schemas.openxmlformats.org/officeDocument/2006/relationships/customXml" Target="../ink/ink205.xml"/><Relationship Id="rId34" Type="http://schemas.openxmlformats.org/officeDocument/2006/relationships/image" Target="../media/image29.png"/><Relationship Id="rId76" Type="http://schemas.openxmlformats.org/officeDocument/2006/relationships/image" Target="../media/image55.png"/><Relationship Id="rId141" Type="http://schemas.openxmlformats.org/officeDocument/2006/relationships/customXml" Target="../ink/ink107.xml"/><Relationship Id="rId379" Type="http://schemas.openxmlformats.org/officeDocument/2006/relationships/customXml" Target="../ink/ink226.xml"/><Relationship Id="rId7" Type="http://schemas.openxmlformats.org/officeDocument/2006/relationships/customXml" Target="../ink/ink40.xml"/><Relationship Id="rId183" Type="http://schemas.openxmlformats.org/officeDocument/2006/relationships/customXml" Target="../ink/ink128.xml"/><Relationship Id="rId239" Type="http://schemas.openxmlformats.org/officeDocument/2006/relationships/customXml" Target="../ink/ink156.xml"/><Relationship Id="rId390" Type="http://schemas.openxmlformats.org/officeDocument/2006/relationships/image" Target="../media/image215.png"/><Relationship Id="rId404" Type="http://schemas.openxmlformats.org/officeDocument/2006/relationships/image" Target="../media/image222.png"/><Relationship Id="rId250" Type="http://schemas.openxmlformats.org/officeDocument/2006/relationships/image" Target="../media/image145.png"/><Relationship Id="rId292" Type="http://schemas.openxmlformats.org/officeDocument/2006/relationships/image" Target="../media/image166.png"/><Relationship Id="rId306" Type="http://schemas.openxmlformats.org/officeDocument/2006/relationships/image" Target="../media/image173.png"/><Relationship Id="rId45" Type="http://schemas.openxmlformats.org/officeDocument/2006/relationships/customXml" Target="../ink/ink59.xml"/><Relationship Id="rId87" Type="http://schemas.openxmlformats.org/officeDocument/2006/relationships/customXml" Target="../ink/ink80.xml"/><Relationship Id="rId110" Type="http://schemas.openxmlformats.org/officeDocument/2006/relationships/image" Target="../media/image75.png"/><Relationship Id="rId348" Type="http://schemas.openxmlformats.org/officeDocument/2006/relationships/image" Target="../media/image194.png"/><Relationship Id="rId152" Type="http://schemas.openxmlformats.org/officeDocument/2006/relationships/image" Target="../media/image96.png"/><Relationship Id="rId194" Type="http://schemas.openxmlformats.org/officeDocument/2006/relationships/image" Target="../media/image117.png"/><Relationship Id="rId208" Type="http://schemas.openxmlformats.org/officeDocument/2006/relationships/image" Target="../media/image124.png"/><Relationship Id="rId415" Type="http://schemas.openxmlformats.org/officeDocument/2006/relationships/customXml" Target="../ink/ink244.xml"/><Relationship Id="rId261" Type="http://schemas.openxmlformats.org/officeDocument/2006/relationships/customXml" Target="../ink/ink167.xml"/><Relationship Id="rId14" Type="http://schemas.openxmlformats.org/officeDocument/2006/relationships/image" Target="../media/image19.png"/><Relationship Id="rId56" Type="http://schemas.openxmlformats.org/officeDocument/2006/relationships/image" Target="../media/image40.png"/><Relationship Id="rId317" Type="http://schemas.openxmlformats.org/officeDocument/2006/relationships/customXml" Target="../ink/ink195.xml"/><Relationship Id="rId359" Type="http://schemas.openxmlformats.org/officeDocument/2006/relationships/customXml" Target="../ink/ink216.xml"/><Relationship Id="rId98" Type="http://schemas.openxmlformats.org/officeDocument/2006/relationships/image" Target="../media/image69.png"/><Relationship Id="rId121" Type="http://schemas.openxmlformats.org/officeDocument/2006/relationships/customXml" Target="../ink/ink97.xml"/><Relationship Id="rId163" Type="http://schemas.openxmlformats.org/officeDocument/2006/relationships/customXml" Target="../ink/ink118.xml"/><Relationship Id="rId219" Type="http://schemas.openxmlformats.org/officeDocument/2006/relationships/customXml" Target="../ink/ink146.xml"/><Relationship Id="rId370" Type="http://schemas.openxmlformats.org/officeDocument/2006/relationships/image" Target="../media/image205.png"/><Relationship Id="rId426" Type="http://schemas.openxmlformats.org/officeDocument/2006/relationships/image" Target="../media/image233.png"/><Relationship Id="rId230" Type="http://schemas.openxmlformats.org/officeDocument/2006/relationships/image" Target="../media/image135.png"/><Relationship Id="rId25" Type="http://schemas.openxmlformats.org/officeDocument/2006/relationships/customXml" Target="../ink/ink49.xml"/><Relationship Id="rId67" Type="http://schemas.openxmlformats.org/officeDocument/2006/relationships/customXml" Target="../ink/ink70.xml"/><Relationship Id="rId272" Type="http://schemas.openxmlformats.org/officeDocument/2006/relationships/image" Target="../media/image156.png"/><Relationship Id="rId328" Type="http://schemas.openxmlformats.org/officeDocument/2006/relationships/image" Target="../media/image184.png"/><Relationship Id="rId132" Type="http://schemas.openxmlformats.org/officeDocument/2006/relationships/image" Target="../media/image86.png"/><Relationship Id="rId174" Type="http://schemas.openxmlformats.org/officeDocument/2006/relationships/image" Target="../media/image107.png"/><Relationship Id="rId381" Type="http://schemas.openxmlformats.org/officeDocument/2006/relationships/customXml" Target="../ink/ink227.xml"/><Relationship Id="rId241" Type="http://schemas.openxmlformats.org/officeDocument/2006/relationships/customXml" Target="../ink/ink157.xml"/><Relationship Id="rId437" Type="http://schemas.openxmlformats.org/officeDocument/2006/relationships/image" Target="../media/image8.png"/><Relationship Id="rId36" Type="http://schemas.openxmlformats.org/officeDocument/2006/relationships/image" Target="../media/image30.png"/><Relationship Id="rId283" Type="http://schemas.openxmlformats.org/officeDocument/2006/relationships/customXml" Target="../ink/ink178.xml"/><Relationship Id="rId339" Type="http://schemas.openxmlformats.org/officeDocument/2006/relationships/customXml" Target="../ink/ink206.xml"/><Relationship Id="rId78" Type="http://schemas.openxmlformats.org/officeDocument/2006/relationships/image" Target="../media/image56.png"/><Relationship Id="rId101" Type="http://schemas.openxmlformats.org/officeDocument/2006/relationships/customXml" Target="../ink/ink87.xml"/><Relationship Id="rId143" Type="http://schemas.openxmlformats.org/officeDocument/2006/relationships/customXml" Target="../ink/ink108.xml"/><Relationship Id="rId185" Type="http://schemas.openxmlformats.org/officeDocument/2006/relationships/customXml" Target="../ink/ink129.xml"/><Relationship Id="rId350" Type="http://schemas.openxmlformats.org/officeDocument/2006/relationships/image" Target="../media/image195.png"/><Relationship Id="rId406" Type="http://schemas.openxmlformats.org/officeDocument/2006/relationships/image" Target="../media/image223.png"/><Relationship Id="rId9" Type="http://schemas.openxmlformats.org/officeDocument/2006/relationships/customXml" Target="../ink/ink41.xml"/><Relationship Id="rId210" Type="http://schemas.openxmlformats.org/officeDocument/2006/relationships/image" Target="../media/image125.png"/><Relationship Id="rId392" Type="http://schemas.openxmlformats.org/officeDocument/2006/relationships/image" Target="../media/image216.png"/><Relationship Id="rId252" Type="http://schemas.openxmlformats.org/officeDocument/2006/relationships/image" Target="../media/image146.png"/><Relationship Id="rId294" Type="http://schemas.openxmlformats.org/officeDocument/2006/relationships/image" Target="../media/image167.png"/><Relationship Id="rId308" Type="http://schemas.openxmlformats.org/officeDocument/2006/relationships/image" Target="../media/image174.png"/><Relationship Id="rId47" Type="http://schemas.openxmlformats.org/officeDocument/2006/relationships/customXml" Target="../ink/ink60.xml"/><Relationship Id="rId89" Type="http://schemas.openxmlformats.org/officeDocument/2006/relationships/customXml" Target="../ink/ink81.xml"/><Relationship Id="rId112" Type="http://schemas.openxmlformats.org/officeDocument/2006/relationships/image" Target="../media/image76.png"/><Relationship Id="rId154" Type="http://schemas.openxmlformats.org/officeDocument/2006/relationships/image" Target="../media/image97.png"/><Relationship Id="rId361" Type="http://schemas.openxmlformats.org/officeDocument/2006/relationships/customXml" Target="../ink/ink217.xml"/><Relationship Id="rId196" Type="http://schemas.openxmlformats.org/officeDocument/2006/relationships/image" Target="../media/image118.png"/><Relationship Id="rId417" Type="http://schemas.openxmlformats.org/officeDocument/2006/relationships/customXml" Target="../ink/ink245.xml"/><Relationship Id="rId16" Type="http://schemas.openxmlformats.org/officeDocument/2006/relationships/image" Target="../media/image20.png"/><Relationship Id="rId221" Type="http://schemas.openxmlformats.org/officeDocument/2006/relationships/customXml" Target="../ink/ink147.xml"/><Relationship Id="rId263" Type="http://schemas.openxmlformats.org/officeDocument/2006/relationships/customXml" Target="../ink/ink168.xml"/><Relationship Id="rId319" Type="http://schemas.openxmlformats.org/officeDocument/2006/relationships/customXml" Target="../ink/ink196.xml"/><Relationship Id="rId58" Type="http://schemas.openxmlformats.org/officeDocument/2006/relationships/image" Target="../media/image41.png"/><Relationship Id="rId123" Type="http://schemas.openxmlformats.org/officeDocument/2006/relationships/customXml" Target="../ink/ink98.xml"/><Relationship Id="rId330" Type="http://schemas.openxmlformats.org/officeDocument/2006/relationships/image" Target="../media/image185.png"/><Relationship Id="rId165" Type="http://schemas.openxmlformats.org/officeDocument/2006/relationships/customXml" Target="../ink/ink119.xml"/><Relationship Id="rId372" Type="http://schemas.openxmlformats.org/officeDocument/2006/relationships/image" Target="../media/image206.png"/><Relationship Id="rId428" Type="http://schemas.openxmlformats.org/officeDocument/2006/relationships/image" Target="../media/image234.png"/><Relationship Id="rId232" Type="http://schemas.openxmlformats.org/officeDocument/2006/relationships/image" Target="../media/image136.png"/><Relationship Id="rId274" Type="http://schemas.openxmlformats.org/officeDocument/2006/relationships/image" Target="../media/image157.png"/><Relationship Id="rId27" Type="http://schemas.openxmlformats.org/officeDocument/2006/relationships/customXml" Target="../ink/ink50.xml"/><Relationship Id="rId69" Type="http://schemas.openxmlformats.org/officeDocument/2006/relationships/customXml" Target="../ink/ink71.xml"/><Relationship Id="rId134" Type="http://schemas.openxmlformats.org/officeDocument/2006/relationships/image" Target="../media/image87.png"/><Relationship Id="rId80" Type="http://schemas.openxmlformats.org/officeDocument/2006/relationships/image" Target="../media/image60.png"/><Relationship Id="rId176" Type="http://schemas.openxmlformats.org/officeDocument/2006/relationships/image" Target="../media/image108.png"/><Relationship Id="rId341" Type="http://schemas.openxmlformats.org/officeDocument/2006/relationships/customXml" Target="../ink/ink207.xml"/><Relationship Id="rId383" Type="http://schemas.openxmlformats.org/officeDocument/2006/relationships/customXml" Target="../ink/ink228.xml"/><Relationship Id="rId201" Type="http://schemas.openxmlformats.org/officeDocument/2006/relationships/customXml" Target="../ink/ink137.xml"/><Relationship Id="rId243" Type="http://schemas.openxmlformats.org/officeDocument/2006/relationships/customXml" Target="../ink/ink158.xml"/><Relationship Id="rId285" Type="http://schemas.openxmlformats.org/officeDocument/2006/relationships/customXml" Target="../ink/ink179.xml"/><Relationship Id="rId38" Type="http://schemas.openxmlformats.org/officeDocument/2006/relationships/image" Target="../media/image31.png"/><Relationship Id="rId103" Type="http://schemas.openxmlformats.org/officeDocument/2006/relationships/customXml" Target="../ink/ink88.xml"/><Relationship Id="rId310" Type="http://schemas.openxmlformats.org/officeDocument/2006/relationships/image" Target="../media/image175.png"/><Relationship Id="rId91" Type="http://schemas.openxmlformats.org/officeDocument/2006/relationships/customXml" Target="../ink/ink82.xml"/><Relationship Id="rId145" Type="http://schemas.openxmlformats.org/officeDocument/2006/relationships/customXml" Target="../ink/ink109.xml"/><Relationship Id="rId187" Type="http://schemas.openxmlformats.org/officeDocument/2006/relationships/customXml" Target="../ink/ink130.xml"/><Relationship Id="rId352" Type="http://schemas.openxmlformats.org/officeDocument/2006/relationships/image" Target="../media/image196.png"/><Relationship Id="rId394" Type="http://schemas.openxmlformats.org/officeDocument/2006/relationships/image" Target="../media/image217.png"/><Relationship Id="rId408" Type="http://schemas.openxmlformats.org/officeDocument/2006/relationships/image" Target="../media/image224.png"/><Relationship Id="rId212" Type="http://schemas.openxmlformats.org/officeDocument/2006/relationships/image" Target="../media/image126.png"/><Relationship Id="rId254" Type="http://schemas.openxmlformats.org/officeDocument/2006/relationships/image" Target="../media/image147.png"/><Relationship Id="rId49" Type="http://schemas.openxmlformats.org/officeDocument/2006/relationships/customXml" Target="../ink/ink61.xml"/><Relationship Id="rId114" Type="http://schemas.openxmlformats.org/officeDocument/2006/relationships/image" Target="../media/image77.png"/><Relationship Id="rId296" Type="http://schemas.openxmlformats.org/officeDocument/2006/relationships/image" Target="../media/image168.png"/><Relationship Id="rId60" Type="http://schemas.openxmlformats.org/officeDocument/2006/relationships/image" Target="../media/image42.png"/><Relationship Id="rId81" Type="http://schemas.openxmlformats.org/officeDocument/2006/relationships/customXml" Target="../ink/ink77.xml"/><Relationship Id="rId135" Type="http://schemas.openxmlformats.org/officeDocument/2006/relationships/customXml" Target="../ink/ink104.xml"/><Relationship Id="rId156" Type="http://schemas.openxmlformats.org/officeDocument/2006/relationships/image" Target="../media/image98.png"/><Relationship Id="rId177" Type="http://schemas.openxmlformats.org/officeDocument/2006/relationships/customXml" Target="../ink/ink125.xml"/><Relationship Id="rId198" Type="http://schemas.openxmlformats.org/officeDocument/2006/relationships/image" Target="../media/image119.png"/><Relationship Id="rId321" Type="http://schemas.openxmlformats.org/officeDocument/2006/relationships/customXml" Target="../ink/ink197.xml"/><Relationship Id="rId342" Type="http://schemas.openxmlformats.org/officeDocument/2006/relationships/image" Target="../media/image191.png"/><Relationship Id="rId363" Type="http://schemas.openxmlformats.org/officeDocument/2006/relationships/customXml" Target="../ink/ink218.xml"/><Relationship Id="rId384" Type="http://schemas.openxmlformats.org/officeDocument/2006/relationships/image" Target="../media/image212.png"/><Relationship Id="rId419" Type="http://schemas.openxmlformats.org/officeDocument/2006/relationships/customXml" Target="../ink/ink246.xml"/><Relationship Id="rId202" Type="http://schemas.openxmlformats.org/officeDocument/2006/relationships/image" Target="../media/image121.png"/><Relationship Id="rId223" Type="http://schemas.openxmlformats.org/officeDocument/2006/relationships/customXml" Target="../ink/ink148.xml"/><Relationship Id="rId244" Type="http://schemas.openxmlformats.org/officeDocument/2006/relationships/image" Target="../media/image142.png"/><Relationship Id="rId430" Type="http://schemas.openxmlformats.org/officeDocument/2006/relationships/image" Target="../media/image235.png"/><Relationship Id="rId18" Type="http://schemas.openxmlformats.org/officeDocument/2006/relationships/image" Target="../media/image21.png"/><Relationship Id="rId39" Type="http://schemas.openxmlformats.org/officeDocument/2006/relationships/customXml" Target="../ink/ink56.xml"/><Relationship Id="rId265" Type="http://schemas.openxmlformats.org/officeDocument/2006/relationships/customXml" Target="../ink/ink169.xml"/><Relationship Id="rId286" Type="http://schemas.openxmlformats.org/officeDocument/2006/relationships/image" Target="../media/image163.png"/><Relationship Id="rId50" Type="http://schemas.openxmlformats.org/officeDocument/2006/relationships/image" Target="../media/image37.png"/><Relationship Id="rId104" Type="http://schemas.openxmlformats.org/officeDocument/2006/relationships/image" Target="../media/image72.png"/><Relationship Id="rId125" Type="http://schemas.openxmlformats.org/officeDocument/2006/relationships/customXml" Target="../ink/ink99.xml"/><Relationship Id="rId146" Type="http://schemas.openxmlformats.org/officeDocument/2006/relationships/image" Target="../media/image93.png"/><Relationship Id="rId167" Type="http://schemas.openxmlformats.org/officeDocument/2006/relationships/customXml" Target="../ink/ink120.xml"/><Relationship Id="rId188" Type="http://schemas.openxmlformats.org/officeDocument/2006/relationships/image" Target="../media/image114.png"/><Relationship Id="rId311" Type="http://schemas.openxmlformats.org/officeDocument/2006/relationships/customXml" Target="../ink/ink192.xml"/><Relationship Id="rId332" Type="http://schemas.openxmlformats.org/officeDocument/2006/relationships/image" Target="../media/image186.png"/><Relationship Id="rId353" Type="http://schemas.openxmlformats.org/officeDocument/2006/relationships/customXml" Target="../ink/ink213.xml"/><Relationship Id="rId374" Type="http://schemas.openxmlformats.org/officeDocument/2006/relationships/image" Target="../media/image207.png"/><Relationship Id="rId395" Type="http://schemas.openxmlformats.org/officeDocument/2006/relationships/customXml" Target="../ink/ink234.xml"/><Relationship Id="rId409" Type="http://schemas.openxmlformats.org/officeDocument/2006/relationships/customXml" Target="../ink/ink241.xml"/><Relationship Id="rId71" Type="http://schemas.openxmlformats.org/officeDocument/2006/relationships/customXml" Target="../ink/ink72.xml"/><Relationship Id="rId92" Type="http://schemas.openxmlformats.org/officeDocument/2006/relationships/image" Target="../media/image66.png"/><Relationship Id="rId213" Type="http://schemas.openxmlformats.org/officeDocument/2006/relationships/customXml" Target="../ink/ink143.xml"/><Relationship Id="rId234" Type="http://schemas.openxmlformats.org/officeDocument/2006/relationships/image" Target="../media/image137.png"/><Relationship Id="rId420" Type="http://schemas.openxmlformats.org/officeDocument/2006/relationships/image" Target="../media/image230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51.xml"/><Relationship Id="rId255" Type="http://schemas.openxmlformats.org/officeDocument/2006/relationships/customXml" Target="../ink/ink164.xml"/><Relationship Id="rId276" Type="http://schemas.openxmlformats.org/officeDocument/2006/relationships/image" Target="../media/image158.png"/><Relationship Id="rId297" Type="http://schemas.openxmlformats.org/officeDocument/2006/relationships/customXml" Target="../ink/ink185.xml"/><Relationship Id="rId40" Type="http://schemas.openxmlformats.org/officeDocument/2006/relationships/image" Target="../media/image32.png"/><Relationship Id="rId115" Type="http://schemas.openxmlformats.org/officeDocument/2006/relationships/customXml" Target="../ink/ink94.xml"/><Relationship Id="rId136" Type="http://schemas.openxmlformats.org/officeDocument/2006/relationships/image" Target="../media/image88.png"/><Relationship Id="rId157" Type="http://schemas.openxmlformats.org/officeDocument/2006/relationships/customXml" Target="../ink/ink115.xml"/><Relationship Id="rId178" Type="http://schemas.openxmlformats.org/officeDocument/2006/relationships/image" Target="../media/image109.png"/><Relationship Id="rId301" Type="http://schemas.openxmlformats.org/officeDocument/2006/relationships/customXml" Target="../ink/ink187.xml"/><Relationship Id="rId322" Type="http://schemas.openxmlformats.org/officeDocument/2006/relationships/image" Target="../media/image181.png"/><Relationship Id="rId343" Type="http://schemas.openxmlformats.org/officeDocument/2006/relationships/customXml" Target="../ink/ink208.xml"/><Relationship Id="rId364" Type="http://schemas.openxmlformats.org/officeDocument/2006/relationships/image" Target="../media/image202.png"/><Relationship Id="rId61" Type="http://schemas.openxmlformats.org/officeDocument/2006/relationships/customXml" Target="../ink/ink67.xml"/><Relationship Id="rId82" Type="http://schemas.openxmlformats.org/officeDocument/2006/relationships/image" Target="../media/image61.png"/><Relationship Id="rId199" Type="http://schemas.openxmlformats.org/officeDocument/2006/relationships/customXml" Target="../ink/ink136.xml"/><Relationship Id="rId203" Type="http://schemas.openxmlformats.org/officeDocument/2006/relationships/customXml" Target="../ink/ink138.xml"/><Relationship Id="rId385" Type="http://schemas.openxmlformats.org/officeDocument/2006/relationships/customXml" Target="../ink/ink229.xml"/><Relationship Id="rId19" Type="http://schemas.openxmlformats.org/officeDocument/2006/relationships/customXml" Target="../ink/ink46.xml"/><Relationship Id="rId224" Type="http://schemas.openxmlformats.org/officeDocument/2006/relationships/image" Target="../media/image132.png"/><Relationship Id="rId245" Type="http://schemas.openxmlformats.org/officeDocument/2006/relationships/customXml" Target="../ink/ink159.xml"/><Relationship Id="rId266" Type="http://schemas.openxmlformats.org/officeDocument/2006/relationships/image" Target="../media/image153.png"/><Relationship Id="rId287" Type="http://schemas.openxmlformats.org/officeDocument/2006/relationships/customXml" Target="../ink/ink180.xml"/><Relationship Id="rId410" Type="http://schemas.openxmlformats.org/officeDocument/2006/relationships/image" Target="../media/image225.png"/><Relationship Id="rId431" Type="http://schemas.openxmlformats.org/officeDocument/2006/relationships/customXml" Target="../ink/ink252.xml"/><Relationship Id="rId30" Type="http://schemas.openxmlformats.org/officeDocument/2006/relationships/image" Target="../media/image27.png"/><Relationship Id="rId105" Type="http://schemas.openxmlformats.org/officeDocument/2006/relationships/customXml" Target="../ink/ink89.xml"/><Relationship Id="rId126" Type="http://schemas.openxmlformats.org/officeDocument/2006/relationships/image" Target="../media/image83.png"/><Relationship Id="rId147" Type="http://schemas.openxmlformats.org/officeDocument/2006/relationships/customXml" Target="../ink/ink110.xml"/><Relationship Id="rId168" Type="http://schemas.openxmlformats.org/officeDocument/2006/relationships/image" Target="../media/image104.png"/><Relationship Id="rId312" Type="http://schemas.openxmlformats.org/officeDocument/2006/relationships/image" Target="../media/image176.png"/><Relationship Id="rId333" Type="http://schemas.openxmlformats.org/officeDocument/2006/relationships/customXml" Target="../ink/ink203.xml"/><Relationship Id="rId354" Type="http://schemas.openxmlformats.org/officeDocument/2006/relationships/image" Target="../media/image197.png"/><Relationship Id="rId51" Type="http://schemas.openxmlformats.org/officeDocument/2006/relationships/customXml" Target="../ink/ink62.xml"/><Relationship Id="rId72" Type="http://schemas.openxmlformats.org/officeDocument/2006/relationships/image" Target="../media/image53.png"/><Relationship Id="rId93" Type="http://schemas.openxmlformats.org/officeDocument/2006/relationships/customXml" Target="../ink/ink83.xml"/><Relationship Id="rId189" Type="http://schemas.openxmlformats.org/officeDocument/2006/relationships/customXml" Target="../ink/ink131.xml"/><Relationship Id="rId375" Type="http://schemas.openxmlformats.org/officeDocument/2006/relationships/customXml" Target="../ink/ink224.xml"/><Relationship Id="rId396" Type="http://schemas.openxmlformats.org/officeDocument/2006/relationships/image" Target="../media/image218.png"/><Relationship Id="rId3" Type="http://schemas.openxmlformats.org/officeDocument/2006/relationships/image" Target="../media/image7.png"/><Relationship Id="rId214" Type="http://schemas.openxmlformats.org/officeDocument/2006/relationships/image" Target="../media/image127.png"/><Relationship Id="rId235" Type="http://schemas.openxmlformats.org/officeDocument/2006/relationships/customXml" Target="../ink/ink154.xml"/><Relationship Id="rId256" Type="http://schemas.openxmlformats.org/officeDocument/2006/relationships/image" Target="../media/image148.png"/><Relationship Id="rId277" Type="http://schemas.openxmlformats.org/officeDocument/2006/relationships/customXml" Target="../ink/ink175.xml"/><Relationship Id="rId298" Type="http://schemas.openxmlformats.org/officeDocument/2006/relationships/image" Target="../media/image169.png"/><Relationship Id="rId400" Type="http://schemas.openxmlformats.org/officeDocument/2006/relationships/image" Target="../media/image220.png"/><Relationship Id="rId421" Type="http://schemas.openxmlformats.org/officeDocument/2006/relationships/customXml" Target="../ink/ink247.xml"/><Relationship Id="rId116" Type="http://schemas.openxmlformats.org/officeDocument/2006/relationships/image" Target="../media/image78.png"/><Relationship Id="rId137" Type="http://schemas.openxmlformats.org/officeDocument/2006/relationships/customXml" Target="../ink/ink105.xml"/><Relationship Id="rId158" Type="http://schemas.openxmlformats.org/officeDocument/2006/relationships/image" Target="../media/image99.png"/><Relationship Id="rId302" Type="http://schemas.openxmlformats.org/officeDocument/2006/relationships/image" Target="../media/image171.png"/><Relationship Id="rId323" Type="http://schemas.openxmlformats.org/officeDocument/2006/relationships/customXml" Target="../ink/ink198.xml"/><Relationship Id="rId344" Type="http://schemas.openxmlformats.org/officeDocument/2006/relationships/image" Target="../media/image192.png"/><Relationship Id="rId20" Type="http://schemas.openxmlformats.org/officeDocument/2006/relationships/image" Target="../media/image22.png"/><Relationship Id="rId41" Type="http://schemas.openxmlformats.org/officeDocument/2006/relationships/customXml" Target="../ink/ink57.xml"/><Relationship Id="rId62" Type="http://schemas.openxmlformats.org/officeDocument/2006/relationships/image" Target="../media/image43.png"/><Relationship Id="rId83" Type="http://schemas.openxmlformats.org/officeDocument/2006/relationships/customXml" Target="../ink/ink78.xml"/><Relationship Id="rId179" Type="http://schemas.openxmlformats.org/officeDocument/2006/relationships/customXml" Target="../ink/ink126.xml"/><Relationship Id="rId365" Type="http://schemas.openxmlformats.org/officeDocument/2006/relationships/customXml" Target="../ink/ink219.xml"/><Relationship Id="rId386" Type="http://schemas.openxmlformats.org/officeDocument/2006/relationships/image" Target="../media/image213.png"/><Relationship Id="rId190" Type="http://schemas.openxmlformats.org/officeDocument/2006/relationships/image" Target="../media/image115.png"/><Relationship Id="rId204" Type="http://schemas.openxmlformats.org/officeDocument/2006/relationships/image" Target="../media/image122.png"/><Relationship Id="rId225" Type="http://schemas.openxmlformats.org/officeDocument/2006/relationships/customXml" Target="../ink/ink149.xml"/><Relationship Id="rId246" Type="http://schemas.openxmlformats.org/officeDocument/2006/relationships/image" Target="../media/image143.png"/><Relationship Id="rId267" Type="http://schemas.openxmlformats.org/officeDocument/2006/relationships/customXml" Target="../ink/ink170.xml"/><Relationship Id="rId288" Type="http://schemas.openxmlformats.org/officeDocument/2006/relationships/image" Target="../media/image164.png"/><Relationship Id="rId411" Type="http://schemas.openxmlformats.org/officeDocument/2006/relationships/customXml" Target="../ink/ink242.xml"/><Relationship Id="rId432" Type="http://schemas.openxmlformats.org/officeDocument/2006/relationships/image" Target="../media/image236.png"/><Relationship Id="rId106" Type="http://schemas.openxmlformats.org/officeDocument/2006/relationships/image" Target="../media/image73.png"/><Relationship Id="rId127" Type="http://schemas.openxmlformats.org/officeDocument/2006/relationships/customXml" Target="../ink/ink100.xml"/><Relationship Id="rId313" Type="http://schemas.openxmlformats.org/officeDocument/2006/relationships/customXml" Target="../ink/ink193.xml"/><Relationship Id="rId10" Type="http://schemas.openxmlformats.org/officeDocument/2006/relationships/image" Target="../media/image17.png"/><Relationship Id="rId31" Type="http://schemas.openxmlformats.org/officeDocument/2006/relationships/customXml" Target="../ink/ink52.xml"/><Relationship Id="rId52" Type="http://schemas.openxmlformats.org/officeDocument/2006/relationships/image" Target="../media/image38.png"/><Relationship Id="rId73" Type="http://schemas.openxmlformats.org/officeDocument/2006/relationships/customXml" Target="../ink/ink73.xml"/><Relationship Id="rId94" Type="http://schemas.openxmlformats.org/officeDocument/2006/relationships/image" Target="../media/image67.png"/><Relationship Id="rId148" Type="http://schemas.openxmlformats.org/officeDocument/2006/relationships/image" Target="../media/image94.png"/><Relationship Id="rId169" Type="http://schemas.openxmlformats.org/officeDocument/2006/relationships/customXml" Target="../ink/ink121.xml"/><Relationship Id="rId334" Type="http://schemas.openxmlformats.org/officeDocument/2006/relationships/image" Target="../media/image187.png"/><Relationship Id="rId355" Type="http://schemas.openxmlformats.org/officeDocument/2006/relationships/customXml" Target="../ink/ink214.xml"/><Relationship Id="rId376" Type="http://schemas.openxmlformats.org/officeDocument/2006/relationships/image" Target="../media/image208.png"/><Relationship Id="rId397" Type="http://schemas.openxmlformats.org/officeDocument/2006/relationships/customXml" Target="../ink/ink235.xml"/><Relationship Id="rId4" Type="http://schemas.microsoft.com/office/2007/relationships/hdphoto" Target="../media/hdphoto1.wdp"/><Relationship Id="rId180" Type="http://schemas.openxmlformats.org/officeDocument/2006/relationships/image" Target="../media/image110.png"/><Relationship Id="rId215" Type="http://schemas.openxmlformats.org/officeDocument/2006/relationships/customXml" Target="../ink/ink144.xml"/><Relationship Id="rId236" Type="http://schemas.openxmlformats.org/officeDocument/2006/relationships/image" Target="../media/image138.png"/><Relationship Id="rId257" Type="http://schemas.openxmlformats.org/officeDocument/2006/relationships/customXml" Target="../ink/ink165.xml"/><Relationship Id="rId278" Type="http://schemas.openxmlformats.org/officeDocument/2006/relationships/image" Target="../media/image159.png"/><Relationship Id="rId401" Type="http://schemas.openxmlformats.org/officeDocument/2006/relationships/customXml" Target="../ink/ink237.xml"/><Relationship Id="rId422" Type="http://schemas.openxmlformats.org/officeDocument/2006/relationships/image" Target="../media/image231.png"/><Relationship Id="rId303" Type="http://schemas.openxmlformats.org/officeDocument/2006/relationships/customXml" Target="../ink/ink188.xml"/><Relationship Id="rId42" Type="http://schemas.openxmlformats.org/officeDocument/2006/relationships/image" Target="../media/image33.png"/><Relationship Id="rId84" Type="http://schemas.openxmlformats.org/officeDocument/2006/relationships/image" Target="../media/image62.png"/><Relationship Id="rId138" Type="http://schemas.openxmlformats.org/officeDocument/2006/relationships/image" Target="../media/image89.png"/><Relationship Id="rId345" Type="http://schemas.openxmlformats.org/officeDocument/2006/relationships/customXml" Target="../ink/ink209.xml"/><Relationship Id="rId387" Type="http://schemas.openxmlformats.org/officeDocument/2006/relationships/customXml" Target="../ink/ink230.xml"/><Relationship Id="rId191" Type="http://schemas.openxmlformats.org/officeDocument/2006/relationships/customXml" Target="../ink/ink132.xml"/><Relationship Id="rId205" Type="http://schemas.openxmlformats.org/officeDocument/2006/relationships/customXml" Target="../ink/ink139.xml"/><Relationship Id="rId247" Type="http://schemas.openxmlformats.org/officeDocument/2006/relationships/customXml" Target="../ink/ink160.xml"/><Relationship Id="rId412" Type="http://schemas.openxmlformats.org/officeDocument/2006/relationships/image" Target="../media/image226.png"/><Relationship Id="rId107" Type="http://schemas.openxmlformats.org/officeDocument/2006/relationships/customXml" Target="../ink/ink90.xml"/><Relationship Id="rId289" Type="http://schemas.openxmlformats.org/officeDocument/2006/relationships/customXml" Target="../ink/ink181.xml"/><Relationship Id="rId11" Type="http://schemas.openxmlformats.org/officeDocument/2006/relationships/customXml" Target="../ink/ink42.xml"/><Relationship Id="rId53" Type="http://schemas.openxmlformats.org/officeDocument/2006/relationships/customXml" Target="../ink/ink63.xml"/><Relationship Id="rId149" Type="http://schemas.openxmlformats.org/officeDocument/2006/relationships/customXml" Target="../ink/ink111.xml"/><Relationship Id="rId314" Type="http://schemas.openxmlformats.org/officeDocument/2006/relationships/image" Target="../media/image177.png"/><Relationship Id="rId356" Type="http://schemas.openxmlformats.org/officeDocument/2006/relationships/image" Target="../media/image198.png"/><Relationship Id="rId398" Type="http://schemas.openxmlformats.org/officeDocument/2006/relationships/image" Target="../media/image219.png"/><Relationship Id="rId95" Type="http://schemas.openxmlformats.org/officeDocument/2006/relationships/customXml" Target="../ink/ink84.xml"/><Relationship Id="rId160" Type="http://schemas.openxmlformats.org/officeDocument/2006/relationships/image" Target="../media/image100.png"/><Relationship Id="rId216" Type="http://schemas.openxmlformats.org/officeDocument/2006/relationships/image" Target="../media/image128.png"/><Relationship Id="rId423" Type="http://schemas.openxmlformats.org/officeDocument/2006/relationships/customXml" Target="../ink/ink248.xml"/><Relationship Id="rId258" Type="http://schemas.openxmlformats.org/officeDocument/2006/relationships/image" Target="../media/image149.png"/><Relationship Id="rId22" Type="http://schemas.openxmlformats.org/officeDocument/2006/relationships/image" Target="../media/image23.png"/><Relationship Id="rId64" Type="http://schemas.openxmlformats.org/officeDocument/2006/relationships/image" Target="../media/image44.png"/><Relationship Id="rId118" Type="http://schemas.openxmlformats.org/officeDocument/2006/relationships/image" Target="../media/image79.png"/><Relationship Id="rId325" Type="http://schemas.openxmlformats.org/officeDocument/2006/relationships/customXml" Target="../ink/ink199.xml"/><Relationship Id="rId367" Type="http://schemas.openxmlformats.org/officeDocument/2006/relationships/customXml" Target="../ink/ink220.xml"/><Relationship Id="rId171" Type="http://schemas.openxmlformats.org/officeDocument/2006/relationships/customXml" Target="../ink/ink122.xml"/><Relationship Id="rId227" Type="http://schemas.openxmlformats.org/officeDocument/2006/relationships/customXml" Target="../ink/ink150.xml"/><Relationship Id="rId269" Type="http://schemas.openxmlformats.org/officeDocument/2006/relationships/customXml" Target="../ink/ink171.xml"/><Relationship Id="rId434" Type="http://schemas.openxmlformats.org/officeDocument/2006/relationships/image" Target="../media/image237.png"/><Relationship Id="rId33" Type="http://schemas.openxmlformats.org/officeDocument/2006/relationships/customXml" Target="../ink/ink53.xml"/><Relationship Id="rId129" Type="http://schemas.openxmlformats.org/officeDocument/2006/relationships/customXml" Target="../ink/ink101.xml"/><Relationship Id="rId280" Type="http://schemas.openxmlformats.org/officeDocument/2006/relationships/image" Target="../media/image160.png"/><Relationship Id="rId336" Type="http://schemas.openxmlformats.org/officeDocument/2006/relationships/image" Target="../media/image188.png"/><Relationship Id="rId75" Type="http://schemas.openxmlformats.org/officeDocument/2006/relationships/customXml" Target="../ink/ink74.xml"/><Relationship Id="rId140" Type="http://schemas.openxmlformats.org/officeDocument/2006/relationships/image" Target="../media/image90.png"/><Relationship Id="rId182" Type="http://schemas.openxmlformats.org/officeDocument/2006/relationships/image" Target="../media/image111.png"/><Relationship Id="rId378" Type="http://schemas.openxmlformats.org/officeDocument/2006/relationships/image" Target="../media/image209.png"/><Relationship Id="rId403" Type="http://schemas.openxmlformats.org/officeDocument/2006/relationships/customXml" Target="../ink/ink238.xml"/><Relationship Id="rId6" Type="http://schemas.openxmlformats.org/officeDocument/2006/relationships/image" Target="../media/image15.png"/><Relationship Id="rId238" Type="http://schemas.openxmlformats.org/officeDocument/2006/relationships/image" Target="../media/image139.png"/><Relationship Id="rId291" Type="http://schemas.openxmlformats.org/officeDocument/2006/relationships/customXml" Target="../ink/ink182.xml"/><Relationship Id="rId305" Type="http://schemas.openxmlformats.org/officeDocument/2006/relationships/customXml" Target="../ink/ink189.xml"/><Relationship Id="rId347" Type="http://schemas.openxmlformats.org/officeDocument/2006/relationships/customXml" Target="../ink/ink210.xml"/><Relationship Id="rId44" Type="http://schemas.openxmlformats.org/officeDocument/2006/relationships/image" Target="../media/image34.png"/><Relationship Id="rId86" Type="http://schemas.openxmlformats.org/officeDocument/2006/relationships/image" Target="../media/image63.png"/><Relationship Id="rId151" Type="http://schemas.openxmlformats.org/officeDocument/2006/relationships/customXml" Target="../ink/ink112.xml"/><Relationship Id="rId389" Type="http://schemas.openxmlformats.org/officeDocument/2006/relationships/customXml" Target="../ink/ink231.xml"/><Relationship Id="rId193" Type="http://schemas.openxmlformats.org/officeDocument/2006/relationships/customXml" Target="../ink/ink133.xml"/><Relationship Id="rId207" Type="http://schemas.openxmlformats.org/officeDocument/2006/relationships/customXml" Target="../ink/ink140.xml"/><Relationship Id="rId249" Type="http://schemas.openxmlformats.org/officeDocument/2006/relationships/customXml" Target="../ink/ink161.xml"/><Relationship Id="rId414" Type="http://schemas.openxmlformats.org/officeDocument/2006/relationships/image" Target="../media/image227.png"/><Relationship Id="rId13" Type="http://schemas.openxmlformats.org/officeDocument/2006/relationships/customXml" Target="../ink/ink43.xml"/><Relationship Id="rId109" Type="http://schemas.openxmlformats.org/officeDocument/2006/relationships/customXml" Target="../ink/ink91.xml"/><Relationship Id="rId260" Type="http://schemas.openxmlformats.org/officeDocument/2006/relationships/image" Target="../media/image150.png"/><Relationship Id="rId316" Type="http://schemas.openxmlformats.org/officeDocument/2006/relationships/image" Target="../media/image178.png"/><Relationship Id="rId55" Type="http://schemas.openxmlformats.org/officeDocument/2006/relationships/customXml" Target="../ink/ink64.xml"/><Relationship Id="rId97" Type="http://schemas.openxmlformats.org/officeDocument/2006/relationships/customXml" Target="../ink/ink85.xml"/><Relationship Id="rId120" Type="http://schemas.openxmlformats.org/officeDocument/2006/relationships/image" Target="../media/image80.png"/><Relationship Id="rId358" Type="http://schemas.openxmlformats.org/officeDocument/2006/relationships/image" Target="../media/image199.png"/><Relationship Id="rId162" Type="http://schemas.openxmlformats.org/officeDocument/2006/relationships/image" Target="../media/image101.png"/><Relationship Id="rId218" Type="http://schemas.openxmlformats.org/officeDocument/2006/relationships/image" Target="../media/image129.png"/><Relationship Id="rId425" Type="http://schemas.openxmlformats.org/officeDocument/2006/relationships/customXml" Target="../ink/ink249.xml"/><Relationship Id="rId271" Type="http://schemas.openxmlformats.org/officeDocument/2006/relationships/customXml" Target="../ink/ink172.xml"/><Relationship Id="rId24" Type="http://schemas.openxmlformats.org/officeDocument/2006/relationships/image" Target="../media/image24.png"/><Relationship Id="rId66" Type="http://schemas.openxmlformats.org/officeDocument/2006/relationships/image" Target="../media/image45.png"/><Relationship Id="rId131" Type="http://schemas.openxmlformats.org/officeDocument/2006/relationships/customXml" Target="../ink/ink102.xml"/><Relationship Id="rId327" Type="http://schemas.openxmlformats.org/officeDocument/2006/relationships/customXml" Target="../ink/ink200.xml"/><Relationship Id="rId369" Type="http://schemas.openxmlformats.org/officeDocument/2006/relationships/customXml" Target="../ink/ink221.xml"/><Relationship Id="rId173" Type="http://schemas.openxmlformats.org/officeDocument/2006/relationships/customXml" Target="../ink/ink123.xml"/><Relationship Id="rId229" Type="http://schemas.openxmlformats.org/officeDocument/2006/relationships/customXml" Target="../ink/ink151.xml"/><Relationship Id="rId380" Type="http://schemas.openxmlformats.org/officeDocument/2006/relationships/image" Target="../media/image210.png"/><Relationship Id="rId436" Type="http://schemas.openxmlformats.org/officeDocument/2006/relationships/image" Target="../media/image238.png"/><Relationship Id="rId240" Type="http://schemas.openxmlformats.org/officeDocument/2006/relationships/image" Target="../media/image140.png"/><Relationship Id="rId35" Type="http://schemas.openxmlformats.org/officeDocument/2006/relationships/customXml" Target="../ink/ink54.xml"/><Relationship Id="rId77" Type="http://schemas.openxmlformats.org/officeDocument/2006/relationships/customXml" Target="../ink/ink75.xml"/><Relationship Id="rId100" Type="http://schemas.openxmlformats.org/officeDocument/2006/relationships/image" Target="../media/image70.png"/><Relationship Id="rId282" Type="http://schemas.openxmlformats.org/officeDocument/2006/relationships/image" Target="../media/image161.png"/><Relationship Id="rId338" Type="http://schemas.openxmlformats.org/officeDocument/2006/relationships/image" Target="../media/image189.png"/><Relationship Id="rId8" Type="http://schemas.openxmlformats.org/officeDocument/2006/relationships/image" Target="../media/image16.png"/><Relationship Id="rId142" Type="http://schemas.openxmlformats.org/officeDocument/2006/relationships/image" Target="../media/image91.png"/><Relationship Id="rId184" Type="http://schemas.openxmlformats.org/officeDocument/2006/relationships/image" Target="../media/image112.png"/><Relationship Id="rId391" Type="http://schemas.openxmlformats.org/officeDocument/2006/relationships/customXml" Target="../ink/ink232.xml"/><Relationship Id="rId405" Type="http://schemas.openxmlformats.org/officeDocument/2006/relationships/customXml" Target="../ink/ink239.xml"/><Relationship Id="rId251" Type="http://schemas.openxmlformats.org/officeDocument/2006/relationships/customXml" Target="../ink/ink162.xml"/><Relationship Id="rId46" Type="http://schemas.openxmlformats.org/officeDocument/2006/relationships/image" Target="../media/image35.png"/><Relationship Id="rId293" Type="http://schemas.openxmlformats.org/officeDocument/2006/relationships/customXml" Target="../ink/ink183.xml"/><Relationship Id="rId307" Type="http://schemas.openxmlformats.org/officeDocument/2006/relationships/customXml" Target="../ink/ink190.xml"/><Relationship Id="rId349" Type="http://schemas.openxmlformats.org/officeDocument/2006/relationships/customXml" Target="../ink/ink211.xml"/><Relationship Id="rId88" Type="http://schemas.openxmlformats.org/officeDocument/2006/relationships/image" Target="../media/image64.png"/><Relationship Id="rId111" Type="http://schemas.openxmlformats.org/officeDocument/2006/relationships/customXml" Target="../ink/ink92.xml"/><Relationship Id="rId153" Type="http://schemas.openxmlformats.org/officeDocument/2006/relationships/customXml" Target="../ink/ink113.xml"/><Relationship Id="rId195" Type="http://schemas.openxmlformats.org/officeDocument/2006/relationships/customXml" Target="../ink/ink134.xml"/><Relationship Id="rId209" Type="http://schemas.openxmlformats.org/officeDocument/2006/relationships/customXml" Target="../ink/ink141.xml"/><Relationship Id="rId360" Type="http://schemas.openxmlformats.org/officeDocument/2006/relationships/image" Target="../media/image200.png"/><Relationship Id="rId416" Type="http://schemas.openxmlformats.org/officeDocument/2006/relationships/image" Target="../media/image228.png"/><Relationship Id="rId220" Type="http://schemas.openxmlformats.org/officeDocument/2006/relationships/image" Target="../media/image130.png"/><Relationship Id="rId15" Type="http://schemas.openxmlformats.org/officeDocument/2006/relationships/customXml" Target="../ink/ink44.xml"/><Relationship Id="rId57" Type="http://schemas.openxmlformats.org/officeDocument/2006/relationships/customXml" Target="../ink/ink65.xml"/><Relationship Id="rId262" Type="http://schemas.openxmlformats.org/officeDocument/2006/relationships/image" Target="../media/image151.png"/><Relationship Id="rId318" Type="http://schemas.openxmlformats.org/officeDocument/2006/relationships/image" Target="../media/image179.png"/><Relationship Id="rId99" Type="http://schemas.openxmlformats.org/officeDocument/2006/relationships/customXml" Target="../ink/ink86.xml"/><Relationship Id="rId122" Type="http://schemas.openxmlformats.org/officeDocument/2006/relationships/image" Target="../media/image81.png"/><Relationship Id="rId164" Type="http://schemas.openxmlformats.org/officeDocument/2006/relationships/image" Target="../media/image102.png"/><Relationship Id="rId371" Type="http://schemas.openxmlformats.org/officeDocument/2006/relationships/customXml" Target="../ink/ink222.xml"/><Relationship Id="rId427" Type="http://schemas.openxmlformats.org/officeDocument/2006/relationships/customXml" Target="../ink/ink250.xml"/><Relationship Id="rId26" Type="http://schemas.openxmlformats.org/officeDocument/2006/relationships/image" Target="../media/image25.png"/><Relationship Id="rId231" Type="http://schemas.openxmlformats.org/officeDocument/2006/relationships/customXml" Target="../ink/ink152.xml"/><Relationship Id="rId273" Type="http://schemas.openxmlformats.org/officeDocument/2006/relationships/customXml" Target="../ink/ink173.xml"/><Relationship Id="rId329" Type="http://schemas.openxmlformats.org/officeDocument/2006/relationships/customXml" Target="../ink/ink201.xml"/><Relationship Id="rId68" Type="http://schemas.openxmlformats.org/officeDocument/2006/relationships/image" Target="../media/image51.png"/><Relationship Id="rId133" Type="http://schemas.openxmlformats.org/officeDocument/2006/relationships/customXml" Target="../ink/ink103.xml"/><Relationship Id="rId175" Type="http://schemas.openxmlformats.org/officeDocument/2006/relationships/customXml" Target="../ink/ink124.xml"/><Relationship Id="rId340" Type="http://schemas.openxmlformats.org/officeDocument/2006/relationships/image" Target="../media/image190.png"/><Relationship Id="rId200" Type="http://schemas.openxmlformats.org/officeDocument/2006/relationships/image" Target="../media/image120.png"/><Relationship Id="rId382" Type="http://schemas.openxmlformats.org/officeDocument/2006/relationships/image" Target="../media/image211.png"/><Relationship Id="rId242" Type="http://schemas.openxmlformats.org/officeDocument/2006/relationships/image" Target="../media/image141.png"/><Relationship Id="rId284" Type="http://schemas.openxmlformats.org/officeDocument/2006/relationships/image" Target="../media/image162.png"/><Relationship Id="rId37" Type="http://schemas.openxmlformats.org/officeDocument/2006/relationships/customXml" Target="../ink/ink55.xml"/><Relationship Id="rId79" Type="http://schemas.openxmlformats.org/officeDocument/2006/relationships/customXml" Target="../ink/ink76.xml"/><Relationship Id="rId102" Type="http://schemas.openxmlformats.org/officeDocument/2006/relationships/image" Target="../media/image71.png"/><Relationship Id="rId144" Type="http://schemas.openxmlformats.org/officeDocument/2006/relationships/image" Target="../media/image92.png"/><Relationship Id="rId90" Type="http://schemas.openxmlformats.org/officeDocument/2006/relationships/image" Target="../media/image65.png"/><Relationship Id="rId186" Type="http://schemas.openxmlformats.org/officeDocument/2006/relationships/image" Target="../media/image113.png"/><Relationship Id="rId351" Type="http://schemas.openxmlformats.org/officeDocument/2006/relationships/customXml" Target="../ink/ink212.xml"/><Relationship Id="rId393" Type="http://schemas.openxmlformats.org/officeDocument/2006/relationships/customXml" Target="../ink/ink233.xml"/><Relationship Id="rId407" Type="http://schemas.openxmlformats.org/officeDocument/2006/relationships/customXml" Target="../ink/ink240.xml"/><Relationship Id="rId211" Type="http://schemas.openxmlformats.org/officeDocument/2006/relationships/customXml" Target="../ink/ink142.xml"/><Relationship Id="rId253" Type="http://schemas.openxmlformats.org/officeDocument/2006/relationships/customXml" Target="../ink/ink163.xml"/><Relationship Id="rId295" Type="http://schemas.openxmlformats.org/officeDocument/2006/relationships/customXml" Target="../ink/ink184.xml"/><Relationship Id="rId309" Type="http://schemas.openxmlformats.org/officeDocument/2006/relationships/customXml" Target="../ink/ink191.xml"/><Relationship Id="rId48" Type="http://schemas.openxmlformats.org/officeDocument/2006/relationships/image" Target="../media/image36.png"/><Relationship Id="rId113" Type="http://schemas.openxmlformats.org/officeDocument/2006/relationships/customXml" Target="../ink/ink93.xml"/><Relationship Id="rId320" Type="http://schemas.openxmlformats.org/officeDocument/2006/relationships/image" Target="../media/image180.png"/><Relationship Id="rId155" Type="http://schemas.openxmlformats.org/officeDocument/2006/relationships/customXml" Target="../ink/ink114.xml"/><Relationship Id="rId197" Type="http://schemas.openxmlformats.org/officeDocument/2006/relationships/customXml" Target="../ink/ink135.xml"/><Relationship Id="rId362" Type="http://schemas.openxmlformats.org/officeDocument/2006/relationships/image" Target="../media/image201.png"/><Relationship Id="rId418" Type="http://schemas.openxmlformats.org/officeDocument/2006/relationships/image" Target="../media/image229.png"/><Relationship Id="rId222" Type="http://schemas.openxmlformats.org/officeDocument/2006/relationships/image" Target="../media/image131.png"/><Relationship Id="rId264" Type="http://schemas.openxmlformats.org/officeDocument/2006/relationships/image" Target="../media/image152.png"/><Relationship Id="rId17" Type="http://schemas.openxmlformats.org/officeDocument/2006/relationships/customXml" Target="../ink/ink45.xml"/><Relationship Id="rId59" Type="http://schemas.openxmlformats.org/officeDocument/2006/relationships/customXml" Target="../ink/ink66.xml"/><Relationship Id="rId124" Type="http://schemas.openxmlformats.org/officeDocument/2006/relationships/image" Target="../media/image82.png"/><Relationship Id="rId70" Type="http://schemas.openxmlformats.org/officeDocument/2006/relationships/image" Target="../media/image52.png"/><Relationship Id="rId166" Type="http://schemas.openxmlformats.org/officeDocument/2006/relationships/image" Target="../media/image103.png"/><Relationship Id="rId331" Type="http://schemas.openxmlformats.org/officeDocument/2006/relationships/customXml" Target="../ink/ink202.xml"/><Relationship Id="rId373" Type="http://schemas.openxmlformats.org/officeDocument/2006/relationships/customXml" Target="../ink/ink223.xml"/><Relationship Id="rId429" Type="http://schemas.openxmlformats.org/officeDocument/2006/relationships/customXml" Target="../ink/ink251.xml"/><Relationship Id="rId1" Type="http://schemas.openxmlformats.org/officeDocument/2006/relationships/slideLayout" Target="../slideLayouts/slideLayout14.xml"/><Relationship Id="rId233" Type="http://schemas.openxmlformats.org/officeDocument/2006/relationships/customXml" Target="../ink/ink153.xml"/><Relationship Id="rId28" Type="http://schemas.openxmlformats.org/officeDocument/2006/relationships/image" Target="../media/image26.png"/><Relationship Id="rId275" Type="http://schemas.openxmlformats.org/officeDocument/2006/relationships/customXml" Target="../ink/ink174.xml"/><Relationship Id="rId300" Type="http://schemas.openxmlformats.org/officeDocument/2006/relationships/image" Target="../media/image17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5.png"/><Relationship Id="rId21" Type="http://schemas.openxmlformats.org/officeDocument/2006/relationships/image" Target="../media/image337.png"/><Relationship Id="rId42" Type="http://schemas.openxmlformats.org/officeDocument/2006/relationships/customXml" Target="../ink/ink274.xml"/><Relationship Id="rId63" Type="http://schemas.openxmlformats.org/officeDocument/2006/relationships/image" Target="../media/image358.png"/><Relationship Id="rId84" Type="http://schemas.openxmlformats.org/officeDocument/2006/relationships/customXml" Target="../ink/ink295.xml"/><Relationship Id="rId138" Type="http://schemas.openxmlformats.org/officeDocument/2006/relationships/customXml" Target="../ink/ink322.xml"/><Relationship Id="rId159" Type="http://schemas.openxmlformats.org/officeDocument/2006/relationships/image" Target="../media/image406.png"/><Relationship Id="rId170" Type="http://schemas.openxmlformats.org/officeDocument/2006/relationships/customXml" Target="../ink/ink338.xml"/><Relationship Id="rId191" Type="http://schemas.openxmlformats.org/officeDocument/2006/relationships/image" Target="../media/image422.png"/><Relationship Id="rId205" Type="http://schemas.openxmlformats.org/officeDocument/2006/relationships/image" Target="../media/image429.png"/><Relationship Id="rId226" Type="http://schemas.openxmlformats.org/officeDocument/2006/relationships/customXml" Target="../ink/ink366.xml"/><Relationship Id="rId107" Type="http://schemas.openxmlformats.org/officeDocument/2006/relationships/image" Target="../media/image380.png"/><Relationship Id="rId11" Type="http://schemas.openxmlformats.org/officeDocument/2006/relationships/image" Target="../media/image332.png"/><Relationship Id="rId32" Type="http://schemas.openxmlformats.org/officeDocument/2006/relationships/customXml" Target="../ink/ink269.xml"/><Relationship Id="rId53" Type="http://schemas.openxmlformats.org/officeDocument/2006/relationships/image" Target="../media/image353.png"/><Relationship Id="rId74" Type="http://schemas.openxmlformats.org/officeDocument/2006/relationships/customXml" Target="../ink/ink290.xml"/><Relationship Id="rId128" Type="http://schemas.openxmlformats.org/officeDocument/2006/relationships/customXml" Target="../ink/ink317.xml"/><Relationship Id="rId149" Type="http://schemas.openxmlformats.org/officeDocument/2006/relationships/image" Target="../media/image401.png"/><Relationship Id="rId5" Type="http://schemas.openxmlformats.org/officeDocument/2006/relationships/image" Target="../media/image329.png"/><Relationship Id="rId95" Type="http://schemas.openxmlformats.org/officeDocument/2006/relationships/image" Target="../media/image374.png"/><Relationship Id="rId160" Type="http://schemas.openxmlformats.org/officeDocument/2006/relationships/customXml" Target="../ink/ink333.xml"/><Relationship Id="rId181" Type="http://schemas.openxmlformats.org/officeDocument/2006/relationships/image" Target="../media/image417.png"/><Relationship Id="rId216" Type="http://schemas.openxmlformats.org/officeDocument/2006/relationships/customXml" Target="../ink/ink361.xml"/><Relationship Id="rId22" Type="http://schemas.openxmlformats.org/officeDocument/2006/relationships/customXml" Target="../ink/ink264.xml"/><Relationship Id="rId43" Type="http://schemas.openxmlformats.org/officeDocument/2006/relationships/image" Target="../media/image348.png"/><Relationship Id="rId64" Type="http://schemas.openxmlformats.org/officeDocument/2006/relationships/customXml" Target="../ink/ink285.xml"/><Relationship Id="rId118" Type="http://schemas.openxmlformats.org/officeDocument/2006/relationships/customXml" Target="../ink/ink312.xml"/><Relationship Id="rId139" Type="http://schemas.openxmlformats.org/officeDocument/2006/relationships/image" Target="../media/image396.png"/><Relationship Id="rId85" Type="http://schemas.openxmlformats.org/officeDocument/2006/relationships/image" Target="../media/image369.png"/><Relationship Id="rId150" Type="http://schemas.openxmlformats.org/officeDocument/2006/relationships/customXml" Target="../ink/ink328.xml"/><Relationship Id="rId171" Type="http://schemas.openxmlformats.org/officeDocument/2006/relationships/image" Target="../media/image412.png"/><Relationship Id="rId192" Type="http://schemas.openxmlformats.org/officeDocument/2006/relationships/customXml" Target="../ink/ink349.xml"/><Relationship Id="rId206" Type="http://schemas.openxmlformats.org/officeDocument/2006/relationships/customXml" Target="../ink/ink356.xml"/><Relationship Id="rId227" Type="http://schemas.openxmlformats.org/officeDocument/2006/relationships/image" Target="../media/image440.png"/><Relationship Id="rId12" Type="http://schemas.openxmlformats.org/officeDocument/2006/relationships/customXml" Target="../ink/ink259.xml"/><Relationship Id="rId33" Type="http://schemas.openxmlformats.org/officeDocument/2006/relationships/image" Target="../media/image343.png"/><Relationship Id="rId108" Type="http://schemas.openxmlformats.org/officeDocument/2006/relationships/customXml" Target="../ink/ink307.xml"/><Relationship Id="rId129" Type="http://schemas.openxmlformats.org/officeDocument/2006/relationships/image" Target="../media/image391.png"/><Relationship Id="rId54" Type="http://schemas.openxmlformats.org/officeDocument/2006/relationships/customXml" Target="../ink/ink280.xml"/><Relationship Id="rId75" Type="http://schemas.openxmlformats.org/officeDocument/2006/relationships/image" Target="../media/image364.png"/><Relationship Id="rId96" Type="http://schemas.openxmlformats.org/officeDocument/2006/relationships/customXml" Target="../ink/ink301.xml"/><Relationship Id="rId140" Type="http://schemas.openxmlformats.org/officeDocument/2006/relationships/customXml" Target="../ink/ink323.xml"/><Relationship Id="rId161" Type="http://schemas.openxmlformats.org/officeDocument/2006/relationships/image" Target="../media/image407.png"/><Relationship Id="rId182" Type="http://schemas.openxmlformats.org/officeDocument/2006/relationships/customXml" Target="../ink/ink344.xml"/><Relationship Id="rId217" Type="http://schemas.openxmlformats.org/officeDocument/2006/relationships/image" Target="../media/image435.png"/><Relationship Id="rId6" Type="http://schemas.openxmlformats.org/officeDocument/2006/relationships/customXml" Target="../ink/ink256.xml"/><Relationship Id="rId23" Type="http://schemas.openxmlformats.org/officeDocument/2006/relationships/image" Target="../media/image338.png"/><Relationship Id="rId119" Type="http://schemas.openxmlformats.org/officeDocument/2006/relationships/image" Target="../media/image386.png"/><Relationship Id="rId44" Type="http://schemas.openxmlformats.org/officeDocument/2006/relationships/customXml" Target="../ink/ink275.xml"/><Relationship Id="rId65" Type="http://schemas.openxmlformats.org/officeDocument/2006/relationships/image" Target="../media/image359.png"/><Relationship Id="rId86" Type="http://schemas.openxmlformats.org/officeDocument/2006/relationships/customXml" Target="../ink/ink296.xml"/><Relationship Id="rId130" Type="http://schemas.openxmlformats.org/officeDocument/2006/relationships/customXml" Target="../ink/ink318.xml"/><Relationship Id="rId151" Type="http://schemas.openxmlformats.org/officeDocument/2006/relationships/image" Target="../media/image402.png"/><Relationship Id="rId172" Type="http://schemas.openxmlformats.org/officeDocument/2006/relationships/customXml" Target="../ink/ink339.xml"/><Relationship Id="rId193" Type="http://schemas.openxmlformats.org/officeDocument/2006/relationships/image" Target="../media/image423.png"/><Relationship Id="rId207" Type="http://schemas.openxmlformats.org/officeDocument/2006/relationships/image" Target="../media/image430.png"/><Relationship Id="rId228" Type="http://schemas.openxmlformats.org/officeDocument/2006/relationships/image" Target="../media/image10.png"/><Relationship Id="rId13" Type="http://schemas.openxmlformats.org/officeDocument/2006/relationships/image" Target="../media/image333.png"/><Relationship Id="rId109" Type="http://schemas.openxmlformats.org/officeDocument/2006/relationships/image" Target="../media/image381.png"/><Relationship Id="rId34" Type="http://schemas.openxmlformats.org/officeDocument/2006/relationships/customXml" Target="../ink/ink270.xml"/><Relationship Id="rId55" Type="http://schemas.openxmlformats.org/officeDocument/2006/relationships/image" Target="../media/image354.png"/><Relationship Id="rId76" Type="http://schemas.openxmlformats.org/officeDocument/2006/relationships/customXml" Target="../ink/ink291.xml"/><Relationship Id="rId97" Type="http://schemas.openxmlformats.org/officeDocument/2006/relationships/image" Target="../media/image375.png"/><Relationship Id="rId120" Type="http://schemas.openxmlformats.org/officeDocument/2006/relationships/customXml" Target="../ink/ink313.xml"/><Relationship Id="rId141" Type="http://schemas.openxmlformats.org/officeDocument/2006/relationships/image" Target="../media/image397.png"/><Relationship Id="rId7" Type="http://schemas.openxmlformats.org/officeDocument/2006/relationships/image" Target="../media/image330.png"/><Relationship Id="rId162" Type="http://schemas.openxmlformats.org/officeDocument/2006/relationships/customXml" Target="../ink/ink334.xml"/><Relationship Id="rId183" Type="http://schemas.openxmlformats.org/officeDocument/2006/relationships/image" Target="../media/image418.png"/><Relationship Id="rId218" Type="http://schemas.openxmlformats.org/officeDocument/2006/relationships/customXml" Target="../ink/ink362.xml"/><Relationship Id="rId24" Type="http://schemas.openxmlformats.org/officeDocument/2006/relationships/customXml" Target="../ink/ink265.xml"/><Relationship Id="rId45" Type="http://schemas.openxmlformats.org/officeDocument/2006/relationships/image" Target="../media/image349.png"/><Relationship Id="rId66" Type="http://schemas.openxmlformats.org/officeDocument/2006/relationships/customXml" Target="../ink/ink286.xml"/><Relationship Id="rId87" Type="http://schemas.openxmlformats.org/officeDocument/2006/relationships/image" Target="../media/image370.png"/><Relationship Id="rId110" Type="http://schemas.openxmlformats.org/officeDocument/2006/relationships/customXml" Target="../ink/ink308.xml"/><Relationship Id="rId131" Type="http://schemas.openxmlformats.org/officeDocument/2006/relationships/image" Target="../media/image392.png"/><Relationship Id="rId152" Type="http://schemas.openxmlformats.org/officeDocument/2006/relationships/customXml" Target="../ink/ink329.xml"/><Relationship Id="rId173" Type="http://schemas.openxmlformats.org/officeDocument/2006/relationships/image" Target="../media/image413.png"/><Relationship Id="rId194" Type="http://schemas.openxmlformats.org/officeDocument/2006/relationships/customXml" Target="../ink/ink350.xml"/><Relationship Id="rId208" Type="http://schemas.openxmlformats.org/officeDocument/2006/relationships/customXml" Target="../ink/ink357.xml"/><Relationship Id="rId14" Type="http://schemas.openxmlformats.org/officeDocument/2006/relationships/customXml" Target="../ink/ink260.xml"/><Relationship Id="rId35" Type="http://schemas.openxmlformats.org/officeDocument/2006/relationships/image" Target="../media/image344.png"/><Relationship Id="rId56" Type="http://schemas.openxmlformats.org/officeDocument/2006/relationships/customXml" Target="../ink/ink281.xml"/><Relationship Id="rId77" Type="http://schemas.openxmlformats.org/officeDocument/2006/relationships/image" Target="../media/image365.png"/><Relationship Id="rId100" Type="http://schemas.openxmlformats.org/officeDocument/2006/relationships/customXml" Target="../ink/ink303.xml"/><Relationship Id="rId8" Type="http://schemas.openxmlformats.org/officeDocument/2006/relationships/customXml" Target="../ink/ink257.xml"/><Relationship Id="rId98" Type="http://schemas.openxmlformats.org/officeDocument/2006/relationships/customXml" Target="../ink/ink302.xml"/><Relationship Id="rId121" Type="http://schemas.openxmlformats.org/officeDocument/2006/relationships/image" Target="../media/image387.png"/><Relationship Id="rId142" Type="http://schemas.openxmlformats.org/officeDocument/2006/relationships/customXml" Target="../ink/ink324.xml"/><Relationship Id="rId163" Type="http://schemas.openxmlformats.org/officeDocument/2006/relationships/image" Target="../media/image408.png"/><Relationship Id="rId184" Type="http://schemas.openxmlformats.org/officeDocument/2006/relationships/customXml" Target="../ink/ink345.xml"/><Relationship Id="rId219" Type="http://schemas.openxmlformats.org/officeDocument/2006/relationships/image" Target="../media/image436.png"/><Relationship Id="rId3" Type="http://schemas.openxmlformats.org/officeDocument/2006/relationships/image" Target="../media/image9.png"/><Relationship Id="rId214" Type="http://schemas.openxmlformats.org/officeDocument/2006/relationships/customXml" Target="../ink/ink360.xml"/><Relationship Id="rId25" Type="http://schemas.openxmlformats.org/officeDocument/2006/relationships/image" Target="../media/image339.png"/><Relationship Id="rId46" Type="http://schemas.openxmlformats.org/officeDocument/2006/relationships/customXml" Target="../ink/ink276.xml"/><Relationship Id="rId67" Type="http://schemas.openxmlformats.org/officeDocument/2006/relationships/image" Target="../media/image360.png"/><Relationship Id="rId116" Type="http://schemas.openxmlformats.org/officeDocument/2006/relationships/customXml" Target="../ink/ink311.xml"/><Relationship Id="rId137" Type="http://schemas.openxmlformats.org/officeDocument/2006/relationships/image" Target="../media/image395.png"/><Relationship Id="rId158" Type="http://schemas.openxmlformats.org/officeDocument/2006/relationships/customXml" Target="../ink/ink332.xml"/><Relationship Id="rId20" Type="http://schemas.openxmlformats.org/officeDocument/2006/relationships/customXml" Target="../ink/ink263.xml"/><Relationship Id="rId41" Type="http://schemas.openxmlformats.org/officeDocument/2006/relationships/image" Target="../media/image347.png"/><Relationship Id="rId62" Type="http://schemas.openxmlformats.org/officeDocument/2006/relationships/customXml" Target="../ink/ink284.xml"/><Relationship Id="rId83" Type="http://schemas.openxmlformats.org/officeDocument/2006/relationships/image" Target="../media/image368.png"/><Relationship Id="rId88" Type="http://schemas.openxmlformats.org/officeDocument/2006/relationships/customXml" Target="../ink/ink297.xml"/><Relationship Id="rId111" Type="http://schemas.openxmlformats.org/officeDocument/2006/relationships/image" Target="../media/image382.png"/><Relationship Id="rId132" Type="http://schemas.openxmlformats.org/officeDocument/2006/relationships/customXml" Target="../ink/ink319.xml"/><Relationship Id="rId153" Type="http://schemas.openxmlformats.org/officeDocument/2006/relationships/image" Target="../media/image403.png"/><Relationship Id="rId174" Type="http://schemas.openxmlformats.org/officeDocument/2006/relationships/customXml" Target="../ink/ink340.xml"/><Relationship Id="rId179" Type="http://schemas.openxmlformats.org/officeDocument/2006/relationships/image" Target="../media/image416.png"/><Relationship Id="rId195" Type="http://schemas.openxmlformats.org/officeDocument/2006/relationships/image" Target="../media/image424.png"/><Relationship Id="rId209" Type="http://schemas.openxmlformats.org/officeDocument/2006/relationships/image" Target="../media/image431.png"/><Relationship Id="rId190" Type="http://schemas.openxmlformats.org/officeDocument/2006/relationships/customXml" Target="../ink/ink348.xml"/><Relationship Id="rId204" Type="http://schemas.openxmlformats.org/officeDocument/2006/relationships/customXml" Target="../ink/ink355.xml"/><Relationship Id="rId220" Type="http://schemas.openxmlformats.org/officeDocument/2006/relationships/customXml" Target="../ink/ink363.xml"/><Relationship Id="rId225" Type="http://schemas.openxmlformats.org/officeDocument/2006/relationships/image" Target="../media/image439.png"/><Relationship Id="rId15" Type="http://schemas.openxmlformats.org/officeDocument/2006/relationships/image" Target="../media/image334.png"/><Relationship Id="rId36" Type="http://schemas.openxmlformats.org/officeDocument/2006/relationships/customXml" Target="../ink/ink271.xml"/><Relationship Id="rId57" Type="http://schemas.openxmlformats.org/officeDocument/2006/relationships/image" Target="../media/image355.png"/><Relationship Id="rId106" Type="http://schemas.openxmlformats.org/officeDocument/2006/relationships/customXml" Target="../ink/ink306.xml"/><Relationship Id="rId127" Type="http://schemas.openxmlformats.org/officeDocument/2006/relationships/image" Target="../media/image390.png"/><Relationship Id="rId10" Type="http://schemas.openxmlformats.org/officeDocument/2006/relationships/customXml" Target="../ink/ink258.xml"/><Relationship Id="rId31" Type="http://schemas.openxmlformats.org/officeDocument/2006/relationships/image" Target="../media/image342.png"/><Relationship Id="rId52" Type="http://schemas.openxmlformats.org/officeDocument/2006/relationships/customXml" Target="../ink/ink279.xml"/><Relationship Id="rId73" Type="http://schemas.openxmlformats.org/officeDocument/2006/relationships/image" Target="../media/image363.png"/><Relationship Id="rId78" Type="http://schemas.openxmlformats.org/officeDocument/2006/relationships/customXml" Target="../ink/ink292.xml"/><Relationship Id="rId94" Type="http://schemas.openxmlformats.org/officeDocument/2006/relationships/customXml" Target="../ink/ink300.xml"/><Relationship Id="rId99" Type="http://schemas.openxmlformats.org/officeDocument/2006/relationships/image" Target="../media/image376.png"/><Relationship Id="rId101" Type="http://schemas.openxmlformats.org/officeDocument/2006/relationships/image" Target="../media/image377.png"/><Relationship Id="rId122" Type="http://schemas.openxmlformats.org/officeDocument/2006/relationships/customXml" Target="../ink/ink314.xml"/><Relationship Id="rId143" Type="http://schemas.openxmlformats.org/officeDocument/2006/relationships/image" Target="../media/image398.png"/><Relationship Id="rId148" Type="http://schemas.openxmlformats.org/officeDocument/2006/relationships/customXml" Target="../ink/ink327.xml"/><Relationship Id="rId164" Type="http://schemas.openxmlformats.org/officeDocument/2006/relationships/customXml" Target="../ink/ink335.xml"/><Relationship Id="rId169" Type="http://schemas.openxmlformats.org/officeDocument/2006/relationships/image" Target="../media/image411.png"/><Relationship Id="rId185" Type="http://schemas.openxmlformats.org/officeDocument/2006/relationships/image" Target="../media/image419.png"/><Relationship Id="rId4" Type="http://schemas.openxmlformats.org/officeDocument/2006/relationships/customXml" Target="../ink/ink255.xml"/><Relationship Id="rId9" Type="http://schemas.openxmlformats.org/officeDocument/2006/relationships/image" Target="../media/image331.png"/><Relationship Id="rId180" Type="http://schemas.openxmlformats.org/officeDocument/2006/relationships/customXml" Target="../ink/ink343.xml"/><Relationship Id="rId210" Type="http://schemas.openxmlformats.org/officeDocument/2006/relationships/customXml" Target="../ink/ink358.xml"/><Relationship Id="rId215" Type="http://schemas.openxmlformats.org/officeDocument/2006/relationships/image" Target="../media/image434.png"/><Relationship Id="rId26" Type="http://schemas.openxmlformats.org/officeDocument/2006/relationships/customXml" Target="../ink/ink266.xml"/><Relationship Id="rId47" Type="http://schemas.openxmlformats.org/officeDocument/2006/relationships/image" Target="../media/image350.png"/><Relationship Id="rId68" Type="http://schemas.openxmlformats.org/officeDocument/2006/relationships/customXml" Target="../ink/ink287.xml"/><Relationship Id="rId89" Type="http://schemas.openxmlformats.org/officeDocument/2006/relationships/image" Target="../media/image371.png"/><Relationship Id="rId112" Type="http://schemas.openxmlformats.org/officeDocument/2006/relationships/customXml" Target="../ink/ink309.xml"/><Relationship Id="rId133" Type="http://schemas.openxmlformats.org/officeDocument/2006/relationships/image" Target="../media/image393.png"/><Relationship Id="rId154" Type="http://schemas.openxmlformats.org/officeDocument/2006/relationships/customXml" Target="../ink/ink330.xml"/><Relationship Id="rId175" Type="http://schemas.openxmlformats.org/officeDocument/2006/relationships/image" Target="../media/image414.png"/><Relationship Id="rId196" Type="http://schemas.openxmlformats.org/officeDocument/2006/relationships/customXml" Target="../ink/ink351.xml"/><Relationship Id="rId200" Type="http://schemas.openxmlformats.org/officeDocument/2006/relationships/customXml" Target="../ink/ink353.xml"/><Relationship Id="rId16" Type="http://schemas.openxmlformats.org/officeDocument/2006/relationships/customXml" Target="../ink/ink261.xml"/><Relationship Id="rId221" Type="http://schemas.openxmlformats.org/officeDocument/2006/relationships/image" Target="../media/image437.png"/><Relationship Id="rId37" Type="http://schemas.openxmlformats.org/officeDocument/2006/relationships/image" Target="../media/image345.png"/><Relationship Id="rId58" Type="http://schemas.openxmlformats.org/officeDocument/2006/relationships/customXml" Target="../ink/ink282.xml"/><Relationship Id="rId79" Type="http://schemas.openxmlformats.org/officeDocument/2006/relationships/image" Target="../media/image366.png"/><Relationship Id="rId102" Type="http://schemas.openxmlformats.org/officeDocument/2006/relationships/customXml" Target="../ink/ink304.xml"/><Relationship Id="rId123" Type="http://schemas.openxmlformats.org/officeDocument/2006/relationships/image" Target="../media/image388.png"/><Relationship Id="rId144" Type="http://schemas.openxmlformats.org/officeDocument/2006/relationships/customXml" Target="../ink/ink325.xml"/><Relationship Id="rId90" Type="http://schemas.openxmlformats.org/officeDocument/2006/relationships/customXml" Target="../ink/ink298.xml"/><Relationship Id="rId165" Type="http://schemas.openxmlformats.org/officeDocument/2006/relationships/image" Target="../media/image409.png"/><Relationship Id="rId186" Type="http://schemas.openxmlformats.org/officeDocument/2006/relationships/customXml" Target="../ink/ink346.xml"/><Relationship Id="rId211" Type="http://schemas.openxmlformats.org/officeDocument/2006/relationships/image" Target="../media/image432.png"/><Relationship Id="rId27" Type="http://schemas.openxmlformats.org/officeDocument/2006/relationships/image" Target="../media/image340.png"/><Relationship Id="rId48" Type="http://schemas.openxmlformats.org/officeDocument/2006/relationships/customXml" Target="../ink/ink277.xml"/><Relationship Id="rId69" Type="http://schemas.openxmlformats.org/officeDocument/2006/relationships/image" Target="../media/image361.png"/><Relationship Id="rId113" Type="http://schemas.openxmlformats.org/officeDocument/2006/relationships/image" Target="../media/image383.png"/><Relationship Id="rId134" Type="http://schemas.openxmlformats.org/officeDocument/2006/relationships/customXml" Target="../ink/ink320.xml"/><Relationship Id="rId80" Type="http://schemas.openxmlformats.org/officeDocument/2006/relationships/customXml" Target="../ink/ink293.xml"/><Relationship Id="rId155" Type="http://schemas.openxmlformats.org/officeDocument/2006/relationships/image" Target="../media/image404.png"/><Relationship Id="rId176" Type="http://schemas.openxmlformats.org/officeDocument/2006/relationships/customXml" Target="../ink/ink341.xml"/><Relationship Id="rId197" Type="http://schemas.openxmlformats.org/officeDocument/2006/relationships/image" Target="../media/image425.png"/><Relationship Id="rId201" Type="http://schemas.openxmlformats.org/officeDocument/2006/relationships/image" Target="../media/image427.png"/><Relationship Id="rId222" Type="http://schemas.openxmlformats.org/officeDocument/2006/relationships/customXml" Target="../ink/ink364.xml"/><Relationship Id="rId17" Type="http://schemas.openxmlformats.org/officeDocument/2006/relationships/image" Target="../media/image335.png"/><Relationship Id="rId38" Type="http://schemas.openxmlformats.org/officeDocument/2006/relationships/customXml" Target="../ink/ink272.xml"/><Relationship Id="rId59" Type="http://schemas.openxmlformats.org/officeDocument/2006/relationships/image" Target="../media/image356.png"/><Relationship Id="rId103" Type="http://schemas.openxmlformats.org/officeDocument/2006/relationships/image" Target="../media/image378.png"/><Relationship Id="rId124" Type="http://schemas.openxmlformats.org/officeDocument/2006/relationships/customXml" Target="../ink/ink315.xml"/><Relationship Id="rId70" Type="http://schemas.openxmlformats.org/officeDocument/2006/relationships/customXml" Target="../ink/ink288.xml"/><Relationship Id="rId91" Type="http://schemas.openxmlformats.org/officeDocument/2006/relationships/image" Target="../media/image372.png"/><Relationship Id="rId145" Type="http://schemas.openxmlformats.org/officeDocument/2006/relationships/image" Target="../media/image399.png"/><Relationship Id="rId166" Type="http://schemas.openxmlformats.org/officeDocument/2006/relationships/customXml" Target="../ink/ink336.xml"/><Relationship Id="rId187" Type="http://schemas.openxmlformats.org/officeDocument/2006/relationships/image" Target="../media/image420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359.xml"/><Relationship Id="rId28" Type="http://schemas.openxmlformats.org/officeDocument/2006/relationships/customXml" Target="../ink/ink267.xml"/><Relationship Id="rId49" Type="http://schemas.openxmlformats.org/officeDocument/2006/relationships/image" Target="../media/image351.png"/><Relationship Id="rId114" Type="http://schemas.openxmlformats.org/officeDocument/2006/relationships/customXml" Target="../ink/ink310.xml"/><Relationship Id="rId60" Type="http://schemas.openxmlformats.org/officeDocument/2006/relationships/customXml" Target="../ink/ink283.xml"/><Relationship Id="rId81" Type="http://schemas.openxmlformats.org/officeDocument/2006/relationships/image" Target="../media/image367.png"/><Relationship Id="rId135" Type="http://schemas.openxmlformats.org/officeDocument/2006/relationships/image" Target="../media/image394.png"/><Relationship Id="rId156" Type="http://schemas.openxmlformats.org/officeDocument/2006/relationships/customXml" Target="../ink/ink331.xml"/><Relationship Id="rId177" Type="http://schemas.openxmlformats.org/officeDocument/2006/relationships/image" Target="../media/image415.png"/><Relationship Id="rId198" Type="http://schemas.openxmlformats.org/officeDocument/2006/relationships/customXml" Target="../ink/ink352.xml"/><Relationship Id="rId202" Type="http://schemas.openxmlformats.org/officeDocument/2006/relationships/customXml" Target="../ink/ink354.xml"/><Relationship Id="rId223" Type="http://schemas.openxmlformats.org/officeDocument/2006/relationships/image" Target="../media/image438.png"/><Relationship Id="rId18" Type="http://schemas.openxmlformats.org/officeDocument/2006/relationships/customXml" Target="../ink/ink262.xml"/><Relationship Id="rId39" Type="http://schemas.openxmlformats.org/officeDocument/2006/relationships/image" Target="../media/image346.png"/><Relationship Id="rId50" Type="http://schemas.openxmlformats.org/officeDocument/2006/relationships/customXml" Target="../ink/ink278.xml"/><Relationship Id="rId104" Type="http://schemas.openxmlformats.org/officeDocument/2006/relationships/customXml" Target="../ink/ink305.xml"/><Relationship Id="rId125" Type="http://schemas.openxmlformats.org/officeDocument/2006/relationships/image" Target="../media/image389.png"/><Relationship Id="rId146" Type="http://schemas.openxmlformats.org/officeDocument/2006/relationships/customXml" Target="../ink/ink326.xml"/><Relationship Id="rId167" Type="http://schemas.openxmlformats.org/officeDocument/2006/relationships/image" Target="../media/image410.png"/><Relationship Id="rId188" Type="http://schemas.openxmlformats.org/officeDocument/2006/relationships/customXml" Target="../ink/ink347.xml"/><Relationship Id="rId71" Type="http://schemas.openxmlformats.org/officeDocument/2006/relationships/image" Target="../media/image362.png"/><Relationship Id="rId92" Type="http://schemas.openxmlformats.org/officeDocument/2006/relationships/customXml" Target="../ink/ink299.xml"/><Relationship Id="rId213" Type="http://schemas.openxmlformats.org/officeDocument/2006/relationships/image" Target="../media/image433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41.png"/><Relationship Id="rId40" Type="http://schemas.openxmlformats.org/officeDocument/2006/relationships/customXml" Target="../ink/ink273.xml"/><Relationship Id="rId115" Type="http://schemas.openxmlformats.org/officeDocument/2006/relationships/image" Target="../media/image384.png"/><Relationship Id="rId136" Type="http://schemas.openxmlformats.org/officeDocument/2006/relationships/customXml" Target="../ink/ink321.xml"/><Relationship Id="rId157" Type="http://schemas.openxmlformats.org/officeDocument/2006/relationships/image" Target="../media/image405.png"/><Relationship Id="rId178" Type="http://schemas.openxmlformats.org/officeDocument/2006/relationships/customXml" Target="../ink/ink342.xml"/><Relationship Id="rId61" Type="http://schemas.openxmlformats.org/officeDocument/2006/relationships/image" Target="../media/image357.png"/><Relationship Id="rId82" Type="http://schemas.openxmlformats.org/officeDocument/2006/relationships/customXml" Target="../ink/ink294.xml"/><Relationship Id="rId199" Type="http://schemas.openxmlformats.org/officeDocument/2006/relationships/image" Target="../media/image426.png"/><Relationship Id="rId203" Type="http://schemas.openxmlformats.org/officeDocument/2006/relationships/image" Target="../media/image428.png"/><Relationship Id="rId19" Type="http://schemas.openxmlformats.org/officeDocument/2006/relationships/image" Target="../media/image336.png"/><Relationship Id="rId224" Type="http://schemas.openxmlformats.org/officeDocument/2006/relationships/customXml" Target="../ink/ink365.xml"/><Relationship Id="rId30" Type="http://schemas.openxmlformats.org/officeDocument/2006/relationships/customXml" Target="../ink/ink268.xml"/><Relationship Id="rId105" Type="http://schemas.openxmlformats.org/officeDocument/2006/relationships/image" Target="../media/image379.png"/><Relationship Id="rId126" Type="http://schemas.openxmlformats.org/officeDocument/2006/relationships/customXml" Target="../ink/ink316.xml"/><Relationship Id="rId147" Type="http://schemas.openxmlformats.org/officeDocument/2006/relationships/image" Target="../media/image400.png"/><Relationship Id="rId168" Type="http://schemas.openxmlformats.org/officeDocument/2006/relationships/customXml" Target="../ink/ink337.xml"/><Relationship Id="rId51" Type="http://schemas.openxmlformats.org/officeDocument/2006/relationships/image" Target="../media/image352.png"/><Relationship Id="rId72" Type="http://schemas.openxmlformats.org/officeDocument/2006/relationships/customXml" Target="../ink/ink289.xml"/><Relationship Id="rId93" Type="http://schemas.openxmlformats.org/officeDocument/2006/relationships/image" Target="../media/image373.png"/><Relationship Id="rId189" Type="http://schemas.openxmlformats.org/officeDocument/2006/relationships/image" Target="../media/image42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3.png"/><Relationship Id="rId299" Type="http://schemas.openxmlformats.org/officeDocument/2006/relationships/customXml" Target="../ink/ink551.xml"/><Relationship Id="rId21" Type="http://schemas.openxmlformats.org/officeDocument/2006/relationships/image" Target="../media/image50.png"/><Relationship Id="rId63" Type="http://schemas.openxmlformats.org/officeDocument/2006/relationships/image" Target="../media/image256.png"/><Relationship Id="rId159" Type="http://schemas.openxmlformats.org/officeDocument/2006/relationships/image" Target="../media/image304.png"/><Relationship Id="rId170" Type="http://schemas.openxmlformats.org/officeDocument/2006/relationships/customXml" Target="../ink/ink448.xml"/><Relationship Id="rId226" Type="http://schemas.openxmlformats.org/officeDocument/2006/relationships/customXml" Target="../ink/ink478.xml"/><Relationship Id="rId268" Type="http://schemas.openxmlformats.org/officeDocument/2006/relationships/customXml" Target="../ink/ink520.xml"/><Relationship Id="rId32" Type="http://schemas.openxmlformats.org/officeDocument/2006/relationships/customXml" Target="../ink/ink379.xml"/><Relationship Id="rId74" Type="http://schemas.openxmlformats.org/officeDocument/2006/relationships/customXml" Target="../ink/ink400.xml"/><Relationship Id="rId128" Type="http://schemas.openxmlformats.org/officeDocument/2006/relationships/customXml" Target="../ink/ink427.xml"/><Relationship Id="rId5" Type="http://schemas.openxmlformats.org/officeDocument/2006/relationships/image" Target="../media/image12.png"/><Relationship Id="rId181" Type="http://schemas.openxmlformats.org/officeDocument/2006/relationships/image" Target="../media/image315.png"/><Relationship Id="rId237" Type="http://schemas.openxmlformats.org/officeDocument/2006/relationships/customXml" Target="../ink/ink489.xml"/><Relationship Id="rId279" Type="http://schemas.openxmlformats.org/officeDocument/2006/relationships/customXml" Target="../ink/ink531.xml"/><Relationship Id="rId43" Type="http://schemas.openxmlformats.org/officeDocument/2006/relationships/image" Target="../media/image246.png"/><Relationship Id="rId139" Type="http://schemas.openxmlformats.org/officeDocument/2006/relationships/image" Target="../media/image294.png"/><Relationship Id="rId290" Type="http://schemas.openxmlformats.org/officeDocument/2006/relationships/customXml" Target="../ink/ink542.xml"/><Relationship Id="rId304" Type="http://schemas.openxmlformats.org/officeDocument/2006/relationships/customXml" Target="../ink/ink556.xml"/><Relationship Id="rId85" Type="http://schemas.openxmlformats.org/officeDocument/2006/relationships/image" Target="../media/image267.png"/><Relationship Id="rId150" Type="http://schemas.openxmlformats.org/officeDocument/2006/relationships/customXml" Target="../ink/ink438.xml"/><Relationship Id="rId192" Type="http://schemas.openxmlformats.org/officeDocument/2006/relationships/customXml" Target="../ink/ink459.xml"/><Relationship Id="rId206" Type="http://schemas.openxmlformats.org/officeDocument/2006/relationships/customXml" Target="../ink/ink466.xml"/><Relationship Id="rId248" Type="http://schemas.openxmlformats.org/officeDocument/2006/relationships/customXml" Target="../ink/ink500.xml"/><Relationship Id="rId12" Type="http://schemas.openxmlformats.org/officeDocument/2006/relationships/customXml" Target="../ink/ink369.xml"/><Relationship Id="rId108" Type="http://schemas.openxmlformats.org/officeDocument/2006/relationships/customXml" Target="../ink/ink417.xml"/><Relationship Id="rId54" Type="http://schemas.openxmlformats.org/officeDocument/2006/relationships/customXml" Target="../ink/ink390.xml"/><Relationship Id="rId96" Type="http://schemas.openxmlformats.org/officeDocument/2006/relationships/customXml" Target="../ink/ink411.xml"/><Relationship Id="rId161" Type="http://schemas.openxmlformats.org/officeDocument/2006/relationships/image" Target="../media/image305.png"/><Relationship Id="rId217" Type="http://schemas.openxmlformats.org/officeDocument/2006/relationships/image" Target="../media/image445.png"/><Relationship Id="rId259" Type="http://schemas.openxmlformats.org/officeDocument/2006/relationships/customXml" Target="../ink/ink511.xml"/><Relationship Id="rId23" Type="http://schemas.openxmlformats.org/officeDocument/2006/relationships/image" Target="../media/image57.png"/><Relationship Id="rId119" Type="http://schemas.openxmlformats.org/officeDocument/2006/relationships/image" Target="../media/image284.png"/><Relationship Id="rId270" Type="http://schemas.openxmlformats.org/officeDocument/2006/relationships/customXml" Target="../ink/ink522.xml"/><Relationship Id="rId44" Type="http://schemas.openxmlformats.org/officeDocument/2006/relationships/customXml" Target="../ink/ink385.xml"/><Relationship Id="rId65" Type="http://schemas.openxmlformats.org/officeDocument/2006/relationships/image" Target="../media/image257.png"/><Relationship Id="rId86" Type="http://schemas.openxmlformats.org/officeDocument/2006/relationships/customXml" Target="../ink/ink406.xml"/><Relationship Id="rId130" Type="http://schemas.openxmlformats.org/officeDocument/2006/relationships/customXml" Target="../ink/ink428.xml"/><Relationship Id="rId151" Type="http://schemas.openxmlformats.org/officeDocument/2006/relationships/image" Target="../media/image300.png"/><Relationship Id="rId172" Type="http://schemas.openxmlformats.org/officeDocument/2006/relationships/customXml" Target="../ink/ink449.xml"/><Relationship Id="rId193" Type="http://schemas.openxmlformats.org/officeDocument/2006/relationships/image" Target="../media/image321.png"/><Relationship Id="rId207" Type="http://schemas.openxmlformats.org/officeDocument/2006/relationships/image" Target="../media/image328.png"/><Relationship Id="rId228" Type="http://schemas.openxmlformats.org/officeDocument/2006/relationships/customXml" Target="../ink/ink480.xml"/><Relationship Id="rId249" Type="http://schemas.openxmlformats.org/officeDocument/2006/relationships/customXml" Target="../ink/ink501.xml"/><Relationship Id="rId13" Type="http://schemas.openxmlformats.org/officeDocument/2006/relationships/image" Target="../media/image46.png"/><Relationship Id="rId109" Type="http://schemas.openxmlformats.org/officeDocument/2006/relationships/image" Target="../media/image279.png"/><Relationship Id="rId260" Type="http://schemas.openxmlformats.org/officeDocument/2006/relationships/customXml" Target="../ink/ink512.xml"/><Relationship Id="rId281" Type="http://schemas.openxmlformats.org/officeDocument/2006/relationships/customXml" Target="../ink/ink533.xml"/><Relationship Id="rId34" Type="http://schemas.openxmlformats.org/officeDocument/2006/relationships/customXml" Target="../ink/ink380.xml"/><Relationship Id="rId55" Type="http://schemas.openxmlformats.org/officeDocument/2006/relationships/image" Target="../media/image252.png"/><Relationship Id="rId76" Type="http://schemas.openxmlformats.org/officeDocument/2006/relationships/customXml" Target="../ink/ink401.xml"/><Relationship Id="rId97" Type="http://schemas.openxmlformats.org/officeDocument/2006/relationships/image" Target="../media/image273.png"/><Relationship Id="rId120" Type="http://schemas.openxmlformats.org/officeDocument/2006/relationships/customXml" Target="../ink/ink423.xml"/><Relationship Id="rId141" Type="http://schemas.openxmlformats.org/officeDocument/2006/relationships/image" Target="../media/image295.png"/><Relationship Id="rId7" Type="http://schemas.openxmlformats.org/officeDocument/2006/relationships/image" Target="../media/image8.png"/><Relationship Id="rId162" Type="http://schemas.openxmlformats.org/officeDocument/2006/relationships/customXml" Target="../ink/ink444.xml"/><Relationship Id="rId183" Type="http://schemas.openxmlformats.org/officeDocument/2006/relationships/image" Target="../media/image316.png"/><Relationship Id="rId218" Type="http://schemas.openxmlformats.org/officeDocument/2006/relationships/customXml" Target="../ink/ink472.xml"/><Relationship Id="rId239" Type="http://schemas.openxmlformats.org/officeDocument/2006/relationships/customXml" Target="../ink/ink491.xml"/><Relationship Id="rId250" Type="http://schemas.openxmlformats.org/officeDocument/2006/relationships/customXml" Target="../ink/ink502.xml"/><Relationship Id="rId271" Type="http://schemas.openxmlformats.org/officeDocument/2006/relationships/customXml" Target="../ink/ink523.xml"/><Relationship Id="rId292" Type="http://schemas.openxmlformats.org/officeDocument/2006/relationships/customXml" Target="../ink/ink544.xml"/><Relationship Id="rId306" Type="http://schemas.openxmlformats.org/officeDocument/2006/relationships/customXml" Target="../ink/ink558.xml"/><Relationship Id="rId24" Type="http://schemas.openxmlformats.org/officeDocument/2006/relationships/customXml" Target="../ink/ink375.xml"/><Relationship Id="rId45" Type="http://schemas.openxmlformats.org/officeDocument/2006/relationships/image" Target="../media/image247.png"/><Relationship Id="rId66" Type="http://schemas.openxmlformats.org/officeDocument/2006/relationships/customXml" Target="../ink/ink396.xml"/><Relationship Id="rId87" Type="http://schemas.openxmlformats.org/officeDocument/2006/relationships/image" Target="../media/image268.png"/><Relationship Id="rId110" Type="http://schemas.openxmlformats.org/officeDocument/2006/relationships/customXml" Target="../ink/ink418.xml"/><Relationship Id="rId131" Type="http://schemas.openxmlformats.org/officeDocument/2006/relationships/image" Target="../media/image290.png"/><Relationship Id="rId152" Type="http://schemas.openxmlformats.org/officeDocument/2006/relationships/customXml" Target="../ink/ink439.xml"/><Relationship Id="rId173" Type="http://schemas.openxmlformats.org/officeDocument/2006/relationships/image" Target="../media/image311.png"/><Relationship Id="rId194" Type="http://schemas.openxmlformats.org/officeDocument/2006/relationships/customXml" Target="../ink/ink460.xml"/><Relationship Id="rId208" Type="http://schemas.openxmlformats.org/officeDocument/2006/relationships/customXml" Target="../ink/ink467.xml"/><Relationship Id="rId229" Type="http://schemas.openxmlformats.org/officeDocument/2006/relationships/customXml" Target="../ink/ink481.xml"/><Relationship Id="rId240" Type="http://schemas.openxmlformats.org/officeDocument/2006/relationships/customXml" Target="../ink/ink492.xml"/><Relationship Id="rId261" Type="http://schemas.openxmlformats.org/officeDocument/2006/relationships/customXml" Target="../ink/ink513.xml"/><Relationship Id="rId14" Type="http://schemas.openxmlformats.org/officeDocument/2006/relationships/customXml" Target="../ink/ink370.xml"/><Relationship Id="rId35" Type="http://schemas.openxmlformats.org/officeDocument/2006/relationships/image" Target="../media/image242.png"/><Relationship Id="rId56" Type="http://schemas.openxmlformats.org/officeDocument/2006/relationships/customXml" Target="../ink/ink391.xml"/><Relationship Id="rId77" Type="http://schemas.openxmlformats.org/officeDocument/2006/relationships/image" Target="../media/image263.png"/><Relationship Id="rId100" Type="http://schemas.openxmlformats.org/officeDocument/2006/relationships/customXml" Target="../ink/ink413.xml"/><Relationship Id="rId282" Type="http://schemas.openxmlformats.org/officeDocument/2006/relationships/customXml" Target="../ink/ink534.xml"/><Relationship Id="rId8" Type="http://schemas.openxmlformats.org/officeDocument/2006/relationships/customXml" Target="../ink/ink367.xml"/><Relationship Id="rId98" Type="http://schemas.openxmlformats.org/officeDocument/2006/relationships/customXml" Target="../ink/ink412.xml"/><Relationship Id="rId121" Type="http://schemas.openxmlformats.org/officeDocument/2006/relationships/image" Target="../media/image285.png"/><Relationship Id="rId142" Type="http://schemas.openxmlformats.org/officeDocument/2006/relationships/customXml" Target="../ink/ink434.xml"/><Relationship Id="rId163" Type="http://schemas.openxmlformats.org/officeDocument/2006/relationships/image" Target="../media/image306.png"/><Relationship Id="rId184" Type="http://schemas.openxmlformats.org/officeDocument/2006/relationships/customXml" Target="../ink/ink455.xml"/><Relationship Id="rId219" Type="http://schemas.openxmlformats.org/officeDocument/2006/relationships/image" Target="../media/image446.png"/><Relationship Id="rId230" Type="http://schemas.openxmlformats.org/officeDocument/2006/relationships/customXml" Target="../ink/ink482.xml"/><Relationship Id="rId251" Type="http://schemas.openxmlformats.org/officeDocument/2006/relationships/customXml" Target="../ink/ink503.xml"/><Relationship Id="rId25" Type="http://schemas.openxmlformats.org/officeDocument/2006/relationships/image" Target="../media/image58.png"/><Relationship Id="rId46" Type="http://schemas.openxmlformats.org/officeDocument/2006/relationships/customXml" Target="../ink/ink386.xml"/><Relationship Id="rId67" Type="http://schemas.openxmlformats.org/officeDocument/2006/relationships/image" Target="../media/image258.png"/><Relationship Id="rId272" Type="http://schemas.openxmlformats.org/officeDocument/2006/relationships/customXml" Target="../ink/ink524.xml"/><Relationship Id="rId293" Type="http://schemas.openxmlformats.org/officeDocument/2006/relationships/customXml" Target="../ink/ink545.xml"/><Relationship Id="rId307" Type="http://schemas.openxmlformats.org/officeDocument/2006/relationships/customXml" Target="../ink/ink559.xml"/><Relationship Id="rId88" Type="http://schemas.openxmlformats.org/officeDocument/2006/relationships/customXml" Target="../ink/ink407.xml"/><Relationship Id="rId111" Type="http://schemas.openxmlformats.org/officeDocument/2006/relationships/image" Target="../media/image280.png"/><Relationship Id="rId132" Type="http://schemas.openxmlformats.org/officeDocument/2006/relationships/customXml" Target="../ink/ink429.xml"/><Relationship Id="rId153" Type="http://schemas.openxmlformats.org/officeDocument/2006/relationships/image" Target="../media/image301.png"/><Relationship Id="rId174" Type="http://schemas.openxmlformats.org/officeDocument/2006/relationships/customXml" Target="../ink/ink450.xml"/><Relationship Id="rId195" Type="http://schemas.openxmlformats.org/officeDocument/2006/relationships/image" Target="../media/image322.png"/><Relationship Id="rId209" Type="http://schemas.openxmlformats.org/officeDocument/2006/relationships/image" Target="../media/image441.png"/><Relationship Id="rId220" Type="http://schemas.openxmlformats.org/officeDocument/2006/relationships/customXml" Target="../ink/ink473.xml"/><Relationship Id="rId241" Type="http://schemas.openxmlformats.org/officeDocument/2006/relationships/customXml" Target="../ink/ink493.xml"/><Relationship Id="rId15" Type="http://schemas.openxmlformats.org/officeDocument/2006/relationships/image" Target="../media/image47.png"/><Relationship Id="rId36" Type="http://schemas.openxmlformats.org/officeDocument/2006/relationships/customXml" Target="../ink/ink381.xml"/><Relationship Id="rId57" Type="http://schemas.openxmlformats.org/officeDocument/2006/relationships/image" Target="../media/image253.png"/><Relationship Id="rId262" Type="http://schemas.openxmlformats.org/officeDocument/2006/relationships/customXml" Target="../ink/ink514.xml"/><Relationship Id="rId283" Type="http://schemas.openxmlformats.org/officeDocument/2006/relationships/customXml" Target="../ink/ink535.xml"/><Relationship Id="rId78" Type="http://schemas.openxmlformats.org/officeDocument/2006/relationships/customXml" Target="../ink/ink402.xml"/><Relationship Id="rId99" Type="http://schemas.openxmlformats.org/officeDocument/2006/relationships/image" Target="../media/image274.png"/><Relationship Id="rId101" Type="http://schemas.openxmlformats.org/officeDocument/2006/relationships/image" Target="../media/image275.png"/><Relationship Id="rId122" Type="http://schemas.openxmlformats.org/officeDocument/2006/relationships/customXml" Target="../ink/ink424.xml"/><Relationship Id="rId143" Type="http://schemas.openxmlformats.org/officeDocument/2006/relationships/image" Target="../media/image296.png"/><Relationship Id="rId164" Type="http://schemas.openxmlformats.org/officeDocument/2006/relationships/customXml" Target="../ink/ink445.xml"/><Relationship Id="rId185" Type="http://schemas.openxmlformats.org/officeDocument/2006/relationships/image" Target="../media/image317.png"/><Relationship Id="rId9" Type="http://schemas.openxmlformats.org/officeDocument/2006/relationships/image" Target="../media/image13.png"/><Relationship Id="rId210" Type="http://schemas.openxmlformats.org/officeDocument/2006/relationships/customXml" Target="../ink/ink468.xml"/><Relationship Id="rId26" Type="http://schemas.openxmlformats.org/officeDocument/2006/relationships/customXml" Target="../ink/ink376.xml"/><Relationship Id="rId231" Type="http://schemas.openxmlformats.org/officeDocument/2006/relationships/customXml" Target="../ink/ink483.xml"/><Relationship Id="rId252" Type="http://schemas.openxmlformats.org/officeDocument/2006/relationships/customXml" Target="../ink/ink504.xml"/><Relationship Id="rId273" Type="http://schemas.openxmlformats.org/officeDocument/2006/relationships/customXml" Target="../ink/ink525.xml"/><Relationship Id="rId294" Type="http://schemas.openxmlformats.org/officeDocument/2006/relationships/customXml" Target="../ink/ink546.xml"/><Relationship Id="rId308" Type="http://schemas.openxmlformats.org/officeDocument/2006/relationships/customXml" Target="../ink/ink560.xml"/><Relationship Id="rId47" Type="http://schemas.openxmlformats.org/officeDocument/2006/relationships/image" Target="../media/image248.png"/><Relationship Id="rId68" Type="http://schemas.openxmlformats.org/officeDocument/2006/relationships/customXml" Target="../ink/ink397.xml"/><Relationship Id="rId89" Type="http://schemas.openxmlformats.org/officeDocument/2006/relationships/image" Target="../media/image269.png"/><Relationship Id="rId112" Type="http://schemas.openxmlformats.org/officeDocument/2006/relationships/customXml" Target="../ink/ink419.xml"/><Relationship Id="rId133" Type="http://schemas.openxmlformats.org/officeDocument/2006/relationships/image" Target="../media/image291.png"/><Relationship Id="rId154" Type="http://schemas.openxmlformats.org/officeDocument/2006/relationships/customXml" Target="../ink/ink440.xml"/><Relationship Id="rId175" Type="http://schemas.openxmlformats.org/officeDocument/2006/relationships/image" Target="../media/image312.png"/><Relationship Id="rId196" Type="http://schemas.openxmlformats.org/officeDocument/2006/relationships/customXml" Target="../ink/ink461.xml"/><Relationship Id="rId200" Type="http://schemas.openxmlformats.org/officeDocument/2006/relationships/customXml" Target="../ink/ink463.xml"/><Relationship Id="rId16" Type="http://schemas.openxmlformats.org/officeDocument/2006/relationships/customXml" Target="../ink/ink371.xml"/><Relationship Id="rId221" Type="http://schemas.openxmlformats.org/officeDocument/2006/relationships/image" Target="../media/image447.png"/><Relationship Id="rId242" Type="http://schemas.openxmlformats.org/officeDocument/2006/relationships/customXml" Target="../ink/ink494.xml"/><Relationship Id="rId263" Type="http://schemas.openxmlformats.org/officeDocument/2006/relationships/customXml" Target="../ink/ink515.xml"/><Relationship Id="rId284" Type="http://schemas.openxmlformats.org/officeDocument/2006/relationships/customXml" Target="../ink/ink536.xml"/><Relationship Id="rId37" Type="http://schemas.openxmlformats.org/officeDocument/2006/relationships/image" Target="../media/image243.png"/><Relationship Id="rId58" Type="http://schemas.openxmlformats.org/officeDocument/2006/relationships/customXml" Target="../ink/ink392.xml"/><Relationship Id="rId79" Type="http://schemas.openxmlformats.org/officeDocument/2006/relationships/image" Target="../media/image264.png"/><Relationship Id="rId102" Type="http://schemas.openxmlformats.org/officeDocument/2006/relationships/customXml" Target="../ink/ink414.xml"/><Relationship Id="rId123" Type="http://schemas.openxmlformats.org/officeDocument/2006/relationships/image" Target="../media/image286.png"/><Relationship Id="rId144" Type="http://schemas.openxmlformats.org/officeDocument/2006/relationships/customXml" Target="../ink/ink435.xml"/><Relationship Id="rId90" Type="http://schemas.openxmlformats.org/officeDocument/2006/relationships/customXml" Target="../ink/ink408.xml"/><Relationship Id="rId165" Type="http://schemas.openxmlformats.org/officeDocument/2006/relationships/image" Target="../media/image307.png"/><Relationship Id="rId186" Type="http://schemas.openxmlformats.org/officeDocument/2006/relationships/customXml" Target="../ink/ink456.xml"/><Relationship Id="rId211" Type="http://schemas.openxmlformats.org/officeDocument/2006/relationships/image" Target="../media/image442.png"/><Relationship Id="rId232" Type="http://schemas.openxmlformats.org/officeDocument/2006/relationships/customXml" Target="../ink/ink484.xml"/><Relationship Id="rId253" Type="http://schemas.openxmlformats.org/officeDocument/2006/relationships/customXml" Target="../ink/ink505.xml"/><Relationship Id="rId274" Type="http://schemas.openxmlformats.org/officeDocument/2006/relationships/customXml" Target="../ink/ink526.xml"/><Relationship Id="rId295" Type="http://schemas.openxmlformats.org/officeDocument/2006/relationships/customXml" Target="../ink/ink547.xml"/><Relationship Id="rId309" Type="http://schemas.openxmlformats.org/officeDocument/2006/relationships/customXml" Target="../ink/ink561.xml"/><Relationship Id="rId27" Type="http://schemas.openxmlformats.org/officeDocument/2006/relationships/image" Target="../media/image59.png"/><Relationship Id="rId48" Type="http://schemas.openxmlformats.org/officeDocument/2006/relationships/customXml" Target="../ink/ink387.xml"/><Relationship Id="rId69" Type="http://schemas.openxmlformats.org/officeDocument/2006/relationships/image" Target="../media/image259.png"/><Relationship Id="rId113" Type="http://schemas.openxmlformats.org/officeDocument/2006/relationships/image" Target="../media/image281.png"/><Relationship Id="rId134" Type="http://schemas.openxmlformats.org/officeDocument/2006/relationships/customXml" Target="../ink/ink430.xml"/><Relationship Id="rId80" Type="http://schemas.openxmlformats.org/officeDocument/2006/relationships/customXml" Target="../ink/ink403.xml"/><Relationship Id="rId155" Type="http://schemas.openxmlformats.org/officeDocument/2006/relationships/image" Target="../media/image302.png"/><Relationship Id="rId176" Type="http://schemas.openxmlformats.org/officeDocument/2006/relationships/customXml" Target="../ink/ink451.xml"/><Relationship Id="rId197" Type="http://schemas.openxmlformats.org/officeDocument/2006/relationships/image" Target="../media/image323.png"/><Relationship Id="rId201" Type="http://schemas.openxmlformats.org/officeDocument/2006/relationships/image" Target="../media/image325.png"/><Relationship Id="rId222" Type="http://schemas.openxmlformats.org/officeDocument/2006/relationships/customXml" Target="../ink/ink474.xml"/><Relationship Id="rId243" Type="http://schemas.openxmlformats.org/officeDocument/2006/relationships/customXml" Target="../ink/ink495.xml"/><Relationship Id="rId264" Type="http://schemas.openxmlformats.org/officeDocument/2006/relationships/customXml" Target="../ink/ink516.xml"/><Relationship Id="rId285" Type="http://schemas.openxmlformats.org/officeDocument/2006/relationships/customXml" Target="../ink/ink537.xml"/><Relationship Id="rId17" Type="http://schemas.openxmlformats.org/officeDocument/2006/relationships/image" Target="../media/image48.png"/><Relationship Id="rId38" Type="http://schemas.openxmlformats.org/officeDocument/2006/relationships/customXml" Target="../ink/ink382.xml"/><Relationship Id="rId59" Type="http://schemas.openxmlformats.org/officeDocument/2006/relationships/image" Target="../media/image254.png"/><Relationship Id="rId103" Type="http://schemas.openxmlformats.org/officeDocument/2006/relationships/image" Target="../media/image276.png"/><Relationship Id="rId124" Type="http://schemas.openxmlformats.org/officeDocument/2006/relationships/customXml" Target="../ink/ink425.xml"/><Relationship Id="rId310" Type="http://schemas.openxmlformats.org/officeDocument/2006/relationships/customXml" Target="../ink/ink562.xml"/><Relationship Id="rId70" Type="http://schemas.openxmlformats.org/officeDocument/2006/relationships/customXml" Target="../ink/ink398.xml"/><Relationship Id="rId91" Type="http://schemas.openxmlformats.org/officeDocument/2006/relationships/image" Target="../media/image270.png"/><Relationship Id="rId145" Type="http://schemas.openxmlformats.org/officeDocument/2006/relationships/image" Target="../media/image297.png"/><Relationship Id="rId166" Type="http://schemas.openxmlformats.org/officeDocument/2006/relationships/customXml" Target="../ink/ink446.xml"/><Relationship Id="rId187" Type="http://schemas.openxmlformats.org/officeDocument/2006/relationships/image" Target="../media/image318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469.xml"/><Relationship Id="rId233" Type="http://schemas.openxmlformats.org/officeDocument/2006/relationships/customXml" Target="../ink/ink485.xml"/><Relationship Id="rId254" Type="http://schemas.openxmlformats.org/officeDocument/2006/relationships/customXml" Target="../ink/ink506.xml"/><Relationship Id="rId28" Type="http://schemas.openxmlformats.org/officeDocument/2006/relationships/customXml" Target="../ink/ink377.xml"/><Relationship Id="rId49" Type="http://schemas.openxmlformats.org/officeDocument/2006/relationships/image" Target="../media/image249.png"/><Relationship Id="rId114" Type="http://schemas.openxmlformats.org/officeDocument/2006/relationships/customXml" Target="../ink/ink420.xml"/><Relationship Id="rId275" Type="http://schemas.openxmlformats.org/officeDocument/2006/relationships/customXml" Target="../ink/ink527.xml"/><Relationship Id="rId296" Type="http://schemas.openxmlformats.org/officeDocument/2006/relationships/customXml" Target="../ink/ink548.xml"/><Relationship Id="rId300" Type="http://schemas.openxmlformats.org/officeDocument/2006/relationships/customXml" Target="../ink/ink552.xml"/><Relationship Id="rId60" Type="http://schemas.openxmlformats.org/officeDocument/2006/relationships/customXml" Target="../ink/ink393.xml"/><Relationship Id="rId81" Type="http://schemas.openxmlformats.org/officeDocument/2006/relationships/image" Target="../media/image265.png"/><Relationship Id="rId135" Type="http://schemas.openxmlformats.org/officeDocument/2006/relationships/image" Target="../media/image292.png"/><Relationship Id="rId156" Type="http://schemas.openxmlformats.org/officeDocument/2006/relationships/customXml" Target="../ink/ink441.xml"/><Relationship Id="rId177" Type="http://schemas.openxmlformats.org/officeDocument/2006/relationships/image" Target="../media/image313.png"/><Relationship Id="rId198" Type="http://schemas.openxmlformats.org/officeDocument/2006/relationships/customXml" Target="../ink/ink462.xml"/><Relationship Id="rId202" Type="http://schemas.openxmlformats.org/officeDocument/2006/relationships/customXml" Target="../ink/ink464.xml"/><Relationship Id="rId223" Type="http://schemas.openxmlformats.org/officeDocument/2006/relationships/customXml" Target="../ink/ink475.xml"/><Relationship Id="rId244" Type="http://schemas.openxmlformats.org/officeDocument/2006/relationships/customXml" Target="../ink/ink496.xml"/><Relationship Id="rId18" Type="http://schemas.openxmlformats.org/officeDocument/2006/relationships/customXml" Target="../ink/ink372.xml"/><Relationship Id="rId39" Type="http://schemas.openxmlformats.org/officeDocument/2006/relationships/image" Target="../media/image244.png"/><Relationship Id="rId265" Type="http://schemas.openxmlformats.org/officeDocument/2006/relationships/customXml" Target="../ink/ink517.xml"/><Relationship Id="rId286" Type="http://schemas.openxmlformats.org/officeDocument/2006/relationships/customXml" Target="../ink/ink538.xml"/><Relationship Id="rId50" Type="http://schemas.openxmlformats.org/officeDocument/2006/relationships/customXml" Target="../ink/ink388.xml"/><Relationship Id="rId104" Type="http://schemas.openxmlformats.org/officeDocument/2006/relationships/customXml" Target="../ink/ink415.xml"/><Relationship Id="rId125" Type="http://schemas.openxmlformats.org/officeDocument/2006/relationships/image" Target="../media/image287.png"/><Relationship Id="rId146" Type="http://schemas.openxmlformats.org/officeDocument/2006/relationships/customXml" Target="../ink/ink436.xml"/><Relationship Id="rId167" Type="http://schemas.openxmlformats.org/officeDocument/2006/relationships/image" Target="../media/image308.png"/><Relationship Id="rId188" Type="http://schemas.openxmlformats.org/officeDocument/2006/relationships/customXml" Target="../ink/ink457.xml"/><Relationship Id="rId311" Type="http://schemas.openxmlformats.org/officeDocument/2006/relationships/customXml" Target="../ink/ink563.xml"/><Relationship Id="rId71" Type="http://schemas.openxmlformats.org/officeDocument/2006/relationships/image" Target="../media/image260.png"/><Relationship Id="rId92" Type="http://schemas.openxmlformats.org/officeDocument/2006/relationships/customXml" Target="../ink/ink409.xml"/><Relationship Id="rId213" Type="http://schemas.openxmlformats.org/officeDocument/2006/relationships/image" Target="../media/image443.png"/><Relationship Id="rId234" Type="http://schemas.openxmlformats.org/officeDocument/2006/relationships/customXml" Target="../ink/ink486.xml"/><Relationship Id="rId2" Type="http://schemas.openxmlformats.org/officeDocument/2006/relationships/notesSlide" Target="../notesSlides/notesSlide3.xml"/><Relationship Id="rId29" Type="http://schemas.openxmlformats.org/officeDocument/2006/relationships/image" Target="../media/image239.png"/><Relationship Id="rId255" Type="http://schemas.openxmlformats.org/officeDocument/2006/relationships/customXml" Target="../ink/ink507.xml"/><Relationship Id="rId276" Type="http://schemas.openxmlformats.org/officeDocument/2006/relationships/customXml" Target="../ink/ink528.xml"/><Relationship Id="rId297" Type="http://schemas.openxmlformats.org/officeDocument/2006/relationships/customXml" Target="../ink/ink549.xml"/><Relationship Id="rId40" Type="http://schemas.openxmlformats.org/officeDocument/2006/relationships/customXml" Target="../ink/ink383.xml"/><Relationship Id="rId115" Type="http://schemas.openxmlformats.org/officeDocument/2006/relationships/image" Target="../media/image282.png"/><Relationship Id="rId136" Type="http://schemas.openxmlformats.org/officeDocument/2006/relationships/customXml" Target="../ink/ink431.xml"/><Relationship Id="rId157" Type="http://schemas.openxmlformats.org/officeDocument/2006/relationships/image" Target="../media/image303.png"/><Relationship Id="rId178" Type="http://schemas.openxmlformats.org/officeDocument/2006/relationships/customXml" Target="../ink/ink452.xml"/><Relationship Id="rId301" Type="http://schemas.openxmlformats.org/officeDocument/2006/relationships/customXml" Target="../ink/ink553.xml"/><Relationship Id="rId61" Type="http://schemas.openxmlformats.org/officeDocument/2006/relationships/image" Target="../media/image255.png"/><Relationship Id="rId82" Type="http://schemas.openxmlformats.org/officeDocument/2006/relationships/customXml" Target="../ink/ink404.xml"/><Relationship Id="rId199" Type="http://schemas.openxmlformats.org/officeDocument/2006/relationships/image" Target="../media/image324.png"/><Relationship Id="rId203" Type="http://schemas.openxmlformats.org/officeDocument/2006/relationships/image" Target="../media/image326.png"/><Relationship Id="rId19" Type="http://schemas.openxmlformats.org/officeDocument/2006/relationships/image" Target="../media/image49.png"/><Relationship Id="rId224" Type="http://schemas.openxmlformats.org/officeDocument/2006/relationships/customXml" Target="../ink/ink476.xml"/><Relationship Id="rId245" Type="http://schemas.openxmlformats.org/officeDocument/2006/relationships/customXml" Target="../ink/ink497.xml"/><Relationship Id="rId266" Type="http://schemas.openxmlformats.org/officeDocument/2006/relationships/customXml" Target="../ink/ink518.xml"/><Relationship Id="rId287" Type="http://schemas.openxmlformats.org/officeDocument/2006/relationships/customXml" Target="../ink/ink539.xml"/><Relationship Id="rId30" Type="http://schemas.openxmlformats.org/officeDocument/2006/relationships/customXml" Target="../ink/ink378.xml"/><Relationship Id="rId105" Type="http://schemas.openxmlformats.org/officeDocument/2006/relationships/image" Target="../media/image277.png"/><Relationship Id="rId126" Type="http://schemas.openxmlformats.org/officeDocument/2006/relationships/customXml" Target="../ink/ink426.xml"/><Relationship Id="rId147" Type="http://schemas.openxmlformats.org/officeDocument/2006/relationships/image" Target="../media/image298.png"/><Relationship Id="rId168" Type="http://schemas.openxmlformats.org/officeDocument/2006/relationships/customXml" Target="../ink/ink447.xml"/><Relationship Id="rId51" Type="http://schemas.openxmlformats.org/officeDocument/2006/relationships/image" Target="../media/image250.png"/><Relationship Id="rId72" Type="http://schemas.openxmlformats.org/officeDocument/2006/relationships/customXml" Target="../ink/ink399.xml"/><Relationship Id="rId93" Type="http://schemas.openxmlformats.org/officeDocument/2006/relationships/image" Target="../media/image271.png"/><Relationship Id="rId189" Type="http://schemas.openxmlformats.org/officeDocument/2006/relationships/image" Target="../media/image319.png"/><Relationship Id="rId3" Type="http://schemas.openxmlformats.org/officeDocument/2006/relationships/image" Target="../media/image11.png"/><Relationship Id="rId214" Type="http://schemas.openxmlformats.org/officeDocument/2006/relationships/customXml" Target="../ink/ink470.xml"/><Relationship Id="rId235" Type="http://schemas.openxmlformats.org/officeDocument/2006/relationships/customXml" Target="../ink/ink487.xml"/><Relationship Id="rId256" Type="http://schemas.openxmlformats.org/officeDocument/2006/relationships/customXml" Target="../ink/ink508.xml"/><Relationship Id="rId277" Type="http://schemas.openxmlformats.org/officeDocument/2006/relationships/customXml" Target="../ink/ink529.xml"/><Relationship Id="rId298" Type="http://schemas.openxmlformats.org/officeDocument/2006/relationships/customXml" Target="../ink/ink550.xml"/><Relationship Id="rId116" Type="http://schemas.openxmlformats.org/officeDocument/2006/relationships/customXml" Target="../ink/ink421.xml"/><Relationship Id="rId137" Type="http://schemas.openxmlformats.org/officeDocument/2006/relationships/image" Target="../media/image293.png"/><Relationship Id="rId158" Type="http://schemas.openxmlformats.org/officeDocument/2006/relationships/customXml" Target="../ink/ink442.xml"/><Relationship Id="rId302" Type="http://schemas.openxmlformats.org/officeDocument/2006/relationships/customXml" Target="../ink/ink554.xml"/><Relationship Id="rId20" Type="http://schemas.openxmlformats.org/officeDocument/2006/relationships/customXml" Target="../ink/ink373.xml"/><Relationship Id="rId41" Type="http://schemas.openxmlformats.org/officeDocument/2006/relationships/image" Target="../media/image245.png"/><Relationship Id="rId62" Type="http://schemas.openxmlformats.org/officeDocument/2006/relationships/customXml" Target="../ink/ink394.xml"/><Relationship Id="rId83" Type="http://schemas.openxmlformats.org/officeDocument/2006/relationships/image" Target="../media/image266.png"/><Relationship Id="rId179" Type="http://schemas.openxmlformats.org/officeDocument/2006/relationships/image" Target="../media/image314.png"/><Relationship Id="rId190" Type="http://schemas.openxmlformats.org/officeDocument/2006/relationships/customXml" Target="../ink/ink458.xml"/><Relationship Id="rId204" Type="http://schemas.openxmlformats.org/officeDocument/2006/relationships/customXml" Target="../ink/ink465.xml"/><Relationship Id="rId225" Type="http://schemas.openxmlformats.org/officeDocument/2006/relationships/customXml" Target="../ink/ink477.xml"/><Relationship Id="rId246" Type="http://schemas.openxmlformats.org/officeDocument/2006/relationships/customXml" Target="../ink/ink498.xml"/><Relationship Id="rId267" Type="http://schemas.openxmlformats.org/officeDocument/2006/relationships/customXml" Target="../ink/ink519.xml"/><Relationship Id="rId288" Type="http://schemas.openxmlformats.org/officeDocument/2006/relationships/customXml" Target="../ink/ink540.xml"/><Relationship Id="rId106" Type="http://schemas.openxmlformats.org/officeDocument/2006/relationships/customXml" Target="../ink/ink416.xml"/><Relationship Id="rId127" Type="http://schemas.openxmlformats.org/officeDocument/2006/relationships/image" Target="../media/image288.png"/><Relationship Id="rId10" Type="http://schemas.openxmlformats.org/officeDocument/2006/relationships/customXml" Target="../ink/ink368.xml"/><Relationship Id="rId31" Type="http://schemas.openxmlformats.org/officeDocument/2006/relationships/image" Target="../media/image240.png"/><Relationship Id="rId52" Type="http://schemas.openxmlformats.org/officeDocument/2006/relationships/customXml" Target="../ink/ink389.xml"/><Relationship Id="rId73" Type="http://schemas.openxmlformats.org/officeDocument/2006/relationships/image" Target="../media/image261.png"/><Relationship Id="rId94" Type="http://schemas.openxmlformats.org/officeDocument/2006/relationships/customXml" Target="../ink/ink410.xml"/><Relationship Id="rId148" Type="http://schemas.openxmlformats.org/officeDocument/2006/relationships/customXml" Target="../ink/ink437.xml"/><Relationship Id="rId169" Type="http://schemas.openxmlformats.org/officeDocument/2006/relationships/image" Target="../media/image309.png"/><Relationship Id="rId4" Type="http://schemas.microsoft.com/office/2007/relationships/hdphoto" Target="../media/hdphoto2.wdp"/><Relationship Id="rId180" Type="http://schemas.openxmlformats.org/officeDocument/2006/relationships/customXml" Target="../ink/ink453.xml"/><Relationship Id="rId215" Type="http://schemas.openxmlformats.org/officeDocument/2006/relationships/image" Target="../media/image444.png"/><Relationship Id="rId236" Type="http://schemas.openxmlformats.org/officeDocument/2006/relationships/customXml" Target="../ink/ink488.xml"/><Relationship Id="rId257" Type="http://schemas.openxmlformats.org/officeDocument/2006/relationships/customXml" Target="../ink/ink509.xml"/><Relationship Id="rId278" Type="http://schemas.openxmlformats.org/officeDocument/2006/relationships/customXml" Target="../ink/ink530.xml"/><Relationship Id="rId303" Type="http://schemas.openxmlformats.org/officeDocument/2006/relationships/customXml" Target="../ink/ink555.xml"/><Relationship Id="rId42" Type="http://schemas.openxmlformats.org/officeDocument/2006/relationships/customXml" Target="../ink/ink384.xml"/><Relationship Id="rId84" Type="http://schemas.openxmlformats.org/officeDocument/2006/relationships/customXml" Target="../ink/ink405.xml"/><Relationship Id="rId138" Type="http://schemas.openxmlformats.org/officeDocument/2006/relationships/customXml" Target="../ink/ink432.xml"/><Relationship Id="rId191" Type="http://schemas.openxmlformats.org/officeDocument/2006/relationships/image" Target="../media/image320.png"/><Relationship Id="rId205" Type="http://schemas.openxmlformats.org/officeDocument/2006/relationships/image" Target="../media/image327.png"/><Relationship Id="rId247" Type="http://schemas.openxmlformats.org/officeDocument/2006/relationships/customXml" Target="../ink/ink499.xml"/><Relationship Id="rId107" Type="http://schemas.openxmlformats.org/officeDocument/2006/relationships/image" Target="../media/image278.png"/><Relationship Id="rId289" Type="http://schemas.openxmlformats.org/officeDocument/2006/relationships/customXml" Target="../ink/ink541.xml"/><Relationship Id="rId11" Type="http://schemas.openxmlformats.org/officeDocument/2006/relationships/image" Target="../media/image14.png"/><Relationship Id="rId53" Type="http://schemas.openxmlformats.org/officeDocument/2006/relationships/image" Target="../media/image251.png"/><Relationship Id="rId149" Type="http://schemas.openxmlformats.org/officeDocument/2006/relationships/image" Target="../media/image299.png"/><Relationship Id="rId95" Type="http://schemas.openxmlformats.org/officeDocument/2006/relationships/image" Target="../media/image272.png"/><Relationship Id="rId160" Type="http://schemas.openxmlformats.org/officeDocument/2006/relationships/customXml" Target="../ink/ink443.xml"/><Relationship Id="rId216" Type="http://schemas.openxmlformats.org/officeDocument/2006/relationships/customXml" Target="../ink/ink471.xml"/><Relationship Id="rId258" Type="http://schemas.openxmlformats.org/officeDocument/2006/relationships/customXml" Target="../ink/ink510.xml"/><Relationship Id="rId22" Type="http://schemas.openxmlformats.org/officeDocument/2006/relationships/customXml" Target="../ink/ink374.xml"/><Relationship Id="rId64" Type="http://schemas.openxmlformats.org/officeDocument/2006/relationships/customXml" Target="../ink/ink395.xml"/><Relationship Id="rId118" Type="http://schemas.openxmlformats.org/officeDocument/2006/relationships/customXml" Target="../ink/ink422.xml"/><Relationship Id="rId171" Type="http://schemas.openxmlformats.org/officeDocument/2006/relationships/image" Target="../media/image310.png"/><Relationship Id="rId227" Type="http://schemas.openxmlformats.org/officeDocument/2006/relationships/customXml" Target="../ink/ink479.xml"/><Relationship Id="rId269" Type="http://schemas.openxmlformats.org/officeDocument/2006/relationships/customXml" Target="../ink/ink521.xml"/><Relationship Id="rId33" Type="http://schemas.openxmlformats.org/officeDocument/2006/relationships/image" Target="../media/image241.png"/><Relationship Id="rId129" Type="http://schemas.openxmlformats.org/officeDocument/2006/relationships/image" Target="../media/image289.png"/><Relationship Id="rId280" Type="http://schemas.openxmlformats.org/officeDocument/2006/relationships/customXml" Target="../ink/ink532.xml"/><Relationship Id="rId75" Type="http://schemas.openxmlformats.org/officeDocument/2006/relationships/image" Target="../media/image262.png"/><Relationship Id="rId140" Type="http://schemas.openxmlformats.org/officeDocument/2006/relationships/customXml" Target="../ink/ink433.xml"/><Relationship Id="rId182" Type="http://schemas.openxmlformats.org/officeDocument/2006/relationships/customXml" Target="../ink/ink454.xml"/><Relationship Id="rId6" Type="http://schemas.microsoft.com/office/2007/relationships/hdphoto" Target="../media/hdphoto3.wdp"/><Relationship Id="rId238" Type="http://schemas.openxmlformats.org/officeDocument/2006/relationships/customXml" Target="../ink/ink490.xml"/><Relationship Id="rId291" Type="http://schemas.openxmlformats.org/officeDocument/2006/relationships/customXml" Target="../ink/ink543.xml"/><Relationship Id="rId305" Type="http://schemas.openxmlformats.org/officeDocument/2006/relationships/customXml" Target="../ink/ink55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3.png"/><Relationship Id="rId18" Type="http://schemas.openxmlformats.org/officeDocument/2006/relationships/customXml" Target="../ink/ink570.xml"/><Relationship Id="rId26" Type="http://schemas.openxmlformats.org/officeDocument/2006/relationships/customXml" Target="../ink/ink574.xml"/><Relationship Id="rId39" Type="http://schemas.openxmlformats.org/officeDocument/2006/relationships/image" Target="../media/image466.png"/><Relationship Id="rId21" Type="http://schemas.openxmlformats.org/officeDocument/2006/relationships/image" Target="../media/image457.png"/><Relationship Id="rId34" Type="http://schemas.openxmlformats.org/officeDocument/2006/relationships/customXml" Target="../ink/ink578.xml"/><Relationship Id="rId42" Type="http://schemas.openxmlformats.org/officeDocument/2006/relationships/customXml" Target="../ink/ink582.xml"/><Relationship Id="rId47" Type="http://schemas.openxmlformats.org/officeDocument/2006/relationships/image" Target="../media/image470.png"/><Relationship Id="rId50" Type="http://schemas.openxmlformats.org/officeDocument/2006/relationships/customXml" Target="../ink/ink586.xml"/><Relationship Id="rId55" Type="http://schemas.openxmlformats.org/officeDocument/2006/relationships/image" Target="../media/image474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569.xml"/><Relationship Id="rId29" Type="http://schemas.openxmlformats.org/officeDocument/2006/relationships/image" Target="../media/image461.png"/><Relationship Id="rId11" Type="http://schemas.openxmlformats.org/officeDocument/2006/relationships/image" Target="../media/image452.png"/><Relationship Id="rId24" Type="http://schemas.openxmlformats.org/officeDocument/2006/relationships/customXml" Target="../ink/ink573.xml"/><Relationship Id="rId32" Type="http://schemas.openxmlformats.org/officeDocument/2006/relationships/customXml" Target="../ink/ink577.xml"/><Relationship Id="rId37" Type="http://schemas.openxmlformats.org/officeDocument/2006/relationships/image" Target="../media/image465.png"/><Relationship Id="rId40" Type="http://schemas.openxmlformats.org/officeDocument/2006/relationships/customXml" Target="../ink/ink581.xml"/><Relationship Id="rId45" Type="http://schemas.openxmlformats.org/officeDocument/2006/relationships/image" Target="../media/image469.png"/><Relationship Id="rId53" Type="http://schemas.openxmlformats.org/officeDocument/2006/relationships/image" Target="../media/image473.png"/><Relationship Id="rId58" Type="http://schemas.openxmlformats.org/officeDocument/2006/relationships/customXml" Target="../ink/ink590.xml"/><Relationship Id="rId5" Type="http://schemas.openxmlformats.org/officeDocument/2006/relationships/image" Target="../media/image449.png"/><Relationship Id="rId61" Type="http://schemas.openxmlformats.org/officeDocument/2006/relationships/image" Target="../media/image477.png"/><Relationship Id="rId19" Type="http://schemas.openxmlformats.org/officeDocument/2006/relationships/image" Target="../media/image456.png"/><Relationship Id="rId14" Type="http://schemas.openxmlformats.org/officeDocument/2006/relationships/customXml" Target="../ink/ink568.xml"/><Relationship Id="rId22" Type="http://schemas.openxmlformats.org/officeDocument/2006/relationships/customXml" Target="../ink/ink572.xml"/><Relationship Id="rId27" Type="http://schemas.openxmlformats.org/officeDocument/2006/relationships/image" Target="../media/image460.png"/><Relationship Id="rId30" Type="http://schemas.openxmlformats.org/officeDocument/2006/relationships/customXml" Target="../ink/ink576.xml"/><Relationship Id="rId35" Type="http://schemas.openxmlformats.org/officeDocument/2006/relationships/image" Target="../media/image464.png"/><Relationship Id="rId43" Type="http://schemas.openxmlformats.org/officeDocument/2006/relationships/image" Target="../media/image468.png"/><Relationship Id="rId48" Type="http://schemas.openxmlformats.org/officeDocument/2006/relationships/customXml" Target="../ink/ink585.xml"/><Relationship Id="rId56" Type="http://schemas.openxmlformats.org/officeDocument/2006/relationships/customXml" Target="../ink/ink589.xml"/><Relationship Id="rId8" Type="http://schemas.openxmlformats.org/officeDocument/2006/relationships/customXml" Target="../ink/ink565.xml"/><Relationship Id="rId51" Type="http://schemas.openxmlformats.org/officeDocument/2006/relationships/image" Target="../media/image472.png"/><Relationship Id="rId3" Type="http://schemas.openxmlformats.org/officeDocument/2006/relationships/image" Target="../media/image9.png"/><Relationship Id="rId12" Type="http://schemas.openxmlformats.org/officeDocument/2006/relationships/customXml" Target="../ink/ink567.xml"/><Relationship Id="rId17" Type="http://schemas.openxmlformats.org/officeDocument/2006/relationships/image" Target="../media/image455.png"/><Relationship Id="rId25" Type="http://schemas.openxmlformats.org/officeDocument/2006/relationships/image" Target="../media/image459.png"/><Relationship Id="rId33" Type="http://schemas.openxmlformats.org/officeDocument/2006/relationships/image" Target="../media/image463.png"/><Relationship Id="rId38" Type="http://schemas.openxmlformats.org/officeDocument/2006/relationships/customXml" Target="../ink/ink580.xml"/><Relationship Id="rId46" Type="http://schemas.openxmlformats.org/officeDocument/2006/relationships/customXml" Target="../ink/ink584.xml"/><Relationship Id="rId59" Type="http://schemas.openxmlformats.org/officeDocument/2006/relationships/image" Target="../media/image476.png"/><Relationship Id="rId20" Type="http://schemas.openxmlformats.org/officeDocument/2006/relationships/customXml" Target="../ink/ink571.xml"/><Relationship Id="rId41" Type="http://schemas.openxmlformats.org/officeDocument/2006/relationships/image" Target="../media/image467.png"/><Relationship Id="rId54" Type="http://schemas.openxmlformats.org/officeDocument/2006/relationships/customXml" Target="../ink/ink588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64.xml"/><Relationship Id="rId15" Type="http://schemas.openxmlformats.org/officeDocument/2006/relationships/image" Target="../media/image454.png"/><Relationship Id="rId23" Type="http://schemas.openxmlformats.org/officeDocument/2006/relationships/image" Target="../media/image458.png"/><Relationship Id="rId28" Type="http://schemas.openxmlformats.org/officeDocument/2006/relationships/customXml" Target="../ink/ink575.xml"/><Relationship Id="rId36" Type="http://schemas.openxmlformats.org/officeDocument/2006/relationships/customXml" Target="../ink/ink579.xml"/><Relationship Id="rId49" Type="http://schemas.openxmlformats.org/officeDocument/2006/relationships/image" Target="../media/image471.png"/><Relationship Id="rId57" Type="http://schemas.openxmlformats.org/officeDocument/2006/relationships/image" Target="../media/image475.png"/><Relationship Id="rId10" Type="http://schemas.openxmlformats.org/officeDocument/2006/relationships/customXml" Target="../ink/ink566.xml"/><Relationship Id="rId31" Type="http://schemas.openxmlformats.org/officeDocument/2006/relationships/image" Target="../media/image462.png"/><Relationship Id="rId44" Type="http://schemas.openxmlformats.org/officeDocument/2006/relationships/customXml" Target="../ink/ink583.xml"/><Relationship Id="rId52" Type="http://schemas.openxmlformats.org/officeDocument/2006/relationships/customXml" Target="../ink/ink587.xml"/><Relationship Id="rId60" Type="http://schemas.openxmlformats.org/officeDocument/2006/relationships/customXml" Target="../ink/ink591.xml"/><Relationship Id="rId4" Type="http://schemas.openxmlformats.org/officeDocument/2006/relationships/image" Target="../media/image448.png"/><Relationship Id="rId9" Type="http://schemas.openxmlformats.org/officeDocument/2006/relationships/image" Target="../media/image451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4.png"/><Relationship Id="rId21" Type="http://schemas.openxmlformats.org/officeDocument/2006/relationships/image" Target="../media/image487.png"/><Relationship Id="rId42" Type="http://schemas.openxmlformats.org/officeDocument/2006/relationships/customXml" Target="../ink/ink609.xml"/><Relationship Id="rId47" Type="http://schemas.openxmlformats.org/officeDocument/2006/relationships/image" Target="../media/image500.png"/><Relationship Id="rId63" Type="http://schemas.openxmlformats.org/officeDocument/2006/relationships/image" Target="../media/image489.png"/><Relationship Id="rId68" Type="http://schemas.openxmlformats.org/officeDocument/2006/relationships/customXml" Target="../ink/ink622.xml"/><Relationship Id="rId84" Type="http://schemas.openxmlformats.org/officeDocument/2006/relationships/customXml" Target="../ink/ink630.xml"/><Relationship Id="rId89" Type="http://schemas.openxmlformats.org/officeDocument/2006/relationships/image" Target="../media/image520.png"/><Relationship Id="rId112" Type="http://schemas.openxmlformats.org/officeDocument/2006/relationships/customXml" Target="../ink/ink644.xml"/><Relationship Id="rId16" Type="http://schemas.openxmlformats.org/officeDocument/2006/relationships/customXml" Target="../ink/ink597.xml"/><Relationship Id="rId107" Type="http://schemas.openxmlformats.org/officeDocument/2006/relationships/image" Target="../media/image529.png"/><Relationship Id="rId11" Type="http://schemas.openxmlformats.org/officeDocument/2006/relationships/image" Target="../media/image482.png"/><Relationship Id="rId32" Type="http://schemas.openxmlformats.org/officeDocument/2006/relationships/customXml" Target="../ink/ink604.xml"/><Relationship Id="rId37" Type="http://schemas.openxmlformats.org/officeDocument/2006/relationships/image" Target="../media/image495.png"/><Relationship Id="rId53" Type="http://schemas.openxmlformats.org/officeDocument/2006/relationships/image" Target="../media/image503.png"/><Relationship Id="rId58" Type="http://schemas.openxmlformats.org/officeDocument/2006/relationships/customXml" Target="../ink/ink617.xml"/><Relationship Id="rId74" Type="http://schemas.openxmlformats.org/officeDocument/2006/relationships/customXml" Target="../ink/ink625.xml"/><Relationship Id="rId79" Type="http://schemas.openxmlformats.org/officeDocument/2006/relationships/image" Target="../media/image515.png"/><Relationship Id="rId102" Type="http://schemas.openxmlformats.org/officeDocument/2006/relationships/customXml" Target="../ink/ink639.xml"/><Relationship Id="rId5" Type="http://schemas.openxmlformats.org/officeDocument/2006/relationships/image" Target="../media/image479.png"/><Relationship Id="rId90" Type="http://schemas.openxmlformats.org/officeDocument/2006/relationships/customXml" Target="../ink/ink633.xml"/><Relationship Id="rId95" Type="http://schemas.openxmlformats.org/officeDocument/2006/relationships/image" Target="../media/image523.png"/><Relationship Id="rId22" Type="http://schemas.openxmlformats.org/officeDocument/2006/relationships/customXml" Target="../ink/ink600.xml"/><Relationship Id="rId27" Type="http://schemas.openxmlformats.org/officeDocument/2006/relationships/image" Target="../media/image490.png"/><Relationship Id="rId43" Type="http://schemas.openxmlformats.org/officeDocument/2006/relationships/image" Target="../media/image498.png"/><Relationship Id="rId48" Type="http://schemas.openxmlformats.org/officeDocument/2006/relationships/customXml" Target="../ink/ink612.xml"/><Relationship Id="rId64" Type="http://schemas.openxmlformats.org/officeDocument/2006/relationships/customXml" Target="../ink/ink620.xml"/><Relationship Id="rId69" Type="http://schemas.openxmlformats.org/officeDocument/2006/relationships/image" Target="../media/image510.png"/><Relationship Id="rId113" Type="http://schemas.openxmlformats.org/officeDocument/2006/relationships/image" Target="../media/image532.png"/><Relationship Id="rId118" Type="http://schemas.openxmlformats.org/officeDocument/2006/relationships/customXml" Target="../ink/ink647.xml"/><Relationship Id="rId80" Type="http://schemas.openxmlformats.org/officeDocument/2006/relationships/customXml" Target="../ink/ink628.xml"/><Relationship Id="rId85" Type="http://schemas.openxmlformats.org/officeDocument/2006/relationships/image" Target="../media/image518.png"/><Relationship Id="rId12" Type="http://schemas.openxmlformats.org/officeDocument/2006/relationships/customXml" Target="../ink/ink595.xml"/><Relationship Id="rId17" Type="http://schemas.openxmlformats.org/officeDocument/2006/relationships/image" Target="../media/image485.png"/><Relationship Id="rId33" Type="http://schemas.openxmlformats.org/officeDocument/2006/relationships/image" Target="../media/image493.png"/><Relationship Id="rId38" Type="http://schemas.openxmlformats.org/officeDocument/2006/relationships/customXml" Target="../ink/ink607.xml"/><Relationship Id="rId59" Type="http://schemas.openxmlformats.org/officeDocument/2006/relationships/image" Target="../media/image506.png"/><Relationship Id="rId103" Type="http://schemas.openxmlformats.org/officeDocument/2006/relationships/image" Target="../media/image527.png"/><Relationship Id="rId108" Type="http://schemas.openxmlformats.org/officeDocument/2006/relationships/customXml" Target="../ink/ink642.xml"/><Relationship Id="rId54" Type="http://schemas.openxmlformats.org/officeDocument/2006/relationships/customXml" Target="../ink/ink615.xml"/><Relationship Id="rId70" Type="http://schemas.openxmlformats.org/officeDocument/2006/relationships/customXml" Target="../ink/ink623.xml"/><Relationship Id="rId75" Type="http://schemas.openxmlformats.org/officeDocument/2006/relationships/image" Target="../media/image513.png"/><Relationship Id="rId91" Type="http://schemas.openxmlformats.org/officeDocument/2006/relationships/image" Target="../media/image521.png"/><Relationship Id="rId96" Type="http://schemas.openxmlformats.org/officeDocument/2006/relationships/customXml" Target="../ink/ink636.xm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592.xml"/><Relationship Id="rId23" Type="http://schemas.openxmlformats.org/officeDocument/2006/relationships/image" Target="../media/image488.png"/><Relationship Id="rId28" Type="http://schemas.openxmlformats.org/officeDocument/2006/relationships/customXml" Target="../ink/ink602.xml"/><Relationship Id="rId49" Type="http://schemas.openxmlformats.org/officeDocument/2006/relationships/image" Target="../media/image501.png"/><Relationship Id="rId114" Type="http://schemas.openxmlformats.org/officeDocument/2006/relationships/customXml" Target="../ink/ink645.xml"/><Relationship Id="rId119" Type="http://schemas.openxmlformats.org/officeDocument/2006/relationships/image" Target="../media/image535.png"/><Relationship Id="rId10" Type="http://schemas.openxmlformats.org/officeDocument/2006/relationships/customXml" Target="../ink/ink594.xml"/><Relationship Id="rId31" Type="http://schemas.openxmlformats.org/officeDocument/2006/relationships/image" Target="../media/image492.png"/><Relationship Id="rId44" Type="http://schemas.openxmlformats.org/officeDocument/2006/relationships/customXml" Target="../ink/ink610.xml"/><Relationship Id="rId52" Type="http://schemas.openxmlformats.org/officeDocument/2006/relationships/customXml" Target="../ink/ink614.xml"/><Relationship Id="rId60" Type="http://schemas.openxmlformats.org/officeDocument/2006/relationships/customXml" Target="../ink/ink618.xml"/><Relationship Id="rId65" Type="http://schemas.openxmlformats.org/officeDocument/2006/relationships/image" Target="../media/image508.png"/><Relationship Id="rId73" Type="http://schemas.openxmlformats.org/officeDocument/2006/relationships/image" Target="../media/image512.png"/><Relationship Id="rId78" Type="http://schemas.openxmlformats.org/officeDocument/2006/relationships/customXml" Target="../ink/ink627.xml"/><Relationship Id="rId81" Type="http://schemas.openxmlformats.org/officeDocument/2006/relationships/image" Target="../media/image516.png"/><Relationship Id="rId86" Type="http://schemas.openxmlformats.org/officeDocument/2006/relationships/customXml" Target="../ink/ink631.xml"/><Relationship Id="rId94" Type="http://schemas.openxmlformats.org/officeDocument/2006/relationships/customXml" Target="../ink/ink635.xml"/><Relationship Id="rId99" Type="http://schemas.openxmlformats.org/officeDocument/2006/relationships/image" Target="../media/image525.png"/><Relationship Id="rId101" Type="http://schemas.openxmlformats.org/officeDocument/2006/relationships/image" Target="../media/image526.png"/><Relationship Id="rId4" Type="http://schemas.openxmlformats.org/officeDocument/2006/relationships/image" Target="../media/image478.png"/><Relationship Id="rId9" Type="http://schemas.openxmlformats.org/officeDocument/2006/relationships/image" Target="../media/image481.png"/><Relationship Id="rId13" Type="http://schemas.openxmlformats.org/officeDocument/2006/relationships/image" Target="../media/image483.png"/><Relationship Id="rId18" Type="http://schemas.openxmlformats.org/officeDocument/2006/relationships/customXml" Target="../ink/ink598.xml"/><Relationship Id="rId39" Type="http://schemas.openxmlformats.org/officeDocument/2006/relationships/image" Target="../media/image496.png"/><Relationship Id="rId109" Type="http://schemas.openxmlformats.org/officeDocument/2006/relationships/image" Target="../media/image530.png"/><Relationship Id="rId34" Type="http://schemas.openxmlformats.org/officeDocument/2006/relationships/customXml" Target="../ink/ink605.xml"/><Relationship Id="rId50" Type="http://schemas.openxmlformats.org/officeDocument/2006/relationships/customXml" Target="../ink/ink613.xml"/><Relationship Id="rId55" Type="http://schemas.openxmlformats.org/officeDocument/2006/relationships/image" Target="../media/image504.png"/><Relationship Id="rId76" Type="http://schemas.openxmlformats.org/officeDocument/2006/relationships/customXml" Target="../ink/ink626.xml"/><Relationship Id="rId97" Type="http://schemas.openxmlformats.org/officeDocument/2006/relationships/image" Target="../media/image524.png"/><Relationship Id="rId104" Type="http://schemas.openxmlformats.org/officeDocument/2006/relationships/customXml" Target="../ink/ink640.xml"/><Relationship Id="rId120" Type="http://schemas.openxmlformats.org/officeDocument/2006/relationships/customXml" Target="../ink/ink648.xml"/><Relationship Id="rId7" Type="http://schemas.openxmlformats.org/officeDocument/2006/relationships/image" Target="../media/image480.png"/><Relationship Id="rId71" Type="http://schemas.openxmlformats.org/officeDocument/2006/relationships/image" Target="../media/image511.png"/><Relationship Id="rId92" Type="http://schemas.openxmlformats.org/officeDocument/2006/relationships/customXml" Target="../ink/ink634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491.png"/><Relationship Id="rId24" Type="http://schemas.openxmlformats.org/officeDocument/2006/relationships/customXml" Target="../ink/ink601.xml"/><Relationship Id="rId40" Type="http://schemas.openxmlformats.org/officeDocument/2006/relationships/customXml" Target="../ink/ink608.xml"/><Relationship Id="rId45" Type="http://schemas.openxmlformats.org/officeDocument/2006/relationships/image" Target="../media/image499.png"/><Relationship Id="rId66" Type="http://schemas.openxmlformats.org/officeDocument/2006/relationships/customXml" Target="../ink/ink621.xml"/><Relationship Id="rId87" Type="http://schemas.openxmlformats.org/officeDocument/2006/relationships/image" Target="../media/image519.png"/><Relationship Id="rId110" Type="http://schemas.openxmlformats.org/officeDocument/2006/relationships/customXml" Target="../ink/ink643.xml"/><Relationship Id="rId115" Type="http://schemas.openxmlformats.org/officeDocument/2006/relationships/image" Target="../media/image533.png"/><Relationship Id="rId61" Type="http://schemas.openxmlformats.org/officeDocument/2006/relationships/image" Target="../media/image507.png"/><Relationship Id="rId82" Type="http://schemas.openxmlformats.org/officeDocument/2006/relationships/customXml" Target="../ink/ink629.xml"/><Relationship Id="rId19" Type="http://schemas.openxmlformats.org/officeDocument/2006/relationships/image" Target="../media/image486.png"/><Relationship Id="rId14" Type="http://schemas.openxmlformats.org/officeDocument/2006/relationships/customXml" Target="../ink/ink596.xml"/><Relationship Id="rId30" Type="http://schemas.openxmlformats.org/officeDocument/2006/relationships/customXml" Target="../ink/ink603.xml"/><Relationship Id="rId35" Type="http://schemas.openxmlformats.org/officeDocument/2006/relationships/image" Target="../media/image494.png"/><Relationship Id="rId56" Type="http://schemas.openxmlformats.org/officeDocument/2006/relationships/customXml" Target="../ink/ink616.xml"/><Relationship Id="rId77" Type="http://schemas.openxmlformats.org/officeDocument/2006/relationships/image" Target="../media/image514.png"/><Relationship Id="rId100" Type="http://schemas.openxmlformats.org/officeDocument/2006/relationships/customXml" Target="../ink/ink638.xml"/><Relationship Id="rId105" Type="http://schemas.openxmlformats.org/officeDocument/2006/relationships/image" Target="../media/image528.png"/><Relationship Id="rId8" Type="http://schemas.openxmlformats.org/officeDocument/2006/relationships/customXml" Target="../ink/ink593.xml"/><Relationship Id="rId51" Type="http://schemas.openxmlformats.org/officeDocument/2006/relationships/image" Target="../media/image502.png"/><Relationship Id="rId72" Type="http://schemas.openxmlformats.org/officeDocument/2006/relationships/customXml" Target="../ink/ink624.xml"/><Relationship Id="rId93" Type="http://schemas.openxmlformats.org/officeDocument/2006/relationships/image" Target="../media/image522.png"/><Relationship Id="rId98" Type="http://schemas.openxmlformats.org/officeDocument/2006/relationships/customXml" Target="../ink/ink637.xml"/><Relationship Id="rId121" Type="http://schemas.openxmlformats.org/officeDocument/2006/relationships/image" Target="../media/image536.png"/><Relationship Id="rId3" Type="http://schemas.openxmlformats.org/officeDocument/2006/relationships/image" Target="../media/image9.png"/><Relationship Id="rId46" Type="http://schemas.openxmlformats.org/officeDocument/2006/relationships/customXml" Target="../ink/ink611.xml"/><Relationship Id="rId67" Type="http://schemas.openxmlformats.org/officeDocument/2006/relationships/image" Target="../media/image509.png"/><Relationship Id="rId116" Type="http://schemas.openxmlformats.org/officeDocument/2006/relationships/customXml" Target="../ink/ink646.xml"/><Relationship Id="rId20" Type="http://schemas.openxmlformats.org/officeDocument/2006/relationships/customXml" Target="../ink/ink599.xml"/><Relationship Id="rId41" Type="http://schemas.openxmlformats.org/officeDocument/2006/relationships/image" Target="../media/image497.png"/><Relationship Id="rId62" Type="http://schemas.openxmlformats.org/officeDocument/2006/relationships/customXml" Target="../ink/ink619.xml"/><Relationship Id="rId83" Type="http://schemas.openxmlformats.org/officeDocument/2006/relationships/image" Target="../media/image517.png"/><Relationship Id="rId88" Type="http://schemas.openxmlformats.org/officeDocument/2006/relationships/customXml" Target="../ink/ink632.xml"/><Relationship Id="rId111" Type="http://schemas.openxmlformats.org/officeDocument/2006/relationships/image" Target="../media/image531.png"/><Relationship Id="rId15" Type="http://schemas.openxmlformats.org/officeDocument/2006/relationships/image" Target="../media/image484.png"/><Relationship Id="rId36" Type="http://schemas.openxmlformats.org/officeDocument/2006/relationships/customXml" Target="../ink/ink606.xml"/><Relationship Id="rId57" Type="http://schemas.openxmlformats.org/officeDocument/2006/relationships/image" Target="../media/image505.png"/><Relationship Id="rId106" Type="http://schemas.openxmlformats.org/officeDocument/2006/relationships/customXml" Target="../ink/ink641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94.png"/><Relationship Id="rId21" Type="http://schemas.openxmlformats.org/officeDocument/2006/relationships/image" Target="../media/image546.png"/><Relationship Id="rId42" Type="http://schemas.openxmlformats.org/officeDocument/2006/relationships/customXml" Target="../ink/ink668.xml"/><Relationship Id="rId63" Type="http://schemas.openxmlformats.org/officeDocument/2006/relationships/image" Target="../media/image567.png"/><Relationship Id="rId84" Type="http://schemas.openxmlformats.org/officeDocument/2006/relationships/customXml" Target="../ink/ink689.xml"/><Relationship Id="rId138" Type="http://schemas.openxmlformats.org/officeDocument/2006/relationships/customXml" Target="../ink/ink716.xml"/><Relationship Id="rId159" Type="http://schemas.openxmlformats.org/officeDocument/2006/relationships/image" Target="../media/image615.png"/><Relationship Id="rId170" Type="http://schemas.openxmlformats.org/officeDocument/2006/relationships/customXml" Target="../ink/ink732.xml"/><Relationship Id="rId191" Type="http://schemas.openxmlformats.org/officeDocument/2006/relationships/image" Target="../media/image631.png"/><Relationship Id="rId205" Type="http://schemas.openxmlformats.org/officeDocument/2006/relationships/image" Target="../media/image638.png"/><Relationship Id="rId226" Type="http://schemas.openxmlformats.org/officeDocument/2006/relationships/customXml" Target="../ink/ink760.xml"/><Relationship Id="rId107" Type="http://schemas.openxmlformats.org/officeDocument/2006/relationships/image" Target="../media/image589.png"/><Relationship Id="rId11" Type="http://schemas.openxmlformats.org/officeDocument/2006/relationships/image" Target="../media/image541.png"/><Relationship Id="rId32" Type="http://schemas.openxmlformats.org/officeDocument/2006/relationships/customXml" Target="../ink/ink663.xml"/><Relationship Id="rId53" Type="http://schemas.openxmlformats.org/officeDocument/2006/relationships/image" Target="../media/image562.png"/><Relationship Id="rId74" Type="http://schemas.openxmlformats.org/officeDocument/2006/relationships/customXml" Target="../ink/ink684.xml"/><Relationship Id="rId128" Type="http://schemas.openxmlformats.org/officeDocument/2006/relationships/customXml" Target="../ink/ink711.xml"/><Relationship Id="rId149" Type="http://schemas.openxmlformats.org/officeDocument/2006/relationships/image" Target="../media/image610.png"/><Relationship Id="rId5" Type="http://schemas.openxmlformats.org/officeDocument/2006/relationships/image" Target="../media/image538.png"/><Relationship Id="rId95" Type="http://schemas.openxmlformats.org/officeDocument/2006/relationships/image" Target="../media/image583.png"/><Relationship Id="rId160" Type="http://schemas.openxmlformats.org/officeDocument/2006/relationships/customXml" Target="../ink/ink727.xml"/><Relationship Id="rId181" Type="http://schemas.openxmlformats.org/officeDocument/2006/relationships/image" Target="../media/image626.png"/><Relationship Id="rId216" Type="http://schemas.openxmlformats.org/officeDocument/2006/relationships/customXml" Target="../ink/ink755.xml"/><Relationship Id="rId237" Type="http://schemas.openxmlformats.org/officeDocument/2006/relationships/image" Target="../media/image654.png"/><Relationship Id="rId22" Type="http://schemas.openxmlformats.org/officeDocument/2006/relationships/customXml" Target="../ink/ink658.xml"/><Relationship Id="rId43" Type="http://schemas.openxmlformats.org/officeDocument/2006/relationships/image" Target="../media/image557.png"/><Relationship Id="rId64" Type="http://schemas.openxmlformats.org/officeDocument/2006/relationships/customXml" Target="../ink/ink679.xml"/><Relationship Id="rId118" Type="http://schemas.openxmlformats.org/officeDocument/2006/relationships/customXml" Target="../ink/ink706.xml"/><Relationship Id="rId139" Type="http://schemas.openxmlformats.org/officeDocument/2006/relationships/image" Target="../media/image605.png"/><Relationship Id="rId85" Type="http://schemas.openxmlformats.org/officeDocument/2006/relationships/image" Target="../media/image578.png"/><Relationship Id="rId150" Type="http://schemas.openxmlformats.org/officeDocument/2006/relationships/customXml" Target="../ink/ink722.xml"/><Relationship Id="rId171" Type="http://schemas.openxmlformats.org/officeDocument/2006/relationships/image" Target="../media/image621.png"/><Relationship Id="rId192" Type="http://schemas.openxmlformats.org/officeDocument/2006/relationships/customXml" Target="../ink/ink743.xml"/><Relationship Id="rId206" Type="http://schemas.openxmlformats.org/officeDocument/2006/relationships/customXml" Target="../ink/ink750.xml"/><Relationship Id="rId227" Type="http://schemas.openxmlformats.org/officeDocument/2006/relationships/image" Target="../media/image649.png"/><Relationship Id="rId12" Type="http://schemas.openxmlformats.org/officeDocument/2006/relationships/customXml" Target="../ink/ink653.xml"/><Relationship Id="rId33" Type="http://schemas.openxmlformats.org/officeDocument/2006/relationships/image" Target="../media/image552.png"/><Relationship Id="rId108" Type="http://schemas.openxmlformats.org/officeDocument/2006/relationships/customXml" Target="../ink/ink701.xml"/><Relationship Id="rId129" Type="http://schemas.openxmlformats.org/officeDocument/2006/relationships/image" Target="../media/image600.png"/><Relationship Id="rId54" Type="http://schemas.openxmlformats.org/officeDocument/2006/relationships/customXml" Target="../ink/ink674.xml"/><Relationship Id="rId75" Type="http://schemas.openxmlformats.org/officeDocument/2006/relationships/image" Target="../media/image573.png"/><Relationship Id="rId96" Type="http://schemas.openxmlformats.org/officeDocument/2006/relationships/customXml" Target="../ink/ink695.xml"/><Relationship Id="rId140" Type="http://schemas.openxmlformats.org/officeDocument/2006/relationships/customXml" Target="../ink/ink717.xml"/><Relationship Id="rId161" Type="http://schemas.openxmlformats.org/officeDocument/2006/relationships/image" Target="../media/image616.png"/><Relationship Id="rId182" Type="http://schemas.openxmlformats.org/officeDocument/2006/relationships/customXml" Target="../ink/ink738.xml"/><Relationship Id="rId217" Type="http://schemas.openxmlformats.org/officeDocument/2006/relationships/image" Target="../media/image644.png"/><Relationship Id="rId6" Type="http://schemas.openxmlformats.org/officeDocument/2006/relationships/customXml" Target="../ink/ink650.xml"/><Relationship Id="rId238" Type="http://schemas.openxmlformats.org/officeDocument/2006/relationships/customXml" Target="../ink/ink766.xml"/><Relationship Id="rId23" Type="http://schemas.openxmlformats.org/officeDocument/2006/relationships/image" Target="../media/image547.png"/><Relationship Id="rId119" Type="http://schemas.openxmlformats.org/officeDocument/2006/relationships/image" Target="../media/image595.png"/><Relationship Id="rId44" Type="http://schemas.openxmlformats.org/officeDocument/2006/relationships/customXml" Target="../ink/ink669.xml"/><Relationship Id="rId65" Type="http://schemas.openxmlformats.org/officeDocument/2006/relationships/image" Target="../media/image568.png"/><Relationship Id="rId86" Type="http://schemas.openxmlformats.org/officeDocument/2006/relationships/customXml" Target="../ink/ink690.xml"/><Relationship Id="rId130" Type="http://schemas.openxmlformats.org/officeDocument/2006/relationships/customXml" Target="../ink/ink712.xml"/><Relationship Id="rId151" Type="http://schemas.openxmlformats.org/officeDocument/2006/relationships/image" Target="../media/image611.png"/><Relationship Id="rId172" Type="http://schemas.openxmlformats.org/officeDocument/2006/relationships/customXml" Target="../ink/ink733.xml"/><Relationship Id="rId193" Type="http://schemas.openxmlformats.org/officeDocument/2006/relationships/image" Target="../media/image632.png"/><Relationship Id="rId207" Type="http://schemas.openxmlformats.org/officeDocument/2006/relationships/image" Target="../media/image639.png"/><Relationship Id="rId228" Type="http://schemas.openxmlformats.org/officeDocument/2006/relationships/customXml" Target="../ink/ink761.xml"/><Relationship Id="rId13" Type="http://schemas.openxmlformats.org/officeDocument/2006/relationships/image" Target="../media/image542.png"/><Relationship Id="rId109" Type="http://schemas.openxmlformats.org/officeDocument/2006/relationships/image" Target="../media/image590.png"/><Relationship Id="rId34" Type="http://schemas.openxmlformats.org/officeDocument/2006/relationships/customXml" Target="../ink/ink664.xml"/><Relationship Id="rId55" Type="http://schemas.openxmlformats.org/officeDocument/2006/relationships/image" Target="../media/image563.png"/><Relationship Id="rId76" Type="http://schemas.openxmlformats.org/officeDocument/2006/relationships/customXml" Target="../ink/ink685.xml"/><Relationship Id="rId97" Type="http://schemas.openxmlformats.org/officeDocument/2006/relationships/image" Target="../media/image584.png"/><Relationship Id="rId120" Type="http://schemas.openxmlformats.org/officeDocument/2006/relationships/customXml" Target="../ink/ink707.xml"/><Relationship Id="rId141" Type="http://schemas.openxmlformats.org/officeDocument/2006/relationships/image" Target="../media/image606.png"/><Relationship Id="rId7" Type="http://schemas.openxmlformats.org/officeDocument/2006/relationships/image" Target="../media/image539.png"/><Relationship Id="rId162" Type="http://schemas.openxmlformats.org/officeDocument/2006/relationships/customXml" Target="../ink/ink728.xml"/><Relationship Id="rId183" Type="http://schemas.openxmlformats.org/officeDocument/2006/relationships/image" Target="../media/image627.png"/><Relationship Id="rId218" Type="http://schemas.openxmlformats.org/officeDocument/2006/relationships/customXml" Target="../ink/ink756.xml"/><Relationship Id="rId239" Type="http://schemas.openxmlformats.org/officeDocument/2006/relationships/image" Target="../media/image655.png"/><Relationship Id="rId24" Type="http://schemas.openxmlformats.org/officeDocument/2006/relationships/customXml" Target="../ink/ink659.xml"/><Relationship Id="rId45" Type="http://schemas.openxmlformats.org/officeDocument/2006/relationships/image" Target="../media/image558.png"/><Relationship Id="rId66" Type="http://schemas.openxmlformats.org/officeDocument/2006/relationships/customXml" Target="../ink/ink680.xml"/><Relationship Id="rId87" Type="http://schemas.openxmlformats.org/officeDocument/2006/relationships/image" Target="../media/image579.png"/><Relationship Id="rId110" Type="http://schemas.openxmlformats.org/officeDocument/2006/relationships/customXml" Target="../ink/ink702.xml"/><Relationship Id="rId131" Type="http://schemas.openxmlformats.org/officeDocument/2006/relationships/image" Target="../media/image601.png"/><Relationship Id="rId152" Type="http://schemas.openxmlformats.org/officeDocument/2006/relationships/customXml" Target="../ink/ink723.xml"/><Relationship Id="rId173" Type="http://schemas.openxmlformats.org/officeDocument/2006/relationships/image" Target="../media/image622.png"/><Relationship Id="rId194" Type="http://schemas.openxmlformats.org/officeDocument/2006/relationships/customXml" Target="../ink/ink744.xml"/><Relationship Id="rId208" Type="http://schemas.openxmlformats.org/officeDocument/2006/relationships/customXml" Target="../ink/ink751.xml"/><Relationship Id="rId229" Type="http://schemas.openxmlformats.org/officeDocument/2006/relationships/image" Target="../media/image650.png"/><Relationship Id="rId240" Type="http://schemas.openxmlformats.org/officeDocument/2006/relationships/customXml" Target="../ink/ink767.xml"/><Relationship Id="rId14" Type="http://schemas.openxmlformats.org/officeDocument/2006/relationships/customXml" Target="../ink/ink654.xml"/><Relationship Id="rId35" Type="http://schemas.openxmlformats.org/officeDocument/2006/relationships/image" Target="../media/image553.png"/><Relationship Id="rId56" Type="http://schemas.openxmlformats.org/officeDocument/2006/relationships/customXml" Target="../ink/ink675.xml"/><Relationship Id="rId77" Type="http://schemas.openxmlformats.org/officeDocument/2006/relationships/image" Target="../media/image574.png"/><Relationship Id="rId100" Type="http://schemas.openxmlformats.org/officeDocument/2006/relationships/customXml" Target="../ink/ink697.xml"/><Relationship Id="rId8" Type="http://schemas.openxmlformats.org/officeDocument/2006/relationships/customXml" Target="../ink/ink651.xml"/><Relationship Id="rId98" Type="http://schemas.openxmlformats.org/officeDocument/2006/relationships/customXml" Target="../ink/ink696.xml"/><Relationship Id="rId121" Type="http://schemas.openxmlformats.org/officeDocument/2006/relationships/image" Target="../media/image596.png"/><Relationship Id="rId142" Type="http://schemas.openxmlformats.org/officeDocument/2006/relationships/customXml" Target="../ink/ink718.xml"/><Relationship Id="rId163" Type="http://schemas.openxmlformats.org/officeDocument/2006/relationships/image" Target="../media/image617.png"/><Relationship Id="rId184" Type="http://schemas.openxmlformats.org/officeDocument/2006/relationships/customXml" Target="../ink/ink739.xml"/><Relationship Id="rId219" Type="http://schemas.openxmlformats.org/officeDocument/2006/relationships/image" Target="../media/image645.png"/><Relationship Id="rId230" Type="http://schemas.openxmlformats.org/officeDocument/2006/relationships/customXml" Target="../ink/ink762.xml"/><Relationship Id="rId25" Type="http://schemas.openxmlformats.org/officeDocument/2006/relationships/image" Target="../media/image548.png"/><Relationship Id="rId46" Type="http://schemas.openxmlformats.org/officeDocument/2006/relationships/customXml" Target="../ink/ink670.xml"/><Relationship Id="rId67" Type="http://schemas.openxmlformats.org/officeDocument/2006/relationships/image" Target="../media/image569.png"/><Relationship Id="rId88" Type="http://schemas.openxmlformats.org/officeDocument/2006/relationships/customXml" Target="../ink/ink691.xml"/><Relationship Id="rId111" Type="http://schemas.openxmlformats.org/officeDocument/2006/relationships/image" Target="../media/image591.png"/><Relationship Id="rId132" Type="http://schemas.openxmlformats.org/officeDocument/2006/relationships/customXml" Target="../ink/ink713.xml"/><Relationship Id="rId153" Type="http://schemas.openxmlformats.org/officeDocument/2006/relationships/image" Target="../media/image612.png"/><Relationship Id="rId174" Type="http://schemas.openxmlformats.org/officeDocument/2006/relationships/customXml" Target="../ink/ink734.xml"/><Relationship Id="rId195" Type="http://schemas.openxmlformats.org/officeDocument/2006/relationships/image" Target="../media/image633.png"/><Relationship Id="rId209" Type="http://schemas.openxmlformats.org/officeDocument/2006/relationships/image" Target="../media/image640.png"/><Relationship Id="rId220" Type="http://schemas.openxmlformats.org/officeDocument/2006/relationships/customXml" Target="../ink/ink757.xml"/><Relationship Id="rId241" Type="http://schemas.openxmlformats.org/officeDocument/2006/relationships/image" Target="../media/image656.png"/><Relationship Id="rId15" Type="http://schemas.openxmlformats.org/officeDocument/2006/relationships/image" Target="../media/image543.png"/><Relationship Id="rId36" Type="http://schemas.openxmlformats.org/officeDocument/2006/relationships/customXml" Target="../ink/ink665.xml"/><Relationship Id="rId57" Type="http://schemas.openxmlformats.org/officeDocument/2006/relationships/image" Target="../media/image564.png"/><Relationship Id="rId106" Type="http://schemas.openxmlformats.org/officeDocument/2006/relationships/customXml" Target="../ink/ink700.xml"/><Relationship Id="rId127" Type="http://schemas.openxmlformats.org/officeDocument/2006/relationships/image" Target="../media/image599.png"/><Relationship Id="rId10" Type="http://schemas.openxmlformats.org/officeDocument/2006/relationships/customXml" Target="../ink/ink652.xml"/><Relationship Id="rId31" Type="http://schemas.openxmlformats.org/officeDocument/2006/relationships/image" Target="../media/image551.png"/><Relationship Id="rId52" Type="http://schemas.openxmlformats.org/officeDocument/2006/relationships/customXml" Target="../ink/ink673.xml"/><Relationship Id="rId73" Type="http://schemas.openxmlformats.org/officeDocument/2006/relationships/image" Target="../media/image572.png"/><Relationship Id="rId78" Type="http://schemas.openxmlformats.org/officeDocument/2006/relationships/customXml" Target="../ink/ink686.xml"/><Relationship Id="rId94" Type="http://schemas.openxmlformats.org/officeDocument/2006/relationships/customXml" Target="../ink/ink694.xml"/><Relationship Id="rId99" Type="http://schemas.openxmlformats.org/officeDocument/2006/relationships/image" Target="../media/image585.png"/><Relationship Id="rId101" Type="http://schemas.openxmlformats.org/officeDocument/2006/relationships/image" Target="../media/image586.png"/><Relationship Id="rId122" Type="http://schemas.openxmlformats.org/officeDocument/2006/relationships/customXml" Target="../ink/ink708.xml"/><Relationship Id="rId143" Type="http://schemas.openxmlformats.org/officeDocument/2006/relationships/image" Target="../media/image607.png"/><Relationship Id="rId148" Type="http://schemas.openxmlformats.org/officeDocument/2006/relationships/customXml" Target="../ink/ink721.xml"/><Relationship Id="rId164" Type="http://schemas.openxmlformats.org/officeDocument/2006/relationships/customXml" Target="../ink/ink729.xml"/><Relationship Id="rId169" Type="http://schemas.openxmlformats.org/officeDocument/2006/relationships/image" Target="../media/image620.png"/><Relationship Id="rId185" Type="http://schemas.openxmlformats.org/officeDocument/2006/relationships/image" Target="../media/image628.png"/><Relationship Id="rId4" Type="http://schemas.openxmlformats.org/officeDocument/2006/relationships/customXml" Target="../ink/ink649.xml"/><Relationship Id="rId9" Type="http://schemas.openxmlformats.org/officeDocument/2006/relationships/image" Target="../media/image540.png"/><Relationship Id="rId180" Type="http://schemas.openxmlformats.org/officeDocument/2006/relationships/customXml" Target="../ink/ink737.xml"/><Relationship Id="rId210" Type="http://schemas.openxmlformats.org/officeDocument/2006/relationships/customXml" Target="../ink/ink752.xml"/><Relationship Id="rId215" Type="http://schemas.openxmlformats.org/officeDocument/2006/relationships/image" Target="../media/image643.png"/><Relationship Id="rId236" Type="http://schemas.openxmlformats.org/officeDocument/2006/relationships/customXml" Target="../ink/ink765.xml"/><Relationship Id="rId26" Type="http://schemas.openxmlformats.org/officeDocument/2006/relationships/customXml" Target="../ink/ink660.xml"/><Relationship Id="rId231" Type="http://schemas.openxmlformats.org/officeDocument/2006/relationships/image" Target="../media/image651.png"/><Relationship Id="rId47" Type="http://schemas.openxmlformats.org/officeDocument/2006/relationships/image" Target="../media/image559.png"/><Relationship Id="rId68" Type="http://schemas.openxmlformats.org/officeDocument/2006/relationships/customXml" Target="../ink/ink681.xml"/><Relationship Id="rId89" Type="http://schemas.openxmlformats.org/officeDocument/2006/relationships/image" Target="../media/image580.png"/><Relationship Id="rId112" Type="http://schemas.openxmlformats.org/officeDocument/2006/relationships/customXml" Target="../ink/ink703.xml"/><Relationship Id="rId133" Type="http://schemas.openxmlformats.org/officeDocument/2006/relationships/image" Target="../media/image602.png"/><Relationship Id="rId154" Type="http://schemas.openxmlformats.org/officeDocument/2006/relationships/customXml" Target="../ink/ink724.xml"/><Relationship Id="rId175" Type="http://schemas.openxmlformats.org/officeDocument/2006/relationships/image" Target="../media/image623.png"/><Relationship Id="rId196" Type="http://schemas.openxmlformats.org/officeDocument/2006/relationships/customXml" Target="../ink/ink745.xml"/><Relationship Id="rId200" Type="http://schemas.openxmlformats.org/officeDocument/2006/relationships/customXml" Target="../ink/ink747.xml"/><Relationship Id="rId16" Type="http://schemas.openxmlformats.org/officeDocument/2006/relationships/customXml" Target="../ink/ink655.xml"/><Relationship Id="rId221" Type="http://schemas.openxmlformats.org/officeDocument/2006/relationships/image" Target="../media/image646.png"/><Relationship Id="rId242" Type="http://schemas.openxmlformats.org/officeDocument/2006/relationships/customXml" Target="../ink/ink768.xml"/><Relationship Id="rId37" Type="http://schemas.openxmlformats.org/officeDocument/2006/relationships/image" Target="../media/image554.png"/><Relationship Id="rId58" Type="http://schemas.openxmlformats.org/officeDocument/2006/relationships/customXml" Target="../ink/ink676.xml"/><Relationship Id="rId79" Type="http://schemas.openxmlformats.org/officeDocument/2006/relationships/image" Target="../media/image575.png"/><Relationship Id="rId102" Type="http://schemas.openxmlformats.org/officeDocument/2006/relationships/customXml" Target="../ink/ink698.xml"/><Relationship Id="rId123" Type="http://schemas.openxmlformats.org/officeDocument/2006/relationships/image" Target="../media/image597.png"/><Relationship Id="rId144" Type="http://schemas.openxmlformats.org/officeDocument/2006/relationships/customXml" Target="../ink/ink719.xml"/><Relationship Id="rId90" Type="http://schemas.openxmlformats.org/officeDocument/2006/relationships/customXml" Target="../ink/ink692.xml"/><Relationship Id="rId165" Type="http://schemas.openxmlformats.org/officeDocument/2006/relationships/image" Target="../media/image618.png"/><Relationship Id="rId186" Type="http://schemas.openxmlformats.org/officeDocument/2006/relationships/customXml" Target="../ink/ink740.xml"/><Relationship Id="rId211" Type="http://schemas.openxmlformats.org/officeDocument/2006/relationships/image" Target="../media/image641.png"/><Relationship Id="rId232" Type="http://schemas.openxmlformats.org/officeDocument/2006/relationships/customXml" Target="../ink/ink763.xml"/><Relationship Id="rId27" Type="http://schemas.openxmlformats.org/officeDocument/2006/relationships/image" Target="../media/image549.png"/><Relationship Id="rId48" Type="http://schemas.openxmlformats.org/officeDocument/2006/relationships/customXml" Target="../ink/ink671.xml"/><Relationship Id="rId69" Type="http://schemas.openxmlformats.org/officeDocument/2006/relationships/image" Target="../media/image570.png"/><Relationship Id="rId113" Type="http://schemas.openxmlformats.org/officeDocument/2006/relationships/image" Target="../media/image592.png"/><Relationship Id="rId134" Type="http://schemas.openxmlformats.org/officeDocument/2006/relationships/customXml" Target="../ink/ink714.xml"/><Relationship Id="rId80" Type="http://schemas.openxmlformats.org/officeDocument/2006/relationships/customXml" Target="../ink/ink687.xml"/><Relationship Id="rId155" Type="http://schemas.openxmlformats.org/officeDocument/2006/relationships/image" Target="../media/image613.png"/><Relationship Id="rId176" Type="http://schemas.openxmlformats.org/officeDocument/2006/relationships/customXml" Target="../ink/ink735.xml"/><Relationship Id="rId197" Type="http://schemas.openxmlformats.org/officeDocument/2006/relationships/image" Target="../media/image634.png"/><Relationship Id="rId201" Type="http://schemas.openxmlformats.org/officeDocument/2006/relationships/image" Target="../media/image636.png"/><Relationship Id="rId222" Type="http://schemas.openxmlformats.org/officeDocument/2006/relationships/customXml" Target="../ink/ink758.xml"/><Relationship Id="rId243" Type="http://schemas.openxmlformats.org/officeDocument/2006/relationships/image" Target="../media/image657.png"/><Relationship Id="rId17" Type="http://schemas.openxmlformats.org/officeDocument/2006/relationships/image" Target="../media/image544.png"/><Relationship Id="rId38" Type="http://schemas.openxmlformats.org/officeDocument/2006/relationships/customXml" Target="../ink/ink666.xml"/><Relationship Id="rId59" Type="http://schemas.openxmlformats.org/officeDocument/2006/relationships/image" Target="../media/image565.png"/><Relationship Id="rId103" Type="http://schemas.openxmlformats.org/officeDocument/2006/relationships/image" Target="../media/image587.png"/><Relationship Id="rId124" Type="http://schemas.openxmlformats.org/officeDocument/2006/relationships/customXml" Target="../ink/ink709.xml"/><Relationship Id="rId70" Type="http://schemas.openxmlformats.org/officeDocument/2006/relationships/customXml" Target="../ink/ink682.xml"/><Relationship Id="rId91" Type="http://schemas.openxmlformats.org/officeDocument/2006/relationships/image" Target="../media/image581.png"/><Relationship Id="rId145" Type="http://schemas.openxmlformats.org/officeDocument/2006/relationships/image" Target="../media/image608.png"/><Relationship Id="rId166" Type="http://schemas.openxmlformats.org/officeDocument/2006/relationships/customXml" Target="../ink/ink730.xml"/><Relationship Id="rId187" Type="http://schemas.openxmlformats.org/officeDocument/2006/relationships/image" Target="../media/image629.png"/><Relationship Id="rId1" Type="http://schemas.openxmlformats.org/officeDocument/2006/relationships/slideLayout" Target="../slideLayouts/slideLayout14.xml"/><Relationship Id="rId212" Type="http://schemas.openxmlformats.org/officeDocument/2006/relationships/customXml" Target="../ink/ink753.xml"/><Relationship Id="rId233" Type="http://schemas.openxmlformats.org/officeDocument/2006/relationships/image" Target="../media/image652.png"/><Relationship Id="rId28" Type="http://schemas.openxmlformats.org/officeDocument/2006/relationships/customXml" Target="../ink/ink661.xml"/><Relationship Id="rId49" Type="http://schemas.openxmlformats.org/officeDocument/2006/relationships/image" Target="../media/image560.png"/><Relationship Id="rId114" Type="http://schemas.openxmlformats.org/officeDocument/2006/relationships/customXml" Target="../ink/ink704.xml"/><Relationship Id="rId60" Type="http://schemas.openxmlformats.org/officeDocument/2006/relationships/customXml" Target="../ink/ink677.xml"/><Relationship Id="rId81" Type="http://schemas.openxmlformats.org/officeDocument/2006/relationships/image" Target="../media/image576.png"/><Relationship Id="rId135" Type="http://schemas.openxmlformats.org/officeDocument/2006/relationships/image" Target="../media/image603.png"/><Relationship Id="rId156" Type="http://schemas.openxmlformats.org/officeDocument/2006/relationships/customXml" Target="../ink/ink725.xml"/><Relationship Id="rId177" Type="http://schemas.openxmlformats.org/officeDocument/2006/relationships/image" Target="../media/image624.png"/><Relationship Id="rId198" Type="http://schemas.openxmlformats.org/officeDocument/2006/relationships/customXml" Target="../ink/ink746.xml"/><Relationship Id="rId202" Type="http://schemas.openxmlformats.org/officeDocument/2006/relationships/customXml" Target="../ink/ink748.xml"/><Relationship Id="rId223" Type="http://schemas.openxmlformats.org/officeDocument/2006/relationships/image" Target="../media/image647.png"/><Relationship Id="rId18" Type="http://schemas.openxmlformats.org/officeDocument/2006/relationships/customXml" Target="../ink/ink656.xml"/><Relationship Id="rId39" Type="http://schemas.openxmlformats.org/officeDocument/2006/relationships/image" Target="../media/image555.png"/><Relationship Id="rId50" Type="http://schemas.openxmlformats.org/officeDocument/2006/relationships/customXml" Target="../ink/ink672.xml"/><Relationship Id="rId104" Type="http://schemas.openxmlformats.org/officeDocument/2006/relationships/customXml" Target="../ink/ink699.xml"/><Relationship Id="rId125" Type="http://schemas.openxmlformats.org/officeDocument/2006/relationships/image" Target="../media/image598.png"/><Relationship Id="rId146" Type="http://schemas.openxmlformats.org/officeDocument/2006/relationships/customXml" Target="../ink/ink720.xml"/><Relationship Id="rId167" Type="http://schemas.openxmlformats.org/officeDocument/2006/relationships/image" Target="../media/image619.png"/><Relationship Id="rId188" Type="http://schemas.openxmlformats.org/officeDocument/2006/relationships/customXml" Target="../ink/ink741.xml"/><Relationship Id="rId71" Type="http://schemas.openxmlformats.org/officeDocument/2006/relationships/image" Target="../media/image571.png"/><Relationship Id="rId92" Type="http://schemas.openxmlformats.org/officeDocument/2006/relationships/customXml" Target="../ink/ink693.xml"/><Relationship Id="rId213" Type="http://schemas.openxmlformats.org/officeDocument/2006/relationships/image" Target="../media/image642.png"/><Relationship Id="rId234" Type="http://schemas.openxmlformats.org/officeDocument/2006/relationships/customXml" Target="../ink/ink764.xml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550.png"/><Relationship Id="rId40" Type="http://schemas.openxmlformats.org/officeDocument/2006/relationships/customXml" Target="../ink/ink667.xml"/><Relationship Id="rId115" Type="http://schemas.openxmlformats.org/officeDocument/2006/relationships/image" Target="../media/image593.png"/><Relationship Id="rId136" Type="http://schemas.openxmlformats.org/officeDocument/2006/relationships/customXml" Target="../ink/ink715.xml"/><Relationship Id="rId157" Type="http://schemas.openxmlformats.org/officeDocument/2006/relationships/image" Target="../media/image614.png"/><Relationship Id="rId178" Type="http://schemas.openxmlformats.org/officeDocument/2006/relationships/customXml" Target="../ink/ink736.xml"/><Relationship Id="rId61" Type="http://schemas.openxmlformats.org/officeDocument/2006/relationships/image" Target="../media/image566.png"/><Relationship Id="rId82" Type="http://schemas.openxmlformats.org/officeDocument/2006/relationships/customXml" Target="../ink/ink688.xml"/><Relationship Id="rId199" Type="http://schemas.openxmlformats.org/officeDocument/2006/relationships/image" Target="../media/image635.png"/><Relationship Id="rId203" Type="http://schemas.openxmlformats.org/officeDocument/2006/relationships/image" Target="../media/image637.png"/><Relationship Id="rId19" Type="http://schemas.openxmlformats.org/officeDocument/2006/relationships/image" Target="../media/image545.png"/><Relationship Id="rId224" Type="http://schemas.openxmlformats.org/officeDocument/2006/relationships/customXml" Target="../ink/ink759.xml"/><Relationship Id="rId30" Type="http://schemas.openxmlformats.org/officeDocument/2006/relationships/customXml" Target="../ink/ink662.xml"/><Relationship Id="rId105" Type="http://schemas.openxmlformats.org/officeDocument/2006/relationships/image" Target="../media/image588.png"/><Relationship Id="rId126" Type="http://schemas.openxmlformats.org/officeDocument/2006/relationships/customXml" Target="../ink/ink710.xml"/><Relationship Id="rId147" Type="http://schemas.openxmlformats.org/officeDocument/2006/relationships/image" Target="../media/image609.png"/><Relationship Id="rId168" Type="http://schemas.openxmlformats.org/officeDocument/2006/relationships/customXml" Target="../ink/ink731.xml"/><Relationship Id="rId51" Type="http://schemas.openxmlformats.org/officeDocument/2006/relationships/image" Target="../media/image561.png"/><Relationship Id="rId72" Type="http://schemas.openxmlformats.org/officeDocument/2006/relationships/customXml" Target="../ink/ink683.xml"/><Relationship Id="rId93" Type="http://schemas.openxmlformats.org/officeDocument/2006/relationships/image" Target="../media/image582.png"/><Relationship Id="rId189" Type="http://schemas.openxmlformats.org/officeDocument/2006/relationships/image" Target="../media/image630.png"/><Relationship Id="rId3" Type="http://schemas.openxmlformats.org/officeDocument/2006/relationships/image" Target="../media/image537.png"/><Relationship Id="rId214" Type="http://schemas.openxmlformats.org/officeDocument/2006/relationships/customXml" Target="../ink/ink754.xml"/><Relationship Id="rId235" Type="http://schemas.openxmlformats.org/officeDocument/2006/relationships/image" Target="../media/image653.png"/><Relationship Id="rId116" Type="http://schemas.openxmlformats.org/officeDocument/2006/relationships/customXml" Target="../ink/ink705.xml"/><Relationship Id="rId137" Type="http://schemas.openxmlformats.org/officeDocument/2006/relationships/image" Target="../media/image604.png"/><Relationship Id="rId158" Type="http://schemas.openxmlformats.org/officeDocument/2006/relationships/customXml" Target="../ink/ink726.xml"/><Relationship Id="rId20" Type="http://schemas.openxmlformats.org/officeDocument/2006/relationships/customXml" Target="../ink/ink657.xml"/><Relationship Id="rId41" Type="http://schemas.openxmlformats.org/officeDocument/2006/relationships/image" Target="../media/image556.png"/><Relationship Id="rId62" Type="http://schemas.openxmlformats.org/officeDocument/2006/relationships/customXml" Target="../ink/ink678.xml"/><Relationship Id="rId83" Type="http://schemas.openxmlformats.org/officeDocument/2006/relationships/image" Target="../media/image577.png"/><Relationship Id="rId179" Type="http://schemas.openxmlformats.org/officeDocument/2006/relationships/image" Target="../media/image625.png"/><Relationship Id="rId190" Type="http://schemas.openxmlformats.org/officeDocument/2006/relationships/customXml" Target="../ink/ink742.xml"/><Relationship Id="rId204" Type="http://schemas.openxmlformats.org/officeDocument/2006/relationships/customXml" Target="../ink/ink749.xml"/><Relationship Id="rId225" Type="http://schemas.openxmlformats.org/officeDocument/2006/relationships/image" Target="../media/image64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191822" y="1372475"/>
            <a:ext cx="897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</a:t>
            </a:r>
            <a:r>
              <a:rPr lang="en-GB" sz="3200" b="1" dirty="0"/>
              <a:t>be able to</a:t>
            </a:r>
            <a:r>
              <a:rPr lang="en-AU" sz="3200" b="1" dirty="0"/>
              <a:t> graphs of derivative function</a:t>
            </a:r>
            <a:endParaRPr lang="en-GB" sz="32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89897" y="4146249"/>
            <a:ext cx="109732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Recognise graphs of derivative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dirty="0">
                <a:cs typeface="Arial" panose="020B0604020202020204" pitchFamily="34" charset="0"/>
              </a:rPr>
              <a:t>Sketch graphs of derivative functions</a:t>
            </a:r>
            <a:endParaRPr lang="en-GB" sz="2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3336331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DC5D1-9C77-5649-B9DF-42B841A4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58" y="510522"/>
            <a:ext cx="8479614" cy="861144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Rules of Derivative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9247"/>
            <a:ext cx="4023093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3800"/>
                  </p:ext>
                </p:extLst>
              </p:nvPr>
            </p:nvGraphicFramePr>
            <p:xfrm>
              <a:off x="2098659" y="1872941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AU" sz="28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AU" sz="2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Quadratic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Cubic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Quartic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AU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863800"/>
                  </p:ext>
                </p:extLst>
              </p:nvPr>
            </p:nvGraphicFramePr>
            <p:xfrm>
              <a:off x="2098659" y="1872941"/>
              <a:ext cx="8128000" cy="3060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12000">
                    <a:tc>
                      <a:txBody>
                        <a:bodyPr/>
                        <a:lstStyle/>
                        <a:p>
                          <a:pPr algn="ctr"/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1980" r="-200901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980" r="-100299" b="-407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800" dirty="0"/>
                            <a:t>Derivative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Linear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103000" r="-200901" b="-3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Quadratic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200990" r="-200901" b="-2089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Cubic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304000" r="-200901" b="-1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1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AU" sz="2400" b="0" dirty="0"/>
                            <a:t>Quartic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01" t="-400000" r="-200901" b="-99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AU" sz="2400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34838" y="26044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8" y="2604446"/>
                <a:ext cx="423514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34838" y="3209423"/>
                <a:ext cx="5963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8" y="3209423"/>
                <a:ext cx="596317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6834837" y="3814400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7" y="3814400"/>
                <a:ext cx="74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6834836" y="4389257"/>
                <a:ext cx="7464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4836" y="4389257"/>
                <a:ext cx="746423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/>
              <p14:cNvContentPartPr/>
              <p14:nvPr/>
            </p14:nvContentPartPr>
            <p14:xfrm>
              <a:off x="737101" y="2391693"/>
              <a:ext cx="696960" cy="47700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5221" y="2371173"/>
                <a:ext cx="72900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/>
              <p14:cNvContentPartPr/>
              <p14:nvPr/>
            </p14:nvContentPartPr>
            <p14:xfrm>
              <a:off x="945541" y="2348853"/>
              <a:ext cx="101880" cy="1465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8261" y="2336613"/>
                <a:ext cx="13068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/>
              <p14:cNvContentPartPr/>
              <p14:nvPr/>
            </p14:nvContentPartPr>
            <p14:xfrm>
              <a:off x="1009621" y="2420493"/>
              <a:ext cx="15840" cy="42228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5581" y="2410773"/>
                <a:ext cx="4896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7" name="Ink 16"/>
              <p14:cNvContentPartPr/>
              <p14:nvPr/>
            </p14:nvContentPartPr>
            <p14:xfrm>
              <a:off x="1014301" y="2419053"/>
              <a:ext cx="44640" cy="3096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2421" y="2407173"/>
                <a:ext cx="72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Ink 21"/>
              <p14:cNvContentPartPr/>
              <p14:nvPr/>
            </p14:nvContentPartPr>
            <p14:xfrm>
              <a:off x="746461" y="2641893"/>
              <a:ext cx="680040" cy="48600"/>
            </p14:xfrm>
          </p:contentPart>
        </mc:Choice>
        <mc:Fallback xmlns="">
          <p:pic>
            <p:nvPicPr>
              <p:cNvPr id="22" name="Ink 2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8101" y="2622813"/>
                <a:ext cx="7146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/>
              <p14:cNvContentPartPr/>
              <p14:nvPr/>
            </p14:nvContentPartPr>
            <p14:xfrm>
              <a:off x="1397701" y="2559093"/>
              <a:ext cx="81000" cy="1533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85821" y="2550093"/>
                <a:ext cx="112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Ink 31"/>
              <p14:cNvContentPartPr/>
              <p14:nvPr/>
            </p14:nvContentPartPr>
            <p14:xfrm>
              <a:off x="1079461" y="3080373"/>
              <a:ext cx="41760" cy="792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67581" y="3064533"/>
                <a:ext cx="702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Ink 32"/>
              <p14:cNvContentPartPr/>
              <p14:nvPr/>
            </p14:nvContentPartPr>
            <p14:xfrm>
              <a:off x="1014661" y="3090453"/>
              <a:ext cx="86760" cy="80640"/>
            </p14:xfrm>
          </p:contentPart>
        </mc:Choice>
        <mc:Fallback xmlns="">
          <p:pic>
            <p:nvPicPr>
              <p:cNvPr id="33" name="Ink 3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99541" y="3074613"/>
                <a:ext cx="1166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Ink 33"/>
              <p14:cNvContentPartPr/>
              <p14:nvPr/>
            </p14:nvContentPartPr>
            <p14:xfrm>
              <a:off x="633781" y="3500133"/>
              <a:ext cx="839880" cy="63000"/>
            </p14:xfrm>
          </p:contentPart>
        </mc:Choice>
        <mc:Fallback xmlns="">
          <p:pic>
            <p:nvPicPr>
              <p:cNvPr id="34" name="Ink 3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3701" y="3482493"/>
                <a:ext cx="867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Ink 34"/>
              <p14:cNvContentPartPr/>
              <p14:nvPr/>
            </p14:nvContentPartPr>
            <p14:xfrm>
              <a:off x="1082701" y="3086493"/>
              <a:ext cx="17280" cy="653040"/>
            </p14:xfrm>
          </p:contentPart>
        </mc:Choice>
        <mc:Fallback xmlns="">
          <p:pic>
            <p:nvPicPr>
              <p:cNvPr id="35" name="Ink 3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8661" y="3080733"/>
                <a:ext cx="4932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6" name="Ink 35"/>
              <p14:cNvContentPartPr/>
              <p14:nvPr/>
            </p14:nvContentPartPr>
            <p14:xfrm>
              <a:off x="1379701" y="3415533"/>
              <a:ext cx="166320" cy="210240"/>
            </p14:xfrm>
          </p:contentPart>
        </mc:Choice>
        <mc:Fallback xmlns="">
          <p:pic>
            <p:nvPicPr>
              <p:cNvPr id="36" name="Ink 3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366021" y="3404013"/>
                <a:ext cx="198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1" name="Ink 40"/>
              <p14:cNvContentPartPr/>
              <p14:nvPr/>
            </p14:nvContentPartPr>
            <p14:xfrm>
              <a:off x="728101" y="3058053"/>
              <a:ext cx="578160" cy="38628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141" y="3045453"/>
                <a:ext cx="60480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2" name="Ink 41"/>
              <p14:cNvContentPartPr/>
              <p14:nvPr/>
            </p14:nvContentPartPr>
            <p14:xfrm>
              <a:off x="1024021" y="3884613"/>
              <a:ext cx="65880" cy="8928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8541" y="3872733"/>
                <a:ext cx="9360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3" name="Ink 42"/>
              <p14:cNvContentPartPr/>
              <p14:nvPr/>
            </p14:nvContentPartPr>
            <p14:xfrm>
              <a:off x="1079821" y="3880653"/>
              <a:ext cx="97200" cy="20520"/>
            </p14:xfrm>
          </p:contentPart>
        </mc:Choice>
        <mc:Fallback xmlns="">
          <p:pic>
            <p:nvPicPr>
              <p:cNvPr id="43" name="Ink 42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72261" y="3872373"/>
                <a:ext cx="1198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4" name="Ink 43"/>
              <p14:cNvContentPartPr/>
              <p14:nvPr/>
            </p14:nvContentPartPr>
            <p14:xfrm>
              <a:off x="1103221" y="3912333"/>
              <a:ext cx="45720" cy="546840"/>
            </p14:xfrm>
          </p:contentPart>
        </mc:Choice>
        <mc:Fallback xmlns="">
          <p:pic>
            <p:nvPicPr>
              <p:cNvPr id="44" name="Ink 4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91701" y="3901533"/>
                <a:ext cx="75600" cy="57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7" name="Ink 46"/>
              <p14:cNvContentPartPr/>
              <p14:nvPr/>
            </p14:nvContentPartPr>
            <p14:xfrm>
              <a:off x="689941" y="4136973"/>
              <a:ext cx="839160" cy="90720"/>
            </p14:xfrm>
          </p:contentPart>
        </mc:Choice>
        <mc:Fallback xmlns="">
          <p:pic>
            <p:nvPicPr>
              <p:cNvPr id="47" name="Ink 46"/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75541" y="4125093"/>
                <a:ext cx="87120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8" name="Ink 47"/>
              <p14:cNvContentPartPr/>
              <p14:nvPr/>
            </p14:nvContentPartPr>
            <p14:xfrm>
              <a:off x="1483021" y="4048053"/>
              <a:ext cx="101880" cy="136080"/>
            </p14:xfrm>
          </p:contentPart>
        </mc:Choice>
        <mc:Fallback xmlns="">
          <p:pic>
            <p:nvPicPr>
              <p:cNvPr id="48" name="Ink 47"/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474021" y="4037253"/>
                <a:ext cx="131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2" name="Ink 51"/>
              <p14:cNvContentPartPr/>
              <p14:nvPr/>
            </p14:nvContentPartPr>
            <p14:xfrm>
              <a:off x="912421" y="3817653"/>
              <a:ext cx="515160" cy="6544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3421" y="3798213"/>
                <a:ext cx="543600" cy="68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6" name="Ink 55"/>
              <p14:cNvContentPartPr/>
              <p14:nvPr/>
            </p14:nvContentPartPr>
            <p14:xfrm>
              <a:off x="1127341" y="4625493"/>
              <a:ext cx="52920" cy="100080"/>
            </p14:xfrm>
          </p:contentPart>
        </mc:Choice>
        <mc:Fallback xmlns="">
          <p:pic>
            <p:nvPicPr>
              <p:cNvPr id="56" name="Ink 55"/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7181" y="4611813"/>
                <a:ext cx="85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7" name="Ink 56"/>
              <p14:cNvContentPartPr/>
              <p14:nvPr/>
            </p14:nvContentPartPr>
            <p14:xfrm>
              <a:off x="1164061" y="4616133"/>
              <a:ext cx="83160" cy="52560"/>
            </p14:xfrm>
          </p:contentPart>
        </mc:Choice>
        <mc:Fallback xmlns="">
          <p:pic>
            <p:nvPicPr>
              <p:cNvPr id="57" name="Ink 56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53981" y="4608573"/>
                <a:ext cx="109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8" name="Ink 57"/>
              <p14:cNvContentPartPr/>
              <p14:nvPr/>
            </p14:nvContentPartPr>
            <p14:xfrm>
              <a:off x="761941" y="5057493"/>
              <a:ext cx="954720" cy="71640"/>
            </p14:xfrm>
          </p:contentPart>
        </mc:Choice>
        <mc:Fallback xmlns="">
          <p:pic>
            <p:nvPicPr>
              <p:cNvPr id="58" name="Ink 57"/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47541" y="5041653"/>
                <a:ext cx="9878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59" name="Ink 58"/>
              <p14:cNvContentPartPr/>
              <p14:nvPr/>
            </p14:nvContentPartPr>
            <p14:xfrm>
              <a:off x="1196101" y="4674453"/>
              <a:ext cx="38880" cy="798840"/>
            </p14:xfrm>
          </p:contentPart>
        </mc:Choice>
        <mc:Fallback xmlns="">
          <p:pic>
            <p:nvPicPr>
              <p:cNvPr id="59" name="Ink 58"/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179181" y="4661853"/>
                <a:ext cx="75960" cy="82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0" name="Ink 59"/>
              <p14:cNvContentPartPr/>
              <p14:nvPr/>
            </p14:nvContentPartPr>
            <p14:xfrm>
              <a:off x="1638901" y="4974333"/>
              <a:ext cx="98640" cy="117720"/>
            </p14:xfrm>
          </p:contentPart>
        </mc:Choice>
        <mc:Fallback xmlns="">
          <p:pic>
            <p:nvPicPr>
              <p:cNvPr id="60" name="Ink 59"/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624861" y="4955613"/>
                <a:ext cx="13644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2" name="Ink 61"/>
              <p14:cNvContentPartPr/>
              <p14:nvPr/>
            </p14:nvContentPartPr>
            <p14:xfrm>
              <a:off x="867061" y="4735653"/>
              <a:ext cx="675360" cy="5245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51941" y="4714773"/>
                <a:ext cx="711360" cy="56376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/>
          <p:cNvSpPr/>
          <p:nvPr/>
        </p:nvSpPr>
        <p:spPr>
          <a:xfrm>
            <a:off x="8522899" y="2559093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Constant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522899" y="3173416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Linear</a:t>
            </a:r>
          </a:p>
        </p:txBody>
      </p:sp>
      <p:sp>
        <p:nvSpPr>
          <p:cNvPr id="65" name="Rectangle 64"/>
          <p:cNvSpPr/>
          <p:nvPr/>
        </p:nvSpPr>
        <p:spPr>
          <a:xfrm>
            <a:off x="8522899" y="3750843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Quadratic</a:t>
            </a:r>
          </a:p>
        </p:txBody>
      </p:sp>
      <p:sp>
        <p:nvSpPr>
          <p:cNvPr id="66" name="Rectangle 65"/>
          <p:cNvSpPr/>
          <p:nvPr/>
        </p:nvSpPr>
        <p:spPr>
          <a:xfrm>
            <a:off x="8522899" y="4385300"/>
            <a:ext cx="14089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/>
              <a:t>Cubic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74" name="Ink 73"/>
              <p14:cNvContentPartPr/>
              <p14:nvPr/>
            </p14:nvContentPartPr>
            <p14:xfrm>
              <a:off x="10917181" y="2264613"/>
              <a:ext cx="70920" cy="486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3501" y="2250933"/>
                <a:ext cx="993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5" name="Ink 74"/>
              <p14:cNvContentPartPr/>
              <p14:nvPr/>
            </p14:nvContentPartPr>
            <p14:xfrm>
              <a:off x="10766341" y="2321133"/>
              <a:ext cx="133200" cy="9396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0747981" y="2308173"/>
                <a:ext cx="1627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6" name="Ink 75"/>
              <p14:cNvContentPartPr/>
              <p14:nvPr/>
            </p14:nvContentPartPr>
            <p14:xfrm>
              <a:off x="10453501" y="2457573"/>
              <a:ext cx="1013040" cy="10260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46301" y="2438493"/>
                <a:ext cx="103932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7" name="Ink 76"/>
              <p14:cNvContentPartPr/>
              <p14:nvPr/>
            </p14:nvContentPartPr>
            <p14:xfrm>
              <a:off x="10490941" y="2681493"/>
              <a:ext cx="917280" cy="8604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0479421" y="2664933"/>
                <a:ext cx="94212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8" name="Ink 77"/>
              <p14:cNvContentPartPr/>
              <p14:nvPr/>
            </p14:nvContentPartPr>
            <p14:xfrm>
              <a:off x="10911781" y="2334453"/>
              <a:ext cx="55080" cy="55836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895941" y="2321853"/>
                <a:ext cx="86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9" name="Ink 78"/>
              <p14:cNvContentPartPr/>
              <p14:nvPr/>
            </p14:nvContentPartPr>
            <p14:xfrm>
              <a:off x="11358181" y="2627493"/>
              <a:ext cx="137880" cy="110880"/>
            </p14:xfrm>
          </p:contentPart>
        </mc:Choice>
        <mc:Fallback xmlns="">
          <p:pic>
            <p:nvPicPr>
              <p:cNvPr id="79" name="Ink 78"/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1350621" y="2619933"/>
                <a:ext cx="16236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1" name="Ink 90"/>
              <p14:cNvContentPartPr/>
              <p14:nvPr/>
            </p14:nvContentPartPr>
            <p14:xfrm>
              <a:off x="10387981" y="3074613"/>
              <a:ext cx="897480" cy="556920"/>
            </p14:xfrm>
          </p:contentPart>
        </mc:Choice>
        <mc:Fallback xmlns="">
          <p:pic>
            <p:nvPicPr>
              <p:cNvPr id="91" name="Ink 90"/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72501" y="3060933"/>
                <a:ext cx="93492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4" name="Ink 93"/>
              <p14:cNvContentPartPr/>
              <p14:nvPr/>
            </p14:nvContentPartPr>
            <p14:xfrm>
              <a:off x="10354861" y="3063093"/>
              <a:ext cx="955800" cy="1308600"/>
            </p14:xfrm>
          </p:contentPart>
        </mc:Choice>
        <mc:Fallback xmlns="">
          <p:pic>
            <p:nvPicPr>
              <p:cNvPr id="94" name="Ink 93"/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339381" y="3054453"/>
                <a:ext cx="989640" cy="13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08" name="Ink 107"/>
              <p14:cNvContentPartPr/>
              <p14:nvPr/>
            </p14:nvContentPartPr>
            <p14:xfrm>
              <a:off x="10543501" y="4592013"/>
              <a:ext cx="62640" cy="53640"/>
            </p14:xfrm>
          </p:contentPart>
        </mc:Choice>
        <mc:Fallback xmlns="">
          <p:pic>
            <p:nvPicPr>
              <p:cNvPr id="108" name="Ink 107"/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525141" y="4582653"/>
                <a:ext cx="896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09" name="Ink 108"/>
              <p14:cNvContentPartPr/>
              <p14:nvPr/>
            </p14:nvContentPartPr>
            <p14:xfrm>
              <a:off x="10610821" y="4576893"/>
              <a:ext cx="93600" cy="34200"/>
            </p14:xfrm>
          </p:contentPart>
        </mc:Choice>
        <mc:Fallback xmlns="">
          <p:pic>
            <p:nvPicPr>
              <p:cNvPr id="109" name="Ink 108"/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598221" y="4563573"/>
                <a:ext cx="1231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10" name="Ink 109"/>
              <p14:cNvContentPartPr/>
              <p14:nvPr/>
            </p14:nvContentPartPr>
            <p14:xfrm>
              <a:off x="10256581" y="4977933"/>
              <a:ext cx="718560" cy="55080"/>
            </p14:xfrm>
          </p:contentPart>
        </mc:Choice>
        <mc:Fallback xmlns="">
          <p:pic>
            <p:nvPicPr>
              <p:cNvPr id="110" name="Ink 109"/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241821" y="4957413"/>
                <a:ext cx="74592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11" name="Ink 110"/>
              <p14:cNvContentPartPr/>
              <p14:nvPr/>
            </p14:nvContentPartPr>
            <p14:xfrm>
              <a:off x="10614061" y="4659693"/>
              <a:ext cx="41040" cy="815040"/>
            </p14:xfrm>
          </p:contentPart>
        </mc:Choice>
        <mc:Fallback xmlns="">
          <p:pic>
            <p:nvPicPr>
              <p:cNvPr id="111" name="Ink 110"/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598941" y="4644573"/>
                <a:ext cx="70200" cy="84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12" name="Ink 111"/>
              <p14:cNvContentPartPr/>
              <p14:nvPr/>
            </p14:nvContentPartPr>
            <p14:xfrm>
              <a:off x="10946701" y="4915653"/>
              <a:ext cx="103320" cy="145080"/>
            </p14:xfrm>
          </p:contentPart>
        </mc:Choice>
        <mc:Fallback xmlns="">
          <p:pic>
            <p:nvPicPr>
              <p:cNvPr id="112" name="Ink 111"/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0932661" y="4899813"/>
                <a:ext cx="1368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13" name="Ink 112"/>
              <p14:cNvContentPartPr/>
              <p14:nvPr/>
            </p14:nvContentPartPr>
            <p14:xfrm>
              <a:off x="10346221" y="4687053"/>
              <a:ext cx="638280" cy="755640"/>
            </p14:xfrm>
          </p:contentPart>
        </mc:Choice>
        <mc:Fallback xmlns="">
          <p:pic>
            <p:nvPicPr>
              <p:cNvPr id="113" name="Ink 112"/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331461" y="4668693"/>
                <a:ext cx="675720" cy="7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112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4" grpId="0"/>
      <p:bldP spid="18" grpId="0"/>
      <p:bldP spid="19" grpId="0"/>
      <p:bldP spid="63" grpId="0"/>
      <p:bldP spid="64" grpId="0"/>
      <p:bldP spid="65" grpId="0"/>
      <p:bldP spid="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B58D38-AB39-5608-4D28-E4B20E2A66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t="18556"/>
          <a:stretch/>
        </p:blipFill>
        <p:spPr>
          <a:xfrm>
            <a:off x="48491" y="1286171"/>
            <a:ext cx="8852989" cy="2974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0363A41B-CC35-EC91-8A4F-752D5E453D4D}"/>
                  </a:ext>
                </a:extLst>
              </p14:cNvPr>
              <p14:cNvContentPartPr/>
              <p14:nvPr/>
            </p14:nvContentPartPr>
            <p14:xfrm>
              <a:off x="2623876" y="3689531"/>
              <a:ext cx="66960" cy="234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0363A41B-CC35-EC91-8A4F-752D5E453D4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15236" y="3680891"/>
                <a:ext cx="8460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FF760B0C-DF04-FD6D-59AA-72A2534E6CDE}"/>
              </a:ext>
            </a:extLst>
          </p:cNvPr>
          <p:cNvGrpSpPr/>
          <p:nvPr/>
        </p:nvGrpSpPr>
        <p:grpSpPr>
          <a:xfrm>
            <a:off x="283876" y="3900131"/>
            <a:ext cx="2655720" cy="2847960"/>
            <a:chOff x="283876" y="3900131"/>
            <a:chExt cx="2655720" cy="284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263712A-7BDE-5CE3-AF6D-E679D98DE06C}"/>
                    </a:ext>
                  </a:extLst>
                </p14:cNvPr>
                <p14:cNvContentPartPr/>
                <p14:nvPr/>
              </p14:nvContentPartPr>
              <p14:xfrm>
                <a:off x="809476" y="4156091"/>
                <a:ext cx="53280" cy="73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263712A-7BDE-5CE3-AF6D-E679D98DE06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836" y="4147091"/>
                  <a:ext cx="70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C8EBC39-E4FD-80B0-D680-A949F66D9C45}"/>
                    </a:ext>
                  </a:extLst>
                </p14:cNvPr>
                <p14:cNvContentPartPr/>
                <p14:nvPr/>
              </p14:nvContentPartPr>
              <p14:xfrm>
                <a:off x="868156" y="4177331"/>
                <a:ext cx="5148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C8EBC39-E4FD-80B0-D680-A949F66D9C4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9516" y="4168331"/>
                  <a:ext cx="69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521BDD1-537E-7D88-2218-1E3659D57BAB}"/>
                    </a:ext>
                  </a:extLst>
                </p14:cNvPr>
                <p14:cNvContentPartPr/>
                <p14:nvPr/>
              </p14:nvContentPartPr>
              <p14:xfrm>
                <a:off x="865996" y="4168331"/>
                <a:ext cx="38880" cy="2579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521BDD1-537E-7D88-2218-1E3659D57BA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7356" y="4159691"/>
                  <a:ext cx="56520" cy="259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6176AB-FDAF-0008-E06B-514F4AF9CB14}"/>
                    </a:ext>
                  </a:extLst>
                </p14:cNvPr>
                <p14:cNvContentPartPr/>
                <p14:nvPr/>
              </p14:nvContentPartPr>
              <p14:xfrm>
                <a:off x="283876" y="5530211"/>
                <a:ext cx="2441880" cy="824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6176AB-FDAF-0008-E06B-514F4AF9CB1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5236" y="5521571"/>
                  <a:ext cx="24595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EC480A-2C33-4505-68F5-67DA58E11A5C}"/>
                    </a:ext>
                  </a:extLst>
                </p14:cNvPr>
                <p14:cNvContentPartPr/>
                <p14:nvPr/>
              </p14:nvContentPartPr>
              <p14:xfrm>
                <a:off x="2704516" y="5486651"/>
                <a:ext cx="78120" cy="101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2EC480A-2C33-4505-68F5-67DA58E11A5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95516" y="5477651"/>
                  <a:ext cx="957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D303754-CB83-8328-6E3E-59F9655A1039}"/>
                    </a:ext>
                  </a:extLst>
                </p14:cNvPr>
                <p14:cNvContentPartPr/>
                <p14:nvPr/>
              </p14:nvContentPartPr>
              <p14:xfrm>
                <a:off x="2812516" y="5435171"/>
                <a:ext cx="55440" cy="96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D303754-CB83-8328-6E3E-59F9655A10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03516" y="5426531"/>
                  <a:ext cx="73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A5E085A-542E-1E02-6D89-6CFC01F15CDB}"/>
                    </a:ext>
                  </a:extLst>
                </p14:cNvPr>
                <p14:cNvContentPartPr/>
                <p14:nvPr/>
              </p14:nvContentPartPr>
              <p14:xfrm>
                <a:off x="2844196" y="5431211"/>
                <a:ext cx="95400" cy="12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A5E085A-542E-1E02-6D89-6CFC01F15C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835556" y="5422571"/>
                  <a:ext cx="1130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7C0AA6B-FA84-2EFE-455F-DA8A7C277A02}"/>
                    </a:ext>
                  </a:extLst>
                </p14:cNvPr>
                <p14:cNvContentPartPr/>
                <p14:nvPr/>
              </p14:nvContentPartPr>
              <p14:xfrm>
                <a:off x="331396" y="4022531"/>
                <a:ext cx="61560" cy="279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7C0AA6B-FA84-2EFE-455F-DA8A7C277A0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22396" y="4013531"/>
                  <a:ext cx="792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BA9792A-1DAA-7201-D791-E62E3161F52E}"/>
                    </a:ext>
                  </a:extLst>
                </p14:cNvPr>
                <p14:cNvContentPartPr/>
                <p14:nvPr/>
              </p14:nvContentPartPr>
              <p14:xfrm>
                <a:off x="289636" y="4149611"/>
                <a:ext cx="103320" cy="1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BA9792A-1DAA-7201-D791-E62E3161F5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80996" y="4140611"/>
                  <a:ext cx="1209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95154EB-DABF-345E-7310-46A634124AFB}"/>
                    </a:ext>
                  </a:extLst>
                </p14:cNvPr>
                <p14:cNvContentPartPr/>
                <p14:nvPr/>
              </p14:nvContentPartPr>
              <p14:xfrm>
                <a:off x="412396" y="3957731"/>
                <a:ext cx="144000" cy="262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95154EB-DABF-345E-7310-46A634124AF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3396" y="3948731"/>
                  <a:ext cx="16164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5592C93-C071-4A47-C4D6-A787C7B28443}"/>
                    </a:ext>
                  </a:extLst>
                </p14:cNvPr>
                <p14:cNvContentPartPr/>
                <p14:nvPr/>
              </p14:nvContentPartPr>
              <p14:xfrm>
                <a:off x="580156" y="4043771"/>
                <a:ext cx="43560" cy="97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5592C93-C071-4A47-C4D6-A787C7B2844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1156" y="4034771"/>
                  <a:ext cx="612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7BF5694-91BB-6444-33DB-08C7D7FF16AB}"/>
                    </a:ext>
                  </a:extLst>
                </p14:cNvPr>
                <p14:cNvContentPartPr/>
                <p14:nvPr/>
              </p14:nvContentPartPr>
              <p14:xfrm>
                <a:off x="627676" y="3900131"/>
                <a:ext cx="102240" cy="340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7BF5694-91BB-6444-33DB-08C7D7FF16A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8676" y="3891131"/>
                  <a:ext cx="11988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8D0FC3D-3A30-21F4-4390-469F151D2B3A}"/>
              </a:ext>
            </a:extLst>
          </p:cNvPr>
          <p:cNvGrpSpPr/>
          <p:nvPr/>
        </p:nvGrpSpPr>
        <p:grpSpPr>
          <a:xfrm>
            <a:off x="2310055" y="3350771"/>
            <a:ext cx="784080" cy="511560"/>
            <a:chOff x="2310055" y="3350771"/>
            <a:chExt cx="784080" cy="5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97FD6C3-19F6-A23A-F031-F17510E10BE8}"/>
                    </a:ext>
                  </a:extLst>
                </p14:cNvPr>
                <p14:cNvContentPartPr/>
                <p14:nvPr/>
              </p14:nvContentPartPr>
              <p14:xfrm>
                <a:off x="2364055" y="3368411"/>
                <a:ext cx="78480" cy="228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97FD6C3-19F6-A23A-F031-F17510E10BE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55415" y="3359771"/>
                  <a:ext cx="961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E6ABB93D-8668-B2F2-6F84-F570754A316D}"/>
                    </a:ext>
                  </a:extLst>
                </p14:cNvPr>
                <p14:cNvContentPartPr/>
                <p14:nvPr/>
              </p14:nvContentPartPr>
              <p14:xfrm>
                <a:off x="2310055" y="3500171"/>
                <a:ext cx="96480" cy="19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E6ABB93D-8668-B2F2-6F84-F570754A316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01415" y="3491531"/>
                  <a:ext cx="1141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4C3BE6B3-62E5-DA26-4005-B0ED363E1E15}"/>
                    </a:ext>
                  </a:extLst>
                </p14:cNvPr>
                <p14:cNvContentPartPr/>
                <p14:nvPr/>
              </p14:nvContentPartPr>
              <p14:xfrm>
                <a:off x="2511655" y="3350771"/>
                <a:ext cx="5760" cy="46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4C3BE6B3-62E5-DA26-4005-B0ED363E1E1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03015" y="3341771"/>
                  <a:ext cx="234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49EBE94-CF36-BC21-52E5-936342FE6B13}"/>
                    </a:ext>
                  </a:extLst>
                </p14:cNvPr>
                <p14:cNvContentPartPr/>
                <p14:nvPr/>
              </p14:nvContentPartPr>
              <p14:xfrm>
                <a:off x="2541175" y="3377051"/>
                <a:ext cx="39960" cy="18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149EBE94-CF36-BC21-52E5-936342FE6B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532175" y="3368051"/>
                  <a:ext cx="576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9B47AB-CC52-9AF7-A2D1-AEBA4A898B80}"/>
                    </a:ext>
                  </a:extLst>
                </p14:cNvPr>
                <p14:cNvContentPartPr/>
                <p14:nvPr/>
              </p14:nvContentPartPr>
              <p14:xfrm>
                <a:off x="2598415" y="3414131"/>
                <a:ext cx="111240" cy="128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9B47AB-CC52-9AF7-A2D1-AEBA4A898B8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89415" y="3405491"/>
                  <a:ext cx="1288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2B09B5-C4EC-01B5-A6A8-55509A461481}"/>
                    </a:ext>
                  </a:extLst>
                </p14:cNvPr>
                <p14:cNvContentPartPr/>
                <p14:nvPr/>
              </p14:nvContentPartPr>
              <p14:xfrm>
                <a:off x="2722975" y="3375611"/>
                <a:ext cx="54360" cy="2016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2B09B5-C4EC-01B5-A6A8-55509A46148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714335" y="3366611"/>
                  <a:ext cx="720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345D0A95-3CA2-ACCF-F2A0-9C4A900BACAF}"/>
                    </a:ext>
                  </a:extLst>
                </p14:cNvPr>
                <p14:cNvContentPartPr/>
                <p14:nvPr/>
              </p14:nvContentPartPr>
              <p14:xfrm>
                <a:off x="2852935" y="3445451"/>
                <a:ext cx="44280" cy="61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345D0A95-3CA2-ACCF-F2A0-9C4A900BAC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43935" y="3436811"/>
                  <a:ext cx="619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7527E5-F873-B60A-3EEB-4D2CA0E4CD57}"/>
                    </a:ext>
                  </a:extLst>
                </p14:cNvPr>
                <p14:cNvContentPartPr/>
                <p14:nvPr/>
              </p14:nvContentPartPr>
              <p14:xfrm>
                <a:off x="2849335" y="3501611"/>
                <a:ext cx="57240" cy="2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7527E5-F873-B60A-3EEB-4D2CA0E4CD5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0335" y="3492971"/>
                  <a:ext cx="748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F17FC1E-20B4-EAB1-C308-B3C7FD14BAFD}"/>
                    </a:ext>
                  </a:extLst>
                </p14:cNvPr>
                <p14:cNvContentPartPr/>
                <p14:nvPr/>
              </p14:nvContentPartPr>
              <p14:xfrm>
                <a:off x="2995135" y="3355091"/>
                <a:ext cx="91440" cy="169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F17FC1E-20B4-EAB1-C308-B3C7FD14BAF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86495" y="3346091"/>
                  <a:ext cx="1090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D0CB5F6-BF73-8527-0C0D-4D41E5DCCD26}"/>
                    </a:ext>
                  </a:extLst>
                </p14:cNvPr>
                <p14:cNvContentPartPr/>
                <p14:nvPr/>
              </p14:nvContentPartPr>
              <p14:xfrm>
                <a:off x="2622535" y="3722651"/>
                <a:ext cx="68760" cy="138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D0CB5F6-BF73-8527-0C0D-4D41E5DCCD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613535" y="3714011"/>
                  <a:ext cx="86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8201FF6-DA16-B103-97DB-BAB4F2B100DC}"/>
                    </a:ext>
                  </a:extLst>
                </p14:cNvPr>
                <p14:cNvContentPartPr/>
                <p14:nvPr/>
              </p14:nvContentPartPr>
              <p14:xfrm>
                <a:off x="2703175" y="3732011"/>
                <a:ext cx="57600" cy="115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8201FF6-DA16-B103-97DB-BAB4F2B100D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94535" y="3723371"/>
                  <a:ext cx="75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003C37D-2BBE-B587-EC10-4C10DC4181C5}"/>
                    </a:ext>
                  </a:extLst>
                </p14:cNvPr>
                <p14:cNvContentPartPr/>
                <p14:nvPr/>
              </p14:nvContentPartPr>
              <p14:xfrm>
                <a:off x="2813335" y="3748931"/>
                <a:ext cx="84960" cy="113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003C37D-2BBE-B587-EC10-4C10DC4181C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04695" y="3740291"/>
                  <a:ext cx="1026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B0EF2D5-3D2D-B510-F814-D7B84365EB39}"/>
                    </a:ext>
                  </a:extLst>
                </p14:cNvPr>
                <p14:cNvContentPartPr/>
                <p14:nvPr/>
              </p14:nvContentPartPr>
              <p14:xfrm>
                <a:off x="2947615" y="3680171"/>
                <a:ext cx="146520" cy="1702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B0EF2D5-3D2D-B510-F814-D7B84365EB39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38975" y="3671531"/>
                  <a:ext cx="164160" cy="18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7C2C8F3-BC09-7FC1-36DC-0E0A62481985}"/>
              </a:ext>
            </a:extLst>
          </p:cNvPr>
          <p:cNvGrpSpPr/>
          <p:nvPr/>
        </p:nvGrpSpPr>
        <p:grpSpPr>
          <a:xfrm>
            <a:off x="1518415" y="3294971"/>
            <a:ext cx="128160" cy="2310120"/>
            <a:chOff x="1518415" y="3294971"/>
            <a:chExt cx="128160" cy="231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D7568744-34B4-C995-09C5-EDFF6763D422}"/>
                    </a:ext>
                  </a:extLst>
                </p14:cNvPr>
                <p14:cNvContentPartPr/>
                <p14:nvPr/>
              </p14:nvContentPartPr>
              <p14:xfrm>
                <a:off x="1635415" y="3294971"/>
                <a:ext cx="11160" cy="196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D7568744-34B4-C995-09C5-EDFF6763D4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626415" y="3285971"/>
                  <a:ext cx="28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4207228-9843-9CE3-7174-DBF0CC7DBA2F}"/>
                    </a:ext>
                  </a:extLst>
                </p14:cNvPr>
                <p14:cNvContentPartPr/>
                <p14:nvPr/>
              </p14:nvContentPartPr>
              <p14:xfrm>
                <a:off x="1599055" y="3676571"/>
                <a:ext cx="18360" cy="216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4207228-9843-9CE3-7174-DBF0CC7DBA2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590415" y="3667931"/>
                  <a:ext cx="360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0821F2FF-587D-B7FA-BBC7-8CB4A7CFAFB6}"/>
                    </a:ext>
                  </a:extLst>
                </p14:cNvPr>
                <p14:cNvContentPartPr/>
                <p14:nvPr/>
              </p14:nvContentPartPr>
              <p14:xfrm>
                <a:off x="1588255" y="4024691"/>
                <a:ext cx="11520" cy="273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0821F2FF-587D-B7FA-BBC7-8CB4A7CFAF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579255" y="4016051"/>
                  <a:ext cx="291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696B070-E10A-91ED-3CF9-C33887F65C22}"/>
                    </a:ext>
                  </a:extLst>
                </p14:cNvPr>
                <p14:cNvContentPartPr/>
                <p14:nvPr/>
              </p14:nvContentPartPr>
              <p14:xfrm>
                <a:off x="1561975" y="4561451"/>
                <a:ext cx="8280" cy="182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696B070-E10A-91ED-3CF9-C33887F65C2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553335" y="4552811"/>
                  <a:ext cx="2592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4075D3-6E61-A132-2581-BC1A265C3046}"/>
                    </a:ext>
                  </a:extLst>
                </p14:cNvPr>
                <p14:cNvContentPartPr/>
                <p14:nvPr/>
              </p14:nvContentPartPr>
              <p14:xfrm>
                <a:off x="1550095" y="4956371"/>
                <a:ext cx="10800" cy="1472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4075D3-6E61-A132-2581-BC1A265C304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541095" y="4947371"/>
                  <a:ext cx="28440" cy="16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6D8C1F8-2C32-77A2-0AF5-5375423A6D5E}"/>
                </a:ext>
              </a:extLst>
            </p:cNvPr>
            <p:cNvGrpSpPr/>
            <p:nvPr/>
          </p:nvGrpSpPr>
          <p:grpSpPr>
            <a:xfrm>
              <a:off x="1518415" y="5329691"/>
              <a:ext cx="57600" cy="275400"/>
              <a:chOff x="1518415" y="5329691"/>
              <a:chExt cx="57600" cy="27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BA6FE18-6144-6971-259A-7C2EE4CE7BE8}"/>
                      </a:ext>
                    </a:extLst>
                  </p14:cNvPr>
                  <p14:cNvContentPartPr/>
                  <p14:nvPr/>
                </p14:nvContentPartPr>
                <p14:xfrm>
                  <a:off x="1526695" y="5329691"/>
                  <a:ext cx="3960" cy="89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CBA6FE18-6144-6971-259A-7C2EE4CE7BE8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1518055" y="5321051"/>
                    <a:ext cx="21600" cy="10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4A6781E-E83C-BE75-3CFC-290E19593A7B}"/>
                      </a:ext>
                    </a:extLst>
                  </p14:cNvPr>
                  <p14:cNvContentPartPr/>
                  <p14:nvPr/>
                </p14:nvContentPartPr>
                <p14:xfrm>
                  <a:off x="1518415" y="5521931"/>
                  <a:ext cx="57600" cy="831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44A6781E-E83C-BE75-3CFC-290E19593A7B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1509415" y="5513291"/>
                    <a:ext cx="75240" cy="100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BCA2E82-20F6-4EBF-F7EA-D88943C1B62E}"/>
              </a:ext>
            </a:extLst>
          </p:cNvPr>
          <p:cNvGrpSpPr/>
          <p:nvPr/>
        </p:nvGrpSpPr>
        <p:grpSpPr>
          <a:xfrm>
            <a:off x="970135" y="1181771"/>
            <a:ext cx="1634400" cy="329040"/>
            <a:chOff x="970135" y="1181771"/>
            <a:chExt cx="163440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E0CD460-103A-513F-248B-E3F99294C11F}"/>
                    </a:ext>
                  </a:extLst>
                </p14:cNvPr>
                <p14:cNvContentPartPr/>
                <p14:nvPr/>
              </p14:nvContentPartPr>
              <p14:xfrm>
                <a:off x="1021975" y="1260611"/>
                <a:ext cx="64080" cy="2502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E0CD460-103A-513F-248B-E3F99294C11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13335" y="1251971"/>
                  <a:ext cx="81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47BBD1-4C92-6D1D-2744-8954280CF54B}"/>
                    </a:ext>
                  </a:extLst>
                </p14:cNvPr>
                <p14:cNvContentPartPr/>
                <p14:nvPr/>
              </p14:nvContentPartPr>
              <p14:xfrm>
                <a:off x="970135" y="1408211"/>
                <a:ext cx="92880" cy="38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47BBD1-4C92-6D1D-2744-8954280CF54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61135" y="1399211"/>
                  <a:ext cx="1105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4951795-6826-3B3E-F484-C1670AF0F7BD}"/>
                    </a:ext>
                  </a:extLst>
                </p14:cNvPr>
                <p14:cNvContentPartPr/>
                <p14:nvPr/>
              </p14:nvContentPartPr>
              <p14:xfrm>
                <a:off x="1133575" y="1222811"/>
                <a:ext cx="79920" cy="2001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4951795-6826-3B3E-F484-C1670AF0F7B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24575" y="1214171"/>
                  <a:ext cx="97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C4173BB-E0BA-674D-EEAE-A960A9E69623}"/>
                    </a:ext>
                  </a:extLst>
                </p14:cNvPr>
                <p14:cNvContentPartPr/>
                <p14:nvPr/>
              </p14:nvContentPartPr>
              <p14:xfrm>
                <a:off x="1245535" y="1295891"/>
                <a:ext cx="57960" cy="103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C4173BB-E0BA-674D-EEAE-A960A9E696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36895" y="1286891"/>
                  <a:ext cx="756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95072D1F-81DA-42B6-A22D-E2088CDBE025}"/>
                    </a:ext>
                  </a:extLst>
                </p14:cNvPr>
                <p14:cNvContentPartPr/>
                <p14:nvPr/>
              </p14:nvContentPartPr>
              <p14:xfrm>
                <a:off x="1299535" y="1303091"/>
                <a:ext cx="61200" cy="936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95072D1F-81DA-42B6-A22D-E2088CDBE0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290895" y="1294091"/>
                  <a:ext cx="788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52D787B-C96D-C8BE-C93A-5CF03EE90119}"/>
                    </a:ext>
                  </a:extLst>
                </p14:cNvPr>
                <p14:cNvContentPartPr/>
                <p14:nvPr/>
              </p14:nvContentPartPr>
              <p14:xfrm>
                <a:off x="1344895" y="1197971"/>
                <a:ext cx="83520" cy="2390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52D787B-C96D-C8BE-C93A-5CF03EE9011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36255" y="1188971"/>
                  <a:ext cx="1011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8A99EFE-6855-95F9-AA8D-CF876ECD9831}"/>
                    </a:ext>
                  </a:extLst>
                </p14:cNvPr>
                <p14:cNvContentPartPr/>
                <p14:nvPr/>
              </p14:nvContentPartPr>
              <p14:xfrm>
                <a:off x="1516615" y="1207691"/>
                <a:ext cx="114840" cy="1868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8A99EFE-6855-95F9-AA8D-CF876ECD983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507615" y="1199051"/>
                  <a:ext cx="132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21D5C11-BE62-11EB-E0BB-E31B31905522}"/>
                    </a:ext>
                  </a:extLst>
                </p14:cNvPr>
                <p14:cNvContentPartPr/>
                <p14:nvPr/>
              </p14:nvContentPartPr>
              <p14:xfrm>
                <a:off x="1708495" y="1220651"/>
                <a:ext cx="97200" cy="150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21D5C11-BE62-11EB-E0BB-E31B319055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99495" y="1212011"/>
                  <a:ext cx="1148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F38C080-A1C5-E9DB-FABC-4F8DD3341CDD}"/>
                    </a:ext>
                  </a:extLst>
                </p14:cNvPr>
                <p14:cNvContentPartPr/>
                <p14:nvPr/>
              </p14:nvContentPartPr>
              <p14:xfrm>
                <a:off x="1860055" y="1387691"/>
                <a:ext cx="29880" cy="110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F38C080-A1C5-E9DB-FABC-4F8DD3341CD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851415" y="1379051"/>
                  <a:ext cx="47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9AB68F-FEF7-08CC-DEBC-0BA0D455758B}"/>
                    </a:ext>
                  </a:extLst>
                </p14:cNvPr>
                <p14:cNvContentPartPr/>
                <p14:nvPr/>
              </p14:nvContentPartPr>
              <p14:xfrm>
                <a:off x="2004415" y="1251971"/>
                <a:ext cx="62280" cy="156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9AB68F-FEF7-08CC-DEBC-0BA0D455758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995775" y="1243331"/>
                  <a:ext cx="79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613996D-3487-D43B-A072-AA255028FC52}"/>
                    </a:ext>
                  </a:extLst>
                </p14:cNvPr>
                <p14:cNvContentPartPr/>
                <p14:nvPr/>
              </p14:nvContentPartPr>
              <p14:xfrm>
                <a:off x="2086135" y="1250891"/>
                <a:ext cx="106200" cy="1674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613996D-3487-D43B-A072-AA255028FC5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077135" y="1242251"/>
                  <a:ext cx="123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78AA3F0-0D9A-B8F8-3FA7-4006EB4E0035}"/>
                    </a:ext>
                  </a:extLst>
                </p14:cNvPr>
                <p14:cNvContentPartPr/>
                <p14:nvPr/>
              </p14:nvContentPartPr>
              <p14:xfrm>
                <a:off x="2265415" y="1183211"/>
                <a:ext cx="157320" cy="2055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78AA3F0-0D9A-B8F8-3FA7-4006EB4E003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56775" y="1174571"/>
                  <a:ext cx="174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CABEAC4-9BC9-E66E-75AE-55434AE2434B}"/>
                    </a:ext>
                  </a:extLst>
                </p14:cNvPr>
                <p14:cNvContentPartPr/>
                <p14:nvPr/>
              </p14:nvContentPartPr>
              <p14:xfrm>
                <a:off x="2437495" y="1181771"/>
                <a:ext cx="167040" cy="2228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CABEAC4-9BC9-E66E-75AE-55434AE2434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428495" y="1173131"/>
                  <a:ext cx="18468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3028012-3C50-42B3-6476-49F09205CD80}"/>
              </a:ext>
            </a:extLst>
          </p:cNvPr>
          <p:cNvGrpSpPr/>
          <p:nvPr/>
        </p:nvGrpSpPr>
        <p:grpSpPr>
          <a:xfrm>
            <a:off x="1005055" y="1581731"/>
            <a:ext cx="1015200" cy="342360"/>
            <a:chOff x="1005055" y="1581731"/>
            <a:chExt cx="101520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83E5568-B103-584F-9B74-3F657CCC4CFC}"/>
                    </a:ext>
                  </a:extLst>
                </p14:cNvPr>
                <p14:cNvContentPartPr/>
                <p14:nvPr/>
              </p14:nvContentPartPr>
              <p14:xfrm>
                <a:off x="1048975" y="1644371"/>
                <a:ext cx="67320" cy="2797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83E5568-B103-584F-9B74-3F657CCC4CF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40335" y="1635371"/>
                  <a:ext cx="849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E419837-28C3-9C60-8D0B-7CF075E0789A}"/>
                    </a:ext>
                  </a:extLst>
                </p14:cNvPr>
                <p14:cNvContentPartPr/>
                <p14:nvPr/>
              </p14:nvContentPartPr>
              <p14:xfrm>
                <a:off x="1005055" y="1827611"/>
                <a:ext cx="93600" cy="56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E419837-28C3-9C60-8D0B-7CF075E0789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6415" y="1818611"/>
                  <a:ext cx="111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37343AA-642D-55E4-A100-596B980EA0C6}"/>
                    </a:ext>
                  </a:extLst>
                </p14:cNvPr>
                <p14:cNvContentPartPr/>
                <p14:nvPr/>
              </p14:nvContentPartPr>
              <p14:xfrm>
                <a:off x="1183255" y="1617371"/>
                <a:ext cx="18000" cy="101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37343AA-642D-55E4-A100-596B980EA0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74255" y="1608731"/>
                  <a:ext cx="35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748E91F-44A3-293E-65C5-01FD888F4024}"/>
                    </a:ext>
                  </a:extLst>
                </p14:cNvPr>
                <p14:cNvContentPartPr/>
                <p14:nvPr/>
              </p14:nvContentPartPr>
              <p14:xfrm>
                <a:off x="1237615" y="1656251"/>
                <a:ext cx="38520" cy="1785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748E91F-44A3-293E-65C5-01FD888F402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228615" y="1647251"/>
                  <a:ext cx="561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8C5E766-626B-FE4C-AC57-4B379BFE3E3F}"/>
                    </a:ext>
                  </a:extLst>
                </p14:cNvPr>
                <p14:cNvContentPartPr/>
                <p14:nvPr/>
              </p14:nvContentPartPr>
              <p14:xfrm>
                <a:off x="1305655" y="1673531"/>
                <a:ext cx="151920" cy="1242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8C5E766-626B-FE4C-AC57-4B379BFE3E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96655" y="1664891"/>
                  <a:ext cx="16956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E126BE1-FDC2-EEAC-7A1B-AC502BDAAAC8}"/>
                    </a:ext>
                  </a:extLst>
                </p14:cNvPr>
                <p14:cNvContentPartPr/>
                <p14:nvPr/>
              </p14:nvContentPartPr>
              <p14:xfrm>
                <a:off x="1447855" y="1581731"/>
                <a:ext cx="94320" cy="22212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E126BE1-FDC2-EEAC-7A1B-AC502BDAAAC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439215" y="1572731"/>
                  <a:ext cx="1119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AE81C8E-E5FE-1CAA-635E-ACBD39796DC7}"/>
                    </a:ext>
                  </a:extLst>
                </p14:cNvPr>
                <p14:cNvContentPartPr/>
                <p14:nvPr/>
              </p14:nvContentPartPr>
              <p14:xfrm>
                <a:off x="1595095" y="1611611"/>
                <a:ext cx="133200" cy="171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AE81C8E-E5FE-1CAA-635E-ACBD39796DC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86455" y="1602611"/>
                  <a:ext cx="1508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E1D61E-9654-E680-FCF9-2DC146D8AB53}"/>
                    </a:ext>
                  </a:extLst>
                </p14:cNvPr>
                <p14:cNvContentPartPr/>
                <p14:nvPr/>
              </p14:nvContentPartPr>
              <p14:xfrm>
                <a:off x="1789495" y="1600091"/>
                <a:ext cx="115200" cy="1710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E1D61E-9654-E680-FCF9-2DC146D8AB5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780495" y="1591091"/>
                  <a:ext cx="1328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5C27E98-53C9-FB36-DDE1-B1208B5629E0}"/>
                    </a:ext>
                  </a:extLst>
                </p14:cNvPr>
                <p14:cNvContentPartPr/>
                <p14:nvPr/>
              </p14:nvContentPartPr>
              <p14:xfrm>
                <a:off x="1986415" y="1747331"/>
                <a:ext cx="33840" cy="105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5C27E98-53C9-FB36-DDE1-B1208B5629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977415" y="1738331"/>
                  <a:ext cx="5148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F887B6F-E0B5-F5F2-C8D5-9E1F1D917A7C}"/>
              </a:ext>
            </a:extLst>
          </p:cNvPr>
          <p:cNvGrpSpPr/>
          <p:nvPr/>
        </p:nvGrpSpPr>
        <p:grpSpPr>
          <a:xfrm>
            <a:off x="2158495" y="1526291"/>
            <a:ext cx="478080" cy="224280"/>
            <a:chOff x="2158495" y="1526291"/>
            <a:chExt cx="478080" cy="22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494F140-407D-0735-A17C-3F57E9FEE6EE}"/>
                    </a:ext>
                  </a:extLst>
                </p14:cNvPr>
                <p14:cNvContentPartPr/>
                <p14:nvPr/>
              </p14:nvContentPartPr>
              <p14:xfrm>
                <a:off x="2158495" y="1641491"/>
                <a:ext cx="69120" cy="1090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494F140-407D-0735-A17C-3F57E9FEE6E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149495" y="1632491"/>
                  <a:ext cx="867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9452052-9721-A814-02C6-3664F75E269D}"/>
                    </a:ext>
                  </a:extLst>
                </p14:cNvPr>
                <p14:cNvContentPartPr/>
                <p14:nvPr/>
              </p14:nvContentPartPr>
              <p14:xfrm>
                <a:off x="2244895" y="1650131"/>
                <a:ext cx="89640" cy="968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9452052-9721-A814-02C6-3664F75E269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235895" y="1641491"/>
                  <a:ext cx="107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4BA17C0-AD96-74D5-1AC0-6BB5F2A68C71}"/>
                    </a:ext>
                  </a:extLst>
                </p14:cNvPr>
                <p14:cNvContentPartPr/>
                <p14:nvPr/>
              </p14:nvContentPartPr>
              <p14:xfrm>
                <a:off x="2348935" y="1557611"/>
                <a:ext cx="120960" cy="1724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4BA17C0-AD96-74D5-1AC0-6BB5F2A68C7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340295" y="1548611"/>
                  <a:ext cx="138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59DAB9C-7915-2AFF-6806-2DB62259BD93}"/>
                    </a:ext>
                  </a:extLst>
                </p14:cNvPr>
                <p14:cNvContentPartPr/>
                <p14:nvPr/>
              </p14:nvContentPartPr>
              <p14:xfrm>
                <a:off x="2422375" y="1526291"/>
                <a:ext cx="214200" cy="2192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59DAB9C-7915-2AFF-6806-2DB62259BD93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2413735" y="1517291"/>
                  <a:ext cx="231840" cy="23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4B5EC362-A5E4-056B-DFF5-3C003796CEC7}"/>
              </a:ext>
            </a:extLst>
          </p:cNvPr>
          <p:cNvGrpSpPr/>
          <p:nvPr/>
        </p:nvGrpSpPr>
        <p:grpSpPr>
          <a:xfrm>
            <a:off x="582775" y="4280651"/>
            <a:ext cx="1878480" cy="2511720"/>
            <a:chOff x="582775" y="4280651"/>
            <a:chExt cx="1878480" cy="251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202A0D8-C22D-9A10-CF2F-B0B485E8F221}"/>
                    </a:ext>
                  </a:extLst>
                </p14:cNvPr>
                <p14:cNvContentPartPr/>
                <p14:nvPr/>
              </p14:nvContentPartPr>
              <p14:xfrm>
                <a:off x="622015" y="4318091"/>
                <a:ext cx="1805040" cy="24436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202A0D8-C22D-9A10-CF2F-B0B485E8F22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3375" y="4309451"/>
                  <a:ext cx="1822680" cy="24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DE387A5-59A3-3DFD-057E-7B4D29BABDBB}"/>
                    </a:ext>
                  </a:extLst>
                </p14:cNvPr>
                <p14:cNvContentPartPr/>
                <p14:nvPr/>
              </p14:nvContentPartPr>
              <p14:xfrm>
                <a:off x="2334175" y="4280651"/>
                <a:ext cx="127080" cy="2214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DE387A5-59A3-3DFD-057E-7B4D29BABDBB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325535" y="4272011"/>
                  <a:ext cx="1447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5544FA2-E9E3-3955-E5FC-E9A0046478EC}"/>
                    </a:ext>
                  </a:extLst>
                </p14:cNvPr>
                <p14:cNvContentPartPr/>
                <p14:nvPr/>
              </p14:nvContentPartPr>
              <p14:xfrm>
                <a:off x="582775" y="6642971"/>
                <a:ext cx="198000" cy="149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5544FA2-E9E3-3955-E5FC-E9A0046478E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3775" y="6633971"/>
                  <a:ext cx="21564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565E92A3-ED4A-B515-D1FA-66A6109E718B}"/>
              </a:ext>
            </a:extLst>
          </p:cNvPr>
          <p:cNvGrpSpPr/>
          <p:nvPr/>
        </p:nvGrpSpPr>
        <p:grpSpPr>
          <a:xfrm>
            <a:off x="8963215" y="95651"/>
            <a:ext cx="2196720" cy="553320"/>
            <a:chOff x="8963215" y="95651"/>
            <a:chExt cx="2196720" cy="5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BCF0739-1721-7AC1-34AD-20A5B7A8F707}"/>
                    </a:ext>
                  </a:extLst>
                </p14:cNvPr>
                <p14:cNvContentPartPr/>
                <p14:nvPr/>
              </p14:nvContentPartPr>
              <p14:xfrm>
                <a:off x="8990575" y="207971"/>
                <a:ext cx="10080" cy="7632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BCF0739-1721-7AC1-34AD-20A5B7A8F70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981935" y="199331"/>
                  <a:ext cx="277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219B5C-6771-0CD2-56DC-AAD8BEC7D802}"/>
                    </a:ext>
                  </a:extLst>
                </p14:cNvPr>
                <p14:cNvContentPartPr/>
                <p14:nvPr/>
              </p14:nvContentPartPr>
              <p14:xfrm>
                <a:off x="8963215" y="172691"/>
                <a:ext cx="148320" cy="111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219B5C-6771-0CD2-56DC-AAD8BEC7D80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954215" y="163691"/>
                  <a:ext cx="1659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767B578-4492-68B9-E1D3-D52E0AEE9978}"/>
                    </a:ext>
                  </a:extLst>
                </p14:cNvPr>
                <p14:cNvContentPartPr/>
                <p14:nvPr/>
              </p14:nvContentPartPr>
              <p14:xfrm>
                <a:off x="9132415" y="159371"/>
                <a:ext cx="119160" cy="1299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767B578-4492-68B9-E1D3-D52E0AEE997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123415" y="150371"/>
                  <a:ext cx="136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DB40449-1BE9-EF48-B76D-6B4CD62266A4}"/>
                    </a:ext>
                  </a:extLst>
                </p14:cNvPr>
                <p14:cNvContentPartPr/>
                <p14:nvPr/>
              </p14:nvContentPartPr>
              <p14:xfrm>
                <a:off x="9221335" y="95651"/>
                <a:ext cx="162360" cy="168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DB40449-1BE9-EF48-B76D-6B4CD62266A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12695" y="87011"/>
                  <a:ext cx="1800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240DDF5-080C-6385-4EC8-A1CD1799FFD2}"/>
                    </a:ext>
                  </a:extLst>
                </p14:cNvPr>
                <p14:cNvContentPartPr/>
                <p14:nvPr/>
              </p14:nvContentPartPr>
              <p14:xfrm>
                <a:off x="9394855" y="161531"/>
                <a:ext cx="120600" cy="129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240DDF5-080C-6385-4EC8-A1CD1799FFD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86215" y="152891"/>
                  <a:ext cx="138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BE7758E-F3F4-BFDF-2A92-5E14252D33C6}"/>
                    </a:ext>
                  </a:extLst>
                </p14:cNvPr>
                <p14:cNvContentPartPr/>
                <p14:nvPr/>
              </p14:nvContentPartPr>
              <p14:xfrm>
                <a:off x="9548215" y="187451"/>
                <a:ext cx="46440" cy="69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BE7758E-F3F4-BFDF-2A92-5E14252D33C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539215" y="178451"/>
                  <a:ext cx="640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C0F3036-619D-D6CD-9B19-A3C4A58ED6E1}"/>
                    </a:ext>
                  </a:extLst>
                </p14:cNvPr>
                <p14:cNvContentPartPr/>
                <p14:nvPr/>
              </p14:nvContentPartPr>
              <p14:xfrm>
                <a:off x="9624175" y="157931"/>
                <a:ext cx="219240" cy="957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7C0F3036-619D-D6CD-9B19-A3C4A58ED6E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615175" y="149291"/>
                  <a:ext cx="236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154FB3C-25D3-E978-5F9B-90DC885451F7}"/>
                    </a:ext>
                  </a:extLst>
                </p14:cNvPr>
                <p14:cNvContentPartPr/>
                <p14:nvPr/>
              </p14:nvContentPartPr>
              <p14:xfrm>
                <a:off x="9890215" y="95651"/>
                <a:ext cx="32400" cy="1440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154FB3C-25D3-E978-5F9B-90DC885451F7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881575" y="87011"/>
                  <a:ext cx="500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FC14948D-FC1C-C2A8-F71F-EA970C6C8D60}"/>
                    </a:ext>
                  </a:extLst>
                </p14:cNvPr>
                <p14:cNvContentPartPr/>
                <p14:nvPr/>
              </p14:nvContentPartPr>
              <p14:xfrm>
                <a:off x="9979495" y="102131"/>
                <a:ext cx="274680" cy="141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FC14948D-FC1C-C2A8-F71F-EA970C6C8D6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970495" y="93131"/>
                  <a:ext cx="292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B9D1311-F628-7F17-728C-6E9A52885B53}"/>
                    </a:ext>
                  </a:extLst>
                </p14:cNvPr>
                <p14:cNvContentPartPr/>
                <p14:nvPr/>
              </p14:nvContentPartPr>
              <p14:xfrm>
                <a:off x="10491415" y="164051"/>
                <a:ext cx="82440" cy="100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B9D1311-F628-7F17-728C-6E9A52885B5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482415" y="155411"/>
                  <a:ext cx="1000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6469474-361F-2256-A8C3-ACA69F83A112}"/>
                    </a:ext>
                  </a:extLst>
                </p14:cNvPr>
                <p14:cNvContentPartPr/>
                <p14:nvPr/>
              </p14:nvContentPartPr>
              <p14:xfrm>
                <a:off x="10635415" y="135971"/>
                <a:ext cx="198360" cy="1472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6469474-361F-2256-A8C3-ACA69F83A11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626415" y="126971"/>
                  <a:ext cx="216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D993A4A-A292-A037-2C32-A1FDFE18A9AA}"/>
                    </a:ext>
                  </a:extLst>
                </p14:cNvPr>
                <p14:cNvContentPartPr/>
                <p14:nvPr/>
              </p14:nvContentPartPr>
              <p14:xfrm>
                <a:off x="10873735" y="121571"/>
                <a:ext cx="286200" cy="156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D993A4A-A292-A037-2C32-A1FDFE18A9A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864735" y="112931"/>
                  <a:ext cx="3038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6940E66-6853-A7F5-395D-175958BAF7D0}"/>
                    </a:ext>
                  </a:extLst>
                </p14:cNvPr>
                <p14:cNvContentPartPr/>
                <p14:nvPr/>
              </p14:nvContentPartPr>
              <p14:xfrm>
                <a:off x="9764215" y="404531"/>
                <a:ext cx="57960" cy="244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6940E66-6853-A7F5-395D-175958BAF7D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9755215" y="395891"/>
                  <a:ext cx="75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EDC58EA-45EE-0650-2407-50CB262CF27B}"/>
                    </a:ext>
                  </a:extLst>
                </p14:cNvPr>
                <p14:cNvContentPartPr/>
                <p14:nvPr/>
              </p14:nvContentPartPr>
              <p14:xfrm>
                <a:off x="9710935" y="531251"/>
                <a:ext cx="144720" cy="388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EDC58EA-45EE-0650-2407-50CB262CF27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9701935" y="522251"/>
                  <a:ext cx="1623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545F53-3FF3-2C52-4A3E-A77807191C78}"/>
                    </a:ext>
                  </a:extLst>
                </p14:cNvPr>
                <p14:cNvContentPartPr/>
                <p14:nvPr/>
              </p14:nvContentPartPr>
              <p14:xfrm>
                <a:off x="9936295" y="369251"/>
                <a:ext cx="155880" cy="173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545F53-3FF3-2C52-4A3E-A77807191C7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927655" y="360611"/>
                  <a:ext cx="1735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95F4439-3B42-595E-F9D1-A4A9B2FC2AEF}"/>
                    </a:ext>
                  </a:extLst>
                </p14:cNvPr>
                <p14:cNvContentPartPr/>
                <p14:nvPr/>
              </p14:nvContentPartPr>
              <p14:xfrm>
                <a:off x="10147255" y="423971"/>
                <a:ext cx="103320" cy="104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95F4439-3B42-595E-F9D1-A4A9B2FC2AEF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0138255" y="415331"/>
                  <a:ext cx="120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E6C70C0-4736-12C4-AA78-31CF81C51A1D}"/>
                    </a:ext>
                  </a:extLst>
                </p14:cNvPr>
                <p14:cNvContentPartPr/>
                <p14:nvPr/>
              </p14:nvContentPartPr>
              <p14:xfrm>
                <a:off x="10249495" y="345131"/>
                <a:ext cx="214920" cy="1789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E6C70C0-4736-12C4-AA78-31CF81C51A1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240855" y="336491"/>
                  <a:ext cx="2325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18FB2BEC-B114-C16E-FC24-4440747E7DCB}"/>
                    </a:ext>
                  </a:extLst>
                </p14:cNvPr>
                <p14:cNvContentPartPr/>
                <p14:nvPr/>
              </p14:nvContentPartPr>
              <p14:xfrm>
                <a:off x="10481335" y="406331"/>
                <a:ext cx="134640" cy="86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18FB2BEC-B114-C16E-FC24-4440747E7DCB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472335" y="397691"/>
                  <a:ext cx="1522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1BB09E8D-221C-F768-66D0-7DDAE34046A6}"/>
                    </a:ext>
                  </a:extLst>
                </p14:cNvPr>
                <p14:cNvContentPartPr/>
                <p14:nvPr/>
              </p14:nvContentPartPr>
              <p14:xfrm>
                <a:off x="10673935" y="348731"/>
                <a:ext cx="132120" cy="138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1BB09E8D-221C-F768-66D0-7DDAE34046A6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665295" y="340091"/>
                  <a:ext cx="14976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0B0D48C-58CB-1D12-BA20-E04268341328}"/>
              </a:ext>
            </a:extLst>
          </p:cNvPr>
          <p:cNvGrpSpPr/>
          <p:nvPr/>
        </p:nvGrpSpPr>
        <p:grpSpPr>
          <a:xfrm>
            <a:off x="9679615" y="709811"/>
            <a:ext cx="731880" cy="312480"/>
            <a:chOff x="9679615" y="709811"/>
            <a:chExt cx="731880" cy="31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77DEC5E-BEC4-B38D-231A-9990DF6DBB88}"/>
                    </a:ext>
                  </a:extLst>
                </p14:cNvPr>
                <p14:cNvContentPartPr/>
                <p14:nvPr/>
              </p14:nvContentPartPr>
              <p14:xfrm>
                <a:off x="9736495" y="734651"/>
                <a:ext cx="38160" cy="287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77DEC5E-BEC4-B38D-231A-9990DF6DBB8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727855" y="726011"/>
                  <a:ext cx="558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CE4F9FF-C039-7B51-FC9B-15F03C41AFC3}"/>
                    </a:ext>
                  </a:extLst>
                </p14:cNvPr>
                <p14:cNvContentPartPr/>
                <p14:nvPr/>
              </p14:nvContentPartPr>
              <p14:xfrm>
                <a:off x="9679615" y="887291"/>
                <a:ext cx="148320" cy="27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CE4F9FF-C039-7B51-FC9B-15F03C41AFC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70615" y="878291"/>
                  <a:ext cx="165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811D638-9733-D0CB-79A4-325BCEA0A52A}"/>
                    </a:ext>
                  </a:extLst>
                </p14:cNvPr>
                <p14:cNvContentPartPr/>
                <p14:nvPr/>
              </p14:nvContentPartPr>
              <p14:xfrm>
                <a:off x="9917935" y="715211"/>
                <a:ext cx="148320" cy="207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811D638-9733-D0CB-79A4-325BCEA0A52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909295" y="706211"/>
                  <a:ext cx="1659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F5554D4-A1B6-52F6-C0AD-6999818D913C}"/>
                    </a:ext>
                  </a:extLst>
                </p14:cNvPr>
                <p14:cNvContentPartPr/>
                <p14:nvPr/>
              </p14:nvContentPartPr>
              <p14:xfrm>
                <a:off x="10118815" y="781451"/>
                <a:ext cx="92160" cy="93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F5554D4-A1B6-52F6-C0AD-6999818D913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0109815" y="772451"/>
                  <a:ext cx="10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24140BA-9490-9318-0D99-37433B61CEE9}"/>
                    </a:ext>
                  </a:extLst>
                </p14:cNvPr>
                <p14:cNvContentPartPr/>
                <p14:nvPr/>
              </p14:nvContentPartPr>
              <p14:xfrm>
                <a:off x="10196935" y="709811"/>
                <a:ext cx="214560" cy="1850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24140BA-9490-9318-0D99-37433B61CEE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188295" y="701171"/>
                  <a:ext cx="23220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3DEB4E9D-2971-A24D-D596-3B7E6F07CAB0}"/>
              </a:ext>
            </a:extLst>
          </p:cNvPr>
          <p:cNvGrpSpPr/>
          <p:nvPr/>
        </p:nvGrpSpPr>
        <p:grpSpPr>
          <a:xfrm>
            <a:off x="10605175" y="690011"/>
            <a:ext cx="310320" cy="197640"/>
            <a:chOff x="10605175" y="690011"/>
            <a:chExt cx="31032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6DAD551-E2BE-2260-FD28-81607F505628}"/>
                    </a:ext>
                  </a:extLst>
                </p14:cNvPr>
                <p14:cNvContentPartPr/>
                <p14:nvPr/>
              </p14:nvContentPartPr>
              <p14:xfrm>
                <a:off x="10605175" y="732491"/>
                <a:ext cx="122760" cy="1551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6DAD551-E2BE-2260-FD28-81607F50562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596535" y="723851"/>
                  <a:ext cx="140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C8DC45C-F26C-01FE-6365-E33821A8AAF8}"/>
                    </a:ext>
                  </a:extLst>
                </p14:cNvPr>
                <p14:cNvContentPartPr/>
                <p14:nvPr/>
              </p14:nvContentPartPr>
              <p14:xfrm>
                <a:off x="10792375" y="690011"/>
                <a:ext cx="123120" cy="160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C8DC45C-F26C-01FE-6365-E33821A8AAF8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783735" y="681371"/>
                  <a:ext cx="14076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0DD38FD5-DD75-A99C-FBD5-836E675D4921}"/>
              </a:ext>
            </a:extLst>
          </p:cNvPr>
          <p:cNvGrpSpPr/>
          <p:nvPr/>
        </p:nvGrpSpPr>
        <p:grpSpPr>
          <a:xfrm>
            <a:off x="9637855" y="1165571"/>
            <a:ext cx="158760" cy="322560"/>
            <a:chOff x="9637855" y="1165571"/>
            <a:chExt cx="158760" cy="32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7DAD6CF-3F8A-00AC-6EF1-C96731A5F3AC}"/>
                    </a:ext>
                  </a:extLst>
                </p14:cNvPr>
                <p14:cNvContentPartPr/>
                <p14:nvPr/>
              </p14:nvContentPartPr>
              <p14:xfrm>
                <a:off x="9695095" y="1165571"/>
                <a:ext cx="93240" cy="322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7DAD6CF-3F8A-00AC-6EF1-C96731A5F3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86455" y="1156571"/>
                  <a:ext cx="11088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000FFBC-5503-83E4-057F-56A5B0F59E2B}"/>
                    </a:ext>
                  </a:extLst>
                </p14:cNvPr>
                <p14:cNvContentPartPr/>
                <p14:nvPr/>
              </p14:nvContentPartPr>
              <p14:xfrm>
                <a:off x="9637855" y="1299491"/>
                <a:ext cx="158760" cy="30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000FFBC-5503-83E4-057F-56A5B0F59E2B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629215" y="1290491"/>
                  <a:ext cx="17640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3D4D119-58CA-D51D-C122-48EC102A8C91}"/>
              </a:ext>
            </a:extLst>
          </p:cNvPr>
          <p:cNvGrpSpPr/>
          <p:nvPr/>
        </p:nvGrpSpPr>
        <p:grpSpPr>
          <a:xfrm>
            <a:off x="9951775" y="1122011"/>
            <a:ext cx="423720" cy="265680"/>
            <a:chOff x="9951775" y="1122011"/>
            <a:chExt cx="4237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814899-A64F-0AE7-A8B9-B73937CC74F9}"/>
                    </a:ext>
                  </a:extLst>
                </p14:cNvPr>
                <p14:cNvContentPartPr/>
                <p14:nvPr/>
              </p14:nvContentPartPr>
              <p14:xfrm>
                <a:off x="9951775" y="1122011"/>
                <a:ext cx="153000" cy="2656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814899-A64F-0AE7-A8B9-B73937CC74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9942775" y="1113371"/>
                  <a:ext cx="1706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355DF1A-AB82-9598-0529-421500375FC4}"/>
                    </a:ext>
                  </a:extLst>
                </p14:cNvPr>
                <p14:cNvContentPartPr/>
                <p14:nvPr/>
              </p14:nvContentPartPr>
              <p14:xfrm>
                <a:off x="10118095" y="1238651"/>
                <a:ext cx="84960" cy="75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355DF1A-AB82-9598-0529-421500375F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109095" y="1230011"/>
                  <a:ext cx="102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2EFF2C8-BC8D-C4EE-FA9E-26C2ACC45C0A}"/>
                    </a:ext>
                  </a:extLst>
                </p14:cNvPr>
                <p14:cNvContentPartPr/>
                <p14:nvPr/>
              </p14:nvContentPartPr>
              <p14:xfrm>
                <a:off x="10218895" y="1228211"/>
                <a:ext cx="59040" cy="680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2EFF2C8-BC8D-C4EE-FA9E-26C2ACC45C0A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209895" y="1219571"/>
                  <a:ext cx="76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25D4344-8B0A-7DAA-4ACB-5C4A9C40A817}"/>
                    </a:ext>
                  </a:extLst>
                </p14:cNvPr>
                <p14:cNvContentPartPr/>
                <p14:nvPr/>
              </p14:nvContentPartPr>
              <p14:xfrm>
                <a:off x="10299535" y="1151891"/>
                <a:ext cx="75960" cy="212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25D4344-8B0A-7DAA-4ACB-5C4A9C40A81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290895" y="1143251"/>
                  <a:ext cx="9360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F3FFD2C-CC60-F946-62F2-3AF2B17C8A01}"/>
              </a:ext>
            </a:extLst>
          </p:cNvPr>
          <p:cNvGrpSpPr/>
          <p:nvPr/>
        </p:nvGrpSpPr>
        <p:grpSpPr>
          <a:xfrm>
            <a:off x="10533175" y="1117331"/>
            <a:ext cx="354960" cy="168840"/>
            <a:chOff x="10533175" y="1117331"/>
            <a:chExt cx="354960" cy="16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6911B9A-9447-4539-61FA-7D6304E17181}"/>
                    </a:ext>
                  </a:extLst>
                </p14:cNvPr>
                <p14:cNvContentPartPr/>
                <p14:nvPr/>
              </p14:nvContentPartPr>
              <p14:xfrm>
                <a:off x="10533175" y="1136771"/>
                <a:ext cx="141840" cy="1332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6911B9A-9447-4539-61FA-7D6304E1718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524175" y="1127771"/>
                  <a:ext cx="1594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1F550A4-0F11-4BC5-7031-73E0F8600C8B}"/>
                    </a:ext>
                  </a:extLst>
                </p14:cNvPr>
                <p14:cNvContentPartPr/>
                <p14:nvPr/>
              </p14:nvContentPartPr>
              <p14:xfrm>
                <a:off x="10698055" y="1117331"/>
                <a:ext cx="190080" cy="1688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1F550A4-0F11-4BC5-7031-73E0F8600C8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689055" y="1108691"/>
                  <a:ext cx="20772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4" name="Group 253">
            <a:extLst>
              <a:ext uri="{FF2B5EF4-FFF2-40B4-BE49-F238E27FC236}">
                <a16:creationId xmlns:a16="http://schemas.microsoft.com/office/drawing/2014/main" id="{F768B57D-8FB2-3302-060B-08904A61A920}"/>
              </a:ext>
            </a:extLst>
          </p:cNvPr>
          <p:cNvGrpSpPr/>
          <p:nvPr/>
        </p:nvGrpSpPr>
        <p:grpSpPr>
          <a:xfrm>
            <a:off x="4436575" y="3368051"/>
            <a:ext cx="758160" cy="461880"/>
            <a:chOff x="4436575" y="3368051"/>
            <a:chExt cx="758160" cy="46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92FE4C18-8E92-52E8-4412-5B06722E11FD}"/>
                    </a:ext>
                  </a:extLst>
                </p14:cNvPr>
                <p14:cNvContentPartPr/>
                <p14:nvPr/>
              </p14:nvContentPartPr>
              <p14:xfrm>
                <a:off x="4436575" y="3480371"/>
                <a:ext cx="154440" cy="3495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92FE4C18-8E92-52E8-4412-5B06722E11F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427935" y="3471731"/>
                  <a:ext cx="17208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4C9AE6E-E394-3D06-FC1F-9250796776CC}"/>
                    </a:ext>
                  </a:extLst>
                </p14:cNvPr>
                <p14:cNvContentPartPr/>
                <p14:nvPr/>
              </p14:nvContentPartPr>
              <p14:xfrm>
                <a:off x="4628095" y="3500171"/>
                <a:ext cx="45360" cy="115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4C9AE6E-E394-3D06-FC1F-9250796776C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619095" y="3491531"/>
                  <a:ext cx="630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BB9AAC5-35BF-F007-060D-E53290039DAA}"/>
                    </a:ext>
                  </a:extLst>
                </p14:cNvPr>
                <p14:cNvContentPartPr/>
                <p14:nvPr/>
              </p14:nvContentPartPr>
              <p14:xfrm>
                <a:off x="4687135" y="3524651"/>
                <a:ext cx="114480" cy="117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BB9AAC5-35BF-F007-060D-E53290039DA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678135" y="3516011"/>
                  <a:ext cx="132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2F220F61-464C-AC3E-6AF0-BD84368D8F96}"/>
                    </a:ext>
                  </a:extLst>
                </p14:cNvPr>
                <p14:cNvContentPartPr/>
                <p14:nvPr/>
              </p14:nvContentPartPr>
              <p14:xfrm>
                <a:off x="4815295" y="3375611"/>
                <a:ext cx="235080" cy="2487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2F220F61-464C-AC3E-6AF0-BD84368D8F9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06655" y="3366971"/>
                  <a:ext cx="252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CE4EAD8-6142-EA98-78F8-BB9C5823F948}"/>
                    </a:ext>
                  </a:extLst>
                </p14:cNvPr>
                <p14:cNvContentPartPr/>
                <p14:nvPr/>
              </p14:nvContentPartPr>
              <p14:xfrm>
                <a:off x="4996735" y="3368051"/>
                <a:ext cx="198000" cy="282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CE4EAD8-6142-EA98-78F8-BB9C5823F948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988095" y="3359411"/>
                  <a:ext cx="21564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3158E709-53D0-38ED-EE16-1E727EC316E6}"/>
              </a:ext>
            </a:extLst>
          </p:cNvPr>
          <p:cNvGrpSpPr/>
          <p:nvPr/>
        </p:nvGrpSpPr>
        <p:grpSpPr>
          <a:xfrm>
            <a:off x="3308695" y="4022531"/>
            <a:ext cx="2323800" cy="2283120"/>
            <a:chOff x="3308695" y="4022531"/>
            <a:chExt cx="2323800" cy="22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8FA31C4F-30AF-C889-4063-5C2272DF8B2C}"/>
                    </a:ext>
                  </a:extLst>
                </p14:cNvPr>
                <p14:cNvContentPartPr/>
                <p14:nvPr/>
              </p14:nvContentPartPr>
              <p14:xfrm>
                <a:off x="4165855" y="4305491"/>
                <a:ext cx="71280" cy="842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8FA31C4F-30AF-C889-4063-5C2272DF8B2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157215" y="4296851"/>
                  <a:ext cx="889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2160897-B836-D035-D4F3-0FB27BA41FBD}"/>
                    </a:ext>
                  </a:extLst>
                </p14:cNvPr>
                <p14:cNvContentPartPr/>
                <p14:nvPr/>
              </p14:nvContentPartPr>
              <p14:xfrm>
                <a:off x="4221295" y="4323131"/>
                <a:ext cx="96480" cy="15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2160897-B836-D035-D4F3-0FB27BA41FB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212655" y="4314131"/>
                  <a:ext cx="1141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EC4150F-E84A-D315-1803-61F37B839833}"/>
                    </a:ext>
                  </a:extLst>
                </p14:cNvPr>
                <p14:cNvContentPartPr/>
                <p14:nvPr/>
              </p14:nvContentPartPr>
              <p14:xfrm>
                <a:off x="4221295" y="4338251"/>
                <a:ext cx="34560" cy="1967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EC4150F-E84A-D315-1803-61F37B83983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212295" y="4329611"/>
                  <a:ext cx="52200" cy="19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6F02A738-28EB-B1DD-4156-C246A86BE0A7}"/>
                    </a:ext>
                  </a:extLst>
                </p14:cNvPr>
                <p14:cNvContentPartPr/>
                <p14:nvPr/>
              </p14:nvContentPartPr>
              <p14:xfrm>
                <a:off x="3308695" y="5480891"/>
                <a:ext cx="2067840" cy="1126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6F02A738-28EB-B1DD-4156-C246A86BE0A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300055" y="5471891"/>
                  <a:ext cx="2085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584E69C-7960-073D-AF36-9907295D5A48}"/>
                    </a:ext>
                  </a:extLst>
                </p14:cNvPr>
                <p14:cNvContentPartPr/>
                <p14:nvPr/>
              </p14:nvContentPartPr>
              <p14:xfrm>
                <a:off x="5297335" y="5400611"/>
                <a:ext cx="108360" cy="144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584E69C-7960-073D-AF36-9907295D5A4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88695" y="5391611"/>
                  <a:ext cx="1260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59530F22-577E-FD01-76D6-693523785668}"/>
                    </a:ext>
                  </a:extLst>
                </p14:cNvPr>
                <p14:cNvContentPartPr/>
                <p14:nvPr/>
              </p14:nvContentPartPr>
              <p14:xfrm>
                <a:off x="5472295" y="5440571"/>
                <a:ext cx="50400" cy="1393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59530F22-577E-FD01-76D6-693523785668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63655" y="5431931"/>
                  <a:ext cx="68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2F4802B2-2F57-C2A6-1E2F-4E65891EFF39}"/>
                    </a:ext>
                  </a:extLst>
                </p14:cNvPr>
                <p14:cNvContentPartPr/>
                <p14:nvPr/>
              </p14:nvContentPartPr>
              <p14:xfrm>
                <a:off x="5537815" y="5444171"/>
                <a:ext cx="94680" cy="114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2F4802B2-2F57-C2A6-1E2F-4E65891EFF3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8815" y="5435531"/>
                  <a:ext cx="1123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6C23134-B9EC-5599-4F1F-74407D2800ED}"/>
                    </a:ext>
                  </a:extLst>
                </p14:cNvPr>
                <p14:cNvContentPartPr/>
                <p14:nvPr/>
              </p14:nvContentPartPr>
              <p14:xfrm>
                <a:off x="4315615" y="4146731"/>
                <a:ext cx="117000" cy="188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6C23134-B9EC-5599-4F1F-74407D2800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306615" y="4137731"/>
                  <a:ext cx="134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A345D5C-751B-6699-B61B-A6DF86227555}"/>
                    </a:ext>
                  </a:extLst>
                </p14:cNvPr>
                <p14:cNvContentPartPr/>
                <p14:nvPr/>
              </p14:nvContentPartPr>
              <p14:xfrm>
                <a:off x="4495255" y="4076171"/>
                <a:ext cx="136800" cy="171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A345D5C-751B-6699-B61B-A6DF86227555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486255" y="4067531"/>
                  <a:ext cx="1544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3645FF0-ED22-EE0E-C7F3-3F297F73B1EB}"/>
                    </a:ext>
                  </a:extLst>
                </p14:cNvPr>
                <p14:cNvContentPartPr/>
                <p14:nvPr/>
              </p14:nvContentPartPr>
              <p14:xfrm>
                <a:off x="4657615" y="4131251"/>
                <a:ext cx="71280" cy="109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3645FF0-ED22-EE0E-C7F3-3F297F73B1E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648975" y="4122251"/>
                  <a:ext cx="88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953D52F-AEE4-1ECA-11B4-CD63F574990A}"/>
                    </a:ext>
                  </a:extLst>
                </p14:cNvPr>
                <p14:cNvContentPartPr/>
                <p14:nvPr/>
              </p14:nvContentPartPr>
              <p14:xfrm>
                <a:off x="4733215" y="4022531"/>
                <a:ext cx="185760" cy="28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953D52F-AEE4-1ECA-11B4-CD63F574990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724215" y="4013531"/>
                  <a:ext cx="20340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E36FE4C-74A6-90A1-7431-3B3EC312AE22}"/>
              </a:ext>
            </a:extLst>
          </p:cNvPr>
          <p:cNvGrpSpPr/>
          <p:nvPr/>
        </p:nvGrpSpPr>
        <p:grpSpPr>
          <a:xfrm>
            <a:off x="3328495" y="5029811"/>
            <a:ext cx="2004840" cy="225360"/>
            <a:chOff x="3328495" y="5029811"/>
            <a:chExt cx="200484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BDDE17B4-CB0A-7960-C019-38C6373ED075}"/>
                    </a:ext>
                  </a:extLst>
                </p14:cNvPr>
                <p14:cNvContentPartPr/>
                <p14:nvPr/>
              </p14:nvContentPartPr>
              <p14:xfrm>
                <a:off x="3334975" y="5072291"/>
                <a:ext cx="1991880" cy="1440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BDDE17B4-CB0A-7960-C019-38C6373ED075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326335" y="5063291"/>
                  <a:ext cx="20095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D8F9F51-1B94-6DE3-D60D-F61C941BB6A0}"/>
                    </a:ext>
                  </a:extLst>
                </p14:cNvPr>
                <p14:cNvContentPartPr/>
                <p14:nvPr/>
              </p14:nvContentPartPr>
              <p14:xfrm>
                <a:off x="5229655" y="5029811"/>
                <a:ext cx="103680" cy="119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D8F9F51-1B94-6DE3-D60D-F61C941BB6A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220655" y="5021171"/>
                  <a:ext cx="12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FABA89D7-4B97-1C03-F3AF-DE389F7BAC27}"/>
                    </a:ext>
                  </a:extLst>
                </p14:cNvPr>
                <p14:cNvContentPartPr/>
                <p14:nvPr/>
              </p14:nvContentPartPr>
              <p14:xfrm>
                <a:off x="3328495" y="5121251"/>
                <a:ext cx="101160" cy="1339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FABA89D7-4B97-1C03-F3AF-DE389F7BAC27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3319855" y="5112251"/>
                  <a:ext cx="1188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09F168C-CE7E-F757-EE24-6D620C7CDABC}"/>
              </a:ext>
            </a:extLst>
          </p:cNvPr>
          <p:cNvGrpSpPr/>
          <p:nvPr/>
        </p:nvGrpSpPr>
        <p:grpSpPr>
          <a:xfrm>
            <a:off x="6269695" y="4022531"/>
            <a:ext cx="2879280" cy="2439720"/>
            <a:chOff x="6269695" y="4022531"/>
            <a:chExt cx="2879280" cy="243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5C00F44-D8B9-506D-03FD-FC4A44DA0006}"/>
                    </a:ext>
                  </a:extLst>
                </p14:cNvPr>
                <p14:cNvContentPartPr/>
                <p14:nvPr/>
              </p14:nvContentPartPr>
              <p14:xfrm>
                <a:off x="7207855" y="4279931"/>
                <a:ext cx="81360" cy="62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5C00F44-D8B9-506D-03FD-FC4A44DA0006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199215" y="4271291"/>
                  <a:ext cx="99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560737C9-DB99-3F2A-A17E-3C4C92AB8FF0}"/>
                    </a:ext>
                  </a:extLst>
                </p14:cNvPr>
                <p14:cNvContentPartPr/>
                <p14:nvPr/>
              </p14:nvContentPartPr>
              <p14:xfrm>
                <a:off x="7245295" y="4291091"/>
                <a:ext cx="50040" cy="147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560737C9-DB99-3F2A-A17E-3C4C92AB8FF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36295" y="4282091"/>
                  <a:ext cx="676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186FA0-60EF-9706-F81C-519A687D77BA}"/>
                    </a:ext>
                  </a:extLst>
                </p14:cNvPr>
                <p14:cNvContentPartPr/>
                <p14:nvPr/>
              </p14:nvContentPartPr>
              <p14:xfrm>
                <a:off x="7233775" y="4296851"/>
                <a:ext cx="42480" cy="2165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186FA0-60EF-9706-F81C-519A687D77B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225135" y="4287851"/>
                  <a:ext cx="60120" cy="21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16E8072-F6CE-CDB5-0CA5-5D652C28AFA3}"/>
                    </a:ext>
                  </a:extLst>
                </p14:cNvPr>
                <p14:cNvContentPartPr/>
                <p14:nvPr/>
              </p14:nvContentPartPr>
              <p14:xfrm>
                <a:off x="6269695" y="5566931"/>
                <a:ext cx="2535480" cy="583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16E8072-F6CE-CDB5-0CA5-5D652C28AFA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261055" y="5557931"/>
                  <a:ext cx="25531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1995A41-0B69-1877-C94D-DE46900DE590}"/>
                    </a:ext>
                  </a:extLst>
                </p14:cNvPr>
                <p14:cNvContentPartPr/>
                <p14:nvPr/>
              </p14:nvContentPartPr>
              <p14:xfrm>
                <a:off x="8757295" y="5526611"/>
                <a:ext cx="79920" cy="1191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1995A41-0B69-1877-C94D-DE46900DE59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8748655" y="5517971"/>
                  <a:ext cx="975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2D9D83F-81EB-7717-B1E3-1DE669BBE31C}"/>
                    </a:ext>
                  </a:extLst>
                </p14:cNvPr>
                <p14:cNvContentPartPr/>
                <p14:nvPr/>
              </p14:nvContentPartPr>
              <p14:xfrm>
                <a:off x="8950255" y="5540651"/>
                <a:ext cx="91800" cy="1054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2D9D83F-81EB-7717-B1E3-1DE669BBE31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941615" y="5531651"/>
                  <a:ext cx="1094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EDBB1CCB-2863-375B-26E1-105BDCC99053}"/>
                    </a:ext>
                  </a:extLst>
                </p14:cNvPr>
                <p14:cNvContentPartPr/>
                <p14:nvPr/>
              </p14:nvContentPartPr>
              <p14:xfrm>
                <a:off x="9025855" y="5574131"/>
                <a:ext cx="123120" cy="824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EDBB1CCB-2863-375B-26E1-105BDCC9905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016855" y="5565131"/>
                  <a:ext cx="1407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01A1175-1E1E-6744-67AF-09B08C714507}"/>
                    </a:ext>
                  </a:extLst>
                </p14:cNvPr>
                <p14:cNvContentPartPr/>
                <p14:nvPr/>
              </p14:nvContentPartPr>
              <p14:xfrm>
                <a:off x="6917335" y="4082291"/>
                <a:ext cx="85320" cy="19152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01A1175-1E1E-6744-67AF-09B08C714507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908695" y="4073291"/>
                  <a:ext cx="1029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10C698A1-1EB1-1071-F3B7-72EB1C508BC3}"/>
                    </a:ext>
                  </a:extLst>
                </p14:cNvPr>
                <p14:cNvContentPartPr/>
                <p14:nvPr/>
              </p14:nvContentPartPr>
              <p14:xfrm>
                <a:off x="6886375" y="4056011"/>
                <a:ext cx="160200" cy="145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10C698A1-1EB1-1071-F3B7-72EB1C508BC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77375" y="4047371"/>
                  <a:ext cx="1778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D69A705-F2F1-F05B-7A06-8933CBE781D1}"/>
                    </a:ext>
                  </a:extLst>
                </p14:cNvPr>
                <p14:cNvContentPartPr/>
                <p14:nvPr/>
              </p14:nvContentPartPr>
              <p14:xfrm>
                <a:off x="7100935" y="4022531"/>
                <a:ext cx="315720" cy="223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D69A705-F2F1-F05B-7A06-8933CBE781D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92295" y="4013531"/>
                  <a:ext cx="33336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192944A9-AA2C-8D27-8A02-567FA812DA7E}"/>
              </a:ext>
            </a:extLst>
          </p:cNvPr>
          <p:cNvGrpSpPr/>
          <p:nvPr/>
        </p:nvGrpSpPr>
        <p:grpSpPr>
          <a:xfrm>
            <a:off x="9853135" y="2910491"/>
            <a:ext cx="1920600" cy="641160"/>
            <a:chOff x="9853135" y="2910491"/>
            <a:chExt cx="1920600" cy="64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6A0560EE-6C16-9B61-01CF-2103BC3CDDD3}"/>
                    </a:ext>
                  </a:extLst>
                </p14:cNvPr>
                <p14:cNvContentPartPr/>
                <p14:nvPr/>
              </p14:nvContentPartPr>
              <p14:xfrm>
                <a:off x="9910015" y="3141971"/>
                <a:ext cx="89280" cy="295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6A0560EE-6C16-9B61-01CF-2103BC3CDDD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9901375" y="3133331"/>
                  <a:ext cx="106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9FC7FC6-DB24-C3C4-71E4-C1C86EC70268}"/>
                    </a:ext>
                  </a:extLst>
                </p14:cNvPr>
                <p14:cNvContentPartPr/>
                <p14:nvPr/>
              </p14:nvContentPartPr>
              <p14:xfrm>
                <a:off x="9853135" y="3152411"/>
                <a:ext cx="245520" cy="15948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9FC7FC6-DB24-C3C4-71E4-C1C86EC7026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844495" y="3143411"/>
                  <a:ext cx="263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EEFF8FE6-8B45-3FE2-F318-DFA2824875DB}"/>
                    </a:ext>
                  </a:extLst>
                </p14:cNvPr>
                <p14:cNvContentPartPr/>
                <p14:nvPr/>
              </p14:nvContentPartPr>
              <p14:xfrm>
                <a:off x="10141495" y="3173291"/>
                <a:ext cx="133560" cy="1864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EEFF8FE6-8B45-3FE2-F318-DFA2824875D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132855" y="3164651"/>
                  <a:ext cx="1512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380E3A7-39D3-70C2-3F6A-73AB47F242EE}"/>
                    </a:ext>
                  </a:extLst>
                </p14:cNvPr>
                <p14:cNvContentPartPr/>
                <p14:nvPr/>
              </p14:nvContentPartPr>
              <p14:xfrm>
                <a:off x="10291255" y="3249251"/>
                <a:ext cx="79200" cy="6084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380E3A7-39D3-70C2-3F6A-73AB47F242E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282615" y="3240251"/>
                  <a:ext cx="968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90E4AFE6-AA8A-7EDA-8B8F-C8DC6891E617}"/>
                    </a:ext>
                  </a:extLst>
                </p14:cNvPr>
                <p14:cNvContentPartPr/>
                <p14:nvPr/>
              </p14:nvContentPartPr>
              <p14:xfrm>
                <a:off x="10380535" y="3139811"/>
                <a:ext cx="65160" cy="2077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90E4AFE6-AA8A-7EDA-8B8F-C8DC6891E61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371895" y="3130811"/>
                  <a:ext cx="82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D0961DF-7558-925C-9C7E-5E4AD93479FB}"/>
                    </a:ext>
                  </a:extLst>
                </p14:cNvPr>
                <p14:cNvContentPartPr/>
                <p14:nvPr/>
              </p14:nvContentPartPr>
              <p14:xfrm>
                <a:off x="10490695" y="3194891"/>
                <a:ext cx="84960" cy="72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D0961DF-7558-925C-9C7E-5E4AD93479F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482055" y="3185891"/>
                  <a:ext cx="1026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FECD1317-8FE7-0BEE-076A-BCD6218DE9C5}"/>
                    </a:ext>
                  </a:extLst>
                </p14:cNvPr>
                <p14:cNvContentPartPr/>
                <p14:nvPr/>
              </p14:nvContentPartPr>
              <p14:xfrm>
                <a:off x="10642975" y="3122891"/>
                <a:ext cx="119160" cy="1508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FECD1317-8FE7-0BEE-076A-BCD6218DE9C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634335" y="3114251"/>
                  <a:ext cx="1368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C1400777-75AF-DA85-02BD-65DEB3AC3D61}"/>
                    </a:ext>
                  </a:extLst>
                </p14:cNvPr>
                <p14:cNvContentPartPr/>
                <p14:nvPr/>
              </p14:nvContentPartPr>
              <p14:xfrm>
                <a:off x="10816855" y="3297131"/>
                <a:ext cx="31680" cy="1047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C1400777-75AF-DA85-02BD-65DEB3AC3D61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807855" y="3288491"/>
                  <a:ext cx="493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FE88C43-EBA1-DDE3-8D7D-48D16AD18EE5}"/>
                    </a:ext>
                  </a:extLst>
                </p14:cNvPr>
                <p14:cNvContentPartPr/>
                <p14:nvPr/>
              </p14:nvContentPartPr>
              <p14:xfrm>
                <a:off x="10991815" y="3116771"/>
                <a:ext cx="83160" cy="11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FE88C43-EBA1-DDE3-8D7D-48D16AD18EE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983175" y="3107771"/>
                  <a:ext cx="1008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3F2D4FD-03FE-D297-03A9-D7DFE8395A8D}"/>
                    </a:ext>
                  </a:extLst>
                </p14:cNvPr>
                <p14:cNvContentPartPr/>
                <p14:nvPr/>
              </p14:nvContentPartPr>
              <p14:xfrm>
                <a:off x="11083975" y="3116051"/>
                <a:ext cx="70560" cy="8856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3F2D4FD-03FE-D297-03A9-D7DFE8395A8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74975" y="3107411"/>
                  <a:ext cx="88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558146B-0CF4-E619-6050-D572B36BC2F6}"/>
                    </a:ext>
                  </a:extLst>
                </p14:cNvPr>
                <p14:cNvContentPartPr/>
                <p14:nvPr/>
              </p14:nvContentPartPr>
              <p14:xfrm>
                <a:off x="11226895" y="3080411"/>
                <a:ext cx="63720" cy="70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558146B-0CF4-E619-6050-D572B36BC2F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17895" y="3071411"/>
                  <a:ext cx="813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EB44F50-7184-107B-17FE-A53797A20E91}"/>
                    </a:ext>
                  </a:extLst>
                </p14:cNvPr>
                <p14:cNvContentPartPr/>
                <p14:nvPr/>
              </p14:nvContentPartPr>
              <p14:xfrm>
                <a:off x="11396815" y="2948651"/>
                <a:ext cx="153000" cy="1375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EB44F50-7184-107B-17FE-A53797A20E91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87815" y="2940011"/>
                  <a:ext cx="1706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FDB5B18-270D-C523-B8DD-6E731438AE5E}"/>
                    </a:ext>
                  </a:extLst>
                </p14:cNvPr>
                <p14:cNvContentPartPr/>
                <p14:nvPr/>
              </p14:nvContentPartPr>
              <p14:xfrm>
                <a:off x="11622175" y="2910491"/>
                <a:ext cx="151560" cy="1159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FDB5B18-270D-C523-B8DD-6E731438AE5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613175" y="2901851"/>
                  <a:ext cx="1692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271B9173-702F-7990-5E10-F1642539A177}"/>
                    </a:ext>
                  </a:extLst>
                </p14:cNvPr>
                <p14:cNvContentPartPr/>
                <p14:nvPr/>
              </p14:nvContentPartPr>
              <p14:xfrm>
                <a:off x="11605975" y="2942171"/>
                <a:ext cx="163440" cy="2228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271B9173-702F-7990-5E10-F1642539A17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597335" y="2933171"/>
                  <a:ext cx="181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3BD180F-1407-03D3-081E-94DC8EAABC51}"/>
                    </a:ext>
                  </a:extLst>
                </p14:cNvPr>
                <p14:cNvContentPartPr/>
                <p14:nvPr/>
              </p14:nvContentPartPr>
              <p14:xfrm>
                <a:off x="10938535" y="3412691"/>
                <a:ext cx="146880" cy="13896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3BD180F-1407-03D3-081E-94DC8EAABC51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929895" y="3403691"/>
                  <a:ext cx="164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2DA5C8E-0CD2-4008-9EE5-CCF5ADBC0759}"/>
                    </a:ext>
                  </a:extLst>
                </p14:cNvPr>
                <p14:cNvContentPartPr/>
                <p14:nvPr/>
              </p14:nvContentPartPr>
              <p14:xfrm>
                <a:off x="11170015" y="3419171"/>
                <a:ext cx="109080" cy="7776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2DA5C8E-0CD2-4008-9EE5-CCF5ADBC0759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161015" y="3410531"/>
                  <a:ext cx="126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7BBCF10-F49A-E907-FF04-33B26CD23285}"/>
                    </a:ext>
                  </a:extLst>
                </p14:cNvPr>
                <p14:cNvContentPartPr/>
                <p14:nvPr/>
              </p14:nvContentPartPr>
              <p14:xfrm>
                <a:off x="11432455" y="3323051"/>
                <a:ext cx="9000" cy="165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7BBCF10-F49A-E907-FF04-33B26CD2328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423815" y="3314051"/>
                  <a:ext cx="2664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B2A6BF5-5AB1-7399-BCD3-60A485A84770}"/>
              </a:ext>
            </a:extLst>
          </p:cNvPr>
          <p:cNvGrpSpPr/>
          <p:nvPr/>
        </p:nvGrpSpPr>
        <p:grpSpPr>
          <a:xfrm>
            <a:off x="6782941" y="2245261"/>
            <a:ext cx="70560" cy="3421080"/>
            <a:chOff x="6782941" y="2245261"/>
            <a:chExt cx="70560" cy="342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3BC0CAC-E2DA-E6E1-574B-8D280EBD3CF3}"/>
                    </a:ext>
                  </a:extLst>
                </p14:cNvPr>
                <p14:cNvContentPartPr/>
                <p14:nvPr/>
              </p14:nvContentPartPr>
              <p14:xfrm>
                <a:off x="6798781" y="2245261"/>
                <a:ext cx="28440" cy="342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3BC0CAC-E2DA-E6E1-574B-8D280EBD3CF3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6789781" y="2236621"/>
                  <a:ext cx="4608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5F567E-54E3-3C80-C74A-C0CAF2A337B4}"/>
                    </a:ext>
                  </a:extLst>
                </p14:cNvPr>
                <p14:cNvContentPartPr/>
                <p14:nvPr/>
              </p14:nvContentPartPr>
              <p14:xfrm>
                <a:off x="6799141" y="2753581"/>
                <a:ext cx="12960" cy="262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5F567E-54E3-3C80-C74A-C0CAF2A337B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790501" y="2744581"/>
                  <a:ext cx="30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B1CCA2-D401-47F6-69C9-4E304473D467}"/>
                    </a:ext>
                  </a:extLst>
                </p14:cNvPr>
                <p14:cNvContentPartPr/>
                <p14:nvPr/>
              </p14:nvContentPartPr>
              <p14:xfrm>
                <a:off x="6799501" y="3283861"/>
                <a:ext cx="52200" cy="273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B1CCA2-D401-47F6-69C9-4E304473D467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790501" y="3275221"/>
                  <a:ext cx="69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4F89017-7D5E-05ED-BCD9-0CF90195128E}"/>
                    </a:ext>
                  </a:extLst>
                </p14:cNvPr>
                <p14:cNvContentPartPr/>
                <p14:nvPr/>
              </p14:nvContentPartPr>
              <p14:xfrm>
                <a:off x="6799141" y="3814501"/>
                <a:ext cx="12960" cy="29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4F89017-7D5E-05ED-BCD9-0CF90195128E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790501" y="3805861"/>
                  <a:ext cx="306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FA173A9-6BB8-802B-56D2-F25DA2383208}"/>
                    </a:ext>
                  </a:extLst>
                </p14:cNvPr>
                <p14:cNvContentPartPr/>
                <p14:nvPr/>
              </p14:nvContentPartPr>
              <p14:xfrm>
                <a:off x="6782941" y="4408501"/>
                <a:ext cx="16560" cy="3668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FA173A9-6BB8-802B-56D2-F25DA2383208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773941" y="4399861"/>
                  <a:ext cx="342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79013B-101F-034E-DD95-D7E0BA6560C6}"/>
                    </a:ext>
                  </a:extLst>
                </p14:cNvPr>
                <p14:cNvContentPartPr/>
                <p14:nvPr/>
              </p14:nvContentPartPr>
              <p14:xfrm>
                <a:off x="6793381" y="4984141"/>
                <a:ext cx="18720" cy="237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79013B-101F-034E-DD95-D7E0BA6560C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784741" y="4975141"/>
                  <a:ext cx="36360" cy="2552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CA8BDC-22F4-0D06-B894-0C78F19D5A90}"/>
                </a:ext>
              </a:extLst>
            </p:cNvPr>
            <p:cNvGrpSpPr/>
            <p:nvPr/>
          </p:nvGrpSpPr>
          <p:grpSpPr>
            <a:xfrm>
              <a:off x="6804541" y="5383021"/>
              <a:ext cx="48960" cy="283320"/>
              <a:chOff x="6804541" y="5383021"/>
              <a:chExt cx="48960" cy="2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0569FB81-604A-50EF-840D-E64C66AE63CB}"/>
                      </a:ext>
                    </a:extLst>
                  </p14:cNvPr>
                  <p14:cNvContentPartPr/>
                  <p14:nvPr/>
                </p14:nvContentPartPr>
                <p14:xfrm>
                  <a:off x="6808861" y="5383021"/>
                  <a:ext cx="21600" cy="1360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0569FB81-604A-50EF-840D-E64C66AE63CB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6800221" y="5374381"/>
                    <a:ext cx="39240" cy="15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9389B65-C37D-8008-FF18-19975DBC5ADE}"/>
                      </a:ext>
                    </a:extLst>
                  </p14:cNvPr>
                  <p14:cNvContentPartPr/>
                  <p14:nvPr/>
                </p14:nvContentPartPr>
                <p14:xfrm>
                  <a:off x="6804541" y="5581741"/>
                  <a:ext cx="48960" cy="846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9389B65-C37D-8008-FF18-19975DBC5ADE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6795541" y="5573101"/>
                    <a:ext cx="66600" cy="102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20202A-4994-94B2-EA60-FF65FE0AD12B}"/>
              </a:ext>
            </a:extLst>
          </p:cNvPr>
          <p:cNvGrpSpPr/>
          <p:nvPr/>
        </p:nvGrpSpPr>
        <p:grpSpPr>
          <a:xfrm>
            <a:off x="7590781" y="3935101"/>
            <a:ext cx="71280" cy="1735200"/>
            <a:chOff x="7590781" y="3935101"/>
            <a:chExt cx="71280" cy="17352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5996D07-FA5C-DA6F-3DDE-1C8E72D19CEB}"/>
                </a:ext>
              </a:extLst>
            </p:cNvPr>
            <p:cNvGrpSpPr/>
            <p:nvPr/>
          </p:nvGrpSpPr>
          <p:grpSpPr>
            <a:xfrm>
              <a:off x="7590781" y="3935101"/>
              <a:ext cx="28080" cy="697320"/>
              <a:chOff x="7590781" y="3935101"/>
              <a:chExt cx="28080" cy="697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34703691-5798-DF54-1525-1BF4612D3370}"/>
                      </a:ext>
                    </a:extLst>
                  </p14:cNvPr>
                  <p14:cNvContentPartPr/>
                  <p14:nvPr/>
                </p14:nvContentPartPr>
                <p14:xfrm>
                  <a:off x="7590781" y="3935101"/>
                  <a:ext cx="28080" cy="3204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34703691-5798-DF54-1525-1BF4612D3370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7582141" y="3926101"/>
                    <a:ext cx="45720" cy="33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E209899-E256-39CA-2354-62B15AE8B774}"/>
                      </a:ext>
                    </a:extLst>
                  </p14:cNvPr>
                  <p14:cNvContentPartPr/>
                  <p14:nvPr/>
                </p14:nvContentPartPr>
                <p14:xfrm>
                  <a:off x="7608421" y="4382581"/>
                  <a:ext cx="7200" cy="24984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E209899-E256-39CA-2354-62B15AE8B774}"/>
                      </a:ext>
                    </a:extLst>
                  </p:cNvPr>
                  <p:cNvPicPr/>
                  <p:nvPr/>
                </p:nvPicPr>
                <p:blipFill>
                  <a:blip r:embed="rId308"/>
                  <a:stretch>
                    <a:fillRect/>
                  </a:stretch>
                </p:blipFill>
                <p:spPr>
                  <a:xfrm>
                    <a:off x="7599421" y="4373941"/>
                    <a:ext cx="24840" cy="267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2659231-BA00-9701-C84A-734A92CFA28A}"/>
                    </a:ext>
                  </a:extLst>
                </p14:cNvPr>
                <p14:cNvContentPartPr/>
                <p14:nvPr/>
              </p14:nvContentPartPr>
              <p14:xfrm>
                <a:off x="7608421" y="4831501"/>
                <a:ext cx="9360" cy="23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2659231-BA00-9701-C84A-734A92CFA28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7599421" y="4822501"/>
                  <a:ext cx="270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5DBCDF6-95D4-B3D5-3BFA-1A6853F4EBAB}"/>
                    </a:ext>
                  </a:extLst>
                </p14:cNvPr>
                <p14:cNvContentPartPr/>
                <p14:nvPr/>
              </p14:nvContentPartPr>
              <p14:xfrm>
                <a:off x="7612021" y="5215981"/>
                <a:ext cx="19080" cy="19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5DBCDF6-95D4-B3D5-3BFA-1A6853F4EBAB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7603381" y="5206981"/>
                  <a:ext cx="3672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4F6D67D-840D-0122-3249-9768EAA59E8C}"/>
                    </a:ext>
                  </a:extLst>
                </p14:cNvPr>
                <p14:cNvContentPartPr/>
                <p14:nvPr/>
              </p14:nvContentPartPr>
              <p14:xfrm>
                <a:off x="7605541" y="5572741"/>
                <a:ext cx="56520" cy="97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4F6D67D-840D-0122-3249-9768EAA59E8C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7596541" y="5563741"/>
                  <a:ext cx="741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C16082-8DE6-2635-3E7A-3F8227B52737}"/>
              </a:ext>
            </a:extLst>
          </p:cNvPr>
          <p:cNvGrpSpPr/>
          <p:nvPr/>
        </p:nvGrpSpPr>
        <p:grpSpPr>
          <a:xfrm>
            <a:off x="9808021" y="3894421"/>
            <a:ext cx="1010520" cy="428760"/>
            <a:chOff x="9808021" y="3894421"/>
            <a:chExt cx="1010520" cy="42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2DA38B1-D2FF-3DEC-ACCD-DA9BDFB79FCC}"/>
                    </a:ext>
                  </a:extLst>
                </p14:cNvPr>
                <p14:cNvContentPartPr/>
                <p14:nvPr/>
              </p14:nvContentPartPr>
              <p14:xfrm>
                <a:off x="9833941" y="3936541"/>
                <a:ext cx="108720" cy="346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2DA38B1-D2FF-3DEC-ACCD-DA9BDFB79FC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825301" y="3927541"/>
                  <a:ext cx="12636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4CAC675-F43B-4F23-18D1-CC7BBE676051}"/>
                    </a:ext>
                  </a:extLst>
                </p14:cNvPr>
                <p14:cNvContentPartPr/>
                <p14:nvPr/>
              </p14:nvContentPartPr>
              <p14:xfrm>
                <a:off x="9808021" y="4110061"/>
                <a:ext cx="108720" cy="14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4CAC675-F43B-4F23-18D1-CC7BBE67605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9021" y="4101421"/>
                  <a:ext cx="126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96FF18A-0625-F83E-F86D-BA3F3FC36C13}"/>
                    </a:ext>
                  </a:extLst>
                </p14:cNvPr>
                <p14:cNvContentPartPr/>
                <p14:nvPr/>
              </p14:nvContentPartPr>
              <p14:xfrm>
                <a:off x="10059301" y="3894421"/>
                <a:ext cx="9360" cy="108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96FF18A-0625-F83E-F86D-BA3F3FC36C1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50661" y="3885781"/>
                  <a:ext cx="27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3148F6F-7A45-B738-5797-431B586D5472}"/>
                    </a:ext>
                  </a:extLst>
                </p14:cNvPr>
                <p14:cNvContentPartPr/>
                <p14:nvPr/>
              </p14:nvContentPartPr>
              <p14:xfrm>
                <a:off x="10133461" y="3962821"/>
                <a:ext cx="37080" cy="252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3148F6F-7A45-B738-5797-431B586D5472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124461" y="3954181"/>
                  <a:ext cx="54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BAB4480-FDD5-12ED-663A-14E6F20BF111}"/>
                    </a:ext>
                  </a:extLst>
                </p14:cNvPr>
                <p14:cNvContentPartPr/>
                <p14:nvPr/>
              </p14:nvContentPartPr>
              <p14:xfrm>
                <a:off x="10216261" y="4084141"/>
                <a:ext cx="10224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BAB4480-FDD5-12ED-663A-14E6F20BF111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07261" y="4075141"/>
                  <a:ext cx="1198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565A1F-85CE-3515-60B4-88A954105D87}"/>
                    </a:ext>
                  </a:extLst>
                </p14:cNvPr>
                <p14:cNvContentPartPr/>
                <p14:nvPr/>
              </p14:nvContentPartPr>
              <p14:xfrm>
                <a:off x="10355581" y="3939421"/>
                <a:ext cx="57600" cy="28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565A1F-85CE-3515-60B4-88A954105D8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346581" y="3930421"/>
                  <a:ext cx="7524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BE233C9-2985-7646-AC5A-94BDDB9FBDDF}"/>
                    </a:ext>
                  </a:extLst>
                </p14:cNvPr>
                <p14:cNvContentPartPr/>
                <p14:nvPr/>
              </p14:nvContentPartPr>
              <p14:xfrm>
                <a:off x="10534141" y="4002421"/>
                <a:ext cx="103680" cy="141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BE233C9-2985-7646-AC5A-94BDDB9FBDDF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525141" y="3993421"/>
                  <a:ext cx="1213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7E6FD9D-CAC8-BF43-6F6F-BAB2F5810520}"/>
                    </a:ext>
                  </a:extLst>
                </p14:cNvPr>
                <p14:cNvContentPartPr/>
                <p14:nvPr/>
              </p14:nvContentPartPr>
              <p14:xfrm>
                <a:off x="10656541" y="4008181"/>
                <a:ext cx="79920" cy="1504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7E6FD9D-CAC8-BF43-6F6F-BAB2F581052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647541" y="3999541"/>
                  <a:ext cx="975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A3501C2-107A-19AA-62AA-0B2AA82A1BB8}"/>
                    </a:ext>
                  </a:extLst>
                </p14:cNvPr>
                <p14:cNvContentPartPr/>
                <p14:nvPr/>
              </p14:nvContentPartPr>
              <p14:xfrm>
                <a:off x="10771381" y="4162261"/>
                <a:ext cx="47160" cy="16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A3501C2-107A-19AA-62AA-0B2AA82A1BB8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762741" y="4153261"/>
                  <a:ext cx="64800" cy="17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DD48441-772E-F432-83F5-EBEB925E1168}"/>
              </a:ext>
            </a:extLst>
          </p:cNvPr>
          <p:cNvGrpSpPr/>
          <p:nvPr/>
        </p:nvGrpSpPr>
        <p:grpSpPr>
          <a:xfrm>
            <a:off x="11007901" y="3887221"/>
            <a:ext cx="866880" cy="249120"/>
            <a:chOff x="11007901" y="3887221"/>
            <a:chExt cx="866880" cy="24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8B0BF7-6700-F2FA-7EB6-5D24BD464DDF}"/>
                    </a:ext>
                  </a:extLst>
                </p14:cNvPr>
                <p14:cNvContentPartPr/>
                <p14:nvPr/>
              </p14:nvContentPartPr>
              <p14:xfrm>
                <a:off x="11007901" y="4024021"/>
                <a:ext cx="66600" cy="9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8B0BF7-6700-F2FA-7EB6-5D24BD464D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998901" y="4015381"/>
                  <a:ext cx="842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5A7BA8-5F92-39A3-DD1D-5C48606419EB}"/>
                    </a:ext>
                  </a:extLst>
                </p14:cNvPr>
                <p14:cNvContentPartPr/>
                <p14:nvPr/>
              </p14:nvContentPartPr>
              <p14:xfrm>
                <a:off x="11092141" y="4022941"/>
                <a:ext cx="56520" cy="9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5A7BA8-5F92-39A3-DD1D-5C48606419E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1083141" y="4013941"/>
                  <a:ext cx="74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D10B94A-3514-D4A7-941E-8B0FAB47D2C8}"/>
                    </a:ext>
                  </a:extLst>
                </p14:cNvPr>
                <p14:cNvContentPartPr/>
                <p14:nvPr/>
              </p14:nvContentPartPr>
              <p14:xfrm>
                <a:off x="11238301" y="3948421"/>
                <a:ext cx="146160" cy="177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D10B94A-3514-D4A7-941E-8B0FAB47D2C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1229661" y="3939421"/>
                  <a:ext cx="16380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8F88B4A-DA88-6996-1EA6-9FA50143B09B}"/>
                    </a:ext>
                  </a:extLst>
                </p14:cNvPr>
                <p14:cNvContentPartPr/>
                <p14:nvPr/>
              </p14:nvContentPartPr>
              <p14:xfrm>
                <a:off x="11456461" y="4030141"/>
                <a:ext cx="87480" cy="9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8F88B4A-DA88-6996-1EA6-9FA50143B09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447821" y="4021501"/>
                  <a:ext cx="1051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4C1A1AB-5A35-5A9B-6612-5AEFFE135E0D}"/>
                    </a:ext>
                  </a:extLst>
                </p14:cNvPr>
                <p14:cNvContentPartPr/>
                <p14:nvPr/>
              </p14:nvContentPartPr>
              <p14:xfrm>
                <a:off x="11611261" y="3934021"/>
                <a:ext cx="77040" cy="155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4C1A1AB-5A35-5A9B-6612-5AEFFE135E0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602261" y="3925021"/>
                  <a:ext cx="946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72F938C-79C3-947A-24CE-3A2D79CB9E8F}"/>
                    </a:ext>
                  </a:extLst>
                </p14:cNvPr>
                <p14:cNvContentPartPr/>
                <p14:nvPr/>
              </p14:nvContentPartPr>
              <p14:xfrm>
                <a:off x="11794501" y="3887221"/>
                <a:ext cx="80280" cy="3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72F938C-79C3-947A-24CE-3A2D79CB9E8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785501" y="3878581"/>
                  <a:ext cx="97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A4BCD9-AF9C-4B13-D66D-52470AFC8726}"/>
                    </a:ext>
                  </a:extLst>
                </p14:cNvPr>
                <p14:cNvContentPartPr/>
                <p14:nvPr/>
              </p14:nvContentPartPr>
              <p14:xfrm>
                <a:off x="11705941" y="3920701"/>
                <a:ext cx="127080" cy="215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A4BCD9-AF9C-4B13-D66D-52470AFC8726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697301" y="3911701"/>
                  <a:ext cx="144720" cy="23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830C0EE-E74B-C6B6-7AAF-C950894E3945}"/>
              </a:ext>
            </a:extLst>
          </p:cNvPr>
          <p:cNvGrpSpPr/>
          <p:nvPr/>
        </p:nvGrpSpPr>
        <p:grpSpPr>
          <a:xfrm>
            <a:off x="10948501" y="4434781"/>
            <a:ext cx="139680" cy="115920"/>
            <a:chOff x="10948501" y="4434781"/>
            <a:chExt cx="139680" cy="11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85576D-FC38-5B52-8461-96C2513EF43B}"/>
                    </a:ext>
                  </a:extLst>
                </p14:cNvPr>
                <p14:cNvContentPartPr/>
                <p14:nvPr/>
              </p14:nvContentPartPr>
              <p14:xfrm>
                <a:off x="10948501" y="4438381"/>
                <a:ext cx="69480" cy="10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85576D-FC38-5B52-8461-96C2513EF4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0939501" y="4429741"/>
                  <a:ext cx="871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A10232C-F4B7-989F-52F6-AA0429005692}"/>
                    </a:ext>
                  </a:extLst>
                </p14:cNvPr>
                <p14:cNvContentPartPr/>
                <p14:nvPr/>
              </p14:nvContentPartPr>
              <p14:xfrm>
                <a:off x="11019421" y="4434781"/>
                <a:ext cx="68760" cy="115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A10232C-F4B7-989F-52F6-AA042900569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010421" y="4425781"/>
                  <a:ext cx="86400" cy="13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932426F-2708-6FF6-BF14-018D8663797A}"/>
                  </a:ext>
                </a:extLst>
              </p14:cNvPr>
              <p14:cNvContentPartPr/>
              <p14:nvPr/>
            </p14:nvContentPartPr>
            <p14:xfrm>
              <a:off x="11199061" y="4358821"/>
              <a:ext cx="195480" cy="2178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932426F-2708-6FF6-BF14-018D8663797A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1190061" y="4350181"/>
                <a:ext cx="21312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F354F83-4AF8-1190-F4C9-8FEFD9D18C41}"/>
                  </a:ext>
                </a:extLst>
              </p14:cNvPr>
              <p14:cNvContentPartPr/>
              <p14:nvPr/>
            </p14:nvContentPartPr>
            <p14:xfrm>
              <a:off x="11556181" y="4369261"/>
              <a:ext cx="9720" cy="1796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F354F83-4AF8-1190-F4C9-8FEFD9D18C41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1547541" y="4360621"/>
                <a:ext cx="27360" cy="19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27ED18CA-A0A9-9C1F-A757-B9C5DE43E515}"/>
              </a:ext>
            </a:extLst>
          </p:cNvPr>
          <p:cNvGrpSpPr/>
          <p:nvPr/>
        </p:nvGrpSpPr>
        <p:grpSpPr>
          <a:xfrm>
            <a:off x="9783181" y="4770301"/>
            <a:ext cx="2058120" cy="387360"/>
            <a:chOff x="9783181" y="4770301"/>
            <a:chExt cx="2058120" cy="38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0BF621-0931-627F-F068-C339C8CD966F}"/>
                    </a:ext>
                  </a:extLst>
                </p14:cNvPr>
                <p14:cNvContentPartPr/>
                <p14:nvPr/>
              </p14:nvContentPartPr>
              <p14:xfrm>
                <a:off x="9793261" y="4868941"/>
                <a:ext cx="81000" cy="288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0BF621-0931-627F-F068-C339C8CD966F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9784621" y="4859941"/>
                  <a:ext cx="98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893C745-97FD-DBD4-8EB7-4DAB064004EF}"/>
                    </a:ext>
                  </a:extLst>
                </p14:cNvPr>
                <p14:cNvContentPartPr/>
                <p14:nvPr/>
              </p14:nvContentPartPr>
              <p14:xfrm>
                <a:off x="9783181" y="5025541"/>
                <a:ext cx="143280" cy="241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893C745-97FD-DBD4-8EB7-4DAB064004E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9774181" y="5016541"/>
                  <a:ext cx="160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0BF0BF-0BA0-A24B-B82C-AEB2784E7916}"/>
                    </a:ext>
                  </a:extLst>
                </p14:cNvPr>
                <p14:cNvContentPartPr/>
                <p14:nvPr/>
              </p14:nvContentPartPr>
              <p14:xfrm>
                <a:off x="10042381" y="4858501"/>
                <a:ext cx="159120" cy="180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0BF0BF-0BA0-A24B-B82C-AEB2784E7916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033381" y="4849861"/>
                  <a:ext cx="1767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0172249-0C69-DACC-1E33-FB199176793A}"/>
                    </a:ext>
                  </a:extLst>
                </p14:cNvPr>
                <p14:cNvContentPartPr/>
                <p14:nvPr/>
              </p14:nvContentPartPr>
              <p14:xfrm>
                <a:off x="10232461" y="4908901"/>
                <a:ext cx="67320" cy="9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0172249-0C69-DACC-1E33-FB199176793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223821" y="4899901"/>
                  <a:ext cx="84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DB2F86-60CB-E4BD-2C7E-48CDD1B7A751}"/>
                    </a:ext>
                  </a:extLst>
                </p14:cNvPr>
                <p14:cNvContentPartPr/>
                <p14:nvPr/>
              </p14:nvContentPartPr>
              <p14:xfrm>
                <a:off x="10283581" y="4908181"/>
                <a:ext cx="91800" cy="109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DB2F86-60CB-E4BD-2C7E-48CDD1B7A75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274581" y="4899541"/>
                  <a:ext cx="1094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E3042B9-6D00-CA9C-86AE-3C786A9269EF}"/>
                    </a:ext>
                  </a:extLst>
                </p14:cNvPr>
                <p14:cNvContentPartPr/>
                <p14:nvPr/>
              </p14:nvContentPartPr>
              <p14:xfrm>
                <a:off x="10381861" y="4835461"/>
                <a:ext cx="61560" cy="216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E3042B9-6D00-CA9C-86AE-3C786A9269E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372861" y="4826821"/>
                  <a:ext cx="79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9597C8-ACEE-2622-69C6-83801C94261B}"/>
                    </a:ext>
                  </a:extLst>
                </p14:cNvPr>
                <p14:cNvContentPartPr/>
                <p14:nvPr/>
              </p14:nvContentPartPr>
              <p14:xfrm>
                <a:off x="10525501" y="4872901"/>
                <a:ext cx="131760" cy="136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9597C8-ACEE-2622-69C6-83801C94261B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516861" y="4863901"/>
                  <a:ext cx="149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1D90276-2FC2-2447-896D-8DA5FC014822}"/>
                    </a:ext>
                  </a:extLst>
                </p14:cNvPr>
                <p14:cNvContentPartPr/>
                <p14:nvPr/>
              </p14:nvContentPartPr>
              <p14:xfrm>
                <a:off x="10726381" y="4829341"/>
                <a:ext cx="81360" cy="153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1D90276-2FC2-2447-896D-8DA5FC014822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717741" y="4820701"/>
                  <a:ext cx="99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7261B5-4461-0BB9-8D76-1F4266127970}"/>
                    </a:ext>
                  </a:extLst>
                </p14:cNvPr>
                <p14:cNvContentPartPr/>
                <p14:nvPr/>
              </p14:nvContentPartPr>
              <p14:xfrm>
                <a:off x="10880101" y="4978021"/>
                <a:ext cx="28080" cy="145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7261B5-4461-0BB9-8D76-1F4266127970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871101" y="4969021"/>
                  <a:ext cx="4572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ADF0A2-99CD-888A-4844-8420B9BCB2BF}"/>
                    </a:ext>
                  </a:extLst>
                </p14:cNvPr>
                <p14:cNvContentPartPr/>
                <p14:nvPr/>
              </p14:nvContentPartPr>
              <p14:xfrm>
                <a:off x="11243701" y="4868581"/>
                <a:ext cx="134640" cy="95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ADF0A2-99CD-888A-4844-8420B9BCB2BF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234701" y="4859941"/>
                  <a:ext cx="1522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ACB2F10-AD9C-95F4-8A5F-6C1597FE3B4D}"/>
                    </a:ext>
                  </a:extLst>
                </p14:cNvPr>
                <p14:cNvContentPartPr/>
                <p14:nvPr/>
              </p14:nvContentPartPr>
              <p14:xfrm>
                <a:off x="10942381" y="5001421"/>
                <a:ext cx="41040" cy="3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ACB2F10-AD9C-95F4-8A5F-6C1597FE3B4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933381" y="4992781"/>
                  <a:ext cx="586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8BD57F-DA61-73A0-46A4-330C8D759B1A}"/>
                    </a:ext>
                  </a:extLst>
                </p14:cNvPr>
                <p14:cNvContentPartPr/>
                <p14:nvPr/>
              </p14:nvContentPartPr>
              <p14:xfrm>
                <a:off x="11033821" y="4887661"/>
                <a:ext cx="9000" cy="146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8BD57F-DA61-73A0-46A4-330C8D759B1A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1024821" y="4879021"/>
                  <a:ext cx="266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F8534C-C45A-2DC0-AEFC-27C4796D59CF}"/>
                    </a:ext>
                  </a:extLst>
                </p14:cNvPr>
                <p14:cNvContentPartPr/>
                <p14:nvPr/>
              </p14:nvContentPartPr>
              <p14:xfrm>
                <a:off x="11068381" y="4894861"/>
                <a:ext cx="87120" cy="114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F8534C-C45A-2DC0-AEFC-27C4796D59CF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1059381" y="4886221"/>
                  <a:ext cx="1047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ECCAF25-7DEB-6621-4BA7-8BE5B55C128F}"/>
                    </a:ext>
                  </a:extLst>
                </p14:cNvPr>
                <p14:cNvContentPartPr/>
                <p14:nvPr/>
              </p14:nvContentPartPr>
              <p14:xfrm>
                <a:off x="11113741" y="4918621"/>
                <a:ext cx="45000" cy="152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ECCAF25-7DEB-6621-4BA7-8BE5B55C128F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1104741" y="4909621"/>
                  <a:ext cx="62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3621136-3095-7647-7B89-44CD242F34C1}"/>
                    </a:ext>
                  </a:extLst>
                </p14:cNvPr>
                <p14:cNvContentPartPr/>
                <p14:nvPr/>
              </p14:nvContentPartPr>
              <p14:xfrm>
                <a:off x="11412181" y="4887661"/>
                <a:ext cx="66240" cy="95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3621136-3095-7647-7B89-44CD242F34C1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1403541" y="4879021"/>
                  <a:ext cx="83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1611A03-4B6D-E037-12B0-7065548FFAA2}"/>
                    </a:ext>
                  </a:extLst>
                </p14:cNvPr>
                <p14:cNvContentPartPr/>
                <p14:nvPr/>
              </p14:nvContentPartPr>
              <p14:xfrm>
                <a:off x="11473021" y="4855621"/>
                <a:ext cx="82800" cy="104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1611A03-4B6D-E037-12B0-7065548FFAA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1464021" y="4846621"/>
                  <a:ext cx="100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BC6F8AE-24B7-05DC-6312-5AD7E0B63143}"/>
                    </a:ext>
                  </a:extLst>
                </p14:cNvPr>
                <p14:cNvContentPartPr/>
                <p14:nvPr/>
              </p14:nvContentPartPr>
              <p14:xfrm>
                <a:off x="11599381" y="4772461"/>
                <a:ext cx="108000" cy="185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BC6F8AE-24B7-05DC-6312-5AD7E0B6314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590741" y="4763821"/>
                  <a:ext cx="1256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EB7B02-CA60-622C-91AE-39E7FBC2804F}"/>
                    </a:ext>
                  </a:extLst>
                </p14:cNvPr>
                <p14:cNvContentPartPr/>
                <p14:nvPr/>
              </p14:nvContentPartPr>
              <p14:xfrm>
                <a:off x="11825461" y="4770301"/>
                <a:ext cx="15840" cy="217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EB7B02-CA60-622C-91AE-39E7FBC2804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816461" y="4761301"/>
                  <a:ext cx="3348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43EEC86-69AA-1E56-D769-F3D3E9B7D54D}"/>
              </a:ext>
            </a:extLst>
          </p:cNvPr>
          <p:cNvGrpSpPr/>
          <p:nvPr/>
        </p:nvGrpSpPr>
        <p:grpSpPr>
          <a:xfrm>
            <a:off x="6436981" y="4519381"/>
            <a:ext cx="1494360" cy="1829880"/>
            <a:chOff x="6436981" y="4519381"/>
            <a:chExt cx="1494360" cy="182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CE8B375-80D5-DEFB-90F6-51CF43FEB3FA}"/>
                    </a:ext>
                  </a:extLst>
                </p14:cNvPr>
                <p14:cNvContentPartPr/>
                <p14:nvPr/>
              </p14:nvContentPartPr>
              <p14:xfrm>
                <a:off x="6436981" y="4519381"/>
                <a:ext cx="358560" cy="1058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CE8B375-80D5-DEFB-90F6-51CF43FEB3F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27981" y="4510381"/>
                  <a:ext cx="376200" cy="10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7AB49AA-708C-846B-18E6-EA83D397D74C}"/>
                    </a:ext>
                  </a:extLst>
                </p14:cNvPr>
                <p14:cNvContentPartPr/>
                <p14:nvPr/>
              </p14:nvContentPartPr>
              <p14:xfrm>
                <a:off x="7651261" y="4528021"/>
                <a:ext cx="280080" cy="1092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7AB49AA-708C-846B-18E6-EA83D397D74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642621" y="4519021"/>
                  <a:ext cx="297720" cy="11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835945B-43AD-99B9-613B-F27B9D6AEA66}"/>
                    </a:ext>
                  </a:extLst>
                </p14:cNvPr>
                <p14:cNvContentPartPr/>
                <p14:nvPr/>
              </p14:nvContentPartPr>
              <p14:xfrm>
                <a:off x="7213501" y="6334501"/>
                <a:ext cx="10080" cy="14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835945B-43AD-99B9-613B-F27B9D6AEA6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7204861" y="6325501"/>
                  <a:ext cx="27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8005087-A98B-BB2B-D737-6034E0C9A602}"/>
                    </a:ext>
                  </a:extLst>
                </p14:cNvPr>
                <p14:cNvContentPartPr/>
                <p14:nvPr/>
              </p14:nvContentPartPr>
              <p14:xfrm>
                <a:off x="6777541" y="5329021"/>
                <a:ext cx="946080" cy="99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8005087-A98B-BB2B-D737-6034E0C9A602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6768901" y="5320381"/>
                  <a:ext cx="963720" cy="10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970942F5-7C7E-B53C-510A-D48043E4122F}"/>
              </a:ext>
            </a:extLst>
          </p:cNvPr>
          <p:cNvGrpSpPr/>
          <p:nvPr/>
        </p:nvGrpSpPr>
        <p:grpSpPr>
          <a:xfrm>
            <a:off x="1605061" y="5700901"/>
            <a:ext cx="391320" cy="210960"/>
            <a:chOff x="1605061" y="5700901"/>
            <a:chExt cx="39132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DB32107-B864-407B-E2C2-1939FC5745E6}"/>
                    </a:ext>
                  </a:extLst>
                </p14:cNvPr>
                <p14:cNvContentPartPr/>
                <p14:nvPr/>
              </p14:nvContentPartPr>
              <p14:xfrm>
                <a:off x="1605061" y="5705221"/>
                <a:ext cx="61560" cy="118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DB32107-B864-407B-E2C2-1939FC5745E6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596061" y="5696221"/>
                  <a:ext cx="79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A36078-0B20-C512-111D-FB892734020C}"/>
                    </a:ext>
                  </a:extLst>
                </p14:cNvPr>
                <p14:cNvContentPartPr/>
                <p14:nvPr/>
              </p14:nvContentPartPr>
              <p14:xfrm>
                <a:off x="1670941" y="5700901"/>
                <a:ext cx="76680" cy="17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A36078-0B20-C512-111D-FB892734020C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661941" y="5692261"/>
                  <a:ext cx="94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406163F-E10D-0FD2-4EE4-7CE1114482CF}"/>
                    </a:ext>
                  </a:extLst>
                </p14:cNvPr>
                <p14:cNvContentPartPr/>
                <p14:nvPr/>
              </p14:nvContentPartPr>
              <p14:xfrm>
                <a:off x="1777501" y="5823301"/>
                <a:ext cx="13320" cy="84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406163F-E10D-0FD2-4EE4-7CE1114482CF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768501" y="5814661"/>
                  <a:ext cx="30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3DFC4D3-1778-3F69-1937-210606FD692F}"/>
                    </a:ext>
                  </a:extLst>
                </p14:cNvPr>
                <p14:cNvContentPartPr/>
                <p14:nvPr/>
              </p14:nvContentPartPr>
              <p14:xfrm>
                <a:off x="1816741" y="5737261"/>
                <a:ext cx="179640" cy="174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3DFC4D3-1778-3F69-1937-210606FD692F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08101" y="5728621"/>
                  <a:ext cx="197280" cy="19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B67746F-80BF-680D-D58A-73EC225F2B93}"/>
              </a:ext>
            </a:extLst>
          </p:cNvPr>
          <p:cNvGrpSpPr/>
          <p:nvPr/>
        </p:nvGrpSpPr>
        <p:grpSpPr>
          <a:xfrm>
            <a:off x="6293701" y="5730061"/>
            <a:ext cx="510840" cy="241560"/>
            <a:chOff x="6293701" y="5730061"/>
            <a:chExt cx="5108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3789AE0-5F89-A95E-5BE4-9C392783B214}"/>
                    </a:ext>
                  </a:extLst>
                </p14:cNvPr>
                <p14:cNvContentPartPr/>
                <p14:nvPr/>
              </p14:nvContentPartPr>
              <p14:xfrm>
                <a:off x="6293701" y="5744461"/>
                <a:ext cx="65160" cy="160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3789AE0-5F89-A95E-5BE4-9C392783B214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6284701" y="5735461"/>
                  <a:ext cx="82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87FFC84-EE05-989A-C30D-FB09E3031646}"/>
                    </a:ext>
                  </a:extLst>
                </p14:cNvPr>
                <p14:cNvContentPartPr/>
                <p14:nvPr/>
              </p14:nvContentPartPr>
              <p14:xfrm>
                <a:off x="6379741" y="5827621"/>
                <a:ext cx="51120" cy="1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87FFC84-EE05-989A-C30D-FB09E303164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6370741" y="5818621"/>
                  <a:ext cx="687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64D9F2F-2400-CCBD-FA94-E5F8B77858EF}"/>
                    </a:ext>
                  </a:extLst>
                </p14:cNvPr>
                <p14:cNvContentPartPr/>
                <p14:nvPr/>
              </p14:nvContentPartPr>
              <p14:xfrm>
                <a:off x="6458941" y="5755981"/>
                <a:ext cx="56520" cy="95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64D9F2F-2400-CCBD-FA94-E5F8B77858E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50301" y="5747341"/>
                  <a:ext cx="741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4277CB6-B377-DFC8-9860-D98FF0531056}"/>
                    </a:ext>
                  </a:extLst>
                </p14:cNvPr>
                <p14:cNvContentPartPr/>
                <p14:nvPr/>
              </p14:nvContentPartPr>
              <p14:xfrm>
                <a:off x="6561181" y="5735821"/>
                <a:ext cx="39240" cy="24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4277CB6-B377-DFC8-9860-D98FF0531056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2541" y="5727181"/>
                  <a:ext cx="568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6066113-337A-E0A4-5446-074FB79272F0}"/>
                    </a:ext>
                  </a:extLst>
                </p14:cNvPr>
                <p14:cNvContentPartPr/>
                <p14:nvPr/>
              </p14:nvContentPartPr>
              <p14:xfrm>
                <a:off x="6552181" y="5763541"/>
                <a:ext cx="113040" cy="208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6066113-337A-E0A4-5446-074FB79272F0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543181" y="5754541"/>
                  <a:ext cx="1306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466C7A5-F5F9-BC19-752F-EBDE78DA0BB2}"/>
                    </a:ext>
                  </a:extLst>
                </p14:cNvPr>
                <p14:cNvContentPartPr/>
                <p14:nvPr/>
              </p14:nvContentPartPr>
              <p14:xfrm>
                <a:off x="6697261" y="5763541"/>
                <a:ext cx="35280" cy="64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466C7A5-F5F9-BC19-752F-EBDE78DA0BB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688621" y="5754901"/>
                  <a:ext cx="529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080A73-28AD-C5D5-BF46-54F585A54AEA}"/>
                    </a:ext>
                  </a:extLst>
                </p14:cNvPr>
                <p14:cNvContentPartPr/>
                <p14:nvPr/>
              </p14:nvContentPartPr>
              <p14:xfrm>
                <a:off x="6743701" y="5730061"/>
                <a:ext cx="60840" cy="20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080A73-28AD-C5D5-BF46-54F585A54AE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734701" y="5721421"/>
                  <a:ext cx="7848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30EBEB6-AF74-2472-A942-72E1A9C08C13}"/>
              </a:ext>
            </a:extLst>
          </p:cNvPr>
          <p:cNvGrpSpPr/>
          <p:nvPr/>
        </p:nvGrpSpPr>
        <p:grpSpPr>
          <a:xfrm>
            <a:off x="7725061" y="5731141"/>
            <a:ext cx="429120" cy="223200"/>
            <a:chOff x="7725061" y="5731141"/>
            <a:chExt cx="429120" cy="22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F4DCC42-91EE-9F2D-4788-035166A83EEE}"/>
                    </a:ext>
                  </a:extLst>
                </p14:cNvPr>
                <p14:cNvContentPartPr/>
                <p14:nvPr/>
              </p14:nvContentPartPr>
              <p14:xfrm>
                <a:off x="7725061" y="5731141"/>
                <a:ext cx="56160" cy="128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F4DCC42-91EE-9F2D-4788-035166A83EEE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716421" y="5722501"/>
                  <a:ext cx="73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53A0A1-0822-766A-F052-D222DAA3D338}"/>
                    </a:ext>
                  </a:extLst>
                </p14:cNvPr>
                <p14:cNvContentPartPr/>
                <p14:nvPr/>
              </p14:nvContentPartPr>
              <p14:xfrm>
                <a:off x="7818661" y="5777941"/>
                <a:ext cx="29160" cy="75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53A0A1-0822-766A-F052-D222DAA3D338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810021" y="5768941"/>
                  <a:ext cx="46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AB99FEC-D9CA-94C9-1149-7349273135E4}"/>
                    </a:ext>
                  </a:extLst>
                </p14:cNvPr>
                <p14:cNvContentPartPr/>
                <p14:nvPr/>
              </p14:nvContentPartPr>
              <p14:xfrm>
                <a:off x="7911541" y="5785141"/>
                <a:ext cx="129600" cy="169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AB99FEC-D9CA-94C9-1149-7349273135E4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902901" y="5776501"/>
                  <a:ext cx="147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9C23807-AE74-73D3-6022-200F0F9F3DF9}"/>
                    </a:ext>
                  </a:extLst>
                </p14:cNvPr>
                <p14:cNvContentPartPr/>
                <p14:nvPr/>
              </p14:nvContentPartPr>
              <p14:xfrm>
                <a:off x="8070301" y="5763541"/>
                <a:ext cx="83880" cy="190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9C23807-AE74-73D3-6022-200F0F9F3DF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8061661" y="5754901"/>
                  <a:ext cx="10152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8A64C5-D182-439B-24DC-91D4036BCEE3}"/>
              </a:ext>
            </a:extLst>
          </p:cNvPr>
          <p:cNvGrpSpPr/>
          <p:nvPr/>
        </p:nvGrpSpPr>
        <p:grpSpPr>
          <a:xfrm>
            <a:off x="4337461" y="4765621"/>
            <a:ext cx="466920" cy="260280"/>
            <a:chOff x="4337461" y="4765621"/>
            <a:chExt cx="46692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4392148-4AAA-58C3-1DCD-1620EDB14592}"/>
                    </a:ext>
                  </a:extLst>
                </p14:cNvPr>
                <p14:cNvContentPartPr/>
                <p14:nvPr/>
              </p14:nvContentPartPr>
              <p14:xfrm>
                <a:off x="4337461" y="4851301"/>
                <a:ext cx="60840" cy="137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4392148-4AAA-58C3-1DCD-1620EDB14592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4328461" y="4842661"/>
                  <a:ext cx="78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23CD7F-84C2-7601-4D69-C5B5C9B05369}"/>
                    </a:ext>
                  </a:extLst>
                </p14:cNvPr>
                <p14:cNvContentPartPr/>
                <p14:nvPr/>
              </p14:nvContentPartPr>
              <p14:xfrm>
                <a:off x="4418461" y="4870381"/>
                <a:ext cx="77040" cy="100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23CD7F-84C2-7601-4D69-C5B5C9B05369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4409821" y="4861381"/>
                  <a:ext cx="94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F646EA2-2725-E2E1-F9E2-743810AC0E13}"/>
                    </a:ext>
                  </a:extLst>
                </p14:cNvPr>
                <p14:cNvContentPartPr/>
                <p14:nvPr/>
              </p14:nvContentPartPr>
              <p14:xfrm>
                <a:off x="4581541" y="4980901"/>
                <a:ext cx="18360" cy="45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F646EA2-2725-E2E1-F9E2-743810AC0E13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4572541" y="4972261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6E75BE5-C81F-F51B-EAEE-BEB1B440BE38}"/>
                    </a:ext>
                  </a:extLst>
                </p14:cNvPr>
                <p14:cNvContentPartPr/>
                <p14:nvPr/>
              </p14:nvContentPartPr>
              <p14:xfrm>
                <a:off x="4683421" y="4765621"/>
                <a:ext cx="120960" cy="175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6E75BE5-C81F-F51B-EAEE-BEB1B440BE38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674421" y="4756981"/>
                  <a:ext cx="138600" cy="19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40BA92F-105F-B0CF-7779-ABA6735509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491" y="608709"/>
                <a:ext cx="8479614" cy="86114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 for each of the following</a:t>
                </a:r>
              </a:p>
            </p:txBody>
          </p:sp>
        </mc:Choice>
        <mc:Fallback xmlns="">
          <p:sp>
            <p:nvSpPr>
              <p:cNvPr id="53" name="Title 1">
                <a:extLst>
                  <a:ext uri="{FF2B5EF4-FFF2-40B4-BE49-F238E27FC236}">
                    <a16:creationId xmlns:a16="http://schemas.microsoft.com/office/drawing/2014/main" id="{540BA92F-105F-B0CF-7779-ABA6735509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491" y="608709"/>
                <a:ext cx="8479614" cy="861144"/>
              </a:xfrm>
              <a:blipFill>
                <a:blip r:embed="rId437"/>
                <a:stretch>
                  <a:fillRect l="-1510" t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5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0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F35928-FD80-FAE6-D05A-DF97958041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61" t="18555" r="25315"/>
          <a:stretch/>
        </p:blipFill>
        <p:spPr>
          <a:xfrm>
            <a:off x="7072745" y="608422"/>
            <a:ext cx="2895599" cy="3391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D8C91-3172-BF80-9B69-479D178415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283" t="14803" r="2193" b="3751"/>
          <a:stretch/>
        </p:blipFill>
        <p:spPr>
          <a:xfrm>
            <a:off x="297874" y="1039089"/>
            <a:ext cx="2431472" cy="2847575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D4F8786D-BE21-32AE-F2E5-D3F90EE56989}"/>
              </a:ext>
            </a:extLst>
          </p:cNvPr>
          <p:cNvGrpSpPr/>
          <p:nvPr/>
        </p:nvGrpSpPr>
        <p:grpSpPr>
          <a:xfrm>
            <a:off x="198262" y="3908051"/>
            <a:ext cx="2751840" cy="2780280"/>
            <a:chOff x="198262" y="3908051"/>
            <a:chExt cx="2751840" cy="278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F814629-C59C-7004-04F1-04FCC787EF15}"/>
                    </a:ext>
                  </a:extLst>
                </p14:cNvPr>
                <p14:cNvContentPartPr/>
                <p14:nvPr/>
              </p14:nvContentPartPr>
              <p14:xfrm>
                <a:off x="198262" y="5541731"/>
                <a:ext cx="2468160" cy="50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F814629-C59C-7004-04F1-04FCC787EF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262" y="5532731"/>
                  <a:ext cx="24858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71660B-7D8B-921D-024C-75D2107CD29C}"/>
                    </a:ext>
                  </a:extLst>
                </p14:cNvPr>
                <p14:cNvContentPartPr/>
                <p14:nvPr/>
              </p14:nvContentPartPr>
              <p14:xfrm>
                <a:off x="2616382" y="5512211"/>
                <a:ext cx="60480" cy="77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71660B-7D8B-921D-024C-75D2107CD2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607742" y="5503211"/>
                  <a:ext cx="78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B1FE047-8CD5-B365-A0A9-B2397F8A1F1E}"/>
                    </a:ext>
                  </a:extLst>
                </p14:cNvPr>
                <p14:cNvContentPartPr/>
                <p14:nvPr/>
              </p14:nvContentPartPr>
              <p14:xfrm>
                <a:off x="2768302" y="5442011"/>
                <a:ext cx="57600" cy="143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B1FE047-8CD5-B365-A0A9-B2397F8A1F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59302" y="5433371"/>
                  <a:ext cx="752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62F1E68-D7FD-1902-AF16-74353B9B30EA}"/>
                    </a:ext>
                  </a:extLst>
                </p14:cNvPr>
                <p14:cNvContentPartPr/>
                <p14:nvPr/>
              </p14:nvContentPartPr>
              <p14:xfrm>
                <a:off x="2835262" y="5419331"/>
                <a:ext cx="114840" cy="156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62F1E68-D7FD-1902-AF16-74353B9B3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26622" y="5410691"/>
                  <a:ext cx="132480" cy="174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B8438A-D13E-2EBA-FEE2-E5F31FB59013}"/>
                </a:ext>
              </a:extLst>
            </p:cNvPr>
            <p:cNvGrpSpPr/>
            <p:nvPr/>
          </p:nvGrpSpPr>
          <p:grpSpPr>
            <a:xfrm>
              <a:off x="959302" y="3908051"/>
              <a:ext cx="621000" cy="2780280"/>
              <a:chOff x="959302" y="3908051"/>
              <a:chExt cx="621000" cy="2780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EAB57AE-329A-3512-5837-27602B77352C}"/>
                      </a:ext>
                    </a:extLst>
                  </p14:cNvPr>
                  <p14:cNvContentPartPr/>
                  <p14:nvPr/>
                </p14:nvContentPartPr>
                <p14:xfrm>
                  <a:off x="1335502" y="4081211"/>
                  <a:ext cx="81360" cy="13140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EAB57AE-329A-3512-5837-27602B77352C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1326862" y="4072211"/>
                    <a:ext cx="99000" cy="14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6FCB09E3-EC25-7F37-F396-BF43D327FE32}"/>
                      </a:ext>
                    </a:extLst>
                  </p14:cNvPr>
                  <p14:cNvContentPartPr/>
                  <p14:nvPr/>
                </p14:nvContentPartPr>
                <p14:xfrm>
                  <a:off x="1405342" y="4096331"/>
                  <a:ext cx="65880" cy="2880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6FCB09E3-EC25-7F37-F396-BF43D327FE3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396702" y="4087331"/>
                    <a:ext cx="83520" cy="4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91D2A08-634D-BC0D-37DF-C7D4708E3EFA}"/>
                      </a:ext>
                    </a:extLst>
                  </p14:cNvPr>
                  <p14:cNvContentPartPr/>
                  <p14:nvPr/>
                </p14:nvContentPartPr>
                <p14:xfrm>
                  <a:off x="1417222" y="4129811"/>
                  <a:ext cx="163080" cy="255852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91D2A08-634D-BC0D-37DF-C7D4708E3EFA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408222" y="4120811"/>
                    <a:ext cx="180720" cy="2576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34A5241-1F6A-A65E-7987-6E53CF36EDE7}"/>
                      </a:ext>
                    </a:extLst>
                  </p14:cNvPr>
                  <p14:cNvContentPartPr/>
                  <p14:nvPr/>
                </p14:nvContentPartPr>
                <p14:xfrm>
                  <a:off x="959302" y="3908051"/>
                  <a:ext cx="91800" cy="2016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34A5241-1F6A-A65E-7987-6E53CF36EDE7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50662" y="3899411"/>
                    <a:ext cx="109440" cy="21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6A9CB42-CD77-6AFF-6FA4-CDB0C476574B}"/>
                      </a:ext>
                    </a:extLst>
                  </p14:cNvPr>
                  <p14:cNvContentPartPr/>
                  <p14:nvPr/>
                </p14:nvContentPartPr>
                <p14:xfrm>
                  <a:off x="1059022" y="3963491"/>
                  <a:ext cx="87120" cy="14112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6A9CB42-CD77-6AFF-6FA4-CDB0C476574B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50022" y="3954851"/>
                    <a:ext cx="10476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3CA00332-1F7C-7E92-1609-4B3D7E3E53C1}"/>
                      </a:ext>
                    </a:extLst>
                  </p14:cNvPr>
                  <p14:cNvContentPartPr/>
                  <p14:nvPr/>
                </p14:nvContentPartPr>
                <p14:xfrm>
                  <a:off x="963622" y="4149611"/>
                  <a:ext cx="190440" cy="45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3CA00332-1F7C-7E92-1609-4B3D7E3E53C1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954982" y="4140611"/>
                    <a:ext cx="208080" cy="6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81457EF-408D-1E57-F288-1D594C00AE7A}"/>
                      </a:ext>
                    </a:extLst>
                  </p14:cNvPr>
                  <p14:cNvContentPartPr/>
                  <p14:nvPr/>
                </p14:nvContentPartPr>
                <p14:xfrm>
                  <a:off x="997102" y="4174451"/>
                  <a:ext cx="91440" cy="1717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81457EF-408D-1E57-F288-1D594C00AE7A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88462" y="4165811"/>
                    <a:ext cx="109080" cy="18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B78AE97A-CDF4-E816-DE3C-3E6C5095CCD0}"/>
                      </a:ext>
                    </a:extLst>
                  </p14:cNvPr>
                  <p14:cNvContentPartPr/>
                  <p14:nvPr/>
                </p14:nvContentPartPr>
                <p14:xfrm>
                  <a:off x="1098262" y="4232051"/>
                  <a:ext cx="70920" cy="820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B78AE97A-CDF4-E816-DE3C-3E6C5095CCD0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89622" y="4223051"/>
                    <a:ext cx="88560" cy="99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E95ED7BC-C7D8-BA66-1D4F-17B189E0AA3D}"/>
                      </a:ext>
                    </a:extLst>
                  </p14:cNvPr>
                  <p14:cNvContentPartPr/>
                  <p14:nvPr/>
                </p14:nvContentPartPr>
                <p14:xfrm>
                  <a:off x="1165582" y="4216211"/>
                  <a:ext cx="150840" cy="1011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E95ED7BC-C7D8-BA66-1D4F-17B189E0AA3D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156582" y="4207571"/>
                    <a:ext cx="168480" cy="118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5E5EF6-B2E8-5D27-87FF-A01B85B91985}"/>
              </a:ext>
            </a:extLst>
          </p:cNvPr>
          <p:cNvGrpSpPr/>
          <p:nvPr/>
        </p:nvGrpSpPr>
        <p:grpSpPr>
          <a:xfrm>
            <a:off x="3196375" y="1584251"/>
            <a:ext cx="414720" cy="237240"/>
            <a:chOff x="3196375" y="1584251"/>
            <a:chExt cx="414720" cy="23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2CAD06F-B2D2-7DE9-C684-0E90F7CE5E6B}"/>
                    </a:ext>
                  </a:extLst>
                </p14:cNvPr>
                <p14:cNvContentPartPr/>
                <p14:nvPr/>
              </p14:nvContentPartPr>
              <p14:xfrm>
                <a:off x="3196375" y="1584251"/>
                <a:ext cx="127440" cy="23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2CAD06F-B2D2-7DE9-C684-0E90F7CE5E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7735" y="1575251"/>
                  <a:ext cx="145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5574297-93A2-ED94-30C0-0A98020E3FDA}"/>
                    </a:ext>
                  </a:extLst>
                </p14:cNvPr>
                <p14:cNvContentPartPr/>
                <p14:nvPr/>
              </p14:nvContentPartPr>
              <p14:xfrm>
                <a:off x="3348295" y="1683971"/>
                <a:ext cx="125280" cy="42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5574297-93A2-ED94-30C0-0A98020E3FD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39295" y="1675331"/>
                  <a:ext cx="1429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3527637-89A4-44FE-C931-CB72CB00FB40}"/>
                    </a:ext>
                  </a:extLst>
                </p14:cNvPr>
                <p14:cNvContentPartPr/>
                <p14:nvPr/>
              </p14:nvContentPartPr>
              <p14:xfrm>
                <a:off x="3476455" y="1597571"/>
                <a:ext cx="134640" cy="198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3527637-89A4-44FE-C931-CB72CB00FB4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67815" y="1588931"/>
                  <a:ext cx="152280" cy="21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7134666-B5C2-2636-E067-FAE65809249B}"/>
              </a:ext>
            </a:extLst>
          </p:cNvPr>
          <p:cNvGrpSpPr/>
          <p:nvPr/>
        </p:nvGrpSpPr>
        <p:grpSpPr>
          <a:xfrm>
            <a:off x="3152095" y="2206691"/>
            <a:ext cx="734400" cy="646560"/>
            <a:chOff x="3152095" y="2206691"/>
            <a:chExt cx="734400" cy="64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446D85-A362-7A28-7F10-26D261845F25}"/>
                    </a:ext>
                  </a:extLst>
                </p14:cNvPr>
                <p14:cNvContentPartPr/>
                <p14:nvPr/>
              </p14:nvContentPartPr>
              <p14:xfrm>
                <a:off x="3152095" y="2206691"/>
                <a:ext cx="127800" cy="23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446D85-A362-7A28-7F10-26D261845F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43095" y="2198051"/>
                  <a:ext cx="1454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09A00E8-0F3E-6F61-7A16-6B8522569D41}"/>
                    </a:ext>
                  </a:extLst>
                </p14:cNvPr>
                <p14:cNvContentPartPr/>
                <p14:nvPr/>
              </p14:nvContentPartPr>
              <p14:xfrm>
                <a:off x="3277375" y="2293451"/>
                <a:ext cx="127080" cy="22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09A00E8-0F3E-6F61-7A16-6B8522569D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68735" y="2284451"/>
                  <a:ext cx="144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3BAD079-A817-E6F3-41B1-67E32D6942A4}"/>
                    </a:ext>
                  </a:extLst>
                </p14:cNvPr>
                <p14:cNvContentPartPr/>
                <p14:nvPr/>
              </p14:nvContentPartPr>
              <p14:xfrm>
                <a:off x="3188455" y="2617811"/>
                <a:ext cx="192960" cy="31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3BAD079-A817-E6F3-41B1-67E32D6942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79815" y="2608811"/>
                  <a:ext cx="2106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F4D206-AA07-284F-6E8B-7F0A330333BE}"/>
                    </a:ext>
                  </a:extLst>
                </p14:cNvPr>
                <p14:cNvContentPartPr/>
                <p14:nvPr/>
              </p14:nvContentPartPr>
              <p14:xfrm>
                <a:off x="3224815" y="2657411"/>
                <a:ext cx="108360" cy="195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F4D206-AA07-284F-6E8B-7F0A330333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16175" y="2648771"/>
                  <a:ext cx="12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6855F3-CC96-2CBA-D294-8F493350F299}"/>
                    </a:ext>
                  </a:extLst>
                </p14:cNvPr>
                <p14:cNvContentPartPr/>
                <p14:nvPr/>
              </p14:nvContentPartPr>
              <p14:xfrm>
                <a:off x="3376015" y="2718971"/>
                <a:ext cx="52200" cy="104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6855F3-CC96-2CBA-D294-8F493350F2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67015" y="2709971"/>
                  <a:ext cx="698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0B2EFE-392E-0299-9CBE-6C660B4BE9E5}"/>
                    </a:ext>
                  </a:extLst>
                </p14:cNvPr>
                <p14:cNvContentPartPr/>
                <p14:nvPr/>
              </p14:nvContentPartPr>
              <p14:xfrm>
                <a:off x="3434335" y="2694131"/>
                <a:ext cx="104040" cy="119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0B2EFE-392E-0299-9CBE-6C660B4BE9E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25335" y="2685491"/>
                  <a:ext cx="1216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486AEB-39C4-4715-DD3A-2CFB21A16088}"/>
                    </a:ext>
                  </a:extLst>
                </p14:cNvPr>
                <p14:cNvContentPartPr/>
                <p14:nvPr/>
              </p14:nvContentPartPr>
              <p14:xfrm>
                <a:off x="3550255" y="2527811"/>
                <a:ext cx="134640" cy="87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486AEB-39C4-4715-DD3A-2CFB21A160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41615" y="2519171"/>
                  <a:ext cx="1522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B10D40-4EB7-EACB-9057-00A6D2FCF3AE}"/>
                    </a:ext>
                  </a:extLst>
                </p14:cNvPr>
                <p14:cNvContentPartPr/>
                <p14:nvPr/>
              </p14:nvContentPartPr>
              <p14:xfrm>
                <a:off x="3678055" y="2405411"/>
                <a:ext cx="208440" cy="213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B10D40-4EB7-EACB-9057-00A6D2FCF3A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69055" y="2396411"/>
                  <a:ext cx="226080" cy="23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9970675-FCBF-C67D-36E0-8DCC8736BD34}"/>
                  </a:ext>
                </a:extLst>
              </p14:cNvPr>
              <p14:cNvContentPartPr/>
              <p14:nvPr/>
            </p14:nvContentPartPr>
            <p14:xfrm>
              <a:off x="326095" y="5557931"/>
              <a:ext cx="2235240" cy="48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9970675-FCBF-C67D-36E0-8DCC8736BD3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0095" y="5486291"/>
                <a:ext cx="230688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1FCE677C-8AC7-F2B6-7271-DE98F291BF47}"/>
              </a:ext>
            </a:extLst>
          </p:cNvPr>
          <p:cNvGrpSpPr/>
          <p:nvPr/>
        </p:nvGrpSpPr>
        <p:grpSpPr>
          <a:xfrm>
            <a:off x="10320775" y="1016891"/>
            <a:ext cx="1409760" cy="601560"/>
            <a:chOff x="10320775" y="1016891"/>
            <a:chExt cx="1409760" cy="60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406B58E-7B2D-9DBE-41A3-432635EB5747}"/>
                    </a:ext>
                  </a:extLst>
                </p14:cNvPr>
                <p14:cNvContentPartPr/>
                <p14:nvPr/>
              </p14:nvContentPartPr>
              <p14:xfrm>
                <a:off x="10378015" y="1016891"/>
                <a:ext cx="93240" cy="166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406B58E-7B2D-9DBE-41A3-432635EB574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69375" y="1008251"/>
                  <a:ext cx="110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169C90-F5D7-5DC1-7ED9-5BE88508CCC9}"/>
                    </a:ext>
                  </a:extLst>
                </p14:cNvPr>
                <p14:cNvContentPartPr/>
                <p14:nvPr/>
              </p14:nvContentPartPr>
              <p14:xfrm>
                <a:off x="10470895" y="1074851"/>
                <a:ext cx="109440" cy="158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169C90-F5D7-5DC1-7ED9-5BE88508CC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462255" y="1065851"/>
                  <a:ext cx="1270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C66B560-194E-6A7E-DF56-4CC3A2041875}"/>
                    </a:ext>
                  </a:extLst>
                </p14:cNvPr>
                <p14:cNvContentPartPr/>
                <p14:nvPr/>
              </p14:nvContentPartPr>
              <p14:xfrm>
                <a:off x="10320775" y="1304531"/>
                <a:ext cx="231480" cy="302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C66B560-194E-6A7E-DF56-4CC3A204187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11775" y="1295531"/>
                  <a:ext cx="2491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E0C930-4403-2A6E-448A-1CC4D46EB440}"/>
                    </a:ext>
                  </a:extLst>
                </p14:cNvPr>
                <p14:cNvContentPartPr/>
                <p14:nvPr/>
              </p14:nvContentPartPr>
              <p14:xfrm>
                <a:off x="10371535" y="1345211"/>
                <a:ext cx="97560" cy="176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E0C930-4403-2A6E-448A-1CC4D46EB44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62895" y="1336571"/>
                  <a:ext cx="1152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F80F7CC-653F-26D0-958F-8A7D67E6F563}"/>
                    </a:ext>
                  </a:extLst>
                </p14:cNvPr>
                <p14:cNvContentPartPr/>
                <p14:nvPr/>
              </p14:nvContentPartPr>
              <p14:xfrm>
                <a:off x="10462975" y="1398491"/>
                <a:ext cx="158760" cy="113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F80F7CC-653F-26D0-958F-8A7D67E6F5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54335" y="1389851"/>
                  <a:ext cx="1764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53AED74-4130-56C3-5963-0A984701C78E}"/>
                    </a:ext>
                  </a:extLst>
                </p14:cNvPr>
                <p14:cNvContentPartPr/>
                <p14:nvPr/>
              </p14:nvContentPartPr>
              <p14:xfrm>
                <a:off x="10654855" y="1229291"/>
                <a:ext cx="71280" cy="111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53AED74-4130-56C3-5963-0A984701C7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646215" y="1220651"/>
                  <a:ext cx="88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04DEB3-CB8A-5A87-FBFB-CB0EB025B87D}"/>
                    </a:ext>
                  </a:extLst>
                </p14:cNvPr>
                <p14:cNvContentPartPr/>
                <p14:nvPr/>
              </p14:nvContentPartPr>
              <p14:xfrm>
                <a:off x="10770415" y="1167371"/>
                <a:ext cx="168480" cy="303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04DEB3-CB8A-5A87-FBFB-CB0EB025B87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761415" y="1158731"/>
                  <a:ext cx="1861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F567EAA-9858-F74F-6B33-9FCC6751B75B}"/>
                    </a:ext>
                  </a:extLst>
                </p14:cNvPr>
                <p14:cNvContentPartPr/>
                <p14:nvPr/>
              </p14:nvContentPartPr>
              <p14:xfrm>
                <a:off x="11065615" y="1181771"/>
                <a:ext cx="80640" cy="93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F567EAA-9858-F74F-6B33-9FCC6751B75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56615" y="1173131"/>
                  <a:ext cx="98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F205AE7-1662-79F4-24A8-60277CAF7813}"/>
                    </a:ext>
                  </a:extLst>
                </p14:cNvPr>
                <p14:cNvContentPartPr/>
                <p14:nvPr/>
              </p14:nvContentPartPr>
              <p14:xfrm>
                <a:off x="11173615" y="1129571"/>
                <a:ext cx="195840" cy="158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F205AE7-1662-79F4-24A8-60277CAF781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164615" y="1120571"/>
                  <a:ext cx="2134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B1A8E82-1C9C-75CD-0FA8-C0F0CF7C73D7}"/>
                    </a:ext>
                  </a:extLst>
                </p14:cNvPr>
                <p14:cNvContentPartPr/>
                <p14:nvPr/>
              </p14:nvContentPartPr>
              <p14:xfrm>
                <a:off x="11307895" y="1123091"/>
                <a:ext cx="207360" cy="104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B1A8E82-1C9C-75CD-0FA8-C0F0CF7C73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98895" y="1114091"/>
                  <a:ext cx="225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DE7E915-6294-3EBD-13DE-4E7EA2062820}"/>
                    </a:ext>
                  </a:extLst>
                </p14:cNvPr>
                <p14:cNvContentPartPr/>
                <p14:nvPr/>
              </p14:nvContentPartPr>
              <p14:xfrm>
                <a:off x="11590135" y="1025891"/>
                <a:ext cx="140400" cy="244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DE7E915-6294-3EBD-13DE-4E7EA20628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1135" y="1016891"/>
                  <a:ext cx="158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38BCC73-C746-0C72-C627-DF1AD61F6817}"/>
                    </a:ext>
                  </a:extLst>
                </p14:cNvPr>
                <p14:cNvContentPartPr/>
                <p14:nvPr/>
              </p14:nvContentPartPr>
              <p14:xfrm>
                <a:off x="11085415" y="1471931"/>
                <a:ext cx="87840" cy="10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38BCC73-C746-0C72-C627-DF1AD61F68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76415" y="1463291"/>
                  <a:ext cx="105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5CBF781-7D73-648A-37BF-1CCBE29A66B8}"/>
                    </a:ext>
                  </a:extLst>
                </p14:cNvPr>
                <p14:cNvContentPartPr/>
                <p14:nvPr/>
              </p14:nvContentPartPr>
              <p14:xfrm>
                <a:off x="11182255" y="1497851"/>
                <a:ext cx="69120" cy="120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5CBF781-7D73-648A-37BF-1CCBE29A66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73255" y="1488851"/>
                  <a:ext cx="867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BA86AA80-7FD7-8E35-29A4-3F446B23A61A}"/>
                    </a:ext>
                  </a:extLst>
                </p14:cNvPr>
                <p14:cNvContentPartPr/>
                <p14:nvPr/>
              </p14:nvContentPartPr>
              <p14:xfrm>
                <a:off x="11303935" y="1485251"/>
                <a:ext cx="140400" cy="81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BA86AA80-7FD7-8E35-29A4-3F446B23A61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295295" y="1476611"/>
                  <a:ext cx="158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28AFD4C-1B4E-B78C-F900-B144EB779B00}"/>
                    </a:ext>
                  </a:extLst>
                </p14:cNvPr>
                <p14:cNvContentPartPr/>
                <p14:nvPr/>
              </p14:nvContentPartPr>
              <p14:xfrm>
                <a:off x="11432455" y="1436651"/>
                <a:ext cx="124200" cy="168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28AFD4C-1B4E-B78C-F900-B144EB779B0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423815" y="1428011"/>
                  <a:ext cx="14184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DB2BD44-B262-0585-AF98-D5DEBB980E77}"/>
              </a:ext>
            </a:extLst>
          </p:cNvPr>
          <p:cNvGrpSpPr/>
          <p:nvPr/>
        </p:nvGrpSpPr>
        <p:grpSpPr>
          <a:xfrm>
            <a:off x="6834052" y="3710411"/>
            <a:ext cx="3506400" cy="2923560"/>
            <a:chOff x="6834052" y="3710411"/>
            <a:chExt cx="3506400" cy="29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75D38D-7B9C-BBF8-F9AD-B3B090250348}"/>
                    </a:ext>
                  </a:extLst>
                </p14:cNvPr>
                <p14:cNvContentPartPr/>
                <p14:nvPr/>
              </p14:nvContentPartPr>
              <p14:xfrm>
                <a:off x="8339212" y="4086251"/>
                <a:ext cx="62280" cy="67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75D38D-7B9C-BBF8-F9AD-B3B09025034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30212" y="4077251"/>
                  <a:ext cx="799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6D3F9A-924B-C788-7B44-BE6537DD118D}"/>
                    </a:ext>
                  </a:extLst>
                </p14:cNvPr>
                <p14:cNvContentPartPr/>
                <p14:nvPr/>
              </p14:nvContentPartPr>
              <p14:xfrm>
                <a:off x="8401132" y="4078691"/>
                <a:ext cx="69120" cy="10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6D3F9A-924B-C788-7B44-BE6537DD118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2132" y="4070051"/>
                  <a:ext cx="867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34C9216-2335-B7C9-1E23-DBBF36757460}"/>
                    </a:ext>
                  </a:extLst>
                </p14:cNvPr>
                <p14:cNvContentPartPr/>
                <p14:nvPr/>
              </p14:nvContentPartPr>
              <p14:xfrm>
                <a:off x="8310772" y="4107131"/>
                <a:ext cx="101160" cy="2526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34C9216-2335-B7C9-1E23-DBBF3675746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01772" y="4098491"/>
                  <a:ext cx="118800" cy="254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0A6F88B-28BE-E9DF-CD36-9F357E672580}"/>
                    </a:ext>
                  </a:extLst>
                </p14:cNvPr>
                <p14:cNvContentPartPr/>
                <p14:nvPr/>
              </p14:nvContentPartPr>
              <p14:xfrm>
                <a:off x="6834052" y="5601851"/>
                <a:ext cx="3212280" cy="156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0A6F88B-28BE-E9DF-CD36-9F357E67258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825412" y="5592851"/>
                  <a:ext cx="3229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4ECFD1-DFD3-A17A-6787-91CE2F7C5AE3}"/>
                    </a:ext>
                  </a:extLst>
                </p14:cNvPr>
                <p14:cNvContentPartPr/>
                <p14:nvPr/>
              </p14:nvContentPartPr>
              <p14:xfrm>
                <a:off x="10026532" y="5665211"/>
                <a:ext cx="63000" cy="98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4ECFD1-DFD3-A17A-6787-91CE2F7C5AE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017892" y="5656571"/>
                  <a:ext cx="806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8E08C43-89F5-CC10-90E3-6BD74388BAAD}"/>
                    </a:ext>
                  </a:extLst>
                </p14:cNvPr>
                <p14:cNvContentPartPr/>
                <p14:nvPr/>
              </p14:nvContentPartPr>
              <p14:xfrm>
                <a:off x="10160452" y="5640371"/>
                <a:ext cx="73440" cy="104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8E08C43-89F5-CC10-90E3-6BD74388BAA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51812" y="5631731"/>
                  <a:ext cx="910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B939F85-9AD7-B815-32E0-2C7EF646D9EA}"/>
                    </a:ext>
                  </a:extLst>
                </p14:cNvPr>
                <p14:cNvContentPartPr/>
                <p14:nvPr/>
              </p14:nvContentPartPr>
              <p14:xfrm>
                <a:off x="10226692" y="5607971"/>
                <a:ext cx="113760" cy="13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B939F85-9AD7-B815-32E0-2C7EF646D9E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218052" y="5599331"/>
                  <a:ext cx="1314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E94942A-1195-79D4-8763-A074C1C2E22D}"/>
                    </a:ext>
                  </a:extLst>
                </p14:cNvPr>
                <p14:cNvContentPartPr/>
                <p14:nvPr/>
              </p14:nvContentPartPr>
              <p14:xfrm>
                <a:off x="8392975" y="3710411"/>
                <a:ext cx="82080" cy="185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E94942A-1195-79D4-8763-A074C1C2E22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3975" y="3701411"/>
                  <a:ext cx="997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715D176-7AAD-3009-A6FB-3867E28940CD}"/>
                    </a:ext>
                  </a:extLst>
                </p14:cNvPr>
                <p14:cNvContentPartPr/>
                <p14:nvPr/>
              </p14:nvContentPartPr>
              <p14:xfrm>
                <a:off x="8459935" y="3738851"/>
                <a:ext cx="73440" cy="154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715D176-7AAD-3009-A6FB-3867E28940CD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50935" y="3729851"/>
                  <a:ext cx="910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9015361-9F9A-F13F-8B28-B78E41BAAF4F}"/>
                    </a:ext>
                  </a:extLst>
                </p14:cNvPr>
                <p14:cNvContentPartPr/>
                <p14:nvPr/>
              </p14:nvContentPartPr>
              <p14:xfrm>
                <a:off x="8366335" y="3912731"/>
                <a:ext cx="179640" cy="66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9015361-9F9A-F13F-8B28-B78E41BAAF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357695" y="3903731"/>
                  <a:ext cx="1972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F173809-99CA-04DA-DAD5-31534A36CAB3}"/>
                    </a:ext>
                  </a:extLst>
                </p14:cNvPr>
                <p14:cNvContentPartPr/>
                <p14:nvPr/>
              </p14:nvContentPartPr>
              <p14:xfrm>
                <a:off x="8463535" y="3957011"/>
                <a:ext cx="59040" cy="1094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F173809-99CA-04DA-DAD5-31534A36CAB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54895" y="3948011"/>
                  <a:ext cx="7668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C24C112-85FD-4B1F-87B9-AF0CB6414A89}"/>
                    </a:ext>
                  </a:extLst>
                </p14:cNvPr>
                <p14:cNvContentPartPr/>
                <p14:nvPr/>
              </p14:nvContentPartPr>
              <p14:xfrm>
                <a:off x="8541295" y="3943691"/>
                <a:ext cx="62280" cy="102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C24C112-85FD-4B1F-87B9-AF0CB6414A8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32295" y="3935051"/>
                  <a:ext cx="79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333FEAC-4786-29E4-53AB-453248C1AA3B}"/>
                    </a:ext>
                  </a:extLst>
                </p14:cNvPr>
                <p14:cNvContentPartPr/>
                <p14:nvPr/>
              </p14:nvContentPartPr>
              <p14:xfrm>
                <a:off x="8584855" y="3933611"/>
                <a:ext cx="100080" cy="1051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333FEAC-4786-29E4-53AB-453248C1AA3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75855" y="3924611"/>
                  <a:ext cx="117720" cy="12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1CDE6DC-FB1A-9606-BCA0-5B4DF9913E1D}"/>
              </a:ext>
            </a:extLst>
          </p:cNvPr>
          <p:cNvGrpSpPr/>
          <p:nvPr/>
        </p:nvGrpSpPr>
        <p:grpSpPr>
          <a:xfrm>
            <a:off x="7971055" y="3572171"/>
            <a:ext cx="180360" cy="2189880"/>
            <a:chOff x="7971055" y="3572171"/>
            <a:chExt cx="180360" cy="21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CF6D393-7D32-EE49-252E-CF2324135401}"/>
                    </a:ext>
                  </a:extLst>
                </p14:cNvPr>
                <p14:cNvContentPartPr/>
                <p14:nvPr/>
              </p14:nvContentPartPr>
              <p14:xfrm>
                <a:off x="8141695" y="3572171"/>
                <a:ext cx="3960" cy="298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CF6D393-7D32-EE49-252E-CF23241354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33055" y="3563531"/>
                  <a:ext cx="216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F61BF46-04D0-247B-FC45-2D5BCE0E89BC}"/>
                    </a:ext>
                  </a:extLst>
                </p14:cNvPr>
                <p14:cNvContentPartPr/>
                <p14:nvPr/>
              </p14:nvContentPartPr>
              <p14:xfrm>
                <a:off x="8138815" y="4031171"/>
                <a:ext cx="12600" cy="192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F61BF46-04D0-247B-FC45-2D5BCE0E89B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30175" y="4022531"/>
                  <a:ext cx="30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0C3C1F2-2376-B616-2F65-57A0D2E772EE}"/>
                    </a:ext>
                  </a:extLst>
                </p14:cNvPr>
                <p14:cNvContentPartPr/>
                <p14:nvPr/>
              </p14:nvContentPartPr>
              <p14:xfrm>
                <a:off x="8096695" y="4398371"/>
                <a:ext cx="21600" cy="298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0C3C1F2-2376-B616-2F65-57A0D2E772E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87695" y="4389371"/>
                  <a:ext cx="39240" cy="316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ADFEB47-31F9-FA20-2D54-D41B295442F4}"/>
                </a:ext>
              </a:extLst>
            </p:cNvPr>
            <p:cNvGrpSpPr/>
            <p:nvPr/>
          </p:nvGrpSpPr>
          <p:grpSpPr>
            <a:xfrm>
              <a:off x="7971055" y="4952771"/>
              <a:ext cx="85680" cy="809280"/>
              <a:chOff x="7971055" y="4952771"/>
              <a:chExt cx="85680" cy="809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3D38D03C-3C0F-6D4F-4C57-8410C7C48C13}"/>
                      </a:ext>
                    </a:extLst>
                  </p14:cNvPr>
                  <p14:cNvContentPartPr/>
                  <p14:nvPr/>
                </p14:nvContentPartPr>
                <p14:xfrm>
                  <a:off x="8032975" y="4952771"/>
                  <a:ext cx="23760" cy="21492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3D38D03C-3C0F-6D4F-4C57-8410C7C48C13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8024335" y="4943771"/>
                    <a:ext cx="4140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12BBB6D-1D86-BBED-FC41-A03888E2AF83}"/>
                      </a:ext>
                    </a:extLst>
                  </p14:cNvPr>
                  <p14:cNvContentPartPr/>
                  <p14:nvPr/>
                </p14:nvContentPartPr>
                <p14:xfrm>
                  <a:off x="8010655" y="5305571"/>
                  <a:ext cx="6120" cy="20880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12BBB6D-1D86-BBED-FC41-A03888E2AF83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8001655" y="5296931"/>
                    <a:ext cx="2376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2947D42C-67DB-B962-2813-657440BE9880}"/>
                      </a:ext>
                    </a:extLst>
                  </p14:cNvPr>
                  <p14:cNvContentPartPr/>
                  <p14:nvPr/>
                </p14:nvContentPartPr>
                <p14:xfrm>
                  <a:off x="7971055" y="5667371"/>
                  <a:ext cx="63720" cy="9468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2947D42C-67DB-B962-2813-657440BE9880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962415" y="5658731"/>
                    <a:ext cx="81360" cy="112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BD0FA10-BC01-8527-C878-377480EA5EEB}"/>
              </a:ext>
            </a:extLst>
          </p:cNvPr>
          <p:cNvGrpSpPr/>
          <p:nvPr/>
        </p:nvGrpSpPr>
        <p:grpSpPr>
          <a:xfrm>
            <a:off x="8755135" y="1600091"/>
            <a:ext cx="177480" cy="4125600"/>
            <a:chOff x="8755135" y="1600091"/>
            <a:chExt cx="177480" cy="412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CE71169-BCC1-6908-B4B4-DB354488013B}"/>
                    </a:ext>
                  </a:extLst>
                </p14:cNvPr>
                <p14:cNvContentPartPr/>
                <p14:nvPr/>
              </p14:nvContentPartPr>
              <p14:xfrm>
                <a:off x="8913535" y="1600091"/>
                <a:ext cx="19080" cy="249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CE71169-BCC1-6908-B4B4-DB354488013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04895" y="1591091"/>
                  <a:ext cx="367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8C1B753-15FB-F7B6-4BFB-A9952D64F04B}"/>
                    </a:ext>
                  </a:extLst>
                </p14:cNvPr>
                <p14:cNvContentPartPr/>
                <p14:nvPr/>
              </p14:nvContentPartPr>
              <p14:xfrm>
                <a:off x="8900575" y="2039651"/>
                <a:ext cx="12600" cy="284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8C1B753-15FB-F7B6-4BFB-A9952D64F0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91575" y="2031011"/>
                  <a:ext cx="30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F57B45-7E7F-1938-85C8-261D60973333}"/>
                    </a:ext>
                  </a:extLst>
                </p14:cNvPr>
                <p14:cNvContentPartPr/>
                <p14:nvPr/>
              </p14:nvContentPartPr>
              <p14:xfrm>
                <a:off x="8862055" y="2550491"/>
                <a:ext cx="35640" cy="337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F57B45-7E7F-1938-85C8-261D6097333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53415" y="2541491"/>
                  <a:ext cx="532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5F5D67A-6BFF-7110-0874-0E33F9701116}"/>
                    </a:ext>
                  </a:extLst>
                </p14:cNvPr>
                <p14:cNvContentPartPr/>
                <p14:nvPr/>
              </p14:nvContentPartPr>
              <p14:xfrm>
                <a:off x="8874295" y="3059531"/>
                <a:ext cx="11880" cy="345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5F5D67A-6BFF-7110-0874-0E33F970111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865295" y="3050891"/>
                  <a:ext cx="295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ABA633B-4F91-D726-635E-830DFDCEA878}"/>
                    </a:ext>
                  </a:extLst>
                </p14:cNvPr>
                <p14:cNvContentPartPr/>
                <p14:nvPr/>
              </p14:nvContentPartPr>
              <p14:xfrm>
                <a:off x="8848015" y="3562811"/>
                <a:ext cx="32400" cy="338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ABA633B-4F91-D726-635E-830DFDCEA87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839375" y="3554171"/>
                  <a:ext cx="50040" cy="356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C10ABBB-2BA5-B506-FECD-B31153BEB0D7}"/>
                </a:ext>
              </a:extLst>
            </p:cNvPr>
            <p:cNvGrpSpPr/>
            <p:nvPr/>
          </p:nvGrpSpPr>
          <p:grpSpPr>
            <a:xfrm>
              <a:off x="8755135" y="4185971"/>
              <a:ext cx="111240" cy="1539720"/>
              <a:chOff x="8755135" y="4185971"/>
              <a:chExt cx="111240" cy="1539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D33E53DD-B7E1-7BDE-35AA-D582F8A8E223}"/>
                      </a:ext>
                    </a:extLst>
                  </p14:cNvPr>
                  <p14:cNvContentPartPr/>
                  <p14:nvPr/>
                </p14:nvContentPartPr>
                <p14:xfrm>
                  <a:off x="8839375" y="4185971"/>
                  <a:ext cx="27000" cy="2052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D33E53DD-B7E1-7BDE-35AA-D582F8A8E223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830375" y="4176971"/>
                    <a:ext cx="44640" cy="22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21A7F42-83F6-6A80-3AAF-0E6F1A3BC543}"/>
                      </a:ext>
                    </a:extLst>
                  </p14:cNvPr>
                  <p14:cNvContentPartPr/>
                  <p14:nvPr/>
                </p14:nvContentPartPr>
                <p14:xfrm>
                  <a:off x="8795455" y="4547771"/>
                  <a:ext cx="56520" cy="72468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21A7F42-83F6-6A80-3AAF-0E6F1A3BC543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786455" y="4538771"/>
                    <a:ext cx="74160" cy="74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323E05C-73C7-81B7-5231-AB8C4489A96F}"/>
                      </a:ext>
                    </a:extLst>
                  </p14:cNvPr>
                  <p14:cNvContentPartPr/>
                  <p14:nvPr/>
                </p14:nvContentPartPr>
                <p14:xfrm>
                  <a:off x="8774575" y="5397011"/>
                  <a:ext cx="31680" cy="14760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323E05C-73C7-81B7-5231-AB8C4489A96F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765575" y="5388011"/>
                    <a:ext cx="4932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1C3C8C47-F4E7-E519-85CE-4DF033524B38}"/>
                      </a:ext>
                    </a:extLst>
                  </p14:cNvPr>
                  <p14:cNvContentPartPr/>
                  <p14:nvPr/>
                </p14:nvContentPartPr>
                <p14:xfrm>
                  <a:off x="8755135" y="5641811"/>
                  <a:ext cx="67680" cy="8388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1C3C8C47-F4E7-E519-85CE-4DF033524B38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746495" y="5633171"/>
                    <a:ext cx="85320" cy="101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B43BDAC-D8ED-78BC-3A53-14D7F9D0802E}"/>
              </a:ext>
            </a:extLst>
          </p:cNvPr>
          <p:cNvGrpSpPr/>
          <p:nvPr/>
        </p:nvGrpSpPr>
        <p:grpSpPr>
          <a:xfrm>
            <a:off x="10354975" y="1910051"/>
            <a:ext cx="660960" cy="558360"/>
            <a:chOff x="10354975" y="1910051"/>
            <a:chExt cx="66096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BF9E7D-D636-EBA1-A807-3668B345172F}"/>
                    </a:ext>
                  </a:extLst>
                </p14:cNvPr>
                <p14:cNvContentPartPr/>
                <p14:nvPr/>
              </p14:nvContentPartPr>
              <p14:xfrm>
                <a:off x="10414015" y="1910051"/>
                <a:ext cx="71280" cy="1026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BF9E7D-D636-EBA1-A807-3668B345172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405015" y="1901051"/>
                  <a:ext cx="889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5C30252-F57C-AF3A-092A-D5ACAC810C76}"/>
                    </a:ext>
                  </a:extLst>
                </p14:cNvPr>
                <p14:cNvContentPartPr/>
                <p14:nvPr/>
              </p14:nvContentPartPr>
              <p14:xfrm>
                <a:off x="10500775" y="1916171"/>
                <a:ext cx="92880" cy="1504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5C30252-F57C-AF3A-092A-D5ACAC810C7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92135" y="1907531"/>
                  <a:ext cx="11052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6A7C9B2-3482-955B-CFF6-6BFAB4F9C8B3}"/>
                    </a:ext>
                  </a:extLst>
                </p14:cNvPr>
                <p14:cNvContentPartPr/>
                <p14:nvPr/>
              </p14:nvContentPartPr>
              <p14:xfrm>
                <a:off x="10366855" y="2164571"/>
                <a:ext cx="203040" cy="316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6A7C9B2-3482-955B-CFF6-6BFAB4F9C8B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57855" y="2155571"/>
                  <a:ext cx="2206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3928431-E599-FC4A-D66E-15AF98F0C59E}"/>
                    </a:ext>
                  </a:extLst>
                </p14:cNvPr>
                <p14:cNvContentPartPr/>
                <p14:nvPr/>
              </p14:nvContentPartPr>
              <p14:xfrm>
                <a:off x="10354975" y="2264651"/>
                <a:ext cx="94680" cy="1706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3928431-E599-FC4A-D66E-15AF98F0C59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345975" y="2255651"/>
                  <a:ext cx="112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F06773-4974-5AC6-7B98-B0A60395D4D5}"/>
                    </a:ext>
                  </a:extLst>
                </p14:cNvPr>
                <p14:cNvContentPartPr/>
                <p14:nvPr/>
              </p14:nvContentPartPr>
              <p14:xfrm>
                <a:off x="10441015" y="2325491"/>
                <a:ext cx="119520" cy="101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F06773-4974-5AC6-7B98-B0A60395D4D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32015" y="2316851"/>
                  <a:ext cx="137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C57C73E-EECE-67DE-8796-E2DB38DEA3D6}"/>
                    </a:ext>
                  </a:extLst>
                </p14:cNvPr>
                <p14:cNvContentPartPr/>
                <p14:nvPr/>
              </p14:nvContentPartPr>
              <p14:xfrm>
                <a:off x="10660615" y="2074931"/>
                <a:ext cx="116640" cy="177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C57C73E-EECE-67DE-8796-E2DB38DEA3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651975" y="2065931"/>
                  <a:ext cx="134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7244581-E121-EA74-F1A7-2A9F9F981377}"/>
                    </a:ext>
                  </a:extLst>
                </p14:cNvPr>
                <p14:cNvContentPartPr/>
                <p14:nvPr/>
              </p14:nvContentPartPr>
              <p14:xfrm>
                <a:off x="10805695" y="2029211"/>
                <a:ext cx="92520" cy="2005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7244581-E121-EA74-F1A7-2A9F9F981377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97055" y="2020571"/>
                  <a:ext cx="110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EACC11-309F-59EF-AD75-E9E373CD377A}"/>
                    </a:ext>
                  </a:extLst>
                </p14:cNvPr>
                <p14:cNvContentPartPr/>
                <p14:nvPr/>
              </p14:nvContentPartPr>
              <p14:xfrm>
                <a:off x="10978135" y="2294531"/>
                <a:ext cx="37800" cy="1738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EACC11-309F-59EF-AD75-E9E373CD377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69135" y="2285531"/>
                  <a:ext cx="5544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D784569-FDF5-8769-1B35-F5A0A6DF9CFC}"/>
              </a:ext>
            </a:extLst>
          </p:cNvPr>
          <p:cNvGrpSpPr/>
          <p:nvPr/>
        </p:nvGrpSpPr>
        <p:grpSpPr>
          <a:xfrm>
            <a:off x="11134015" y="1894931"/>
            <a:ext cx="760680" cy="292320"/>
            <a:chOff x="11134015" y="1894931"/>
            <a:chExt cx="7606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E0387BF-4C41-F345-9990-ABDF801F4CF8}"/>
                    </a:ext>
                  </a:extLst>
                </p14:cNvPr>
                <p14:cNvContentPartPr/>
                <p14:nvPr/>
              </p14:nvContentPartPr>
              <p14:xfrm>
                <a:off x="11134015" y="2137571"/>
                <a:ext cx="80280" cy="111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E0387BF-4C41-F345-9990-ABDF801F4CF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25375" y="2128931"/>
                  <a:ext cx="979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23C67B6-C245-58A9-0A7B-BD11D6F01FAC}"/>
                    </a:ext>
                  </a:extLst>
                </p14:cNvPr>
                <p14:cNvContentPartPr/>
                <p14:nvPr/>
              </p14:nvContentPartPr>
              <p14:xfrm>
                <a:off x="11274055" y="2064491"/>
                <a:ext cx="24480" cy="122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23C67B6-C245-58A9-0A7B-BD11D6F01FA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65415" y="2055851"/>
                  <a:ext cx="4212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E32938F-D185-464F-171E-2D4A8D74F40F}"/>
                    </a:ext>
                  </a:extLst>
                </p14:cNvPr>
                <p14:cNvContentPartPr/>
                <p14:nvPr/>
              </p14:nvContentPartPr>
              <p14:xfrm>
                <a:off x="11334895" y="2024531"/>
                <a:ext cx="87840" cy="150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E32938F-D185-464F-171E-2D4A8D74F40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25895" y="2015531"/>
                  <a:ext cx="105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2967887-18F4-45B9-4F69-1DC119CFDAC6}"/>
                    </a:ext>
                  </a:extLst>
                </p14:cNvPr>
                <p14:cNvContentPartPr/>
                <p14:nvPr/>
              </p14:nvContentPartPr>
              <p14:xfrm>
                <a:off x="11468095" y="2043611"/>
                <a:ext cx="70560" cy="1155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2967887-18F4-45B9-4F69-1DC119CFDAC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59455" y="2034611"/>
                  <a:ext cx="882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A304D6A-B094-F84C-6A3D-18848E2F23A6}"/>
                    </a:ext>
                  </a:extLst>
                </p14:cNvPr>
                <p14:cNvContentPartPr/>
                <p14:nvPr/>
              </p14:nvContentPartPr>
              <p14:xfrm>
                <a:off x="11539735" y="2017331"/>
                <a:ext cx="76680" cy="123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A304D6A-B094-F84C-6A3D-18848E2F23A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31095" y="2008331"/>
                  <a:ext cx="943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C2B213B-C749-79F5-70AD-FEDC091F4456}"/>
                    </a:ext>
                  </a:extLst>
                </p14:cNvPr>
                <p14:cNvContentPartPr/>
                <p14:nvPr/>
              </p14:nvContentPartPr>
              <p14:xfrm>
                <a:off x="11654575" y="1968371"/>
                <a:ext cx="94320" cy="1368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C2B213B-C749-79F5-70AD-FEDC091F445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645575" y="1959371"/>
                  <a:ext cx="11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297D1D2-2117-25EB-39FB-ADEE323B987F}"/>
                    </a:ext>
                  </a:extLst>
                </p14:cNvPr>
                <p14:cNvContentPartPr/>
                <p14:nvPr/>
              </p14:nvContentPartPr>
              <p14:xfrm>
                <a:off x="11793535" y="1894931"/>
                <a:ext cx="101160" cy="1749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297D1D2-2117-25EB-39FB-ADEE323B987F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84895" y="1886291"/>
                  <a:ext cx="1188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72A4B61-27D6-F358-819C-014B4BC41AD2}"/>
              </a:ext>
            </a:extLst>
          </p:cNvPr>
          <p:cNvGrpSpPr/>
          <p:nvPr/>
        </p:nvGrpSpPr>
        <p:grpSpPr>
          <a:xfrm>
            <a:off x="10330855" y="2559131"/>
            <a:ext cx="720720" cy="589680"/>
            <a:chOff x="10330855" y="2559131"/>
            <a:chExt cx="720720" cy="58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77DEFB8-0E7F-56CF-9E98-7F11FB90070B}"/>
                    </a:ext>
                  </a:extLst>
                </p14:cNvPr>
                <p14:cNvContentPartPr/>
                <p14:nvPr/>
              </p14:nvContentPartPr>
              <p14:xfrm>
                <a:off x="10344895" y="2559131"/>
                <a:ext cx="104760" cy="165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77DEFB8-0E7F-56CF-9E98-7F11FB90070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335895" y="2550491"/>
                  <a:ext cx="122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03D68B7-7868-6335-A14D-F498F292BFA9}"/>
                    </a:ext>
                  </a:extLst>
                </p14:cNvPr>
                <p14:cNvContentPartPr/>
                <p14:nvPr/>
              </p14:nvContentPartPr>
              <p14:xfrm>
                <a:off x="10451455" y="2620331"/>
                <a:ext cx="117000" cy="176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03D68B7-7868-6335-A14D-F498F292BFA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442455" y="2611691"/>
                  <a:ext cx="134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30D643-3D33-2118-2817-8D2528244ADE}"/>
                    </a:ext>
                  </a:extLst>
                </p14:cNvPr>
                <p14:cNvContentPartPr/>
                <p14:nvPr/>
              </p14:nvContentPartPr>
              <p14:xfrm>
                <a:off x="10330855" y="2875211"/>
                <a:ext cx="229320" cy="33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30D643-3D33-2118-2817-8D2528244AD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22215" y="2866211"/>
                  <a:ext cx="246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6A92ACB-4CB7-F320-304E-00275660C4F3}"/>
                    </a:ext>
                  </a:extLst>
                </p14:cNvPr>
                <p14:cNvContentPartPr/>
                <p14:nvPr/>
              </p14:nvContentPartPr>
              <p14:xfrm>
                <a:off x="10358215" y="2973491"/>
                <a:ext cx="83160" cy="17532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6A92ACB-4CB7-F320-304E-00275660C4F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349215" y="2964851"/>
                  <a:ext cx="1008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5AEF475-B6EC-72B5-C515-FCEBA2003E63}"/>
                    </a:ext>
                  </a:extLst>
                </p14:cNvPr>
                <p14:cNvContentPartPr/>
                <p14:nvPr/>
              </p14:nvContentPartPr>
              <p14:xfrm>
                <a:off x="10455055" y="3006971"/>
                <a:ext cx="144720" cy="101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05AEF475-B6EC-72B5-C515-FCEBA2003E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46055" y="2998331"/>
                  <a:ext cx="162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B4E11A5-6A1D-BA68-990F-FFC714CDAD07}"/>
                    </a:ext>
                  </a:extLst>
                </p14:cNvPr>
                <p14:cNvContentPartPr/>
                <p14:nvPr/>
              </p14:nvContentPartPr>
              <p14:xfrm>
                <a:off x="10666375" y="2748851"/>
                <a:ext cx="144000" cy="1612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B4E11A5-6A1D-BA68-990F-FFC714CDAD0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57735" y="2739851"/>
                  <a:ext cx="161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A789C8E-4CAC-45D2-BA11-AB6D322AE9A6}"/>
                    </a:ext>
                  </a:extLst>
                </p14:cNvPr>
                <p14:cNvContentPartPr/>
                <p14:nvPr/>
              </p14:nvContentPartPr>
              <p14:xfrm>
                <a:off x="10843855" y="2718971"/>
                <a:ext cx="97560" cy="172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A789C8E-4CAC-45D2-BA11-AB6D322AE9A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834855" y="2709971"/>
                  <a:ext cx="1152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8FA4228-0E77-BD32-B5E5-45E4A711A86C}"/>
                    </a:ext>
                  </a:extLst>
                </p14:cNvPr>
                <p14:cNvContentPartPr/>
                <p14:nvPr/>
              </p14:nvContentPartPr>
              <p14:xfrm>
                <a:off x="10978135" y="2894651"/>
                <a:ext cx="73440" cy="242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8FA4228-0E77-BD32-B5E5-45E4A711A86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969135" y="2886011"/>
                  <a:ext cx="9108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21C2A47B-E053-746F-138D-391848A37E5C}"/>
              </a:ext>
            </a:extLst>
          </p:cNvPr>
          <p:cNvGrpSpPr/>
          <p:nvPr/>
        </p:nvGrpSpPr>
        <p:grpSpPr>
          <a:xfrm>
            <a:off x="11217895" y="2564171"/>
            <a:ext cx="619920" cy="258480"/>
            <a:chOff x="11217895" y="2564171"/>
            <a:chExt cx="61992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AA4855A-75D9-E3AA-7BD0-BDF2524EBFE0}"/>
                    </a:ext>
                  </a:extLst>
                </p14:cNvPr>
                <p14:cNvContentPartPr/>
                <p14:nvPr/>
              </p14:nvContentPartPr>
              <p14:xfrm>
                <a:off x="11217895" y="2720771"/>
                <a:ext cx="82800" cy="1018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AA4855A-75D9-E3AA-7BD0-BDF2524EBFE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209255" y="2712131"/>
                  <a:ext cx="100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B19596A-868E-E4F8-E1FA-99E9F019AB6C}"/>
                    </a:ext>
                  </a:extLst>
                </p14:cNvPr>
                <p14:cNvContentPartPr/>
                <p14:nvPr/>
              </p14:nvContentPartPr>
              <p14:xfrm>
                <a:off x="11312575" y="2691251"/>
                <a:ext cx="74880" cy="1267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B19596A-868E-E4F8-E1FA-99E9F019AB6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03935" y="2682251"/>
                  <a:ext cx="92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36D8C9C-58B7-FB07-3284-7E3E8BC41E7C}"/>
                    </a:ext>
                  </a:extLst>
                </p14:cNvPr>
                <p14:cNvContentPartPr/>
                <p14:nvPr/>
              </p14:nvContentPartPr>
              <p14:xfrm>
                <a:off x="11461255" y="2606651"/>
                <a:ext cx="105840" cy="163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36D8C9C-58B7-FB07-3284-7E3E8BC41E7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452615" y="2597651"/>
                  <a:ext cx="123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D6E2DC1-345B-E6A6-2EBF-F244D314AF1F}"/>
                    </a:ext>
                  </a:extLst>
                </p14:cNvPr>
                <p14:cNvContentPartPr/>
                <p14:nvPr/>
              </p14:nvContentPartPr>
              <p14:xfrm>
                <a:off x="11605975" y="2675051"/>
                <a:ext cx="103320" cy="165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D6E2DC1-345B-E6A6-2EBF-F244D314AF1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97335" y="2666411"/>
                  <a:ext cx="120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3B08DF5-C3C3-9512-3BFA-965730199A41}"/>
                    </a:ext>
                  </a:extLst>
                </p14:cNvPr>
                <p14:cNvContentPartPr/>
                <p14:nvPr/>
              </p14:nvContentPartPr>
              <p14:xfrm>
                <a:off x="11817655" y="2564171"/>
                <a:ext cx="20160" cy="225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3B08DF5-C3C3-9512-3BFA-965730199A4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09015" y="2555531"/>
                  <a:ext cx="37800" cy="24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5974C7-49B0-53DB-4FC3-3FDECD6965DA}"/>
              </a:ext>
            </a:extLst>
          </p:cNvPr>
          <p:cNvGrpSpPr/>
          <p:nvPr/>
        </p:nvGrpSpPr>
        <p:grpSpPr>
          <a:xfrm>
            <a:off x="11192335" y="2933171"/>
            <a:ext cx="608040" cy="291600"/>
            <a:chOff x="11192335" y="2933171"/>
            <a:chExt cx="608040" cy="29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2630881E-39A2-16CF-8E99-52EA5CDF2DA9}"/>
                    </a:ext>
                  </a:extLst>
                </p14:cNvPr>
                <p14:cNvContentPartPr/>
                <p14:nvPr/>
              </p14:nvContentPartPr>
              <p14:xfrm>
                <a:off x="11192335" y="3126131"/>
                <a:ext cx="57240" cy="8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2630881E-39A2-16CF-8E99-52EA5CDF2DA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183695" y="3117131"/>
                  <a:ext cx="748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61996A1-71DF-B5E9-177C-D05DE55E0E42}"/>
                    </a:ext>
                  </a:extLst>
                </p14:cNvPr>
                <p14:cNvContentPartPr/>
                <p14:nvPr/>
              </p14:nvContentPartPr>
              <p14:xfrm>
                <a:off x="11260375" y="3113531"/>
                <a:ext cx="74160" cy="1112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61996A1-71DF-B5E9-177C-D05DE55E0E4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51375" y="3104891"/>
                  <a:ext cx="91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06EE9BE-8D97-E22C-894C-C77EC6D1F42B}"/>
                    </a:ext>
                  </a:extLst>
                </p14:cNvPr>
                <p14:cNvContentPartPr/>
                <p14:nvPr/>
              </p14:nvContentPartPr>
              <p14:xfrm>
                <a:off x="11420935" y="3033251"/>
                <a:ext cx="126720" cy="19152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06EE9BE-8D97-E22C-894C-C77EC6D1F42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11935" y="3024611"/>
                  <a:ext cx="1443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0723EC1-B578-7230-EAD3-1E1D4790B1DB}"/>
                    </a:ext>
                  </a:extLst>
                </p14:cNvPr>
                <p14:cNvContentPartPr/>
                <p14:nvPr/>
              </p14:nvContentPartPr>
              <p14:xfrm>
                <a:off x="11625775" y="2933171"/>
                <a:ext cx="174600" cy="2041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0723EC1-B578-7230-EAD3-1E1D4790B1D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17135" y="2924531"/>
                  <a:ext cx="192240" cy="22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FCA06C3-2DA0-95BD-E538-A49DF30198F9}"/>
              </a:ext>
            </a:extLst>
          </p:cNvPr>
          <p:cNvGrpSpPr/>
          <p:nvPr/>
        </p:nvGrpSpPr>
        <p:grpSpPr>
          <a:xfrm>
            <a:off x="7703215" y="4650011"/>
            <a:ext cx="1300320" cy="2125800"/>
            <a:chOff x="7703215" y="4650011"/>
            <a:chExt cx="1300320" cy="212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6252291-5E56-8EB6-AF0E-F5DBF08D7228}"/>
                    </a:ext>
                  </a:extLst>
                </p14:cNvPr>
                <p14:cNvContentPartPr/>
                <p14:nvPr/>
              </p14:nvContentPartPr>
              <p14:xfrm>
                <a:off x="7813375" y="4656491"/>
                <a:ext cx="684000" cy="19958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6252291-5E56-8EB6-AF0E-F5DBF08D722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804735" y="4647491"/>
                  <a:ext cx="701640" cy="20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9B073AD-FB95-9056-E6A2-8A437A5A24F6}"/>
                    </a:ext>
                  </a:extLst>
                </p14:cNvPr>
                <p14:cNvContentPartPr/>
                <p14:nvPr/>
              </p14:nvContentPartPr>
              <p14:xfrm>
                <a:off x="8370655" y="4650011"/>
                <a:ext cx="621000" cy="1926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9B073AD-FB95-9056-E6A2-8A437A5A24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362015" y="4641371"/>
                  <a:ext cx="638640" cy="19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1FFD467B-C654-1C54-E62A-E29A416DD6D8}"/>
                    </a:ext>
                  </a:extLst>
                </p14:cNvPr>
                <p14:cNvContentPartPr/>
                <p14:nvPr/>
              </p14:nvContentPartPr>
              <p14:xfrm>
                <a:off x="8913895" y="6483131"/>
                <a:ext cx="89640" cy="1227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1FFD467B-C654-1C54-E62A-E29A416DD6D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05255" y="6474131"/>
                  <a:ext cx="107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903DB74-982B-72CC-34E7-9D0D7B3C7517}"/>
                    </a:ext>
                  </a:extLst>
                </p14:cNvPr>
                <p14:cNvContentPartPr/>
                <p14:nvPr/>
              </p14:nvContentPartPr>
              <p14:xfrm>
                <a:off x="7703215" y="6615971"/>
                <a:ext cx="172440" cy="159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903DB74-982B-72CC-34E7-9D0D7B3C751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694575" y="6606971"/>
                  <a:ext cx="1900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66098D0-A0B7-6B56-A646-7D9956E01B3F}"/>
              </a:ext>
            </a:extLst>
          </p:cNvPr>
          <p:cNvGrpSpPr/>
          <p:nvPr/>
        </p:nvGrpSpPr>
        <p:grpSpPr>
          <a:xfrm>
            <a:off x="7398655" y="5770331"/>
            <a:ext cx="472320" cy="280800"/>
            <a:chOff x="7398655" y="5770331"/>
            <a:chExt cx="47232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6E72AC4-2B6D-895B-455A-F6570BD50490}"/>
                    </a:ext>
                  </a:extLst>
                </p14:cNvPr>
                <p14:cNvContentPartPr/>
                <p14:nvPr/>
              </p14:nvContentPartPr>
              <p14:xfrm>
                <a:off x="7398655" y="5842691"/>
                <a:ext cx="121320" cy="208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6E72AC4-2B6D-895B-455A-F6570BD5049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389655" y="5833691"/>
                  <a:ext cx="1389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6C426224-075D-D367-563C-98CB509E6B4C}"/>
                    </a:ext>
                  </a:extLst>
                </p14:cNvPr>
                <p14:cNvContentPartPr/>
                <p14:nvPr/>
              </p14:nvContentPartPr>
              <p14:xfrm>
                <a:off x="7537615" y="5814251"/>
                <a:ext cx="112320" cy="117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6C426224-075D-D367-563C-98CB509E6B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528975" y="5805251"/>
                  <a:ext cx="129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562E372-B057-5322-9A83-CCEB2C6B3500}"/>
                    </a:ext>
                  </a:extLst>
                </p14:cNvPr>
                <p14:cNvContentPartPr/>
                <p14:nvPr/>
              </p14:nvContentPartPr>
              <p14:xfrm>
                <a:off x="7681975" y="5925131"/>
                <a:ext cx="10440" cy="1036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562E372-B057-5322-9A83-CCEB2C6B350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672975" y="5916131"/>
                  <a:ext cx="280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612CB88-5D6C-65D8-61EC-C37B8E9F4B89}"/>
                    </a:ext>
                  </a:extLst>
                </p14:cNvPr>
                <p14:cNvContentPartPr/>
                <p14:nvPr/>
              </p14:nvContentPartPr>
              <p14:xfrm>
                <a:off x="7711495" y="5770331"/>
                <a:ext cx="159480" cy="202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612CB88-5D6C-65D8-61EC-C37B8E9F4B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02495" y="5761691"/>
                  <a:ext cx="17712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960212FE-4755-2033-E184-26EBF61765FC}"/>
              </a:ext>
            </a:extLst>
          </p:cNvPr>
          <p:cNvGrpSpPr/>
          <p:nvPr/>
        </p:nvGrpSpPr>
        <p:grpSpPr>
          <a:xfrm>
            <a:off x="8936935" y="5791571"/>
            <a:ext cx="515880" cy="231480"/>
            <a:chOff x="8936935" y="5791571"/>
            <a:chExt cx="5158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B2C7086-F6EF-8BE3-092B-44D6B42A4600}"/>
                    </a:ext>
                  </a:extLst>
                </p14:cNvPr>
                <p14:cNvContentPartPr/>
                <p14:nvPr/>
              </p14:nvContentPartPr>
              <p14:xfrm>
                <a:off x="8936935" y="5839091"/>
                <a:ext cx="106920" cy="1476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B2C7086-F6EF-8BE3-092B-44D6B42A460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928295" y="5830091"/>
                  <a:ext cx="124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BA3846-468D-725C-C8D9-496C3DD3701F}"/>
                    </a:ext>
                  </a:extLst>
                </p14:cNvPr>
                <p14:cNvContentPartPr/>
                <p14:nvPr/>
              </p14:nvContentPartPr>
              <p14:xfrm>
                <a:off x="9083455" y="5831531"/>
                <a:ext cx="63000" cy="91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BA3846-468D-725C-C8D9-496C3DD3701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074815" y="5822891"/>
                  <a:ext cx="806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9B57671-C6DA-8E29-F836-E0B89864FDC5}"/>
                    </a:ext>
                  </a:extLst>
                </p14:cNvPr>
                <p14:cNvContentPartPr/>
                <p14:nvPr/>
              </p14:nvContentPartPr>
              <p14:xfrm>
                <a:off x="9182095" y="5836571"/>
                <a:ext cx="152280" cy="1864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9B57671-C6DA-8E29-F836-E0B89864FDC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173095" y="5827931"/>
                  <a:ext cx="1699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DBAC149-577F-C0A1-D656-ECBA8BF2B2A2}"/>
                    </a:ext>
                  </a:extLst>
                </p14:cNvPr>
                <p14:cNvContentPartPr/>
                <p14:nvPr/>
              </p14:nvContentPartPr>
              <p14:xfrm>
                <a:off x="9375415" y="5791571"/>
                <a:ext cx="77400" cy="173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DBAC149-577F-C0A1-D656-ECBA8BF2B2A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366415" y="5782571"/>
                  <a:ext cx="95040" cy="19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08F875A-C14C-B5D4-E8FA-6527A0FC99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112451" y="88860"/>
                <a:ext cx="8636444" cy="84631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 for each of the following</a:t>
                </a:r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308F875A-C14C-B5D4-E8FA-6527A0FC9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112451" y="88860"/>
                <a:ext cx="8636444" cy="846311"/>
              </a:xfrm>
              <a:blipFill>
                <a:blip r:embed="rId228"/>
                <a:stretch>
                  <a:fillRect l="-1483" t="-6522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84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4C43E80-E539-F95B-5CBE-8C6E45453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31338" y="661254"/>
            <a:ext cx="3397371" cy="3127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D7DC5-58F5-85E8-6680-30812B6FB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4755" y="986483"/>
            <a:ext cx="3005260" cy="28018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3F10412-52C3-3106-92BD-452E8508CB2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8491" y="608709"/>
                <a:ext cx="8479614" cy="86114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latin typeface="+mn-lt"/>
                  </a:rPr>
                  <a:t>Sketch the graph of </a:t>
                </a:r>
                <a14:m>
                  <m:oMath xmlns:m="http://schemas.openxmlformats.org/officeDocument/2006/math"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AU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</a:rPr>
                  <a:t> for each of the following</a:t>
                </a:r>
              </a:p>
            </p:txBody>
          </p:sp>
        </mc:Choice>
        <mc:Fallback xmlns="">
          <p:sp>
            <p:nvSpPr>
              <p:cNvPr id="13" name="Title 1">
                <a:extLst>
                  <a:ext uri="{FF2B5EF4-FFF2-40B4-BE49-F238E27FC236}">
                    <a16:creationId xmlns:a16="http://schemas.microsoft.com/office/drawing/2014/main" id="{C3F10412-52C3-3106-92BD-452E8508CB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8491" y="608709"/>
                <a:ext cx="8479614" cy="861144"/>
              </a:xfrm>
              <a:blipFill>
                <a:blip r:embed="rId7"/>
                <a:stretch>
                  <a:fillRect l="-1510" t="-638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66EAAF-1E10-B318-3EE8-6862A7C236F6}"/>
                  </a:ext>
                </a:extLst>
              </p14:cNvPr>
              <p14:cNvContentPartPr/>
              <p14:nvPr/>
            </p14:nvContentPartPr>
            <p14:xfrm>
              <a:off x="288901" y="3585541"/>
              <a:ext cx="1035360" cy="220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66EAAF-1E10-B318-3EE8-6862A7C236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9901" y="3576901"/>
                <a:ext cx="105300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3B433C9-9310-A6C7-0DFC-9E205D2496DC}"/>
              </a:ext>
            </a:extLst>
          </p:cNvPr>
          <p:cNvGrpSpPr/>
          <p:nvPr/>
        </p:nvGrpSpPr>
        <p:grpSpPr>
          <a:xfrm>
            <a:off x="238861" y="3923941"/>
            <a:ext cx="2719440" cy="665280"/>
            <a:chOff x="238861" y="3923941"/>
            <a:chExt cx="271944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3EFA4BF-41B2-F1B6-2DD0-F7C2016BA8C2}"/>
                    </a:ext>
                  </a:extLst>
                </p14:cNvPr>
                <p14:cNvContentPartPr/>
                <p14:nvPr/>
              </p14:nvContentPartPr>
              <p14:xfrm>
                <a:off x="238861" y="4025821"/>
                <a:ext cx="92160" cy="146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3EFA4BF-41B2-F1B6-2DD0-F7C2016BA8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861" y="4016821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A5893C6-803A-ED22-E43E-F41D939FC98E}"/>
                    </a:ext>
                  </a:extLst>
                </p14:cNvPr>
                <p14:cNvContentPartPr/>
                <p14:nvPr/>
              </p14:nvContentPartPr>
              <p14:xfrm>
                <a:off x="243541" y="4067581"/>
                <a:ext cx="79200" cy="1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A5893C6-803A-ED22-E43E-F41D939FC9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541" y="4058941"/>
                  <a:ext cx="96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DCE0B6-BB98-A148-4A26-C63BC096A513}"/>
                    </a:ext>
                  </a:extLst>
                </p14:cNvPr>
                <p14:cNvContentPartPr/>
                <p14:nvPr/>
              </p14:nvContentPartPr>
              <p14:xfrm>
                <a:off x="355501" y="4059301"/>
                <a:ext cx="57240" cy="86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DCE0B6-BB98-A148-4A26-C63BC096A5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501" y="4050301"/>
                  <a:ext cx="74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6DC07AC-DC73-17E9-454A-4B59E461567E}"/>
                    </a:ext>
                  </a:extLst>
                </p14:cNvPr>
                <p14:cNvContentPartPr/>
                <p14:nvPr/>
              </p14:nvContentPartPr>
              <p14:xfrm>
                <a:off x="497701" y="4037341"/>
                <a:ext cx="56160" cy="81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6DC07AC-DC73-17E9-454A-4B59E461567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061" y="4028701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B896BF1-5170-923E-7E76-162266BBAFE0}"/>
                    </a:ext>
                  </a:extLst>
                </p14:cNvPr>
                <p14:cNvContentPartPr/>
                <p14:nvPr/>
              </p14:nvContentPartPr>
              <p14:xfrm>
                <a:off x="559261" y="4034821"/>
                <a:ext cx="68400" cy="6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B896BF1-5170-923E-7E76-162266BBAFE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621" y="4026181"/>
                  <a:ext cx="86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DC15BD2-07AD-0C08-6F64-C0BFDF2A6A42}"/>
                    </a:ext>
                  </a:extLst>
                </p14:cNvPr>
                <p14:cNvContentPartPr/>
                <p14:nvPr/>
              </p14:nvContentPartPr>
              <p14:xfrm>
                <a:off x="683101" y="4069741"/>
                <a:ext cx="131040" cy="2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DC15BD2-07AD-0C08-6F64-C0BFDF2A6A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461" y="4060741"/>
                  <a:ext cx="148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1C83847-2F08-F212-760C-74E0CC37361E}"/>
                    </a:ext>
                  </a:extLst>
                </p14:cNvPr>
                <p14:cNvContentPartPr/>
                <p14:nvPr/>
              </p14:nvContentPartPr>
              <p14:xfrm>
                <a:off x="772741" y="4031221"/>
                <a:ext cx="95400" cy="8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1C83847-2F08-F212-760C-74E0CC3736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101" y="4022581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0DE41D0-9E08-DE0A-225A-76482C30B521}"/>
                    </a:ext>
                  </a:extLst>
                </p14:cNvPr>
                <p14:cNvContentPartPr/>
                <p14:nvPr/>
              </p14:nvContentPartPr>
              <p14:xfrm>
                <a:off x="938701" y="4020781"/>
                <a:ext cx="82080" cy="93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0DE41D0-9E08-DE0A-225A-76482C30B5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061" y="4012141"/>
                  <a:ext cx="9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CA29FE-B5B2-C739-9360-CE492E485816}"/>
                    </a:ext>
                  </a:extLst>
                </p14:cNvPr>
                <p14:cNvContentPartPr/>
                <p14:nvPr/>
              </p14:nvContentPartPr>
              <p14:xfrm>
                <a:off x="1029781" y="3923941"/>
                <a:ext cx="74520" cy="3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CA29FE-B5B2-C739-9360-CE492E4858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141" y="3915301"/>
                  <a:ext cx="92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88B9752-C80B-474A-D4F8-72C8B216BFA4}"/>
                    </a:ext>
                  </a:extLst>
                </p14:cNvPr>
                <p14:cNvContentPartPr/>
                <p14:nvPr/>
              </p14:nvContentPartPr>
              <p14:xfrm>
                <a:off x="1151461" y="4168381"/>
                <a:ext cx="23400" cy="10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88B9752-C80B-474A-D4F8-72C8B216BF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2461" y="4159381"/>
                  <a:ext cx="4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8949750-3447-3798-DC09-2CECE896E25D}"/>
                    </a:ext>
                  </a:extLst>
                </p14:cNvPr>
                <p14:cNvContentPartPr/>
                <p14:nvPr/>
              </p14:nvContentPartPr>
              <p14:xfrm>
                <a:off x="1425061" y="3974701"/>
                <a:ext cx="55800" cy="231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8949750-3447-3798-DC09-2CECE896E2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6421" y="3966061"/>
                  <a:ext cx="73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0A7A2F9-F726-420A-1D47-F92EA8BD1229}"/>
                    </a:ext>
                  </a:extLst>
                </p14:cNvPr>
                <p14:cNvContentPartPr/>
                <p14:nvPr/>
              </p14:nvContentPartPr>
              <p14:xfrm>
                <a:off x="1402021" y="4086301"/>
                <a:ext cx="82800" cy="20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0A7A2F9-F726-420A-1D47-F92EA8BD122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3021" y="4077661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E149EAE-7F50-CB8A-273D-7743CD330753}"/>
                    </a:ext>
                  </a:extLst>
                </p14:cNvPr>
                <p14:cNvContentPartPr/>
                <p14:nvPr/>
              </p14:nvContentPartPr>
              <p14:xfrm>
                <a:off x="1535581" y="3968941"/>
                <a:ext cx="134280" cy="158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E149EAE-7F50-CB8A-273D-7743CD3307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6941" y="3960301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259753-523D-BBFD-8BC2-453A41175FAE}"/>
                    </a:ext>
                  </a:extLst>
                </p14:cNvPr>
                <p14:cNvContentPartPr/>
                <p14:nvPr/>
              </p14:nvContentPartPr>
              <p14:xfrm>
                <a:off x="1669861" y="4016461"/>
                <a:ext cx="80280" cy="788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259753-523D-BBFD-8BC2-453A41175FA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0861" y="4007821"/>
                  <a:ext cx="97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7569311-65CB-0DF3-62FA-F206007C44B3}"/>
                    </a:ext>
                  </a:extLst>
                </p14:cNvPr>
                <p14:cNvContentPartPr/>
                <p14:nvPr/>
              </p14:nvContentPartPr>
              <p14:xfrm>
                <a:off x="1750141" y="4017901"/>
                <a:ext cx="47520" cy="6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7569311-65CB-0DF3-62FA-F206007C44B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501" y="4009261"/>
                  <a:ext cx="65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6AD5109-09A4-2D6A-947F-998640FC9DCC}"/>
                    </a:ext>
                  </a:extLst>
                </p14:cNvPr>
                <p14:cNvContentPartPr/>
                <p14:nvPr/>
              </p14:nvContentPartPr>
              <p14:xfrm>
                <a:off x="1814941" y="3949501"/>
                <a:ext cx="86400" cy="171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6AD5109-09A4-2D6A-947F-998640FC9DC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6301" y="3940861"/>
                  <a:ext cx="10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D2FCCF-9B5D-CC7D-D37C-A00DF8D8D909}"/>
                    </a:ext>
                  </a:extLst>
                </p14:cNvPr>
                <p14:cNvContentPartPr/>
                <p14:nvPr/>
              </p14:nvContentPartPr>
              <p14:xfrm>
                <a:off x="2020861" y="4017901"/>
                <a:ext cx="168120" cy="15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D2FCCF-9B5D-CC7D-D37C-A00DF8D8D90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11861" y="4009261"/>
                  <a:ext cx="185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172391-219C-59E5-1B3F-E55E034D37A4}"/>
                    </a:ext>
                  </a:extLst>
                </p14:cNvPr>
                <p14:cNvContentPartPr/>
                <p14:nvPr/>
              </p14:nvContentPartPr>
              <p14:xfrm>
                <a:off x="2152981" y="3956701"/>
                <a:ext cx="80280" cy="141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172391-219C-59E5-1B3F-E55E034D37A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3981" y="3948061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94E3755-2D05-522C-A698-210D0A8C87CC}"/>
                    </a:ext>
                  </a:extLst>
                </p14:cNvPr>
                <p14:cNvContentPartPr/>
                <p14:nvPr/>
              </p14:nvContentPartPr>
              <p14:xfrm>
                <a:off x="2287621" y="3956341"/>
                <a:ext cx="87120" cy="126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94E3755-2D05-522C-A698-210D0A8C87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8621" y="3947341"/>
                  <a:ext cx="104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E4DEECC-2254-FF25-5A62-EE446BC4F900}"/>
                    </a:ext>
                  </a:extLst>
                </p14:cNvPr>
                <p14:cNvContentPartPr/>
                <p14:nvPr/>
              </p14:nvContentPartPr>
              <p14:xfrm>
                <a:off x="263341" y="4319221"/>
                <a:ext cx="119520" cy="1476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E4DEECC-2254-FF25-5A62-EE446BC4F90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701" y="4310581"/>
                  <a:ext cx="137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6D82257-17B1-1534-6C0E-333F7B0E8C40}"/>
                    </a:ext>
                  </a:extLst>
                </p14:cNvPr>
                <p14:cNvContentPartPr/>
                <p14:nvPr/>
              </p14:nvContentPartPr>
              <p14:xfrm>
                <a:off x="301141" y="4367821"/>
                <a:ext cx="79200" cy="4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6D82257-17B1-1534-6C0E-333F7B0E8C4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141" y="4359181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184B505-4AF2-8B42-457E-42B240CA1DEF}"/>
                    </a:ext>
                  </a:extLst>
                </p14:cNvPr>
                <p14:cNvContentPartPr/>
                <p14:nvPr/>
              </p14:nvContentPartPr>
              <p14:xfrm>
                <a:off x="430741" y="4351261"/>
                <a:ext cx="60480" cy="99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184B505-4AF2-8B42-457E-42B240CA1DE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1741" y="4342621"/>
                  <a:ext cx="7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440B338-E704-9BE7-7CE7-B266E28EEA4D}"/>
                    </a:ext>
                  </a:extLst>
                </p14:cNvPr>
                <p14:cNvContentPartPr/>
                <p14:nvPr/>
              </p14:nvContentPartPr>
              <p14:xfrm>
                <a:off x="595981" y="4362061"/>
                <a:ext cx="57600" cy="12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440B338-E704-9BE7-7CE7-B266E28EEA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981" y="4353061"/>
                  <a:ext cx="75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244CB9F-B3DC-C343-580E-1D9A1F52B6A3}"/>
                    </a:ext>
                  </a:extLst>
                </p14:cNvPr>
                <p14:cNvContentPartPr/>
                <p14:nvPr/>
              </p14:nvContentPartPr>
              <p14:xfrm>
                <a:off x="669781" y="4354861"/>
                <a:ext cx="79200" cy="9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244CB9F-B3DC-C343-580E-1D9A1F52B6A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0781" y="4345861"/>
                  <a:ext cx="96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41248C0-DE60-DD1B-15E8-CE8C771D4A6B}"/>
                    </a:ext>
                  </a:extLst>
                </p14:cNvPr>
                <p14:cNvContentPartPr/>
                <p14:nvPr/>
              </p14:nvContentPartPr>
              <p14:xfrm>
                <a:off x="840061" y="4373581"/>
                <a:ext cx="128160" cy="28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41248C0-DE60-DD1B-15E8-CE8C771D4A6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1061" y="4364581"/>
                  <a:ext cx="14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0B014A5-F9A4-1EC6-5512-D23EAF35E53D}"/>
                    </a:ext>
                  </a:extLst>
                </p14:cNvPr>
                <p14:cNvContentPartPr/>
                <p14:nvPr/>
              </p14:nvContentPartPr>
              <p14:xfrm>
                <a:off x="964621" y="4350541"/>
                <a:ext cx="39960" cy="93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0B014A5-F9A4-1EC6-5512-D23EAF35E53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5981" y="4341541"/>
                  <a:ext cx="57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42D8240-86F3-40A9-8CD3-6673A43523C8}"/>
                    </a:ext>
                  </a:extLst>
                </p14:cNvPr>
                <p14:cNvContentPartPr/>
                <p14:nvPr/>
              </p14:nvContentPartPr>
              <p14:xfrm>
                <a:off x="1140301" y="4394101"/>
                <a:ext cx="91800" cy="4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42D8240-86F3-40A9-8CD3-6673A43523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1661" y="4385461"/>
                  <a:ext cx="109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4F30E38-8A59-F251-B277-774A1221492E}"/>
                    </a:ext>
                  </a:extLst>
                </p14:cNvPr>
                <p14:cNvContentPartPr/>
                <p14:nvPr/>
              </p14:nvContentPartPr>
              <p14:xfrm>
                <a:off x="1353061" y="4366021"/>
                <a:ext cx="249480" cy="139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4F30E38-8A59-F251-B277-774A1221492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4421" y="4357021"/>
                  <a:ext cx="267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30032E9-3496-7102-AA17-3FFCEDA0C2E6}"/>
                    </a:ext>
                  </a:extLst>
                </p14:cNvPr>
                <p14:cNvContentPartPr/>
                <p14:nvPr/>
              </p14:nvContentPartPr>
              <p14:xfrm>
                <a:off x="1726741" y="4483021"/>
                <a:ext cx="21600" cy="106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30032E9-3496-7102-AA17-3FFCEDA0C2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7741" y="4474381"/>
                  <a:ext cx="39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2E34CCB-928B-2102-730B-C685A0300F77}"/>
                    </a:ext>
                  </a:extLst>
                </p14:cNvPr>
                <p14:cNvContentPartPr/>
                <p14:nvPr/>
              </p14:nvContentPartPr>
              <p14:xfrm>
                <a:off x="1866061" y="4302301"/>
                <a:ext cx="62640" cy="229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2E34CCB-928B-2102-730B-C685A0300F7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57061" y="4293301"/>
                  <a:ext cx="80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3DF29F7-4FF9-7CBE-E1B6-7DA5B0731852}"/>
                    </a:ext>
                  </a:extLst>
                </p14:cNvPr>
                <p14:cNvContentPartPr/>
                <p14:nvPr/>
              </p14:nvContentPartPr>
              <p14:xfrm>
                <a:off x="1843021" y="4422901"/>
                <a:ext cx="97200" cy="43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3DF29F7-4FF9-7CBE-E1B6-7DA5B073185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4021" y="4413901"/>
                  <a:ext cx="114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82C102E-279B-ED9C-627E-487FFB2652D1}"/>
                    </a:ext>
                  </a:extLst>
                </p14:cNvPr>
                <p14:cNvContentPartPr/>
                <p14:nvPr/>
              </p14:nvContentPartPr>
              <p14:xfrm>
                <a:off x="1985941" y="4289341"/>
                <a:ext cx="141480" cy="174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82C102E-279B-ED9C-627E-487FFB2652D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7301" y="4280701"/>
                  <a:ext cx="159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B0AE92-BC59-043B-9366-EBA7CD33FC08}"/>
                    </a:ext>
                  </a:extLst>
                </p14:cNvPr>
                <p14:cNvContentPartPr/>
                <p14:nvPr/>
              </p14:nvContentPartPr>
              <p14:xfrm>
                <a:off x="2134981" y="4348741"/>
                <a:ext cx="104040" cy="1026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B0AE92-BC59-043B-9366-EBA7CD33FC0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5981" y="4339741"/>
                  <a:ext cx="121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C5E9E09-419A-513E-13A9-B450491CD183}"/>
                    </a:ext>
                  </a:extLst>
                </p14:cNvPr>
                <p14:cNvContentPartPr/>
                <p14:nvPr/>
              </p14:nvContentPartPr>
              <p14:xfrm>
                <a:off x="2231821" y="4255501"/>
                <a:ext cx="90720" cy="195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C5E9E09-419A-513E-13A9-B450491CD18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2821" y="4246501"/>
                  <a:ext cx="108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F81C5A9-05D4-BF2B-F80E-4158FEB6B4B8}"/>
                    </a:ext>
                  </a:extLst>
                </p14:cNvPr>
                <p14:cNvContentPartPr/>
                <p14:nvPr/>
              </p14:nvContentPartPr>
              <p14:xfrm>
                <a:off x="2434861" y="4378621"/>
                <a:ext cx="142920" cy="100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F81C5A9-05D4-BF2B-F80E-4158FEB6B4B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6221" y="4369981"/>
                  <a:ext cx="160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A906FC9-27BA-904E-B397-46881BEFD421}"/>
                    </a:ext>
                  </a:extLst>
                </p14:cNvPr>
                <p14:cNvContentPartPr/>
                <p14:nvPr/>
              </p14:nvContentPartPr>
              <p14:xfrm>
                <a:off x="2528461" y="4308061"/>
                <a:ext cx="71640" cy="129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A906FC9-27BA-904E-B397-46881BEFD42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19461" y="4299421"/>
                  <a:ext cx="89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65830D-738C-F846-A976-284490C22A69}"/>
                    </a:ext>
                  </a:extLst>
                </p14:cNvPr>
                <p14:cNvContentPartPr/>
                <p14:nvPr/>
              </p14:nvContentPartPr>
              <p14:xfrm>
                <a:off x="2732581" y="4297261"/>
                <a:ext cx="225720" cy="124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65830D-738C-F846-A976-284490C22A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3941" y="4288261"/>
                  <a:ext cx="2433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893ABDEB-DDD1-DFA8-386B-C932AE8C2486}"/>
                  </a:ext>
                </a:extLst>
              </p14:cNvPr>
              <p14:cNvContentPartPr/>
              <p14:nvPr/>
            </p14:nvContentPartPr>
            <p14:xfrm>
              <a:off x="1374014" y="2043301"/>
              <a:ext cx="326880" cy="36324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893ABDEB-DDD1-DFA8-386B-C932AE8C248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338374" y="1971301"/>
                <a:ext cx="3985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D58F3F7-4E75-98DD-5955-5737E787AFD2}"/>
                  </a:ext>
                </a:extLst>
              </p14:cNvPr>
              <p14:cNvContentPartPr/>
              <p14:nvPr/>
            </p14:nvContentPartPr>
            <p14:xfrm>
              <a:off x="1572734" y="1820461"/>
              <a:ext cx="418320" cy="487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D58F3F7-4E75-98DD-5955-5737E787AFD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537094" y="1748821"/>
                <a:ext cx="489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4C2DD938-A16F-70D4-74C6-B66EC01B3F2B}"/>
                  </a:ext>
                </a:extLst>
              </p14:cNvPr>
              <p14:cNvContentPartPr/>
              <p14:nvPr/>
            </p14:nvContentPartPr>
            <p14:xfrm>
              <a:off x="1787294" y="1617421"/>
              <a:ext cx="457560" cy="548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4C2DD938-A16F-70D4-74C6-B66EC01B3F2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751294" y="1545421"/>
                <a:ext cx="5292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203A5345-6D15-37D7-C4B3-34786441E988}"/>
                  </a:ext>
                </a:extLst>
              </p14:cNvPr>
              <p14:cNvContentPartPr/>
              <p14:nvPr/>
            </p14:nvContentPartPr>
            <p14:xfrm>
              <a:off x="1956494" y="1454341"/>
              <a:ext cx="286560" cy="3891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203A5345-6D15-37D7-C4B3-34786441E98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920494" y="1382701"/>
                <a:ext cx="358200" cy="53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8DA0C27-55D8-5CD8-6726-83AE12E53DE7}"/>
              </a:ext>
            </a:extLst>
          </p:cNvPr>
          <p:cNvGrpSpPr/>
          <p:nvPr/>
        </p:nvGrpSpPr>
        <p:grpSpPr>
          <a:xfrm>
            <a:off x="2467334" y="1561261"/>
            <a:ext cx="282600" cy="141480"/>
            <a:chOff x="2467334" y="1561261"/>
            <a:chExt cx="28260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241F3A8-FE88-D916-7F49-804030D57EEE}"/>
                    </a:ext>
                  </a:extLst>
                </p14:cNvPr>
                <p14:cNvContentPartPr/>
                <p14:nvPr/>
              </p14:nvContentPartPr>
              <p14:xfrm>
                <a:off x="2467334" y="1610941"/>
                <a:ext cx="208800" cy="19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241F3A8-FE88-D916-7F49-804030D57EE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8334" y="1601941"/>
                  <a:ext cx="226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BC69F45-A76D-D9A9-07A3-BCC6C89D909C}"/>
                    </a:ext>
                  </a:extLst>
                </p14:cNvPr>
                <p14:cNvContentPartPr/>
                <p14:nvPr/>
              </p14:nvContentPartPr>
              <p14:xfrm>
                <a:off x="2657414" y="1561261"/>
                <a:ext cx="92520" cy="141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BC69F45-A76D-D9A9-07A3-BCC6C89D90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48774" y="1552261"/>
                  <a:ext cx="1101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5181CE3-83D2-4CEF-0E59-D82631357C43}"/>
              </a:ext>
            </a:extLst>
          </p:cNvPr>
          <p:cNvGrpSpPr/>
          <p:nvPr/>
        </p:nvGrpSpPr>
        <p:grpSpPr>
          <a:xfrm>
            <a:off x="2934254" y="1457581"/>
            <a:ext cx="189360" cy="165960"/>
            <a:chOff x="2934254" y="1457581"/>
            <a:chExt cx="1893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CF90B72-35A3-FBC3-D019-4D771B900708}"/>
                    </a:ext>
                  </a:extLst>
                </p14:cNvPr>
                <p14:cNvContentPartPr/>
                <p14:nvPr/>
              </p14:nvContentPartPr>
              <p14:xfrm>
                <a:off x="2934254" y="1457581"/>
                <a:ext cx="90360" cy="165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CF90B72-35A3-FBC3-D019-4D771B90070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5614" y="1448941"/>
                  <a:ext cx="10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551C5D9-8550-5FD9-DF48-6B7715DFAE68}"/>
                    </a:ext>
                  </a:extLst>
                </p14:cNvPr>
                <p14:cNvContentPartPr/>
                <p14:nvPr/>
              </p14:nvContentPartPr>
              <p14:xfrm>
                <a:off x="2957294" y="1565221"/>
                <a:ext cx="94320" cy="190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551C5D9-8550-5FD9-DF48-6B7715DFAE6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8294" y="1556581"/>
                  <a:ext cx="111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036385F-2E9A-4EF5-6A5D-D8E2508FD426}"/>
                    </a:ext>
                  </a:extLst>
                </p14:cNvPr>
                <p14:cNvContentPartPr/>
                <p14:nvPr/>
              </p14:nvContentPartPr>
              <p14:xfrm>
                <a:off x="3079694" y="1490701"/>
                <a:ext cx="43920" cy="119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036385F-2E9A-4EF5-6A5D-D8E2508FD42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0694" y="1482061"/>
                  <a:ext cx="615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3D9BDE98-81DD-A35F-0E48-30DDDC129F49}"/>
              </a:ext>
            </a:extLst>
          </p:cNvPr>
          <p:cNvGrpSpPr/>
          <p:nvPr/>
        </p:nvGrpSpPr>
        <p:grpSpPr>
          <a:xfrm>
            <a:off x="3268694" y="1306021"/>
            <a:ext cx="1729800" cy="292320"/>
            <a:chOff x="3268694" y="1306021"/>
            <a:chExt cx="17298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253052-487D-BCF4-F9B6-59F1DB4CEFCA}"/>
                    </a:ext>
                  </a:extLst>
                </p14:cNvPr>
                <p14:cNvContentPartPr/>
                <p14:nvPr/>
              </p14:nvContentPartPr>
              <p14:xfrm>
                <a:off x="3268694" y="1507621"/>
                <a:ext cx="55800" cy="81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253052-487D-BCF4-F9B6-59F1DB4CEFC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60054" y="1498981"/>
                  <a:ext cx="7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CC9F785-573A-CC1F-38AA-69E405570370}"/>
                    </a:ext>
                  </a:extLst>
                </p14:cNvPr>
                <p14:cNvContentPartPr/>
                <p14:nvPr/>
              </p14:nvContentPartPr>
              <p14:xfrm>
                <a:off x="3332774" y="1515541"/>
                <a:ext cx="77400" cy="82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CC9F785-573A-CC1F-38AA-69E40557037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3774" y="1506901"/>
                  <a:ext cx="9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B4B35D-4EDC-16DC-B4B2-B8A3BFD93162}"/>
                    </a:ext>
                  </a:extLst>
                </p14:cNvPr>
                <p14:cNvContentPartPr/>
                <p14:nvPr/>
              </p14:nvContentPartPr>
              <p14:xfrm>
                <a:off x="3435734" y="1487821"/>
                <a:ext cx="112320" cy="12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B4B35D-4EDC-16DC-B4B2-B8A3BFD931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26734" y="1478821"/>
                  <a:ext cx="129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E0C8F55-52F1-5CD2-AE4F-B8B5385F536D}"/>
                    </a:ext>
                  </a:extLst>
                </p14:cNvPr>
                <p14:cNvContentPartPr/>
                <p14:nvPr/>
              </p14:nvContentPartPr>
              <p14:xfrm>
                <a:off x="3516374" y="1475581"/>
                <a:ext cx="90720" cy="60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E0C8F55-52F1-5CD2-AE4F-B8B5385F536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07374" y="1466941"/>
                  <a:ext cx="108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D26DACC-144B-AA19-7D7A-A29CB6A72772}"/>
                    </a:ext>
                  </a:extLst>
                </p14:cNvPr>
                <p14:cNvContentPartPr/>
                <p14:nvPr/>
              </p14:nvContentPartPr>
              <p14:xfrm>
                <a:off x="3680534" y="1448221"/>
                <a:ext cx="77040" cy="113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D26DACC-144B-AA19-7D7A-A29CB6A7277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1534" y="1439221"/>
                  <a:ext cx="94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8A59C02-C798-6384-EEE1-9B086782977A}"/>
                    </a:ext>
                  </a:extLst>
                </p14:cNvPr>
                <p14:cNvContentPartPr/>
                <p14:nvPr/>
              </p14:nvContentPartPr>
              <p14:xfrm>
                <a:off x="3778454" y="1381261"/>
                <a:ext cx="83880" cy="36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8A59C02-C798-6384-EEE1-9B086782977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9814" y="1372621"/>
                  <a:ext cx="10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322882C-BC37-1F10-475E-BE8E7D0D55AB}"/>
                    </a:ext>
                  </a:extLst>
                </p14:cNvPr>
                <p14:cNvContentPartPr/>
                <p14:nvPr/>
              </p14:nvContentPartPr>
              <p14:xfrm>
                <a:off x="3826334" y="1324741"/>
                <a:ext cx="111960" cy="256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322882C-BC37-1F10-475E-BE8E7D0D55A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17334" y="1316101"/>
                  <a:ext cx="129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661B0B-264A-AA4C-1BFB-62ECD2686425}"/>
                    </a:ext>
                  </a:extLst>
                </p14:cNvPr>
                <p14:cNvContentPartPr/>
                <p14:nvPr/>
              </p14:nvContentPartPr>
              <p14:xfrm>
                <a:off x="4097774" y="1321861"/>
                <a:ext cx="77760" cy="246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0661B0B-264A-AA4C-1BFB-62ECD268642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88774" y="1313221"/>
                  <a:ext cx="95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0560AC8-8CA9-1999-1BD4-4AE8C7BF41FD}"/>
                    </a:ext>
                  </a:extLst>
                </p14:cNvPr>
                <p14:cNvContentPartPr/>
                <p14:nvPr/>
              </p14:nvContentPartPr>
              <p14:xfrm>
                <a:off x="4068614" y="1418341"/>
                <a:ext cx="125280" cy="17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0560AC8-8CA9-1999-1BD4-4AE8C7BF41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9614" y="1409341"/>
                  <a:ext cx="142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671AB54-F4B6-05D7-3BBB-497BD9B9F1DC}"/>
                    </a:ext>
                  </a:extLst>
                </p14:cNvPr>
                <p14:cNvContentPartPr/>
                <p14:nvPr/>
              </p14:nvContentPartPr>
              <p14:xfrm>
                <a:off x="4251494" y="1306021"/>
                <a:ext cx="10800" cy="74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671AB54-F4B6-05D7-3BBB-497BD9B9F1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2494" y="1297381"/>
                  <a:ext cx="28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6B26B5-1665-A33C-B1C4-C5B9B65CB3DF}"/>
                    </a:ext>
                  </a:extLst>
                </p14:cNvPr>
                <p14:cNvContentPartPr/>
                <p14:nvPr/>
              </p14:nvContentPartPr>
              <p14:xfrm>
                <a:off x="4326014" y="1313221"/>
                <a:ext cx="132840" cy="230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6B26B5-1665-A33C-B1C4-C5B9B65CB3D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7014" y="1304581"/>
                  <a:ext cx="150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8BD9676-F5E7-39DF-24A6-5402AFC15313}"/>
                    </a:ext>
                  </a:extLst>
                </p14:cNvPr>
                <p14:cNvContentPartPr/>
                <p14:nvPr/>
              </p14:nvContentPartPr>
              <p14:xfrm>
                <a:off x="4460654" y="1400701"/>
                <a:ext cx="65520" cy="12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8BD9676-F5E7-39DF-24A6-5402AFC1531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014" y="1391701"/>
                  <a:ext cx="83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237FCAB-47E4-5C7C-4E5B-92EB8105E23E}"/>
                    </a:ext>
                  </a:extLst>
                </p14:cNvPr>
                <p14:cNvContentPartPr/>
                <p14:nvPr/>
              </p14:nvContentPartPr>
              <p14:xfrm>
                <a:off x="4551734" y="1322941"/>
                <a:ext cx="59040" cy="213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237FCAB-47E4-5C7C-4E5B-92EB8105E23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3094" y="1314301"/>
                  <a:ext cx="76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B41531-BFED-79CB-3569-D6AEBE73A3C6}"/>
                    </a:ext>
                  </a:extLst>
                </p14:cNvPr>
                <p14:cNvContentPartPr/>
                <p14:nvPr/>
              </p14:nvContentPartPr>
              <p14:xfrm>
                <a:off x="4683134" y="1442821"/>
                <a:ext cx="126360" cy="205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EB41531-BFED-79CB-3569-D6AEBE73A3C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74494" y="1434181"/>
                  <a:ext cx="14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CF862B3-013F-E09C-7672-263F10E99792}"/>
                    </a:ext>
                  </a:extLst>
                </p14:cNvPr>
                <p14:cNvContentPartPr/>
                <p14:nvPr/>
              </p14:nvContentPartPr>
              <p14:xfrm>
                <a:off x="4791134" y="1363981"/>
                <a:ext cx="59400" cy="12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CF862B3-013F-E09C-7672-263F10E9979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82134" y="1354981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B1CC28-BA9A-DA3A-01DD-2610A0154C38}"/>
                    </a:ext>
                  </a:extLst>
                </p14:cNvPr>
                <p14:cNvContentPartPr/>
                <p14:nvPr/>
              </p14:nvContentPartPr>
              <p14:xfrm>
                <a:off x="4913534" y="1387741"/>
                <a:ext cx="84960" cy="100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4B1CC28-BA9A-DA3A-01DD-2610A0154C3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4534" y="1379101"/>
                  <a:ext cx="102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45F27AF-CB21-CA5E-7837-9D27AD2FAA86}"/>
              </a:ext>
            </a:extLst>
          </p:cNvPr>
          <p:cNvGrpSpPr/>
          <p:nvPr/>
        </p:nvGrpSpPr>
        <p:grpSpPr>
          <a:xfrm>
            <a:off x="2950454" y="1796701"/>
            <a:ext cx="1158120" cy="248040"/>
            <a:chOff x="2950454" y="1796701"/>
            <a:chExt cx="11581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A0CDEC-1692-5CF8-EF83-D886BE1CFF7E}"/>
                    </a:ext>
                  </a:extLst>
                </p14:cNvPr>
                <p14:cNvContentPartPr/>
                <p14:nvPr/>
              </p14:nvContentPartPr>
              <p14:xfrm>
                <a:off x="2950454" y="1796701"/>
                <a:ext cx="102240" cy="248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A0CDEC-1692-5CF8-EF83-D886BE1CFF7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41814" y="1787701"/>
                  <a:ext cx="119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558CD74-81BD-38CC-7D9F-2B4966DA3AB7}"/>
                    </a:ext>
                  </a:extLst>
                </p14:cNvPr>
                <p14:cNvContentPartPr/>
                <p14:nvPr/>
              </p14:nvContentPartPr>
              <p14:xfrm>
                <a:off x="2986814" y="1921981"/>
                <a:ext cx="93600" cy="1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558CD74-81BD-38CC-7D9F-2B4966DA3AB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78174" y="191334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E3F51D6-EA07-95EE-521B-283AD9F8ED49}"/>
                    </a:ext>
                  </a:extLst>
                </p14:cNvPr>
                <p14:cNvContentPartPr/>
                <p14:nvPr/>
              </p14:nvContentPartPr>
              <p14:xfrm>
                <a:off x="3103454" y="1849621"/>
                <a:ext cx="49320" cy="135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E3F51D6-EA07-95EE-521B-283AD9F8ED4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94454" y="1840621"/>
                  <a:ext cx="6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098D813-DE62-FBF7-154E-5769B0D2A8D5}"/>
                    </a:ext>
                  </a:extLst>
                </p14:cNvPr>
                <p14:cNvContentPartPr/>
                <p14:nvPr/>
              </p14:nvContentPartPr>
              <p14:xfrm>
                <a:off x="3232694" y="1862221"/>
                <a:ext cx="154080" cy="126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098D813-DE62-FBF7-154E-5769B0D2A8D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24054" y="1853221"/>
                  <a:ext cx="171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A4BBED5-A16B-62A6-EB0F-530D83F37293}"/>
                    </a:ext>
                  </a:extLst>
                </p14:cNvPr>
                <p14:cNvContentPartPr/>
                <p14:nvPr/>
              </p14:nvContentPartPr>
              <p14:xfrm>
                <a:off x="3419174" y="1872301"/>
                <a:ext cx="106920" cy="180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A4BBED5-A16B-62A6-EB0F-530D83F3729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0534" y="1863661"/>
                  <a:ext cx="124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E5543C-24A7-4C73-45EB-26CA7CF70C62}"/>
                    </a:ext>
                  </a:extLst>
                </p14:cNvPr>
                <p14:cNvContentPartPr/>
                <p14:nvPr/>
              </p14:nvContentPartPr>
              <p14:xfrm>
                <a:off x="3491534" y="1835941"/>
                <a:ext cx="62640" cy="1040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6E5543C-24A7-4C73-45EB-26CA7CF70C6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82534" y="1827301"/>
                  <a:ext cx="80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A18D5B2-8056-F6BA-6B86-39C0140F473E}"/>
                    </a:ext>
                  </a:extLst>
                </p14:cNvPr>
                <p14:cNvContentPartPr/>
                <p14:nvPr/>
              </p14:nvContentPartPr>
              <p14:xfrm>
                <a:off x="3653894" y="1847461"/>
                <a:ext cx="9216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A18D5B2-8056-F6BA-6B86-39C0140F47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4894" y="1838821"/>
                  <a:ext cx="10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08C3A2-64A4-A47D-2933-2962D32CF0F0}"/>
                    </a:ext>
                  </a:extLst>
                </p14:cNvPr>
                <p14:cNvContentPartPr/>
                <p14:nvPr/>
              </p14:nvContentPartPr>
              <p14:xfrm>
                <a:off x="3697814" y="1805701"/>
                <a:ext cx="22320" cy="1166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08C3A2-64A4-A47D-2933-2962D32CF0F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89174" y="1797061"/>
                  <a:ext cx="39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4C9F35D-0A6A-7B9B-4A12-1A1E446C292A}"/>
                    </a:ext>
                  </a:extLst>
                </p14:cNvPr>
                <p14:cNvContentPartPr/>
                <p14:nvPr/>
              </p14:nvContentPartPr>
              <p14:xfrm>
                <a:off x="3867014" y="1815421"/>
                <a:ext cx="179280" cy="107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4C9F35D-0A6A-7B9B-4A12-1A1E446C292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58014" y="1806781"/>
                  <a:ext cx="196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EC1B89E-375A-B4DB-B963-4D69E289C96F}"/>
                    </a:ext>
                  </a:extLst>
                </p14:cNvPr>
                <p14:cNvContentPartPr/>
                <p14:nvPr/>
              </p14:nvContentPartPr>
              <p14:xfrm>
                <a:off x="4094534" y="1881301"/>
                <a:ext cx="14040" cy="137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EC1B89E-375A-B4DB-B963-4D69E289C9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5894" y="1872661"/>
                  <a:ext cx="31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232701E-1994-268A-13CE-901036B262AA}"/>
              </a:ext>
            </a:extLst>
          </p:cNvPr>
          <p:cNvGrpSpPr/>
          <p:nvPr/>
        </p:nvGrpSpPr>
        <p:grpSpPr>
          <a:xfrm>
            <a:off x="4249334" y="1730101"/>
            <a:ext cx="406080" cy="254520"/>
            <a:chOff x="4249334" y="1730101"/>
            <a:chExt cx="4060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2372BB1-8FA9-D1E7-DF2F-4979A5C1FD4E}"/>
                    </a:ext>
                  </a:extLst>
                </p14:cNvPr>
                <p14:cNvContentPartPr/>
                <p14:nvPr/>
              </p14:nvContentPartPr>
              <p14:xfrm>
                <a:off x="4250054" y="1750621"/>
                <a:ext cx="66600" cy="234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2372BB1-8FA9-D1E7-DF2F-4979A5C1FD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41414" y="1741981"/>
                  <a:ext cx="84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73FD76F-08ED-B0DB-2B3D-27A134197D79}"/>
                    </a:ext>
                  </a:extLst>
                </p14:cNvPr>
                <p14:cNvContentPartPr/>
                <p14:nvPr/>
              </p14:nvContentPartPr>
              <p14:xfrm>
                <a:off x="4249334" y="1748821"/>
                <a:ext cx="162360" cy="135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73FD76F-08ED-B0DB-2B3D-27A134197D7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40334" y="1740181"/>
                  <a:ext cx="180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82F5CCD-D708-DA4A-830A-6BBD4EC94422}"/>
                    </a:ext>
                  </a:extLst>
                </p14:cNvPr>
                <p14:cNvContentPartPr/>
                <p14:nvPr/>
              </p14:nvContentPartPr>
              <p14:xfrm>
                <a:off x="4450934" y="1751701"/>
                <a:ext cx="47520" cy="1850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82F5CCD-D708-DA4A-830A-6BBD4EC9442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41934" y="1743061"/>
                  <a:ext cx="65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04594BC-B859-B563-4538-51492B5793CC}"/>
                    </a:ext>
                  </a:extLst>
                </p14:cNvPr>
                <p14:cNvContentPartPr/>
                <p14:nvPr/>
              </p14:nvContentPartPr>
              <p14:xfrm>
                <a:off x="4498094" y="1808221"/>
                <a:ext cx="106920" cy="93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04594BC-B859-B563-4538-51492B5793C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89094" y="1799221"/>
                  <a:ext cx="124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7FEA6F3-B35D-E9FA-7899-377E4E8B0F03}"/>
                    </a:ext>
                  </a:extLst>
                </p14:cNvPr>
                <p14:cNvContentPartPr/>
                <p14:nvPr/>
              </p14:nvContentPartPr>
              <p14:xfrm>
                <a:off x="4604654" y="1730101"/>
                <a:ext cx="50760" cy="196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7FEA6F3-B35D-E9FA-7899-377E4E8B0F0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95654" y="1721101"/>
                  <a:ext cx="684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572BAAA-0F34-0880-761A-E50A9561E9A0}"/>
              </a:ext>
            </a:extLst>
          </p:cNvPr>
          <p:cNvGrpSpPr/>
          <p:nvPr/>
        </p:nvGrpSpPr>
        <p:grpSpPr>
          <a:xfrm>
            <a:off x="4824254" y="1728301"/>
            <a:ext cx="429840" cy="138960"/>
            <a:chOff x="4824254" y="1728301"/>
            <a:chExt cx="4298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71A1FC2-F77A-14FF-6459-D82F1362DEAD}"/>
                    </a:ext>
                  </a:extLst>
                </p14:cNvPr>
                <p14:cNvContentPartPr/>
                <p14:nvPr/>
              </p14:nvContentPartPr>
              <p14:xfrm>
                <a:off x="4824254" y="1808581"/>
                <a:ext cx="135360" cy="19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71A1FC2-F77A-14FF-6459-D82F1362DEA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5614" y="1799581"/>
                  <a:ext cx="15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7F02AEC-D1F2-FA9D-BE35-C13D5AEA95B3}"/>
                    </a:ext>
                  </a:extLst>
                </p14:cNvPr>
                <p14:cNvContentPartPr/>
                <p14:nvPr/>
              </p14:nvContentPartPr>
              <p14:xfrm>
                <a:off x="4948454" y="1763221"/>
                <a:ext cx="30960" cy="1040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7F02AEC-D1F2-FA9D-BE35-C13D5AEA95B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39814" y="1754581"/>
                  <a:ext cx="48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2A29564-2426-9066-8BFF-1C16DB06DE07}"/>
                    </a:ext>
                  </a:extLst>
                </p14:cNvPr>
                <p14:cNvContentPartPr/>
                <p14:nvPr/>
              </p14:nvContentPartPr>
              <p14:xfrm>
                <a:off x="5075894" y="1728301"/>
                <a:ext cx="178200" cy="135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2A29564-2426-9066-8BFF-1C16DB06DE0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66894" y="1719301"/>
                  <a:ext cx="1958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BF02AB8-EBE6-24B8-67CD-AF72AD7536C7}"/>
              </a:ext>
            </a:extLst>
          </p:cNvPr>
          <p:cNvGrpSpPr/>
          <p:nvPr/>
        </p:nvGrpSpPr>
        <p:grpSpPr>
          <a:xfrm>
            <a:off x="3107054" y="3058861"/>
            <a:ext cx="768600" cy="243000"/>
            <a:chOff x="3107054" y="3058861"/>
            <a:chExt cx="768600" cy="24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EEB7AB5-FE76-DC4F-0AE3-03852ABB79D8}"/>
                    </a:ext>
                  </a:extLst>
                </p14:cNvPr>
                <p14:cNvContentPartPr/>
                <p14:nvPr/>
              </p14:nvContentPartPr>
              <p14:xfrm>
                <a:off x="3107054" y="3123661"/>
                <a:ext cx="124200" cy="149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EEB7AB5-FE76-DC4F-0AE3-03852ABB79D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98054" y="3115021"/>
                  <a:ext cx="1418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6F16CA9-FC7F-2DF3-6E17-605D4B6DFC52}"/>
                    </a:ext>
                  </a:extLst>
                </p14:cNvPr>
                <p14:cNvContentPartPr/>
                <p14:nvPr/>
              </p14:nvContentPartPr>
              <p14:xfrm>
                <a:off x="3137654" y="3180541"/>
                <a:ext cx="87120" cy="30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6F16CA9-FC7F-2DF3-6E17-605D4B6DFC5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129014" y="3171541"/>
                  <a:ext cx="104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9FAB3D3-7638-B232-D66D-E2A864AED1E0}"/>
                    </a:ext>
                  </a:extLst>
                </p14:cNvPr>
                <p14:cNvContentPartPr/>
                <p14:nvPr/>
              </p14:nvContentPartPr>
              <p14:xfrm>
                <a:off x="3264374" y="3154261"/>
                <a:ext cx="68760" cy="118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9FAB3D3-7638-B232-D66D-E2A864AED1E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255374" y="3145621"/>
                  <a:ext cx="86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A0D537-4A27-0DBE-277A-57AD254961C7}"/>
                    </a:ext>
                  </a:extLst>
                </p14:cNvPr>
                <p14:cNvContentPartPr/>
                <p14:nvPr/>
              </p14:nvContentPartPr>
              <p14:xfrm>
                <a:off x="3282014" y="3071461"/>
                <a:ext cx="239760" cy="1753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A0D537-4A27-0DBE-277A-57AD254961C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273014" y="3062821"/>
                  <a:ext cx="257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3FAD945-0EFD-F080-3736-E8D7FC9D6B20}"/>
                    </a:ext>
                  </a:extLst>
                </p14:cNvPr>
                <p14:cNvContentPartPr/>
                <p14:nvPr/>
              </p14:nvContentPartPr>
              <p14:xfrm>
                <a:off x="3515654" y="3100621"/>
                <a:ext cx="123840" cy="104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3FAD945-0EFD-F080-3736-E8D7FC9D6B20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507014" y="3091621"/>
                  <a:ext cx="1414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010240E-BE28-84C5-9C84-CB4BAD51D872}"/>
                    </a:ext>
                  </a:extLst>
                </p14:cNvPr>
                <p14:cNvContentPartPr/>
                <p14:nvPr/>
              </p14:nvContentPartPr>
              <p14:xfrm>
                <a:off x="3609614" y="3140941"/>
                <a:ext cx="57960" cy="24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010240E-BE28-84C5-9C84-CB4BAD51D87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600614" y="3132301"/>
                  <a:ext cx="75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14382362-9494-BE0B-18D9-7D4439599B8F}"/>
                    </a:ext>
                  </a:extLst>
                </p14:cNvPr>
                <p14:cNvContentPartPr/>
                <p14:nvPr/>
              </p14:nvContentPartPr>
              <p14:xfrm>
                <a:off x="3691694" y="3058861"/>
                <a:ext cx="183960" cy="2430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14382362-9494-BE0B-18D9-7D4439599B8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83054" y="3050221"/>
                  <a:ext cx="20160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4759425-B577-1525-A0F3-B6B80A0EB899}"/>
              </a:ext>
            </a:extLst>
          </p:cNvPr>
          <p:cNvGrpSpPr/>
          <p:nvPr/>
        </p:nvGrpSpPr>
        <p:grpSpPr>
          <a:xfrm>
            <a:off x="4031174" y="2956261"/>
            <a:ext cx="452880" cy="274320"/>
            <a:chOff x="4031174" y="2956261"/>
            <a:chExt cx="4528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26EB5A0-5DB7-FB85-0B29-6AFB13C09C73}"/>
                    </a:ext>
                  </a:extLst>
                </p14:cNvPr>
                <p14:cNvContentPartPr/>
                <p14:nvPr/>
              </p14:nvContentPartPr>
              <p14:xfrm>
                <a:off x="4055294" y="2995861"/>
                <a:ext cx="64080" cy="2282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26EB5A0-5DB7-FB85-0B29-6AFB13C09C7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46294" y="2986861"/>
                  <a:ext cx="817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35F89E1-14BA-93B4-C49C-49CCE8B9A3D8}"/>
                    </a:ext>
                  </a:extLst>
                </p14:cNvPr>
                <p14:cNvContentPartPr/>
                <p14:nvPr/>
              </p14:nvContentPartPr>
              <p14:xfrm>
                <a:off x="4031174" y="3090181"/>
                <a:ext cx="77400" cy="19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35F89E1-14BA-93B4-C49C-49CCE8B9A3D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022174" y="3081541"/>
                  <a:ext cx="95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025727A-E4D3-C462-D052-8F194D9FE097}"/>
                    </a:ext>
                  </a:extLst>
                </p14:cNvPr>
                <p14:cNvContentPartPr/>
                <p14:nvPr/>
              </p14:nvContentPartPr>
              <p14:xfrm>
                <a:off x="4172294" y="2956261"/>
                <a:ext cx="139680" cy="2156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025727A-E4D3-C462-D052-8F194D9FE09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63294" y="2947621"/>
                  <a:ext cx="15732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D3E0169-5D1C-F4B6-2501-CD63C02C75F9}"/>
                    </a:ext>
                  </a:extLst>
                </p14:cNvPr>
                <p14:cNvContentPartPr/>
                <p14:nvPr/>
              </p14:nvContentPartPr>
              <p14:xfrm>
                <a:off x="4337534" y="3030781"/>
                <a:ext cx="54000" cy="11484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D3E0169-5D1C-F4B6-2501-CD63C02C75F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328534" y="3022141"/>
                  <a:ext cx="716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2F4381A-0433-9A44-F73C-BD2C1CAE662F}"/>
                    </a:ext>
                  </a:extLst>
                </p14:cNvPr>
                <p14:cNvContentPartPr/>
                <p14:nvPr/>
              </p14:nvContentPartPr>
              <p14:xfrm>
                <a:off x="4372094" y="2965981"/>
                <a:ext cx="111960" cy="2646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2F4381A-0433-9A44-F73C-BD2C1CAE662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63094" y="2956981"/>
                  <a:ext cx="129600" cy="28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D19AE62-74AD-D721-9809-F5F6DC3299D1}"/>
              </a:ext>
            </a:extLst>
          </p:cNvPr>
          <p:cNvGrpSpPr/>
          <p:nvPr/>
        </p:nvGrpSpPr>
        <p:grpSpPr>
          <a:xfrm>
            <a:off x="4539134" y="3001261"/>
            <a:ext cx="311400" cy="124200"/>
            <a:chOff x="4539134" y="3001261"/>
            <a:chExt cx="311400" cy="12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39802C9-34DA-E37E-0EBB-B90710E32CFB}"/>
                    </a:ext>
                  </a:extLst>
                </p14:cNvPr>
                <p14:cNvContentPartPr/>
                <p14:nvPr/>
              </p14:nvContentPartPr>
              <p14:xfrm>
                <a:off x="4539134" y="3038341"/>
                <a:ext cx="88560" cy="244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39802C9-34DA-E37E-0EBB-B90710E32CF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30494" y="3029701"/>
                  <a:ext cx="106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BB4E39F2-F90B-70E5-2EA2-93EFAF2A41AC}"/>
                    </a:ext>
                  </a:extLst>
                </p14:cNvPr>
                <p14:cNvContentPartPr/>
                <p14:nvPr/>
              </p14:nvContentPartPr>
              <p14:xfrm>
                <a:off x="4550654" y="3094501"/>
                <a:ext cx="105120" cy="144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BB4E39F2-F90B-70E5-2EA2-93EFAF2A41A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541654" y="3085501"/>
                  <a:ext cx="122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A78A814-75AF-A34C-A2D9-248339D1434A}"/>
                    </a:ext>
                  </a:extLst>
                </p14:cNvPr>
                <p14:cNvContentPartPr/>
                <p14:nvPr/>
              </p14:nvContentPartPr>
              <p14:xfrm>
                <a:off x="4722374" y="3001261"/>
                <a:ext cx="128160" cy="1242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A78A814-75AF-A34C-A2D9-248339D1434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713734" y="2992261"/>
                  <a:ext cx="14580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3D846BA-4710-5C2F-FA6F-EDC742731BAF}"/>
                  </a:ext>
                </a:extLst>
              </p14:cNvPr>
              <p14:cNvContentPartPr/>
              <p14:nvPr/>
            </p14:nvContentPartPr>
            <p14:xfrm>
              <a:off x="571214" y="4845901"/>
              <a:ext cx="1480320" cy="1510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3D846BA-4710-5C2F-FA6F-EDC742731BAF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62214" y="4836901"/>
                <a:ext cx="1497960" cy="152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53611AC-BACC-C2E7-0439-F16A6AFDB418}"/>
              </a:ext>
            </a:extLst>
          </p:cNvPr>
          <p:cNvGrpSpPr/>
          <p:nvPr/>
        </p:nvGrpSpPr>
        <p:grpSpPr>
          <a:xfrm>
            <a:off x="152174" y="4600741"/>
            <a:ext cx="3136680" cy="2015280"/>
            <a:chOff x="152174" y="4600741"/>
            <a:chExt cx="3136680" cy="20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6A65B16-DF82-DEC7-C0BE-AB5FC1F5D788}"/>
                    </a:ext>
                  </a:extLst>
                </p14:cNvPr>
                <p14:cNvContentPartPr/>
                <p14:nvPr/>
              </p14:nvContentPartPr>
              <p14:xfrm>
                <a:off x="1278974" y="4684981"/>
                <a:ext cx="44640" cy="734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6A65B16-DF82-DEC7-C0BE-AB5FC1F5D788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0334" y="4675981"/>
                  <a:ext cx="62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74704FB-8549-1728-E6C0-A20089BBA8A8}"/>
                    </a:ext>
                  </a:extLst>
                </p14:cNvPr>
                <p14:cNvContentPartPr/>
                <p14:nvPr/>
              </p14:nvContentPartPr>
              <p14:xfrm>
                <a:off x="1325054" y="4687501"/>
                <a:ext cx="32760" cy="234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74704FB-8549-1728-E6C0-A20089BBA8A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16414" y="4678501"/>
                  <a:ext cx="5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10251C9-ECC6-ACFD-3C18-FAD157FFB539}"/>
                    </a:ext>
                  </a:extLst>
                </p14:cNvPr>
                <p14:cNvContentPartPr/>
                <p14:nvPr/>
              </p14:nvContentPartPr>
              <p14:xfrm>
                <a:off x="1317494" y="4700101"/>
                <a:ext cx="50400" cy="19098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10251C9-ECC6-ACFD-3C18-FAD157FFB5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08494" y="4691101"/>
                  <a:ext cx="68040" cy="19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B1EA9C8-46D4-160A-B29D-ED26F82EC8D3}"/>
                    </a:ext>
                  </a:extLst>
                </p14:cNvPr>
                <p14:cNvContentPartPr/>
                <p14:nvPr/>
              </p14:nvContentPartPr>
              <p14:xfrm>
                <a:off x="152174" y="6388501"/>
                <a:ext cx="2838240" cy="594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B1EA9C8-46D4-160A-B29D-ED26F82EC8D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3174" y="6379501"/>
                  <a:ext cx="285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78BD322-2F19-B071-213F-403616169DEE}"/>
                    </a:ext>
                  </a:extLst>
                </p14:cNvPr>
                <p14:cNvContentPartPr/>
                <p14:nvPr/>
              </p14:nvContentPartPr>
              <p14:xfrm>
                <a:off x="2940734" y="6366541"/>
                <a:ext cx="100440" cy="89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78BD322-2F19-B071-213F-403616169DE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32094" y="6357901"/>
                  <a:ext cx="118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8A274A5-CEA3-D553-AB4E-4731C2BAAEF8}"/>
                    </a:ext>
                  </a:extLst>
                </p14:cNvPr>
                <p14:cNvContentPartPr/>
                <p14:nvPr/>
              </p14:nvContentPartPr>
              <p14:xfrm>
                <a:off x="3109934" y="6396781"/>
                <a:ext cx="51480" cy="72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8A274A5-CEA3-D553-AB4E-4731C2BAAEF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00934" y="6387781"/>
                  <a:ext cx="69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D6B9349-CBDF-00A4-1052-0789EEC327AA}"/>
                    </a:ext>
                  </a:extLst>
                </p14:cNvPr>
                <p14:cNvContentPartPr/>
                <p14:nvPr/>
              </p14:nvContentPartPr>
              <p14:xfrm>
                <a:off x="3181574" y="6388501"/>
                <a:ext cx="107280" cy="979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D6B9349-CBDF-00A4-1052-0789EEC327A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72574" y="6379501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3474C72-9ACD-B99E-6FFA-CB209EB433AC}"/>
                    </a:ext>
                  </a:extLst>
                </p14:cNvPr>
                <p14:cNvContentPartPr/>
                <p14:nvPr/>
              </p14:nvContentPartPr>
              <p14:xfrm>
                <a:off x="1400654" y="4683181"/>
                <a:ext cx="95040" cy="1497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3474C72-9ACD-B99E-6FFA-CB209EB433AC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92014" y="4674181"/>
                  <a:ext cx="112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3E7E2A3-C25B-887A-4BCF-B01EA1D14CE9}"/>
                    </a:ext>
                  </a:extLst>
                </p14:cNvPr>
                <p14:cNvContentPartPr/>
                <p14:nvPr/>
              </p14:nvContentPartPr>
              <p14:xfrm>
                <a:off x="1487414" y="4600741"/>
                <a:ext cx="20160" cy="57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3E7E2A3-C25B-887A-4BCF-B01EA1D14CE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78774" y="4591741"/>
                  <a:ext cx="37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0EE4AC7-F3B4-2D86-5F81-10DD1F145A4F}"/>
                    </a:ext>
                  </a:extLst>
                </p14:cNvPr>
                <p14:cNvContentPartPr/>
                <p14:nvPr/>
              </p14:nvContentPartPr>
              <p14:xfrm>
                <a:off x="1451774" y="6514501"/>
                <a:ext cx="60120" cy="101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0EE4AC7-F3B4-2D86-5F81-10DD1F145A4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42774" y="6505501"/>
                  <a:ext cx="777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6E494CD-3D0A-2AF7-4AF6-21C0992D9123}"/>
                  </a:ext>
                </a:extLst>
              </p14:cNvPr>
              <p14:cNvContentPartPr/>
              <p14:nvPr/>
            </p14:nvContentPartPr>
            <p14:xfrm>
              <a:off x="7852739" y="3677701"/>
              <a:ext cx="1035360" cy="2203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6E494CD-3D0A-2AF7-4AF6-21C0992D91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3739" y="3669061"/>
                <a:ext cx="1053000" cy="23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E229FC8D-0742-AABF-E1D4-52B9809B1569}"/>
              </a:ext>
            </a:extLst>
          </p:cNvPr>
          <p:cNvGrpSpPr/>
          <p:nvPr/>
        </p:nvGrpSpPr>
        <p:grpSpPr>
          <a:xfrm>
            <a:off x="7802699" y="4016101"/>
            <a:ext cx="2719440" cy="665280"/>
            <a:chOff x="238861" y="3923941"/>
            <a:chExt cx="2719440" cy="66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FDB546D-463E-0C52-F403-72490C89BBEC}"/>
                    </a:ext>
                  </a:extLst>
                </p14:cNvPr>
                <p14:cNvContentPartPr/>
                <p14:nvPr/>
              </p14:nvContentPartPr>
              <p14:xfrm>
                <a:off x="238861" y="4025821"/>
                <a:ext cx="92160" cy="1468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FDB546D-463E-0C52-F403-72490C89BB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861" y="4016821"/>
                  <a:ext cx="109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36C5967-1CA6-47E1-F5CD-5101B1E9614F}"/>
                    </a:ext>
                  </a:extLst>
                </p14:cNvPr>
                <p14:cNvContentPartPr/>
                <p14:nvPr/>
              </p14:nvContentPartPr>
              <p14:xfrm>
                <a:off x="243541" y="4067581"/>
                <a:ext cx="79200" cy="1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36C5967-1CA6-47E1-F5CD-5101B1E9614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34541" y="4058941"/>
                  <a:ext cx="968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6AB6CBD-E008-76EF-8FCA-0B2DEE3AAF97}"/>
                    </a:ext>
                  </a:extLst>
                </p14:cNvPr>
                <p14:cNvContentPartPr/>
                <p14:nvPr/>
              </p14:nvContentPartPr>
              <p14:xfrm>
                <a:off x="355501" y="4059301"/>
                <a:ext cx="57240" cy="86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6AB6CBD-E008-76EF-8FCA-0B2DEE3AAF9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6501" y="4050301"/>
                  <a:ext cx="74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5AD9C4D-EEFD-AC9A-F3DA-7A68197B50B6}"/>
                    </a:ext>
                  </a:extLst>
                </p14:cNvPr>
                <p14:cNvContentPartPr/>
                <p14:nvPr/>
              </p14:nvContentPartPr>
              <p14:xfrm>
                <a:off x="497701" y="4037341"/>
                <a:ext cx="56160" cy="81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15AD9C4D-EEFD-AC9A-F3DA-7A68197B50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061" y="4028701"/>
                  <a:ext cx="7380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112783A-0E89-06A8-AD2B-FD1B752C7631}"/>
                    </a:ext>
                  </a:extLst>
                </p14:cNvPr>
                <p14:cNvContentPartPr/>
                <p14:nvPr/>
              </p14:nvContentPartPr>
              <p14:xfrm>
                <a:off x="559261" y="4034821"/>
                <a:ext cx="68400" cy="669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112783A-0E89-06A8-AD2B-FD1B752C76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0621" y="4026181"/>
                  <a:ext cx="860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D5DCBBD-B5A8-F84F-2F7C-F6CFBBFD25F8}"/>
                    </a:ext>
                  </a:extLst>
                </p14:cNvPr>
                <p14:cNvContentPartPr/>
                <p14:nvPr/>
              </p14:nvContentPartPr>
              <p14:xfrm>
                <a:off x="683101" y="4069741"/>
                <a:ext cx="131040" cy="2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D5DCBBD-B5A8-F84F-2F7C-F6CFBBFD2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4461" y="4060741"/>
                  <a:ext cx="148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AF3F6C-11BC-94F6-707F-B8D74FCBF044}"/>
                    </a:ext>
                  </a:extLst>
                </p14:cNvPr>
                <p14:cNvContentPartPr/>
                <p14:nvPr/>
              </p14:nvContentPartPr>
              <p14:xfrm>
                <a:off x="772741" y="4031221"/>
                <a:ext cx="95400" cy="87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AF3F6C-11BC-94F6-707F-B8D74FCBF0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4101" y="4022581"/>
                  <a:ext cx="113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6C73E8D8-9B66-9E2E-7B6F-06F902B6DE8C}"/>
                    </a:ext>
                  </a:extLst>
                </p14:cNvPr>
                <p14:cNvContentPartPr/>
                <p14:nvPr/>
              </p14:nvContentPartPr>
              <p14:xfrm>
                <a:off x="938701" y="4020781"/>
                <a:ext cx="82080" cy="939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6C73E8D8-9B66-9E2E-7B6F-06F902B6DE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061" y="4012141"/>
                  <a:ext cx="9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5C856B58-EFD5-BCB0-0DC8-6048D697311C}"/>
                    </a:ext>
                  </a:extLst>
                </p14:cNvPr>
                <p14:cNvContentPartPr/>
                <p14:nvPr/>
              </p14:nvContentPartPr>
              <p14:xfrm>
                <a:off x="1029781" y="3923941"/>
                <a:ext cx="74520" cy="33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5C856B58-EFD5-BCB0-0DC8-6048D697311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1141" y="3915301"/>
                  <a:ext cx="92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28C0F8F-0852-3AEB-3648-5967DD88AB4D}"/>
                    </a:ext>
                  </a:extLst>
                </p14:cNvPr>
                <p14:cNvContentPartPr/>
                <p14:nvPr/>
              </p14:nvContentPartPr>
              <p14:xfrm>
                <a:off x="1151461" y="4168381"/>
                <a:ext cx="23400" cy="106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28C0F8F-0852-3AEB-3648-5967DD88AB4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2461" y="4159381"/>
                  <a:ext cx="410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C8CCC72-59B8-B2BC-F94B-155F3D7B27AD}"/>
                    </a:ext>
                  </a:extLst>
                </p14:cNvPr>
                <p14:cNvContentPartPr/>
                <p14:nvPr/>
              </p14:nvContentPartPr>
              <p14:xfrm>
                <a:off x="1425061" y="3974701"/>
                <a:ext cx="55800" cy="231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C8CCC72-59B8-B2BC-F94B-155F3D7B27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6421" y="3966061"/>
                  <a:ext cx="734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F676B14-E4B4-F54E-7702-8D4B302DD594}"/>
                    </a:ext>
                  </a:extLst>
                </p14:cNvPr>
                <p14:cNvContentPartPr/>
                <p14:nvPr/>
              </p14:nvContentPartPr>
              <p14:xfrm>
                <a:off x="1402021" y="4086301"/>
                <a:ext cx="82800" cy="2088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F676B14-E4B4-F54E-7702-8D4B302DD59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3021" y="4077661"/>
                  <a:ext cx="100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5D4CB801-8155-C5B7-FABD-D1A780FD86C3}"/>
                    </a:ext>
                  </a:extLst>
                </p14:cNvPr>
                <p14:cNvContentPartPr/>
                <p14:nvPr/>
              </p14:nvContentPartPr>
              <p14:xfrm>
                <a:off x="1535581" y="3968941"/>
                <a:ext cx="134280" cy="1584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5D4CB801-8155-C5B7-FABD-D1A780FD86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26941" y="3960301"/>
                  <a:ext cx="1519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24D82BB-6069-3CDD-0EE9-899AC97679C2}"/>
                    </a:ext>
                  </a:extLst>
                </p14:cNvPr>
                <p14:cNvContentPartPr/>
                <p14:nvPr/>
              </p14:nvContentPartPr>
              <p14:xfrm>
                <a:off x="1669861" y="4016461"/>
                <a:ext cx="80280" cy="788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24D82BB-6069-3CDD-0EE9-899AC97679C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0861" y="4007821"/>
                  <a:ext cx="9792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E319DEE-45DC-14F8-2642-D5F46C64A3F4}"/>
                    </a:ext>
                  </a:extLst>
                </p14:cNvPr>
                <p14:cNvContentPartPr/>
                <p14:nvPr/>
              </p14:nvContentPartPr>
              <p14:xfrm>
                <a:off x="1750141" y="4017901"/>
                <a:ext cx="47520" cy="644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E319DEE-45DC-14F8-2642-D5F46C64A3F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1501" y="4009261"/>
                  <a:ext cx="6516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AB9F775D-E618-3337-3CD7-82910E18EC32}"/>
                    </a:ext>
                  </a:extLst>
                </p14:cNvPr>
                <p14:cNvContentPartPr/>
                <p14:nvPr/>
              </p14:nvContentPartPr>
              <p14:xfrm>
                <a:off x="1814941" y="3949501"/>
                <a:ext cx="86400" cy="171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B9F775D-E618-3337-3CD7-82910E18EC3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06301" y="3940861"/>
                  <a:ext cx="10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DC165AC-C846-3225-EDAA-654EFF530E2D}"/>
                    </a:ext>
                  </a:extLst>
                </p14:cNvPr>
                <p14:cNvContentPartPr/>
                <p14:nvPr/>
              </p14:nvContentPartPr>
              <p14:xfrm>
                <a:off x="2020861" y="4017901"/>
                <a:ext cx="168120" cy="15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DC165AC-C846-3225-EDAA-654EFF530E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11861" y="4009261"/>
                  <a:ext cx="1857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355261-B231-A38F-DA17-F8A8E1F8E1B0}"/>
                    </a:ext>
                  </a:extLst>
                </p14:cNvPr>
                <p14:cNvContentPartPr/>
                <p14:nvPr/>
              </p14:nvContentPartPr>
              <p14:xfrm>
                <a:off x="2152981" y="3956701"/>
                <a:ext cx="80280" cy="1418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355261-B231-A38F-DA17-F8A8E1F8E1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43981" y="3948061"/>
                  <a:ext cx="9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CB8784D-EF15-907A-6EFF-76B7F1E20AB8}"/>
                    </a:ext>
                  </a:extLst>
                </p14:cNvPr>
                <p14:cNvContentPartPr/>
                <p14:nvPr/>
              </p14:nvContentPartPr>
              <p14:xfrm>
                <a:off x="2287621" y="3956341"/>
                <a:ext cx="87120" cy="126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CB8784D-EF15-907A-6EFF-76B7F1E20A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78621" y="3947341"/>
                  <a:ext cx="1047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14E1A6B8-411B-D509-E393-BE8D49CC6641}"/>
                    </a:ext>
                  </a:extLst>
                </p14:cNvPr>
                <p14:cNvContentPartPr/>
                <p14:nvPr/>
              </p14:nvContentPartPr>
              <p14:xfrm>
                <a:off x="263341" y="4319221"/>
                <a:ext cx="119520" cy="14760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14E1A6B8-411B-D509-E393-BE8D49CC664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54701" y="4310581"/>
                  <a:ext cx="1371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853D64-794A-5F31-41D9-FDAF60419663}"/>
                    </a:ext>
                  </a:extLst>
                </p14:cNvPr>
                <p14:cNvContentPartPr/>
                <p14:nvPr/>
              </p14:nvContentPartPr>
              <p14:xfrm>
                <a:off x="301141" y="4367821"/>
                <a:ext cx="79200" cy="4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853D64-794A-5F31-41D9-FDAF604196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2141" y="4359181"/>
                  <a:ext cx="968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ECACE1E-8CDD-C2CA-15D8-48CEB1ED3939}"/>
                    </a:ext>
                  </a:extLst>
                </p14:cNvPr>
                <p14:cNvContentPartPr/>
                <p14:nvPr/>
              </p14:nvContentPartPr>
              <p14:xfrm>
                <a:off x="430741" y="4351261"/>
                <a:ext cx="60480" cy="990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ECACE1E-8CDD-C2CA-15D8-48CEB1ED393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1741" y="4342621"/>
                  <a:ext cx="781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292AAB5-B70B-BAF6-81BC-0830CB2F1C60}"/>
                    </a:ext>
                  </a:extLst>
                </p14:cNvPr>
                <p14:cNvContentPartPr/>
                <p14:nvPr/>
              </p14:nvContentPartPr>
              <p14:xfrm>
                <a:off x="595981" y="4362061"/>
                <a:ext cx="57600" cy="1270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292AAB5-B70B-BAF6-81BC-0830CB2F1C6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981" y="4353061"/>
                  <a:ext cx="752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E879006-AFE9-7CFE-BE5E-9F4F587ADBA1}"/>
                    </a:ext>
                  </a:extLst>
                </p14:cNvPr>
                <p14:cNvContentPartPr/>
                <p14:nvPr/>
              </p14:nvContentPartPr>
              <p14:xfrm>
                <a:off x="669781" y="4354861"/>
                <a:ext cx="79200" cy="97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E879006-AFE9-7CFE-BE5E-9F4F587ADBA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0781" y="4345861"/>
                  <a:ext cx="968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4E0A5AD-3284-A2E8-9253-31A2FDE033B4}"/>
                    </a:ext>
                  </a:extLst>
                </p14:cNvPr>
                <p14:cNvContentPartPr/>
                <p14:nvPr/>
              </p14:nvContentPartPr>
              <p14:xfrm>
                <a:off x="840061" y="4373581"/>
                <a:ext cx="128160" cy="280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4E0A5AD-3284-A2E8-9253-31A2FDE033B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1061" y="4364581"/>
                  <a:ext cx="145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CE711563-936F-EF2F-6020-8637539DC8AD}"/>
                    </a:ext>
                  </a:extLst>
                </p14:cNvPr>
                <p14:cNvContentPartPr/>
                <p14:nvPr/>
              </p14:nvContentPartPr>
              <p14:xfrm>
                <a:off x="964621" y="4350541"/>
                <a:ext cx="39960" cy="93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CE711563-936F-EF2F-6020-8637539DC8A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55981" y="4341541"/>
                  <a:ext cx="576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C5199CA-DFC4-8E78-E0BC-BBA3D80CACEF}"/>
                    </a:ext>
                  </a:extLst>
                </p14:cNvPr>
                <p14:cNvContentPartPr/>
                <p14:nvPr/>
              </p14:nvContentPartPr>
              <p14:xfrm>
                <a:off x="1140301" y="4394101"/>
                <a:ext cx="91800" cy="406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C5199CA-DFC4-8E78-E0BC-BBA3D80CACE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31661" y="4385461"/>
                  <a:ext cx="1094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0F1FAC1-A985-9B3E-4B21-379AEFAE661A}"/>
                    </a:ext>
                  </a:extLst>
                </p14:cNvPr>
                <p14:cNvContentPartPr/>
                <p14:nvPr/>
              </p14:nvContentPartPr>
              <p14:xfrm>
                <a:off x="1353061" y="4366021"/>
                <a:ext cx="249480" cy="1396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0F1FAC1-A985-9B3E-4B21-379AEFAE661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44421" y="4357021"/>
                  <a:ext cx="2671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F4A2EE2-88FC-57A9-5252-C467EF9ECD20}"/>
                    </a:ext>
                  </a:extLst>
                </p14:cNvPr>
                <p14:cNvContentPartPr/>
                <p14:nvPr/>
              </p14:nvContentPartPr>
              <p14:xfrm>
                <a:off x="1726741" y="4483021"/>
                <a:ext cx="21600" cy="1062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F4A2EE2-88FC-57A9-5252-C467EF9ECD2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17741" y="4474381"/>
                  <a:ext cx="392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19B86355-0DA0-ACC4-C046-EE94919D7201}"/>
                    </a:ext>
                  </a:extLst>
                </p14:cNvPr>
                <p14:cNvContentPartPr/>
                <p14:nvPr/>
              </p14:nvContentPartPr>
              <p14:xfrm>
                <a:off x="1866061" y="4302301"/>
                <a:ext cx="62640" cy="229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19B86355-0DA0-ACC4-C046-EE94919D720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857061" y="4293301"/>
                  <a:ext cx="80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43E1AC7-5CC9-EAAE-FA3A-D97B2494CF98}"/>
                    </a:ext>
                  </a:extLst>
                </p14:cNvPr>
                <p14:cNvContentPartPr/>
                <p14:nvPr/>
              </p14:nvContentPartPr>
              <p14:xfrm>
                <a:off x="1843021" y="4422901"/>
                <a:ext cx="97200" cy="432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43E1AC7-5CC9-EAAE-FA3A-D97B2494CF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834021" y="4413901"/>
                  <a:ext cx="114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D420FF9-A9AE-B64F-DB4A-0946AA661754}"/>
                    </a:ext>
                  </a:extLst>
                </p14:cNvPr>
                <p14:cNvContentPartPr/>
                <p14:nvPr/>
              </p14:nvContentPartPr>
              <p14:xfrm>
                <a:off x="1985941" y="4289341"/>
                <a:ext cx="141480" cy="1746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D420FF9-A9AE-B64F-DB4A-0946AA66175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977301" y="4280701"/>
                  <a:ext cx="159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C799685-070E-FC04-A703-27B80C707F15}"/>
                    </a:ext>
                  </a:extLst>
                </p14:cNvPr>
                <p14:cNvContentPartPr/>
                <p14:nvPr/>
              </p14:nvContentPartPr>
              <p14:xfrm>
                <a:off x="2134981" y="4348741"/>
                <a:ext cx="104040" cy="102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C799685-070E-FC04-A703-27B80C707F1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25981" y="4339741"/>
                  <a:ext cx="121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CF5A45-F068-58FF-1C59-3FFE6DB2EA42}"/>
                    </a:ext>
                  </a:extLst>
                </p14:cNvPr>
                <p14:cNvContentPartPr/>
                <p14:nvPr/>
              </p14:nvContentPartPr>
              <p14:xfrm>
                <a:off x="2231821" y="4255501"/>
                <a:ext cx="90720" cy="1958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CF5A45-F068-58FF-1C59-3FFE6DB2EA4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222821" y="4246501"/>
                  <a:ext cx="108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6551911-B5AD-854E-28F4-124DB2ABAC16}"/>
                    </a:ext>
                  </a:extLst>
                </p14:cNvPr>
                <p14:cNvContentPartPr/>
                <p14:nvPr/>
              </p14:nvContentPartPr>
              <p14:xfrm>
                <a:off x="2434861" y="4378621"/>
                <a:ext cx="142920" cy="100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6551911-B5AD-854E-28F4-124DB2ABAC1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6221" y="4369981"/>
                  <a:ext cx="1605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936E3C-5DCF-30EA-A990-8C8B0436236A}"/>
                    </a:ext>
                  </a:extLst>
                </p14:cNvPr>
                <p14:cNvContentPartPr/>
                <p14:nvPr/>
              </p14:nvContentPartPr>
              <p14:xfrm>
                <a:off x="2528461" y="4308061"/>
                <a:ext cx="71640" cy="1296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936E3C-5DCF-30EA-A990-8C8B043623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19461" y="4299421"/>
                  <a:ext cx="89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8E1BD6B-33F3-8D91-67EA-CD77CDAAAD23}"/>
                    </a:ext>
                  </a:extLst>
                </p14:cNvPr>
                <p14:cNvContentPartPr/>
                <p14:nvPr/>
              </p14:nvContentPartPr>
              <p14:xfrm>
                <a:off x="2732581" y="4297261"/>
                <a:ext cx="225720" cy="124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8E1BD6B-33F3-8D91-67EA-CD77CDAAAD2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723941" y="4288261"/>
                  <a:ext cx="24336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E73CE31F-6A6F-5F01-ED06-05FC8C67C08B}"/>
                  </a:ext>
                </a:extLst>
              </p14:cNvPr>
              <p14:cNvContentPartPr/>
              <p14:nvPr/>
            </p14:nvContentPartPr>
            <p14:xfrm>
              <a:off x="8910468" y="2014501"/>
              <a:ext cx="326880" cy="36324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E73CE31F-6A6F-5F01-ED06-05FC8C67C0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74828" y="1942501"/>
                <a:ext cx="39852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D4C522D-8F3B-AD74-4FBC-655902C044D8}"/>
                  </a:ext>
                </a:extLst>
              </p14:cNvPr>
              <p14:cNvContentPartPr/>
              <p14:nvPr/>
            </p14:nvContentPartPr>
            <p14:xfrm>
              <a:off x="9109188" y="1791661"/>
              <a:ext cx="418320" cy="4878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D4C522D-8F3B-AD74-4FBC-655902C044D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073548" y="1720021"/>
                <a:ext cx="48996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06611748-1835-3F65-2DC4-945EFE774097}"/>
                  </a:ext>
                </a:extLst>
              </p14:cNvPr>
              <p14:cNvContentPartPr/>
              <p14:nvPr/>
            </p14:nvContentPartPr>
            <p14:xfrm>
              <a:off x="9323748" y="1588621"/>
              <a:ext cx="457560" cy="5482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06611748-1835-3F65-2DC4-945EFE77409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287748" y="1516621"/>
                <a:ext cx="529200" cy="69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6178C05-F576-BA48-95C0-D440D7A2A154}"/>
                  </a:ext>
                </a:extLst>
              </p14:cNvPr>
              <p14:cNvContentPartPr/>
              <p14:nvPr/>
            </p14:nvContentPartPr>
            <p14:xfrm>
              <a:off x="9492948" y="1425541"/>
              <a:ext cx="286560" cy="3891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6178C05-F576-BA48-95C0-D440D7A2A15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456948" y="1353901"/>
                <a:ext cx="358200" cy="53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45806C1-99A9-11F2-8900-151BAB4D6623}"/>
              </a:ext>
            </a:extLst>
          </p:cNvPr>
          <p:cNvGrpSpPr/>
          <p:nvPr/>
        </p:nvGrpSpPr>
        <p:grpSpPr>
          <a:xfrm>
            <a:off x="9854389" y="937561"/>
            <a:ext cx="189360" cy="165960"/>
            <a:chOff x="2934254" y="1457581"/>
            <a:chExt cx="18936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2677BE1E-351F-1EE6-7895-5FE85233645F}"/>
                    </a:ext>
                  </a:extLst>
                </p14:cNvPr>
                <p14:cNvContentPartPr/>
                <p14:nvPr/>
              </p14:nvContentPartPr>
              <p14:xfrm>
                <a:off x="2934254" y="1457581"/>
                <a:ext cx="90360" cy="1659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2677BE1E-351F-1EE6-7895-5FE8523364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5614" y="1448941"/>
                  <a:ext cx="1080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79700C2-9485-792F-DB50-B545C2B61C69}"/>
                    </a:ext>
                  </a:extLst>
                </p14:cNvPr>
                <p14:cNvContentPartPr/>
                <p14:nvPr/>
              </p14:nvContentPartPr>
              <p14:xfrm>
                <a:off x="2957294" y="1565221"/>
                <a:ext cx="94320" cy="190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79700C2-9485-792F-DB50-B545C2B61C6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948294" y="1556581"/>
                  <a:ext cx="1119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C4182CE6-5879-32CC-1CAD-19B0784DD77B}"/>
                    </a:ext>
                  </a:extLst>
                </p14:cNvPr>
                <p14:cNvContentPartPr/>
                <p14:nvPr/>
              </p14:nvContentPartPr>
              <p14:xfrm>
                <a:off x="3079694" y="1490701"/>
                <a:ext cx="43920" cy="119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C4182CE6-5879-32CC-1CAD-19B0784DD7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070694" y="1482061"/>
                  <a:ext cx="61560" cy="13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19759D02-9C2B-2965-8C57-0D6FA3307966}"/>
              </a:ext>
            </a:extLst>
          </p:cNvPr>
          <p:cNvGrpSpPr/>
          <p:nvPr/>
        </p:nvGrpSpPr>
        <p:grpSpPr>
          <a:xfrm>
            <a:off x="10188829" y="786001"/>
            <a:ext cx="1729800" cy="292320"/>
            <a:chOff x="3268694" y="1306021"/>
            <a:chExt cx="172980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13A3C40-2BCB-9C10-0B76-34CB2CD84B33}"/>
                    </a:ext>
                  </a:extLst>
                </p14:cNvPr>
                <p14:cNvContentPartPr/>
                <p14:nvPr/>
              </p14:nvContentPartPr>
              <p14:xfrm>
                <a:off x="3268694" y="1507621"/>
                <a:ext cx="55800" cy="81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13A3C40-2BCB-9C10-0B76-34CB2CD84B3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260054" y="1498981"/>
                  <a:ext cx="734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805BEE2-2D80-BFDB-0A71-14E5DB29A649}"/>
                    </a:ext>
                  </a:extLst>
                </p14:cNvPr>
                <p14:cNvContentPartPr/>
                <p14:nvPr/>
              </p14:nvContentPartPr>
              <p14:xfrm>
                <a:off x="3332774" y="1515541"/>
                <a:ext cx="77400" cy="82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805BEE2-2D80-BFDB-0A71-14E5DB29A64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3774" y="1506901"/>
                  <a:ext cx="9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0E60856-39AE-E8F2-A71E-F77CBB3E7BAF}"/>
                    </a:ext>
                  </a:extLst>
                </p14:cNvPr>
                <p14:cNvContentPartPr/>
                <p14:nvPr/>
              </p14:nvContentPartPr>
              <p14:xfrm>
                <a:off x="3435734" y="1487821"/>
                <a:ext cx="112320" cy="12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0E60856-39AE-E8F2-A71E-F77CBB3E7BA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26734" y="1478821"/>
                  <a:ext cx="129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684B043A-7524-6430-A936-E4004CDE72E4}"/>
                    </a:ext>
                  </a:extLst>
                </p14:cNvPr>
                <p14:cNvContentPartPr/>
                <p14:nvPr/>
              </p14:nvContentPartPr>
              <p14:xfrm>
                <a:off x="3516374" y="1475581"/>
                <a:ext cx="90720" cy="60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684B043A-7524-6430-A936-E4004CDE72E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07374" y="1466941"/>
                  <a:ext cx="108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E25CF61-FA24-5288-4272-2E44EA6446F7}"/>
                    </a:ext>
                  </a:extLst>
                </p14:cNvPr>
                <p14:cNvContentPartPr/>
                <p14:nvPr/>
              </p14:nvContentPartPr>
              <p14:xfrm>
                <a:off x="3680534" y="1448221"/>
                <a:ext cx="77040" cy="113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E25CF61-FA24-5288-4272-2E44EA6446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671534" y="1439221"/>
                  <a:ext cx="94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F715ED7-FC66-8DC6-CE27-BFA6F77C8E59}"/>
                    </a:ext>
                  </a:extLst>
                </p14:cNvPr>
                <p14:cNvContentPartPr/>
                <p14:nvPr/>
              </p14:nvContentPartPr>
              <p14:xfrm>
                <a:off x="3778454" y="1381261"/>
                <a:ext cx="83880" cy="3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F715ED7-FC66-8DC6-CE27-BFA6F77C8E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769814" y="1372621"/>
                  <a:ext cx="1015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90BC6EC-B58A-3185-A67F-A52336C828D8}"/>
                    </a:ext>
                  </a:extLst>
                </p14:cNvPr>
                <p14:cNvContentPartPr/>
                <p14:nvPr/>
              </p14:nvContentPartPr>
              <p14:xfrm>
                <a:off x="3826334" y="1324741"/>
                <a:ext cx="111960" cy="25668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90BC6EC-B58A-3185-A67F-A52336C828D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817334" y="1316101"/>
                  <a:ext cx="1296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B5AA46B-9346-72E0-42D2-5D8F9C7B7E38}"/>
                    </a:ext>
                  </a:extLst>
                </p14:cNvPr>
                <p14:cNvContentPartPr/>
                <p14:nvPr/>
              </p14:nvContentPartPr>
              <p14:xfrm>
                <a:off x="4097774" y="1321861"/>
                <a:ext cx="77760" cy="2466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B5AA46B-9346-72E0-42D2-5D8F9C7B7E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088774" y="1313221"/>
                  <a:ext cx="95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4D74EF8-8E47-FFE9-BB10-27C2282EF68A}"/>
                    </a:ext>
                  </a:extLst>
                </p14:cNvPr>
                <p14:cNvContentPartPr/>
                <p14:nvPr/>
              </p14:nvContentPartPr>
              <p14:xfrm>
                <a:off x="4068614" y="1418341"/>
                <a:ext cx="125280" cy="17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4D74EF8-8E47-FFE9-BB10-27C2282EF6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059614" y="1409341"/>
                  <a:ext cx="1429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E104B5A-B3BA-8138-66DB-EC5CB770CC57}"/>
                    </a:ext>
                  </a:extLst>
                </p14:cNvPr>
                <p14:cNvContentPartPr/>
                <p14:nvPr/>
              </p14:nvContentPartPr>
              <p14:xfrm>
                <a:off x="4251494" y="1306021"/>
                <a:ext cx="10800" cy="741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E104B5A-B3BA-8138-66DB-EC5CB770CC5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242494" y="1297381"/>
                  <a:ext cx="28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7675A9F-4693-9B35-0350-D88CFFDBFF64}"/>
                    </a:ext>
                  </a:extLst>
                </p14:cNvPr>
                <p14:cNvContentPartPr/>
                <p14:nvPr/>
              </p14:nvContentPartPr>
              <p14:xfrm>
                <a:off x="4326014" y="1313221"/>
                <a:ext cx="132840" cy="230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7675A9F-4693-9B35-0350-D88CFFDBFF6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7014" y="1304581"/>
                  <a:ext cx="1504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A745E68-30DC-9A2E-4C9D-EA07EB04E8D4}"/>
                    </a:ext>
                  </a:extLst>
                </p14:cNvPr>
                <p14:cNvContentPartPr/>
                <p14:nvPr/>
              </p14:nvContentPartPr>
              <p14:xfrm>
                <a:off x="4460654" y="1400701"/>
                <a:ext cx="65520" cy="129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A745E68-30DC-9A2E-4C9D-EA07EB04E8D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452014" y="1391701"/>
                  <a:ext cx="831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420CFAD9-195D-A29F-BEE7-F2C9A71FBF8C}"/>
                    </a:ext>
                  </a:extLst>
                </p14:cNvPr>
                <p14:cNvContentPartPr/>
                <p14:nvPr/>
              </p14:nvContentPartPr>
              <p14:xfrm>
                <a:off x="4551734" y="1322941"/>
                <a:ext cx="59040" cy="2134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420CFAD9-195D-A29F-BEE7-F2C9A71FBF8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3094" y="1314301"/>
                  <a:ext cx="76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358F13A-0681-C57F-4C57-D8C0D54F851F}"/>
                    </a:ext>
                  </a:extLst>
                </p14:cNvPr>
                <p14:cNvContentPartPr/>
                <p14:nvPr/>
              </p14:nvContentPartPr>
              <p14:xfrm>
                <a:off x="4683134" y="1442821"/>
                <a:ext cx="126360" cy="20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358F13A-0681-C57F-4C57-D8C0D54F851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74494" y="1434181"/>
                  <a:ext cx="1440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4736F0A-3F20-101E-5B4A-73975BB0847A}"/>
                    </a:ext>
                  </a:extLst>
                </p14:cNvPr>
                <p14:cNvContentPartPr/>
                <p14:nvPr/>
              </p14:nvContentPartPr>
              <p14:xfrm>
                <a:off x="4791134" y="1363981"/>
                <a:ext cx="59400" cy="12852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4736F0A-3F20-101E-5B4A-73975BB084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82134" y="1354981"/>
                  <a:ext cx="77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542BDA6-16E3-AE5E-C5A6-7ADCBE569815}"/>
                    </a:ext>
                  </a:extLst>
                </p14:cNvPr>
                <p14:cNvContentPartPr/>
                <p14:nvPr/>
              </p14:nvContentPartPr>
              <p14:xfrm>
                <a:off x="4913534" y="1387741"/>
                <a:ext cx="84960" cy="1008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542BDA6-16E3-AE5E-C5A6-7ADCBE5698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904534" y="1379101"/>
                  <a:ext cx="10260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22E50BF-8BD5-4BF5-BAD3-267FA3605562}"/>
              </a:ext>
            </a:extLst>
          </p:cNvPr>
          <p:cNvGrpSpPr/>
          <p:nvPr/>
        </p:nvGrpSpPr>
        <p:grpSpPr>
          <a:xfrm>
            <a:off x="9870589" y="1276681"/>
            <a:ext cx="1158120" cy="248040"/>
            <a:chOff x="2950454" y="1796701"/>
            <a:chExt cx="115812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6204823E-B550-817A-10D6-2458D1B05468}"/>
                    </a:ext>
                  </a:extLst>
                </p14:cNvPr>
                <p14:cNvContentPartPr/>
                <p14:nvPr/>
              </p14:nvContentPartPr>
              <p14:xfrm>
                <a:off x="2950454" y="1796701"/>
                <a:ext cx="102240" cy="2480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6204823E-B550-817A-10D6-2458D1B0546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941814" y="1787701"/>
                  <a:ext cx="1198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F98DFC3-7B5F-B288-3520-E4CCF8BEF288}"/>
                    </a:ext>
                  </a:extLst>
                </p14:cNvPr>
                <p14:cNvContentPartPr/>
                <p14:nvPr/>
              </p14:nvContentPartPr>
              <p14:xfrm>
                <a:off x="2986814" y="1921981"/>
                <a:ext cx="93600" cy="122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F98DFC3-7B5F-B288-3520-E4CCF8BEF2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978174" y="1913341"/>
                  <a:ext cx="1112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E92EE4C-A866-167E-68A1-0626CC8D98FF}"/>
                    </a:ext>
                  </a:extLst>
                </p14:cNvPr>
                <p14:cNvContentPartPr/>
                <p14:nvPr/>
              </p14:nvContentPartPr>
              <p14:xfrm>
                <a:off x="3103454" y="1849621"/>
                <a:ext cx="49320" cy="1350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E92EE4C-A866-167E-68A1-0626CC8D98F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94454" y="1840621"/>
                  <a:ext cx="66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BB4EB2A-4737-1414-7DD2-B0E449A6C5C7}"/>
                    </a:ext>
                  </a:extLst>
                </p14:cNvPr>
                <p14:cNvContentPartPr/>
                <p14:nvPr/>
              </p14:nvContentPartPr>
              <p14:xfrm>
                <a:off x="3232694" y="1862221"/>
                <a:ext cx="154080" cy="126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BB4EB2A-4737-1414-7DD2-B0E449A6C5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224054" y="1853221"/>
                  <a:ext cx="1717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28E5106-8C2A-9E04-C94E-828C71830772}"/>
                    </a:ext>
                  </a:extLst>
                </p14:cNvPr>
                <p14:cNvContentPartPr/>
                <p14:nvPr/>
              </p14:nvContentPartPr>
              <p14:xfrm>
                <a:off x="3419174" y="1872301"/>
                <a:ext cx="106920" cy="18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28E5106-8C2A-9E04-C94E-828C7183077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10534" y="1863661"/>
                  <a:ext cx="12456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DFCD8CE8-3F1E-2177-E4BB-39820A187063}"/>
                    </a:ext>
                  </a:extLst>
                </p14:cNvPr>
                <p14:cNvContentPartPr/>
                <p14:nvPr/>
              </p14:nvContentPartPr>
              <p14:xfrm>
                <a:off x="3491534" y="1835941"/>
                <a:ext cx="62640" cy="1040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DFCD8CE8-3F1E-2177-E4BB-39820A1870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482534" y="1827301"/>
                  <a:ext cx="802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A959540-8B56-26B2-28D2-7E87E14D6DDE}"/>
                    </a:ext>
                  </a:extLst>
                </p14:cNvPr>
                <p14:cNvContentPartPr/>
                <p14:nvPr/>
              </p14:nvContentPartPr>
              <p14:xfrm>
                <a:off x="3653894" y="1847461"/>
                <a:ext cx="92160" cy="216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A959540-8B56-26B2-28D2-7E87E14D6D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44894" y="1838821"/>
                  <a:ext cx="1098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C934E420-8DDC-AD8A-D4D7-9035AEF49FAC}"/>
                    </a:ext>
                  </a:extLst>
                </p14:cNvPr>
                <p14:cNvContentPartPr/>
                <p14:nvPr/>
              </p14:nvContentPartPr>
              <p14:xfrm>
                <a:off x="3697814" y="1805701"/>
                <a:ext cx="22320" cy="116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C934E420-8DDC-AD8A-D4D7-9035AEF49FA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89174" y="1797061"/>
                  <a:ext cx="399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CD19ACE3-5FC0-9245-9E84-31F58BE4A4E7}"/>
                    </a:ext>
                  </a:extLst>
                </p14:cNvPr>
                <p14:cNvContentPartPr/>
                <p14:nvPr/>
              </p14:nvContentPartPr>
              <p14:xfrm>
                <a:off x="3867014" y="1815421"/>
                <a:ext cx="179280" cy="1076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CD19ACE3-5FC0-9245-9E84-31F58BE4A4E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858014" y="1806781"/>
                  <a:ext cx="1969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3B95267-C072-4778-5EAC-807DC5A4E018}"/>
                    </a:ext>
                  </a:extLst>
                </p14:cNvPr>
                <p14:cNvContentPartPr/>
                <p14:nvPr/>
              </p14:nvContentPartPr>
              <p14:xfrm>
                <a:off x="4094534" y="1881301"/>
                <a:ext cx="14040" cy="1371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3B95267-C072-4778-5EAC-807DC5A4E0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85894" y="1872661"/>
                  <a:ext cx="316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BD007F47-C4AB-82F5-43AA-5E5DC33F4E98}"/>
              </a:ext>
            </a:extLst>
          </p:cNvPr>
          <p:cNvGrpSpPr/>
          <p:nvPr/>
        </p:nvGrpSpPr>
        <p:grpSpPr>
          <a:xfrm>
            <a:off x="11169469" y="1210081"/>
            <a:ext cx="406080" cy="254520"/>
            <a:chOff x="4249334" y="1730101"/>
            <a:chExt cx="40608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85EDA0-AF03-1FFF-EED8-B3EDF64906A8}"/>
                    </a:ext>
                  </a:extLst>
                </p14:cNvPr>
                <p14:cNvContentPartPr/>
                <p14:nvPr/>
              </p14:nvContentPartPr>
              <p14:xfrm>
                <a:off x="4250054" y="1750621"/>
                <a:ext cx="66600" cy="234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85EDA0-AF03-1FFF-EED8-B3EDF64906A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241414" y="1741981"/>
                  <a:ext cx="84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D038DB-BE0B-5145-8E8A-D6EBEAB4A3B3}"/>
                    </a:ext>
                  </a:extLst>
                </p14:cNvPr>
                <p14:cNvContentPartPr/>
                <p14:nvPr/>
              </p14:nvContentPartPr>
              <p14:xfrm>
                <a:off x="4249334" y="1748821"/>
                <a:ext cx="162360" cy="135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D038DB-BE0B-5145-8E8A-D6EBEAB4A3B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240334" y="1740181"/>
                  <a:ext cx="1800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AD77312-0D3C-4EE3-B851-0CF1CED1946A}"/>
                    </a:ext>
                  </a:extLst>
                </p14:cNvPr>
                <p14:cNvContentPartPr/>
                <p14:nvPr/>
              </p14:nvContentPartPr>
              <p14:xfrm>
                <a:off x="4450934" y="1751701"/>
                <a:ext cx="47520" cy="185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AD77312-0D3C-4EE3-B851-0CF1CED1946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441934" y="1743061"/>
                  <a:ext cx="65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6651B46E-4B15-B6EA-69ED-D9186DFB1B21}"/>
                    </a:ext>
                  </a:extLst>
                </p14:cNvPr>
                <p14:cNvContentPartPr/>
                <p14:nvPr/>
              </p14:nvContentPartPr>
              <p14:xfrm>
                <a:off x="4498094" y="1808221"/>
                <a:ext cx="106920" cy="9360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6651B46E-4B15-B6EA-69ED-D9186DFB1B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489094" y="1799221"/>
                  <a:ext cx="1245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8C2C4B5-07BC-70F8-1967-C882D0DF9ACE}"/>
                    </a:ext>
                  </a:extLst>
                </p14:cNvPr>
                <p14:cNvContentPartPr/>
                <p14:nvPr/>
              </p14:nvContentPartPr>
              <p14:xfrm>
                <a:off x="4604654" y="1730101"/>
                <a:ext cx="50760" cy="1965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8C2C4B5-07BC-70F8-1967-C882D0DF9AC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595654" y="1721101"/>
                  <a:ext cx="6840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297E0661-AFCF-0BDC-60BE-57B44CAEF330}"/>
              </a:ext>
            </a:extLst>
          </p:cNvPr>
          <p:cNvGrpSpPr/>
          <p:nvPr/>
        </p:nvGrpSpPr>
        <p:grpSpPr>
          <a:xfrm>
            <a:off x="12360708" y="1699501"/>
            <a:ext cx="429840" cy="138960"/>
            <a:chOff x="4824254" y="1728301"/>
            <a:chExt cx="42984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C28AA8D-0FAC-07E9-3D4D-A9A9712E9E62}"/>
                    </a:ext>
                  </a:extLst>
                </p14:cNvPr>
                <p14:cNvContentPartPr/>
                <p14:nvPr/>
              </p14:nvContentPartPr>
              <p14:xfrm>
                <a:off x="4824254" y="1808581"/>
                <a:ext cx="135360" cy="19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C28AA8D-0FAC-07E9-3D4D-A9A9712E9E62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5614" y="1799581"/>
                  <a:ext cx="153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1C15792-1317-0601-8941-09978176A4A2}"/>
                    </a:ext>
                  </a:extLst>
                </p14:cNvPr>
                <p14:cNvContentPartPr/>
                <p14:nvPr/>
              </p14:nvContentPartPr>
              <p14:xfrm>
                <a:off x="4948454" y="1763221"/>
                <a:ext cx="30960" cy="104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1C15792-1317-0601-8941-09978176A4A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39814" y="1754581"/>
                  <a:ext cx="486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335384C-A72D-00E7-D5C6-54DE06061D48}"/>
                    </a:ext>
                  </a:extLst>
                </p14:cNvPr>
                <p14:cNvContentPartPr/>
                <p14:nvPr/>
              </p14:nvContentPartPr>
              <p14:xfrm>
                <a:off x="5075894" y="1728301"/>
                <a:ext cx="178200" cy="1350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335384C-A72D-00E7-D5C6-54DE06061D4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066894" y="1719301"/>
                  <a:ext cx="195840" cy="15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520A70E9-DBE0-6A1B-DB04-B62987C8D90D}"/>
              </a:ext>
            </a:extLst>
          </p:cNvPr>
          <p:cNvGrpSpPr/>
          <p:nvPr/>
        </p:nvGrpSpPr>
        <p:grpSpPr>
          <a:xfrm>
            <a:off x="7688374" y="4696141"/>
            <a:ext cx="3136680" cy="2015280"/>
            <a:chOff x="152174" y="4600741"/>
            <a:chExt cx="3136680" cy="20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3A33DE27-257F-4AF2-2AE3-C748ED23180D}"/>
                    </a:ext>
                  </a:extLst>
                </p14:cNvPr>
                <p14:cNvContentPartPr/>
                <p14:nvPr/>
              </p14:nvContentPartPr>
              <p14:xfrm>
                <a:off x="1278974" y="4684981"/>
                <a:ext cx="44640" cy="734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3A33DE27-257F-4AF2-2AE3-C748ED23180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70334" y="4675981"/>
                  <a:ext cx="62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67693F6-ACB0-B9D9-94C9-D079400D5BFF}"/>
                    </a:ext>
                  </a:extLst>
                </p14:cNvPr>
                <p14:cNvContentPartPr/>
                <p14:nvPr/>
              </p14:nvContentPartPr>
              <p14:xfrm>
                <a:off x="1325054" y="4687501"/>
                <a:ext cx="32760" cy="234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67693F6-ACB0-B9D9-94C9-D079400D5B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316414" y="4678501"/>
                  <a:ext cx="50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D529CFA-4421-8164-2477-F5BA0D40A454}"/>
                    </a:ext>
                  </a:extLst>
                </p14:cNvPr>
                <p14:cNvContentPartPr/>
                <p14:nvPr/>
              </p14:nvContentPartPr>
              <p14:xfrm>
                <a:off x="1317494" y="4700101"/>
                <a:ext cx="50400" cy="1909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D529CFA-4421-8164-2477-F5BA0D40A45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308494" y="4691101"/>
                  <a:ext cx="68040" cy="19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0C4B24C2-ACCE-AB71-6172-CD34CB7BBAE2}"/>
                    </a:ext>
                  </a:extLst>
                </p14:cNvPr>
                <p14:cNvContentPartPr/>
                <p14:nvPr/>
              </p14:nvContentPartPr>
              <p14:xfrm>
                <a:off x="152174" y="6388501"/>
                <a:ext cx="2838240" cy="594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0C4B24C2-ACCE-AB71-6172-CD34CB7BBAE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43174" y="6379501"/>
                  <a:ext cx="28558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7E0F06E-F6C0-4F21-5221-C59C53F8E71E}"/>
                    </a:ext>
                  </a:extLst>
                </p14:cNvPr>
                <p14:cNvContentPartPr/>
                <p14:nvPr/>
              </p14:nvContentPartPr>
              <p14:xfrm>
                <a:off x="2940734" y="6366541"/>
                <a:ext cx="100440" cy="892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7E0F06E-F6C0-4F21-5221-C59C53F8E71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932094" y="6357901"/>
                  <a:ext cx="118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26FAA241-EDBD-523A-0FC4-E63C7DE4DDAA}"/>
                    </a:ext>
                  </a:extLst>
                </p14:cNvPr>
                <p14:cNvContentPartPr/>
                <p14:nvPr/>
              </p14:nvContentPartPr>
              <p14:xfrm>
                <a:off x="3109934" y="6396781"/>
                <a:ext cx="51480" cy="720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26FAA241-EDBD-523A-0FC4-E63C7DE4DDA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100934" y="6387781"/>
                  <a:ext cx="69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48FB47A-934F-3CFC-5B14-D61C3FAAA185}"/>
                    </a:ext>
                  </a:extLst>
                </p14:cNvPr>
                <p14:cNvContentPartPr/>
                <p14:nvPr/>
              </p14:nvContentPartPr>
              <p14:xfrm>
                <a:off x="3181574" y="6388501"/>
                <a:ext cx="107280" cy="97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48FB47A-934F-3CFC-5B14-D61C3FAAA1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72574" y="6379501"/>
                  <a:ext cx="124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9C09E83F-E58A-0AD1-81DA-324D7FF8F6E7}"/>
                    </a:ext>
                  </a:extLst>
                </p14:cNvPr>
                <p14:cNvContentPartPr/>
                <p14:nvPr/>
              </p14:nvContentPartPr>
              <p14:xfrm>
                <a:off x="1400654" y="4683181"/>
                <a:ext cx="95040" cy="149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9C09E83F-E58A-0AD1-81DA-324D7FF8F6E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92014" y="4674181"/>
                  <a:ext cx="1126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EF35AFD-076E-FA36-AA74-54055D11A249}"/>
                    </a:ext>
                  </a:extLst>
                </p14:cNvPr>
                <p14:cNvContentPartPr/>
                <p14:nvPr/>
              </p14:nvContentPartPr>
              <p14:xfrm>
                <a:off x="1487414" y="4600741"/>
                <a:ext cx="20160" cy="57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EF35AFD-076E-FA36-AA74-54055D11A24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478774" y="4591741"/>
                  <a:ext cx="37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4036D047-5B84-FECD-9805-9309D7CDAE60}"/>
                    </a:ext>
                  </a:extLst>
                </p14:cNvPr>
                <p14:cNvContentPartPr/>
                <p14:nvPr/>
              </p14:nvContentPartPr>
              <p14:xfrm>
                <a:off x="1451774" y="6514501"/>
                <a:ext cx="60120" cy="101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4036D047-5B84-FECD-9805-9309D7CDAE6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442774" y="6505501"/>
                  <a:ext cx="777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C3D1DFFD-5CAB-D0BE-3FB6-C838C0E91893}"/>
                  </a:ext>
                </a:extLst>
              </p14:cNvPr>
              <p14:cNvContentPartPr/>
              <p14:nvPr/>
            </p14:nvContentPartPr>
            <p14:xfrm>
              <a:off x="8137474" y="4785421"/>
              <a:ext cx="1480320" cy="15109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C3D1DFFD-5CAB-D0BE-3FB6-C838C0E9189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128474" y="4776421"/>
                <a:ext cx="1497960" cy="15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635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39" t="2144" r="35621" b="86607"/>
          <a:stretch/>
        </p:blipFill>
        <p:spPr>
          <a:xfrm>
            <a:off x="2922822" y="127864"/>
            <a:ext cx="7670874" cy="480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F16C7-E674-7907-544E-209872543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129" y="654657"/>
            <a:ext cx="2587924" cy="2468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713A25-75BF-3E81-69C0-DA4FB0309F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169" t="9957" r="2830" b="1210"/>
          <a:stretch/>
        </p:blipFill>
        <p:spPr>
          <a:xfrm>
            <a:off x="7332453" y="654657"/>
            <a:ext cx="2587924" cy="2628679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99E0374-1987-16F8-42BE-BD9A8AF3166E}"/>
              </a:ext>
            </a:extLst>
          </p:cNvPr>
          <p:cNvGrpSpPr/>
          <p:nvPr/>
        </p:nvGrpSpPr>
        <p:grpSpPr>
          <a:xfrm>
            <a:off x="171254" y="3099181"/>
            <a:ext cx="3083040" cy="2979360"/>
            <a:chOff x="171254" y="3099181"/>
            <a:chExt cx="3083040" cy="29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2D401E1-AB0F-612B-D522-019F9DFB0458}"/>
                    </a:ext>
                  </a:extLst>
                </p14:cNvPr>
                <p14:cNvContentPartPr/>
                <p14:nvPr/>
              </p14:nvContentPartPr>
              <p14:xfrm>
                <a:off x="1787294" y="3292501"/>
                <a:ext cx="64800" cy="820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2D401E1-AB0F-612B-D522-019F9DFB045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8294" y="3283861"/>
                  <a:ext cx="82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B90CC7-6AF7-A27A-43FD-E61AB669EA24}"/>
                    </a:ext>
                  </a:extLst>
                </p14:cNvPr>
                <p14:cNvContentPartPr/>
                <p14:nvPr/>
              </p14:nvContentPartPr>
              <p14:xfrm>
                <a:off x="1854254" y="3295381"/>
                <a:ext cx="58680" cy="23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B90CC7-6AF7-A27A-43FD-E61AB669EA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5614" y="3286741"/>
                  <a:ext cx="7632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93962D2-75C1-3B1A-D772-52383E096DAF}"/>
                    </a:ext>
                  </a:extLst>
                </p14:cNvPr>
                <p14:cNvContentPartPr/>
                <p14:nvPr/>
              </p14:nvContentPartPr>
              <p14:xfrm>
                <a:off x="1865774" y="3331741"/>
                <a:ext cx="76680" cy="2746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93962D2-75C1-3B1A-D772-52383E096DA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57134" y="3323101"/>
                  <a:ext cx="94320" cy="27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ECB6346-D853-2252-1619-35479ED9929D}"/>
                    </a:ext>
                  </a:extLst>
                </p14:cNvPr>
                <p14:cNvContentPartPr/>
                <p14:nvPr/>
              </p14:nvContentPartPr>
              <p14:xfrm>
                <a:off x="171254" y="4765621"/>
                <a:ext cx="2771640" cy="89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ECB6346-D853-2252-1619-35479ED9929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614" y="4756981"/>
                  <a:ext cx="27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CDF67C2-81F1-A9F8-2806-3E7A40DC5644}"/>
                    </a:ext>
                  </a:extLst>
                </p14:cNvPr>
                <p14:cNvContentPartPr/>
                <p14:nvPr/>
              </p14:nvContentPartPr>
              <p14:xfrm>
                <a:off x="2929574" y="4744021"/>
                <a:ext cx="62640" cy="108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CDF67C2-81F1-A9F8-2806-3E7A40DC56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20574" y="4735021"/>
                  <a:ext cx="802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89E346-B1B8-208D-06BD-5A953686F90D}"/>
                    </a:ext>
                  </a:extLst>
                </p14:cNvPr>
                <p14:cNvContentPartPr/>
                <p14:nvPr/>
              </p14:nvContentPartPr>
              <p14:xfrm>
                <a:off x="3091574" y="4756981"/>
                <a:ext cx="44640" cy="11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89E346-B1B8-208D-06BD-5A953686F90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82934" y="4747981"/>
                  <a:ext cx="622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4CE33FA-095C-D515-AF68-60289720D353}"/>
                    </a:ext>
                  </a:extLst>
                </p14:cNvPr>
                <p14:cNvContentPartPr/>
                <p14:nvPr/>
              </p14:nvContentPartPr>
              <p14:xfrm>
                <a:off x="3146294" y="4762381"/>
                <a:ext cx="108000" cy="96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4CE33FA-095C-D515-AF68-60289720D35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7294" y="4753381"/>
                  <a:ext cx="1256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8B5A604-1C54-73C0-03CC-043F348290E5}"/>
                    </a:ext>
                  </a:extLst>
                </p14:cNvPr>
                <p14:cNvContentPartPr/>
                <p14:nvPr/>
              </p14:nvContentPartPr>
              <p14:xfrm>
                <a:off x="1546094" y="3173341"/>
                <a:ext cx="112320" cy="200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8B5A604-1C54-73C0-03CC-043F348290E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37454" y="3164341"/>
                  <a:ext cx="1299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B1AD3A2-1163-26A8-432A-FC54D169C749}"/>
                    </a:ext>
                  </a:extLst>
                </p14:cNvPr>
                <p14:cNvContentPartPr/>
                <p14:nvPr/>
              </p14:nvContentPartPr>
              <p14:xfrm>
                <a:off x="1687214" y="3099181"/>
                <a:ext cx="16560" cy="61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B1AD3A2-1163-26A8-432A-FC54D169C74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8574" y="3090541"/>
                  <a:ext cx="342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E8EF65-14B4-F880-157D-86D59973B3CF}"/>
                    </a:ext>
                  </a:extLst>
                </p14:cNvPr>
                <p14:cNvContentPartPr/>
                <p14:nvPr/>
              </p14:nvContentPartPr>
              <p14:xfrm>
                <a:off x="1725086" y="4821421"/>
                <a:ext cx="78480" cy="106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E8EF65-14B4-F880-157D-86D59973B3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16446" y="4812781"/>
                  <a:ext cx="9612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1CF26E5-938B-4E05-8D00-D4D65FEC663B}"/>
              </a:ext>
            </a:extLst>
          </p:cNvPr>
          <p:cNvGrpSpPr/>
          <p:nvPr/>
        </p:nvGrpSpPr>
        <p:grpSpPr>
          <a:xfrm>
            <a:off x="2088686" y="4215901"/>
            <a:ext cx="1090080" cy="1907280"/>
            <a:chOff x="2088686" y="4215901"/>
            <a:chExt cx="1090080" cy="190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4E8999-9ED9-A8ED-0D1F-4F455F5D545B}"/>
                    </a:ext>
                  </a:extLst>
                </p14:cNvPr>
                <p14:cNvContentPartPr/>
                <p14:nvPr/>
              </p14:nvContentPartPr>
              <p14:xfrm>
                <a:off x="2439326" y="4742221"/>
                <a:ext cx="13680" cy="96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4E8999-9ED9-A8ED-0D1F-4F455F5D545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30686" y="4733581"/>
                  <a:ext cx="31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1F45194-3596-F40D-1E6D-8FEE5321A0A4}"/>
                    </a:ext>
                  </a:extLst>
                </p14:cNvPr>
                <p14:cNvContentPartPr/>
                <p14:nvPr/>
              </p14:nvContentPartPr>
              <p14:xfrm>
                <a:off x="2706086" y="4865701"/>
                <a:ext cx="56520" cy="136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1F45194-3596-F40D-1E6D-8FEE5321A0A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97086" y="4856701"/>
                  <a:ext cx="741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BE735DA-3296-0CDE-B9F4-D0B56B079993}"/>
                    </a:ext>
                  </a:extLst>
                </p14:cNvPr>
                <p14:cNvContentPartPr/>
                <p14:nvPr/>
              </p14:nvContentPartPr>
              <p14:xfrm>
                <a:off x="2799686" y="4905661"/>
                <a:ext cx="101520" cy="108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BE735DA-3296-0CDE-B9F4-D0B56B0799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91046" y="4896661"/>
                  <a:ext cx="119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BEC4CF-38AF-D0AD-9455-231A9914A43D}"/>
                    </a:ext>
                  </a:extLst>
                </p14:cNvPr>
                <p14:cNvContentPartPr/>
                <p14:nvPr/>
              </p14:nvContentPartPr>
              <p14:xfrm>
                <a:off x="2993726" y="5001421"/>
                <a:ext cx="12960" cy="65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BEC4CF-38AF-D0AD-9455-231A9914A4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84726" y="4992781"/>
                  <a:ext cx="306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37A2919-A477-3241-FCAF-20B930081111}"/>
                    </a:ext>
                  </a:extLst>
                </p14:cNvPr>
                <p14:cNvContentPartPr/>
                <p14:nvPr/>
              </p14:nvContentPartPr>
              <p14:xfrm>
                <a:off x="3042686" y="4924021"/>
                <a:ext cx="52560" cy="853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37A2919-A477-3241-FCAF-20B9300811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034046" y="4915381"/>
                  <a:ext cx="702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4C7E5-8823-0CF3-7507-C0ABFC9587B2}"/>
                    </a:ext>
                  </a:extLst>
                </p14:cNvPr>
                <p14:cNvContentPartPr/>
                <p14:nvPr/>
              </p14:nvContentPartPr>
              <p14:xfrm>
                <a:off x="3131246" y="4915381"/>
                <a:ext cx="47520" cy="17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4C7E5-8823-0CF3-7507-C0ABFC9587B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22246" y="4906741"/>
                  <a:ext cx="651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9B48C2-359E-53C9-4F27-2A24BA47E43C}"/>
                    </a:ext>
                  </a:extLst>
                </p14:cNvPr>
                <p14:cNvContentPartPr/>
                <p14:nvPr/>
              </p14:nvContentPartPr>
              <p14:xfrm>
                <a:off x="2088686" y="4215901"/>
                <a:ext cx="738000" cy="19072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9B48C2-359E-53C9-4F27-2A24BA47E43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0046" y="4207261"/>
                  <a:ext cx="755640" cy="19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9B1F708-8F5F-69F3-2811-84C37EEB6BF1}"/>
                  </a:ext>
                </a:extLst>
              </p14:cNvPr>
              <p14:cNvContentPartPr/>
              <p14:nvPr/>
            </p14:nvContentPartPr>
            <p14:xfrm>
              <a:off x="651566" y="4226341"/>
              <a:ext cx="1440360" cy="4917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9B1F708-8F5F-69F3-2811-84C37EEB6B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42926" y="4217341"/>
                <a:ext cx="1458000" cy="50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936ABA58-1B6D-E125-0D49-56106CFD0AF1}"/>
              </a:ext>
            </a:extLst>
          </p:cNvPr>
          <p:cNvGrpSpPr/>
          <p:nvPr/>
        </p:nvGrpSpPr>
        <p:grpSpPr>
          <a:xfrm>
            <a:off x="7901246" y="3509941"/>
            <a:ext cx="81000" cy="2913840"/>
            <a:chOff x="7901246" y="3509941"/>
            <a:chExt cx="81000" cy="29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CF2291F-07C9-1D27-7B2F-F9585CEAFF6D}"/>
                    </a:ext>
                  </a:extLst>
                </p14:cNvPr>
                <p14:cNvContentPartPr/>
                <p14:nvPr/>
              </p14:nvContentPartPr>
              <p14:xfrm>
                <a:off x="7901246" y="3509941"/>
                <a:ext cx="58320" cy="51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CF2291F-07C9-1D27-7B2F-F9585CEAFF6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892606" y="3500941"/>
                  <a:ext cx="759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282E821-1C41-5DD6-2BD9-3B19E416F468}"/>
                    </a:ext>
                  </a:extLst>
                </p14:cNvPr>
                <p14:cNvContentPartPr/>
                <p14:nvPr/>
              </p14:nvContentPartPr>
              <p14:xfrm>
                <a:off x="7950566" y="3517141"/>
                <a:ext cx="31680" cy="4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282E821-1C41-5DD6-2BD9-3B19E416F46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41926" y="3508501"/>
                  <a:ext cx="493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0B0626D-3519-0A86-B156-2FC8BC74A1FE}"/>
                    </a:ext>
                  </a:extLst>
                </p14:cNvPr>
                <p14:cNvContentPartPr/>
                <p14:nvPr/>
              </p14:nvContentPartPr>
              <p14:xfrm>
                <a:off x="7913126" y="3560701"/>
                <a:ext cx="36720" cy="2863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0B0626D-3519-0A86-B156-2FC8BC74A1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904126" y="3552061"/>
                  <a:ext cx="54360" cy="28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854F57-F6B1-0B64-BCCE-9B6AFDDE4D1B}"/>
              </a:ext>
            </a:extLst>
          </p:cNvPr>
          <p:cNvGrpSpPr/>
          <p:nvPr/>
        </p:nvGrpSpPr>
        <p:grpSpPr>
          <a:xfrm>
            <a:off x="7497541" y="5178901"/>
            <a:ext cx="3043440" cy="269640"/>
            <a:chOff x="7497541" y="5178901"/>
            <a:chExt cx="30434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D51474C-F28A-5F35-43C8-9FA15668A40A}"/>
                    </a:ext>
                  </a:extLst>
                </p14:cNvPr>
                <p14:cNvContentPartPr/>
                <p14:nvPr/>
              </p14:nvContentPartPr>
              <p14:xfrm>
                <a:off x="7497541" y="5285101"/>
                <a:ext cx="2675880" cy="16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D51474C-F28A-5F35-43C8-9FA15668A4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88901" y="5276461"/>
                  <a:ext cx="2693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C5EBCD-DAA3-36A2-3377-AEF629224EB2}"/>
                    </a:ext>
                  </a:extLst>
                </p14:cNvPr>
                <p14:cNvContentPartPr/>
                <p14:nvPr/>
              </p14:nvContentPartPr>
              <p14:xfrm>
                <a:off x="10137781" y="5239021"/>
                <a:ext cx="54720" cy="14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C5EBCD-DAA3-36A2-3377-AEF629224EB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128781" y="5230021"/>
                  <a:ext cx="72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6B86F6C-9EAC-738E-E4EE-BABEF44E124B}"/>
                    </a:ext>
                  </a:extLst>
                </p14:cNvPr>
                <p14:cNvContentPartPr/>
                <p14:nvPr/>
              </p14:nvContentPartPr>
              <p14:xfrm>
                <a:off x="10273141" y="5218861"/>
                <a:ext cx="102600" cy="128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6B86F6C-9EAC-738E-E4EE-BABEF44E12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64141" y="5209861"/>
                  <a:ext cx="1202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556FCF7-46FB-BDB1-5DE0-33429B21C527}"/>
                    </a:ext>
                  </a:extLst>
                </p14:cNvPr>
                <p14:cNvContentPartPr/>
                <p14:nvPr/>
              </p14:nvContentPartPr>
              <p14:xfrm>
                <a:off x="10389061" y="5178901"/>
                <a:ext cx="151920" cy="165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556FCF7-46FB-BDB1-5DE0-33429B21C52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380421" y="5170261"/>
                  <a:ext cx="16956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7649AE-59A4-2E6F-0F13-9DEE7714FF26}"/>
              </a:ext>
            </a:extLst>
          </p:cNvPr>
          <p:cNvGrpSpPr/>
          <p:nvPr/>
        </p:nvGrpSpPr>
        <p:grpSpPr>
          <a:xfrm>
            <a:off x="7576021" y="3346501"/>
            <a:ext cx="188280" cy="307440"/>
            <a:chOff x="7576021" y="3346501"/>
            <a:chExt cx="188280" cy="30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D1E6A3-9E5E-54C9-D989-C85F604979D2}"/>
                    </a:ext>
                  </a:extLst>
                </p14:cNvPr>
                <p14:cNvContentPartPr/>
                <p14:nvPr/>
              </p14:nvContentPartPr>
              <p14:xfrm>
                <a:off x="7576021" y="3424981"/>
                <a:ext cx="102240" cy="228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D1E6A3-9E5E-54C9-D989-C85F604979D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67021" y="3416341"/>
                  <a:ext cx="119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C5CC023-DBB0-7C71-F9AA-276EAACA1B07}"/>
                    </a:ext>
                  </a:extLst>
                </p14:cNvPr>
                <p14:cNvContentPartPr/>
                <p14:nvPr/>
              </p14:nvContentPartPr>
              <p14:xfrm>
                <a:off x="7758181" y="3346501"/>
                <a:ext cx="6120" cy="80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C5CC023-DBB0-7C71-F9AA-276EAACA1B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9181" y="3337501"/>
                  <a:ext cx="2376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E79218-C355-874D-9E39-5D0C58ADD79C}"/>
                  </a:ext>
                </a:extLst>
              </p14:cNvPr>
              <p14:cNvContentPartPr/>
              <p14:nvPr/>
            </p14:nvContentPartPr>
            <p14:xfrm>
              <a:off x="8013421" y="3707941"/>
              <a:ext cx="1937160" cy="1462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E79218-C355-874D-9E39-5D0C58ADD79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004781" y="3699301"/>
                <a:ext cx="1954800" cy="14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306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639" t="2144" r="35621" b="86607"/>
          <a:stretch/>
        </p:blipFill>
        <p:spPr>
          <a:xfrm>
            <a:off x="281797" y="664582"/>
            <a:ext cx="4704272" cy="2947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49C615-CF18-443D-5A66-9CA5765BA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860" y="1195246"/>
            <a:ext cx="3214705" cy="29657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C3A69-17AC-CC68-2392-8C7F9DE48D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0265" y="1058630"/>
            <a:ext cx="3019846" cy="2486372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F6184DA-97A7-800E-9FC6-F74E12406823}"/>
              </a:ext>
            </a:extLst>
          </p:cNvPr>
          <p:cNvGrpSpPr/>
          <p:nvPr/>
        </p:nvGrpSpPr>
        <p:grpSpPr>
          <a:xfrm>
            <a:off x="1456381" y="3708301"/>
            <a:ext cx="426240" cy="2789280"/>
            <a:chOff x="1456381" y="3708301"/>
            <a:chExt cx="426240" cy="27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7E1FC2-0F24-FA30-E6A0-BE1844808765}"/>
                    </a:ext>
                  </a:extLst>
                </p14:cNvPr>
                <p14:cNvContentPartPr/>
                <p14:nvPr/>
              </p14:nvContentPartPr>
              <p14:xfrm>
                <a:off x="1675621" y="3927901"/>
                <a:ext cx="46440" cy="6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7E1FC2-0F24-FA30-E6A0-BE184480876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6981" y="3918901"/>
                  <a:ext cx="640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D12663-7F2D-B9DE-8FD2-C6C9CE7A0A33}"/>
                    </a:ext>
                  </a:extLst>
                </p14:cNvPr>
                <p14:cNvContentPartPr/>
                <p14:nvPr/>
              </p14:nvContentPartPr>
              <p14:xfrm>
                <a:off x="1730341" y="3924661"/>
                <a:ext cx="65880" cy="25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D12663-7F2D-B9DE-8FD2-C6C9CE7A0A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1341" y="3916021"/>
                  <a:ext cx="835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D5EA382-2559-D355-0D0C-2F6FE591AA48}"/>
                    </a:ext>
                  </a:extLst>
                </p14:cNvPr>
                <p14:cNvContentPartPr/>
                <p14:nvPr/>
              </p14:nvContentPartPr>
              <p14:xfrm>
                <a:off x="1737901" y="3955621"/>
                <a:ext cx="144720" cy="2541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D5EA382-2559-D355-0D0C-2F6FE591AA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29261" y="3946981"/>
                  <a:ext cx="162360" cy="255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2BEC02-1981-7908-8D59-98C92BAE5FBC}"/>
                    </a:ext>
                  </a:extLst>
                </p14:cNvPr>
                <p14:cNvContentPartPr/>
                <p14:nvPr/>
              </p14:nvContentPartPr>
              <p14:xfrm>
                <a:off x="1456381" y="3836461"/>
                <a:ext cx="83160" cy="125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2BEC02-1981-7908-8D59-98C92BAE5FB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47381" y="3827461"/>
                  <a:ext cx="100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32F472C-B014-CCD0-23C3-42B51EF8B2B3}"/>
                    </a:ext>
                  </a:extLst>
                </p14:cNvPr>
                <p14:cNvContentPartPr/>
                <p14:nvPr/>
              </p14:nvContentPartPr>
              <p14:xfrm>
                <a:off x="1566541" y="3708301"/>
                <a:ext cx="25920" cy="108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32F472C-B014-CCD0-23C3-42B51EF8B2B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57541" y="3699301"/>
                  <a:ext cx="4356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EAF8D3-FCD4-69FD-2046-D4BD2D307B1A}"/>
              </a:ext>
            </a:extLst>
          </p:cNvPr>
          <p:cNvGrpSpPr/>
          <p:nvPr/>
        </p:nvGrpSpPr>
        <p:grpSpPr>
          <a:xfrm>
            <a:off x="400861" y="4908181"/>
            <a:ext cx="3243600" cy="266760"/>
            <a:chOff x="400861" y="4908181"/>
            <a:chExt cx="324360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6AD71C2-E6A7-0699-0B91-2C2E1AA3F259}"/>
                    </a:ext>
                  </a:extLst>
                </p14:cNvPr>
                <p14:cNvContentPartPr/>
                <p14:nvPr/>
              </p14:nvContentPartPr>
              <p14:xfrm>
                <a:off x="400861" y="4956421"/>
                <a:ext cx="2945520" cy="74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6AD71C2-E6A7-0699-0B91-2C2E1AA3F2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2221" y="4947421"/>
                  <a:ext cx="296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6827CFD-278B-AD8E-0318-6E994F634F04}"/>
                    </a:ext>
                  </a:extLst>
                </p14:cNvPr>
                <p14:cNvContentPartPr/>
                <p14:nvPr/>
              </p14:nvContentPartPr>
              <p14:xfrm>
                <a:off x="3275821" y="4908181"/>
                <a:ext cx="128880" cy="19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6827CFD-278B-AD8E-0318-6E994F634F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66821" y="4899541"/>
                  <a:ext cx="146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43D49E-7A04-226D-73CA-F3B16547C2B5}"/>
                    </a:ext>
                  </a:extLst>
                </p14:cNvPr>
                <p14:cNvContentPartPr/>
                <p14:nvPr/>
              </p14:nvContentPartPr>
              <p14:xfrm>
                <a:off x="3459061" y="5038861"/>
                <a:ext cx="61920" cy="13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43D49E-7A04-226D-73CA-F3B16547C2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50421" y="5030221"/>
                  <a:ext cx="795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DE28E08-CAA4-FE64-70A0-97C7D7F3E94F}"/>
                    </a:ext>
                  </a:extLst>
                </p14:cNvPr>
                <p14:cNvContentPartPr/>
                <p14:nvPr/>
              </p14:nvContentPartPr>
              <p14:xfrm>
                <a:off x="3511261" y="5014021"/>
                <a:ext cx="133200" cy="12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DE28E08-CAA4-FE64-70A0-97C7D7F3E94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02261" y="5005381"/>
                  <a:ext cx="1508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7A81A8F-97AC-FCB5-C45D-B6E12EBC6D04}"/>
              </a:ext>
            </a:extLst>
          </p:cNvPr>
          <p:cNvGrpSpPr/>
          <p:nvPr/>
        </p:nvGrpSpPr>
        <p:grpSpPr>
          <a:xfrm>
            <a:off x="636661" y="1031701"/>
            <a:ext cx="1791720" cy="451080"/>
            <a:chOff x="636661" y="1031701"/>
            <a:chExt cx="1791720" cy="45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D9D8B0-9DA8-C59F-1E3D-B37688BADAB2}"/>
                    </a:ext>
                  </a:extLst>
                </p14:cNvPr>
                <p14:cNvContentPartPr/>
                <p14:nvPr/>
              </p14:nvContentPartPr>
              <p14:xfrm>
                <a:off x="636661" y="1280821"/>
                <a:ext cx="1092960" cy="201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D9D8B0-9DA8-C59F-1E3D-B37688BADA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28021" y="1272181"/>
                  <a:ext cx="1110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B870A6-FC03-ACBC-0691-74556CC751FB}"/>
                    </a:ext>
                  </a:extLst>
                </p14:cNvPr>
                <p14:cNvContentPartPr/>
                <p14:nvPr/>
              </p14:nvContentPartPr>
              <p14:xfrm>
                <a:off x="936901" y="1071301"/>
                <a:ext cx="95400" cy="92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B870A6-FC03-ACBC-0691-74556CC751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27901" y="1062301"/>
                  <a:ext cx="113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66FF38D-AFF1-F025-372A-A8408D716FDA}"/>
                    </a:ext>
                  </a:extLst>
                </p14:cNvPr>
                <p14:cNvContentPartPr/>
                <p14:nvPr/>
              </p14:nvContentPartPr>
              <p14:xfrm>
                <a:off x="1041301" y="1045021"/>
                <a:ext cx="73800" cy="98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66FF38D-AFF1-F025-372A-A8408D716FD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32661" y="1036381"/>
                  <a:ext cx="914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980EBB-DD24-CF33-E338-FC22116D1A63}"/>
                    </a:ext>
                  </a:extLst>
                </p14:cNvPr>
                <p14:cNvContentPartPr/>
                <p14:nvPr/>
              </p14:nvContentPartPr>
              <p14:xfrm>
                <a:off x="1269541" y="1060861"/>
                <a:ext cx="85320" cy="6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980EBB-DD24-CF33-E338-FC22116D1A6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60541" y="1052221"/>
                  <a:ext cx="102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689E929-598E-2A9C-270B-2C92EC74E04A}"/>
                    </a:ext>
                  </a:extLst>
                </p14:cNvPr>
                <p14:cNvContentPartPr/>
                <p14:nvPr/>
              </p14:nvContentPartPr>
              <p14:xfrm>
                <a:off x="1373941" y="1059781"/>
                <a:ext cx="81000" cy="70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689E929-598E-2A9C-270B-2C92EC74E0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365301" y="1050781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5BBE08C-A7A9-B936-BB83-9EC050841D43}"/>
                    </a:ext>
                  </a:extLst>
                </p14:cNvPr>
                <p14:cNvContentPartPr/>
                <p14:nvPr/>
              </p14:nvContentPartPr>
              <p14:xfrm>
                <a:off x="1452781" y="1051141"/>
                <a:ext cx="14616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5BBE08C-A7A9-B936-BB83-9EC050841D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44141" y="1042501"/>
                  <a:ext cx="163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A5AE26-0834-FDE8-BD75-3CCA8EF5FEA0}"/>
                    </a:ext>
                  </a:extLst>
                </p14:cNvPr>
                <p14:cNvContentPartPr/>
                <p14:nvPr/>
              </p14:nvContentPartPr>
              <p14:xfrm>
                <a:off x="1570861" y="1031701"/>
                <a:ext cx="57960" cy="81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A5AE26-0834-FDE8-BD75-3CCA8EF5FE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62221" y="1023061"/>
                  <a:ext cx="75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E5321A3-209D-1260-08A6-67C9A6D53D51}"/>
                    </a:ext>
                  </a:extLst>
                </p14:cNvPr>
                <p14:cNvContentPartPr/>
                <p14:nvPr/>
              </p14:nvContentPartPr>
              <p14:xfrm>
                <a:off x="1789021" y="1083181"/>
                <a:ext cx="113760" cy="7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E5321A3-209D-1260-08A6-67C9A6D53D5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80021" y="1074541"/>
                  <a:ext cx="1314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2B0FD5A-6D76-8BD6-F742-CE2466611176}"/>
                    </a:ext>
                  </a:extLst>
                </p14:cNvPr>
                <p14:cNvContentPartPr/>
                <p14:nvPr/>
              </p14:nvContentPartPr>
              <p14:xfrm>
                <a:off x="1961101" y="1034581"/>
                <a:ext cx="248040" cy="10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2B0FD5A-6D76-8BD6-F742-CE24666111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952101" y="1025941"/>
                  <a:ext cx="265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2DB10E0-5A7E-9CE8-43F1-E7AAEF74ED87}"/>
                    </a:ext>
                  </a:extLst>
                </p14:cNvPr>
                <p14:cNvContentPartPr/>
                <p14:nvPr/>
              </p14:nvContentPartPr>
              <p14:xfrm>
                <a:off x="2411461" y="1110901"/>
                <a:ext cx="16920" cy="100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2DB10E0-5A7E-9CE8-43F1-E7AAEF74ED8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02821" y="1101901"/>
                  <a:ext cx="34560" cy="11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BB13E8A-3FFD-1781-7017-0C2FA7236C1F}"/>
              </a:ext>
            </a:extLst>
          </p:cNvPr>
          <p:cNvGrpSpPr/>
          <p:nvPr/>
        </p:nvGrpSpPr>
        <p:grpSpPr>
          <a:xfrm>
            <a:off x="2641141" y="976621"/>
            <a:ext cx="910080" cy="250560"/>
            <a:chOff x="2641141" y="976621"/>
            <a:chExt cx="9100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E2D807C-4674-3737-C99B-6EE00EC7B669}"/>
                    </a:ext>
                  </a:extLst>
                </p14:cNvPr>
                <p14:cNvContentPartPr/>
                <p14:nvPr/>
              </p14:nvContentPartPr>
              <p14:xfrm>
                <a:off x="2641141" y="991381"/>
                <a:ext cx="43560" cy="235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E2D807C-4674-3737-C99B-6EE00EC7B6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32141" y="982741"/>
                  <a:ext cx="612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653BD2C-DE8F-8356-D2D5-3CD32264CAE5}"/>
                    </a:ext>
                  </a:extLst>
                </p14:cNvPr>
                <p14:cNvContentPartPr/>
                <p14:nvPr/>
              </p14:nvContentPartPr>
              <p14:xfrm>
                <a:off x="2641141" y="1106221"/>
                <a:ext cx="74160" cy="50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653BD2C-DE8F-8356-D2D5-3CD32264CA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32141" y="1097581"/>
                  <a:ext cx="918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E9DD39D-F68C-7F2D-E194-4FBF91842DB4}"/>
                    </a:ext>
                  </a:extLst>
                </p14:cNvPr>
                <p14:cNvContentPartPr/>
                <p14:nvPr/>
              </p14:nvContentPartPr>
              <p14:xfrm>
                <a:off x="2762821" y="984181"/>
                <a:ext cx="124560" cy="17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E9DD39D-F68C-7F2D-E194-4FBF91842D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4181" y="975181"/>
                  <a:ext cx="142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DB3088-5444-700C-A0FB-E8AB3E215E50}"/>
                    </a:ext>
                  </a:extLst>
                </p14:cNvPr>
                <p14:cNvContentPartPr/>
                <p14:nvPr/>
              </p14:nvContentPartPr>
              <p14:xfrm>
                <a:off x="2896381" y="1031701"/>
                <a:ext cx="97560" cy="107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DB3088-5444-700C-A0FB-E8AB3E215E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87381" y="1023061"/>
                  <a:ext cx="1152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37D143F-2D5A-8EEF-066E-6F9649597BAB}"/>
                    </a:ext>
                  </a:extLst>
                </p14:cNvPr>
                <p14:cNvContentPartPr/>
                <p14:nvPr/>
              </p14:nvContentPartPr>
              <p14:xfrm>
                <a:off x="2986741" y="976621"/>
                <a:ext cx="47520" cy="214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37D143F-2D5A-8EEF-066E-6F9649597BA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78101" y="967981"/>
                  <a:ext cx="65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A24D46-6235-A256-9DE4-3FA057C8A9D5}"/>
                    </a:ext>
                  </a:extLst>
                </p14:cNvPr>
                <p14:cNvContentPartPr/>
                <p14:nvPr/>
              </p14:nvContentPartPr>
              <p14:xfrm>
                <a:off x="3138301" y="1065181"/>
                <a:ext cx="202320" cy="110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A24D46-6235-A256-9DE4-3FA057C8A9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29661" y="1056541"/>
                  <a:ext cx="21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8056C5-C6A2-9108-6E97-85A8DE64FBD1}"/>
                    </a:ext>
                  </a:extLst>
                </p14:cNvPr>
                <p14:cNvContentPartPr/>
                <p14:nvPr/>
              </p14:nvContentPartPr>
              <p14:xfrm>
                <a:off x="3439261" y="1012261"/>
                <a:ext cx="111960" cy="105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8056C5-C6A2-9108-6E97-85A8DE64FBD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30621" y="1003261"/>
                  <a:ext cx="129600" cy="12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050253A-9F13-2844-2AB5-EC511B436139}"/>
                  </a:ext>
                </a:extLst>
              </p14:cNvPr>
              <p14:cNvContentPartPr/>
              <p14:nvPr/>
            </p14:nvContentPartPr>
            <p14:xfrm>
              <a:off x="3624661" y="947821"/>
              <a:ext cx="86760" cy="17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050253A-9F13-2844-2AB5-EC511B43613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615661" y="938821"/>
                <a:ext cx="10440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1DC1783-CA26-DFC7-EC41-F20184B95FAC}"/>
                  </a:ext>
                </a:extLst>
              </p14:cNvPr>
              <p14:cNvContentPartPr/>
              <p14:nvPr/>
            </p14:nvContentPartPr>
            <p14:xfrm>
              <a:off x="2535661" y="4376461"/>
              <a:ext cx="20880" cy="363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1DC1783-CA26-DFC7-EC41-F20184B95FA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527021" y="4367821"/>
                <a:ext cx="3852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B55DA17-C75A-F3D4-28A3-173DBB8CDB2F}"/>
                  </a:ext>
                </a:extLst>
              </p14:cNvPr>
              <p14:cNvContentPartPr/>
              <p14:nvPr/>
            </p14:nvContentPartPr>
            <p14:xfrm>
              <a:off x="2619901" y="6136501"/>
              <a:ext cx="16560" cy="3196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B55DA17-C75A-F3D4-28A3-173DBB8CDB2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611261" y="6127501"/>
                <a:ext cx="3420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55FFDF06-E90A-88C6-A6E3-5022D982D277}"/>
              </a:ext>
            </a:extLst>
          </p:cNvPr>
          <p:cNvGrpSpPr/>
          <p:nvPr/>
        </p:nvGrpSpPr>
        <p:grpSpPr>
          <a:xfrm>
            <a:off x="624061" y="3804421"/>
            <a:ext cx="2502720" cy="2176200"/>
            <a:chOff x="624061" y="3804421"/>
            <a:chExt cx="2502720" cy="21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60FAFA0-C8CA-13BB-59E4-499511A62739}"/>
                    </a:ext>
                  </a:extLst>
                </p14:cNvPr>
                <p14:cNvContentPartPr/>
                <p14:nvPr/>
              </p14:nvContentPartPr>
              <p14:xfrm>
                <a:off x="2525941" y="4069381"/>
                <a:ext cx="8640" cy="12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60FAFA0-C8CA-13BB-59E4-499511A6273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17301" y="4060741"/>
                  <a:ext cx="262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FDDB67-B315-6EFB-627C-B857C8D6B936}"/>
                    </a:ext>
                  </a:extLst>
                </p14:cNvPr>
                <p14:cNvContentPartPr/>
                <p14:nvPr/>
              </p14:nvContentPartPr>
              <p14:xfrm>
                <a:off x="2561581" y="4896661"/>
                <a:ext cx="9720" cy="122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FDDB67-B315-6EFB-627C-B857C8D6B9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52581" y="4888021"/>
                  <a:ext cx="27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3F7ED53-8B29-6D00-A5CB-F76D4BE8FD05}"/>
                    </a:ext>
                  </a:extLst>
                </p14:cNvPr>
                <p14:cNvContentPartPr/>
                <p14:nvPr/>
              </p14:nvContentPartPr>
              <p14:xfrm>
                <a:off x="2568421" y="5117701"/>
                <a:ext cx="23760" cy="170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3F7ED53-8B29-6D00-A5CB-F76D4BE8FD0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559421" y="5109061"/>
                  <a:ext cx="41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C754D7B-ED07-6880-CA9A-2B3295177987}"/>
                    </a:ext>
                  </a:extLst>
                </p14:cNvPr>
                <p14:cNvContentPartPr/>
                <p14:nvPr/>
              </p14:nvContentPartPr>
              <p14:xfrm>
                <a:off x="2604421" y="5397781"/>
                <a:ext cx="34560" cy="5828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C754D7B-ED07-6880-CA9A-2B32951779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95781" y="5388781"/>
                  <a:ext cx="52200" cy="60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1CA6693-4370-AF6C-9646-0E08C695B24B}"/>
                    </a:ext>
                  </a:extLst>
                </p14:cNvPr>
                <p14:cNvContentPartPr/>
                <p14:nvPr/>
              </p14:nvContentPartPr>
              <p14:xfrm>
                <a:off x="2693701" y="3919261"/>
                <a:ext cx="27720" cy="127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1CA6693-4370-AF6C-9646-0E08C695B24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5061" y="3910621"/>
                  <a:ext cx="45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35AF1D6-42C5-53DF-1824-9412B3BC62AB}"/>
                    </a:ext>
                  </a:extLst>
                </p14:cNvPr>
                <p14:cNvContentPartPr/>
                <p14:nvPr/>
              </p14:nvContentPartPr>
              <p14:xfrm>
                <a:off x="2734381" y="3909181"/>
                <a:ext cx="101160" cy="131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35AF1D6-42C5-53DF-1824-9412B3BC62A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25381" y="3900181"/>
                  <a:ext cx="1188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94B8553-8FBC-AD35-D1AB-3231A686605C}"/>
                    </a:ext>
                  </a:extLst>
                </p14:cNvPr>
                <p14:cNvContentPartPr/>
                <p14:nvPr/>
              </p14:nvContentPartPr>
              <p14:xfrm>
                <a:off x="2819701" y="3869581"/>
                <a:ext cx="87480" cy="6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94B8553-8FBC-AD35-D1AB-3231A68660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811061" y="3860941"/>
                  <a:ext cx="105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471CD7-3028-06EC-12E9-FB456C47E8D7}"/>
                    </a:ext>
                  </a:extLst>
                </p14:cNvPr>
                <p14:cNvContentPartPr/>
                <p14:nvPr/>
              </p14:nvContentPartPr>
              <p14:xfrm>
                <a:off x="2954341" y="3804421"/>
                <a:ext cx="172440" cy="141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471CD7-3028-06EC-12E9-FB456C47E8D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45341" y="3795421"/>
                  <a:ext cx="1900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F080542-08F6-0ADC-0338-12D2087487C5}"/>
                    </a:ext>
                  </a:extLst>
                </p14:cNvPr>
                <p14:cNvContentPartPr/>
                <p14:nvPr/>
              </p14:nvContentPartPr>
              <p14:xfrm>
                <a:off x="2203741" y="4921861"/>
                <a:ext cx="6480" cy="132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F080542-08F6-0ADC-0338-12D2087487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95101" y="4913221"/>
                  <a:ext cx="24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9298F71-42AE-6343-E7DB-6BD30C9F5162}"/>
                    </a:ext>
                  </a:extLst>
                </p14:cNvPr>
                <p14:cNvContentPartPr/>
                <p14:nvPr/>
              </p14:nvContentPartPr>
              <p14:xfrm>
                <a:off x="2210941" y="5146861"/>
                <a:ext cx="6120" cy="69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9298F71-42AE-6343-E7DB-6BD30C9F51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201941" y="5138221"/>
                  <a:ext cx="237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EA3A5CE-8D90-61B0-3016-46A716B533B6}"/>
                    </a:ext>
                  </a:extLst>
                </p14:cNvPr>
                <p14:cNvContentPartPr/>
                <p14:nvPr/>
              </p14:nvContentPartPr>
              <p14:xfrm>
                <a:off x="624061" y="4047061"/>
                <a:ext cx="1815840" cy="1202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EA3A5CE-8D90-61B0-3016-46A716B533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15421" y="4038421"/>
                  <a:ext cx="1833480" cy="122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4FD6C9E-78AB-91E8-30E6-33B15DCE2D1F}"/>
              </a:ext>
            </a:extLst>
          </p:cNvPr>
          <p:cNvGrpSpPr/>
          <p:nvPr/>
        </p:nvGrpSpPr>
        <p:grpSpPr>
          <a:xfrm>
            <a:off x="7332301" y="3500941"/>
            <a:ext cx="2961360" cy="3045240"/>
            <a:chOff x="7332301" y="3500941"/>
            <a:chExt cx="2961360" cy="304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948AD73-2AC6-A7C1-240E-1C4F5FA65254}"/>
                    </a:ext>
                  </a:extLst>
                </p14:cNvPr>
                <p14:cNvContentPartPr/>
                <p14:nvPr/>
              </p14:nvContentPartPr>
              <p14:xfrm>
                <a:off x="8547661" y="3590221"/>
                <a:ext cx="59040" cy="860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948AD73-2AC6-A7C1-240E-1C4F5FA6525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39021" y="3581221"/>
                  <a:ext cx="766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C612F01-FEE0-30AC-D22A-E68A592F24D2}"/>
                    </a:ext>
                  </a:extLst>
                </p14:cNvPr>
                <p14:cNvContentPartPr/>
                <p14:nvPr/>
              </p14:nvContentPartPr>
              <p14:xfrm>
                <a:off x="8596621" y="3594181"/>
                <a:ext cx="56160" cy="10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C612F01-FEE0-30AC-D22A-E68A592F24D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87981" y="3585181"/>
                  <a:ext cx="738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7FB9778-A932-7C84-90A7-D2AD09C61986}"/>
                    </a:ext>
                  </a:extLst>
                </p14:cNvPr>
                <p14:cNvContentPartPr/>
                <p14:nvPr/>
              </p14:nvContentPartPr>
              <p14:xfrm>
                <a:off x="8578261" y="3625141"/>
                <a:ext cx="37440" cy="292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7FB9778-A932-7C84-90A7-D2AD09C619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69261" y="3616141"/>
                  <a:ext cx="55080" cy="29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FFD4303-4954-D206-53DC-7C676CFC4D4C}"/>
                    </a:ext>
                  </a:extLst>
                </p14:cNvPr>
                <p14:cNvContentPartPr/>
                <p14:nvPr/>
              </p14:nvContentPartPr>
              <p14:xfrm>
                <a:off x="7332301" y="4889461"/>
                <a:ext cx="2829960" cy="1836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FFD4303-4954-D206-53DC-7C676CFC4D4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323661" y="4880821"/>
                  <a:ext cx="28476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0B94F2-7FF0-2900-6F58-5F5F39871172}"/>
                    </a:ext>
                  </a:extLst>
                </p14:cNvPr>
                <p14:cNvContentPartPr/>
                <p14:nvPr/>
              </p14:nvContentPartPr>
              <p14:xfrm>
                <a:off x="10117621" y="4855621"/>
                <a:ext cx="61200" cy="1245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0B94F2-7FF0-2900-6F58-5F5F398711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08621" y="4846621"/>
                  <a:ext cx="788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D334B03-1A88-E579-2B67-6D86256339E3}"/>
                    </a:ext>
                  </a:extLst>
                </p14:cNvPr>
                <p14:cNvContentPartPr/>
                <p14:nvPr/>
              </p14:nvContentPartPr>
              <p14:xfrm>
                <a:off x="8278021" y="3574021"/>
                <a:ext cx="101160" cy="1310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D334B03-1A88-E579-2B67-6D86256339E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69381" y="3565021"/>
                  <a:ext cx="1188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3F0F6DB-AC63-E96A-87DC-80288315D407}"/>
                    </a:ext>
                  </a:extLst>
                </p14:cNvPr>
                <p14:cNvContentPartPr/>
                <p14:nvPr/>
              </p14:nvContentPartPr>
              <p14:xfrm>
                <a:off x="8400061" y="3500941"/>
                <a:ext cx="23400" cy="615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3F0F6DB-AC63-E96A-87DC-80288315D4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91061" y="3491941"/>
                  <a:ext cx="41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96C75A-DBFB-6A89-7AA7-B442375BEAA4}"/>
                    </a:ext>
                  </a:extLst>
                </p14:cNvPr>
                <p14:cNvContentPartPr/>
                <p14:nvPr/>
              </p14:nvContentPartPr>
              <p14:xfrm>
                <a:off x="10140661" y="5097901"/>
                <a:ext cx="47880" cy="9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96C75A-DBFB-6A89-7AA7-B442375BEA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31661" y="5088901"/>
                  <a:ext cx="65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4D77FC4-2FCA-F301-34CB-DF75804E36E3}"/>
                    </a:ext>
                  </a:extLst>
                </p14:cNvPr>
                <p14:cNvContentPartPr/>
                <p14:nvPr/>
              </p14:nvContentPartPr>
              <p14:xfrm>
                <a:off x="10184581" y="5116621"/>
                <a:ext cx="109080" cy="101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4D77FC4-2FCA-F301-34CB-DF75804E36E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75581" y="5107621"/>
                  <a:ext cx="1267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5969844-B836-2E68-ECAA-7C2CC71032A0}"/>
              </a:ext>
            </a:extLst>
          </p:cNvPr>
          <p:cNvGrpSpPr/>
          <p:nvPr/>
        </p:nvGrpSpPr>
        <p:grpSpPr>
          <a:xfrm>
            <a:off x="7695901" y="3557461"/>
            <a:ext cx="1880280" cy="2224080"/>
            <a:chOff x="7695901" y="3557461"/>
            <a:chExt cx="1880280" cy="2224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9DFD79-7535-2948-91AF-DCA7AE217FA0}"/>
                    </a:ext>
                  </a:extLst>
                </p14:cNvPr>
                <p14:cNvContentPartPr/>
                <p14:nvPr/>
              </p14:nvContentPartPr>
              <p14:xfrm>
                <a:off x="8000101" y="4969741"/>
                <a:ext cx="23400" cy="82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9DFD79-7535-2948-91AF-DCA7AE217FA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1461" y="4960741"/>
                  <a:ext cx="410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C405CF0-FAE7-F50C-51AC-6231B3693CC1}"/>
                    </a:ext>
                  </a:extLst>
                </p14:cNvPr>
                <p14:cNvContentPartPr/>
                <p14:nvPr/>
              </p14:nvContentPartPr>
              <p14:xfrm>
                <a:off x="7911901" y="5123821"/>
                <a:ext cx="72360" cy="41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C405CF0-FAE7-F50C-51AC-6231B3693CC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02901" y="5115181"/>
                  <a:ext cx="90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F36BD3E-B240-24FB-4DEA-47B38A663CB0}"/>
                    </a:ext>
                  </a:extLst>
                </p14:cNvPr>
                <p14:cNvContentPartPr/>
                <p14:nvPr/>
              </p14:nvContentPartPr>
              <p14:xfrm>
                <a:off x="8013421" y="5076661"/>
                <a:ext cx="114840" cy="79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F36BD3E-B240-24FB-4DEA-47B38A663CB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004781" y="5067661"/>
                  <a:ext cx="1324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7504D8A-B9DE-65F1-0719-849D48EF15A5}"/>
                    </a:ext>
                  </a:extLst>
                </p14:cNvPr>
                <p14:cNvContentPartPr/>
                <p14:nvPr/>
              </p14:nvContentPartPr>
              <p14:xfrm>
                <a:off x="9034741" y="4937341"/>
                <a:ext cx="17280" cy="84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7504D8A-B9DE-65F1-0719-849D48EF15A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25741" y="4928701"/>
                  <a:ext cx="34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E52D95-3E72-52F4-BC84-7AE328CC498B}"/>
                    </a:ext>
                  </a:extLst>
                </p14:cNvPr>
                <p14:cNvContentPartPr/>
                <p14:nvPr/>
              </p14:nvContentPartPr>
              <p14:xfrm>
                <a:off x="9063181" y="5081341"/>
                <a:ext cx="4680" cy="82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4E52D95-3E72-52F4-BC84-7AE328CC498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54541" y="5072701"/>
                  <a:ext cx="22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499FE43-9BC8-3A6C-A96A-4A4202C7BDBC}"/>
                    </a:ext>
                  </a:extLst>
                </p14:cNvPr>
                <p14:cNvContentPartPr/>
                <p14:nvPr/>
              </p14:nvContentPartPr>
              <p14:xfrm>
                <a:off x="8582221" y="4982701"/>
                <a:ext cx="14760" cy="64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499FE43-9BC8-3A6C-A96A-4A4202C7BD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73581" y="4974061"/>
                  <a:ext cx="32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A6BB0EC-74F1-082F-07B4-4AB480CDFE8C}"/>
                    </a:ext>
                  </a:extLst>
                </p14:cNvPr>
                <p14:cNvContentPartPr/>
                <p14:nvPr/>
              </p14:nvContentPartPr>
              <p14:xfrm>
                <a:off x="8645941" y="5078461"/>
                <a:ext cx="69480" cy="84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A6BB0EC-74F1-082F-07B4-4AB480CDFE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636941" y="5069821"/>
                  <a:ext cx="871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56914B9-CB6D-278A-D2B9-E9B5DBCB5180}"/>
                    </a:ext>
                  </a:extLst>
                </p14:cNvPr>
                <p14:cNvContentPartPr/>
                <p14:nvPr/>
              </p14:nvContentPartPr>
              <p14:xfrm>
                <a:off x="7695901" y="3557461"/>
                <a:ext cx="1880280" cy="22240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56914B9-CB6D-278A-D2B9-E9B5DBCB51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87261" y="3548821"/>
                  <a:ext cx="1897920" cy="2241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158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-23058" y="23647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A75099-A67B-BF08-CEC7-33FB110C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117"/>
          <a:stretch/>
        </p:blipFill>
        <p:spPr>
          <a:xfrm>
            <a:off x="-81893" y="690113"/>
            <a:ext cx="7149801" cy="410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AA0CDE-BF95-E87D-0858-9D673ABC8E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28" t="50712" r="-1528" b="1405"/>
          <a:stretch/>
        </p:blipFill>
        <p:spPr>
          <a:xfrm>
            <a:off x="4947307" y="2742713"/>
            <a:ext cx="7149801" cy="41052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6869F4E-0184-C918-442F-7DF5F9E3081E}"/>
              </a:ext>
            </a:extLst>
          </p:cNvPr>
          <p:cNvGrpSpPr/>
          <p:nvPr/>
        </p:nvGrpSpPr>
        <p:grpSpPr>
          <a:xfrm>
            <a:off x="859861" y="1869061"/>
            <a:ext cx="1001160" cy="37800"/>
            <a:chOff x="859861" y="1869061"/>
            <a:chExt cx="1001160" cy="37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DBB839-BA38-87BF-55B3-0F593BB6BD20}"/>
                    </a:ext>
                  </a:extLst>
                </p14:cNvPr>
                <p14:cNvContentPartPr/>
                <p14:nvPr/>
              </p14:nvContentPartPr>
              <p14:xfrm>
                <a:off x="859861" y="1869061"/>
                <a:ext cx="676440" cy="37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DBB839-BA38-87BF-55B3-0F593BB6BD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221" y="1851421"/>
                  <a:ext cx="7120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C8E1AC7-EDDA-8B2D-3459-A5ECF959B7B6}"/>
                    </a:ext>
                  </a:extLst>
                </p14:cNvPr>
                <p14:cNvContentPartPr/>
                <p14:nvPr/>
              </p14:nvContentPartPr>
              <p14:xfrm>
                <a:off x="1564381" y="1871221"/>
                <a:ext cx="177480" cy="2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C8E1AC7-EDDA-8B2D-3459-A5ECF959B7B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46381" y="1853581"/>
                  <a:ext cx="2131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296BFAF-CAE1-E986-979A-4D1D00CC1D7D}"/>
                    </a:ext>
                  </a:extLst>
                </p14:cNvPr>
                <p14:cNvContentPartPr/>
                <p14:nvPr/>
              </p14:nvContentPartPr>
              <p14:xfrm>
                <a:off x="1798741" y="1885261"/>
                <a:ext cx="62280" cy="19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296BFAF-CAE1-E986-979A-4D1D00CC1D7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80741" y="1867621"/>
                  <a:ext cx="97920" cy="5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27895F0-EDCD-06D9-65A3-68BAF29D5691}"/>
              </a:ext>
            </a:extLst>
          </p:cNvPr>
          <p:cNvGrpSpPr/>
          <p:nvPr/>
        </p:nvGrpSpPr>
        <p:grpSpPr>
          <a:xfrm>
            <a:off x="438301" y="2325181"/>
            <a:ext cx="1098360" cy="476280"/>
            <a:chOff x="438301" y="2325181"/>
            <a:chExt cx="1098360" cy="4762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1F6B73-4FE9-4239-EBD3-B2B2A422345C}"/>
                    </a:ext>
                  </a:extLst>
                </p14:cNvPr>
                <p14:cNvContentPartPr/>
                <p14:nvPr/>
              </p14:nvContentPartPr>
              <p14:xfrm>
                <a:off x="568621" y="2371621"/>
                <a:ext cx="317880" cy="44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1F6B73-4FE9-4239-EBD3-B2B2A42234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0621" y="2353981"/>
                  <a:ext cx="35352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D7D412-30AD-390D-FDB7-757374D409B5}"/>
                    </a:ext>
                  </a:extLst>
                </p14:cNvPr>
                <p14:cNvContentPartPr/>
                <p14:nvPr/>
              </p14:nvContentPartPr>
              <p14:xfrm>
                <a:off x="530821" y="2325181"/>
                <a:ext cx="98280" cy="925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D7D412-30AD-390D-FDB7-757374D409B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12821" y="2307181"/>
                  <a:ext cx="1339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07C7269-3025-6B7E-8E75-C3AEE6249511}"/>
                    </a:ext>
                  </a:extLst>
                </p14:cNvPr>
                <p14:cNvContentPartPr/>
                <p14:nvPr/>
              </p14:nvContentPartPr>
              <p14:xfrm>
                <a:off x="466381" y="2572861"/>
                <a:ext cx="52920" cy="228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07C7269-3025-6B7E-8E75-C3AEE62495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8741" y="2554861"/>
                  <a:ext cx="885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D50C749-9603-246E-0A14-65CF19F6EF25}"/>
                    </a:ext>
                  </a:extLst>
                </p14:cNvPr>
                <p14:cNvContentPartPr/>
                <p14:nvPr/>
              </p14:nvContentPartPr>
              <p14:xfrm>
                <a:off x="438301" y="2707141"/>
                <a:ext cx="72720" cy="29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D50C749-9603-246E-0A14-65CF19F6EF2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20661" y="2689141"/>
                  <a:ext cx="1083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2ECFC7-48A2-4A42-4AB6-A1EE04E0B2CF}"/>
                    </a:ext>
                  </a:extLst>
                </p14:cNvPr>
                <p14:cNvContentPartPr/>
                <p14:nvPr/>
              </p14:nvContentPartPr>
              <p14:xfrm>
                <a:off x="626581" y="2561701"/>
                <a:ext cx="6480" cy="39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2ECFC7-48A2-4A42-4AB6-A1EE04E0B2C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8941" y="2543701"/>
                  <a:ext cx="42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87F609D-40ED-524C-F383-AE1BBEB8EAD3}"/>
                    </a:ext>
                  </a:extLst>
                </p14:cNvPr>
                <p14:cNvContentPartPr/>
                <p14:nvPr/>
              </p14:nvContentPartPr>
              <p14:xfrm>
                <a:off x="688861" y="2545861"/>
                <a:ext cx="60480" cy="20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87F609D-40ED-524C-F383-AE1BBEB8EA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0861" y="2527861"/>
                  <a:ext cx="96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6D81DC0-29E1-0A8D-AAEB-E50EE961CE2B}"/>
                    </a:ext>
                  </a:extLst>
                </p14:cNvPr>
                <p14:cNvContentPartPr/>
                <p14:nvPr/>
              </p14:nvContentPartPr>
              <p14:xfrm>
                <a:off x="797581" y="2618581"/>
                <a:ext cx="46440" cy="712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6D81DC0-29E1-0A8D-AAEB-E50EE961CE2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9941" y="2600581"/>
                  <a:ext cx="820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35AAFA-656E-5234-5041-86C3C2C54F0C}"/>
                    </a:ext>
                  </a:extLst>
                </p14:cNvPr>
                <p14:cNvContentPartPr/>
                <p14:nvPr/>
              </p14:nvContentPartPr>
              <p14:xfrm>
                <a:off x="863101" y="2598061"/>
                <a:ext cx="69480" cy="123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35AAFA-656E-5234-5041-86C3C2C54F0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5461" y="2580061"/>
                  <a:ext cx="1051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588646-274B-49C4-D3A2-78C3C419A005}"/>
                    </a:ext>
                  </a:extLst>
                </p14:cNvPr>
                <p14:cNvContentPartPr/>
                <p14:nvPr/>
              </p14:nvContentPartPr>
              <p14:xfrm>
                <a:off x="939781" y="2496181"/>
                <a:ext cx="74160" cy="1616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D588646-274B-49C4-D3A2-78C3C419A00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22141" y="2478181"/>
                  <a:ext cx="1098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4C7A3E-C38F-416D-7D64-22AA15D74B9D}"/>
                    </a:ext>
                  </a:extLst>
                </p14:cNvPr>
                <p14:cNvContentPartPr/>
                <p14:nvPr/>
              </p14:nvContentPartPr>
              <p14:xfrm>
                <a:off x="1145341" y="2645221"/>
                <a:ext cx="142560" cy="3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4C7A3E-C38F-416D-7D64-22AA15D74B9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27341" y="2627581"/>
                  <a:ext cx="178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C7BF2F5-4B46-DFA7-1731-036298DB10B5}"/>
                    </a:ext>
                  </a:extLst>
                </p14:cNvPr>
                <p14:cNvContentPartPr/>
                <p14:nvPr/>
              </p14:nvContentPartPr>
              <p14:xfrm>
                <a:off x="1252981" y="2607061"/>
                <a:ext cx="91800" cy="117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C7BF2F5-4B46-DFA7-1731-036298DB10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35341" y="2589061"/>
                  <a:ext cx="127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87E5FD-5E7A-24D8-7D01-0896B82AC043}"/>
                    </a:ext>
                  </a:extLst>
                </p14:cNvPr>
                <p14:cNvContentPartPr/>
                <p14:nvPr/>
              </p14:nvContentPartPr>
              <p14:xfrm>
                <a:off x="1411381" y="2557021"/>
                <a:ext cx="125280" cy="159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87E5FD-5E7A-24D8-7D01-0896B82AC0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93741" y="2539021"/>
                  <a:ext cx="1609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5A0814A-3133-8E83-3E61-7F291212DC48}"/>
              </a:ext>
            </a:extLst>
          </p:cNvPr>
          <p:cNvGrpSpPr/>
          <p:nvPr/>
        </p:nvGrpSpPr>
        <p:grpSpPr>
          <a:xfrm>
            <a:off x="1941661" y="2395741"/>
            <a:ext cx="861840" cy="444960"/>
            <a:chOff x="1941661" y="2395741"/>
            <a:chExt cx="861840" cy="444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92144EA-780F-AFF8-50A9-F7741D0C3AD5}"/>
                    </a:ext>
                  </a:extLst>
                </p14:cNvPr>
                <p14:cNvContentPartPr/>
                <p14:nvPr/>
              </p14:nvContentPartPr>
              <p14:xfrm>
                <a:off x="1941661" y="2476381"/>
                <a:ext cx="204840" cy="10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92144EA-780F-AFF8-50A9-F7741D0C3AD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23661" y="2458381"/>
                  <a:ext cx="2404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E41A42C-6E39-AF63-11BF-622EEDE24516}"/>
                    </a:ext>
                  </a:extLst>
                </p14:cNvPr>
                <p14:cNvContentPartPr/>
                <p14:nvPr/>
              </p14:nvContentPartPr>
              <p14:xfrm>
                <a:off x="2148301" y="2395741"/>
                <a:ext cx="89640" cy="1465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E41A42C-6E39-AF63-11BF-622EEDE245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130301" y="2377741"/>
                  <a:ext cx="125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519E188-4474-CF84-B662-9DA0CD2B58E7}"/>
                    </a:ext>
                  </a:extLst>
                </p14:cNvPr>
                <p14:cNvContentPartPr/>
                <p14:nvPr/>
              </p14:nvContentPartPr>
              <p14:xfrm>
                <a:off x="1973341" y="2607421"/>
                <a:ext cx="68760" cy="233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519E188-4474-CF84-B662-9DA0CD2B58E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55341" y="2589781"/>
                  <a:ext cx="1044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8E30A46-FBDC-8E36-6E09-2BA59E83ADA5}"/>
                    </a:ext>
                  </a:extLst>
                </p14:cNvPr>
                <p14:cNvContentPartPr/>
                <p14:nvPr/>
              </p14:nvContentPartPr>
              <p14:xfrm>
                <a:off x="1957861" y="2740621"/>
                <a:ext cx="79200" cy="3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8E30A46-FBDC-8E36-6E09-2BA59E83ADA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40221" y="2722621"/>
                  <a:ext cx="11484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9082D5-D67B-9A72-5F16-3578B2CCF1A9}"/>
                    </a:ext>
                  </a:extLst>
                </p14:cNvPr>
                <p14:cNvContentPartPr/>
                <p14:nvPr/>
              </p14:nvContentPartPr>
              <p14:xfrm>
                <a:off x="2124541" y="2604901"/>
                <a:ext cx="8640" cy="194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9082D5-D67B-9A72-5F16-3578B2CCF1A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106901" y="2587261"/>
                  <a:ext cx="442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2546C1A-AEF8-9A0B-15BC-D60BC3408825}"/>
                    </a:ext>
                  </a:extLst>
                </p14:cNvPr>
                <p14:cNvContentPartPr/>
                <p14:nvPr/>
              </p14:nvContentPartPr>
              <p14:xfrm>
                <a:off x="2201221" y="2578981"/>
                <a:ext cx="60480" cy="214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2546C1A-AEF8-9A0B-15BC-D60BC34088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183221" y="2561341"/>
                  <a:ext cx="961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21AC532-F3A6-4B81-2229-8554450C5071}"/>
                    </a:ext>
                  </a:extLst>
                </p14:cNvPr>
                <p14:cNvContentPartPr/>
                <p14:nvPr/>
              </p14:nvContentPartPr>
              <p14:xfrm>
                <a:off x="2283661" y="2644501"/>
                <a:ext cx="28800" cy="10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21AC532-F3A6-4B81-2229-8554450C50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266021" y="2626861"/>
                  <a:ext cx="64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50D6CFF-081C-98E1-1A87-9AE5AE9721F5}"/>
                    </a:ext>
                  </a:extLst>
                </p14:cNvPr>
                <p14:cNvContentPartPr/>
                <p14:nvPr/>
              </p14:nvContentPartPr>
              <p14:xfrm>
                <a:off x="2308861" y="2656021"/>
                <a:ext cx="56880" cy="100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50D6CFF-081C-98E1-1A87-9AE5AE9721F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0861" y="2638381"/>
                  <a:ext cx="925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E36A351-D313-CCEE-ADBF-1E17CA1644BC}"/>
                    </a:ext>
                  </a:extLst>
                </p14:cNvPr>
                <p14:cNvContentPartPr/>
                <p14:nvPr/>
              </p14:nvContentPartPr>
              <p14:xfrm>
                <a:off x="2377621" y="2565661"/>
                <a:ext cx="52200" cy="1753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E36A351-D313-CCEE-ADBF-1E17CA1644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59981" y="2548021"/>
                  <a:ext cx="87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B41449-F43B-9DFD-0F7E-F4751827FA4D}"/>
                    </a:ext>
                  </a:extLst>
                </p14:cNvPr>
                <p14:cNvContentPartPr/>
                <p14:nvPr/>
              </p14:nvContentPartPr>
              <p14:xfrm>
                <a:off x="2472661" y="2627581"/>
                <a:ext cx="57240" cy="9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B41449-F43B-9DFD-0F7E-F4751827FA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55021" y="2609941"/>
                  <a:ext cx="9288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B15A5FA-F34A-62D8-BEFE-4B595E400CA5}"/>
                    </a:ext>
                  </a:extLst>
                </p14:cNvPr>
                <p14:cNvContentPartPr/>
                <p14:nvPr/>
              </p14:nvContentPartPr>
              <p14:xfrm>
                <a:off x="2536381" y="2561701"/>
                <a:ext cx="70920" cy="1238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B15A5FA-F34A-62D8-BEFE-4B595E400CA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8381" y="2543701"/>
                  <a:ext cx="1065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D005C33-4426-570C-87BC-6FCCC4450DBE}"/>
                    </a:ext>
                  </a:extLst>
                </p14:cNvPr>
                <p14:cNvContentPartPr/>
                <p14:nvPr/>
              </p14:nvContentPartPr>
              <p14:xfrm>
                <a:off x="2688661" y="2551621"/>
                <a:ext cx="114840" cy="132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D005C33-4426-570C-87BC-6FCCC4450DB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70661" y="2533621"/>
                  <a:ext cx="150480" cy="16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1A5963F-722E-64A5-B2CD-A750021FFCC9}"/>
                  </a:ext>
                </a:extLst>
              </p14:cNvPr>
              <p14:cNvContentPartPr/>
              <p14:nvPr/>
            </p14:nvContentPartPr>
            <p14:xfrm>
              <a:off x="197101" y="993541"/>
              <a:ext cx="686520" cy="6498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1A5963F-722E-64A5-B2CD-A750021FFCC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79101" y="975901"/>
                <a:ext cx="722160" cy="68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4616C40-725F-5CF9-B459-A71E6D3EA376}"/>
                  </a:ext>
                </a:extLst>
              </p14:cNvPr>
              <p14:cNvContentPartPr/>
              <p14:nvPr/>
            </p14:nvContentPartPr>
            <p14:xfrm>
              <a:off x="7482421" y="2671861"/>
              <a:ext cx="546120" cy="7052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4616C40-725F-5CF9-B459-A71E6D3EA37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464781" y="2654221"/>
                <a:ext cx="581760" cy="74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9C376BD-1BA2-F184-1AC6-8F91CBCE8636}"/>
                  </a:ext>
                </a:extLst>
              </p14:cNvPr>
              <p14:cNvContentPartPr/>
              <p14:nvPr/>
            </p14:nvContentPartPr>
            <p14:xfrm>
              <a:off x="2986741" y="2898301"/>
              <a:ext cx="431280" cy="13212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9C376BD-1BA2-F184-1AC6-8F91CBCE863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978101" y="2889301"/>
                <a:ext cx="44892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E34F6965-7D6F-C6BA-1578-E96EACB80177}"/>
              </a:ext>
            </a:extLst>
          </p:cNvPr>
          <p:cNvGrpSpPr/>
          <p:nvPr/>
        </p:nvGrpSpPr>
        <p:grpSpPr>
          <a:xfrm>
            <a:off x="2921581" y="3101701"/>
            <a:ext cx="578880" cy="332640"/>
            <a:chOff x="2921581" y="3101701"/>
            <a:chExt cx="5788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6E2D70-224F-E410-ABC2-81EEB0445C7A}"/>
                    </a:ext>
                  </a:extLst>
                </p14:cNvPr>
                <p14:cNvContentPartPr/>
                <p14:nvPr/>
              </p14:nvContentPartPr>
              <p14:xfrm>
                <a:off x="2947141" y="3174061"/>
                <a:ext cx="55080" cy="260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6E2D70-224F-E410-ABC2-81EEB0445C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938501" y="3165421"/>
                  <a:ext cx="72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934750-4A7D-2EC4-569D-514478582953}"/>
                    </a:ext>
                  </a:extLst>
                </p14:cNvPr>
                <p14:cNvContentPartPr/>
                <p14:nvPr/>
              </p14:nvContentPartPr>
              <p14:xfrm>
                <a:off x="2921581" y="3305821"/>
                <a:ext cx="100440" cy="18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934750-4A7D-2EC4-569D-51447858295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912581" y="3297181"/>
                  <a:ext cx="118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D737D1C-98FC-3C3A-3BE9-49837F955146}"/>
                    </a:ext>
                  </a:extLst>
                </p14:cNvPr>
                <p14:cNvContentPartPr/>
                <p14:nvPr/>
              </p14:nvContentPartPr>
              <p14:xfrm>
                <a:off x="3057661" y="3101701"/>
                <a:ext cx="108360" cy="221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D737D1C-98FC-3C3A-3BE9-49837F95514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048661" y="3093061"/>
                  <a:ext cx="12600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D8327C4-0529-6480-F685-6EB29951F664}"/>
                    </a:ext>
                  </a:extLst>
                </p14:cNvPr>
                <p14:cNvContentPartPr/>
                <p14:nvPr/>
              </p14:nvContentPartPr>
              <p14:xfrm>
                <a:off x="3181861" y="3202141"/>
                <a:ext cx="90720" cy="91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D8327C4-0529-6480-F685-6EB29951F66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73221" y="3193501"/>
                  <a:ext cx="1083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2AFB789-3819-FD34-0197-04E93A96E80B}"/>
                    </a:ext>
                  </a:extLst>
                </p14:cNvPr>
                <p14:cNvContentPartPr/>
                <p14:nvPr/>
              </p14:nvContentPartPr>
              <p14:xfrm>
                <a:off x="3268981" y="3121141"/>
                <a:ext cx="37800" cy="178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2AFB789-3819-FD34-0197-04E93A96E80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60341" y="3112141"/>
                  <a:ext cx="554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6AFF770-2E77-9D2C-1DFC-128F3DD15D6C}"/>
                    </a:ext>
                  </a:extLst>
                </p14:cNvPr>
                <p14:cNvContentPartPr/>
                <p14:nvPr/>
              </p14:nvContentPartPr>
              <p14:xfrm>
                <a:off x="3355381" y="3189901"/>
                <a:ext cx="48960" cy="12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6AFF770-2E77-9D2C-1DFC-128F3DD15D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46741" y="3181261"/>
                  <a:ext cx="666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2A29867-1284-B4B0-258A-9E2404347CFD}"/>
                    </a:ext>
                  </a:extLst>
                </p14:cNvPr>
                <p14:cNvContentPartPr/>
                <p14:nvPr/>
              </p14:nvContentPartPr>
              <p14:xfrm>
                <a:off x="3431341" y="3188821"/>
                <a:ext cx="69120" cy="1141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2A29867-1284-B4B0-258A-9E2404347CF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422701" y="3180181"/>
                  <a:ext cx="8676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F496AB3-204D-03BC-C53A-7705B1B926B8}"/>
              </a:ext>
            </a:extLst>
          </p:cNvPr>
          <p:cNvGrpSpPr/>
          <p:nvPr/>
        </p:nvGrpSpPr>
        <p:grpSpPr>
          <a:xfrm>
            <a:off x="3660301" y="2893261"/>
            <a:ext cx="916920" cy="449280"/>
            <a:chOff x="3660301" y="2893261"/>
            <a:chExt cx="916920" cy="44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79623AF-4938-6374-5395-3FE38D95618E}"/>
                    </a:ext>
                  </a:extLst>
                </p14:cNvPr>
                <p14:cNvContentPartPr/>
                <p14:nvPr/>
              </p14:nvContentPartPr>
              <p14:xfrm>
                <a:off x="3660301" y="2893261"/>
                <a:ext cx="543240" cy="140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79623AF-4938-6374-5395-3FE38D95618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51661" y="2884621"/>
                  <a:ext cx="5608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C753D1-84F7-22CA-60D2-EB60438A46D4}"/>
                    </a:ext>
                  </a:extLst>
                </p14:cNvPr>
                <p14:cNvContentPartPr/>
                <p14:nvPr/>
              </p14:nvContentPartPr>
              <p14:xfrm>
                <a:off x="3856501" y="3157501"/>
                <a:ext cx="45000" cy="1850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C753D1-84F7-22CA-60D2-EB60438A46D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847861" y="3148501"/>
                  <a:ext cx="62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F2ED3DF-D115-F879-16F1-10573B39BC14}"/>
                    </a:ext>
                  </a:extLst>
                </p14:cNvPr>
                <p14:cNvContentPartPr/>
                <p14:nvPr/>
              </p14:nvContentPartPr>
              <p14:xfrm>
                <a:off x="3822661" y="3103501"/>
                <a:ext cx="147960" cy="151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F2ED3DF-D115-F879-16F1-10573B39BC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14021" y="3094861"/>
                  <a:ext cx="1656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560C97E-2660-D405-48A1-9FF0276848F4}"/>
                    </a:ext>
                  </a:extLst>
                </p14:cNvPr>
                <p14:cNvContentPartPr/>
                <p14:nvPr/>
              </p14:nvContentPartPr>
              <p14:xfrm>
                <a:off x="4022461" y="3087661"/>
                <a:ext cx="39600" cy="186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560C97E-2660-D405-48A1-9FF0276848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13821" y="3078661"/>
                  <a:ext cx="572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B7C65B6-0BE7-2D33-7067-942D47B10685}"/>
                    </a:ext>
                  </a:extLst>
                </p14:cNvPr>
                <p14:cNvContentPartPr/>
                <p14:nvPr/>
              </p14:nvContentPartPr>
              <p14:xfrm>
                <a:off x="4095181" y="3135901"/>
                <a:ext cx="91800" cy="990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B7C65B6-0BE7-2D33-7067-942D47B1068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86541" y="3126901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A53A2EB-FF75-256D-F5F6-933FC35E14EB}"/>
                    </a:ext>
                  </a:extLst>
                </p14:cNvPr>
                <p14:cNvContentPartPr/>
                <p14:nvPr/>
              </p14:nvContentPartPr>
              <p14:xfrm>
                <a:off x="4181941" y="3055261"/>
                <a:ext cx="41400" cy="228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A53A2EB-FF75-256D-F5F6-933FC35E14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72941" y="3046261"/>
                  <a:ext cx="59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70784B-74B4-1D3D-169D-7C56415451C3}"/>
                    </a:ext>
                  </a:extLst>
                </p14:cNvPr>
                <p14:cNvContentPartPr/>
                <p14:nvPr/>
              </p14:nvContentPartPr>
              <p14:xfrm>
                <a:off x="4340341" y="3074341"/>
                <a:ext cx="84960" cy="1501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70784B-74B4-1D3D-169D-7C56415451C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31701" y="3065701"/>
                  <a:ext cx="1026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C86225D-15B0-3C1E-7299-7974D0F6F151}"/>
                    </a:ext>
                  </a:extLst>
                </p14:cNvPr>
                <p14:cNvContentPartPr/>
                <p14:nvPr/>
              </p14:nvContentPartPr>
              <p14:xfrm>
                <a:off x="4455541" y="3026101"/>
                <a:ext cx="121680" cy="12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C86225D-15B0-3C1E-7299-7974D0F6F15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46541" y="3017101"/>
                  <a:ext cx="13932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1EB7B4F-F87D-443A-A521-8CC2B2F12868}"/>
                  </a:ext>
                </a:extLst>
              </p14:cNvPr>
              <p14:cNvContentPartPr/>
              <p14:nvPr/>
            </p14:nvContentPartPr>
            <p14:xfrm>
              <a:off x="2515141" y="1050061"/>
              <a:ext cx="408960" cy="34236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1EB7B4F-F87D-443A-A521-8CC2B2F12868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06141" y="1041061"/>
                <a:ext cx="426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3F8D5716-0105-0206-6A99-883BA261F14A}"/>
                  </a:ext>
                </a:extLst>
              </p14:cNvPr>
              <p14:cNvContentPartPr/>
              <p14:nvPr/>
            </p14:nvContentPartPr>
            <p14:xfrm>
              <a:off x="9680221" y="2749261"/>
              <a:ext cx="500040" cy="4888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3F8D5716-0105-0206-6A99-883BA261F1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671581" y="2740261"/>
                <a:ext cx="517680" cy="50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7B0E969-0BBF-9372-AA4C-1FC4A544FBF2}"/>
              </a:ext>
            </a:extLst>
          </p:cNvPr>
          <p:cNvGrpSpPr/>
          <p:nvPr/>
        </p:nvGrpSpPr>
        <p:grpSpPr>
          <a:xfrm>
            <a:off x="6558301" y="1291621"/>
            <a:ext cx="835920" cy="432360"/>
            <a:chOff x="6558301" y="1291621"/>
            <a:chExt cx="83592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7F8692B-84F3-6702-D5B3-811FA42A4354}"/>
                    </a:ext>
                  </a:extLst>
                </p14:cNvPr>
                <p14:cNvContentPartPr/>
                <p14:nvPr/>
              </p14:nvContentPartPr>
              <p14:xfrm>
                <a:off x="6558301" y="1594381"/>
                <a:ext cx="101880" cy="129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7F8692B-84F3-6702-D5B3-811FA42A435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49661" y="1585741"/>
                  <a:ext cx="119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F5FE515-514F-E749-D2EB-E1375739A71E}"/>
                    </a:ext>
                  </a:extLst>
                </p14:cNvPr>
                <p14:cNvContentPartPr/>
                <p14:nvPr/>
              </p14:nvContentPartPr>
              <p14:xfrm>
                <a:off x="6597541" y="1512661"/>
                <a:ext cx="155160" cy="160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F5FE515-514F-E749-D2EB-E1375739A7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88901" y="1503661"/>
                  <a:ext cx="172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4E2FE8E-C2D2-42D2-F4CA-DF11752AC255}"/>
                    </a:ext>
                  </a:extLst>
                </p14:cNvPr>
                <p14:cNvContentPartPr/>
                <p14:nvPr/>
              </p14:nvContentPartPr>
              <p14:xfrm>
                <a:off x="6874381" y="1355341"/>
                <a:ext cx="67680" cy="3078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4E2FE8E-C2D2-42D2-F4CA-DF11752AC2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865381" y="1346701"/>
                  <a:ext cx="853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74B3060-8715-F704-026F-C0F8C95CFE6F}"/>
                    </a:ext>
                  </a:extLst>
                </p14:cNvPr>
                <p14:cNvContentPartPr/>
                <p14:nvPr/>
              </p14:nvContentPartPr>
              <p14:xfrm>
                <a:off x="6799141" y="1349581"/>
                <a:ext cx="205200" cy="2016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74B3060-8715-F704-026F-C0F8C95CFE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90501" y="1340941"/>
                  <a:ext cx="22284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2BB5A91-2CB9-2F8E-27CE-555A2E7303CE}"/>
                    </a:ext>
                  </a:extLst>
                </p14:cNvPr>
                <p14:cNvContentPartPr/>
                <p14:nvPr/>
              </p14:nvContentPartPr>
              <p14:xfrm>
                <a:off x="7062661" y="1320781"/>
                <a:ext cx="66600" cy="271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2BB5A91-2CB9-2F8E-27CE-555A2E7303C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053661" y="1311781"/>
                  <a:ext cx="84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AB651C-F013-5963-2790-938B84A98814}"/>
                    </a:ext>
                  </a:extLst>
                </p14:cNvPr>
                <p14:cNvContentPartPr/>
                <p14:nvPr/>
              </p14:nvContentPartPr>
              <p14:xfrm>
                <a:off x="7139701" y="1406821"/>
                <a:ext cx="72360" cy="115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AB651C-F013-5963-2790-938B84A9881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30701" y="1398181"/>
                  <a:ext cx="900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DDA0A65-713B-3255-7F9F-5EE48E843259}"/>
                    </a:ext>
                  </a:extLst>
                </p14:cNvPr>
                <p14:cNvContentPartPr/>
                <p14:nvPr/>
              </p14:nvContentPartPr>
              <p14:xfrm>
                <a:off x="7222861" y="1291621"/>
                <a:ext cx="171360" cy="314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DDA0A65-713B-3255-7F9F-5EE48E84325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14221" y="1282621"/>
                  <a:ext cx="189000" cy="33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E026468-7750-96BE-419A-84E2CEED67CD}"/>
              </a:ext>
            </a:extLst>
          </p:cNvPr>
          <p:cNvGrpSpPr/>
          <p:nvPr/>
        </p:nvGrpSpPr>
        <p:grpSpPr>
          <a:xfrm>
            <a:off x="7559461" y="1304221"/>
            <a:ext cx="398880" cy="259560"/>
            <a:chOff x="7559461" y="1304221"/>
            <a:chExt cx="398880" cy="25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390EB69-758A-508D-6F46-3DE9F283B7D8}"/>
                    </a:ext>
                  </a:extLst>
                </p14:cNvPr>
                <p14:cNvContentPartPr/>
                <p14:nvPr/>
              </p14:nvContentPartPr>
              <p14:xfrm>
                <a:off x="7559461" y="1304221"/>
                <a:ext cx="154440" cy="2595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390EB69-758A-508D-6F46-3DE9F283B7D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550821" y="1295581"/>
                  <a:ext cx="17208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19DF811-778C-2495-9414-2B88A6D02F99}"/>
                    </a:ext>
                  </a:extLst>
                </p14:cNvPr>
                <p14:cNvContentPartPr/>
                <p14:nvPr/>
              </p14:nvContentPartPr>
              <p14:xfrm>
                <a:off x="7797421" y="1338421"/>
                <a:ext cx="160920" cy="1915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19DF811-778C-2495-9414-2B88A6D02F9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788421" y="1329421"/>
                  <a:ext cx="178560" cy="20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DEE39885-352F-51A3-3B9C-3D27DE505792}"/>
                  </a:ext>
                </a:extLst>
              </p14:cNvPr>
              <p14:cNvContentPartPr/>
              <p14:nvPr/>
            </p14:nvContentPartPr>
            <p14:xfrm>
              <a:off x="4798621" y="1029901"/>
              <a:ext cx="228960" cy="5072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DEE39885-352F-51A3-3B9C-3D27DE50579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4762621" y="957901"/>
                <a:ext cx="30060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E758AECD-3E88-DD04-B6F7-73E6DC25A1FA}"/>
                  </a:ext>
                </a:extLst>
              </p14:cNvPr>
              <p14:cNvContentPartPr/>
              <p14:nvPr/>
            </p14:nvContentPartPr>
            <p14:xfrm>
              <a:off x="5472901" y="2813341"/>
              <a:ext cx="138600" cy="2541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E758AECD-3E88-DD04-B6F7-73E6DC25A1F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5437261" y="2741701"/>
                <a:ext cx="210240" cy="39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2B7A4CE-8C12-464A-B75A-C7C7AD8FBDE7}"/>
              </a:ext>
            </a:extLst>
          </p:cNvPr>
          <p:cNvGrpSpPr/>
          <p:nvPr/>
        </p:nvGrpSpPr>
        <p:grpSpPr>
          <a:xfrm>
            <a:off x="466381" y="5635553"/>
            <a:ext cx="3167640" cy="904680"/>
            <a:chOff x="466381" y="5635553"/>
            <a:chExt cx="3167640" cy="904680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B9EF1A6-424F-5FEC-2470-BBCCDF0A8779}"/>
                </a:ext>
              </a:extLst>
            </p:cNvPr>
            <p:cNvGrpSpPr/>
            <p:nvPr/>
          </p:nvGrpSpPr>
          <p:grpSpPr>
            <a:xfrm>
              <a:off x="466381" y="5826353"/>
              <a:ext cx="241200" cy="138240"/>
              <a:chOff x="511021" y="4950661"/>
              <a:chExt cx="241200" cy="138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4217FF41-6798-A291-E5D4-24EC0E6473EA}"/>
                      </a:ext>
                    </a:extLst>
                  </p14:cNvPr>
                  <p14:cNvContentPartPr/>
                  <p14:nvPr/>
                </p14:nvContentPartPr>
                <p14:xfrm>
                  <a:off x="511021" y="4950661"/>
                  <a:ext cx="156960" cy="13824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4217FF41-6798-A291-E5D4-24EC0E6473EA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502021" y="4942021"/>
                    <a:ext cx="174600" cy="15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DD9D859B-090F-41D6-9193-09EA77173A92}"/>
                      </a:ext>
                    </a:extLst>
                  </p14:cNvPr>
                  <p14:cNvContentPartPr/>
                  <p14:nvPr/>
                </p14:nvContentPartPr>
                <p14:xfrm>
                  <a:off x="680581" y="4965061"/>
                  <a:ext cx="71640" cy="11556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DD9D859B-090F-41D6-9193-09EA77173A92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671581" y="4956061"/>
                    <a:ext cx="89280" cy="13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BEEDE0A3-62FE-EAF8-B548-F98A0A7F6534}"/>
                </a:ext>
              </a:extLst>
            </p:cNvPr>
            <p:cNvGrpSpPr/>
            <p:nvPr/>
          </p:nvGrpSpPr>
          <p:grpSpPr>
            <a:xfrm>
              <a:off x="929701" y="5838953"/>
              <a:ext cx="404280" cy="130680"/>
              <a:chOff x="974341" y="4963261"/>
              <a:chExt cx="404280" cy="130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06E3334A-53AB-460C-00EA-39B0B659867A}"/>
                      </a:ext>
                    </a:extLst>
                  </p14:cNvPr>
                  <p14:cNvContentPartPr/>
                  <p14:nvPr/>
                </p14:nvContentPartPr>
                <p14:xfrm>
                  <a:off x="974341" y="5001421"/>
                  <a:ext cx="56160" cy="8928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06E3334A-53AB-460C-00EA-39B0B659867A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965701" y="4992781"/>
                    <a:ext cx="7380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9B77A8B-1DD4-2D6B-7ADE-B30EF8FA40F7}"/>
                      </a:ext>
                    </a:extLst>
                  </p14:cNvPr>
                  <p14:cNvContentPartPr/>
                  <p14:nvPr/>
                </p14:nvContentPartPr>
                <p14:xfrm>
                  <a:off x="1035181" y="4982701"/>
                  <a:ext cx="95400" cy="111240"/>
                </p14:xfrm>
              </p:contentPart>
            </mc:Choice>
            <mc:Fallback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9B77A8B-1DD4-2D6B-7ADE-B30EF8FA40F7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1026541" y="4974061"/>
                    <a:ext cx="113040" cy="12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BC7CEA1-B8B3-F271-5154-B550F3862737}"/>
                      </a:ext>
                    </a:extLst>
                  </p14:cNvPr>
                  <p14:cNvContentPartPr/>
                  <p14:nvPr/>
                </p14:nvContentPartPr>
                <p14:xfrm>
                  <a:off x="1202221" y="5007541"/>
                  <a:ext cx="171000" cy="237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BC7CEA1-B8B3-F271-5154-B550F386273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1193581" y="4998901"/>
                    <a:ext cx="18864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82B912ED-4806-D568-39A6-8DAC973671A1}"/>
                      </a:ext>
                    </a:extLst>
                  </p14:cNvPr>
                  <p14:cNvContentPartPr/>
                  <p14:nvPr/>
                </p14:nvContentPartPr>
                <p14:xfrm>
                  <a:off x="1308781" y="4963261"/>
                  <a:ext cx="69840" cy="9864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82B912ED-4806-D568-39A6-8DAC973671A1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1299781" y="4954621"/>
                    <a:ext cx="87480" cy="116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679D785-EED5-560F-593C-64B618FF2F85}"/>
                </a:ext>
              </a:extLst>
            </p:cNvPr>
            <p:cNvGrpSpPr/>
            <p:nvPr/>
          </p:nvGrpSpPr>
          <p:grpSpPr>
            <a:xfrm>
              <a:off x="1535941" y="5768393"/>
              <a:ext cx="329400" cy="277920"/>
              <a:chOff x="1580581" y="4892701"/>
              <a:chExt cx="329400" cy="277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CFC9C64F-2A8B-9D23-2A3B-63FBBB2D97A5}"/>
                      </a:ext>
                    </a:extLst>
                  </p14:cNvPr>
                  <p14:cNvContentPartPr/>
                  <p14:nvPr/>
                </p14:nvContentPartPr>
                <p14:xfrm>
                  <a:off x="1580581" y="5002861"/>
                  <a:ext cx="82800" cy="828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CFC9C64F-2A8B-9D23-2A3B-63FBBB2D97A5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1571941" y="4993861"/>
                    <a:ext cx="10044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035469A4-6288-86C8-2205-FFBA00384206}"/>
                      </a:ext>
                    </a:extLst>
                  </p14:cNvPr>
                  <p14:cNvContentPartPr/>
                  <p14:nvPr/>
                </p14:nvContentPartPr>
                <p14:xfrm>
                  <a:off x="1703701" y="4892701"/>
                  <a:ext cx="94320" cy="15984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035469A4-6288-86C8-2205-FFBA0038420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1694701" y="4884061"/>
                    <a:ext cx="111960" cy="177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2AA408CF-DC98-81C6-71BA-9ACFF2196AF8}"/>
                      </a:ext>
                    </a:extLst>
                  </p14:cNvPr>
                  <p14:cNvContentPartPr/>
                  <p14:nvPr/>
                </p14:nvContentPartPr>
                <p14:xfrm>
                  <a:off x="1900261" y="5012941"/>
                  <a:ext cx="9720" cy="15768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2AA408CF-DC98-81C6-71BA-9ACFF2196AF8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1891621" y="5004301"/>
                    <a:ext cx="27360" cy="175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575E0AA-4D8E-D49B-BEA3-5B97922BA406}"/>
                </a:ext>
              </a:extLst>
            </p:cNvPr>
            <p:cNvGrpSpPr/>
            <p:nvPr/>
          </p:nvGrpSpPr>
          <p:grpSpPr>
            <a:xfrm>
              <a:off x="470701" y="6268433"/>
              <a:ext cx="258120" cy="177120"/>
              <a:chOff x="515341" y="5392741"/>
              <a:chExt cx="258120" cy="177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AF9C1563-81B0-A4AE-0D36-65EF7A880DC6}"/>
                      </a:ext>
                    </a:extLst>
                  </p14:cNvPr>
                  <p14:cNvContentPartPr/>
                  <p14:nvPr/>
                </p14:nvContentPartPr>
                <p14:xfrm>
                  <a:off x="515341" y="5407861"/>
                  <a:ext cx="140400" cy="146520"/>
                </p14:xfrm>
              </p:contentPart>
            </mc:Choice>
            <mc:Fallback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AF9C1563-81B0-A4AE-0D36-65EF7A880DC6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506701" y="5399221"/>
                    <a:ext cx="1580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592C27A2-9681-43BF-EAB6-841201BBE422}"/>
                      </a:ext>
                    </a:extLst>
                  </p14:cNvPr>
                  <p14:cNvContentPartPr/>
                  <p14:nvPr/>
                </p14:nvContentPartPr>
                <p14:xfrm>
                  <a:off x="689221" y="5392741"/>
                  <a:ext cx="84240" cy="177120"/>
                </p14:xfrm>
              </p:contentPart>
            </mc:Choice>
            <mc:Fallback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592C27A2-9681-43BF-EAB6-841201BBE422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680221" y="5384101"/>
                    <a:ext cx="101880" cy="194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2358747F-D0FD-99C3-5916-86C8A77CFDC4}"/>
                </a:ext>
              </a:extLst>
            </p:cNvPr>
            <p:cNvGrpSpPr/>
            <p:nvPr/>
          </p:nvGrpSpPr>
          <p:grpSpPr>
            <a:xfrm>
              <a:off x="2044261" y="5635553"/>
              <a:ext cx="1327680" cy="364320"/>
              <a:chOff x="2088901" y="4759861"/>
              <a:chExt cx="1327680" cy="364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D32A9F11-7208-7AF8-35DB-BDCEDD8FFABC}"/>
                      </a:ext>
                    </a:extLst>
                  </p14:cNvPr>
                  <p14:cNvContentPartPr/>
                  <p14:nvPr/>
                </p14:nvContentPartPr>
                <p14:xfrm>
                  <a:off x="2089261" y="4848421"/>
                  <a:ext cx="93600" cy="27576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D32A9F11-7208-7AF8-35DB-BDCEDD8FFABC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2080621" y="4839421"/>
                    <a:ext cx="111240" cy="29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01127C39-FB12-AC78-A40A-81CEA584B750}"/>
                      </a:ext>
                    </a:extLst>
                  </p14:cNvPr>
                  <p14:cNvContentPartPr/>
                  <p14:nvPr/>
                </p14:nvContentPartPr>
                <p14:xfrm>
                  <a:off x="2088901" y="4821061"/>
                  <a:ext cx="178920" cy="1911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01127C39-FB12-AC78-A40A-81CEA584B750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2079901" y="4812421"/>
                    <a:ext cx="19656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440C9E87-10C7-B858-3D06-A03151FB59F5}"/>
                      </a:ext>
                    </a:extLst>
                  </p14:cNvPr>
                  <p14:cNvContentPartPr/>
                  <p14:nvPr/>
                </p14:nvContentPartPr>
                <p14:xfrm>
                  <a:off x="2312821" y="4864621"/>
                  <a:ext cx="78120" cy="19944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440C9E87-10C7-B858-3D06-A03151FB59F5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2303821" y="4855981"/>
                    <a:ext cx="95760" cy="21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5C725EC3-CB64-7517-A24F-1B87D49254BD}"/>
                      </a:ext>
                    </a:extLst>
                  </p14:cNvPr>
                  <p14:cNvContentPartPr/>
                  <p14:nvPr/>
                </p14:nvContentPartPr>
                <p14:xfrm>
                  <a:off x="2399941" y="4894861"/>
                  <a:ext cx="113760" cy="12240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5C725EC3-CB64-7517-A24F-1B87D49254BD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2391301" y="4886221"/>
                    <a:ext cx="13140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53808471-1DBF-9439-69C1-4D1DC852F245}"/>
                      </a:ext>
                    </a:extLst>
                  </p14:cNvPr>
                  <p14:cNvContentPartPr/>
                  <p14:nvPr/>
                </p14:nvContentPartPr>
                <p14:xfrm>
                  <a:off x="2475901" y="4819261"/>
                  <a:ext cx="104040" cy="27288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53808471-1DBF-9439-69C1-4D1DC852F245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2466901" y="4810261"/>
                    <a:ext cx="121680" cy="29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BC76F029-4AE1-A95D-85D5-E857E3DC5BB3}"/>
                      </a:ext>
                    </a:extLst>
                  </p14:cNvPr>
                  <p14:cNvContentPartPr/>
                  <p14:nvPr/>
                </p14:nvContentPartPr>
                <p14:xfrm>
                  <a:off x="2696581" y="4908181"/>
                  <a:ext cx="212040" cy="2448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BC76F029-4AE1-A95D-85D5-E857E3DC5BB3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2687581" y="4899541"/>
                    <a:ext cx="22968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4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37173C20-3F2E-F751-E648-98696BCDE1F3}"/>
                      </a:ext>
                    </a:extLst>
                  </p14:cNvPr>
                  <p14:cNvContentPartPr/>
                  <p14:nvPr/>
                </p14:nvContentPartPr>
                <p14:xfrm>
                  <a:off x="2849581" y="4860301"/>
                  <a:ext cx="88560" cy="14760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37173C20-3F2E-F751-E648-98696BCDE1F3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2840581" y="4851661"/>
                    <a:ext cx="1062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7DB7185-2017-A3E3-8264-5E5B7BB217DB}"/>
                      </a:ext>
                    </a:extLst>
                  </p14:cNvPr>
                  <p14:cNvContentPartPr/>
                  <p14:nvPr/>
                </p14:nvContentPartPr>
                <p14:xfrm>
                  <a:off x="3034621" y="4867861"/>
                  <a:ext cx="120600" cy="14112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7DB7185-2017-A3E3-8264-5E5B7BB217DB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3025621" y="4859221"/>
                    <a:ext cx="138240" cy="158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5352739F-5DA9-59B5-CCC8-95FECF1F19CE}"/>
                      </a:ext>
                    </a:extLst>
                  </p14:cNvPr>
                  <p14:cNvContentPartPr/>
                  <p14:nvPr/>
                </p14:nvContentPartPr>
                <p14:xfrm>
                  <a:off x="3152341" y="4851301"/>
                  <a:ext cx="111600" cy="15696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5352739F-5DA9-59B5-CCC8-95FECF1F19CE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3143701" y="4842661"/>
                    <a:ext cx="12924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0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CFEBC1C-5B15-FA39-994A-6F3A888FB729}"/>
                      </a:ext>
                    </a:extLst>
                  </p14:cNvPr>
                  <p14:cNvContentPartPr/>
                  <p14:nvPr/>
                </p14:nvContentPartPr>
                <p14:xfrm>
                  <a:off x="3274021" y="4822501"/>
                  <a:ext cx="142560" cy="21600"/>
                </p14:xfrm>
              </p:contentPart>
            </mc:Choice>
            <mc:Fallback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8CFEBC1C-5B15-FA39-994A-6F3A888FB729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3265021" y="4813501"/>
                    <a:ext cx="16020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6ACADD9-3F45-E7A0-E3CE-9A38DDB37ADC}"/>
                      </a:ext>
                    </a:extLst>
                  </p14:cNvPr>
                  <p14:cNvContentPartPr/>
                  <p14:nvPr/>
                </p14:nvContentPartPr>
                <p14:xfrm>
                  <a:off x="3344221" y="4759861"/>
                  <a:ext cx="57960" cy="153000"/>
                </p14:xfrm>
              </p:contentPart>
            </mc:Choice>
            <mc:Fallback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F6ACADD9-3F45-E7A0-E3CE-9A38DDB37ADC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3335221" y="4751221"/>
                    <a:ext cx="75600" cy="1706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95BFC34-C185-3DD2-605E-0F1B5DD23806}"/>
                </a:ext>
              </a:extLst>
            </p:cNvPr>
            <p:cNvGrpSpPr/>
            <p:nvPr/>
          </p:nvGrpSpPr>
          <p:grpSpPr>
            <a:xfrm>
              <a:off x="1053901" y="6251513"/>
              <a:ext cx="376200" cy="181800"/>
              <a:chOff x="1098541" y="5375821"/>
              <a:chExt cx="376200" cy="181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4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6D6BC72-AD0D-8F50-B243-CBC83CBDD534}"/>
                      </a:ext>
                    </a:extLst>
                  </p14:cNvPr>
                  <p14:cNvContentPartPr/>
                  <p14:nvPr/>
                </p14:nvContentPartPr>
                <p14:xfrm>
                  <a:off x="1098541" y="5375821"/>
                  <a:ext cx="71280" cy="181800"/>
                </p14:xfrm>
              </p:contentPart>
            </mc:Choice>
            <mc:Fallback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46D6BC72-AD0D-8F50-B243-CBC83CBDD534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089541" y="5366821"/>
                    <a:ext cx="88920" cy="19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6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FE249AB-D6D7-1097-35D9-ECA95F0176D8}"/>
                      </a:ext>
                    </a:extLst>
                  </p14:cNvPr>
                  <p14:cNvContentPartPr/>
                  <p14:nvPr/>
                </p14:nvContentPartPr>
                <p14:xfrm>
                  <a:off x="1174861" y="5383741"/>
                  <a:ext cx="113040" cy="154080"/>
                </p14:xfrm>
              </p:contentPart>
            </mc:Choice>
            <mc:Fallback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FFE249AB-D6D7-1097-35D9-ECA95F0176D8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1166221" y="5374741"/>
                    <a:ext cx="13068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8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4CEF3E2E-990F-D06E-D372-F4F51C2C112C}"/>
                      </a:ext>
                    </a:extLst>
                  </p14:cNvPr>
                  <p14:cNvContentPartPr/>
                  <p14:nvPr/>
                </p14:nvContentPartPr>
                <p14:xfrm>
                  <a:off x="1287541" y="5384821"/>
                  <a:ext cx="187200" cy="169200"/>
                </p14:xfrm>
              </p:contentPart>
            </mc:Choice>
            <mc:Fallback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4CEF3E2E-990F-D06E-D372-F4F51C2C112C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1278541" y="5376181"/>
                    <a:ext cx="204840" cy="1868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A5AAE53-10AB-5AA1-A190-B6DA4E553239}"/>
                    </a:ext>
                  </a:extLst>
                </p14:cNvPr>
                <p14:cNvContentPartPr/>
                <p14:nvPr/>
              </p14:nvContentPartPr>
              <p14:xfrm>
                <a:off x="1614061" y="6272033"/>
                <a:ext cx="192960" cy="16236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A5AAE53-10AB-5AA1-A190-B6DA4E5532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605061" y="6263033"/>
                  <a:ext cx="2106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EC1E0B7-A59F-23CB-D3C2-75AD7BA63463}"/>
                    </a:ext>
                  </a:extLst>
                </p14:cNvPr>
                <p14:cNvContentPartPr/>
                <p14:nvPr/>
              </p14:nvContentPartPr>
              <p14:xfrm>
                <a:off x="1988101" y="6413153"/>
                <a:ext cx="34920" cy="1270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EC1E0B7-A59F-23CB-D3C2-75AD7BA6346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979461" y="6404513"/>
                  <a:ext cx="52560" cy="1447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171102C-38F1-8C61-F0F2-BBDFFB1C0259}"/>
                </a:ext>
              </a:extLst>
            </p:cNvPr>
            <p:cNvGrpSpPr/>
            <p:nvPr/>
          </p:nvGrpSpPr>
          <p:grpSpPr>
            <a:xfrm>
              <a:off x="2218141" y="6152873"/>
              <a:ext cx="611640" cy="327600"/>
              <a:chOff x="2262781" y="5277181"/>
              <a:chExt cx="611640" cy="3276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74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443BB83-5513-40CE-84A6-0F9C43D2A445}"/>
                      </a:ext>
                    </a:extLst>
                  </p14:cNvPr>
                  <p14:cNvContentPartPr/>
                  <p14:nvPr/>
                </p14:nvContentPartPr>
                <p14:xfrm>
                  <a:off x="2262781" y="5315341"/>
                  <a:ext cx="121320" cy="289440"/>
                </p14:xfrm>
              </p:contentPart>
            </mc:Choice>
            <mc:Fallback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443BB83-5513-40CE-84A6-0F9C43D2A445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2254141" y="5306341"/>
                    <a:ext cx="138960" cy="30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6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39BF20B2-3984-5D2A-ABA8-681F3BD06958}"/>
                      </a:ext>
                    </a:extLst>
                  </p14:cNvPr>
                  <p14:cNvContentPartPr/>
                  <p14:nvPr/>
                </p14:nvContentPartPr>
                <p14:xfrm>
                  <a:off x="2272141" y="5277181"/>
                  <a:ext cx="195480" cy="205560"/>
                </p14:xfrm>
              </p:contentPart>
            </mc:Choice>
            <mc:Fallback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39BF20B2-3984-5D2A-ABA8-681F3BD06958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2263501" y="5268181"/>
                    <a:ext cx="213120" cy="22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8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70BE7B4-12C5-3FF8-F744-7F5234D2065C}"/>
                      </a:ext>
                    </a:extLst>
                  </p14:cNvPr>
                  <p14:cNvContentPartPr/>
                  <p14:nvPr/>
                </p14:nvContentPartPr>
                <p14:xfrm>
                  <a:off x="2513341" y="5288701"/>
                  <a:ext cx="111960" cy="218880"/>
                </p14:xfrm>
              </p:contentPart>
            </mc:Choice>
            <mc:Fallback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770BE7B4-12C5-3FF8-F744-7F5234D2065C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2504341" y="5279701"/>
                    <a:ext cx="129600" cy="23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0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29BC3A9-70D1-9640-9179-697FAA6541F0}"/>
                      </a:ext>
                    </a:extLst>
                  </p14:cNvPr>
                  <p14:cNvContentPartPr/>
                  <p14:nvPr/>
                </p14:nvContentPartPr>
                <p14:xfrm>
                  <a:off x="2621701" y="5353501"/>
                  <a:ext cx="174240" cy="152280"/>
                </p14:xfrm>
              </p:contentPart>
            </mc:Choice>
            <mc:Fallback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29BC3A9-70D1-9640-9179-697FAA6541F0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2613061" y="5344861"/>
                    <a:ext cx="191880" cy="16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2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D8F71251-A3B7-B957-B077-F336ECFEF7F6}"/>
                      </a:ext>
                    </a:extLst>
                  </p14:cNvPr>
                  <p14:cNvContentPartPr/>
                  <p14:nvPr/>
                </p14:nvContentPartPr>
                <p14:xfrm>
                  <a:off x="2756341" y="5288701"/>
                  <a:ext cx="118080" cy="237600"/>
                </p14:xfrm>
              </p:contentPart>
            </mc:Choice>
            <mc:Fallback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D8F71251-A3B7-B957-B077-F336ECFEF7F6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2747341" y="5279701"/>
                    <a:ext cx="135720" cy="255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BDB27787-EB1E-D893-8164-965FFE9B3A9A}"/>
                </a:ext>
              </a:extLst>
            </p:cNvPr>
            <p:cNvGrpSpPr/>
            <p:nvPr/>
          </p:nvGrpSpPr>
          <p:grpSpPr>
            <a:xfrm>
              <a:off x="2964781" y="6235673"/>
              <a:ext cx="208080" cy="174240"/>
              <a:chOff x="3009421" y="5359981"/>
              <a:chExt cx="208080" cy="1742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4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F8828182-B27F-1DEF-EB45-706088E2565F}"/>
                      </a:ext>
                    </a:extLst>
                  </p14:cNvPr>
                  <p14:cNvContentPartPr/>
                  <p14:nvPr/>
                </p14:nvContentPartPr>
                <p14:xfrm>
                  <a:off x="3009421" y="5392021"/>
                  <a:ext cx="169560" cy="34560"/>
                </p14:xfrm>
              </p:contentPart>
            </mc:Choice>
            <mc:Fallback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F8828182-B27F-1DEF-EB45-706088E2565F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3000781" y="5383381"/>
                    <a:ext cx="18720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6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6B6541C-BFEF-1449-AF5F-EB759A09515D}"/>
                      </a:ext>
                    </a:extLst>
                  </p14:cNvPr>
                  <p14:cNvContentPartPr/>
                  <p14:nvPr/>
                </p14:nvContentPartPr>
                <p14:xfrm>
                  <a:off x="3160621" y="5359981"/>
                  <a:ext cx="56880" cy="174240"/>
                </p14:xfrm>
              </p:contentPart>
            </mc:Choice>
            <mc:Fallback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16B6541C-BFEF-1449-AF5F-EB759A09515D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3151981" y="5351341"/>
                    <a:ext cx="74520" cy="19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7E963A3-1DD0-C6B9-D2F4-7433B724B0D6}"/>
                </a:ext>
              </a:extLst>
            </p:cNvPr>
            <p:cNvGrpSpPr/>
            <p:nvPr/>
          </p:nvGrpSpPr>
          <p:grpSpPr>
            <a:xfrm>
              <a:off x="3316501" y="6205073"/>
              <a:ext cx="317520" cy="202680"/>
              <a:chOff x="3361141" y="5329381"/>
              <a:chExt cx="317520" cy="202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88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0EBA9F2C-C02A-F011-CC9B-49BAA0E910CE}"/>
                      </a:ext>
                    </a:extLst>
                  </p14:cNvPr>
                  <p14:cNvContentPartPr/>
                  <p14:nvPr/>
                </p14:nvContentPartPr>
                <p14:xfrm>
                  <a:off x="3361141" y="5384101"/>
                  <a:ext cx="117720" cy="147960"/>
                </p14:xfrm>
              </p:contentPart>
            </mc:Choice>
            <mc:Fallback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0EBA9F2C-C02A-F011-CC9B-49BAA0E910CE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3352141" y="5375461"/>
                    <a:ext cx="135360" cy="16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0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1B5E2BE-A700-200B-7554-C257D6317743}"/>
                      </a:ext>
                    </a:extLst>
                  </p14:cNvPr>
                  <p14:cNvContentPartPr/>
                  <p14:nvPr/>
                </p14:nvContentPartPr>
                <p14:xfrm>
                  <a:off x="3448981" y="5370061"/>
                  <a:ext cx="132480" cy="148680"/>
                </p14:xfrm>
              </p:contentPart>
            </mc:Choice>
            <mc:Fallback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91B5E2BE-A700-200B-7554-C257D6317743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3439981" y="5361061"/>
                    <a:ext cx="150120" cy="16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AB0130E6-7271-DD70-5673-0BB25458D395}"/>
                      </a:ext>
                    </a:extLst>
                  </p14:cNvPr>
                  <p14:cNvContentPartPr/>
                  <p14:nvPr/>
                </p14:nvContentPartPr>
                <p14:xfrm>
                  <a:off x="3567061" y="5329381"/>
                  <a:ext cx="111600" cy="6120"/>
                </p14:xfrm>
              </p:contentPart>
            </mc:Choice>
            <mc:Fallback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AB0130E6-7271-DD70-5673-0BB25458D395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3558421" y="5320381"/>
                    <a:ext cx="129240" cy="23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559EEDD4-174E-BFE9-A2BF-FCF7DCD47CBA}"/>
              </a:ext>
            </a:extLst>
          </p:cNvPr>
          <p:cNvGrpSpPr/>
          <p:nvPr/>
        </p:nvGrpSpPr>
        <p:grpSpPr>
          <a:xfrm>
            <a:off x="720541" y="4672021"/>
            <a:ext cx="1801800" cy="488520"/>
            <a:chOff x="720541" y="4672021"/>
            <a:chExt cx="1801800" cy="48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1B804B9D-B075-E27E-CAB5-7D7DE4F544E2}"/>
                    </a:ext>
                  </a:extLst>
                </p14:cNvPr>
                <p14:cNvContentPartPr/>
                <p14:nvPr/>
              </p14:nvContentPartPr>
              <p14:xfrm>
                <a:off x="720541" y="4717381"/>
                <a:ext cx="564840" cy="1342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1B804B9D-B075-E27E-CAB5-7D7DE4F544E2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11901" y="4708741"/>
                  <a:ext cx="5824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664E830-EFAB-B848-BEF3-81701BC3B10E}"/>
                    </a:ext>
                  </a:extLst>
                </p14:cNvPr>
                <p14:cNvContentPartPr/>
                <p14:nvPr/>
              </p14:nvContentPartPr>
              <p14:xfrm>
                <a:off x="758341" y="4952101"/>
                <a:ext cx="93600" cy="208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664E830-EFAB-B848-BEF3-81701BC3B10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9341" y="4943461"/>
                  <a:ext cx="1112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AB3E867-BAF5-C4CD-0C87-C663258FAFD7}"/>
                    </a:ext>
                  </a:extLst>
                </p14:cNvPr>
                <p14:cNvContentPartPr/>
                <p14:nvPr/>
              </p14:nvContentPartPr>
              <p14:xfrm>
                <a:off x="746821" y="5031661"/>
                <a:ext cx="90720" cy="5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AB3E867-BAF5-C4CD-0C87-C663258FAF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7821" y="5023021"/>
                  <a:ext cx="108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7351C55-52A1-BD30-676D-7219422E39AC}"/>
                    </a:ext>
                  </a:extLst>
                </p14:cNvPr>
                <p14:cNvContentPartPr/>
                <p14:nvPr/>
              </p14:nvContentPartPr>
              <p14:xfrm>
                <a:off x="940141" y="4913221"/>
                <a:ext cx="123120" cy="1645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7351C55-52A1-BD30-676D-7219422E39A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31141" y="4904581"/>
                  <a:ext cx="140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73D9A5B-EA5B-C241-ACDF-A3C01FE5E11C}"/>
                    </a:ext>
                  </a:extLst>
                </p14:cNvPr>
                <p14:cNvContentPartPr/>
                <p14:nvPr/>
              </p14:nvContentPartPr>
              <p14:xfrm>
                <a:off x="1043461" y="4966501"/>
                <a:ext cx="53640" cy="831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73D9A5B-EA5B-C241-ACDF-A3C01FE5E11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34821" y="4957501"/>
                  <a:ext cx="712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05178DF-322A-4BAA-2F83-8A08A7B7C273}"/>
                    </a:ext>
                  </a:extLst>
                </p14:cNvPr>
                <p14:cNvContentPartPr/>
                <p14:nvPr/>
              </p14:nvContentPartPr>
              <p14:xfrm>
                <a:off x="1121941" y="4879381"/>
                <a:ext cx="128880" cy="2019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05178DF-322A-4BAA-2F83-8A08A7B7C27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13301" y="4870381"/>
                  <a:ext cx="146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CCF3DFB-DD59-B39B-95B4-DCFB183ECFB6}"/>
                    </a:ext>
                  </a:extLst>
                </p14:cNvPr>
                <p14:cNvContentPartPr/>
                <p14:nvPr/>
              </p14:nvContentPartPr>
              <p14:xfrm>
                <a:off x="1277821" y="4928701"/>
                <a:ext cx="87120" cy="136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CCF3DFB-DD59-B39B-95B4-DCFB183ECFB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269181" y="4920061"/>
                  <a:ext cx="1047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5C4E32-B9FA-8AA5-0D17-3D8E6AA8ACDE}"/>
                    </a:ext>
                  </a:extLst>
                </p14:cNvPr>
                <p14:cNvContentPartPr/>
                <p14:nvPr/>
              </p14:nvContentPartPr>
              <p14:xfrm>
                <a:off x="1390861" y="4944901"/>
                <a:ext cx="101880" cy="13896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5C4E32-B9FA-8AA5-0D17-3D8E6AA8ACD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381861" y="4936261"/>
                  <a:ext cx="119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5BC6A83-6691-D4D4-A3C5-DA80BB6D7BAA}"/>
                    </a:ext>
                  </a:extLst>
                </p14:cNvPr>
                <p14:cNvContentPartPr/>
                <p14:nvPr/>
              </p14:nvContentPartPr>
              <p14:xfrm>
                <a:off x="1542061" y="4672021"/>
                <a:ext cx="353880" cy="143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5BC6A83-6691-D4D4-A3C5-DA80BB6D7BA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33061" y="4663381"/>
                  <a:ext cx="371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4914D76-4B18-BAF5-F2B6-A6F2CB959DC5}"/>
                    </a:ext>
                  </a:extLst>
                </p14:cNvPr>
                <p14:cNvContentPartPr/>
                <p14:nvPr/>
              </p14:nvContentPartPr>
              <p14:xfrm>
                <a:off x="1719901" y="4933021"/>
                <a:ext cx="51480" cy="2124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4914D76-4B18-BAF5-F2B6-A6F2CB959DC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10901" y="4924381"/>
                  <a:ext cx="691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E7D31A9-FA7C-049A-4BBA-BCEE0A310242}"/>
                    </a:ext>
                  </a:extLst>
                </p14:cNvPr>
                <p14:cNvContentPartPr/>
                <p14:nvPr/>
              </p14:nvContentPartPr>
              <p14:xfrm>
                <a:off x="1709101" y="4890541"/>
                <a:ext cx="151560" cy="154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E7D31A9-FA7C-049A-4BBA-BCEE0A31024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700101" y="4881901"/>
                  <a:ext cx="16920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DFBA47B-A326-5DA4-F4F4-44ED7ACB0C16}"/>
                    </a:ext>
                  </a:extLst>
                </p14:cNvPr>
                <p14:cNvContentPartPr/>
                <p14:nvPr/>
              </p14:nvContentPartPr>
              <p14:xfrm>
                <a:off x="1888021" y="4885141"/>
                <a:ext cx="94680" cy="1933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DFBA47B-A326-5DA4-F4F4-44ED7ACB0C1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879021" y="4876501"/>
                  <a:ext cx="11232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FB249DB-E694-B3A0-20D4-C5064927568A}"/>
                    </a:ext>
                  </a:extLst>
                </p14:cNvPr>
                <p14:cNvContentPartPr/>
                <p14:nvPr/>
              </p14:nvContentPartPr>
              <p14:xfrm>
                <a:off x="1974421" y="4940221"/>
                <a:ext cx="149400" cy="105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FB249DB-E694-B3A0-20D4-C5064927568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965421" y="4931581"/>
                  <a:ext cx="1670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05CE477-537F-6A77-F049-13E6A7757041}"/>
                    </a:ext>
                  </a:extLst>
                </p14:cNvPr>
                <p14:cNvContentPartPr/>
                <p14:nvPr/>
              </p14:nvContentPartPr>
              <p14:xfrm>
                <a:off x="2093581" y="4843021"/>
                <a:ext cx="95400" cy="22608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05CE477-537F-6A77-F049-13E6A775704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084941" y="4834021"/>
                  <a:ext cx="1130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8DE59955-B2BC-90E9-E6AA-C2A58FEE86A4}"/>
                    </a:ext>
                  </a:extLst>
                </p14:cNvPr>
                <p14:cNvContentPartPr/>
                <p14:nvPr/>
              </p14:nvContentPartPr>
              <p14:xfrm>
                <a:off x="2243341" y="4873261"/>
                <a:ext cx="136080" cy="1591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8DE59955-B2BC-90E9-E6AA-C2A58FEE86A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234341" y="4864261"/>
                  <a:ext cx="1537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7E5BDAB-F93F-095F-9E56-A6DEF53DDC20}"/>
                    </a:ext>
                  </a:extLst>
                </p14:cNvPr>
                <p14:cNvContentPartPr/>
                <p14:nvPr/>
              </p14:nvContentPartPr>
              <p14:xfrm>
                <a:off x="2369341" y="4893781"/>
                <a:ext cx="153000" cy="1530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7E5BDAB-F93F-095F-9E56-A6DEF53DDC2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360341" y="4885141"/>
                  <a:ext cx="170640" cy="17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00FCB10F-9F85-FBE6-2F85-FF89EE25B688}"/>
              </a:ext>
            </a:extLst>
          </p:cNvPr>
          <p:cNvGrpSpPr/>
          <p:nvPr/>
        </p:nvGrpSpPr>
        <p:grpSpPr>
          <a:xfrm>
            <a:off x="1417141" y="3559621"/>
            <a:ext cx="291600" cy="194040"/>
            <a:chOff x="1417141" y="3559621"/>
            <a:chExt cx="291600" cy="194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EC1FA9C-FA7A-5C2E-8B6E-87113AB23CB3}"/>
                    </a:ext>
                  </a:extLst>
                </p14:cNvPr>
                <p14:cNvContentPartPr/>
                <p14:nvPr/>
              </p14:nvContentPartPr>
              <p14:xfrm>
                <a:off x="1417141" y="3629101"/>
                <a:ext cx="211680" cy="1245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EC1FA9C-FA7A-5C2E-8B6E-87113AB23CB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408501" y="3620461"/>
                  <a:ext cx="2293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7E80A24-7C79-4D49-9706-ADC9249395AF}"/>
                    </a:ext>
                  </a:extLst>
                </p14:cNvPr>
                <p14:cNvContentPartPr/>
                <p14:nvPr/>
              </p14:nvContentPartPr>
              <p14:xfrm>
                <a:off x="1595701" y="3559621"/>
                <a:ext cx="113040" cy="1274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7E80A24-7C79-4D49-9706-ADC9249395AF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587061" y="3550621"/>
                  <a:ext cx="13068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8ECDE42-D6EA-E864-081A-85E164E773DE}"/>
              </a:ext>
            </a:extLst>
          </p:cNvPr>
          <p:cNvGrpSpPr/>
          <p:nvPr/>
        </p:nvGrpSpPr>
        <p:grpSpPr>
          <a:xfrm>
            <a:off x="1893781" y="3374221"/>
            <a:ext cx="722520" cy="329400"/>
            <a:chOff x="1893781" y="3374221"/>
            <a:chExt cx="72252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3CA7204-7DAF-1629-6AE6-923BF3D8DFEE}"/>
                    </a:ext>
                  </a:extLst>
                </p14:cNvPr>
                <p14:cNvContentPartPr/>
                <p14:nvPr/>
              </p14:nvContentPartPr>
              <p14:xfrm>
                <a:off x="1909981" y="3444781"/>
                <a:ext cx="33120" cy="2588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3CA7204-7DAF-1629-6AE6-923BF3D8DFE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01341" y="3435781"/>
                  <a:ext cx="507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3CB7AE9-75CA-A036-638D-866CF63E979A}"/>
                    </a:ext>
                  </a:extLst>
                </p14:cNvPr>
                <p14:cNvContentPartPr/>
                <p14:nvPr/>
              </p14:nvContentPartPr>
              <p14:xfrm>
                <a:off x="1893781" y="3383221"/>
                <a:ext cx="157680" cy="2109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3CB7AE9-75CA-A036-638D-866CF63E979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884781" y="3374581"/>
                  <a:ext cx="1753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771B8371-4D94-02D2-92B6-C5720C6729B7}"/>
                    </a:ext>
                  </a:extLst>
                </p14:cNvPr>
                <p14:cNvContentPartPr/>
                <p14:nvPr/>
              </p14:nvContentPartPr>
              <p14:xfrm>
                <a:off x="2116621" y="3377461"/>
                <a:ext cx="84240" cy="2376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771B8371-4D94-02D2-92B6-C5720C6729B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107621" y="3368461"/>
                  <a:ext cx="1018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3D4E9CA-CCC4-7EE8-ACEE-2E01A3494359}"/>
                    </a:ext>
                  </a:extLst>
                </p14:cNvPr>
                <p14:cNvContentPartPr/>
                <p14:nvPr/>
              </p14:nvContentPartPr>
              <p14:xfrm>
                <a:off x="2215261" y="3499501"/>
                <a:ext cx="62640" cy="1087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3D4E9CA-CCC4-7EE8-ACEE-2E01A349435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206621" y="3490861"/>
                  <a:ext cx="802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5BF506C-95D0-4872-0044-CACCB7C3AC6A}"/>
                    </a:ext>
                  </a:extLst>
                </p14:cNvPr>
                <p14:cNvContentPartPr/>
                <p14:nvPr/>
              </p14:nvContentPartPr>
              <p14:xfrm>
                <a:off x="2264221" y="3374221"/>
                <a:ext cx="125640" cy="2476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5BF506C-95D0-4872-0044-CACCB7C3AC6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55581" y="3365581"/>
                  <a:ext cx="1432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83BF5E0-C0D7-DF9B-84DA-0685FFD4D497}"/>
                    </a:ext>
                  </a:extLst>
                </p14:cNvPr>
                <p14:cNvContentPartPr/>
                <p14:nvPr/>
              </p14:nvContentPartPr>
              <p14:xfrm>
                <a:off x="2413261" y="3469261"/>
                <a:ext cx="59760" cy="77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83BF5E0-C0D7-DF9B-84DA-0685FFD4D49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404621" y="3460621"/>
                  <a:ext cx="774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8A64A4-379C-A13A-CE3C-514BD1320EA5}"/>
                    </a:ext>
                  </a:extLst>
                </p14:cNvPr>
                <p14:cNvContentPartPr/>
                <p14:nvPr/>
              </p14:nvContentPartPr>
              <p14:xfrm>
                <a:off x="2474101" y="3424981"/>
                <a:ext cx="142200" cy="154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8A64A4-379C-A13A-CE3C-514BD1320EA5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465101" y="3416341"/>
                  <a:ext cx="159840" cy="17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2518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57600" y="812618"/>
            <a:ext cx="9144000" cy="879382"/>
          </a:xfrm>
        </p:spPr>
        <p:txBody>
          <a:bodyPr>
            <a:normAutofit/>
          </a:bodyPr>
          <a:lstStyle/>
          <a:p>
            <a:pPr algn="l"/>
            <a:r>
              <a:rPr lang="en-AU" sz="4000" dirty="0"/>
              <a:t>Complete Cambridge Ex 4D</a:t>
            </a:r>
          </a:p>
          <a:p>
            <a:pPr algn="l"/>
            <a:endParaRPr lang="en-AU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B07689-760D-4D71-9448-AFF1CCEB30E0}"/>
              </a:ext>
            </a:extLst>
          </p:cNvPr>
          <p:cNvSpPr txBox="1"/>
          <p:nvPr/>
        </p:nvSpPr>
        <p:spPr>
          <a:xfrm>
            <a:off x="0" y="-28398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3000480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0070C0"/>
      </a:accent2>
      <a:accent3>
        <a:srgbClr val="A5A5A5"/>
      </a:accent3>
      <a:accent4>
        <a:srgbClr val="002060"/>
      </a:accent4>
      <a:accent5>
        <a:srgbClr val="4472C4"/>
      </a:accent5>
      <a:accent6>
        <a:srgbClr val="70AD47"/>
      </a:accent6>
      <a:hlink>
        <a:srgbClr val="0563C1"/>
      </a:hlink>
      <a:folHlink>
        <a:srgbClr val="034A9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13667</TotalTime>
  <Words>126</Words>
  <Application>Microsoft Office PowerPoint</Application>
  <PresentationFormat>Widescreen</PresentationFormat>
  <Paragraphs>38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Rules of Derivative</vt:lpstr>
      <vt:lpstr>Sketch the graph of y=f^′ (x) for each of the following</vt:lpstr>
      <vt:lpstr>Sketch the graph of y=f^′ (x) for each of the following</vt:lpstr>
      <vt:lpstr>Sketch the graph of y=f^′ (x) for each of the following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1D</dc:title>
  <dc:creator>l k</dc:creator>
  <cp:lastModifiedBy>TAN Mei Yi [Harrisdale Senior High School]</cp:lastModifiedBy>
  <cp:revision>641</cp:revision>
  <dcterms:created xsi:type="dcterms:W3CDTF">2020-02-17T13:56:23Z</dcterms:created>
  <dcterms:modified xsi:type="dcterms:W3CDTF">2022-11-23T03:35:09Z</dcterms:modified>
</cp:coreProperties>
</file>