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349" r:id="rId3"/>
    <p:sldId id="350" r:id="rId4"/>
    <p:sldId id="263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7EBF4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DD772-35A2-4CAE-8401-5FD4265F83C4}" v="3915" dt="2023-06-28T02:37:4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68EDD772-35A2-4CAE-8401-5FD4265F83C4}"/>
    <pc:docChg chg="undo custSel addSld delSld modSld sldOrd">
      <pc:chgData name="TAN Mei Yi [Harrisdale Senior High School]" userId="f9f029c9-d743-4d60-9f2c-e74bdec1ab07" providerId="ADAL" clId="{68EDD772-35A2-4CAE-8401-5FD4265F83C4}" dt="2023-06-28T02:37:40.133" v="5425" actId="20577"/>
      <pc:docMkLst>
        <pc:docMk/>
      </pc:docMkLst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03752923" sldId="25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383967886" sldId="258"/>
        </pc:sldMkLst>
      </pc:sldChg>
      <pc:sldChg chg="del">
        <pc:chgData name="TAN Mei Yi [Harrisdale Senior High School]" userId="f9f029c9-d743-4d60-9f2c-e74bdec1ab07" providerId="ADAL" clId="{68EDD772-35A2-4CAE-8401-5FD4265F83C4}" dt="2023-06-24T02:46:15.736" v="423" actId="47"/>
        <pc:sldMkLst>
          <pc:docMk/>
          <pc:sldMk cId="2434177787" sldId="259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641317372" sldId="26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679059391" sldId="261"/>
        </pc:sldMkLst>
      </pc:sldChg>
      <pc:sldChg chg="addSp delSp modSp add mod">
        <pc:chgData name="TAN Mei Yi [Harrisdale Senior High School]" userId="f9f029c9-d743-4d60-9f2c-e74bdec1ab07" providerId="ADAL" clId="{68EDD772-35A2-4CAE-8401-5FD4265F83C4}" dt="2023-06-24T02:30:13.500" v="205"/>
        <pc:sldMkLst>
          <pc:docMk/>
          <pc:sldMk cId="715680316" sldId="263"/>
        </pc:sldMkLst>
        <pc:spChg chg="add mod">
          <ac:chgData name="TAN Mei Yi [Harrisdale Senior High School]" userId="f9f029c9-d743-4d60-9f2c-e74bdec1ab07" providerId="ADAL" clId="{68EDD772-35A2-4CAE-8401-5FD4265F83C4}" dt="2023-06-24T02:30:13.500" v="205"/>
          <ac:spMkLst>
            <pc:docMk/>
            <pc:sldMk cId="715680316" sldId="263"/>
            <ac:spMk id="3" creationId="{51FC27DD-D18C-C502-C832-4FDF7AFBE3C9}"/>
          </ac:spMkLst>
        </pc:spChg>
        <pc:spChg chg="del">
          <ac:chgData name="TAN Mei Yi [Harrisdale Senior High School]" userId="f9f029c9-d743-4d60-9f2c-e74bdec1ab07" providerId="ADAL" clId="{68EDD772-35A2-4CAE-8401-5FD4265F83C4}" dt="2023-06-24T02:30:13.204" v="204" actId="478"/>
          <ac:spMkLst>
            <pc:docMk/>
            <pc:sldMk cId="715680316" sldId="263"/>
            <ac:spMk id="8" creationId="{D09E858C-EEE5-4806-A3F0-B674F296DBCF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08.486" v="203" actId="47"/>
        <pc:sldMkLst>
          <pc:docMk/>
          <pc:sldMk cId="3752622076" sldId="265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873093485" sldId="268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3977380611" sldId="270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095205418" sldId="271"/>
        </pc:sldMkLst>
      </pc:sldChg>
      <pc:sldChg chg="modSp mod">
        <pc:chgData name="TAN Mei Yi [Harrisdale Senior High School]" userId="f9f029c9-d743-4d60-9f2c-e74bdec1ab07" providerId="ADAL" clId="{68EDD772-35A2-4CAE-8401-5FD4265F83C4}" dt="2023-06-26T01:10:08.363" v="523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8EDD772-35A2-4CAE-8401-5FD4265F83C4}" dt="2023-06-26T01:10:08.363" v="523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8EDD772-35A2-4CAE-8401-5FD4265F83C4}" dt="2023-06-24T02:21:16.005" v="6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8EDD772-35A2-4CAE-8401-5FD4265F83C4}" dt="2023-06-24T02:14:16.985" v="4" actId="6549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8EDD772-35A2-4CAE-8401-5FD4265F83C4}" dt="2023-06-24T02:21:16.005" v="67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1171885929" sldId="342"/>
        </pc:sldMkLst>
      </pc:sldChg>
      <pc:sldChg chg="del">
        <pc:chgData name="TAN Mei Yi [Harrisdale Senior High School]" userId="f9f029c9-d743-4d60-9f2c-e74bdec1ab07" providerId="ADAL" clId="{68EDD772-35A2-4CAE-8401-5FD4265F83C4}" dt="2023-06-24T02:30:40.828" v="206" actId="47"/>
        <pc:sldMkLst>
          <pc:docMk/>
          <pc:sldMk cId="6328878" sldId="343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2535872552" sldId="344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48725851" sldId="345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501310011" sldId="346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892799905" sldId="347"/>
        </pc:sldMkLst>
      </pc:sldChg>
      <pc:sldChg chg="del">
        <pc:chgData name="TAN Mei Yi [Harrisdale Senior High School]" userId="f9f029c9-d743-4d60-9f2c-e74bdec1ab07" providerId="ADAL" clId="{68EDD772-35A2-4CAE-8401-5FD4265F83C4}" dt="2023-06-24T02:30:49.964" v="207" actId="47"/>
        <pc:sldMkLst>
          <pc:docMk/>
          <pc:sldMk cId="1405830947" sldId="348"/>
        </pc:sldMkLst>
      </pc:sldChg>
      <pc:sldChg chg="modSp add mod">
        <pc:chgData name="TAN Mei Yi [Harrisdale Senior High School]" userId="f9f029c9-d743-4d60-9f2c-e74bdec1ab07" providerId="ADAL" clId="{68EDD772-35A2-4CAE-8401-5FD4265F83C4}" dt="2023-06-24T02:21:55.619" v="70" actId="207"/>
        <pc:sldMkLst>
          <pc:docMk/>
          <pc:sldMk cId="2305694551" sldId="349"/>
        </pc:sldMkLst>
        <pc:spChg chg="mod">
          <ac:chgData name="TAN Mei Yi [Harrisdale Senior High School]" userId="f9f029c9-d743-4d60-9f2c-e74bdec1ab07" providerId="ADAL" clId="{68EDD772-35A2-4CAE-8401-5FD4265F83C4}" dt="2023-06-24T02:21:55.619" v="70" actId="207"/>
          <ac:spMkLst>
            <pc:docMk/>
            <pc:sldMk cId="2305694551" sldId="349"/>
            <ac:spMk id="4" creationId="{EE6A5FE6-0DF5-4EB4-973C-EB160E1499EA}"/>
          </ac:spMkLst>
        </pc:spChg>
      </pc:sldChg>
      <pc:sldChg chg="addSp delSp modSp add mod modAnim">
        <pc:chgData name="TAN Mei Yi [Harrisdale Senior High School]" userId="f9f029c9-d743-4d60-9f2c-e74bdec1ab07" providerId="ADAL" clId="{68EDD772-35A2-4CAE-8401-5FD4265F83C4}" dt="2023-06-24T02:29:49.054" v="202" actId="20577"/>
        <pc:sldMkLst>
          <pc:docMk/>
          <pc:sldMk cId="929278771" sldId="350"/>
        </pc:sldMkLst>
        <pc:spChg chg="mod">
          <ac:chgData name="TAN Mei Yi [Harrisdale Senior High School]" userId="f9f029c9-d743-4d60-9f2c-e74bdec1ab07" providerId="ADAL" clId="{68EDD772-35A2-4CAE-8401-5FD4265F83C4}" dt="2023-06-24T02:22:33.322" v="73" actId="207"/>
          <ac:spMkLst>
            <pc:docMk/>
            <pc:sldMk cId="929278771" sldId="350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29:49.054" v="202" actId="20577"/>
          <ac:spMkLst>
            <pc:docMk/>
            <pc:sldMk cId="929278771" sldId="350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02:26:47.848" v="174" actId="478"/>
          <ac:picMkLst>
            <pc:docMk/>
            <pc:sldMk cId="929278771" sldId="350"/>
            <ac:picMk id="3" creationId="{C2942A7D-3F7C-A9C0-8994-AA01AA8B57E3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4T02:44:13.762" v="416" actId="478"/>
        <pc:sldMkLst>
          <pc:docMk/>
          <pc:sldMk cId="3448764226" sldId="351"/>
        </pc:sldMkLst>
        <pc:spChg chg="mod">
          <ac:chgData name="TAN Mei Yi [Harrisdale Senior High School]" userId="f9f029c9-d743-4d60-9f2c-e74bdec1ab07" providerId="ADAL" clId="{68EDD772-35A2-4CAE-8401-5FD4265F83C4}" dt="2023-06-24T02:31:44.064" v="222" actId="20577"/>
          <ac:spMkLst>
            <pc:docMk/>
            <pc:sldMk cId="3448764226" sldId="351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43:58.534" v="413" actId="20577"/>
          <ac:spMkLst>
            <pc:docMk/>
            <pc:sldMk cId="3448764226" sldId="351"/>
            <ac:spMk id="5" creationId="{68DADA61-F34F-4C17-99B1-B16A497F5EFA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02:33:08.413" v="256" actId="478"/>
          <ac:picMkLst>
            <pc:docMk/>
            <pc:sldMk cId="3448764226" sldId="351"/>
            <ac:picMk id="3" creationId="{4A076933-597C-1E9B-9730-06B8AF365416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4T02:44:13.762" v="416" actId="478"/>
          <ac:picMkLst>
            <pc:docMk/>
            <pc:sldMk cId="3448764226" sldId="351"/>
            <ac:picMk id="7" creationId="{BFEB912A-54EC-4370-71AB-22EA23852844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1:44.511" v="3949" actId="1076"/>
        <pc:sldMkLst>
          <pc:docMk/>
          <pc:sldMk cId="758218575" sldId="352"/>
        </pc:sldMkLst>
        <pc:spChg chg="add mod">
          <ac:chgData name="TAN Mei Yi [Harrisdale Senior High School]" userId="f9f029c9-d743-4d60-9f2c-e74bdec1ab07" providerId="ADAL" clId="{68EDD772-35A2-4CAE-8401-5FD4265F83C4}" dt="2023-06-25T23:56:52.884" v="3768" actId="20577"/>
          <ac:spMkLst>
            <pc:docMk/>
            <pc:sldMk cId="758218575" sldId="352"/>
            <ac:spMk id="2" creationId="{7FB9AE7C-B13B-10DF-FBCD-036CA1B0E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7:21.338" v="3803" actId="20577"/>
          <ac:spMkLst>
            <pc:docMk/>
            <pc:sldMk cId="758218575" sldId="352"/>
            <ac:spMk id="4" creationId="{B71DC589-78DF-FA50-C348-2E2548509DB3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11.130" v="3832" actId="1076"/>
          <ac:spMkLst>
            <pc:docMk/>
            <pc:sldMk cId="758218575" sldId="352"/>
            <ac:spMk id="5" creationId="{2CC7D8DE-1447-891A-5537-8E206DCFD63E}"/>
          </ac:spMkLst>
        </pc:spChg>
        <pc:spChg chg="mod">
          <ac:chgData name="TAN Mei Yi [Harrisdale Senior High School]" userId="f9f029c9-d743-4d60-9f2c-e74bdec1ab07" providerId="ADAL" clId="{68EDD772-35A2-4CAE-8401-5FD4265F83C4}" dt="2023-06-25T00:13:00.858" v="1578" actId="20577"/>
          <ac:spMkLst>
            <pc:docMk/>
            <pc:sldMk cId="758218575" sldId="352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59:59.373" v="3868" actId="1076"/>
          <ac:spMkLst>
            <pc:docMk/>
            <pc:sldMk cId="758218575" sldId="352"/>
            <ac:spMk id="8" creationId="{7E97852D-3477-24B3-9EEC-5483309072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0:28.993" v="3876" actId="1076"/>
          <ac:spMkLst>
            <pc:docMk/>
            <pc:sldMk cId="758218575" sldId="352"/>
            <ac:spMk id="9" creationId="{08F09F1E-C3A4-4222-9080-B904F691324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0:21.607" v="3874"/>
          <ac:spMkLst>
            <pc:docMk/>
            <pc:sldMk cId="758218575" sldId="352"/>
            <ac:spMk id="10" creationId="{99B08F28-AD26-25D1-7A18-8573BF1D7EF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28.643" v="3930" actId="20577"/>
          <ac:spMkLst>
            <pc:docMk/>
            <pc:sldMk cId="758218575" sldId="352"/>
            <ac:spMk id="11" creationId="{49443744-6768-E6DB-AD0B-F9E7116C1D2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1:44.511" v="3949" actId="1076"/>
          <ac:spMkLst>
            <pc:docMk/>
            <pc:sldMk cId="758218575" sldId="352"/>
            <ac:spMk id="12" creationId="{A4309419-8813-B01A-F37F-4252172A9D4B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06.704" v="3730" actId="20577"/>
          <ac:spMkLst>
            <pc:docMk/>
            <pc:sldMk cId="758218575" sldId="352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5T23:56:44.733" v="3756" actId="20577"/>
          <ac:spMkLst>
            <pc:docMk/>
            <pc:sldMk cId="758218575" sldId="352"/>
            <ac:spMk id="18" creationId="{F767A6EA-FDF1-17DA-600B-7B4C9713B3EF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19" creationId="{1E824C78-75BC-9F9D-87FE-0AE5EF17B409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0" creationId="{676FB56D-F18F-8760-5867-2BE9BBE8B5E6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1" creationId="{E224D4F4-CF4D-C226-B84D-856EF446E300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6.111" v="419" actId="478"/>
          <ac:spMkLst>
            <pc:docMk/>
            <pc:sldMk cId="758218575" sldId="352"/>
            <ac:spMk id="22" creationId="{BA26C476-E7A7-8E9A-0D66-AC8E1FC70BB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3" creationId="{1D0E47FD-8780-2602-993A-F38D592EF0AD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4" creationId="{75B9950D-0667-02E7-A242-BE4DE2EE29F4}"/>
          </ac:spMkLst>
        </pc:spChg>
        <pc:spChg chg="del">
          <ac:chgData name="TAN Mei Yi [Harrisdale Senior High School]" userId="f9f029c9-d743-4d60-9f2c-e74bdec1ab07" providerId="ADAL" clId="{68EDD772-35A2-4CAE-8401-5FD4265F83C4}" dt="2023-06-24T02:46:09.920" v="420" actId="478"/>
          <ac:spMkLst>
            <pc:docMk/>
            <pc:sldMk cId="758218575" sldId="352"/>
            <ac:spMk id="25" creationId="{9AD5E6F9-F405-8ADB-0E5E-711E2306B428}"/>
          </ac:spMkLst>
        </pc:spChg>
        <pc:picChg chg="del">
          <ac:chgData name="TAN Mei Yi [Harrisdale Senior High School]" userId="f9f029c9-d743-4d60-9f2c-e74bdec1ab07" providerId="ADAL" clId="{68EDD772-35A2-4CAE-8401-5FD4265F83C4}" dt="2023-06-24T02:46:06.111" v="419" actId="478"/>
          <ac:picMkLst>
            <pc:docMk/>
            <pc:sldMk cId="758218575" sldId="352"/>
            <ac:picMk id="2" creationId="{78FEE4CC-7AA2-19A5-2F9F-49D64F96CB36}"/>
          </ac:picMkLst>
        </pc:picChg>
        <pc:picChg chg="del">
          <ac:chgData name="TAN Mei Yi [Harrisdale Senior High School]" userId="f9f029c9-d743-4d60-9f2c-e74bdec1ab07" providerId="ADAL" clId="{68EDD772-35A2-4CAE-8401-5FD4265F83C4}" dt="2023-06-24T02:46:03.436" v="418" actId="478"/>
          <ac:picMkLst>
            <pc:docMk/>
            <pc:sldMk cId="758218575" sldId="352"/>
            <ac:picMk id="5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13:02.522" v="1579" actId="478"/>
          <ac:picMkLst>
            <pc:docMk/>
            <pc:sldMk cId="758218575" sldId="352"/>
            <ac:picMk id="6" creationId="{691F3997-E9A5-C946-50AC-AFE0501E0DDC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08:50.508" v="4106" actId="1076"/>
        <pc:sldMkLst>
          <pc:docMk/>
          <pc:sldMk cId="2699366047" sldId="353"/>
        </pc:sldMkLst>
        <pc:spChg chg="add del mod">
          <ac:chgData name="TAN Mei Yi [Harrisdale Senior High School]" userId="f9f029c9-d743-4d60-9f2c-e74bdec1ab07" providerId="ADAL" clId="{68EDD772-35A2-4CAE-8401-5FD4265F83C4}" dt="2023-06-25T00:13:19.481" v="1583" actId="478"/>
          <ac:spMkLst>
            <pc:docMk/>
            <pc:sldMk cId="2699366047" sldId="353"/>
            <ac:spMk id="5" creationId="{E52424DF-E6CE-8681-CB06-50FA6DB2DF99}"/>
          </ac:spMkLst>
        </pc:spChg>
        <pc:spChg chg="add mod">
          <ac:chgData name="TAN Mei Yi [Harrisdale Senior High School]" userId="f9f029c9-d743-4d60-9f2c-e74bdec1ab07" providerId="ADAL" clId="{68EDD772-35A2-4CAE-8401-5FD4265F83C4}" dt="2023-06-25T00:13:59.030" v="1620" actId="20577"/>
          <ac:spMkLst>
            <pc:docMk/>
            <pc:sldMk cId="2699366047" sldId="353"/>
            <ac:spMk id="6" creationId="{CE17A9D5-A2D5-7E82-27B5-5DF420BA0219}"/>
          </ac:spMkLst>
        </pc:spChg>
        <pc:spChg chg="del">
          <ac:chgData name="TAN Mei Yi [Harrisdale Senior High School]" userId="f9f029c9-d743-4d60-9f2c-e74bdec1ab07" providerId="ADAL" clId="{68EDD772-35A2-4CAE-8401-5FD4265F83C4}" dt="2023-06-25T00:13:17.070" v="1581" actId="478"/>
          <ac:spMkLst>
            <pc:docMk/>
            <pc:sldMk cId="2699366047" sldId="353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04:32.708" v="3992" actId="478"/>
          <ac:spMkLst>
            <pc:docMk/>
            <pc:sldMk cId="2699366047" sldId="353"/>
            <ac:spMk id="8" creationId="{68FF449C-48A8-2C3B-E5D2-E06680848EB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4:48.732" v="4004" actId="20577"/>
          <ac:spMkLst>
            <pc:docMk/>
            <pc:sldMk cId="2699366047" sldId="353"/>
            <ac:spMk id="9" creationId="{48BABB4E-475B-E540-DD0D-7C76D24624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29.742" v="4045" actId="20577"/>
          <ac:spMkLst>
            <pc:docMk/>
            <pc:sldMk cId="2699366047" sldId="353"/>
            <ac:spMk id="10" creationId="{146E6735-80C3-1CD8-56A1-BCD02BBE95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33.600" v="4050" actId="20577"/>
          <ac:spMkLst>
            <pc:docMk/>
            <pc:sldMk cId="2699366047" sldId="353"/>
            <ac:spMk id="11" creationId="{92EF28BE-C2B0-68CC-A791-43AE081BE74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5:52.013" v="4068" actId="1076"/>
          <ac:spMkLst>
            <pc:docMk/>
            <pc:sldMk cId="2699366047" sldId="353"/>
            <ac:spMk id="12" creationId="{838C08A1-E549-8019-1C12-AA164297F04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11.528" v="4079" actId="20577"/>
          <ac:spMkLst>
            <pc:docMk/>
            <pc:sldMk cId="2699366047" sldId="353"/>
            <ac:spMk id="13" creationId="{BE5C9D4C-C22C-9AF2-E4AE-4143E0BA55F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6:22.048" v="4085" actId="20577"/>
          <ac:spMkLst>
            <pc:docMk/>
            <pc:sldMk cId="2699366047" sldId="353"/>
            <ac:spMk id="14" creationId="{159C4956-46A1-6422-CB0C-6D4C370EBB2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08:27.822" v="4101" actId="1076"/>
          <ac:spMkLst>
            <pc:docMk/>
            <pc:sldMk cId="2699366047" sldId="353"/>
            <ac:spMk id="15" creationId="{51429D21-22D5-4D93-69AE-0F79B2E3C4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03:24.436" v="3966" actId="1076"/>
          <ac:spMkLst>
            <pc:docMk/>
            <pc:sldMk cId="2699366047" sldId="353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04:29.642" v="3991" actId="20577"/>
          <ac:spMkLst>
            <pc:docMk/>
            <pc:sldMk cId="2699366047" sldId="353"/>
            <ac:spMk id="18" creationId="{F767A6EA-FDF1-17DA-600B-7B4C9713B3EF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0:14:00.960" v="1621" actId="478"/>
          <ac:picMkLst>
            <pc:docMk/>
            <pc:sldMk cId="2699366047" sldId="353"/>
            <ac:picMk id="4" creationId="{98AE9F44-D79F-E801-3912-E45F4412C3C0}"/>
          </ac:picMkLst>
        </pc:picChg>
        <pc:picChg chg="del mod">
          <ac:chgData name="TAN Mei Yi [Harrisdale Senior High School]" userId="f9f029c9-d743-4d60-9f2c-e74bdec1ab07" providerId="ADAL" clId="{68EDD772-35A2-4CAE-8401-5FD4265F83C4}" dt="2023-06-24T02:46:31.872" v="428" actId="478"/>
          <ac:picMkLst>
            <pc:docMk/>
            <pc:sldMk cId="2699366047" sldId="353"/>
            <ac:picMk id="6" creationId="{691F3997-E9A5-C946-50AC-AFE0501E0DDC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08:50.508" v="4106" actId="1076"/>
          <ac:picMkLst>
            <pc:docMk/>
            <pc:sldMk cId="2699366047" sldId="353"/>
            <ac:picMk id="19" creationId="{ED23794D-5894-8F8F-1AAA-77312F9E40BA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4T03:50:08.628" v="1072"/>
        <pc:sldMkLst>
          <pc:docMk/>
          <pc:sldMk cId="2763962111" sldId="354"/>
        </pc:sldMkLst>
        <pc:spChg chg="mod">
          <ac:chgData name="TAN Mei Yi [Harrisdale Senior High School]" userId="f9f029c9-d743-4d60-9f2c-e74bdec1ab07" providerId="ADAL" clId="{68EDD772-35A2-4CAE-8401-5FD4265F83C4}" dt="2023-06-24T02:48:18.948" v="459" actId="6549"/>
          <ac:spMkLst>
            <pc:docMk/>
            <pc:sldMk cId="2763962111" sldId="354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4T02:57:59.246" v="1035" actId="6549"/>
          <ac:spMkLst>
            <pc:docMk/>
            <pc:sldMk cId="2763962111" sldId="354"/>
            <ac:spMk id="5" creationId="{68DADA61-F34F-4C17-99B1-B16A497F5EFA}"/>
          </ac:spMkLst>
        </pc:spChg>
        <pc:spChg chg="add mod">
          <ac:chgData name="TAN Mei Yi [Harrisdale Senior High School]" userId="f9f029c9-d743-4d60-9f2c-e74bdec1ab07" providerId="ADAL" clId="{68EDD772-35A2-4CAE-8401-5FD4265F83C4}" dt="2023-06-24T03:49:35.474" v="1067" actId="27636"/>
          <ac:spMkLst>
            <pc:docMk/>
            <pc:sldMk cId="2763962111" sldId="354"/>
            <ac:spMk id="45" creationId="{5C2B8970-6675-3773-5BAA-657C98830B9E}"/>
          </ac:spMkLst>
        </pc:spChg>
        <pc:grpChg chg="del mod">
          <ac:chgData name="TAN Mei Yi [Harrisdale Senior High School]" userId="f9f029c9-d743-4d60-9f2c-e74bdec1ab07" providerId="ADAL" clId="{68EDD772-35A2-4CAE-8401-5FD4265F83C4}" dt="2023-06-24T02:53:15.985" v="807"/>
          <ac:grpSpMkLst>
            <pc:docMk/>
            <pc:sldMk cId="2763962111" sldId="354"/>
            <ac:grpSpMk id="9" creationId="{88B74BDE-2886-A33E-221E-630732738615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2" creationId="{D512930B-C991-3AB9-ADBA-5AA40D643A88}"/>
          </ac:grpSpMkLst>
        </pc:grpChg>
        <pc:grpChg chg="add del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18" creationId="{717B2E8F-0F0C-06EC-9EC5-19839FF29C6A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3:25.119" v="817"/>
          <ac:grpSpMkLst>
            <pc:docMk/>
            <pc:sldMk cId="2763962111" sldId="354"/>
            <ac:grpSpMk id="20" creationId="{F9E19EB0-D541-6BB4-A0D1-6A48F5582480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4" creationId="{7B8C31FC-4279-1B93-ECA4-8F79DB7CC28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35" creationId="{39F8C542-4DF7-939F-0221-37DB8F58134E}"/>
          </ac:grpSpMkLst>
        </pc:grpChg>
        <pc:grpChg chg="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1" creationId="{6BF2F526-8ED8-BDB5-5BA1-2B964D52C7A7}"/>
          </ac:grpSpMkLst>
        </pc:grpChg>
        <pc:grpChg chg="add mod">
          <ac:chgData name="TAN Mei Yi [Harrisdale Senior High School]" userId="f9f029c9-d743-4d60-9f2c-e74bdec1ab07" providerId="ADAL" clId="{68EDD772-35A2-4CAE-8401-5FD4265F83C4}" dt="2023-06-24T02:55:34.532" v="843" actId="164"/>
          <ac:grpSpMkLst>
            <pc:docMk/>
            <pc:sldMk cId="2763962111" sldId="354"/>
            <ac:grpSpMk id="42" creationId="{C3712B49-3034-B836-1F66-4534737AFE04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4T02:53:01.484" v="800" actId="478"/>
          <ac:picMkLst>
            <pc:docMk/>
            <pc:sldMk cId="2763962111" sldId="354"/>
            <ac:picMk id="3" creationId="{F2B6D645-873A-CDD2-85EC-F37A9061DBCF}"/>
          </ac:picMkLst>
        </pc:picChg>
        <pc:picChg chg="add mod modCrop">
          <ac:chgData name="TAN Mei Yi [Harrisdale Senior High School]" userId="f9f029c9-d743-4d60-9f2c-e74bdec1ab07" providerId="ADAL" clId="{68EDD772-35A2-4CAE-8401-5FD4265F83C4}" dt="2023-06-24T03:49:23.203" v="1065"/>
          <ac:picMkLst>
            <pc:docMk/>
            <pc:sldMk cId="2763962111" sldId="354"/>
            <ac:picMk id="44" creationId="{6F473D93-6A84-C9AE-0EA4-CB6F263F4FEB}"/>
          </ac:picMkLst>
        </pc:pic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6" creationId="{DA45CA5A-FA21-023F-824C-B910769F269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7" creationId="{F0084CEB-126C-F4B7-8AFE-C563FFD91C2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8" creationId="{C855CACB-6F36-1269-4F43-23DF1B1B3A5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0" creationId="{9A812DBA-3EA4-87B3-6D98-99D63D25CA1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15.985" v="807"/>
          <ac:inkMkLst>
            <pc:docMk/>
            <pc:sldMk cId="2763962111" sldId="354"/>
            <ac:inkMk id="11" creationId="{14626AA5-052C-A76F-4BD4-321FED6ACA2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3" creationId="{D9FEB7C2-67F0-F2DF-C86E-2881E100256C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4" creationId="{12C11C18-DDEA-DC0F-D120-E28BA77FD790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5" creationId="{1B40271B-D271-6983-CB30-B0798A38814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6" creationId="{72A6E507-57B0-7D11-96F3-BF67AC847CC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42.413" v="819"/>
          <ac:inkMkLst>
            <pc:docMk/>
            <pc:sldMk cId="2763962111" sldId="354"/>
            <ac:inkMk id="17" creationId="{B32FEE65-B07D-6D2B-9643-5EC816DD577C}"/>
          </ac:inkMkLst>
        </pc:inkChg>
        <pc:inkChg chg="add del mod">
          <ac:chgData name="TAN Mei Yi [Harrisdale Senior High School]" userId="f9f029c9-d743-4d60-9f2c-e74bdec1ab07" providerId="ADAL" clId="{68EDD772-35A2-4CAE-8401-5FD4265F83C4}" dt="2023-06-24T02:53:25.119" v="817"/>
          <ac:inkMkLst>
            <pc:docMk/>
            <pc:sldMk cId="2763962111" sldId="354"/>
            <ac:inkMk id="19" creationId="{FD32E17D-ED11-A060-38B2-6B8571675D29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5:34.532" v="843" actId="164"/>
          <ac:inkMkLst>
            <pc:docMk/>
            <pc:sldMk cId="2763962111" sldId="354"/>
            <ac:inkMk id="21" creationId="{9DD7EF26-BC8E-F2EF-40AF-91CCBFC434A6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48.611" v="821"/>
          <ac:inkMkLst>
            <pc:docMk/>
            <pc:sldMk cId="2763962111" sldId="354"/>
            <ac:inkMk id="22" creationId="{4523942B-44B2-9AE3-146C-D9A6F2802D15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3" creationId="{588B2BA9-69E3-3BB3-F31E-CD3FAEC18BA3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4" creationId="{330C5D5B-CF55-8F59-3513-82B337B40C5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5" creationId="{D9CD926E-52F9-332C-81A3-F0ADE658912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6" creationId="{0ABD99CB-F030-520C-F6D7-4A8EE4AFEB3E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7" creationId="{38B31653-8D1A-B3EA-9F45-C46B61AC2FAD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8" creationId="{C256DBD3-A09D-6E2B-9B8F-EB2C786DA05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29" creationId="{9DD85B28-A630-1C9E-B560-4CFF85BDFE9A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0" creationId="{4BC354A5-DBD0-4D22-4EAD-77C245C42F2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1" creationId="{441B8F20-9AF6-0784-D9B9-BADFAA96D754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5.731" v="834"/>
          <ac:inkMkLst>
            <pc:docMk/>
            <pc:sldMk cId="2763962111" sldId="354"/>
            <ac:inkMk id="32" creationId="{5A56985C-88E4-298B-D719-96F9F90AE5B8}"/>
          </ac:inkMkLst>
        </pc:inkChg>
        <pc:inkChg chg="add del">
          <ac:chgData name="TAN Mei Yi [Harrisdale Senior High School]" userId="f9f029c9-d743-4d60-9f2c-e74bdec1ab07" providerId="ADAL" clId="{68EDD772-35A2-4CAE-8401-5FD4265F83C4}" dt="2023-06-24T02:53:55.418" v="833"/>
          <ac:inkMkLst>
            <pc:docMk/>
            <pc:sldMk cId="2763962111" sldId="354"/>
            <ac:inkMk id="33" creationId="{EB88AE7F-65D7-E526-5724-2DFAC2765A86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6" creationId="{31ED47A7-74C2-3C34-9957-FFD53E8D1551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7" creationId="{2C6E2164-987E-32F2-8E07-0CF0983A2DB8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8" creationId="{D95538C3-2FD7-45DE-7C69-7760599C1DBF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39" creationId="{2840DC17-4C82-6CF0-D719-517018CF728B}"/>
          </ac:inkMkLst>
        </pc:inkChg>
        <pc:inkChg chg="add mod">
          <ac:chgData name="TAN Mei Yi [Harrisdale Senior High School]" userId="f9f029c9-d743-4d60-9f2c-e74bdec1ab07" providerId="ADAL" clId="{68EDD772-35A2-4CAE-8401-5FD4265F83C4}" dt="2023-06-24T02:53:59.384" v="840"/>
          <ac:inkMkLst>
            <pc:docMk/>
            <pc:sldMk cId="2763962111" sldId="354"/>
            <ac:inkMk id="40" creationId="{0A757DFA-BE7D-3B29-5EB5-EE10EF2E88F7}"/>
          </ac:inkMkLst>
        </pc:inkChg>
      </pc:sldChg>
      <pc:sldChg chg="add del">
        <pc:chgData name="TAN Mei Yi [Harrisdale Senior High School]" userId="f9f029c9-d743-4d60-9f2c-e74bdec1ab07" providerId="ADAL" clId="{68EDD772-35A2-4CAE-8401-5FD4265F83C4}" dt="2023-06-24T02:46:57.672" v="432" actId="47"/>
        <pc:sldMkLst>
          <pc:docMk/>
          <pc:sldMk cId="4119295664" sldId="354"/>
        </pc:sldMkLst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35:38.485" v="4328"/>
        <pc:sldMkLst>
          <pc:docMk/>
          <pc:sldMk cId="1433330703" sldId="355"/>
        </pc:sldMkLst>
        <pc:spChg chg="add mod">
          <ac:chgData name="TAN Mei Yi [Harrisdale Senior High School]" userId="f9f029c9-d743-4d60-9f2c-e74bdec1ab07" providerId="ADAL" clId="{68EDD772-35A2-4CAE-8401-5FD4265F83C4}" dt="2023-06-25T00:53:34.037" v="1871" actId="20577"/>
          <ac:spMkLst>
            <pc:docMk/>
            <pc:sldMk cId="1433330703" sldId="355"/>
            <ac:spMk id="6" creationId="{062B6740-5E4F-8AFE-F2FF-FD1D84F581F0}"/>
          </ac:spMkLst>
        </pc:spChg>
        <pc:spChg chg="del">
          <ac:chgData name="TAN Mei Yi [Harrisdale Senior High School]" userId="f9f029c9-d743-4d60-9f2c-e74bdec1ab07" providerId="ADAL" clId="{68EDD772-35A2-4CAE-8401-5FD4265F83C4}" dt="2023-06-25T00:14:15.498" v="1625" actId="478"/>
          <ac:spMkLst>
            <pc:docMk/>
            <pc:sldMk cId="1433330703" sldId="355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16:44.245" v="1626" actId="478"/>
          <ac:spMkLst>
            <pc:docMk/>
            <pc:sldMk cId="1433330703" sldId="355"/>
            <ac:spMk id="9" creationId="{8D675D4F-7A30-DFE8-7BD1-3F91169595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29:26.767" v="4163" actId="20577"/>
          <ac:spMkLst>
            <pc:docMk/>
            <pc:sldMk cId="1433330703" sldId="355"/>
            <ac:spMk id="10" creationId="{1473A4D9-74F2-006A-345F-5555C581002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03.055" v="4188" actId="1076"/>
          <ac:spMkLst>
            <pc:docMk/>
            <pc:sldMk cId="1433330703" sldId="355"/>
            <ac:spMk id="11" creationId="{3EF57F3D-9A13-B31C-BBFD-A12F57374E6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23.024" v="4202" actId="20577"/>
          <ac:spMkLst>
            <pc:docMk/>
            <pc:sldMk cId="1433330703" sldId="355"/>
            <ac:spMk id="12" creationId="{B3D20214-2411-A0E8-1354-D9A9EA95283B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1:31.943" v="4206" actId="6549"/>
          <ac:spMkLst>
            <pc:docMk/>
            <pc:sldMk cId="1433330703" sldId="355"/>
            <ac:spMk id="13" creationId="{F93875E0-753F-674B-46EC-79EB2A2735D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03.468" v="4220" actId="20577"/>
          <ac:spMkLst>
            <pc:docMk/>
            <pc:sldMk cId="1433330703" sldId="355"/>
            <ac:spMk id="14" creationId="{BD1A8100-E4A5-81F2-3BD0-3088A44AD33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2:24.954" v="4226" actId="20577"/>
          <ac:spMkLst>
            <pc:docMk/>
            <pc:sldMk cId="1433330703" sldId="355"/>
            <ac:spMk id="15" creationId="{822979EB-58B0-4723-C8E9-AFC737BD7B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02.099" v="4242" actId="20577"/>
          <ac:spMkLst>
            <pc:docMk/>
            <pc:sldMk cId="1433330703" sldId="355"/>
            <ac:spMk id="16" creationId="{1EF59CC2-AF44-354A-92B7-39ACAB5B2702}"/>
          </ac:spMkLst>
        </pc:spChg>
        <pc:spChg chg="mod">
          <ac:chgData name="TAN Mei Yi [Harrisdale Senior High School]" userId="f9f029c9-d743-4d60-9f2c-e74bdec1ab07" providerId="ADAL" clId="{68EDD772-35A2-4CAE-8401-5FD4265F83C4}" dt="2023-06-26T00:27:58.451" v="4132" actId="20577"/>
          <ac:spMkLst>
            <pc:docMk/>
            <pc:sldMk cId="1433330703" sldId="355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28:58.270" v="4153" actId="1076"/>
          <ac:spMkLst>
            <pc:docMk/>
            <pc:sldMk cId="1433330703" sldId="355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21.035" v="4255" actId="20577"/>
          <ac:spMkLst>
            <pc:docMk/>
            <pc:sldMk cId="1433330703" sldId="355"/>
            <ac:spMk id="19" creationId="{BCA53194-980B-E447-5801-3F2EEE25172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44.511" v="4273" actId="1076"/>
          <ac:spMkLst>
            <pc:docMk/>
            <pc:sldMk cId="1433330703" sldId="355"/>
            <ac:spMk id="20" creationId="{8B2800F0-C8CA-4F75-07C1-1AAA46A5DD3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3:56.189" v="4284" actId="1076"/>
          <ac:spMkLst>
            <pc:docMk/>
            <pc:sldMk cId="1433330703" sldId="355"/>
            <ac:spMk id="21" creationId="{213B1DD1-9628-6BDF-69D9-89D5A4F0786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20.315" v="4293" actId="1076"/>
          <ac:spMkLst>
            <pc:docMk/>
            <pc:sldMk cId="1433330703" sldId="355"/>
            <ac:spMk id="22" creationId="{4DC6BEAF-051E-BE1B-9349-E93216A68E5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41.341" v="4318" actId="1076"/>
          <ac:spMkLst>
            <pc:docMk/>
            <pc:sldMk cId="1433330703" sldId="355"/>
            <ac:spMk id="23" creationId="{E8F58A04-D386-E6B2-6269-8D096F131D4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4:53.338" v="4323" actId="1076"/>
          <ac:spMkLst>
            <pc:docMk/>
            <pc:sldMk cId="1433330703" sldId="355"/>
            <ac:spMk id="24" creationId="{7D0B40F0-856A-2F37-0205-94B6BDE7502A}"/>
          </ac:spMkLst>
        </pc:spChg>
        <pc:picChg chg="del">
          <ac:chgData name="TAN Mei Yi [Harrisdale Senior High School]" userId="f9f029c9-d743-4d60-9f2c-e74bdec1ab07" providerId="ADAL" clId="{68EDD772-35A2-4CAE-8401-5FD4265F83C4}" dt="2023-06-24T23:45:57.022" v="1076" actId="478"/>
          <ac:picMkLst>
            <pc:docMk/>
            <pc:sldMk cId="1433330703" sldId="355"/>
            <ac:picMk id="4" creationId="{98AE9F44-D79F-E801-3912-E45F4412C3C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0:53:49.692" v="1872" actId="478"/>
          <ac:picMkLst>
            <pc:docMk/>
            <pc:sldMk cId="1433330703" sldId="355"/>
            <ac:picMk id="5" creationId="{2693C92E-6CE5-AD13-6D4C-FA0C820C5BCF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0:35:27.520" v="4327" actId="1076"/>
          <ac:picMkLst>
            <pc:docMk/>
            <pc:sldMk cId="1433330703" sldId="355"/>
            <ac:picMk id="26" creationId="{E95FFBDA-6E90-D739-1506-54F059E3A7A0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6T00:47:22.585" v="4684" actId="1076"/>
        <pc:sldMkLst>
          <pc:docMk/>
          <pc:sldMk cId="552162739" sldId="356"/>
        </pc:sldMkLst>
        <pc:spChg chg="add mod">
          <ac:chgData name="TAN Mei Yi [Harrisdale Senior High School]" userId="f9f029c9-d743-4d60-9f2c-e74bdec1ab07" providerId="ADAL" clId="{68EDD772-35A2-4CAE-8401-5FD4265F83C4}" dt="2023-06-26T00:35:47.125" v="4329" actId="1076"/>
          <ac:spMkLst>
            <pc:docMk/>
            <pc:sldMk cId="552162739" sldId="356"/>
            <ac:spMk id="6" creationId="{AAF82DDB-1C8A-A63F-6969-7FD1F0BE3FDC}"/>
          </ac:spMkLst>
        </pc:spChg>
        <pc:spChg chg="del">
          <ac:chgData name="TAN Mei Yi [Harrisdale Senior High School]" userId="f9f029c9-d743-4d60-9f2c-e74bdec1ab07" providerId="ADAL" clId="{68EDD772-35A2-4CAE-8401-5FD4265F83C4}" dt="2023-06-25T00:55:20.464" v="1876" actId="478"/>
          <ac:spMkLst>
            <pc:docMk/>
            <pc:sldMk cId="552162739" sldId="356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0:55:23.169" v="1877" actId="478"/>
          <ac:spMkLst>
            <pc:docMk/>
            <pc:sldMk cId="552162739" sldId="356"/>
            <ac:spMk id="9" creationId="{24C9EA41-A900-8A6C-258C-49D4CC8F23D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6:07.668" v="4339" actId="20577"/>
          <ac:spMkLst>
            <pc:docMk/>
            <pc:sldMk cId="552162739" sldId="356"/>
            <ac:spMk id="10" creationId="{E1E1800B-CE64-9AD4-5339-B2A72679AE4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8:27.831" v="4380" actId="20577"/>
          <ac:spMkLst>
            <pc:docMk/>
            <pc:sldMk cId="552162739" sldId="356"/>
            <ac:spMk id="11" creationId="{227B94CA-4A39-95F4-7FD5-7CD27C63EA4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39:01.069" v="4417" actId="1076"/>
          <ac:spMkLst>
            <pc:docMk/>
            <pc:sldMk cId="552162739" sldId="356"/>
            <ac:spMk id="12" creationId="{63ADCC66-0682-B3C0-DC85-83232A7BD9D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50.100" v="4560" actId="20577"/>
          <ac:spMkLst>
            <pc:docMk/>
            <pc:sldMk cId="552162739" sldId="356"/>
            <ac:spMk id="13" creationId="{3C0D9E63-E1EB-1D31-805D-BC3FE4713FB6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0:17.039" v="4434" actId="478"/>
          <ac:spMkLst>
            <pc:docMk/>
            <pc:sldMk cId="552162739" sldId="356"/>
            <ac:spMk id="14" creationId="{AC832DAC-B8A4-302E-D2BF-AC48BDF4F64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29.280" v="4437" actId="1076"/>
          <ac:spMkLst>
            <pc:docMk/>
            <pc:sldMk cId="552162739" sldId="356"/>
            <ac:spMk id="15" creationId="{B0E2508A-4981-4BA3-7441-BA1D604CA7D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0:58.636" v="4441" actId="1076"/>
          <ac:spMkLst>
            <pc:docMk/>
            <pc:sldMk cId="552162739" sldId="356"/>
            <ac:spMk id="16" creationId="{8415F473-071B-E174-8697-89E0BE8FDA1B}"/>
          </ac:spMkLst>
        </pc:spChg>
        <pc:spChg chg="mod">
          <ac:chgData name="TAN Mei Yi [Harrisdale Senior High School]" userId="f9f029c9-d743-4d60-9f2c-e74bdec1ab07" providerId="ADAL" clId="{68EDD772-35A2-4CAE-8401-5FD4265F83C4}" dt="2023-06-26T00:36:46.678" v="4362" actId="1076"/>
          <ac:spMkLst>
            <pc:docMk/>
            <pc:sldMk cId="552162739" sldId="356"/>
            <ac:spMk id="17" creationId="{EC0CE4B7-66BD-F094-6B5F-74831C4C4528}"/>
          </ac:spMkLst>
        </pc:spChg>
        <pc:spChg chg="del">
          <ac:chgData name="TAN Mei Yi [Harrisdale Senior High School]" userId="f9f029c9-d743-4d60-9f2c-e74bdec1ab07" providerId="ADAL" clId="{68EDD772-35A2-4CAE-8401-5FD4265F83C4}" dt="2023-06-26T00:38:11.869" v="4365" actId="478"/>
          <ac:spMkLst>
            <pc:docMk/>
            <pc:sldMk cId="552162739" sldId="356"/>
            <ac:spMk id="18" creationId="{F767A6EA-FDF1-17DA-600B-7B4C9713B3EF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1:06.700" v="4444" actId="478"/>
          <ac:spMkLst>
            <pc:docMk/>
            <pc:sldMk cId="552162739" sldId="356"/>
            <ac:spMk id="19" creationId="{82D29095-E1E3-B422-FB3C-0DE36836211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1:28.090" v="4457" actId="1076"/>
          <ac:spMkLst>
            <pc:docMk/>
            <pc:sldMk cId="552162739" sldId="356"/>
            <ac:spMk id="20" creationId="{89D97182-FC61-4A5A-79A6-2EFDF8B2F345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2:33.325" v="4475" actId="1076"/>
          <ac:spMkLst>
            <pc:docMk/>
            <pc:sldMk cId="552162739" sldId="356"/>
            <ac:spMk id="21" creationId="{BEB75485-2E8E-7AD0-85A4-8A6E206D7141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21.662" v="4509" actId="20577"/>
          <ac:spMkLst>
            <pc:docMk/>
            <pc:sldMk cId="552162739" sldId="356"/>
            <ac:spMk id="22" creationId="{BB5FD8BE-C17E-C1C9-5FBF-71773F95D28A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0:44:16.007" v="4502" actId="478"/>
          <ac:spMkLst>
            <pc:docMk/>
            <pc:sldMk cId="552162739" sldId="356"/>
            <ac:spMk id="23" creationId="{CFEDB07E-C30F-5AC8-0C7A-A3442A7398D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4:56" v="4529" actId="20577"/>
          <ac:spMkLst>
            <pc:docMk/>
            <pc:sldMk cId="552162739" sldId="356"/>
            <ac:spMk id="24" creationId="{5720DF5D-F5E8-A095-53F4-79C5184C7560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5:29.332" v="4554" actId="20577"/>
          <ac:spMkLst>
            <pc:docMk/>
            <pc:sldMk cId="552162739" sldId="356"/>
            <ac:spMk id="25" creationId="{CFE76E05-E488-E9C5-144D-586BD6ABF5E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05.089" v="4641" actId="1076"/>
          <ac:spMkLst>
            <pc:docMk/>
            <pc:sldMk cId="552162739" sldId="356"/>
            <ac:spMk id="26" creationId="{043E56BB-4B70-163F-4027-AF8C4C93557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47:22.585" v="4684" actId="1076"/>
          <ac:spMkLst>
            <pc:docMk/>
            <pc:sldMk cId="552162739" sldId="356"/>
            <ac:spMk id="27" creationId="{B7579310-76C6-B97C-59A6-8A14C14E96A1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01:04:31.126" v="2109" actId="478"/>
          <ac:picMkLst>
            <pc:docMk/>
            <pc:sldMk cId="552162739" sldId="356"/>
            <ac:picMk id="4" creationId="{DBD33BD7-C44E-031C-3F9E-06E1C964E0FD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46:23.065" v="1080" actId="478"/>
          <ac:picMkLst>
            <pc:docMk/>
            <pc:sldMk cId="552162739" sldId="356"/>
            <ac:picMk id="5" creationId="{2693C92E-6CE5-AD13-6D4C-FA0C820C5BCF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0:48:19.029" v="4736"/>
        <pc:sldMkLst>
          <pc:docMk/>
          <pc:sldMk cId="2979594825" sldId="357"/>
        </pc:sldMkLst>
        <pc:spChg chg="mod">
          <ac:chgData name="TAN Mei Yi [Harrisdale Senior High School]" userId="f9f029c9-d743-4d60-9f2c-e74bdec1ab07" providerId="ADAL" clId="{68EDD772-35A2-4CAE-8401-5FD4265F83C4}" dt="2023-06-24T23:47:55.926" v="1086" actId="20577"/>
          <ac:spMkLst>
            <pc:docMk/>
            <pc:sldMk cId="2979594825" sldId="357"/>
            <ac:spMk id="4" creationId="{FBDC67FD-C5E7-46F4-9A43-894A6A1D2F1C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02.251" v="4732" actId="20577"/>
          <ac:spMkLst>
            <pc:docMk/>
            <pc:sldMk cId="2979594825" sldId="357"/>
            <ac:spMk id="5" creationId="{68DADA61-F34F-4C17-99B1-B16A497F5EFA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4T23:51:59.268" v="1223" actId="478"/>
          <ac:picMkLst>
            <pc:docMk/>
            <pc:sldMk cId="2979594825" sldId="357"/>
            <ac:picMk id="3" creationId="{7DA2F383-C6D8-F505-F2CA-C1B4C1A75AF2}"/>
          </ac:picMkLst>
        </pc:picChg>
      </pc:sldChg>
      <pc:sldChg chg="addSp delSp modSp add mod ord modAnim">
        <pc:chgData name="TAN Mei Yi [Harrisdale Senior High School]" userId="f9f029c9-d743-4d60-9f2c-e74bdec1ab07" providerId="ADAL" clId="{68EDD772-35A2-4CAE-8401-5FD4265F83C4}" dt="2023-06-26T01:07:31.355" v="5097" actId="20577"/>
        <pc:sldMkLst>
          <pc:docMk/>
          <pc:sldMk cId="3948512978" sldId="358"/>
        </pc:sldMkLst>
        <pc:spChg chg="add del mod">
          <ac:chgData name="TAN Mei Yi [Harrisdale Senior High School]" userId="f9f029c9-d743-4d60-9f2c-e74bdec1ab07" providerId="ADAL" clId="{68EDD772-35A2-4CAE-8401-5FD4265F83C4}" dt="2023-06-25T01:51:55.321" v="2204" actId="20577"/>
          <ac:spMkLst>
            <pc:docMk/>
            <pc:sldMk cId="3948512978" sldId="358"/>
            <ac:spMk id="6" creationId="{15E6C7E4-A5BD-67D6-FF2A-4EB548671E39}"/>
          </ac:spMkLst>
        </pc:spChg>
        <pc:spChg chg="del">
          <ac:chgData name="TAN Mei Yi [Harrisdale Senior High School]" userId="f9f029c9-d743-4d60-9f2c-e74bdec1ab07" providerId="ADAL" clId="{68EDD772-35A2-4CAE-8401-5FD4265F83C4}" dt="2023-06-25T01:51:11.509" v="2114" actId="478"/>
          <ac:spMkLst>
            <pc:docMk/>
            <pc:sldMk cId="3948512978" sldId="358"/>
            <ac:spMk id="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5T01:51:15.093" v="2115" actId="478"/>
          <ac:spMkLst>
            <pc:docMk/>
            <pc:sldMk cId="3948512978" sldId="358"/>
            <ac:spMk id="9" creationId="{9D0D71DA-8B9F-D851-225E-CBEF4F351DC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0:42.718" v="4792" actId="1076"/>
          <ac:spMkLst>
            <pc:docMk/>
            <pc:sldMk cId="3948512978" sldId="358"/>
            <ac:spMk id="10" creationId="{F46D8AA6-6B0C-330B-374E-B6587544294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0:59:43.461" v="4799" actId="1076"/>
          <ac:spMkLst>
            <pc:docMk/>
            <pc:sldMk cId="3948512978" sldId="358"/>
            <ac:spMk id="11" creationId="{65DE4A9F-9B5C-9A58-5E34-EC593418F01D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29.170" v="5005" actId="1076"/>
          <ac:spMkLst>
            <pc:docMk/>
            <pc:sldMk cId="3948512978" sldId="358"/>
            <ac:spMk id="12" creationId="{8F94E3C5-815E-3FE3-F2C3-A91D4C01951C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1:55.983" v="4852" actId="1076"/>
          <ac:spMkLst>
            <pc:docMk/>
            <pc:sldMk cId="3948512978" sldId="358"/>
            <ac:spMk id="13" creationId="{E06AE3CA-78C0-58BF-1730-19FEBD377B3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12.062" v="4895" actId="20577"/>
          <ac:spMkLst>
            <pc:docMk/>
            <pc:sldMk cId="3948512978" sldId="358"/>
            <ac:spMk id="14" creationId="{3F831EB3-3C6A-7A66-296E-0C8F813CA497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2:55.251" v="4890"/>
          <ac:spMkLst>
            <pc:docMk/>
            <pc:sldMk cId="3948512978" sldId="358"/>
            <ac:spMk id="15" creationId="{4BE25C6C-0CC0-C240-98FF-C9F059CB6B5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3:54.363" v="4933" actId="6549"/>
          <ac:spMkLst>
            <pc:docMk/>
            <pc:sldMk cId="3948512978" sldId="358"/>
            <ac:spMk id="16" creationId="{E6A719FB-7E6C-6C2C-F16A-B1FB0D3BF80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8:57.300" v="4761" actId="1076"/>
          <ac:spMkLst>
            <pc:docMk/>
            <pc:sldMk cId="3948512978" sldId="358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0:49:16.676" v="4771" actId="1076"/>
          <ac:spMkLst>
            <pc:docMk/>
            <pc:sldMk cId="3948512978" sldId="358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4:42.568" v="4980" actId="1076"/>
          <ac:spMkLst>
            <pc:docMk/>
            <pc:sldMk cId="3948512978" sldId="358"/>
            <ac:spMk id="19" creationId="{BFB1B695-3FBF-3ED6-685E-49FD38D930C8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17.794" v="5002" actId="20577"/>
          <ac:spMkLst>
            <pc:docMk/>
            <pc:sldMk cId="3948512978" sldId="358"/>
            <ac:spMk id="20" creationId="{849840E7-943E-A479-F81F-B6A6D3645249}"/>
          </ac:spMkLst>
        </pc:spChg>
        <pc:spChg chg="add del mod">
          <ac:chgData name="TAN Mei Yi [Harrisdale Senior High School]" userId="f9f029c9-d743-4d60-9f2c-e74bdec1ab07" providerId="ADAL" clId="{68EDD772-35A2-4CAE-8401-5FD4265F83C4}" dt="2023-06-26T01:06:29.539" v="5006"/>
          <ac:spMkLst>
            <pc:docMk/>
            <pc:sldMk cId="3948512978" sldId="358"/>
            <ac:spMk id="21" creationId="{6051CBAD-04A8-9981-696E-BDE0FEC0477A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6:51.180" v="5037" actId="1076"/>
          <ac:spMkLst>
            <pc:docMk/>
            <pc:sldMk cId="3948512978" sldId="358"/>
            <ac:spMk id="22" creationId="{96519921-92FE-354E-B06A-8B98F195522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05.659" v="5053" actId="1076"/>
          <ac:spMkLst>
            <pc:docMk/>
            <pc:sldMk cId="3948512978" sldId="358"/>
            <ac:spMk id="23" creationId="{CFA23717-AC86-6582-C848-968A0528911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19.037" v="5081" actId="20577"/>
          <ac:spMkLst>
            <pc:docMk/>
            <pc:sldMk cId="3948512978" sldId="358"/>
            <ac:spMk id="24" creationId="{F004A152-F7A6-DBDF-6F8F-300EECBF2CA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7:31.355" v="5097" actId="20577"/>
          <ac:spMkLst>
            <pc:docMk/>
            <pc:sldMk cId="3948512978" sldId="358"/>
            <ac:spMk id="25" creationId="{C273472F-430B-702D-BCEE-D225FA22FE30}"/>
          </ac:spMkLst>
        </pc:spChg>
        <pc:picChg chg="del">
          <ac:chgData name="TAN Mei Yi [Harrisdale Senior High School]" userId="f9f029c9-d743-4d60-9f2c-e74bdec1ab07" providerId="ADAL" clId="{68EDD772-35A2-4CAE-8401-5FD4265F83C4}" dt="2023-06-24T23:53:05.330" v="1258" actId="478"/>
          <ac:picMkLst>
            <pc:docMk/>
            <pc:sldMk cId="3948512978" sldId="358"/>
            <ac:picMk id="4" creationId="{DBD33BD7-C44E-031C-3F9E-06E1C964E0FD}"/>
          </ac:picMkLst>
        </pc:picChg>
        <pc:picChg chg="add del">
          <ac:chgData name="TAN Mei Yi [Harrisdale Senior High School]" userId="f9f029c9-d743-4d60-9f2c-e74bdec1ab07" providerId="ADAL" clId="{68EDD772-35A2-4CAE-8401-5FD4265F83C4}" dt="2023-06-25T01:51:57.025" v="2205" actId="478"/>
          <ac:picMkLst>
            <pc:docMk/>
            <pc:sldMk cId="3948512978" sldId="358"/>
            <ac:picMk id="5" creationId="{D10C3851-B8CF-E1B5-C93F-DADC0B6DEFB3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6T01:10:02.256" v="5237" actId="1076"/>
        <pc:sldMkLst>
          <pc:docMk/>
          <pc:sldMk cId="3302126290" sldId="359"/>
        </pc:sldMkLst>
        <pc:spChg chg="mod">
          <ac:chgData name="TAN Mei Yi [Harrisdale Senior High School]" userId="f9f029c9-d743-4d60-9f2c-e74bdec1ab07" providerId="ADAL" clId="{68EDD772-35A2-4CAE-8401-5FD4265F83C4}" dt="2023-06-25T01:52:33.455" v="2232" actId="20577"/>
          <ac:spMkLst>
            <pc:docMk/>
            <pc:sldMk cId="3302126290" sldId="359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5T23:36:16.968" v="2616" actId="6549"/>
          <ac:spMkLst>
            <pc:docMk/>
            <pc:sldMk cId="3302126290" sldId="359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5:34.119" v="2606" actId="1076"/>
          <ac:spMkLst>
            <pc:docMk/>
            <pc:sldMk cId="3302126290" sldId="359"/>
            <ac:spMk id="13" creationId="{5A6361AB-93A5-499E-8669-E00239992BFF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37:06.833" v="2850" actId="20577"/>
          <ac:spMkLst>
            <pc:docMk/>
            <pc:sldMk cId="3302126290" sldId="359"/>
            <ac:spMk id="14" creationId="{015E2A5D-E3A7-7C8A-19C0-C23FCB18C7C3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09:15.983" v="5177" actId="1076"/>
          <ac:spMkLst>
            <pc:docMk/>
            <pc:sldMk cId="3302126290" sldId="359"/>
            <ac:spMk id="15" creationId="{FE04B5FD-6C0E-7539-746F-435FFD2BA5E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0:02.256" v="5237" actId="1076"/>
          <ac:spMkLst>
            <pc:docMk/>
            <pc:sldMk cId="3302126290" sldId="359"/>
            <ac:spMk id="16" creationId="{FD531DC8-D479-6C3B-0C62-C78E3A3A4E83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6.392" v="5143" actId="1076"/>
          <ac:spMkLst>
            <pc:docMk/>
            <pc:sldMk cId="3302126290" sldId="359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08:59.646" v="5144" actId="1076"/>
          <ac:spMkLst>
            <pc:docMk/>
            <pc:sldMk cId="3302126290" sldId="359"/>
            <ac:spMk id="18" creationId="{F767A6EA-FDF1-17DA-600B-7B4C9713B3EF}"/>
          </ac:spMkLst>
        </pc:spChg>
        <pc:picChg chg="add del">
          <ac:chgData name="TAN Mei Yi [Harrisdale Senior High School]" userId="f9f029c9-d743-4d60-9f2c-e74bdec1ab07" providerId="ADAL" clId="{68EDD772-35A2-4CAE-8401-5FD4265F83C4}" dt="2023-06-24T23:53:33.075" v="1263" actId="22"/>
          <ac:picMkLst>
            <pc:docMk/>
            <pc:sldMk cId="3302126290" sldId="359"/>
            <ac:picMk id="4" creationId="{D990D0CB-ED3A-E98B-2706-9B44C2384F77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3:31.751" v="1261" actId="478"/>
          <ac:picMkLst>
            <pc:docMk/>
            <pc:sldMk cId="3302126290" sldId="359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37:09.067" v="2851" actId="478"/>
          <ac:picMkLst>
            <pc:docMk/>
            <pc:sldMk cId="3302126290" sldId="359"/>
            <ac:picMk id="8" creationId="{BE522618-1018-C1DD-6481-8B18A7AF5438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8.528" v="2586" actId="478"/>
          <ac:picMkLst>
            <pc:docMk/>
            <pc:sldMk cId="3302126290" sldId="359"/>
            <ac:picMk id="10" creationId="{978F0EFF-91C2-4B6C-D759-88E8265E2214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01:59:15.995" v="2584" actId="478"/>
          <ac:picMkLst>
            <pc:docMk/>
            <pc:sldMk cId="3302126290" sldId="359"/>
            <ac:picMk id="12" creationId="{F05D1A77-5084-6A6D-789C-ED4B9DE6136A}"/>
          </ac:picMkLst>
        </pc:picChg>
      </pc:sldChg>
      <pc:sldChg chg="addSp delSp modSp add mod delAnim modAnim">
        <pc:chgData name="TAN Mei Yi [Harrisdale Senior High School]" userId="f9f029c9-d743-4d60-9f2c-e74bdec1ab07" providerId="ADAL" clId="{68EDD772-35A2-4CAE-8401-5FD4265F83C4}" dt="2023-06-28T02:36:44.171" v="5423" actId="20577"/>
        <pc:sldMkLst>
          <pc:docMk/>
          <pc:sldMk cId="1276559418" sldId="360"/>
        </pc:sldMkLst>
        <pc:spChg chg="mod">
          <ac:chgData name="TAN Mei Yi [Harrisdale Senior High School]" userId="f9f029c9-d743-4d60-9f2c-e74bdec1ab07" providerId="ADAL" clId="{68EDD772-35A2-4CAE-8401-5FD4265F83C4}" dt="2023-06-25T00:02:42.388" v="1296" actId="20577"/>
          <ac:spMkLst>
            <pc:docMk/>
            <pc:sldMk cId="1276559418" sldId="360"/>
            <ac:spMk id="3" creationId="{51FC27DD-D18C-C502-C832-4FDF7AFBE3C9}"/>
          </ac:spMkLst>
        </pc:spChg>
        <pc:spChg chg="mod">
          <ac:chgData name="TAN Mei Yi [Harrisdale Senior High School]" userId="f9f029c9-d743-4d60-9f2c-e74bdec1ab07" providerId="ADAL" clId="{68EDD772-35A2-4CAE-8401-5FD4265F83C4}" dt="2023-06-28T02:36:44.171" v="5423" actId="20577"/>
          <ac:spMkLst>
            <pc:docMk/>
            <pc:sldMk cId="1276559418" sldId="360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6:50.754" v="3270" actId="164"/>
          <ac:spMkLst>
            <pc:docMk/>
            <pc:sldMk cId="1276559418" sldId="360"/>
            <ac:spMk id="9" creationId="{EC99F071-BF0F-84E0-2C9A-D64D546BA992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12.629" v="3277" actId="1035"/>
          <ac:spMkLst>
            <pc:docMk/>
            <pc:sldMk cId="1276559418" sldId="360"/>
            <ac:spMk id="10" creationId="{B28F3384-1184-9108-57BD-04F3A41324E4}"/>
          </ac:spMkLst>
        </pc:spChg>
        <pc:spChg chg="add mod">
          <ac:chgData name="TAN Mei Yi [Harrisdale Senior High School]" userId="f9f029c9-d743-4d60-9f2c-e74bdec1ab07" providerId="ADAL" clId="{68EDD772-35A2-4CAE-8401-5FD4265F83C4}" dt="2023-06-25T23:47:27.412" v="3282" actId="20577"/>
          <ac:spMkLst>
            <pc:docMk/>
            <pc:sldMk cId="1276559418" sldId="360"/>
            <ac:spMk id="12" creationId="{5528FAA4-452C-9338-0AB3-6BED4D48A45B}"/>
          </ac:spMkLst>
        </pc:spChg>
        <pc:spChg chg="mod">
          <ac:chgData name="TAN Mei Yi [Harrisdale Senior High School]" userId="f9f029c9-d743-4d60-9f2c-e74bdec1ab07" providerId="ADAL" clId="{68EDD772-35A2-4CAE-8401-5FD4265F83C4}" dt="2023-06-25T23:47:21.981" v="3279" actId="1076"/>
          <ac:spMkLst>
            <pc:docMk/>
            <pc:sldMk cId="1276559418" sldId="360"/>
            <ac:spMk id="17" creationId="{EC0CE4B7-66BD-F094-6B5F-74831C4C4528}"/>
          </ac:spMkLst>
        </pc:spChg>
        <pc:spChg chg="del mod">
          <ac:chgData name="TAN Mei Yi [Harrisdale Senior High School]" userId="f9f029c9-d743-4d60-9f2c-e74bdec1ab07" providerId="ADAL" clId="{68EDD772-35A2-4CAE-8401-5FD4265F83C4}" dt="2023-06-25T23:48:07.246" v="3291" actId="478"/>
          <ac:spMkLst>
            <pc:docMk/>
            <pc:sldMk cId="1276559418" sldId="360"/>
            <ac:spMk id="18" creationId="{F767A6EA-FDF1-17DA-600B-7B4C9713B3EF}"/>
          </ac:spMkLst>
        </pc:spChg>
        <pc:grpChg chg="add mod">
          <ac:chgData name="TAN Mei Yi [Harrisdale Senior High School]" userId="f9f029c9-d743-4d60-9f2c-e74bdec1ab07" providerId="ADAL" clId="{68EDD772-35A2-4CAE-8401-5FD4265F83C4}" dt="2023-06-25T23:47:17.442" v="3278" actId="167"/>
          <ac:grpSpMkLst>
            <pc:docMk/>
            <pc:sldMk cId="1276559418" sldId="360"/>
            <ac:grpSpMk id="11" creationId="{E7E0DFCE-1F0B-9598-F32C-757A54BCEDB2}"/>
          </ac:grpSpMkLst>
        </pc:grpChg>
        <pc:picChg chg="add del mod">
          <ac:chgData name="TAN Mei Yi [Harrisdale Senior High School]" userId="f9f029c9-d743-4d60-9f2c-e74bdec1ab07" providerId="ADAL" clId="{68EDD772-35A2-4CAE-8401-5FD4265F83C4}" dt="2023-06-25T23:40:42.828" v="3079" actId="478"/>
          <ac:picMkLst>
            <pc:docMk/>
            <pc:sldMk cId="1276559418" sldId="360"/>
            <ac:picMk id="4" creationId="{D364B16C-78C5-D841-7CEF-C3376F9D8FD1}"/>
          </ac:picMkLst>
        </pc:picChg>
        <pc:picChg chg="del">
          <ac:chgData name="TAN Mei Yi [Harrisdale Senior High School]" userId="f9f029c9-d743-4d60-9f2c-e74bdec1ab07" providerId="ADAL" clId="{68EDD772-35A2-4CAE-8401-5FD4265F83C4}" dt="2023-06-24T23:55:35.494" v="1271" actId="478"/>
          <ac:picMkLst>
            <pc:docMk/>
            <pc:sldMk cId="1276559418" sldId="360"/>
            <ac:picMk id="5" creationId="{D10C3851-B8CF-E1B5-C93F-DADC0B6DEFB3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7:55.029" v="3290" actId="478"/>
          <ac:picMkLst>
            <pc:docMk/>
            <pc:sldMk cId="1276559418" sldId="360"/>
            <ac:picMk id="8" creationId="{63112DE1-4F8E-48C5-9B9E-E7469832E6A5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40:44.628" v="3080" actId="478"/>
          <ac:picMkLst>
            <pc:docMk/>
            <pc:sldMk cId="1276559418" sldId="360"/>
            <ac:picMk id="1026" creationId="{656D5F06-C449-4F3E-8A06-AAC85F931CF9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5T23:46:50.754" v="3270" actId="164"/>
          <ac:picMkLst>
            <pc:docMk/>
            <pc:sldMk cId="1276559418" sldId="360"/>
            <ac:picMk id="1028" creationId="{737673BF-1FC3-187C-A60C-D53466B905ED}"/>
          </ac:picMkLst>
        </pc:picChg>
      </pc:sldChg>
      <pc:sldChg chg="addSp delSp modSp add mod modAnim">
        <pc:chgData name="TAN Mei Yi [Harrisdale Senior High School]" userId="f9f029c9-d743-4d60-9f2c-e74bdec1ab07" providerId="ADAL" clId="{68EDD772-35A2-4CAE-8401-5FD4265F83C4}" dt="2023-06-28T02:37:40.133" v="5425" actId="20577"/>
        <pc:sldMkLst>
          <pc:docMk/>
          <pc:sldMk cId="971590549" sldId="361"/>
        </pc:sldMkLst>
        <pc:spChg chg="add mod">
          <ac:chgData name="TAN Mei Yi [Harrisdale Senior High School]" userId="f9f029c9-d743-4d60-9f2c-e74bdec1ab07" providerId="ADAL" clId="{68EDD772-35A2-4CAE-8401-5FD4265F83C4}" dt="2023-06-26T01:11:22.256" v="5291" actId="1076"/>
          <ac:spMkLst>
            <pc:docMk/>
            <pc:sldMk cId="971590549" sldId="361"/>
            <ac:spMk id="5" creationId="{00A1C1EA-E0BE-B55E-2E77-AB19E27DDE9D}"/>
          </ac:spMkLst>
        </pc:spChg>
        <pc:spChg chg="mod">
          <ac:chgData name="TAN Mei Yi [Harrisdale Senior High School]" userId="f9f029c9-d743-4d60-9f2c-e74bdec1ab07" providerId="ADAL" clId="{68EDD772-35A2-4CAE-8401-5FD4265F83C4}" dt="2023-06-28T02:37:40.133" v="5425" actId="20577"/>
          <ac:spMkLst>
            <pc:docMk/>
            <pc:sldMk cId="971590549" sldId="361"/>
            <ac:spMk id="6" creationId="{15E6C7E4-A5BD-67D6-FF2A-4EB548671E3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1:38.798" v="5302" actId="1076"/>
          <ac:spMkLst>
            <pc:docMk/>
            <pc:sldMk cId="971590549" sldId="361"/>
            <ac:spMk id="7" creationId="{3391DEB3-6927-D64A-55DF-432FEBC6865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31.591" v="5333" actId="1076"/>
          <ac:spMkLst>
            <pc:docMk/>
            <pc:sldMk cId="971590549" sldId="361"/>
            <ac:spMk id="8" creationId="{BB415A99-561D-26F5-6BC3-25363F3D0BC2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2:46.423" v="5340" actId="20577"/>
          <ac:spMkLst>
            <pc:docMk/>
            <pc:sldMk cId="971590549" sldId="361"/>
            <ac:spMk id="9" creationId="{52CE4DDB-6DDB-C721-C38D-8F5CB102017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0.151" v="5347" actId="20577"/>
          <ac:spMkLst>
            <pc:docMk/>
            <pc:sldMk cId="971590549" sldId="361"/>
            <ac:spMk id="10" creationId="{4E61FC9E-DEBB-2C37-A523-2CE5661D302E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08.774" v="5355" actId="20577"/>
          <ac:spMkLst>
            <pc:docMk/>
            <pc:sldMk cId="971590549" sldId="361"/>
            <ac:spMk id="11" creationId="{A7F7ACDB-D4F3-A54A-3D38-6A3A762EF487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3:23.372" v="5364" actId="1076"/>
          <ac:spMkLst>
            <pc:docMk/>
            <pc:sldMk cId="971590549" sldId="361"/>
            <ac:spMk id="12" creationId="{FB3A8900-2597-897E-7214-85991F20A1B6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07.489" v="5380" actId="20577"/>
          <ac:spMkLst>
            <pc:docMk/>
            <pc:sldMk cId="971590549" sldId="361"/>
            <ac:spMk id="13" creationId="{67CE2F3D-0547-066B-6A1F-151978EDF389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4:33.206" v="5404" actId="20577"/>
          <ac:spMkLst>
            <pc:docMk/>
            <pc:sldMk cId="971590549" sldId="361"/>
            <ac:spMk id="16" creationId="{BC0F57E0-8DCA-E314-0805-B34BFF9C26E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7" creationId="{EC0CE4B7-66BD-F094-6B5F-74831C4C4528}"/>
          </ac:spMkLst>
        </pc:spChg>
        <pc:spChg chg="mod">
          <ac:chgData name="TAN Mei Yi [Harrisdale Senior High School]" userId="f9f029c9-d743-4d60-9f2c-e74bdec1ab07" providerId="ADAL" clId="{68EDD772-35A2-4CAE-8401-5FD4265F83C4}" dt="2023-06-26T01:10:57.203" v="5264" actId="1076"/>
          <ac:spMkLst>
            <pc:docMk/>
            <pc:sldMk cId="971590549" sldId="361"/>
            <ac:spMk id="18" creationId="{F767A6EA-FDF1-17DA-600B-7B4C9713B3EF}"/>
          </ac:spMkLst>
        </pc:spChg>
        <pc:spChg chg="add mod">
          <ac:chgData name="TAN Mei Yi [Harrisdale Senior High School]" userId="f9f029c9-d743-4d60-9f2c-e74bdec1ab07" providerId="ADAL" clId="{68EDD772-35A2-4CAE-8401-5FD4265F83C4}" dt="2023-06-26T01:15:26.746" v="5422" actId="1076"/>
          <ac:spMkLst>
            <pc:docMk/>
            <pc:sldMk cId="971590549" sldId="361"/>
            <ac:spMk id="19" creationId="{D45851F3-06E2-1EDE-12C0-065796E2AC7E}"/>
          </ac:spMkLst>
        </pc:spChg>
        <pc:picChg chg="add del mod">
          <ac:chgData name="TAN Mei Yi [Harrisdale Senior High School]" userId="f9f029c9-d743-4d60-9f2c-e74bdec1ab07" providerId="ADAL" clId="{68EDD772-35A2-4CAE-8401-5FD4265F83C4}" dt="2023-06-25T23:51:30.324" v="3462" actId="478"/>
          <ac:picMkLst>
            <pc:docMk/>
            <pc:sldMk cId="971590549" sldId="361"/>
            <ac:picMk id="4" creationId="{5BB44D0D-5F27-BF5C-4D48-9F61F6C7B730}"/>
          </ac:picMkLst>
        </pc:picChg>
        <pc:picChg chg="add mod">
          <ac:chgData name="TAN Mei Yi [Harrisdale Senior High School]" userId="f9f029c9-d743-4d60-9f2c-e74bdec1ab07" providerId="ADAL" clId="{68EDD772-35A2-4CAE-8401-5FD4265F83C4}" dt="2023-06-26T01:13:51.828" v="5369" actId="1076"/>
          <ac:picMkLst>
            <pc:docMk/>
            <pc:sldMk cId="971590549" sldId="361"/>
            <ac:picMk id="15" creationId="{6448AE96-A55E-C5DD-0921-96494E179EBC}"/>
          </ac:picMkLst>
        </pc:picChg>
      </pc:sldChg>
      <pc:sldChg chg="addSp delSp modSp add del mod">
        <pc:chgData name="TAN Mei Yi [Harrisdale Senior High School]" userId="f9f029c9-d743-4d60-9f2c-e74bdec1ab07" providerId="ADAL" clId="{68EDD772-35A2-4CAE-8401-5FD4265F83C4}" dt="2023-06-26T01:08:29.125" v="5098" actId="47"/>
        <pc:sldMkLst>
          <pc:docMk/>
          <pc:sldMk cId="1445736168" sldId="362"/>
        </pc:sldMkLst>
        <pc:spChg chg="mod">
          <ac:chgData name="TAN Mei Yi [Harrisdale Senior High School]" userId="f9f029c9-d743-4d60-9f2c-e74bdec1ab07" providerId="ADAL" clId="{68EDD772-35A2-4CAE-8401-5FD4265F83C4}" dt="2023-06-25T23:55:19.742" v="3707" actId="20577"/>
          <ac:spMkLst>
            <pc:docMk/>
            <pc:sldMk cId="1445736168" sldId="362"/>
            <ac:spMk id="6" creationId="{15E6C7E4-A5BD-67D6-FF2A-4EB548671E39}"/>
          </ac:spMkLst>
        </pc:spChg>
        <pc:picChg chg="del">
          <ac:chgData name="TAN Mei Yi [Harrisdale Senior High School]" userId="f9f029c9-d743-4d60-9f2c-e74bdec1ab07" providerId="ADAL" clId="{68EDD772-35A2-4CAE-8401-5FD4265F83C4}" dt="2023-06-25T23:49:16.691" v="3296" actId="478"/>
          <ac:picMkLst>
            <pc:docMk/>
            <pc:sldMk cId="1445736168" sldId="362"/>
            <ac:picMk id="4" creationId="{5BB44D0D-5F27-BF5C-4D48-9F61F6C7B730}"/>
          </ac:picMkLst>
        </pc:picChg>
        <pc:picChg chg="add del mod">
          <ac:chgData name="TAN Mei Yi [Harrisdale Senior High School]" userId="f9f029c9-d743-4d60-9f2c-e74bdec1ab07" providerId="ADAL" clId="{68EDD772-35A2-4CAE-8401-5FD4265F83C4}" dt="2023-06-25T23:55:21.160" v="3708" actId="478"/>
          <ac:picMkLst>
            <pc:docMk/>
            <pc:sldMk cId="1445736168" sldId="362"/>
            <ac:picMk id="5" creationId="{80254908-D8B3-8131-226A-7AEB4EB82667}"/>
          </ac:picMkLst>
        </pc:picChg>
      </pc:sldChg>
    </pc:docChg>
  </pc:docChgLst>
  <pc:docChgLst>
    <pc:chgData name="TAN Mei Yi [Harrisdale Senior High School]" userId="f9f029c9-d743-4d60-9f2c-e74bdec1ab07" providerId="ADAL" clId="{C3B2CD3A-B7E1-46CA-B285-F2BCE5026DF9}"/>
    <pc:docChg chg="undo custSel addSld delSld modSld sldOrd">
      <pc:chgData name="TAN Mei Yi [Harrisdale Senior High School]" userId="f9f029c9-d743-4d60-9f2c-e74bdec1ab07" providerId="ADAL" clId="{C3B2CD3A-B7E1-46CA-B285-F2BCE5026DF9}" dt="2023-06-11T05:16:38.886" v="159" actId="47"/>
      <pc:docMkLst>
        <pc:docMk/>
      </pc:docMkLst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30791497" sldId="25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27595002" sldId="25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082485183" sldId="26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581592662" sldId="26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32750732" sldId="265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808648982" sldId="266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4:47.332" v="112"/>
        <pc:sldMkLst>
          <pc:docMk/>
          <pc:sldMk cId="1318951816" sldId="269"/>
        </pc:sldMkLst>
        <pc:spChg chg="add mod">
          <ac:chgData name="TAN Mei Yi [Harrisdale Senior High School]" userId="f9f029c9-d743-4d60-9f2c-e74bdec1ab07" providerId="ADAL" clId="{C3B2CD3A-B7E1-46CA-B285-F2BCE5026DF9}" dt="2023-06-11T04:57:53.776" v="40"/>
          <ac:spMkLst>
            <pc:docMk/>
            <pc:sldMk cId="1318951816" sldId="269"/>
            <ac:spMk id="2" creationId="{3515EBDF-6D8A-09ED-5A29-318EC454B4C2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17.474" v="95" actId="207"/>
          <ac:spMkLst>
            <pc:docMk/>
            <pc:sldMk cId="1318951816" sldId="269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53.226" v="39" actId="478"/>
          <ac:spMkLst>
            <pc:docMk/>
            <pc:sldMk cId="1318951816" sldId="269"/>
            <ac:spMk id="4" creationId="{E11258B5-67DA-4EE6-98F0-BB99D723EC8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3:03.605" v="101" actId="207"/>
          <ac:spMkLst>
            <pc:docMk/>
            <pc:sldMk cId="1318951816" sldId="269"/>
            <ac:spMk id="6" creationId="{FB0E3FB2-C3CB-44CA-AD2A-7D1F3F5F852F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36.144" v="99" actId="167"/>
          <ac:spMkLst>
            <pc:docMk/>
            <pc:sldMk cId="1318951816" sldId="269"/>
            <ac:spMk id="7" creationId="{27726421-3811-4F8A-A221-03D8DEE8BB6C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4:38.276" v="110" actId="9405"/>
          <ac:inkMkLst>
            <pc:docMk/>
            <pc:sldMk cId="1318951816" sldId="269"/>
            <ac:inkMk id="5" creationId="{13951D6E-94F4-3588-E908-C830BF4DEA74}"/>
          </ac:inkMkLst>
        </pc:inkChg>
      </pc:sldChg>
      <pc:sldChg chg="addSp delSp modSp add mod ord modAnim">
        <pc:chgData name="TAN Mei Yi [Harrisdale Senior High School]" userId="f9f029c9-d743-4d60-9f2c-e74bdec1ab07" providerId="ADAL" clId="{C3B2CD3A-B7E1-46CA-B285-F2BCE5026DF9}" dt="2023-06-11T05:01:12.797" v="89"/>
        <pc:sldMkLst>
          <pc:docMk/>
          <pc:sldMk cId="2239862296" sldId="270"/>
        </pc:sldMkLst>
        <pc:spChg chg="add mod">
          <ac:chgData name="TAN Mei Yi [Harrisdale Senior High School]" userId="f9f029c9-d743-4d60-9f2c-e74bdec1ab07" providerId="ADAL" clId="{C3B2CD3A-B7E1-46CA-B285-F2BCE5026DF9}" dt="2023-06-11T04:57:45.213" v="36"/>
          <ac:spMkLst>
            <pc:docMk/>
            <pc:sldMk cId="2239862296" sldId="270"/>
            <ac:spMk id="2" creationId="{9A7688CC-9AA4-0464-2755-D3F927C722B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0:21.725" v="72" actId="20577"/>
          <ac:spMkLst>
            <pc:docMk/>
            <pc:sldMk cId="2239862296" sldId="2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02.785" v="87" actId="20577"/>
          <ac:spMkLst>
            <pc:docMk/>
            <pc:sldMk cId="2239862296" sldId="270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00:06.346" v="63"/>
          <ac:spMkLst>
            <pc:docMk/>
            <pc:sldMk cId="2239862296" sldId="270"/>
            <ac:spMk id="5" creationId="{68C79150-7CF2-348A-72B0-263D375B14E2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4.791" v="35" actId="478"/>
          <ac:spMkLst>
            <pc:docMk/>
            <pc:sldMk cId="2239862296" sldId="270"/>
            <ac:spMk id="7" creationId="{3FB4E75C-0353-430D-99D4-EB4A03420DEC}"/>
          </ac:spMkLst>
        </pc:spChg>
      </pc:sldChg>
      <pc:sldChg chg="addSp delSp modSp add mod modAnim">
        <pc:chgData name="TAN Mei Yi [Harrisdale Senior High School]" userId="f9f029c9-d743-4d60-9f2c-e74bdec1ab07" providerId="ADAL" clId="{C3B2CD3A-B7E1-46CA-B285-F2BCE5026DF9}" dt="2023-06-11T05:06:56.480" v="129"/>
        <pc:sldMkLst>
          <pc:docMk/>
          <pc:sldMk cId="1481058828" sldId="271"/>
        </pc:sldMkLst>
        <pc:spChg chg="add mod">
          <ac:chgData name="TAN Mei Yi [Harrisdale Senior High School]" userId="f9f029c9-d743-4d60-9f2c-e74bdec1ab07" providerId="ADAL" clId="{C3B2CD3A-B7E1-46CA-B285-F2BCE5026DF9}" dt="2023-06-11T04:58:46.919" v="48"/>
          <ac:spMkLst>
            <pc:docMk/>
            <pc:sldMk cId="1481058828" sldId="271"/>
            <ac:spMk id="2" creationId="{59B7D645-0D26-0BF4-FD0F-5AD532F7ADE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4:06.921" v="107" actId="207"/>
          <ac:spMkLst>
            <pc:docMk/>
            <pc:sldMk cId="1481058828" sldId="271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46.666" v="47" actId="478"/>
          <ac:spMkLst>
            <pc:docMk/>
            <pc:sldMk cId="1481058828" sldId="271"/>
            <ac:spMk id="4" creationId="{E11258B5-67DA-4EE6-98F0-BB99D723EC85}"/>
          </ac:spMkLst>
        </pc:spChg>
        <pc:spChg chg="add mod ord">
          <ac:chgData name="TAN Mei Yi [Harrisdale Senior High School]" userId="f9f029c9-d743-4d60-9f2c-e74bdec1ab07" providerId="ADAL" clId="{C3B2CD3A-B7E1-46CA-B285-F2BCE5026DF9}" dt="2023-06-11T05:05:43.113" v="121" actId="167"/>
          <ac:spMkLst>
            <pc:docMk/>
            <pc:sldMk cId="1481058828" sldId="271"/>
            <ac:spMk id="6" creationId="{AC0FC886-D926-D765-0CCE-16A5455AAA5F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5:01.746" v="113" actId="9405"/>
          <ac:inkMkLst>
            <pc:docMk/>
            <pc:sldMk cId="1481058828" sldId="271"/>
            <ac:inkMk id="5" creationId="{48D02637-1EA5-A491-573A-848A51FDBB5D}"/>
          </ac:inkMkLst>
        </pc:inkChg>
      </pc:sldChg>
      <pc:sldChg chg="add del">
        <pc:chgData name="TAN Mei Yi [Harrisdale Senior High School]" userId="f9f029c9-d743-4d60-9f2c-e74bdec1ab07" providerId="ADAL" clId="{C3B2CD3A-B7E1-46CA-B285-F2BCE5026DF9}" dt="2023-06-11T04:58:58.231" v="52" actId="47"/>
        <pc:sldMkLst>
          <pc:docMk/>
          <pc:sldMk cId="3727571065" sldId="273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7:40.361" v="134"/>
        <pc:sldMkLst>
          <pc:docMk/>
          <pc:sldMk cId="1803954934" sldId="274"/>
        </pc:sldMkLst>
        <pc:spChg chg="add mod">
          <ac:chgData name="TAN Mei Yi [Harrisdale Senior High School]" userId="f9f029c9-d743-4d60-9f2c-e74bdec1ab07" providerId="ADAL" clId="{C3B2CD3A-B7E1-46CA-B285-F2BCE5026DF9}" dt="2023-06-11T04:58:55.919" v="51"/>
          <ac:spMkLst>
            <pc:docMk/>
            <pc:sldMk cId="1803954934" sldId="274"/>
            <ac:spMk id="2" creationId="{982F9309-B371-B023-2E58-A7736B6437EC}"/>
          </ac:spMkLst>
        </pc:spChg>
        <pc:spChg chg="mod">
          <ac:chgData name="TAN Mei Yi [Harrisdale Senior High School]" userId="f9f029c9-d743-4d60-9f2c-e74bdec1ab07" providerId="ADAL" clId="{C3B2CD3A-B7E1-46CA-B285-F2BCE5026DF9}" dt="2023-06-11T05:07:24.581" v="131" actId="207"/>
          <ac:spMkLst>
            <pc:docMk/>
            <pc:sldMk cId="1803954934" sldId="274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55.598" v="50" actId="478"/>
          <ac:spMkLst>
            <pc:docMk/>
            <pc:sldMk cId="1803954934" sldId="274"/>
            <ac:spMk id="4" creationId="{E11258B5-67DA-4EE6-98F0-BB99D723EC85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5:14:25.793" v="15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3B2CD3A-B7E1-46CA-B285-F2BCE5026DF9}" dt="2023-06-11T05:14:25.793" v="15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4:48:15.534" v="2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3B2CD3A-B7E1-46CA-B285-F2BCE5026DF9}" dt="2023-06-11T04:47:20.862" v="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3B2CD3A-B7E1-46CA-B285-F2BCE5026DF9}" dt="2023-06-11T04:48:15.534" v="2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057994458" sldId="29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600687480" sldId="296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19249193" sldId="29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170412506" sldId="29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41039748" sldId="30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821331227" sldId="30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956705432" sldId="302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476950925" sldId="303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97842005" sldId="30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308434004" sldId="305"/>
        </pc:sldMkLst>
      </pc:sldChg>
      <pc:sldChg chg="modSp add del mod modAnim">
        <pc:chgData name="TAN Mei Yi [Harrisdale Senior High School]" userId="f9f029c9-d743-4d60-9f2c-e74bdec1ab07" providerId="ADAL" clId="{C3B2CD3A-B7E1-46CA-B285-F2BCE5026DF9}" dt="2023-06-11T04:56:22.484" v="29" actId="47"/>
        <pc:sldMkLst>
          <pc:docMk/>
          <pc:sldMk cId="938807537" sldId="306"/>
        </pc:sldMkLst>
        <pc:spChg chg="mod">
          <ac:chgData name="TAN Mei Yi [Harrisdale Senior High School]" userId="f9f029c9-d743-4d60-9f2c-e74bdec1ab07" providerId="ADAL" clId="{C3B2CD3A-B7E1-46CA-B285-F2BCE5026DF9}" dt="2023-06-11T04:49:27.145" v="28" actId="207"/>
          <ac:spMkLst>
            <pc:docMk/>
            <pc:sldMk cId="938807537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4:49:11.814" v="25" actId="208"/>
          <ac:spMkLst>
            <pc:docMk/>
            <pc:sldMk cId="938807537" sldId="306"/>
            <ac:spMk id="6" creationId="{B54C84CA-BD6D-419A-B8F8-0FE4B9847EF7}"/>
          </ac:spMkLst>
        </pc:spChg>
      </pc:sldChg>
      <pc:sldChg chg="add del">
        <pc:chgData name="TAN Mei Yi [Harrisdale Senior High School]" userId="f9f029c9-d743-4d60-9f2c-e74bdec1ab07" providerId="ADAL" clId="{C3B2CD3A-B7E1-46CA-B285-F2BCE5026DF9}" dt="2023-06-11T04:56:43.496" v="33" actId="47"/>
        <pc:sldMkLst>
          <pc:docMk/>
          <pc:sldMk cId="1730155264" sldId="307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1:33.842" v="93"/>
        <pc:sldMkLst>
          <pc:docMk/>
          <pc:sldMk cId="297318505" sldId="308"/>
        </pc:sldMkLst>
        <pc:spChg chg="add mod">
          <ac:chgData name="TAN Mei Yi [Harrisdale Senior High School]" userId="f9f029c9-d743-4d60-9f2c-e74bdec1ab07" providerId="ADAL" clId="{C3B2CD3A-B7E1-46CA-B285-F2BCE5026DF9}" dt="2023-06-11T04:57:49.539" v="38"/>
          <ac:spMkLst>
            <pc:docMk/>
            <pc:sldMk cId="297318505" sldId="308"/>
            <ac:spMk id="2" creationId="{B3D4894E-4D91-E233-F29C-F1BE52E60D5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28.158" v="92" actId="207"/>
          <ac:spMkLst>
            <pc:docMk/>
            <pc:sldMk cId="297318505" sldId="308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9.185" v="37" actId="478"/>
          <ac:spMkLst>
            <pc:docMk/>
            <pc:sldMk cId="297318505" sldId="308"/>
            <ac:spMk id="4" creationId="{4D8A380B-B533-4EAE-8E8D-3860D4C9BE03}"/>
          </ac:spMkLst>
        </pc:spChg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938807537" sldId="309"/>
        </pc:sldMkLst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116718190" sldId="340"/>
        </pc:sldMkLst>
      </pc:sldChg>
      <pc:sldChg chg="add ord">
        <pc:chgData name="TAN Mei Yi [Harrisdale Senior High School]" userId="f9f029c9-d743-4d60-9f2c-e74bdec1ab07" providerId="ADAL" clId="{C3B2CD3A-B7E1-46CA-B285-F2BCE5026DF9}" dt="2023-06-11T04:56:40.947" v="32"/>
        <pc:sldMkLst>
          <pc:docMk/>
          <pc:sldMk cId="2660949895" sldId="341"/>
        </pc:sldMkLst>
      </pc:sldChg>
      <pc:sldChg chg="addSp delSp modSp add del mod ord addAnim delAnim modAnim">
        <pc:chgData name="TAN Mei Yi [Harrisdale Senior High School]" userId="f9f029c9-d743-4d60-9f2c-e74bdec1ab07" providerId="ADAL" clId="{C3B2CD3A-B7E1-46CA-B285-F2BCE5026DF9}" dt="2023-06-11T05:16:38.886" v="159" actId="47"/>
        <pc:sldMkLst>
          <pc:docMk/>
          <pc:sldMk cId="2738544585" sldId="342"/>
        </pc:sldMkLst>
        <pc:spChg chg="add del mod">
          <ac:chgData name="TAN Mei Yi [Harrisdale Senior High School]" userId="f9f029c9-d743-4d60-9f2c-e74bdec1ab07" providerId="ADAL" clId="{C3B2CD3A-B7E1-46CA-B285-F2BCE5026DF9}" dt="2023-06-11T05:16:35.854" v="158" actId="20577"/>
          <ac:spMkLst>
            <pc:docMk/>
            <pc:sldMk cId="2738544585" sldId="34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5:12:51.851" v="140" actId="478"/>
          <ac:spMkLst>
            <pc:docMk/>
            <pc:sldMk cId="2738544585" sldId="342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16:29.927" v="156" actId="478"/>
          <ac:spMkLst>
            <pc:docMk/>
            <pc:sldMk cId="2738544585" sldId="342"/>
            <ac:spMk id="8" creationId="{F280341C-67C4-B65B-6C84-480E7B4C9E98}"/>
          </ac:spMkLst>
        </pc:spChg>
        <pc:picChg chg="add mod">
          <ac:chgData name="TAN Mei Yi [Harrisdale Senior High School]" userId="f9f029c9-d743-4d60-9f2c-e74bdec1ab07" providerId="ADAL" clId="{C3B2CD3A-B7E1-46CA-B285-F2BCE5026DF9}" dt="2023-06-11T05:16:20.143" v="154" actId="1076"/>
          <ac:picMkLst>
            <pc:docMk/>
            <pc:sldMk cId="2738544585" sldId="342"/>
            <ac:picMk id="6" creationId="{20B736A1-358E-EDB0-63D8-41269B4D45E9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41E2DC4D-F5A7-44C2-80AB-A6ABC97E6929}"/>
    <pc:docChg chg="undo custSel addSld delSld modSld sldOrd">
      <pc:chgData name="TAN Mei Yi [Harrisdale Senior High School]" userId="f9f029c9-d743-4d60-9f2c-e74bdec1ab07" providerId="ADAL" clId="{41E2DC4D-F5A7-44C2-80AB-A6ABC97E6929}" dt="2023-06-23T02:36:13.865" v="2298" actId="20577"/>
      <pc:docMkLst>
        <pc:docMk/>
      </pc:docMkLst>
      <pc:sldChg chg="modSp add mod">
        <pc:chgData name="TAN Mei Yi [Harrisdale Senior High School]" userId="f9f029c9-d743-4d60-9f2c-e74bdec1ab07" providerId="ADAL" clId="{41E2DC4D-F5A7-44C2-80AB-A6ABC97E6929}" dt="2023-06-22T07:26:06.264" v="114" actId="208"/>
        <pc:sldMkLst>
          <pc:docMk/>
          <pc:sldMk cId="103752923" sldId="257"/>
        </pc:sldMkLst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6" creationId="{C0D9F14A-7572-4A53-A7A9-161DEDA40E5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7" creationId="{D3646DC6-1B70-4277-BA3A-E102B4578DA3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8" creationId="{FA6518D4-309A-4650-9C4F-6D52F610BBF1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9" creationId="{80D2D864-40A6-4E1A-A67E-2189858C22E0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0" creationId="{2FCA8BD4-775F-46DF-9C85-91F757C4B76C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1" creationId="{95BDEDB6-B914-46D4-B5EB-94CE0ABECE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3" creationId="{AEFE5FD9-C255-4BDE-86B0-88EA56ECCCA7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5" creationId="{513B67F1-4872-47B4-8755-A029D2A9F3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6" creationId="{9A8EE62A-EE71-4FC8-AF6B-C4247E8D4686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06.264" v="114" actId="208"/>
          <ac:spMkLst>
            <pc:docMk/>
            <pc:sldMk cId="103752923" sldId="257"/>
            <ac:spMk id="17" creationId="{74F9E58A-C739-443B-91F6-92DAE7C13D12}"/>
          </ac:spMkLst>
        </pc:spChg>
        <pc:graphicFrameChg chg="modGraphic">
          <ac:chgData name="TAN Mei Yi [Harrisdale Senior High School]" userId="f9f029c9-d743-4d60-9f2c-e74bdec1ab07" providerId="ADAL" clId="{41E2DC4D-F5A7-44C2-80AB-A6ABC97E6929}" dt="2023-06-22T07:25:51.490" v="111" actId="12385"/>
          <ac:graphicFrameMkLst>
            <pc:docMk/>
            <pc:sldMk cId="103752923" sldId="257"/>
            <ac:graphicFrameMk id="5" creationId="{0518B55F-3826-4E64-8DDC-55E4E7E2D7E2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26:47.393" v="950" actId="207"/>
        <pc:sldMkLst>
          <pc:docMk/>
          <pc:sldMk cId="2383967886" sldId="258"/>
        </pc:sldMkLst>
        <pc:spChg chg="mod ord">
          <ac:chgData name="TAN Mei Yi [Harrisdale Senior High School]" userId="f9f029c9-d743-4d60-9f2c-e74bdec1ab07" providerId="ADAL" clId="{41E2DC4D-F5A7-44C2-80AB-A6ABC97E6929}" dt="2023-06-22T08:26:47.393" v="950" actId="207"/>
          <ac:spMkLst>
            <pc:docMk/>
            <pc:sldMk cId="2383967886" sldId="258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8:12:48.755" v="566" actId="207"/>
          <ac:spMkLst>
            <pc:docMk/>
            <pc:sldMk cId="2383967886" sldId="258"/>
            <ac:spMk id="4" creationId="{1D32C551-B652-46F7-B206-8AF89B1A3F2A}"/>
          </ac:spMkLst>
        </pc:spChg>
        <pc:spChg chg="del">
          <ac:chgData name="TAN Mei Yi [Harrisdale Senior High School]" userId="f9f029c9-d743-4d60-9f2c-e74bdec1ab07" providerId="ADAL" clId="{41E2DC4D-F5A7-44C2-80AB-A6ABC97E6929}" dt="2023-06-22T08:12:57.841" v="568" actId="478"/>
          <ac:spMkLst>
            <pc:docMk/>
            <pc:sldMk cId="2383967886" sldId="258"/>
            <ac:spMk id="5" creationId="{F20AD1F7-618B-445D-9939-56E88474E4F5}"/>
          </ac:spMkLst>
        </pc:spChg>
        <pc:picChg chg="add mod modCrop">
          <ac:chgData name="TAN Mei Yi [Harrisdale Senior High School]" userId="f9f029c9-d743-4d60-9f2c-e74bdec1ab07" providerId="ADAL" clId="{41E2DC4D-F5A7-44C2-80AB-A6ABC97E6929}" dt="2023-06-22T08:26:43.882" v="949" actId="1076"/>
          <ac:picMkLst>
            <pc:docMk/>
            <pc:sldMk cId="2383967886" sldId="258"/>
            <ac:picMk id="6" creationId="{22FC5B41-7F33-230C-4E0E-6BEA0F3AE474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2T08:26:40.842" v="948" actId="478"/>
          <ac:picMkLst>
            <pc:docMk/>
            <pc:sldMk cId="2383967886" sldId="258"/>
            <ac:picMk id="8" creationId="{A2451417-7A06-A069-E8E2-71F126E53F52}"/>
          </ac:picMkLst>
        </pc:picChg>
        <pc:picChg chg="add del">
          <ac:chgData name="TAN Mei Yi [Harrisdale Senior High School]" userId="f9f029c9-d743-4d60-9f2c-e74bdec1ab07" providerId="ADAL" clId="{41E2DC4D-F5A7-44C2-80AB-A6ABC97E6929}" dt="2023-06-22T08:25:20.478" v="880" actId="22"/>
          <ac:picMkLst>
            <pc:docMk/>
            <pc:sldMk cId="2383967886" sldId="258"/>
            <ac:picMk id="10" creationId="{3A806D1F-51CE-944B-E919-E4FD421CD31C}"/>
          </ac:picMkLst>
        </pc:picChg>
      </pc:sldChg>
      <pc:sldChg chg="modSp add mod modAnim">
        <pc:chgData name="TAN Mei Yi [Harrisdale Senior High School]" userId="f9f029c9-d743-4d60-9f2c-e74bdec1ab07" providerId="ADAL" clId="{41E2DC4D-F5A7-44C2-80AB-A6ABC97E6929}" dt="2023-06-22T07:25:17.970" v="109" actId="115"/>
        <pc:sldMkLst>
          <pc:docMk/>
          <pc:sldMk cId="2434177787" sldId="259"/>
        </pc:sldMkLst>
        <pc:spChg chg="mod">
          <ac:chgData name="TAN Mei Yi [Harrisdale Senior High School]" userId="f9f029c9-d743-4d60-9f2c-e74bdec1ab07" providerId="ADAL" clId="{41E2DC4D-F5A7-44C2-80AB-A6ABC97E6929}" dt="2023-06-22T07:25:17.970" v="109" actId="115"/>
          <ac:spMkLst>
            <pc:docMk/>
            <pc:sldMk cId="2434177787" sldId="259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21.369" v="95" actId="208"/>
          <ac:spMkLst>
            <pc:docMk/>
            <pc:sldMk cId="2434177787" sldId="259"/>
            <ac:spMk id="4" creationId="{1D32C551-B652-46F7-B206-8AF89B1A3F2A}"/>
          </ac:spMkLst>
        </pc:spChg>
      </pc:sldChg>
      <pc:sldChg chg="addSp delSp modSp add mod modAnim">
        <pc:chgData name="TAN Mei Yi [Harrisdale Senior High School]" userId="f9f029c9-d743-4d60-9f2c-e74bdec1ab07" providerId="ADAL" clId="{41E2DC4D-F5A7-44C2-80AB-A6ABC97E6929}" dt="2023-06-23T00:30:28.621" v="1462" actId="1076"/>
        <pc:sldMkLst>
          <pc:docMk/>
          <pc:sldMk cId="2641317372" sldId="260"/>
        </pc:sldMkLst>
        <pc:spChg chg="add mod">
          <ac:chgData name="TAN Mei Yi [Harrisdale Senior High School]" userId="f9f029c9-d743-4d60-9f2c-e74bdec1ab07" providerId="ADAL" clId="{41E2DC4D-F5A7-44C2-80AB-A6ABC97E6929}" dt="2023-06-22T08:57:12.275" v="967"/>
          <ac:spMkLst>
            <pc:docMk/>
            <pc:sldMk cId="2641317372" sldId="260"/>
            <ac:spMk id="2" creationId="{2CE204DA-A7F7-3FE7-F41E-A23BCD11589B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30.299" v="971" actId="207"/>
          <ac:spMkLst>
            <pc:docMk/>
            <pc:sldMk cId="2641317372" sldId="260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28.621" v="1462" actId="1076"/>
          <ac:spMkLst>
            <pc:docMk/>
            <pc:sldMk cId="2641317372" sldId="260"/>
            <ac:spMk id="5" creationId="{B5BEDCFF-CCEB-446C-B7EA-A47FD554444C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10.955" v="966" actId="478"/>
          <ac:spMkLst>
            <pc:docMk/>
            <pc:sldMk cId="2641317372" sldId="260"/>
            <ac:spMk id="6" creationId="{97DDF32D-75DA-4EDA-88BF-B3078C3AD4E1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26:02.632" v="1224" actId="22"/>
          <ac:spMkLst>
            <pc:docMk/>
            <pc:sldMk cId="2641317372" sldId="260"/>
            <ac:spMk id="7" creationId="{8F9A44CC-B59D-98F4-E70C-C54A1CE87DD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0:15.610" v="1461" actId="6549"/>
          <ac:spMkLst>
            <pc:docMk/>
            <pc:sldMk cId="2641317372" sldId="260"/>
            <ac:spMk id="8" creationId="{94C836D3-BECE-CE8C-5479-C11708D541CF}"/>
          </ac:spMkLst>
        </pc:spChg>
        <pc:picChg chg="del">
          <ac:chgData name="TAN Mei Yi [Harrisdale Senior High School]" userId="f9f029c9-d743-4d60-9f2c-e74bdec1ab07" providerId="ADAL" clId="{41E2DC4D-F5A7-44C2-80AB-A6ABC97E6929}" dt="2023-06-23T00:28:37.907" v="1457" actId="478"/>
          <ac:picMkLst>
            <pc:docMk/>
            <pc:sldMk cId="2641317372" sldId="260"/>
            <ac:picMk id="3074" creationId="{00000000-0000-0000-0000-000000000000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2T08:57:03.702" v="965" actId="207"/>
        <pc:sldMkLst>
          <pc:docMk/>
          <pc:sldMk cId="679059391" sldId="261"/>
        </pc:sldMkLst>
        <pc:spChg chg="add mod">
          <ac:chgData name="TAN Mei Yi [Harrisdale Senior High School]" userId="f9f029c9-d743-4d60-9f2c-e74bdec1ab07" providerId="ADAL" clId="{41E2DC4D-F5A7-44C2-80AB-A6ABC97E6929}" dt="2023-06-22T08:56:28.558" v="962"/>
          <ac:spMkLst>
            <pc:docMk/>
            <pc:sldMk cId="679059391" sldId="261"/>
            <ac:spMk id="2" creationId="{2E6E7EDE-B1CF-B6EE-B831-D5AFE2815E91}"/>
          </ac:spMkLst>
        </pc:spChg>
        <pc:spChg chg="mod">
          <ac:chgData name="TAN Mei Yi [Harrisdale Senior High School]" userId="f9f029c9-d743-4d60-9f2c-e74bdec1ab07" providerId="ADAL" clId="{41E2DC4D-F5A7-44C2-80AB-A6ABC97E6929}" dt="2023-06-22T08:57:03.702" v="965" actId="207"/>
          <ac:spMkLst>
            <pc:docMk/>
            <pc:sldMk cId="679059391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6:28.069" v="961" actId="478"/>
          <ac:spMkLst>
            <pc:docMk/>
            <pc:sldMk cId="679059391" sldId="261"/>
            <ac:spMk id="5" creationId="{15BAE6F7-0372-4DD8-85B0-685DA2234F7E}"/>
          </ac:spMkLst>
        </pc:spChg>
        <pc:spChg chg="mod">
          <ac:chgData name="TAN Mei Yi [Harrisdale Senior High School]" userId="f9f029c9-d743-4d60-9f2c-e74bdec1ab07" providerId="ADAL" clId="{41E2DC4D-F5A7-44C2-80AB-A6ABC97E6929}" dt="2023-06-22T08:56:39.082" v="963" actId="113"/>
          <ac:spMkLst>
            <pc:docMk/>
            <pc:sldMk cId="679059391" sldId="261"/>
            <ac:spMk id="6" creationId="{00000000-0000-0000-0000-000000000000}"/>
          </ac:spMkLst>
        </pc:spChg>
      </pc:sldChg>
      <pc:sldChg chg="modSp add mod">
        <pc:chgData name="TAN Mei Yi [Harrisdale Senior High School]" userId="f9f029c9-d743-4d60-9f2c-e74bdec1ab07" providerId="ADAL" clId="{41E2DC4D-F5A7-44C2-80AB-A6ABC97E6929}" dt="2023-06-22T07:28:02.836" v="137" actId="167"/>
        <pc:sldMkLst>
          <pc:docMk/>
          <pc:sldMk cId="3752622076" sldId="265"/>
        </pc:sldMkLst>
        <pc:spChg chg="mod">
          <ac:chgData name="TAN Mei Yi [Harrisdale Senior High School]" userId="f9f029c9-d743-4d60-9f2c-e74bdec1ab07" providerId="ADAL" clId="{41E2DC4D-F5A7-44C2-80AB-A6ABC97E6929}" dt="2023-06-22T07:27:55.158" v="135" actId="20577"/>
          <ac:spMkLst>
            <pc:docMk/>
            <pc:sldMk cId="3752622076" sldId="265"/>
            <ac:spMk id="3" creationId="{0A3F7536-9113-4C5A-870B-06C8B27386A9}"/>
          </ac:spMkLst>
        </pc:spChg>
        <pc:spChg chg="mod">
          <ac:chgData name="TAN Mei Yi [Harrisdale Senior High School]" userId="f9f029c9-d743-4d60-9f2c-e74bdec1ab07" providerId="ADAL" clId="{41E2DC4D-F5A7-44C2-80AB-A6ABC97E6929}" dt="2023-06-22T07:24:12.645" v="92" actId="207"/>
          <ac:spMkLst>
            <pc:docMk/>
            <pc:sldMk cId="3752622076" sldId="265"/>
            <ac:spMk id="4" creationId="{1D32C551-B652-46F7-B206-8AF89B1A3F2A}"/>
          </ac:spMkLst>
        </pc:spChg>
        <pc:picChg chg="mod ord">
          <ac:chgData name="TAN Mei Yi [Harrisdale Senior High School]" userId="f9f029c9-d743-4d60-9f2c-e74bdec1ab07" providerId="ADAL" clId="{41E2DC4D-F5A7-44C2-80AB-A6ABC97E6929}" dt="2023-06-22T07:28:02.836" v="137" actId="167"/>
          <ac:picMkLst>
            <pc:docMk/>
            <pc:sldMk cId="3752622076" sldId="265"/>
            <ac:picMk id="5" creationId="{8648715B-48CF-4243-932D-A22504EC93D3}"/>
          </ac:picMkLst>
        </pc:picChg>
      </pc:sldChg>
      <pc:sldChg chg="addSp delSp modSp add mod">
        <pc:chgData name="TAN Mei Yi [Harrisdale Senior High School]" userId="f9f029c9-d743-4d60-9f2c-e74bdec1ab07" providerId="ADAL" clId="{41E2DC4D-F5A7-44C2-80AB-A6ABC97E6929}" dt="2023-06-22T07:30:27.835" v="141" actId="20577"/>
        <pc:sldMkLst>
          <pc:docMk/>
          <pc:sldMk cId="1873093485" sldId="268"/>
        </pc:sldMkLst>
        <pc:spChg chg="add mod">
          <ac:chgData name="TAN Mei Yi [Harrisdale Senior High School]" userId="f9f029c9-d743-4d60-9f2c-e74bdec1ab07" providerId="ADAL" clId="{41E2DC4D-F5A7-44C2-80AB-A6ABC97E6929}" dt="2023-06-22T07:23:50.803" v="86"/>
          <ac:spMkLst>
            <pc:docMk/>
            <pc:sldMk cId="1873093485" sldId="268"/>
            <ac:spMk id="2" creationId="{585AA676-DD8C-421E-43B1-057281CAA2EB}"/>
          </ac:spMkLst>
        </pc:spChg>
        <pc:spChg chg="mod">
          <ac:chgData name="TAN Mei Yi [Harrisdale Senior High School]" userId="f9f029c9-d743-4d60-9f2c-e74bdec1ab07" providerId="ADAL" clId="{41E2DC4D-F5A7-44C2-80AB-A6ABC97E6929}" dt="2023-06-22T07:30:27.835" v="141" actId="20577"/>
          <ac:spMkLst>
            <pc:docMk/>
            <pc:sldMk cId="1873093485" sldId="268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3:50.540" v="85" actId="478"/>
          <ac:spMkLst>
            <pc:docMk/>
            <pc:sldMk cId="1873093485" sldId="268"/>
            <ac:spMk id="4" creationId="{245C0A7D-D7F1-445D-9DDB-5C70B5C432FD}"/>
          </ac:spMkLst>
        </pc:spChg>
        <pc:picChg chg="mod">
          <ac:chgData name="TAN Mei Yi [Harrisdale Senior High School]" userId="f9f029c9-d743-4d60-9f2c-e74bdec1ab07" providerId="ADAL" clId="{41E2DC4D-F5A7-44C2-80AB-A6ABC97E6929}" dt="2023-06-22T07:30:26.050" v="140" actId="1076"/>
          <ac:picMkLst>
            <pc:docMk/>
            <pc:sldMk cId="1873093485" sldId="268"/>
            <ac:picMk id="5" creationId="{412968DE-5550-40AA-8218-8F52CD425FC7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318951816" sldId="26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239862296" sldId="270"/>
        </pc:sldMkLst>
      </pc:sldChg>
      <pc:sldChg chg="addSp delSp modSp add mod ord modAnim">
        <pc:chgData name="TAN Mei Yi [Harrisdale Senior High School]" userId="f9f029c9-d743-4d60-9f2c-e74bdec1ab07" providerId="ADAL" clId="{41E2DC4D-F5A7-44C2-80AB-A6ABC97E6929}" dt="2023-06-23T00:03:35.649" v="1202" actId="404"/>
        <pc:sldMkLst>
          <pc:docMk/>
          <pc:sldMk cId="3977380611" sldId="270"/>
        </pc:sldMkLst>
        <pc:spChg chg="mod">
          <ac:chgData name="TAN Mei Yi [Harrisdale Senior High School]" userId="f9f029c9-d743-4d60-9f2c-e74bdec1ab07" providerId="ADAL" clId="{41E2DC4D-F5A7-44C2-80AB-A6ABC97E6929}" dt="2023-06-22T08:57:55.176" v="977" actId="207"/>
          <ac:spMkLst>
            <pc:docMk/>
            <pc:sldMk cId="3977380611" sldId="27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57:39.504" v="973"/>
          <ac:spMkLst>
            <pc:docMk/>
            <pc:sldMk cId="3977380611" sldId="270"/>
            <ac:spMk id="4" creationId="{C1BD9743-AE42-AB55-B939-F1517B577A0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03:35.649" v="1202" actId="404"/>
          <ac:spMkLst>
            <pc:docMk/>
            <pc:sldMk cId="3977380611" sldId="270"/>
            <ac:spMk id="5" creationId="{0FD55F1D-A876-410D-8A23-52D2FE3741B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7:38.081" v="972" actId="478"/>
          <ac:spMkLst>
            <pc:docMk/>
            <pc:sldMk cId="3977380611" sldId="270"/>
            <ac:spMk id="6" creationId="{97DDF32D-75DA-4EDA-88BF-B3078C3AD4E1}"/>
          </ac:spMkLst>
        </pc:spChg>
        <pc:picChg chg="del">
          <ac:chgData name="TAN Mei Yi [Harrisdale Senior High School]" userId="f9f029c9-d743-4d60-9f2c-e74bdec1ab07" providerId="ADAL" clId="{41E2DC4D-F5A7-44C2-80AB-A6ABC97E6929}" dt="2023-06-23T00:03:30.813" v="1200" actId="478"/>
          <ac:picMkLst>
            <pc:docMk/>
            <pc:sldMk cId="3977380611" sldId="270"/>
            <ac:picMk id="2" creationId="{BEAF43AB-EDB6-B939-C508-819F455C72C8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481058828" sldId="27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0:31:58.956" v="1595"/>
        <pc:sldMkLst>
          <pc:docMk/>
          <pc:sldMk cId="2095205418" sldId="271"/>
        </pc:sldMkLst>
        <pc:spChg chg="add mod">
          <ac:chgData name="TAN Mei Yi [Harrisdale Senior High School]" userId="f9f029c9-d743-4d60-9f2c-e74bdec1ab07" providerId="ADAL" clId="{41E2DC4D-F5A7-44C2-80AB-A6ABC97E6929}" dt="2023-06-22T08:58:02.113" v="979"/>
          <ac:spMkLst>
            <pc:docMk/>
            <pc:sldMk cId="2095205418" sldId="271"/>
            <ac:spMk id="2" creationId="{8AD8E2F2-ED3F-CB18-F9C4-5F9211F5D3D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41E2DC4D-F5A7-44C2-80AB-A6ABC97E6929}" dt="2023-06-23T00:30:57.214" v="1466" actId="22"/>
          <ac:spMkLst>
            <pc:docMk/>
            <pc:sldMk cId="2095205418" sldId="271"/>
            <ac:spMk id="6" creationId="{3B13F52B-E4A0-C363-950A-CABFF13FD410}"/>
          </ac:spMkLst>
        </pc:spChg>
        <pc:spChg chg="del">
          <ac:chgData name="TAN Mei Yi [Harrisdale Senior High School]" userId="f9f029c9-d743-4d60-9f2c-e74bdec1ab07" providerId="ADAL" clId="{41E2DC4D-F5A7-44C2-80AB-A6ABC97E6929}" dt="2023-06-22T08:58:01.855" v="978" actId="478"/>
          <ac:spMkLst>
            <pc:docMk/>
            <pc:sldMk cId="2095205418" sldId="271"/>
            <ac:spMk id="6" creationId="{97DDF32D-75DA-4EDA-88BF-B3078C3AD4E1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7" creationId="{F305A834-CE8D-7D89-EBC9-21DA39C78738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8" creationId="{C1CBA402-9E85-A7F5-97B4-A180A7E07B33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9" creationId="{A5635893-9AFD-B943-3697-F2ABF869E49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0:31:37.342" v="1591" actId="14100"/>
          <ac:spMkLst>
            <pc:docMk/>
            <pc:sldMk cId="2095205418" sldId="271"/>
            <ac:spMk id="10" creationId="{EB559582-912A-5BA6-011A-CBB1D4320EEF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1" creationId="{7C702422-75B8-0BB9-3CB6-B81410391AB2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2" creationId="{552D2F31-5149-67F9-243B-D05D7C20BDCD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3" creationId="{048511B5-5B37-E782-B6B3-7EBA16D5FD15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4" creationId="{4ED04D20-8326-BB80-F054-282E61927C46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5" creationId="{1E6D7B47-2B10-2972-D594-3F5CC0C2FB24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6" creationId="{8ED53044-ACE3-6C3A-C401-A912D4AC1D79}"/>
          </ac:spMkLst>
        </pc:spChg>
        <pc:spChg chg="mod">
          <ac:chgData name="TAN Mei Yi [Harrisdale Senior High School]" userId="f9f029c9-d743-4d60-9f2c-e74bdec1ab07" providerId="ADAL" clId="{41E2DC4D-F5A7-44C2-80AB-A6ABC97E6929}" dt="2023-06-23T00:30:49.985" v="1463" actId="207"/>
          <ac:spMkLst>
            <pc:docMk/>
            <pc:sldMk cId="2095205418" sldId="271"/>
            <ac:spMk id="17" creationId="{17E5B637-0386-B2BC-EA8E-357D251FD1C4}"/>
          </ac:spMkLst>
        </pc:spChg>
        <pc:picChg chg="mod modCrop">
          <ac:chgData name="TAN Mei Yi [Harrisdale Senior High School]" userId="f9f029c9-d743-4d60-9f2c-e74bdec1ab07" providerId="ADAL" clId="{41E2DC4D-F5A7-44C2-80AB-A6ABC97E6929}" dt="2023-06-23T00:31:58.956" v="1595"/>
          <ac:picMkLst>
            <pc:docMk/>
            <pc:sldMk cId="2095205418" sldId="271"/>
            <ac:picMk id="5" creationId="{985C436B-9F21-50B9-059A-D6ECCEBE9DF5}"/>
          </ac:picMkLst>
        </pc:pic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803954934" sldId="274"/>
        </pc:sldMkLst>
      </pc:sldChg>
      <pc:sldChg chg="modSp mod">
        <pc:chgData name="TAN Mei Yi [Harrisdale Senior High School]" userId="f9f029c9-d743-4d60-9f2c-e74bdec1ab07" providerId="ADAL" clId="{41E2DC4D-F5A7-44C2-80AB-A6ABC97E6929}" dt="2023-06-22T09:00:50.418" v="101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1E2DC4D-F5A7-44C2-80AB-A6ABC97E6929}" dt="2023-06-22T09:00:50.418" v="101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">
        <pc:chgData name="TAN Mei Yi [Harrisdale Senior High School]" userId="f9f029c9-d743-4d60-9f2c-e74bdec1ab07" providerId="ADAL" clId="{41E2DC4D-F5A7-44C2-80AB-A6ABC97E6929}" dt="2023-06-22T07:23:15.790" v="8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E2DC4D-F5A7-44C2-80AB-A6ABC97E6929}" dt="2023-06-22T07:22:58.740" v="1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3:15.790" v="81" actId="20577"/>
          <ac:spMkLst>
            <pc:docMk/>
            <pc:sldMk cId="2226349418" sldId="292"/>
            <ac:spMk id="22" creationId="{046BE2BE-401B-43B6-9F59-E6AE635E14BD}"/>
          </ac:spMkLst>
        </pc:spChg>
        <pc:graphicFrameChg chg="add del mod">
          <ac:chgData name="TAN Mei Yi [Harrisdale Senior High School]" userId="f9f029c9-d743-4d60-9f2c-e74bdec1ab07" providerId="ADAL" clId="{41E2DC4D-F5A7-44C2-80AB-A6ABC97E6929}" dt="2023-06-22T07:22:26.678" v="1" actId="478"/>
          <ac:graphicFrameMkLst>
            <pc:docMk/>
            <pc:sldMk cId="2226349418" sldId="292"/>
            <ac:graphicFrameMk id="2" creationId="{578E8EEC-BC2D-BB4C-5028-5C255F99BB78}"/>
          </ac:graphicFrameMkLst>
        </pc:graphicFrameChg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97318505" sldId="308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938807537" sldId="309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116718190" sldId="340"/>
        </pc:sldMkLst>
      </pc:sldChg>
      <pc:sldChg chg="del">
        <pc:chgData name="TAN Mei Yi [Harrisdale Senior High School]" userId="f9f029c9-d743-4d60-9f2c-e74bdec1ab07" providerId="ADAL" clId="{41E2DC4D-F5A7-44C2-80AB-A6ABC97E6929}" dt="2023-06-22T07:26:17.179" v="115" actId="47"/>
        <pc:sldMkLst>
          <pc:docMk/>
          <pc:sldMk cId="2660949895" sldId="341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2T07:27:08.309" v="122"/>
        <pc:sldMkLst>
          <pc:docMk/>
          <pc:sldMk cId="1171885929" sldId="342"/>
        </pc:sldMkLst>
        <pc:spChg chg="add mod">
          <ac:chgData name="TAN Mei Yi [Harrisdale Senior High School]" userId="f9f029c9-d743-4d60-9f2c-e74bdec1ab07" providerId="ADAL" clId="{41E2DC4D-F5A7-44C2-80AB-A6ABC97E6929}" dt="2023-06-22T07:24:02.481" v="91"/>
          <ac:spMkLst>
            <pc:docMk/>
            <pc:sldMk cId="1171885929" sldId="342"/>
            <ac:spMk id="2" creationId="{66B7A932-45F5-5B9E-5218-179B34C7E12E}"/>
          </ac:spMkLst>
        </pc:spChg>
        <pc:spChg chg="mod">
          <ac:chgData name="TAN Mei Yi [Harrisdale Senior High School]" userId="f9f029c9-d743-4d60-9f2c-e74bdec1ab07" providerId="ADAL" clId="{41E2DC4D-F5A7-44C2-80AB-A6ABC97E6929}" dt="2023-06-22T07:27:03.536" v="121" actId="207"/>
          <ac:spMkLst>
            <pc:docMk/>
            <pc:sldMk cId="1171885929" sldId="342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24:01.661" v="90" actId="478"/>
          <ac:spMkLst>
            <pc:docMk/>
            <pc:sldMk cId="1171885929" sldId="342"/>
            <ac:spMk id="4" creationId="{245C0A7D-D7F1-445D-9DDB-5C70B5C432FD}"/>
          </ac:spMkLst>
        </pc:spChg>
        <pc:spChg chg="mod">
          <ac:chgData name="TAN Mei Yi [Harrisdale Senior High School]" userId="f9f029c9-d743-4d60-9f2c-e74bdec1ab07" providerId="ADAL" clId="{41E2DC4D-F5A7-44C2-80AB-A6ABC97E6929}" dt="2023-06-22T07:26:45.932" v="118" actId="207"/>
          <ac:spMkLst>
            <pc:docMk/>
            <pc:sldMk cId="1171885929" sldId="342"/>
            <ac:spMk id="6" creationId="{CDEB31D1-A000-4842-8332-79C320826BAC}"/>
          </ac:spMkLst>
        </pc:spChg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2T08:09:35.936" v="562"/>
        <pc:sldMkLst>
          <pc:docMk/>
          <pc:sldMk cId="6328878" sldId="343"/>
        </pc:sldMkLst>
        <pc:spChg chg="del">
          <ac:chgData name="TAN Mei Yi [Harrisdale Senior High School]" userId="f9f029c9-d743-4d60-9f2c-e74bdec1ab07" providerId="ADAL" clId="{41E2DC4D-F5A7-44C2-80AB-A6ABC97E6929}" dt="2023-06-22T07:59:04.815" v="146" actId="478"/>
          <ac:spMkLst>
            <pc:docMk/>
            <pc:sldMk cId="6328878" sldId="343"/>
            <ac:spMk id="3" creationId="{3538EDBE-9072-4203-8EC9-5F564B770271}"/>
          </ac:spMkLst>
        </pc:spChg>
        <pc:spChg chg="del">
          <ac:chgData name="TAN Mei Yi [Harrisdale Senior High School]" userId="f9f029c9-d743-4d60-9f2c-e74bdec1ab07" providerId="ADAL" clId="{41E2DC4D-F5A7-44C2-80AB-A6ABC97E6929}" dt="2023-06-22T07:59:00.244" v="144" actId="478"/>
          <ac:spMkLst>
            <pc:docMk/>
            <pc:sldMk cId="6328878" sldId="343"/>
            <ac:spMk id="6" creationId="{CDEB31D1-A000-4842-8332-79C320826BAC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7:59:07.282" v="147" actId="478"/>
          <ac:spMkLst>
            <pc:docMk/>
            <pc:sldMk cId="6328878" sldId="343"/>
            <ac:spMk id="9" creationId="{8980A111-CB86-84DE-1DA1-5E19BA225F2E}"/>
          </ac:spMkLst>
        </pc:spChg>
        <pc:spChg chg="add mod ord">
          <ac:chgData name="TAN Mei Yi [Harrisdale Senior High School]" userId="f9f029c9-d743-4d60-9f2c-e74bdec1ab07" providerId="ADAL" clId="{41E2DC4D-F5A7-44C2-80AB-A6ABC97E6929}" dt="2023-06-22T08:02:51.598" v="490" actId="167"/>
          <ac:spMkLst>
            <pc:docMk/>
            <pc:sldMk cId="6328878" sldId="343"/>
            <ac:spMk id="10" creationId="{FC638C4C-582A-22EF-ACB3-4AB60C721E9D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3.221" v="561" actId="20577"/>
          <ac:spMkLst>
            <pc:docMk/>
            <pc:sldMk cId="6328878" sldId="343"/>
            <ac:spMk id="11" creationId="{64C16A54-43FE-8B71-79E8-E2869D358CFB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09:30.090" v="560" actId="20577"/>
          <ac:spMkLst>
            <pc:docMk/>
            <pc:sldMk cId="6328878" sldId="343"/>
            <ac:spMk id="12" creationId="{C17686EA-1560-1733-A0BC-20D1CA163001}"/>
          </ac:spMkLst>
        </pc:spChg>
        <pc:picChg chg="del">
          <ac:chgData name="TAN Mei Yi [Harrisdale Senior High School]" userId="f9f029c9-d743-4d60-9f2c-e74bdec1ab07" providerId="ADAL" clId="{41E2DC4D-F5A7-44C2-80AB-A6ABC97E6929}" dt="2023-06-22T07:58:57.075" v="143" actId="478"/>
          <ac:picMkLst>
            <pc:docMk/>
            <pc:sldMk cId="6328878" sldId="343"/>
            <ac:picMk id="5" creationId="{412968DE-5550-40AA-8218-8F52CD425FC7}"/>
          </ac:picMkLst>
        </pc:picChg>
        <pc:picChg chg="add mod ord modCrop">
          <ac:chgData name="TAN Mei Yi [Harrisdale Senior High School]" userId="f9f029c9-d743-4d60-9f2c-e74bdec1ab07" providerId="ADAL" clId="{41E2DC4D-F5A7-44C2-80AB-A6ABC97E6929}" dt="2023-06-22T08:03:02.524" v="493" actId="167"/>
          <ac:picMkLst>
            <pc:docMk/>
            <pc:sldMk cId="6328878" sldId="343"/>
            <ac:picMk id="7" creationId="{888607D7-0030-48A4-829E-12BAC5354875}"/>
          </ac:picMkLst>
        </pc:picChg>
      </pc:sldChg>
      <pc:sldChg chg="modSp add mod ord modAnim">
        <pc:chgData name="TAN Mei Yi [Harrisdale Senior High School]" userId="f9f029c9-d743-4d60-9f2c-e74bdec1ab07" providerId="ADAL" clId="{41E2DC4D-F5A7-44C2-80AB-A6ABC97E6929}" dt="2023-06-22T08:21:55.602" v="745" actId="20577"/>
        <pc:sldMkLst>
          <pc:docMk/>
          <pc:sldMk cId="2535872552" sldId="344"/>
        </pc:sldMkLst>
        <pc:spChg chg="mod">
          <ac:chgData name="TAN Mei Yi [Harrisdale Senior High School]" userId="f9f029c9-d743-4d60-9f2c-e74bdec1ab07" providerId="ADAL" clId="{41E2DC4D-F5A7-44C2-80AB-A6ABC97E6929}" dt="2023-06-22T08:21:55.602" v="745" actId="20577"/>
          <ac:spMkLst>
            <pc:docMk/>
            <pc:sldMk cId="2535872552" sldId="344"/>
            <ac:spMk id="3" creationId="{0A3F7536-9113-4C5A-870B-06C8B27386A9}"/>
          </ac:spMkLst>
        </pc:spChg>
      </pc:sldChg>
      <pc:sldChg chg="addSp delSp modSp add mod addAnim delAnim modAnim">
        <pc:chgData name="TAN Mei Yi [Harrisdale Senior High School]" userId="f9f029c9-d743-4d60-9f2c-e74bdec1ab07" providerId="ADAL" clId="{41E2DC4D-F5A7-44C2-80AB-A6ABC97E6929}" dt="2023-06-23T00:25:19.840" v="1222"/>
        <pc:sldMkLst>
          <pc:docMk/>
          <pc:sldMk cId="1848725851" sldId="345"/>
        </pc:sldMkLst>
        <pc:spChg chg="add del mod">
          <ac:chgData name="TAN Mei Yi [Harrisdale Senior High School]" userId="f9f029c9-d743-4d60-9f2c-e74bdec1ab07" providerId="ADAL" clId="{41E2DC4D-F5A7-44C2-80AB-A6ABC97E6929}" dt="2023-06-23T00:25:04.235" v="1220" actId="164"/>
          <ac:spMkLst>
            <pc:docMk/>
            <pc:sldMk cId="1848725851" sldId="345"/>
            <ac:spMk id="2" creationId="{CF9B3B0C-247E-4E55-9ADF-939253956667}"/>
          </ac:spMkLst>
        </pc:spChg>
        <pc:spChg chg="mod">
          <ac:chgData name="TAN Mei Yi [Harrisdale Senior High School]" userId="f9f029c9-d743-4d60-9f2c-e74bdec1ab07" providerId="ADAL" clId="{41E2DC4D-F5A7-44C2-80AB-A6ABC97E6929}" dt="2023-06-22T09:05:18.551" v="1053" actId="20577"/>
          <ac:spMkLst>
            <pc:docMk/>
            <pc:sldMk cId="1848725851" sldId="34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2T08:29:40.598" v="954"/>
          <ac:spMkLst>
            <pc:docMk/>
            <pc:sldMk cId="1848725851" sldId="345"/>
            <ac:spMk id="4" creationId="{7BC4DBEE-B0B5-5C0D-5233-A7B025621A45}"/>
          </ac:spMkLst>
        </pc:spChg>
        <pc:spChg chg="mod">
          <ac:chgData name="TAN Mei Yi [Harrisdale Senior High School]" userId="f9f029c9-d743-4d60-9f2c-e74bdec1ab07" providerId="ADAL" clId="{41E2DC4D-F5A7-44C2-80AB-A6ABC97E6929}" dt="2023-06-23T00:24:56" v="1217" actId="20577"/>
          <ac:spMkLst>
            <pc:docMk/>
            <pc:sldMk cId="1848725851" sldId="345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1E2DC4D-F5A7-44C2-80AB-A6ABC97E6929}" dt="2023-06-22T08:29:40.304" v="953" actId="478"/>
          <ac:spMkLst>
            <pc:docMk/>
            <pc:sldMk cId="1848725851" sldId="345"/>
            <ac:spMk id="7" creationId="{B30E0EBF-6A14-4D22-AD17-EE0D872A1031}"/>
          </ac:spMkLst>
        </pc:spChg>
        <pc:spChg chg="mod">
          <ac:chgData name="TAN Mei Yi [Harrisdale Senior High School]" userId="f9f029c9-d743-4d60-9f2c-e74bdec1ab07" providerId="ADAL" clId="{41E2DC4D-F5A7-44C2-80AB-A6ABC97E6929}" dt="2023-06-23T00:25:10.980" v="1221" actId="164"/>
          <ac:spMkLst>
            <pc:docMk/>
            <pc:sldMk cId="1848725851" sldId="345"/>
            <ac:spMk id="9" creationId="{927F3717-1B30-48B9-80FB-836CBC06D884}"/>
          </ac:spMkLst>
        </pc:s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5" creationId="{6F554977-3762-3B56-05C9-85A6C3E051D3}"/>
          </ac:grpSpMkLst>
        </pc:grpChg>
        <pc:grpChg chg="add mod">
          <ac:chgData name="TAN Mei Yi [Harrisdale Senior High School]" userId="f9f029c9-d743-4d60-9f2c-e74bdec1ab07" providerId="ADAL" clId="{41E2DC4D-F5A7-44C2-80AB-A6ABC97E6929}" dt="2023-06-23T00:25:10.980" v="1221" actId="164"/>
          <ac:grpSpMkLst>
            <pc:docMk/>
            <pc:sldMk cId="1848725851" sldId="345"/>
            <ac:grpSpMk id="7" creationId="{A194CE0D-8CCF-8B06-3F7C-47CE7808D65F}"/>
          </ac:grpSpMkLst>
        </pc:grpChg>
        <pc:picChg chg="mod">
          <ac:chgData name="TAN Mei Yi [Harrisdale Senior High School]" userId="f9f029c9-d743-4d60-9f2c-e74bdec1ab07" providerId="ADAL" clId="{41E2DC4D-F5A7-44C2-80AB-A6ABC97E6929}" dt="2023-06-23T00:25:04.235" v="1220" actId="164"/>
          <ac:picMkLst>
            <pc:docMk/>
            <pc:sldMk cId="1848725851" sldId="345"/>
            <ac:picMk id="1026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7:34.253" v="951" actId="47"/>
        <pc:sldMkLst>
          <pc:docMk/>
          <pc:sldMk cId="3272475681" sldId="345"/>
        </pc:sldMkLst>
      </pc:sldChg>
      <pc:sldChg chg="addSp delSp modSp add mod delAnim modAnim">
        <pc:chgData name="TAN Mei Yi [Harrisdale Senior High School]" userId="f9f029c9-d743-4d60-9f2c-e74bdec1ab07" providerId="ADAL" clId="{41E2DC4D-F5A7-44C2-80AB-A6ABC97E6929}" dt="2023-06-23T02:26:45.843" v="2011" actId="20577"/>
        <pc:sldMkLst>
          <pc:docMk/>
          <pc:sldMk cId="501310011" sldId="346"/>
        </pc:sldMkLst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1:58:15.055" v="1680" actId="403"/>
          <ac:spMkLst>
            <pc:docMk/>
            <pc:sldMk cId="501310011" sldId="346"/>
            <ac:spMk id="3" creationId="{351E8F32-F50F-DA83-E3E1-BC633CC0D6BA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4:21.560" v="1941" actId="1076"/>
          <ac:spMkLst>
            <pc:docMk/>
            <pc:sldMk cId="501310011" sldId="346"/>
            <ac:spMk id="4" creationId="{E6BA0CC7-F154-5712-4EA3-570D1D3C41D6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8:27.842" v="1967" actId="1076"/>
          <ac:spMkLst>
            <pc:docMk/>
            <pc:sldMk cId="501310011" sldId="346"/>
            <ac:spMk id="5" creationId="{3BDC48ED-E2D2-3FFE-33B7-3CF6649E652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09:13.664" v="1998" actId="1076"/>
          <ac:spMkLst>
            <pc:docMk/>
            <pc:sldMk cId="501310011" sldId="346"/>
            <ac:spMk id="6" creationId="{9564BC91-12B9-D169-ADEC-3ECB6ADAA483}"/>
          </ac:spMkLst>
        </pc:spChg>
        <pc:spChg chg="add del mod">
          <ac:chgData name="TAN Mei Yi [Harrisdale Senior High School]" userId="f9f029c9-d743-4d60-9f2c-e74bdec1ab07" providerId="ADAL" clId="{41E2DC4D-F5A7-44C2-80AB-A6ABC97E6929}" dt="2023-06-22T08:59:22.015" v="984" actId="478"/>
          <ac:spMkLst>
            <pc:docMk/>
            <pc:sldMk cId="501310011" sldId="346"/>
            <ac:spMk id="6" creationId="{D0ED2BCA-FBF6-7238-0C77-32BC360DBB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6:45.843" v="2011" actId="20577"/>
          <ac:spMkLst>
            <pc:docMk/>
            <pc:sldMk cId="501310011" sldId="346"/>
            <ac:spMk id="7" creationId="{B76179DA-4DC8-96E3-472B-A53F5DB44D31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7" creationId="{F305A834-CE8D-7D89-EBC9-21DA39C78738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8" creationId="{C1CBA402-9E85-A7F5-97B4-A180A7E07B33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9" creationId="{A5635893-9AFD-B943-3697-F2ABF869E49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1" creationId="{7C702422-75B8-0BB9-3CB6-B81410391AB2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2" creationId="{552D2F31-5149-67F9-243B-D05D7C20BDCD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3" creationId="{048511B5-5B37-E782-B6B3-7EBA16D5FD15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4" creationId="{4ED04D20-8326-BB80-F054-282E61927C46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5" creationId="{1E6D7B47-2B10-2972-D594-3F5CC0C2FB24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6" creationId="{8ED53044-ACE3-6C3A-C401-A912D4AC1D79}"/>
          </ac:spMkLst>
        </pc:spChg>
        <pc:spChg chg="del">
          <ac:chgData name="TAN Mei Yi [Harrisdale Senior High School]" userId="f9f029c9-d743-4d60-9f2c-e74bdec1ab07" providerId="ADAL" clId="{41E2DC4D-F5A7-44C2-80AB-A6ABC97E6929}" dt="2023-06-22T08:59:16.357" v="981" actId="478"/>
          <ac:spMkLst>
            <pc:docMk/>
            <pc:sldMk cId="501310011" sldId="346"/>
            <ac:spMk id="17" creationId="{17E5B637-0386-B2BC-EA8E-357D251FD1C4}"/>
          </ac:spMkLst>
        </pc:spChg>
        <pc:picChg chg="del">
          <ac:chgData name="TAN Mei Yi [Harrisdale Senior High School]" userId="f9f029c9-d743-4d60-9f2c-e74bdec1ab07" providerId="ADAL" clId="{41E2DC4D-F5A7-44C2-80AB-A6ABC97E6929}" dt="2023-06-22T08:59:16.357" v="981" actId="478"/>
          <ac:picMkLst>
            <pc:docMk/>
            <pc:sldMk cId="501310011" sldId="346"/>
            <ac:picMk id="5" creationId="{985C436B-9F21-50B9-059A-D6ECCEBE9DF5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1:58:11.269" v="1678" actId="478"/>
          <ac:picMkLst>
            <pc:docMk/>
            <pc:sldMk cId="501310011" sldId="346"/>
            <ac:picMk id="18" creationId="{10CB874F-8742-3C66-1D91-979306838271}"/>
          </ac:picMkLst>
        </pc:picChg>
      </pc:sldChg>
      <pc:sldChg chg="add del">
        <pc:chgData name="TAN Mei Yi [Harrisdale Senior High School]" userId="f9f029c9-d743-4d60-9f2c-e74bdec1ab07" providerId="ADAL" clId="{41E2DC4D-F5A7-44C2-80AB-A6ABC97E6929}" dt="2023-06-22T08:20:29.015" v="664"/>
        <pc:sldMkLst>
          <pc:docMk/>
          <pc:sldMk cId="2160615398" sldId="346"/>
        </pc:sldMkLst>
      </pc:sldChg>
      <pc:sldChg chg="addSp delSp modSp add mod modAnim">
        <pc:chgData name="TAN Mei Yi [Harrisdale Senior High School]" userId="f9f029c9-d743-4d60-9f2c-e74bdec1ab07" providerId="ADAL" clId="{41E2DC4D-F5A7-44C2-80AB-A6ABC97E6929}" dt="2023-06-23T02:31:52.545" v="2109" actId="20577"/>
        <pc:sldMkLst>
          <pc:docMk/>
          <pc:sldMk cId="1892799905" sldId="347"/>
        </pc:sldMkLst>
        <pc:spChg chg="add mod">
          <ac:chgData name="TAN Mei Yi [Harrisdale Senior High School]" userId="f9f029c9-d743-4d60-9f2c-e74bdec1ab07" providerId="ADAL" clId="{41E2DC4D-F5A7-44C2-80AB-A6ABC97E6929}" dt="2023-06-23T02:00:34.613" v="1806" actId="1076"/>
          <ac:spMkLst>
            <pc:docMk/>
            <pc:sldMk cId="1892799905" sldId="347"/>
            <ac:spMk id="3" creationId="{41224A99-0721-ACE9-A305-800CC326E08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28:17.168" v="2029" actId="1076"/>
          <ac:spMkLst>
            <pc:docMk/>
            <pc:sldMk cId="1892799905" sldId="347"/>
            <ac:spMk id="5" creationId="{2E704AD4-D300-A3F9-2496-CEA2E92DCDA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20.126" v="2060" actId="1076"/>
          <ac:spMkLst>
            <pc:docMk/>
            <pc:sldMk cId="1892799905" sldId="347"/>
            <ac:spMk id="6" creationId="{E9508C45-A0A4-45AC-8CAB-75961FE760C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0:38.766" v="2077" actId="1076"/>
          <ac:spMkLst>
            <pc:docMk/>
            <pc:sldMk cId="1892799905" sldId="347"/>
            <ac:spMk id="7" creationId="{B290DBA1-3886-B7CA-1AFA-53904476EF7E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01.310" v="2096" actId="1076"/>
          <ac:spMkLst>
            <pc:docMk/>
            <pc:sldMk cId="1892799905" sldId="347"/>
            <ac:spMk id="8" creationId="{FB5B23F8-326A-30CD-15EA-1467E53B0AA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41.553" v="2104" actId="20577"/>
          <ac:spMkLst>
            <pc:docMk/>
            <pc:sldMk cId="1892799905" sldId="347"/>
            <ac:spMk id="9" creationId="{ECC85D77-FF20-42DF-6CA9-28DF44ED073B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1:52.545" v="2109" actId="20577"/>
          <ac:spMkLst>
            <pc:docMk/>
            <pc:sldMk cId="1892799905" sldId="347"/>
            <ac:spMk id="10" creationId="{4CF88ACB-095F-FDE0-2314-EC614DBACE4F}"/>
          </ac:spMkLst>
        </pc:spChg>
        <pc:picChg chg="add del mod">
          <ac:chgData name="TAN Mei Yi [Harrisdale Senior High School]" userId="f9f029c9-d743-4d60-9f2c-e74bdec1ab07" providerId="ADAL" clId="{41E2DC4D-F5A7-44C2-80AB-A6ABC97E6929}" dt="2023-06-23T02:00:31.519" v="1805" actId="478"/>
          <ac:picMkLst>
            <pc:docMk/>
            <pc:sldMk cId="1892799905" sldId="347"/>
            <ac:picMk id="4" creationId="{8F1B6E38-0785-5D23-9085-9952470F9CB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8:59:49.698" v="986" actId="478"/>
          <ac:picMkLst>
            <pc:docMk/>
            <pc:sldMk cId="1892799905" sldId="347"/>
            <ac:picMk id="18" creationId="{10CB874F-8742-3C66-1D91-979306838271}"/>
          </ac:picMkLst>
        </pc:picChg>
      </pc:sldChg>
      <pc:sldChg chg="addSp delSp modSp add mod modAnim">
        <pc:chgData name="TAN Mei Yi [Harrisdale Senior High School]" userId="f9f029c9-d743-4d60-9f2c-e74bdec1ab07" providerId="ADAL" clId="{41E2DC4D-F5A7-44C2-80AB-A6ABC97E6929}" dt="2023-06-23T02:36:13.865" v="2298" actId="20577"/>
        <pc:sldMkLst>
          <pc:docMk/>
          <pc:sldMk cId="1405830947" sldId="348"/>
        </pc:sldMkLst>
        <pc:spChg chg="add mod">
          <ac:chgData name="TAN Mei Yi [Harrisdale Senior High School]" userId="f9f029c9-d743-4d60-9f2c-e74bdec1ab07" providerId="ADAL" clId="{41E2DC4D-F5A7-44C2-80AB-A6ABC97E6929}" dt="2023-06-23T02:01:55.613" v="1904" actId="1076"/>
          <ac:spMkLst>
            <pc:docMk/>
            <pc:sldMk cId="1405830947" sldId="348"/>
            <ac:spMk id="3" creationId="{5AB4DC27-2534-8BAC-A92C-6CF8E2AA65C5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06.323" v="2128" actId="20577"/>
          <ac:spMkLst>
            <pc:docMk/>
            <pc:sldMk cId="1405830947" sldId="348"/>
            <ac:spMk id="4" creationId="{ABDC4C39-2606-AE3D-30D9-0A2618F9637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3:58.639" v="2189" actId="20577"/>
          <ac:spMkLst>
            <pc:docMk/>
            <pc:sldMk cId="1405830947" sldId="348"/>
            <ac:spMk id="6" creationId="{98C0FFF9-D13E-59CE-2D9F-0A44BA0E2341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26.299" v="2205" actId="20577"/>
          <ac:spMkLst>
            <pc:docMk/>
            <pc:sldMk cId="1405830947" sldId="348"/>
            <ac:spMk id="7" creationId="{4920B762-F575-EF68-3103-E170D8C5B258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4:42.761" v="2239" actId="1076"/>
          <ac:spMkLst>
            <pc:docMk/>
            <pc:sldMk cId="1405830947" sldId="348"/>
            <ac:spMk id="8" creationId="{B6A839C7-EA2F-AABC-820E-1DAAD3D89FB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19.382" v="2254" actId="20577"/>
          <ac:spMkLst>
            <pc:docMk/>
            <pc:sldMk cId="1405830947" sldId="348"/>
            <ac:spMk id="9" creationId="{156D3FA0-8B1D-FE9D-FBEA-B46DB13DA753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5:32.985" v="2263" actId="1076"/>
          <ac:spMkLst>
            <pc:docMk/>
            <pc:sldMk cId="1405830947" sldId="348"/>
            <ac:spMk id="10" creationId="{D7ABEF89-6D0C-806C-EDB9-57007644B240}"/>
          </ac:spMkLst>
        </pc:spChg>
        <pc:spChg chg="add mod">
          <ac:chgData name="TAN Mei Yi [Harrisdale Senior High School]" userId="f9f029c9-d743-4d60-9f2c-e74bdec1ab07" providerId="ADAL" clId="{41E2DC4D-F5A7-44C2-80AB-A6ABC97E6929}" dt="2023-06-23T02:36:13.865" v="2298" actId="20577"/>
          <ac:spMkLst>
            <pc:docMk/>
            <pc:sldMk cId="1405830947" sldId="348"/>
            <ac:spMk id="11" creationId="{7242328C-2229-7B56-3F74-C658060F2FBC}"/>
          </ac:spMkLst>
        </pc:spChg>
        <pc:picChg chg="del">
          <ac:chgData name="TAN Mei Yi [Harrisdale Senior High School]" userId="f9f029c9-d743-4d60-9f2c-e74bdec1ab07" providerId="ADAL" clId="{41E2DC4D-F5A7-44C2-80AB-A6ABC97E6929}" dt="2023-06-22T09:00:12.181" v="990" actId="478"/>
          <ac:picMkLst>
            <pc:docMk/>
            <pc:sldMk cId="1405830947" sldId="348"/>
            <ac:picMk id="4" creationId="{8F1B6E38-0785-5D23-9085-9952470F9CB1}"/>
          </ac:picMkLst>
        </pc:picChg>
        <pc:picChg chg="add del mod">
          <ac:chgData name="TAN Mei Yi [Harrisdale Senior High School]" userId="f9f029c9-d743-4d60-9f2c-e74bdec1ab07" providerId="ADAL" clId="{41E2DC4D-F5A7-44C2-80AB-A6ABC97E6929}" dt="2023-06-23T02:01:51.561" v="1903" actId="478"/>
          <ac:picMkLst>
            <pc:docMk/>
            <pc:sldMk cId="1405830947" sldId="348"/>
            <ac:picMk id="5" creationId="{AC8443EC-B113-30E7-06B7-CD0087118586}"/>
          </ac:picMkLst>
        </pc:picChg>
      </pc:sldChg>
      <pc:sldChg chg="addSp delSp modSp add del mod">
        <pc:chgData name="TAN Mei Yi [Harrisdale Senior High School]" userId="f9f029c9-d743-4d60-9f2c-e74bdec1ab07" providerId="ADAL" clId="{41E2DC4D-F5A7-44C2-80AB-A6ABC97E6929}" dt="2023-06-23T02:02:46.976" v="1907" actId="47"/>
        <pc:sldMkLst>
          <pc:docMk/>
          <pc:sldMk cId="3530422619" sldId="349"/>
        </pc:sldMkLst>
        <pc:spChg chg="add mod">
          <ac:chgData name="TAN Mei Yi [Harrisdale Senior High School]" userId="f9f029c9-d743-4d60-9f2c-e74bdec1ab07" providerId="ADAL" clId="{41E2DC4D-F5A7-44C2-80AB-A6ABC97E6929}" dt="2023-06-23T02:02:30.754" v="1905"/>
          <ac:spMkLst>
            <pc:docMk/>
            <pc:sldMk cId="3530422619" sldId="349"/>
            <ac:spMk id="3" creationId="{001A89E4-40E1-8786-47BD-14927024E6E0}"/>
          </ac:spMkLst>
        </pc:spChg>
        <pc:picChg chg="add mod">
          <ac:chgData name="TAN Mei Yi [Harrisdale Senior High School]" userId="f9f029c9-d743-4d60-9f2c-e74bdec1ab07" providerId="ADAL" clId="{41E2DC4D-F5A7-44C2-80AB-A6ABC97E6929}" dt="2023-06-23T02:02:34.411" v="1906" actId="1076"/>
          <ac:picMkLst>
            <pc:docMk/>
            <pc:sldMk cId="3530422619" sldId="349"/>
            <ac:picMk id="4" creationId="{E717CE2A-781E-4FB7-4A6E-74C47EDAFA31}"/>
          </ac:picMkLst>
        </pc:picChg>
        <pc:picChg chg="del">
          <ac:chgData name="TAN Mei Yi [Harrisdale Senior High School]" userId="f9f029c9-d743-4d60-9f2c-e74bdec1ab07" providerId="ADAL" clId="{41E2DC4D-F5A7-44C2-80AB-A6ABC97E6929}" dt="2023-06-22T09:00:42.529" v="994" actId="478"/>
          <ac:picMkLst>
            <pc:docMk/>
            <pc:sldMk cId="3530422619" sldId="349"/>
            <ac:picMk id="5" creationId="{AC8443EC-B113-30E7-06B7-CD0087118586}"/>
          </ac:picMkLst>
        </pc:pic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4:42:25.057" v="1581" actId="1076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4:34:27.196" v="117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4:34:27.196" v="117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8752 0 0,'16'0'-479'0'0,"-1"1"3497"0"0,-33 10 756 0 0,12-7-2498 0 0,-1 1 1 0 0,1 0-1 0 0,-1 0 1 0 0,-4 7-1 0 0,9-10-1585 0 0,-8 14 1318 0 0,-26 14 131 0 0,36-29-1131 0 0,-1-1-1 0 0,1 0 0 0 0,0 0 0 0 0,0 0 1 0 0,0 0-1 0 0,0 0 0 0 0,0 0 1 0 0,0 0-1 0 0,0 0 0 0 0,-1 0 0 0 0,1 1 1 0 0,0-1-1 0 0,0 0 0 0 0,0 0 1 0 0,0 0-1 0 0,0 0 0 0 0,0 0 0 0 0,0 0 1 0 0,0 0-1 0 0,0 1 0 0 0,0-1 1 0 0,0 0-1 0 0,0 0 0 0 0,0 0 0 0 0,0 0 1 0 0,0 0-1 0 0,0 1 0 0 0,0-1 1 0 0,0 0-1 0 0,0 0 0 0 0,0 0 0 0 0,0 0 1 0 0,0 0-1 0 0,0 1 0 0 0,0-1 1 0 0,0 0-1 0 0,0 0 0 0 0,0 0 0 0 0,0 0 1 0 0,0 0-1 0 0,1 0 0 0 0,-1 3 34 0 0,1-1-1 0 0,0 0 0 0 0,-1 0 1 0 0,0 1-1 0 0,1-1 1 0 0,-1 0-1 0 0,0 0 0 0 0,0 1 1 0 0,0-1-1 0 0,-1 0 1 0 0,1 0-1 0 0,0 1 0 0 0,-1-1 1 0 0,0 0-1 0 0,1 0 1 0 0,-1 0-1 0 0,0 1 0 0 0,0-1 1 0 0,-2 3-1 0 0,2-3-17 0 0,0-1 1 0 0,1 1-1 0 0,-1-1 0 0 0,1 0 0 0 0,0 1 1 0 0,-1 0-1 0 0,1-1 0 0 0,0 1 0 0 0,0-1 1 0 0,0 1-1 0 0,0-1 0 0 0,0 1 0 0 0,1 2 1 0 0,-1-2-11 0 0,0-1 0 0 0,1 0 0 0 0,-1 0 1 0 0,0 1-1 0 0,0-1 0 0 0,0 0 0 0 0,0 0 1 0 0,0 1-1 0 0,-1-1 0 0 0,1 0 0 0 0,0 0 1 0 0,0 0-1 0 0,-1 1 0 0 0,1-1 0 0 0,-1 0 1 0 0,1 0-1 0 0,-1 0 0 0 0,1 0 0 0 0,-1 0 1 0 0,-1 2-1 0 0,-10 7 95 0 0,11-9-90 0 0,-1 1 0 0 0,0-1-1 0 0,1 0 1 0 0,-1 1 0 0 0,1-1 0 0 0,-1 1 0 0 0,1 0 0 0 0,0-1-1 0 0,-1 1 1 0 0,1 0 0 0 0,0 0 0 0 0,0 0 0 0 0,0 0 0 0 0,1 0-1 0 0,-1 0 1 0 0,0 0 0 0 0,0 4 0 0 0,1-5-12 0 0,0 1 0 0 0,-1-1 0 0 0,1 0 1 0 0,-1 1-1 0 0,1-1 0 0 0,-1 0 0 0 0,1 0 0 0 0,-1 1 0 0 0,0-1 1 0 0,0 0-1 0 0,1 0 0 0 0,-1 0 0 0 0,0 0 0 0 0,0 0 0 0 0,0 0 1 0 0,-1 1-1 0 0,-22 12 69 0 0,8-6-38 0 0,8-4-30 0 0,5-2-7 0 0,-1-1-1 0 0,1 1 1 0 0,0 0-1 0 0,0 0 0 0 0,0 0 1 0 0,0 0-1 0 0,1 1 1 0 0,-1-1-1 0 0,0 1 0 0 0,1 0 1 0 0,-4 4-1 0 0,5 3 3 0 0,1-9-1 0 0,0-1 0 0 0,0 1 0 0 0,0 0-1 0 0,-1-1 1 0 0,1 1 0 0 0,0-1-1 0 0,0 1 1 0 0,0 0 0 0 0,0-1 0 0 0,-1 1-1 0 0,1 0 1 0 0,0-1 0 0 0,-1 1 0 0 0,1-1-1 0 0,0 1 1 0 0,-1-1 0 0 0,1 1 0 0 0,-1-1-1 0 0,1 1 1 0 0,-1-1 0 0 0,1 1-1 0 0,-1-1 1 0 0,1 1 0 0 0,-1-1 0 0 0,1 0-1 0 0,-1 1 1 0 0,0-1 0 0 0,0 0 0 0 0,-36 15-22 0 0,23-7-298 0 0,21-7-216 0 0,-3-2 352 0 0,0 0-1 0 0,0 0 1 0 0,0 0-1 0 0,0-1 0 0 0,4-1 1 0 0,2-6-476 0 0,-8 8 548 0 0,0-1 0 0 0,-1 1 1 0 0,1-1-1 0 0,0 1 0 0 0,0 0 0 0 0,0 0 1 0 0,3-2-1 0 0,2 1-300 0 0,-1-1-67 0 0,-1 1-1 0 0,1-1 1 0 0,9-6 0 0 0,-13 8 180 0 0,0-1 1 0 0,0 1 0 0 0,-1-1-1 0 0,1 0 1 0 0,0 0 0 0 0,-1 0-1 0 0,1 0 1 0 0,-1 0 0 0 0,0 0-1 0 0,0 0 1 0 0,0 0 0 0 0,0-1 0 0 0,1-2-1 0 0,3-11-5777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39.3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266 2482 5528 0 0,'0'0'422'0'0,"-8"8"1884"0"0,6-6-2072 0 0,-17 9 8050 0 0,16-11-7215 0 0,3 0-992 0 0,0 0-1 0 0,-1 0 1 0 0,1 0-1 0 0,0 0 1 0 0,0 0 0 0 0,-1-1-1 0 0,1 1 1 0 0,0 0-1 0 0,0 0 1 0 0,-1 0 0 0 0,1 0-1 0 0,0 0 1 0 0,0 0-1 0 0,-1 0 1 0 0,1 0 0 0 0,0 1-1 0 0,0-1 1 0 0,-1 0-1 0 0,1 0 1 0 0,0 0 0 0 0,0 0-1 0 0,-1 0 1 0 0,1 0-1 0 0,0 0 1 0 0,0 1 0 0 0,0-1-1 0 0,-1 0 1 0 0,1 0-1 0 0,0 0 1 0 0,0 0 0 0 0,0 1-1 0 0,-1-1 1 0 0,1 0-1 0 0,0 5-62 0 0,-1-1-1 0 0,0 1 0 0 0,0-1 1 0 0,0 0-1 0 0,0 0 0 0 0,-1 1 1 0 0,0-1-1 0 0,1 0 0 0 0,-2 0 1 0 0,1-1-1 0 0,0 1 0 0 0,-1 0 1 0 0,1-1-1 0 0,-5 4 0 0 0,7-6-13 0 0,-1 0 0 0 0,0-1 0 0 0,1 1 0 0 0,-1 0 0 0 0,1 0 0 0 0,-1 0 0 0 0,1-1 0 0 0,0 1 0 0 0,-1 0 0 0 0,1 0 0 0 0,0 0 0 0 0,-1 0 0 0 0,1 0 0 0 0,0 0 0 0 0,0 0 0 0 0,0 0 0 0 0,0 0 0 0 0,0 0 0 0 0,0 0 0 0 0,0 0 0 0 0,0 0 0 0 0,0 0 0 0 0,0-1 0 0 0,1 1 0 0 0,-1 0 0 0 0,0 0 0 0 0,1 0 0 0 0,-1 0 0 0 0,0 0 0 0 0,1 0 0 0 0,0 0 0 0 0,0 1 0 0 0,0-1 0 0 0,-1 0 0 0 0,1 1 0 0 0,-1-1 0 0 0,1 0 0 0 0,-1 1 0 0 0,0-1 0 0 0,1 0 0 0 0,-1 1 0 0 0,0-1 0 0 0,0 1 0 0 0,0 1 0 0 0,-3 10 0 0 0,13 0 0 0 0,-9-12 0 0 0,1 0 0 0 0,0 0 0 0 0,-1 0 0 0 0,1 1 0 0 0,0-1 0 0 0,0 0 0 0 0,0 0 0 0 0,0-1 0 0 0,0 1 0 0 0,0 0 0 0 0,0-1 0 0 0,1 1 0 0 0,-1-1 0 0 0,0 0 0 0 0,0 0 0 0 0,3 0 0 0 0,32-4 0 0 0,-35 3 0 0 0,4 0 0 0 0,0-1 0 0 0,0 0 0 0 0,-1-1 0 0 0,1 1 0 0 0,8-6 0 0 0,14-6 0 0 0,-11 5 0 0 0,0 0 0 0 0,-1-1 0 0 0,0-1 0 0 0,-1 0 0 0 0,0-1 0 0 0,15-16 0 0 0,28-22 0 0 0,-42 38 0 0 0,-9 7 0 0 0,-1 1 0 0 0,1-1 0 0 0,-1-1 0 0 0,0 1 0 0 0,8-11 0 0 0,-4 1 0 0 0,0 1 0 0 0,2 1 0 0 0,0 0 0 0 0,21-18 0 0 0,234-157 64 0 0,-256 182-57 0 0,0 1-1 0 0,19-7 0 0 0,4-1 50 0 0,-32 12 80 0 0,-9 11 301 0 0,5-6-277 0 0,-11 18-4 0 0,7-14-104 0 0,0 1 0 0 0,-7 16 0 0 0,9-14-29 0 0,-1 0 0 0 0,0-1-1 0 0,-1 1 1 0 0,0-1 0 0 0,0-1-1 0 0,-1 1 1 0 0,-12 13 0 0 0,14-19-20 0 0,2-2 2 0 0,1 0-1 0 0,-1 0 1 0 0,1 0 0 0 0,0 0-1 0 0,0 1 1 0 0,0-1 0 0 0,0 1-1 0 0,0 0 1 0 0,1 0 0 0 0,-1-1-1 0 0,1 1 1 0 0,-3 6 0 0 0,-1 13 5 0 0,2-12-10 0 0,1-1 0 0 0,-1 0 0 0 0,-8 17 0 0 0,10-23 0 0 0,-1 0 0 0 0,1 0 0 0 0,0 0 0 0 0,0 0 0 0 0,0 1 0 0 0,1-1 0 0 0,-1 0 0 0 0,1 0 0 0 0,0 0 0 0 0,0 6 0 0 0,-1-4 0 0 0,-2-3 0 0 0,-1 17 0 0 0,4-19 0 0 0,0 1 0 0 0,0-1 0 0 0,0 1 0 0 0,0-1 0 0 0,0 1 0 0 0,0 0 0 0 0,0-1 0 0 0,0 1 0 0 0,0-1 0 0 0,0 1 0 0 0,0-1 0 0 0,0 1 0 0 0,0-1 0 0 0,0 1 0 0 0,1-1 0 0 0,-1 1 0 0 0,0-1 0 0 0,0 1 0 0 0,1-1 0 0 0,-1 0 0 0 0,0 1 0 0 0,1-1 0 0 0,-1 1 0 0 0,0-1 0 0 0,1 0 0 0 0,-1 1 0 0 0,0-1 0 0 0,2 1 0 0 0,1 2 0 0 0,5 5 0 0 0,-8-8 0 0 0,1 0 0 0 0,-1 1 0 0 0,1-1 0 0 0,-1 0 0 0 0,1 0 0 0 0,-1 0 0 0 0,0 0 0 0 0,1 0 0 0 0,-1 0 0 0 0,1 0 0 0 0,-1 0 0 0 0,1 0 0 0 0,-1 0 0 0 0,1 0 0 0 0,-1 0 0 0 0,1 0 0 0 0,-1 0 0 0 0,0 0 0 0 0,1 0 0 0 0,-1-1 0 0 0,1 1 0 0 0,23-12 0 0 0,-2 0 0 0 0,0-2 0 0 0,30-23 0 0 0,-17 7 0 0 0,42-47 0 0 0,-67 65 0 0 0,91-107 0 0 0,-24 24 0 0 0,38-47 0 0 0,-102 127 0 0 0,-1 2 0 0 0,-1-1 0 0 0,0 0 0 0 0,12-21 0 0 0,-10 4 5 0 0,-11 25 2 0 0,1 0 1 0 0,-1 0-1 0 0,1 1 1 0 0,0-1-1 0 0,0 1 0 0 0,1-1 1 0 0,5-6-1 0 0,8-4 42 0 0,31-25 0 0 0,-30 28-9 0 0,-2-1-1 0 0,0 0 1 0 0,16-19-1 0 0,-30 29-29 0 0,4-4 21 0 0,1 0 1 0 0,0 1 0 0 0,0-1 0 0 0,0 1 0 0 0,11-7-1 0 0,-15 12 249 0 0,-11 10-152 0 0,-4 4-84 0 0,1 1 0 0 0,-10 15-1 0 0,4-6-16 0 0,-104 141 93 0 0,95-129-46 0 0,-30 54 0 0 0,13-17-38 0 0,28-50-88 0 0,3-4 0 0 0,1 1-1 0 0,0 0 0 0 0,-11 27 0 0 0,-11 39-122 0 0,30-76 126 0 0,0 0-1 0 0,1 0 1 0 0,0 0-1 0 0,1 1 0 0 0,0-1 1 0 0,0 0-1 0 0,1 0 1 0 0,0 1-1 0 0,0-1 1 0 0,2 12-1 0 0,-2-20 37 0 0,0 0 0 0 0,0 1 0 0 0,0-1 0 0 0,0 1 0 0 0,1-1 0 0 0,-1 0 1 0 0,0 1-1 0 0,0-1 0 0 0,0 1 0 0 0,1-1 0 0 0,-1 0 0 0 0,0 1 0 0 0,0-1 0 0 0,1 0 0 0 0,-1 1 0 0 0,0-1 0 0 0,1 0 0 0 0,-1 0 1 0 0,0 1-1 0 0,1-1 0 0 0,-1 0 0 0 0,1 0 0 0 0,-1 0 0 0 0,0 1 0 0 0,1-1 0 0 0,-1 0 0 0 0,1 0 0 0 0,-1 0 0 0 0,0 0 0 0 0,1 0 0 0 0,-1 0 1 0 0,1 0-1 0 0,-1 0 0 0 0,1 0 0 0 0,-1 0 0 0 0,0 0 0 0 0,1 0 0 0 0,-1 0 0 0 0,1 0 0 0 0,-1 0 0 0 0,0-1 0 0 0,1 1 0 0 0,-1 0 1 0 0,1 0-1 0 0,0-1 0 0 0,15-10-152 0 0,16-34-172 0 0,37-34 163 0 0,101-152 0 0 0,-163 219 170 0 0,90-145-3 0 0,5-27 2 0 0,16-30 94 0 0,139-235 491 0 0,-142 266-201 0 0,-89 150-292 0 0,-21 27-52 0 0,0 0 0 0 0,0 0 0 0 0,-1 0 1 0 0,7-13-1 0 0,-10 16 107 0 0,-2 5-70 0 0,-78 134 670 0 0,-1 7-548 0 0,44-75-194 0 0,-15 28 2 0 0,-47 84-102 0 0,1-3-242 0 0,68-124 199 0 0,-35 57-311 0 0,-25 52-959 0 0,87-157 1261 0 0,-1 0 1 0 0,1 0 0 0 0,1-1 0 0 0,-1 1-1 0 0,1 1 1 0 0,0-1 0 0 0,0 0 0 0 0,-1 7-1 0 0,2-11-208 0 0,3-1 38 0 0,1 0 247 0 0,0-1 1 0 0,1 0 0 0 0,-1 0-1 0 0,1 0 1 0 0,-1-1-1 0 0,0 1 1 0 0,0-1 0 0 0,0 0-1 0 0,0-1 1 0 0,0 1-1 0 0,-1-1 1 0 0,1 1 0 0 0,0-1-1 0 0,-1 0 1 0 0,4-5-1 0 0,7-6-140 0 0,-2-1-1 0 0,13-18 0 0 0,4-8 146 0 0,-1-1-1 0 0,43-89 0 0 0,107-237 367 0 0,-71 158 218 0 0,-43 77-57 0 0,12-23 326 0 0,-34 85-332 0 0,40-83 512 0 0,-74 137-844 0 0,3-10 281 0 0,29-47 0 0 0,-39 73-377 0 0,-1-1 0 0 0,1 1 0 0 0,0 0 0 0 0,-1-1-1 0 0,1 1 1 0 0,-1-1 0 0 0,0 1 0 0 0,1 0 0 0 0,-1-1 0 0 0,0 1 0 0 0,0-1-1 0 0,0-1 1 0 0,0 1 164 0 0,-1 4 18 0 0,-13 11 46 0 0,3-2-90 0 0,-1 0 1 0 0,-17 25-1 0 0,-253 398 208 0 0,182-264-413 0 0,27-44 16 0 0,-111 197-424 0 0,127-220 304 0 0,37-70-46 0 0,11-20-2 0 0,0 1 0 0 0,-9 22 0 0 0,17-33 135 0 0,0 0 1 0 0,-1 1-1 0 0,1 0 0 0 0,0-1 1 0 0,1 1-1 0 0,-1-1 1 0 0,1 1-1 0 0,-1 0 0 0 0,1-1 1 0 0,0 1-1 0 0,1 0 1 0 0,-1 0-1 0 0,1-1 1 0 0,-1 1-1 0 0,3 6 0 0 0,-3-10 59 0 0,0 0-1 0 0,0 0 0 0 0,0 0 1 0 0,0-1-1 0 0,0 1 0 0 0,0 0 0 0 0,0 0 1 0 0,0 0-1 0 0,0 0 0 0 0,0 0 1 0 0,0 0-1 0 0,0 0 0 0 0,0 0 1 0 0,0 0-1 0 0,0 0 0 0 0,0 0 0 0 0,1 0 1 0 0,-1 0-1 0 0,0 0 0 0 0,0 0 1 0 0,0 0-1 0 0,0 0 0 0 0,0 0 0 0 0,0 0 1 0 0,0 0-1 0 0,0-1 0 0 0,0 1 1 0 0,0 0-1 0 0,0 0 0 0 0,0 0 1 0 0,0 0-1 0 0,0 0 0 0 0,0 0 0 0 0,0 0 1 0 0,1 0-1 0 0,-1 0 0 0 0,0 0 1 0 0,0 0-1 0 0,0 0 0 0 0,0 0 0 0 0,0 0 1 0 0,0 0-1 0 0,0 0 0 0 0,0 1 1 0 0,0-1-1 0 0,0 0 0 0 0,0 0 1 0 0,0 0-1 0 0,0 0 0 0 0,0 0 0 0 0,0 0 1 0 0,0 0-1 0 0,1 0 0 0 0,-1 0 1 0 0,0 0-1 0 0,0 0 0 0 0,0 0 0 0 0,0 0 1 0 0,0 0-1 0 0,0 0 0 0 0,0 0 1 0 0,0 0-1 0 0,0 0 0 0 0,0 0 1 0 0,0 0-1 0 0,0 1 0 0 0,0-1 0 0 0,0 0 1 0 0,0 0-1 0 0,14-13-62 0 0,0 0-1 0 0,-1 0 1 0 0,-1-1 0 0 0,14-20-1 0 0,27-50 28 0 0,49-107-1 0 0,-48 84 40 0 0,-8 32 28 0 0,4-8 20 0 0,48-97 213 0 0,-57 108-50 0 0,-9 8-43 0 0,-19 36 3 0 0,32-51-1 0 0,-36 64-25 0 0,-1 0 0 0 0,0 0 0 0 0,-1 0-1 0 0,-1-1 1 0 0,6-26 0 0 0,-11 41-140 0 0,-1 1 1 0 0,0-1-1 0 0,0 1 1 0 0,0-1-1 0 0,0 1 1 0 0,0-1-1 0 0,0 1 1 0 0,0-1-1 0 0,0 1 1 0 0,0-1-1 0 0,0 1 1 0 0,0-1-1 0 0,0 1 1 0 0,0-1-1 0 0,0 1 1 0 0,0-1-1 0 0,-1 1 0 0 0,1-1 1 0 0,0 1-1 0 0,0-1 1 0 0,0 1-1 0 0,-1-1 1 0 0,1 1-1 0 0,0 0 1 0 0,-1-1-1 0 0,1 1 1 0 0,0-1-1 0 0,-1 1 1 0 0,1 0-1 0 0,-1-1 1 0 0,1 1-1 0 0,0 0 1 0 0,-1 0-1 0 0,1-1 0 0 0,-1 1 1 0 0,0 0-1 0 0,0-1 5 0 0,0 1 0 0 0,0 0-1 0 0,0 0 1 0 0,0 0-1 0 0,0-1 1 0 0,-1 1-1 0 0,1 0 1 0 0,0 0-1 0 0,0 1 1 0 0,0-1-1 0 0,0 0 1 0 0,0 0-1 0 0,0 0 1 0 0,0 1 0 0 0,0-1-1 0 0,-2 1 1 0 0,-4 4 47 0 0,0-1 0 0 0,0 1-1 0 0,0 0 1 0 0,1 1 0 0 0,-9 10 0 0 0,-26 35 118 0 0,22-26-169 0 0,-9 13-7 0 0,-34 64 0 0 0,2-2 0 0 0,10-25 0 0 0,-107 148 0 0 0,75-113 0 0 0,-32 39 0 0 0,58-79-31 0 0,-24 28-146 0 0,57-72 69 0 0,1 2-1 0 0,2 0 0 0 0,1 2 0 0 0,-30 60 0 0 0,37-69-3 0 0,11-20 96 0 0,0 1 0 0 0,-1 0 0 0 0,1-1 0 0 0,0 1 0 0 0,0 0 0 0 0,0-1 0 0 0,0 1 0 0 0,0 0 0 0 0,1 0 0 0 0,-1 0 0 0 0,0 0 0 0 0,1 0 0 0 0,0 0 0 0 0,-1 0 0 0 0,1 0 0 0 0,0 0 0 0 0,0 0 0 0 0,0 0 0 0 0,0 0 0 0 0,1 2 0 0 0,-1-3 4 0 0,1-1 1 0 0,-1 0-1 0 0,1 0 0 0 0,0 1 0 0 0,-1-1 0 0 0,1 0 0 0 0,-1 0 1 0 0,1 0-1 0 0,0 1 0 0 0,-1-1 0 0 0,1 0 0 0 0,-1 0 0 0 0,1 0 0 0 0,0 0 1 0 0,-1 0-1 0 0,1 0 0 0 0,0 0 0 0 0,0-1 0 0 0,0 1-12 0 0,2 0-13 0 0,1-1 0 0 0,-1 1 1 0 0,1-1-1 0 0,-1 0 0 0 0,0 0 0 0 0,0 0 0 0 0,1-1 1 0 0,4-2-1 0 0,26-18-55 0 0,-27 18 100 0 0,2-3 24 0 0,0 0-1 0 0,-1-1 1 0 0,1 0 0 0 0,-1-1-1 0 0,11-15 1 0 0,29-51 14 0 0,-46 71-52 0 0,122-215-72 0 0,-60 117 474 0 0,-16 29-125 0 0,177-265-74 0 0,-137 200-27 0 0,2-2 34 0 0,-12 24-58 0 0,-76 113-42 0 0,-13 8 490 0 0,7-2-525 0 0,0 0 0 0 0,-1 0 1 0 0,2 1-1 0 0,-1-1 1 0 0,0 1-1 0 0,1 0 0 0 0,-1 0 1 0 0,1 0-1 0 0,0 0 0 0 0,-3 7 1 0 0,-15 19-5 0 0,-165 206 78 0 0,44-51-124 0 0,-177 223-119 0 0,38 28-1120 0 0,270-417 1054 0 0,0 1 0 0 0,2 1-1 0 0,0 0 1 0 0,-9 34-1 0 0,17-52 39 0 0,1-2 121 0 0,0-1-1 0 0,0 0 0 0 0,1 0 1 0 0,-1 0-1 0 0,0 1 1 0 0,0-1-1 0 0,0 0 0 0 0,0 0 1 0 0,0 0-1 0 0,0 0 0 0 0,0 1 1 0 0,1-1-1 0 0,-1 0 1 0 0,0 0-1 0 0,0 0 0 0 0,0 0 1 0 0,0 0-1 0 0,1 1 0 0 0,-1-1 1 0 0,0 0-1 0 0,0 0 1 0 0,0 0-1 0 0,1 0 0 0 0,-1 0 1 0 0,0 0-1 0 0,0 0 1 0 0,0 0-1 0 0,1 0 0 0 0,-1 0 1 0 0,0 0-1 0 0,0 0 0 0 0,0 0 1 0 0,1 0-1 0 0,-1 0 1 0 0,0 0-1 0 0,0 0 0 0 0,1 0 1 0 0,-1 0-1 0 0,3 0-20 0 0,-1 1 0 0 0,1-1 1 0 0,-1 0-1 0 0,1 0 0 0 0,-1 0 0 0 0,1 0 1 0 0,0 0-1 0 0,-1-1 0 0 0,1 1 0 0 0,-1-1 0 0 0,1 0 1 0 0,-1 0-1 0 0,0 0 0 0 0,1 0 0 0 0,-1 0 1 0 0,0 0-1 0 0,4-3 0 0 0,0-1-7 0 0,0-1 1 0 0,0 0-1 0 0,-1 0 1 0 0,7-8-1 0 0,2-3-27 0 0,61-74 21 0 0,83-130 0 0 0,37-70 210 0 0,-113 166 186 0 0,69-112 395 0 0,-3-23 78 0 0,-91 163-354 0 0,32-63 175 0 0,-72 130-554 0 0,-11 21-73 0 0,-1 1-1 0 0,-1-1 1 0 0,1 0 0 0 0,-1 0 0 0 0,3-12-1 0 0,-6 8-3 0 0,-1 13-17 0 0,0 0 0 0 0,0 0 1 0 0,0 0-1 0 0,0 0 0 0 0,0 0 1 0 0,0 0-1 0 0,0 1 0 0 0,0-1 1 0 0,0 0-1 0 0,0 0 0 0 0,0 0 1 0 0,0 0-1 0 0,0 0 0 0 0,0 0 1 0 0,0 0-1 0 0,0 0 0 0 0,-1 0 1 0 0,1 0-1 0 0,0 0 0 0 0,0 0 1 0 0,0 0-1 0 0,0 0 0 0 0,0 0 1 0 0,0 0-1 0 0,0 0 0 0 0,0 0 1 0 0,0 0-1 0 0,0 0 0 0 0,0 0 1 0 0,0 0-1 0 0,0 0 0 0 0,-1 0 1 0 0,1 0-1 0 0,0 0 0 0 0,0 0 1 0 0,0 0-1 0 0,0 0 0 0 0,0 0 1 0 0,0 0-1 0 0,0-1 0 0 0,0 1 1 0 0,0 0-1 0 0,0 0 0 0 0,0 0 1 0 0,0 0-1 0 0,0 0 0 0 0,0 0 1 0 0,0 0-1 0 0,0 0 0 0 0,0 0 1 0 0,0 0-1 0 0,0 0 0 0 0,0 0 1 0 0,0 0-1 0 0,0 0 0 0 0,0 0 1 0 0,0-1-1 0 0,0 1 0 0 0,0 0 1 0 0,0 0-1 0 0,0 0 0 0 0,-14 9 41 0 0,0 1 0 0 0,1 0 1 0 0,1 0-1 0 0,0 2 0 0 0,0-1 0 0 0,-11 17 0 0 0,-132 196 55 0 0,96-133-47 0 0,-250 344-293 0 0,87-79-125 0 0,215-344 365 0 0,-11 22-39 0 0,17-31 37 0 0,0 0 0 0 0,0-1 0 0 0,0 1 0 0 0,0 0 0 0 0,1-1 1 0 0,-1 1-1 0 0,1 0 0 0 0,0 0 0 0 0,0 0 0 0 0,0-1 0 0 0,1 4 0 0 0,-1-4-10 0 0,0 0-1 0 0,1-1 1 0 0,-1 1-1 0 0,1 0 1 0 0,-1 0 0 0 0,1-1-1 0 0,0 1 1 0 0,0 0 0 0 0,1 1-1 0 0,-2-3 0 0 0,0 1 0 0 0,1-1-1 0 0,-1 0 1 0 0,1 1 0 0 0,-1-1 0 0 0,1 0-1 0 0,-1 1 1 0 0,1-1 0 0 0,-1 0 0 0 0,1 1-1 0 0,-1-1 1 0 0,1 0 0 0 0,-1 0 0 0 0,1 0-1 0 0,-1 1 1 0 0,1-1 0 0 0,-1 0 0 0 0,1 0 0 0 0,-1 0-1 0 0,2 0 1 0 0,1-1-26 0 0,0 0-1 0 0,-1 0 1 0 0,1 0 0 0 0,0 0 0 0 0,-1 0-1 0 0,1-1 1 0 0,-1 1 0 0 0,1-1 0 0 0,-1 0-1 0 0,4-3 1 0 0,17-14 5 0 0,-1-1-1 0 0,-1-1 1 0 0,-1-1 0 0 0,32-45-1 0 0,63-133 31 0 0,-21 35 94 0 0,-60 111-72 0 0,68-118-14 0 0,15-35 720 0 0,-68 123-538 0 0,20-35-91 0 0,-54 86 22 0 0,-8 17-24 0 0,-7 15-26 0 0,-8 10 51 0 0,5-7-99 0 0,-4 5 4 0 0,1 0 1 0 0,0 0 0 0 0,-8 13-1 0 0,-3 6-9 0 0,-9 13 9 0 0,-41 80 1 0 0,6-7 2 0 0,57-106-23 0 0,-31 49-56 0 0,-40 87 0 0 0,73-138 43 0 0,1 0-1 0 0,0 0 0 0 0,-1 1 0 0 0,2-1 1 0 0,-1 1-1 0 0,0 7 0 0 0,1-12 13 0 0,0 1-1 0 0,0-1 1 0 0,0 0-1 0 0,0 0 1 0 0,0 0-1 0 0,0 0 1 0 0,0 0-1 0 0,0 0 1 0 0,0 1-1 0 0,0-1 0 0 0,0 0 1 0 0,0 0-1 0 0,0 0 1 0 0,0 0-1 0 0,0 0 1 0 0,0 0-1 0 0,0 0 1 0 0,0 1-1 0 0,0-1 1 0 0,0 0-1 0 0,0 0 1 0 0,0 0-1 0 0,1 0 1 0 0,-1 0-1 0 0,0 0 1 0 0,0 0-1 0 0,0 0 1 0 0,0 0-1 0 0,0 1 1 0 0,0-1-1 0 0,0 0 1 0 0,0 0-1 0 0,1 0 0 0 0,-1 0 1 0 0,0 0-1 0 0,0 0 1 0 0,0 0-1 0 0,0 0 1 0 0,0 0-1 0 0,0 0 1 0 0,1 0-1 0 0,1 0-7 0 0,0 1 1 0 0,0-1-1 0 0,0 0 0 0 0,0 1 0 0 0,0-1 1 0 0,0 0-1 0 0,0 0 0 0 0,0-1 0 0 0,0 1 0 0 0,0 0 1 0 0,0-1-1 0 0,0 1 0 0 0,0-1 0 0 0,0 0 0 0 0,0 1 1 0 0,0-1-1 0 0,2-2 0 0 0,6-3-41 0 0,-1 0-1 0 0,10-8 1 0 0,-6 4 25 0 0,60-53-142 0 0,-19 14 52 0 0,-19 17 52 0 0,53-62-1 0 0,-54 55 200 0 0,45-39-1 0 0,8 4-60 0 0,71-64-22 0 0,-120 106-30 0 0,-23 21 26 0 0,19-21-1 0 0,-21 20 185 0 0,-13 12-225 0 0,0 0-1 0 0,0 1 1 0 0,0-1 0 0 0,1 0 0 0 0,-1 0 0 0 0,0 0 0 0 0,0 0 0 0 0,0 0 0 0 0,0 0 0 0 0,0 1 0 0 0,0-1 0 0 0,0 0 0 0 0,0 0 0 0 0,0 0 0 0 0,0 0 0 0 0,0 1 0 0 0,0-1-1 0 0,0 0 1 0 0,0 0 0 0 0,0 0 0 0 0,0 0 0 0 0,0 1 0 0 0,0-1 0 0 0,0 0 0 0 0,0 0 0 0 0,0 0 0 0 0,0 0 0 0 0,0 1 0 0 0,0-1 0 0 0,0 0 0 0 0,0 0 0 0 0,0 0 0 0 0,0 0 0 0 0,0 0-1 0 0,0 1 1 0 0,0-1 0 0 0,-1 0 0 0 0,1 0 0 0 0,0 0 0 0 0,0 0 0 0 0,0 0 0 0 0,0 0 0 0 0,-18 33 356 0 0,15-27-423 0 0,-12 17 127 0 0,-24 29 0 0 0,8-12-11 0 0,-10 18 61 0 0,-61 114-1 0 0,-64 125 347 0 0,35-64-597 0 0,127-226 123 0 0,-167 299-282 0 0,-103 99-6 0 0,199-292-165 0 0,-92 183 0 0 0,150-265 319 0 0,10-18 43 0 0,0 0-1 0 0,1 0 0 0 0,0 1 1 0 0,-7 25-1 0 0,13-36 81 0 0,-1 0 0 0 0,1-1 0 0 0,0 1-1 0 0,0 0 1 0 0,0-1 0 0 0,0 1 0 0 0,1 4-1 0 0,-1-7 18 0 0,0 0-1 0 0,0 1 0 0 0,0-1 0 0 0,0 1 0 0 0,1-1 0 0 0,-1 1 0 0 0,0-1 0 0 0,0 0 0 0 0,0 1 0 0 0,0-1 0 0 0,1 1 0 0 0,-1-1 1 0 0,0 0-1 0 0,0 1 0 0 0,1-1 0 0 0,-1 0 0 0 0,0 1 0 0 0,0-1 0 0 0,1 0 0 0 0,-1 1 0 0 0,1-1 0 0 0,-1 0 0 0 0,0 0 0 0 0,1 1 1 0 0,-1-1-1 0 0,0 0 0 0 0,1 0 0 0 0,-1 0 0 0 0,1 0 0 0 0,-1 0 0 0 0,1 1 0 0 0,-1-1 0 0 0,0 0 0 0 0,1 0 0 0 0,-1 0 1 0 0,1 0-1 0 0,-1 0 0 0 0,1 0 0 0 0,-1 0 0 0 0,0-1 0 0 0,1 1 0 0 0,-1 0 0 0 0,1 0 0 0 0,-1 0 0 0 0,1 0 0 0 0,-1 0 0 0 0,0-1 1 0 0,1 1-1 0 0,9-7-50 0 0,-1 1 1 0 0,0-1 0 0 0,-1-1 0 0 0,0 0 0 0 0,10-11 0 0 0,-5 5 9 0 0,214-264-264 0 0,-150 178 266 0 0,89-139 89 0 0,-15-13 321 0 0,-148 247-356 0 0,74-134 270 0 0,61-99 406 0 0,198-236 410 0 0,-265 375-874 0 0,64-76 293 0 0,-98 129-320 0 0,-32 39-147 0 0,0 0 0 0 0,9-15 0 0 0,-10 16 24 0 0,-14 17 169 0 0,-15 20 0 0 0,-2 4-94 0 0,-135 157 134 0 0,10-16-233 0 0,12 12-16 0 0,-32 65-86 0 0,105-146 41 0 0,-82 122 13 0 0,100-158-93 0 0,4 2-1 0 0,-58 125 1 0 0,101-193 85 0 0,-1 0 0 0 0,1 1 0 0 0,1 0 0 0 0,-3 7 0 0 0,4-10-2 0 0,0 0-1 0 0,0-1 1 0 0,0 1-1 0 0,0 0 1 0 0,0-1 0 0 0,0 1-1 0 0,1 0 1 0 0,0-1-1 0 0,-1 1 1 0 0,2 2-1 0 0,-1-2-54 0 0,2-2 0 0 0,2-1 52 0 0,-1 1-1 0 0,1-1 1 0 0,0 0-1 0 0,-1 0 1 0 0,1 0-1 0 0,0-1 1 0 0,-1 1 0 0 0,1-1-1 0 0,-1 0 1 0 0,1-1-1 0 0,-1 1 1 0 0,0-1-1 0 0,1 0 1 0 0,-1 0-1 0 0,0 0 1 0 0,0-1-1 0 0,6-4 1 0 0,7-6-62 0 0,0-1 1 0 0,22-25-1 0 0,-33 33 71 0 0,37-41-27 0 0,43-60 1 0 0,28-60-66 0 0,-104 152 89 0 0,350-480-58 0 0,-285 399 70 0 0,76-126 0 0 0,27-50 127 0 0,-168 256-107 0 0,53-70 90 0 0,-39 54-66 0 0,-1 0 1 0 0,-1-2-1 0 0,18-38 0 0 0,-37 66-16 0 0,0 0 1 0 0,1 0-1 0 0,0 1 0 0 0,0-1 1 0 0,0 1-1 0 0,6-6 0 0 0,-8 9 126 0 0,-4 4-93 0 0,-107 139 140 0 0,1-3-33 0 0,53-61-174 0 0,-108 139 0 0 0,78-119-8 0 0,-120 157-44 0 0,-198 439-376 0 0,397-682 412 0 0,-34 71-107 0 0,37-73 81 0 0,-1 0 1 0 0,1 1-1 0 0,1 0 0 0 0,-1-1 0 0 0,2 1 0 0 0,-2 16 0 0 0,3-22-58 0 0,5-6-60 0 0,0 0 118 0 0,0 0-1 0 0,0 0 0 0 0,0 0 1 0 0,0-1-1 0 0,-1 0 0 0 0,1 0 1 0 0,-1 0-1 0 0,6-7 0 0 0,3-3-3 0 0,16-21-1 0 0,-26 30 32 0 0,24-30-24 0 0,-2-1 0 0 0,-2-1 0 0 0,29-58 0 0 0,144-295-18 0 0,-128 257 36 0 0,56-116-123 0 0,-17-9 688 0 0,-104 249-528 0 0,55-167 276 0 0,-43 126-190 0 0,11-81 0 0 0,-19 85-50 0 0,-2 18-9 0 0,2-48 0 0 0,-6 55-43 0 0,-1 17-1 0 0,1 0 0 0 0,-1 0 1 0 0,0 0-1 0 0,0 0 0 0 0,0 0 0 0 0,0 0 1 0 0,0 0-1 0 0,-1 0 0 0 0,0 0 0 0 0,1 0 1 0 0,-1 0-1 0 0,0 0 0 0 0,-3-4 1 0 0,4 6 0 0 0,-1 0 0 0 0,1 1 1 0 0,-1-1-1 0 0,0 1 0 0 0,1-1 1 0 0,-1 1-1 0 0,0-1 1 0 0,1 1-1 0 0,-1-1 0 0 0,0 1 1 0 0,0 0-1 0 0,0-1 1 0 0,1 1-1 0 0,-1 0 0 0 0,0 0 1 0 0,0 0-1 0 0,0 0 1 0 0,1-1-1 0 0,-1 1 0 0 0,0 0 1 0 0,0 1-1 0 0,0-1 1 0 0,0 0-1 0 0,0 0 0 0 0,1 0 1 0 0,-1 0-1 0 0,0 1 1 0 0,0-1-1 0 0,0 0 0 0 0,1 1 1 0 0,-2 0-1 0 0,-3 0-2 0 0,-37 8 64 0 0,37-7-55 0 0,1-1 0 0 0,0 0 0 0 0,0 1 0 0 0,0 0 0 0 0,0 0 0 0 0,0 0 0 0 0,-5 4 0 0 0,0 2-5 0 0,0-1 1 0 0,-1 0 0 0 0,-14 7-1 0 0,4-2-2 0 0,0 2 0 0 0,1 0 0 0 0,-17 17 0 0 0,-9 6 0 0 0,34-28 0 0 0,1 0 0 0 0,-1 0 0 0 0,2 1 0 0 0,-15 18 0 0 0,-37 53-6 0 0,-11 16-69 0 0,51-67 3 0 0,5-7-1 0 0,-17 32 1 0 0,28-47 46 0 0,37-37-98 0 0,-18 11 124 0 0,17-33 0 0 0,-4 8 0 0 0,26-37 0 0 0,99-111 0 0 0,-14 33 104 0 0,-56 61 132 0 0,-73 88-212 0 0,-7 7 39 0 0,-1 4 21 0 0,1 4-75 0 0,0 0 0 0 0,0 0-1 0 0,0 0 1 0 0,-1 0 0 0 0,0 0 0 0 0,0 1 0 0 0,-1-1 0 0 0,0 0-1 0 0,-1 12 1 0 0,-1-5-13 0 0,-1 0 0 0 0,-9 25 0 0 0,1-2 9 0 0,7-21-5 0 0,1-3 0 0 0,0 0 0 0 0,-1 1 0 0 0,-6 11 0 0 0,-123 232 63 0 0,-32 70-4 0 0,150-291-110 0 0,1 1 1 0 0,3 1 0 0 0,-13 59-1 0 0,13-50-50 0 0,-19 50-1 0 0,28-91 89 0 0,1-2 3 0 0,0-1 0 0 0,1 1-1 0 0,-1-1 1 0 0,1 1 0 0 0,-1-1-1 0 0,1 1 1 0 0,0 0 0 0 0,0-1-1 0 0,0 1 1 0 0,0 0 0 0 0,0-1-1 0 0,1 1 1 0 0,-1-1 0 0 0,1 1-1 0 0,2 4 1 0 0,-3-5-2 0 0,1-1 0 0 0,0 0 0 0 0,0 1 0 0 0,0-1-1 0 0,0 0 1 0 0,1 0 0 0 0,-1 1 0 0 0,0-1 0 0 0,0 0 0 0 0,1 0 0 0 0,-1 0 0 0 0,1 0 0 0 0,-1-1-1 0 0,1 1 1 0 0,-1 0 0 0 0,1-1 0 0 0,-1 1 0 0 0,1-1 0 0 0,0 1 0 0 0,-1-1 0 0 0,1 0 0 0 0,0 1-1 0 0,-1-1 1 0 0,4 0 0 0 0,3-1-42 0 0,1-1-1 0 0,-1 1 0 0 0,0-1 1 0 0,0-1-1 0 0,0 0 1 0 0,0 0-1 0 0,0 0 1 0 0,0-1-1 0 0,-1 0 0 0 0,10-7 1 0 0,-4 3-12 0 0,25-16-54 0 0,-1-1 1 0 0,51-47 0 0 0,57-73 43 0 0,-53 35 76 0 0,-45 53 0 0 0,14-29 3 0 0,0-1 61 0 0,-20 41-32 0 0,-21 24 26 0 0,-1-1 0 0 0,31-46 1 0 0,30-69 1318 0 0,-69 114-1108 0 0,-10 22 3 0 0,-7 13-118 0 0,-12 20 154 0 0,1-1 1 0 0,-17 47 0 0 0,14-34-308 0 0,-33 51 0 0 0,0-1-19 0 0,-130 211-244 0 0,119-205 268 0 0,-125 176-6 0 0,-5 31 53 0 0,136-210 77 0 0,25-34-50 0 0,-49 127 1 0 0,72-161-141 0 0,-9 21-185 0 0,17-44 175 0 0,0 1 1 0 0,0-1-1 0 0,0 1 0 0 0,0 7 1 0 0,0-2-26 0 0,2-10 9 0 0,2-1 80 0 0,0 0 1 0 0,0-1 0 0 0,-1 1 0 0 0,1 0 0 0 0,0-1-1 0 0,-1 0 1 0 0,1 1 0 0 0,-1-1 0 0 0,1 0 0 0 0,-1 0-1 0 0,1 0 1 0 0,-1 0 0 0 0,0 0 0 0 0,3-3 0 0 0,0 1-6 0 0,-1-1 1 0 0,0 0 0 0 0,0 0-1 0 0,3-6 1 0 0,19-35-26 0 0,-11 17 12 0 0,19-26 0 0 0,40-51 11 0 0,116-173-46 0 0,60-93 59 0 0,-31 48 0 0 0,77-97 0 0 0,-287 409 0 0 0,14-19 6 0 0,36-38 0 0 0,-64 74 151 0 0,-8 9-30 0 0,1-4-79 0 0,0 0-1 0 0,1 1 1 0 0,1 0-1 0 0,-1 1 1 0 0,-10 17 0 0 0,-46 79 91 0 0,25-37-72 0 0,-216 347 9 0 0,73-139-50 0 0,-15-9 9 0 0,143-196-32 0 0,-28 47-21 0 0,5 4 1 0 0,-108 227-1 0 0,167-306-37 0 0,2 2 0 0 0,-23 86 1 0 0,41-129 45 0 0,1-1-1 0 0,0 1 1 0 0,1-1 0 0 0,0 1-1 0 0,0 6 1 0 0,0-12 5 0 0,0 1 1 0 0,0 0-1 0 0,0 0 1 0 0,0 0-1 0 0,0 0 0 0 0,0-1 1 0 0,0 1-1 0 0,0 0 0 0 0,1 0 1 0 0,-1 0-1 0 0,0 0 0 0 0,0-1 1 0 0,1 1-1 0 0,-1 0 1 0 0,1-1-1 0 0,-1 1 0 0 0,1 0 1 0 0,-1 0-1 0 0,1-1 0 0 0,-1 1 1 0 0,1-1-1 0 0,0 1 0 0 0,-1-1 1 0 0,1 1-1 0 0,0-1 0 0 0,0 1 1 0 0,-1-1-1 0 0,1 1 1 0 0,0-1-1 0 0,0 0 0 0 0,-1 0 1 0 0,1 1-1 0 0,0-1 0 0 0,0 0 1 0 0,0 0-1 0 0,0 0 0 0 0,-1 0 1 0 0,1 0-1 0 0,2 0 0 0 0,3-1-7 0 0,0-1-1 0 0,0 1 0 0 0,0-1 0 0 0,0-1 0 0 0,0 1 1 0 0,0-1-1 0 0,-1 0 0 0 0,1-1 0 0 0,-1 1 0 0 0,0-1 1 0 0,0 0-1 0 0,7-8 0 0 0,2-2 5 0 0,0-2 1 0 0,18-27-1 0 0,179-249-71 0 0,102-155-33 0 0,210-353 1097 0 0,-492 755-977 0 0,18-25-8 0 0,71-80 0 0 0,11 5-1 0 0,-124 135 16 0 0,-6 9 59 0 0,-3 5-17 0 0,-5 7-28 0 0,0 1-1 0 0,-13 13 1 0 0,-4 7-12 0 0,-24 31-18 0 0,-11 16 0 0 0,-89 123 0 0 0,-99 156 0 0 0,102-137 0 0 0,26-54 12 0 0,-55 81-75 0 0,20 9-35 0 0,144-239 75 0 0,1 0-1 0 0,1 1 1 0 0,0 0 0 0 0,2 0 0 0 0,0 1-1 0 0,-3 20 1 0 0,8-37 2 0 0,1 0-1 0 0,0 1 0 0 0,0-1 1 0 0,0 0-1 0 0,1 1 1 0 0,-1-1-1 0 0,1 0 0 0 0,-1 0 1 0 0,1 0-1 0 0,0 0 1 0 0,2 4-1 0 0,-3-6 12 0 0,1 1-1 0 0,0-1 0 0 0,-1 0 1 0 0,1 1-1 0 0,0-1 1 0 0,0 0-1 0 0,0 0 1 0 0,0 0-1 0 0,0 0 1 0 0,1 0-1 0 0,-1 0 1 0 0,0 0-1 0 0,0 0 0 0 0,1 0 1 0 0,-1 0-1 0 0,0 0 1 0 0,1-1-1 0 0,-1 1 1 0 0,1-1-1 0 0,-1 1 1 0 0,1-1-1 0 0,-1 0 0 0 0,1 1 1 0 0,-1-1-1 0 0,2 0 1 0 0,2 0-1 0 0,-1-1 1 0 0,0 0-1 0 0,0 0 0 0 0,0 0 1 0 0,0 0-1 0 0,0 0 0 0 0,-1-1 1 0 0,8-3-1 0 0,33-23-57 0 0,-27 16 48 0 0,17-14-3 0 0,-1-1 0 0 0,48-52 0 0 0,-80 78 21 0 0,33-38-2 0 0,-1-1 0 0 0,28-45 0 0 0,2-3 4 0 0,95-141 0 0 0,-129 178 0 0 0,42-64 0 0 0,66-79-5 0 0,304-453 445 0 0,-360 529-251 0 0,-79 113-176 0 0,-1 4-9 0 0,-1-1 0 0 0,1 1 0 0 0,-1 0 1 0 0,1 0-1 0 0,0 0 0 0 0,-1 0 0 0 0,1 0 0 0 0,0 0 1 0 0,0 1-1 0 0,-1-1 0 0 0,1 0 0 0 0,0 0 0 0 0,0 0 1 0 0,0 1-1 0 0,2-2 0 0 0,-2 1 60 0 0,-1 3-56 0 0,0-1 1 0 0,-1 0-1 0 0,1 1 0 0 0,-1-1 1 0 0,1 0-1 0 0,-1 1 0 0 0,1-1 1 0 0,-1 0-1 0 0,0 0 0 0 0,0 0 1 0 0,0 0-1 0 0,-1 2 0 0 0,-2 2 12 0 0,-99 166 161 0 0,24-57-143 0 0,-110 120-1 0 0,-37 66-37 0 0,193-252 0 0 0,-236 377-91 0 0,245-378-18 0 0,1 1-1 0 0,3 1 0 0 0,2 1 0 0 0,-12 53 0 0 0,29-97 79 0 0,0 0-1 0 0,0 0 1 0 0,0 0-1 0 0,1 0 1 0 0,0 0-1 0 0,0 0 1 0 0,0 1-1 0 0,1-1 1 0 0,0 0-1 0 0,2 9 0 0 0,-2-14 23 0 0,-1 0-1 0 0,0-1 0 0 0,1 1 0 0 0,-1 0 0 0 0,0-1 1 0 0,1 1-1 0 0,-1 0 0 0 0,1-1 0 0 0,-1 1 0 0 0,1-1 0 0 0,-1 1 1 0 0,1 0-1 0 0,-1-1 0 0 0,1 0 0 0 0,-1 1 0 0 0,1-1 0 0 0,0 1 1 0 0,-1-1-1 0 0,1 0 0 0 0,0 1 0 0 0,-1-1 0 0 0,1 0 1 0 0,0 0-1 0 0,0 1 0 0 0,2-1-13 0 0,-1 0 1 0 0,0 0 0 0 0,0 0-1 0 0,0 0 1 0 0,0 0-1 0 0,0-1 1 0 0,0 1-1 0 0,4-2 1 0 0,2-1-50 0 0,0 0 0 0 0,0-1 1 0 0,9-5-1 0 0,31-24-152 0 0,-26 16 145 0 0,4-3 7 0 0,-1-1 0 0 0,-1-1 0 0 0,33-39 0 0 0,80-86 52 0 0,92-110-24 0 0,126-225 424 0 0,-348 472-376 0 0,135-180 244 0 0,-75 80-98 0 0,-40 62-50 0 0,6-12 60 0 0,20-33 2 0 0,-43 79-183 0 0,-22 31 263 0 0,1 0 0 0 0,0 1 0 0 0,-11 28-1 0 0,-1-1-175 0 0,-152 241-43 0 0,113-191 30 0 0,-144 204-4 0 0,-16 23-14 0 0,-2 82-35 0 0,204-358 0 0 0,2 1 0 0 0,-19 83 0 0 0,36-122 0 0 0,-1-1 0 0 0,1 0 0 0 0,1 1 0 0 0,-1 10 0 0 0,2-16 0 0 0,-1 1 0 0 0,0-1 0 0 0,0 1 0 0 0,1-1 0 0 0,-1 0 0 0 0,1 1 0 0 0,0-1 0 0 0,0 0 0 0 0,0 0 0 0 0,0 0 0 0 0,0 0 0 0 0,0 0 0 0 0,1 0 0 0 0,-1 0 0 0 0,1 0 0 0 0,1 2 0 0 0,-2-4 0 0 0,0 1 0 0 0,-1-1 0 0 0,1 0 0 0 0,0 1 0 0 0,-1-1 0 0 0,1 0 0 0 0,0 0 0 0 0,0 0 0 0 0,-1 0 0 0 0,1 0 0 0 0,0 0 0 0 0,0 0 0 0 0,-1 0 0 0 0,1 0 0 0 0,0 0 0 0 0,0 0 0 0 0,-1 0 0 0 0,1 0 0 0 0,0-1 0 0 0,-1 1 0 0 0,1 0 0 0 0,0 0 0 0 0,-1-1 0 0 0,1 1 0 0 0,0-1 0 0 0,0 0 0 0 0,18-13 0 0 0,-18 12 0 0 0,23-21-51 0 0,-1-2 0 0 0,28-40 1 0 0,1-1-14 0 0,246-307 64 0 0,-172 181 49 0 0,-52 77 54 0 0,23-37-66 0 0,93-132-10 0 0,-24 48-12 0 0,-151 214 26 0 0,-10 13-31 0 0,0 1-1 0 0,1 0 1 0 0,1 0 0 0 0,11-12-1 0 0,-21 35 142 0 0,-2 1-107 0 0,-2 0 0 0 0,0-1 0 0 0,-1 0 1 0 0,0 0-1 0 0,-17 21 0 0 0,-7 13 36 0 0,-5 18-14 0 0,-19 30-48 0 0,-219 352 42 0 0,137-226-60 0 0,52-74 0 0 0,24-38 0 0 0,49-87 0 0 0,1 1 0 0 0,1 0 0 0 0,1 1 0 0 0,1 0 0 0 0,-5 28 0 0 0,13-50-6 0 0,0 0-1 0 0,0 1 1 0 0,0-1 0 0 0,1 1-1 0 0,0-1 1 0 0,-1 1-1 0 0,2-1 1 0 0,-1 1 0 0 0,0-1-1 0 0,1 1 1 0 0,0-1-1 0 0,0 0 1 0 0,0 1 0 0 0,1-1-1 0 0,0 0 1 0 0,-1 0-1 0 0,1 0 1 0 0,1 0 0 0 0,3 5-1 0 0,-5-8 0 0 0,0 0 0 0 0,1 0 0 0 0,-1 0-1 0 0,0 0 1 0 0,1-1 0 0 0,-1 1 0 0 0,1 0 0 0 0,-1-1 0 0 0,1 1-1 0 0,-1-1 1 0 0,1 0 0 0 0,-1 1 0 0 0,1-1 0 0 0,0 0 0 0 0,-1 0-1 0 0,1 0 1 0 0,-1 0 0 0 0,1 0 0 0 0,-1-1 0 0 0,1 1 0 0 0,0 0-1 0 0,-1-1 1 0 0,1 1 0 0 0,-1-1 0 0 0,0 0 0 0 0,1 1 0 0 0,1-2-1 0 0,6-3-46 0 0,0 0 0 0 0,15-12-1 0 0,-22 16 51 0 0,41-35-89 0 0,-1-3-1 0 0,67-80 1 0 0,28-43 77 0 0,-92 103 16 0 0,45-75 0 0 0,-1-1 0 0 0,18-2 0 0 0,-47 62 0 0 0,-22 34 26 0 0,-30 33-12 0 0,0-1 1 0 0,0 0 0 0 0,11-16-1 0 0,-18 23 47 0 0,-2 4 18 0 0,-19 32 15 0 0,1-3-55 0 0,-62 98 33 0 0,13-22-58 0 0,-83 148 50 0 0,130-223-56 0 0,-117 206 37 0 0,109-181-45 0 0,-28 64 0 0 0,50-101 0 0 0,-1 1 0 0 0,2 0 0 0 0,1 0 0 0 0,-3 23 0 0 0,7-40 0 0 0,1 1 0 0 0,0 0 0 0 0,0 0 0 0 0,1 6 0 0 0,-1-11 0 0 0,0 1-1 0 0,0-1 0 0 0,0 0 1 0 0,0 1-1 0 0,0-1 1 0 0,0 1-1 0 0,1-1 1 0 0,-1 1-1 0 0,0-1 0 0 0,0 0 1 0 0,0 1-1 0 0,1-1 1 0 0,-1 1-1 0 0,0-1 1 0 0,0 0-1 0 0,1 1 0 0 0,-1-1 1 0 0,0 0-1 0 0,1 1 1 0 0,0-1-1 0 0,0 0-3 0 0,0 0 0 0 0,0 0 0 0 0,1 0 0 0 0,-1 0-1 0 0,0 0 1 0 0,0-1 0 0 0,0 1 0 0 0,0-1 0 0 0,0 1 0 0 0,1-1-1 0 0,-1 1 1 0 0,0-1 0 0 0,1 0 0 0 0,19-13 0 0 0,-14 9-10 0 0,13-9-11 0 0,-1-1 0 0 0,-1-1 1 0 0,0-1-1 0 0,22-28 0 0 0,17-15-11 0 0,-43 44 36 0 0,0 0 1 0 0,-2-1-1 0 0,0 0 1 0 0,13-25-1 0 0,13-19-13 0 0,-17 30 2 0 0,96-126-31 0 0,-90 125 42 0 0,-15 17 0 0 0,0 0 0 0 0,17-14 0 0 0,-23 23 0 0 0,0 0 0 0 0,-1-1 0 0 0,1 0 0 0 0,6-11 0 0 0,0 1 0 0 0,-2 6 0 0 0,-10 11 0 0 0,0 0 0 0 0,0 0 0 0 0,0 0 0 0 0,0 0 0 0 0,0 0 0 0 0,0 0 0 0 0,0 0 0 0 0,0 0 0 0 0,0 0 0 0 0,0 0 0 0 0,0 1 0 0 0,0-1 0 0 0,0 0-1 0 0,0 0 1 0 0,1 0 0 0 0,-1 0 0 0 0,0 0 0 0 0,0 0 0 0 0,0 0 0 0 0,0 0 0 0 0,0 0 0 0 0,0 0 0 0 0,0 0 0 0 0,0 0 0 0 0,0 0 0 0 0,0 0 0 0 0,0 0 0 0 0,0 0 0 0 0,1 0 0 0 0,-1 1 0 0 0,0-1 0 0 0,0 0 0 0 0,0 0 0 0 0,0 0 0 0 0,0 0 0 0 0,0 0-1 0 0,0 0 1 0 0,0 0 0 0 0,0 0 0 0 0,0 0 0 0 0,1-1 0 0 0,-1 1 0 0 0,0 0 0 0 0,0 0 0 0 0,0 0 0 0 0,0 0 0 0 0,0 0 0 0 0,0 0 0 0 0,0 0 0 0 0,0 0 0 0 0,0 0 0 0 0,0 0 0 0 0,0 0 0 0 0,1 0 0 0 0,-1 0 0 0 0,0 0 0 0 0,0 0 0 0 0,-3 8 7 0 0,3-6-1 0 0,-5 15 28 0 0,4-12-31 0 0,0 1 1 0 0,-1-1 0 0 0,1 0 0 0 0,-1 0-1 0 0,-1 0 1 0 0,1 0 0 0 0,-6 9 0 0 0,-6 4 28 0 0,-6 7-22 0 0,-20 33 1 0 0,27-34-12 0 0,-3 4 28 0 0,-38 51 0 0 0,31-52-12 0 0,6-8 20 0 0,-25 37 1 0 0,32-39-29 0 0,0 0 0 0 0,1 1 0 0 0,1-1 0 0 0,1 2 0 0 0,-6 19 0 0 0,7-20-49 0 0,4-7 13 0 0,5-9 14 0 0,6-5-2 0 0,-9 3 14 0 0,8-4-3 0 0,-1 1 0 0 0,0-1 1 0 0,0-1-1 0 0,0 1 0 0 0,0-1 0 0 0,-1-1 1 0 0,0 1-1 0 0,10-13 0 0 0,7-4-17 0 0,95-80 23 0 0,-85 69 0 0 0,-24 22 0 0 0,19-16 0 0 0,-21 23 0 0 0,-6 8 8 0 0,-6 12 22 0 0,3-11-15 0 0,-9 29-9 0 0,-25 54-1 0 0,11-23-5 0 0,-1 0 0 0 0,14-40 0 0 0,-8 29 0 0 0,18-41 0 0 0,2-12 0 0 0,0-1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0,1 0 0 0 0,-1 1 0 0 0,0-1 0 0 0,0 0 0 0 0,0 0 0 0 0,0 0 0 0 0,0 0 0 0 0,0 0 0 0 0,1 0 0 0 0,-1 0 0 0 0,0 0 0 0 0,0 0 0 0 0,0 0 0 0 0,0 0 0 0 0,0 0 0 0 0,1 0 0 0 0,-1 0 0 0 0,0 0 0 0 0,0 0 0 0 0,0 0 0 0 0,0 0 0 0 0,0 0 0 0 0,1 0 0 0 0,-1 0 0 0 0,0 0 0 0 0,0-1 0 0 0,5-2 0 0 0,0-2 0 0 0,0 0 0 0 0,-1-1 0 0 0,8-12 0 0 0,3-3 0 0 0,-14 20 0 0 0,9-11-18 0 0,0-1 1 0 0,15-26-1 0 0,-25 39 19 0 0,0 0-1 0 0,0 0 1 0 0,0 0 0 0 0,0 0 0 0 0,0-1 0 0 0,0 1 0 0 0,0 0 0 0 0,0 0-1 0 0,0 0 1 0 0,0 0 0 0 0,0 0 0 0 0,0 0 0 0 0,0 0 0 0 0,0 0 0 0 0,0 0-1 0 0,0 0 1 0 0,0-1 0 0 0,0 1 0 0 0,0 0 0 0 0,0 0 0 0 0,0 0 0 0 0,0 0-1 0 0,0 0 1 0 0,0 0 0 0 0,0 0 0 0 0,0 0 0 0 0,0 0 0 0 0,0-1 0 0 0,0 1-1 0 0,0 0 1 0 0,0 0 0 0 0,0 0 0 0 0,0 0 0 0 0,0 0 0 0 0,0 0 0 0 0,0 0-1 0 0,0 0 1 0 0,0 0 0 0 0,0 0 0 0 0,0 0 0 0 0,0 0 0 0 0,-1 0-1 0 0,1 0 1 0 0,0-1 0 0 0,0 1 0 0 0,0 0 0 0 0,0 0 0 0 0,0 0 0 0 0,0 0-1 0 0,-20-13 14 0 0,19 12-14 0 0,0 1-1 0 0,-1-1 1 0 0,1 0 0 0 0,-1 1 0 0 0,1-1 0 0 0,-1 1 0 0 0,1-1-1 0 0,-1 1 1 0 0,1 0 0 0 0,-1 0 0 0 0,1-1 0 0 0,-1 1-1 0 0,0 0 1 0 0,-2 1 0 0 0,-82 23 0 0 0,59-15 11 0 0,21-8-4 0 0,0 1 0 0 0,0 0 0 0 0,0 0 0 0 0,1 1 0 0 0,-7 3 0 0 0,-11 7 20 0 0,-37 16 0 0 0,4-3-6 0 0,31-14-22 0 0,-45 14 0 0 0,20-8 15 0 0,-1 2 33 0 0,8-2-9 0 0,-74 20 1 0 0,73-27-39 0 0,15-3 0 0 0,-41 5 0 0 0,-218 38 0 0 0,281-49 0 0 0,-67 16 0 0 0,-2-4 0 0 0,-83 7 0 0 0,44-11 21 0 0,69-4 1 0 0,-90-2-1 0 0,93-6-21 0 0,-59 4 0 0 0,49 0 45 0 0,-56-5 1 0 0,8-1-1 0 0,61 3-50 0 0,-71-11-1 0 0,86 9-9 0 0,-28 1-1 0 0,32 2 9 0 0,0-1-1 0 0,-31-6 1 0 0,14-1 7 0 0,0 1 0 0 0,-75-3 0 0 0,79 9 0 0 0,-38-7 0 0 0,38 3 0 0 0,-39 0 0 0 0,-232 5 0 0 0,287-1 0 0 0,1-1 0 0 0,0-1 0 0 0,-1-1 0 0 0,-31-11 0 0 0,12 4 0 0 0,30 8 0 0 0,-1 0 0 0 0,1 0 0 0 0,0-1 0 0 0,-12-9 0 0 0,-17-8 0 0 0,11 5 0 0 0,21 13 0 0 0,-1 0 0 0 0,1 0 0 0 0,-1 0 0 0 0,0 0 0 0 0,-6-1 0 0 0,0 0 0 0 0,1 0 0 0 0,-13-8 0 0 0,16 9 0 0 0,0-1 0 0 0,-1 1 0 0 0,1 0 0 0 0,-1 0 0 0 0,-8-1 0 0 0,7 2 0 0 0,0 0 0 0 0,0-1 0 0 0,-11-5 0 0 0,-8-3 0 0 0,-2 0 12 0 0,23 10 16 0 0,4 1-25 0 0,0 0 1 0 0,0-1 0 0 0,0 1-1 0 0,0-1 1 0 0,0 0-1 0 0,1 0 1 0 0,-1 0 0 0 0,-5-2-1 0 0,-9-2-3 0 0,-23-6 0 0 0,15-1 0 0 0,20 9 0 0 0,0 1 0 0 0,0 0 0 0 0,0 0 0 0 0,-7-2 0 0 0,2 2 0 0 0,-1 0 0 0 0,-14 1 0 0 0,23 1 0 0 0,-1 0 0 0 0,0 0 0 0 0,0 0 0 0 0,0 0 0 0 0,0 0 0 0 0,0-1 0 0 0,0 1 0 0 0,-4-2 0 0 0,-17-5 0 0 0,9 6 0 0 0,4 1-12 0 0,9 0-52 0 0,18 0 13 0 0,0-1-1 0 0,-1-1 1 0 0,1 0-1 0 0,30-9 1 0 0,24-3 56 0 0,79-13-5 0 0,-24 3 0 0 0,-5 0 0 0 0,-45 7 0 0 0,32-5 0 0 0,104-16 0 0 0,144 2 0 0 0,-322 34 0 0 0,1 1 0 0 0,49 7 0 0 0,-37-3 0 0 0,167 25 0 0 0,-150-18 0 0 0,78 3 0 0 0,-13-1 0 0 0,78 14 0 0 0,-108-8 0 0 0,-35-5 0 0 0,75 19 0 0 0,-117-23-6 0 0,9 5 76 0 0,-31-13-57 0 0,0 0-1 0 0,1 0 1 0 0,-1 0-1 0 0,0 0 1 0 0,1 0-1 0 0,-1 0 1 0 0,0 0-1 0 0,0-1 0 0 0,0 1 1 0 0,-1 0-1 0 0,-3 2 3 0 0,-1 0-1 0 0,1-1 1 0 0,-1 0-1 0 0,0 0 1 0 0,0 0-1 0 0,0-1 1 0 0,0 0-1 0 0,0 0 0 0 0,0-1 1 0 0,-6 1-1 0 0,-7-2 22 0 0,1 0-1 0 0,-19-3 1 0 0,-4-1 4 0 0,-47 1 1 0 0,38 3-45 0 0,-179-9 80 0 0,139 12-36 0 0,3 0-20 0 0,-256-17-20 0 0,233 14 0 0 0,-24-3 0 0 0,107 2 0 0 0,0 2 0 0 0,-55 6 0 0 0,75-6 25 0 0,1 0 0 0 0,-1-1-1 0 0,1 1 1 0 0,0-1 0 0 0,0 0 0 0 0,-1-1 0 0 0,1 0-1 0 0,0 0 1 0 0,-6-2 0 0 0,12 3-22 0 0,-1 1 0 0 0,0 0 0 0 0,0 0 0 0 0,1 0 0 0 0,-1-1 0 0 0,0 1 0 0 0,1 0 0 0 0,-1 0 0 0 0,0 0 0 0 0,0 0 0 0 0,1 0 0 0 0,-1 1 0 0 0,0-1 0 0 0,1 0 0 0 0,-1 0 0 0 0,0 0 1 0 0,0 1-1 0 0,1-1 0 0 0,-1 0 0 0 0,0 1 0 0 0,1-1 0 0 0,-1 0 0 0 0,1 1 0 0 0,-1-1 0 0 0,0 2 0 0 0,-1-1-221 0 0,6 0-230 0 0,36 9 348 0 0,-16-3 110 0 0,37 5 0 0 0,232 9 106 0 0,-216-22-164 0 0,143-19-1 0 0,-51-4 19 0 0,-69 11 0 0 0,316-28 18 0 0,-338 35 12 0 0,-54 2 0 0 0,1 2 0 0 0,-1 1 0 0 0,1 1 0 0 0,39 5 0 0 0,-47-2 86 0 0,29 9-1 0 0,-39-9-56 0 0,0 0 0 0 0,0 0 0 0 0,-1 1 1 0 0,1-1-1 0 0,-1 1 0 0 0,0 1 0 0 0,6 4 0 0 0,9 6 247 0 0,-19-15-132 0 0,-1 2-89 0 0,-1 4 12 0 0,-12 4-45 0 0,7-7-12 0 0,-1-1-1 0 0,1 1 1 0 0,-1-1-1 0 0,1 0 1 0 0,-1 0-1 0 0,0-1 1 0 0,-7 1 0 0 0,-44 3 113 0 0,33-3-94 0 0,-205 14-18 0 0,102-11-11 0 0,32-1 0 0 0,9-4 0 0 0,57-2 0 0 0,-36 4 0 0 0,-50 3-77 0 0,64-5 114 0 0,87 16-45 0 0,-26-12-1 0 0,1 0 0 0 0,-1-1 0 0 0,1-1-1 0 0,-1 0 1 0 0,1 0 0 0 0,19-1 0 0 0,71-5-111 0 0,-23 0 56 0 0,0 3 115 0 0,133-17-1 0 0,-87 4-32 0 0,-18 2-92 0 0,-60 7 70 0 0,0 2 0 0 0,79 4-1 0 0,-93 1 5 0 0,-20-2 0 0 0,1 1 0 0 0,0 0 0 0 0,0 1 0 0 0,0 1 0 0 0,13 4 0 0 0,5 3 0 0 0,56 27 0 0 0,-77-32 0 0 0,-1-1 0 0 0,0 0 0 0 0,0 0 0 0 0,20 4 0 0 0,-13 0 0 0 0,-12-6 0 0 0,0 0 0 0 0,0 0 0 0 0,0 0 0 0 0,0-1 0 0 0,0 1 0 0 0,0-1 0 0 0,8 1 0 0 0,1 2 0 0 0,8 2 0 0 0,-18-2 0 0 0,1-1 0 0 0,0-3 0 0 0,0 0 0 0 0,11 8 0 0 0,16 10 0 0 0,-28-16 0 0 0,0 0 0 0 0,0 0 0 0 0,1 0 0 0 0,-1-1 0 0 0,0 0 0 0 0,4 2 0 0 0,17 6 0 0 0,-16-6 0 0 0,-3-1 0 0 0,0 0 0 0 0,1 0 0 0 0,-1 0 0 0 0,1-1 0 0 0,-1 0 0 0 0,1 0 0 0 0,6 0 0 0 0,51 5 0 0 0,-48-5 0 0 0,-7-1 0 0 0,0 0 0 0 0,0 0 0 0 0,1-1 0 0 0,-1 0 0 0 0,0 0 0 0 0,12-4 0 0 0,20-8 0 0 0,-24 8 0 0 0,1-1 0 0 0,-1-1 0 0 0,22-12 0 0 0,-31 16 0 0 0,0-1 0 0 0,0 1 0 0 0,0 1 0 0 0,1 0 0 0 0,-1 0 0 0 0,14-2 0 0 0,-13 3 0 0 0,1-1 0 0 0,-1 0 0 0 0,0 0 0 0 0,0-1 0 0 0,7-3 0 0 0,2-2 0 0 0,0 1 0 0 0,22-6 0 0 0,-32 11 0 0 0,-2-1 0 0 0,15-4 0 0 0,-18 5 0 0 0,1 1 0 0 0,0 0 0 0 0,-1 1 0 0 0,1-1 0 0 0,0 0 0 0 0,0 1 0 0 0,-1 0 0 0 0,1-1 0 0 0,5 1 0 0 0,-6 1 0 0 0,1-1 0 0 0,0 0 0 0 0,0 0 0 0 0,0 0 0 0 0,-1-1 0 0 0,1 1 0 0 0,0-1 0 0 0,4-1 0 0 0,6 1 0 0 0,-3-2 0 0 0,9-13 0 0 0,-16 12 2 0 0,0 1 1 0 0,-1 0-1 0 0,0-1 1 0 0,1 1-1 0 0,-1-1 0 0 0,-1 0 1 0 0,1 1-1 0 0,-1-1 0 0 0,1 0 1 0 0,-1 0-1 0 0,1-7 0 0 0,8-22 23 0 0,-8 27-23 0 0,-1-1 0 0 0,0 1-1 0 0,0-1 1 0 0,0 1 0 0 0,-1-1-1 0 0,1 0 1 0 0,-2-6-1 0 0,2-24-3 0 0,1 23 2 0 0,0 0 0 0 0,-1 0 0 0 0,-1-1 0 0 0,-1-16 0 0 0,-3-71 0 0 0,2 79 0 0 0,2-38 0 0 0,0-12 0 0 0,-6 19 0 0 0,-4-107 0 0 0,9 145 0 0 0,-1 0 0 0 0,0-1 0 0 0,-1 1 0 0 0,-8-23 0 0 0,7 25 0 0 0,1-4 0 0 0,0-1 0 0 0,1 0 0 0 0,1 1 0 0 0,2-32 0 0 0,0 11 0 0 0,0-1 0 0 0,-3 0 0 0 0,-1 0 0 0 0,-10-48 0 0 0,3 28 0 0 0,8 39 0 0 0,-9-31 0 0 0,10 47 0 0 0,0 0 0 0 0,0 0 0 0 0,1 0 0 0 0,-1-5 0 0 0,1 7 0 0 0,0 0 0 0 0,0-1 0 0 0,0 1 0 0 0,-1 0 0 0 0,1 0 0 0 0,-1 0 0 0 0,0 0 0 0 0,0-1 0 0 0,-3-4 0 0 0,1 2 0 0 0,-1 0 0 0 0,1-1 0 0 0,0 1 0 0 0,0-1 0 0 0,1 0 0 0 0,0 1 0 0 0,0-1 0 0 0,0 0 0 0 0,1 0 0 0 0,-1-9 0 0 0,2 14 0 0 0,0-1 0 0 0,-1 1 0 0 0,1-1 0 0 0,-1 1 0 0 0,0 0 0 0 0,0 0 0 0 0,0-1 0 0 0,0 1 0 0 0,-2-3 0 0 0,2 3 0 0 0,-1 0 0 0 0,1 0 0 0 0,0 0 0 0 0,0 0 0 0 0,0-1 0 0 0,1 1 0 0 0,-1 0 0 0 0,0-1 0 0 0,0-2 0 0 0,1 3 0 0 0,0 0 0 0 0,0-1 0 0 0,0 1 0 0 0,-1 0 0 0 0,1 0 0 0 0,-1 0 0 0 0,0 0 0 0 0,1 0 0 0 0,-1 0 0 0 0,0 1 0 0 0,-2-5 0 0 0,-5-8 0 0 0,7 6 0 0 0,-1 0 0 0 0,1 0 0 0 0,0 0 0 0 0,1-9 0 0 0,0 0 0 0 0,4-27 0 0 0,-4 41 0 0 0,0 0 0 0 0,0 0 0 0 0,0-1 0 0 0,0 1 0 0 0,0 0 0 0 0,-2-5 0 0 0,0-11 0 0 0,2 16 0 0 0,0 1 0 0 0,1 0 0 0 0,-1 0 0 0 0,0 0 0 0 0,0 0 0 0 0,-1 0 0 0 0,1 0 0 0 0,0 0 0 0 0,-1 0 0 0 0,1 0 0 0 0,-1 0 0 0 0,1 0 0 0 0,-1 0 0 0 0,0 0 0 0 0,0 1 0 0 0,0-1 0 0 0,0 0 0 0 0,0 0 0 0 0,0 1 0 0 0,-3-3 0 0 0,0-7 0 0 0,4 10 0 0 0,-1 0 0 0 0,1 0 0 0 0,0 0 0 0 0,0 0 0 0 0,-1 0 0 0 0,1 0 0 0 0,-1 0 0 0 0,1 0 0 0 0,-1 0 0 0 0,1 1 0 0 0,-1-1 0 0 0,1 0 0 0 0,-1 0 0 0 0,-1 0 0 0 0,-20-18 0 0 0,11 5 0 0 0,10 10 0 0 0,2 1 0 0 0,-4-1 0 0 0,1 0 0 0 0,-1 0 0 0 0,0 1 0 0 0,0-1 0 0 0,0 1 0 0 0,0 0 0 0 0,-1 0 0 0 0,1 0 0 0 0,-8-4 0 0 0,2 0 0 0 0,4 4 0 0 0,0-1 0 0 0,1 0 0 0 0,-1 0 0 0 0,1-1 0 0 0,0 0 0 0 0,1 1 0 0 0,-6-9 0 0 0,8 12 0 0 0,1 0 0 0 0,-1 0 0 0 0,1 1 0 0 0,-1-1 0 0 0,0 0 0 0 0,1 1 0 0 0,-1-1 0 0 0,0 0 0 0 0,0 1 0 0 0,1-1 0 0 0,-1 1 0 0 0,0-1 0 0 0,0 1 0 0 0,0 0 0 0 0,0-1 0 0 0,0 1 0 0 0,0 0 0 0 0,-1-1 0 0 0,-11-4 0 0 0,7 0 0 0 0,0 0 0 0 0,-1 1 0 0 0,-13-6 0 0 0,-11-6 0 0 0,13 9-4 0 0,-4-1 24 0 0,11 5 53 0 0,10 3-61 0 0,0 0 0 0 0,0 0 1 0 0,-1 0-1 0 0,1-1 0 0 0,0 1 1 0 0,0 0-1 0 0,0-1 0 0 0,0 1 0 0 0,-1-1 1 0 0,1 0-1 0 0,0 1 0 0 0,0-1 1 0 0,0 0-1 0 0,0 1 0 0 0,-1-2 0 0 0,2 1-18 0 0,-1 0-1 0 0,0 1 1 0 0,0-1-1 0 0,1 1 0 0 0,-1-1 1 0 0,0 0-1 0 0,0 1 0 0 0,0-1 1 0 0,0 1-1 0 0,0 0 0 0 0,0-1 1 0 0,0 1-1 0 0,0 0 0 0 0,0 0 1 0 0,0-1-1 0 0,-2 1 1 0 0,2 0-5 0 0,-1 0 1 0 0,0 0 0 0 0,1-1 0 0 0,-1 1-1 0 0,1-1 1 0 0,-1 1 0 0 0,1-1 0 0 0,-1 0 0 0 0,1 1-1 0 0,-3-3 1 0 0,-4-5 12 0 0,6 6 14 0 0,-1-1 0 0 0,1 1 1 0 0,0 0-1 0 0,-1 0 0 0 0,0 0 1 0 0,0 0-1 0 0,1 0 0 0 0,-1 1 1 0 0,0-1-1 0 0,-5 0 0 0 0,2-1-37 0 0,0 0-1 0 0,0 0 0 0 0,0 0 0 0 0,1-1 0 0 0,-1 0 0 0 0,-6-6 0 0 0,10 9 22 0 0,1-1 0 0 0,-1 1 0 0 0,0 0 0 0 0,0-1 0 0 0,0 1 0 0 0,0 0 0 0 0,0 0 0 0 0,0 1 0 0 0,-4-2 0 0 0,4 1 0 0 0,0 1 0 0 0,0-1 0 0 0,1 0 0 0 0,-1 1 0 0 0,0-1 0 0 0,0 0 0 0 0,1 0 0 0 0,-1 0 0 0 0,1 0 0 0 0,-1 0 0 0 0,1 0 0 0 0,-3-3 0 0 0,2 2 0 0 0,0-1 0 0 0,-1 1 0 0 0,1 0 0 0 0,-1 0 0 0 0,-4-3 0 0 0,4 4 0 0 0,-7-8 0 0 0,-13-26 0 0 0,15 18 0 0 0,6 15 0 0 0,-12-6 0 0 0,8 3 0 0 0,0 1 0 0 0,0-1 0 0 0,-8-10 0 0 0,9 10 0 0 0,0 0 0 0 0,0 1 0 0 0,-9-8 0 0 0,-27-4 0 0 0,25 7 0 0 0,12 8 0 0 0,1-1 0 0 0,0 0 0 0 0,0 1 0 0 0,0-1 0 0 0,1 0 0 0 0,-5-4 0 0 0,5 4 0 0 0,1 1 0 0 0,-1 0 0 0 0,1 0 0 0 0,-1 0 0 0 0,0 0 0 0 0,1 0 0 0 0,-1 0 0 0 0,0 1 0 0 0,0-1 0 0 0,-2 0 0 0 0,2 1 0 0 0,1-1 0 0 0,-1 0 0 0 0,0 1 0 0 0,0-1 0 0 0,0 0 0 0 0,1 0 0 0 0,-1 0 0 0 0,1 0 0 0 0,-1 0 0 0 0,-1-2 0 0 0,-1 1 0 0 0,0 0 0 0 0,0-1 0 0 0,0 1 0 0 0,-1 0 0 0 0,1 1 0 0 0,0-1-1 0 0,-1 1 1 0 0,1 0 0 0 0,-9-1 0 0 0,-15-5 14 0 0,2-2-21 0 0,0 2 0 0 0,-33-6 0 0 0,-55-8 7 0 0,81 17 0 0 0,27 4 0 0 0,0 0 0 0 0,1-1 0 0 0,-1 0 0 0 0,0 0 0 0 0,-8-3 0 0 0,8 2 34 0 0,-1 1 0 0 0,1 0 0 0 0,-1 0 0 0 0,0 1 0 0 0,-13 0-1 0 0,12 0-20 0 0,5 0-13 0 0,0-1 0 0 0,1 1 0 0 0,-1 0 0 0 0,1-1 0 0 0,-1 0 0 0 0,1 0 0 0 0,-4-1 0 0 0,-11-3 0 0 0,-5 1 0 0 0,-13 0 0 0 0,34 4 0 0 0,0 0 0 0 0,0 0 0 0 0,1 0 0 0 0,-1 0 0 0 0,0 0 0 0 0,0 0 0 0 0,0 0 0 0 0,0 0 0 0 0,0 0 0 0 0,0-1 0 0 0,1 1 0 0 0,-1 0 0 0 0,0-1 0 0 0,0 1 0 0 0,0 0 0 0 0,1-1 0 0 0,-1 1 0 0 0,0-1 0 0 0,1 1 0 0 0,-2-2 0 0 0,1 1 0 0 0,-1 0 0 0 0,0 0 0 0 0,1-1 0 0 0,-1 1 0 0 0,0 0 0 0 0,0 0 0 0 0,0 0 0 0 0,-2 0 0 0 0,0-1 0 0 0,-1 1 0 0 0,-18-2 0 0 0,-7-2 0 0 0,18 0 0 0 0,1 1 0 0 0,7 3-22 0 0,0 1 0 0 0,0-1-1 0 0,0 1 1 0 0,0 0 0 0 0,-1 0-1 0 0,1 0 1 0 0,-4 1 0 0 0,1 0-4 0 0,6-1 32 0 0,0 0 0 0 0,0 0 1 0 0,0 0-1 0 0,0 0 0 0 0,1 0 0 0 0,-1 1 0 0 0,0-1 0 0 0,0 0 1 0 0,0 1-1 0 0,1-1 0 0 0,-1 0 0 0 0,0 1 0 0 0,0-1 0 0 0,1 1 1 0 0,-2 0-1 0 0,-3 2 8 0 0,-1-2-6 0 0,4-1-7 0 0,0 0-1 0 0,1 0 0 0 0,-1 0 0 0 0,0 0 0 0 0,1 1 1 0 0,-1-1-1 0 0,1 0 0 0 0,-1 1 0 0 0,0-1 0 0 0,1 1 1 0 0,-1 0-1 0 0,-1 1 0 0 0,-42 13 53 0 0,27-8-40 0 0,15-4-13 0 0,-1 1-2 0 0,-7 1 2 0 0,-1 0 0 0 0,1-1 0 0 0,-15 3 0 0 0,-10 4 0 0 0,11-7 0 0 0,10-3 0 0 0,1 5 0 0 0,-31 13 0 0 0,22-12 0 0 0,18-6 0 0 0,0 1 0 0 0,1-1 0 0 0,-1 1 0 0 0,0 0 0 0 0,1 0 0 0 0,0 0 0 0 0,-5 4 0 0 0,4-4-3 0 0,1 0 0 0 0,0 0 0 0 0,-1 0 0 0 0,1 0 0 0 0,-1-1 0 0 0,-5 2 0 0 0,3-1-9 0 0,0 0-1 0 0,0 0 1 0 0,-9 5-1 0 0,-40 18-32 0 0,40-16 125 0 0,14-7-74 0 0,0-1 1 0 0,1 1-1 0 0,-1-1 1 0 0,0 0-1 0 0,0 0 1 0 0,0 0 0 0 0,-5 1-1 0 0,-4 3-6 0 0,-12 12 0 0 0,15-12 0 0 0,5-4 0 0 0,0 1 0 0 0,1 0 0 0 0,-1 0 0 0 0,0 0 0 0 0,1 0 0 0 0,0 0 0 0 0,-1 1 0 0 0,-2 4 0 0 0,-4 4 0 0 0,5-6 0 0 0,0 0 0 0 0,0 0 0 0 0,-1 0 0 0 0,0-1 0 0 0,0 0 0 0 0,0 0 0 0 0,-6 4 0 0 0,5-5 0 0 0,4-2 0 0 0,1 0 0 0 0,-1 0 0 0 0,1-1 0 0 0,-1 1 0 0 0,1 0 0 0 0,-1 1 0 0 0,1-1 0 0 0,-1 0 0 0 0,1 0 0 0 0,-1 2 0 0 0,-3 2 0 0 0,-1 0 0 0 0,0 0 0 0 0,1 0 0 0 0,-1-1 0 0 0,-10 5 0 0 0,-12 10 0 0 0,19-9 0 0 0,2-1 0 0 0,-1 0 0 0 0,-16 13 0 0 0,9-3 0 0 0,1-2 0 0 0,10-12-9 0 0,0 0 0 0 0,0 1-1 0 0,0-1 1 0 0,0 1 0 0 0,1 0 0 0 0,-5 10-1 0 0,-6 13 11 0 0,4-11 34 0 0,10-15-14 0 0,-1-2-14 0 0,-1 1-6 0 0,1-1-1 0 0,0 0 0 0 0,0 0 0 0 0,-1 0 0 0 0,1 0 0 0 0,0 0 0 0 0,0 0 0 0 0,1 0 0 0 0,-1 0 0 0 0,0 1 0 0 0,-1 1 0 0 0,-15 26 0 0 0,-18 20 0 0 0,33-46-11 0 0,-1 0 0 0 0,0 1 0 0 0,0-2 0 0 0,0 1 0 0 0,-1 0 0 0 0,1-1 0 0 0,-5 3 0 0 0,4-3-1 0 0,0 1 0 0 0,1 0 0 0 0,-1 0 0 0 0,0 0 0 0 0,-3 4 0 0 0,-17 27 79 0 0,17-21-20 0 0,-16 17-1 0 0,18-24-50 0 0,3-4-6 0 0,0 0 0 0 0,0 0 0 0 0,0 0 0 0 0,0 0 0 0 0,0 0 0 0 0,0 0 0 0 0,-4 2 0 0 0,3 0-58 0 0,-1 6 83 0 0,0 1-1 0 0,-1-1 1 0 0,0 0 0 0 0,0-1-1 0 0,-11 15 1 0 0,-3 3-58 0 0,16-21 30 0 0,-1 0 0 0 0,0-1-1 0 0,-7 8 1 0 0,7-9 5 0 0,1 0 0 0 0,-1 1 0 0 0,1 0 0 0 0,-5 10 0 0 0,-10 14-24 0 0,12-21 32 0 0,2-4 0 0 0,1 0 0 0 0,0 0 0 0 0,-1 0 0 0 0,0-1 0 0 0,-5 5 0 0 0,-80 52 0 0 0,78-52 0 0 0,1 0 0 0 0,-18 19 0 0 0,21-19 0 0 0,5-7 0 0 0,0 1 0 0 0,0-1 0 0 0,0 1 0 0 0,0-1 0 0 0,0 0 0 0 0,-4 2 0 0 0,-12 8 0 0 0,-4 3 0 0 0,19-13 0 0 0,0 0 0 0 0,0 1 0 0 0,0 0 0 0 0,0-1 0 0 0,0 1 0 0 0,1 0 0 0 0,-1 1 0 0 0,1-1 0 0 0,-1 0 0 0 0,-3 6 0 0 0,-1 2-22 0 0,6-8 2 0 0,0-1-1 0 0,0 0 1 0 0,0 1-1 0 0,0 0 1 0 0,0-1 0 0 0,0 1-1 0 0,1-1 1 0 0,-1 1-1 0 0,1 0 1 0 0,-1 0-1 0 0,1-1 1 0 0,-1 4-1 0 0,-1-2-139 0 0,-17 15-69 0 0,-12 10 2 0 0,-40 30 329 0 0,-7 7-47 0 0,4-11-316 0 0,66-48 249 0 0,1 1 1 0 0,-12 13-1 0 0,-10 9-17 0 0,-42 17 29 0 0,14-10 0 0 0,30-13 0 0 0,23-18 0 0 0,-1 0 0 0 0,0-1 0 0 0,-1 1 0 0 0,1-1 0 0 0,-12 6 0 0 0,-14 3 0 0 0,24-11 0 0 0,0 0 0 0 0,0 1 0 0 0,1 0 0 0 0,-1 0 0 0 0,1 1 0 0 0,0 0 0 0 0,-9 7 0 0 0,12-8 0 0 0,-1 0 0 0 0,0-1 0 0 0,1 0 0 0 0,-1 0 0 0 0,0 0 0 0 0,0 0 0 0 0,-5 1 0 0 0,5-1 0 0 0,1-1 0 0 0,-1 1 0 0 0,0-1 0 0 0,1 1 0 0 0,-1 0 0 0 0,1 1 0 0 0,-1-1 0 0 0,1 0 0 0 0,-4 5 0 0 0,0 0 7 0 0,-1 0-1 0 0,0-1 1 0 0,0 0-1 0 0,0 0 1 0 0,-17 7-1 0 0,-15 11 50 0 0,15-11 53 0 0,22-12-103 0 0,1-1 0 0 0,0 1-1 0 0,0 0 1 0 0,-1 0-1 0 0,1 0 1 0 0,0 0-1 0 0,0 1 1 0 0,0-1 0 0 0,0 1-1 0 0,0-1 1 0 0,0 1-1 0 0,1-1 1 0 0,-1 1-1 0 0,0 0 1 0 0,1 0 0 0 0,0 0-1 0 0,-1 0 1 0 0,1 0-1 0 0,0 0 1 0 0,-1 3-1 0 0,1-4-18 0 0,0 1 0 0 0,0 0-1 0 0,0-1 1 0 0,0 1-1 0 0,0-1 1 0 0,-1 1-1 0 0,1-1 1 0 0,0 1-1 0 0,-1-1 1 0 0,1 0-1 0 0,-1 0 1 0 0,1 0-1 0 0,-1 0 1 0 0,0 0-1 0 0,-3 1 1 0 0,-9 7-69 0 0,7-4 79 0 0,0 0-1 0 0,0-1 1 0 0,-1 1 0 0 0,-14 4 0 0 0,-13 8 3 0 0,12-2 0 0 0,20-10 0 0 0,-3 0 0 0 0,-49 20 0 0 0,27-11 0 0 0,22-12 0 0 0,1 0 0 0 0,0 0 0 0 0,0 1 0 0 0,1 0 0 0 0,-1 0 0 0 0,-6 5 0 0 0,9-5 0 0 0,-1 0 0 0 0,0-1 0 0 0,1 1 0 0 0,-1-1 0 0 0,0 0 0 0 0,0 0 0 0 0,0 0 0 0 0,-1 0 0 0 0,1-1 0 0 0,0 1 0 0 0,-5 1 0 0 0,-3 0 0 0 0,-11 8 0 0 0,-1 4 0 0 0,14-9 0 0 0,0 0 0 0 0,0 0 0 0 0,-1-1 0 0 0,1 0 0 0 0,-1 0 0 0 0,0-1 0 0 0,-1-1 0 0 0,-16 4 0 0 0,21-6 0 0 0,-1 0 0 0 0,1 0 0 0 0,-1 1 0 0 0,1 0 0 0 0,0 0 0 0 0,0 0 0 0 0,0 1 0 0 0,0 0 0 0 0,0 0 0 0 0,1 1 0 0 0,-1-1 0 0 0,1 1 0 0 0,0 0 0 0 0,-6 7 0 0 0,8-8 0 0 0,0 1 0 0 0,0-1 0 0 0,0 0 0 0 0,-1 0 0 0 0,-5 3 0 0 0,-26 22 0 0 0,26-24 0 0 0,6-3 0 0 0,-5 1 0 0 0,11 9 0 0 0,-3-9 0 0 0,-1 2 0 0 0,-12 8 0 0 0,12-11 0 0 0,0-1 0 0 0,0 1 0 0 0,0-1 0 0 0,1 1 0 0 0,-1 0 0 0 0,0-1 0 0 0,1 1 0 0 0,-1 0 0 0 0,0 0 0 0 0,1-1 0 0 0,-1 1 0 0 0,1 0 0 0 0,-1 0 0 0 0,1 0 0 0 0,0 0 0 0 0,-1 0 0 0 0,1 0 0 0 0,0 0 0 0 0,-1 1 0 0 0,-5 18 0 0 0,6-19 0 0 0,-1 0 0 0 0,0 0 0 0 0,0 1 0 0 0,1-1 0 0 0,-1 0 0 0 0,0 0 0 0 0,0 0 0 0 0,0 0 0 0 0,0 0 0 0 0,0 0 0 0 0,-1 0 0 0 0,-1 1 0 0 0,-2 1 0 0 0,5-3 0 0 0,-1 1 0 0 0,1-1 0 0 0,0 0 0 0 0,0 0 0 0 0,0 0 0 0 0,-1 0 0 0 0,1 1 0 0 0,0-1 0 0 0,0 0 0 0 0,0 0 0 0 0,0 0 0 0 0,0 1 0 0 0,-1-1 0 0 0,1 0 0 0 0,0 0 0 0 0,0 0 0 0 0,0 1 0 0 0,0-1 0 0 0,0 0 0 0 0,0 0 0 0 0,0 1 0 0 0,0-1 0 0 0,0 0 0 0 0,0 0 0 0 0,0 1 0 0 0,0-1 0 0 0,0 0 0 0 0,0 0 0 0 0,0 1 0 0 0,0-1 0 0 0,0 0 0 0 0,0 0 0 0 0,0 1 0 0 0,16 17 0 0 0,-14-16 0 0 0,0 0 0 0 0,0 0 0 0 0,0 0 0 0 0,0 0 0 0 0,0 0 0 0 0,0 0 0 0 0,0-1 0 0 0,1 1 0 0 0,-1-1 0 0 0,0 0 0 0 0,1 0 0 0 0,5 2 0 0 0,-5-2 0 0 0,15 0 0 0 0,43-10 0 0 0,-28 6 0 0 0,-25 3 0 0 0,0 0 0 0 0,-1-1 0 0 0,1-1 0 0 0,8-1 0 0 0,-12 2 0 0 0,-1 0 0 0 0,0 0 0 0 0,0 0 0 0 0,0 0 0 0 0,1 0 0 0 0,-1-1 0 0 0,4-2 0 0 0,1 0 0 0 0,55-12 0 0 0,-38 10 0 0 0,41-14 0 0 0,-14-5 0 0 0,-33 15 0 0 0,-1 1 0 0 0,25-7 0 0 0,-29 12 0 0 0,-4 1 0 0 0,0 1 0 0 0,-1-2 0 0 0,0 1 0 0 0,0-1 0 0 0,0-1 0 0 0,0 1 0 0 0,10-8 0 0 0,-7 4 0 0 0,1 1 0 0 0,0 0 0 0 0,0 1 0 0 0,0 1 0 0 0,22-6 0 0 0,31-13 0 0 0,67-36 0 0 0,-132 59 0 0 0,163-75 0 0 0,-93 35 0 0 0,-38 24 0 0 0,50-33 0 0 0,-79 48 0 0 0,6-4 0 0 0,-10 4 0 0 0,-6 3 0 0 0,-56 25 0 0 0,-54 10 0 0 0,104-33 6 0 0,-1 1 1 0 0,1 1-1 0 0,-15 8 0 0 0,13-5 70 0 0,-29 9-1 0 0,-59 19 85 0 0,17 4-160 0 0,61-30 0 0 0,3 0 0 0 0,19-7 0 0 0,0 1 0 0 0,-3 4 0 0 0,18-8 0 0 0,10-3-35 0 0,29-8 0 0 0,-31 6 25 0 0,152-51-58 0 0,-144 45 64 0 0,76-33 4 0 0,8-3 0 0 0,-18 8 0 0 0,-30 12 0 0 0,-38 15 0 0 0,32-21 0 0 0,-30 17 0 0 0,-10 5 0 0 0,-5 2-13 0 0,-11 7-54 0 0,-4 9 80 0 0,-1-2 0 0 0,-1-1 0 0 0,0 0 0 0 0,0 1 0 0 0,0-1 0 0 0,0 0 0 0 0,0-1 0 0 0,-1 1 0 0 0,0-1 0 0 0,0 1 0 0 0,0-1 0 0 0,-8 5 0 0 0,-14 12 39 0 0,-13 12-33 0 0,-1-1 0 0 0,-1-3-1 0 0,-53 28 1 0 0,-80 40-19 0 0,88-54 9 0 0,20-10 35 0 0,28-12-33 0 0,1-1-11 0 0,-48 33 0 0 0,-15 13 0 0 0,58-39 0 0 0,-57 46 0 0 0,98-71-1 0 0,-1 0 1 0 0,1 0-1 0 0,0 1 0 0 0,-1-1 1 0 0,1 0-1 0 0,0 0 0 0 0,0 1 1 0 0,0-1-1 0 0,0 1 0 0 0,0-1 1 0 0,0 1-1 0 0,1 0 0 0 0,-1-1 1 0 0,0 1-1 0 0,0 2 0 0 0,1-1-5 0 0,-3 5-30 0 0,-7-2 25 0 0,10-5 11 0 0,0-1 0 0 0,0 0 0 0 0,0 1 0 0 0,0-1 0 0 0,1 1 0 0 0,-1-1 0 0 0,0 1 0 0 0,0-1 0 0 0,0 0 0 0 0,0 1 0 0 0,1-1 0 0 0,-1 1 0 0 0,0-1 0 0 0,1 0 0 0 0,-1 1 0 0 0,0-1 0 0 0,1 0 0 0 0,-1 1 0 0 0,0-1 0 0 0,1 1 0 0 0,15 9-11 0 0,-15-9 9 0 0,0-1-1 0 0,0 0 0 0 0,-1 0 1 0 0,1 1-1 0 0,0-1 0 0 0,0 0 0 0 0,0 0 1 0 0,-1 0-1 0 0,1 0 0 0 0,0 0 0 0 0,0 0 1 0 0,0 0-1 0 0,0 0 0 0 0,0 0 1 0 0,-1 0-1 0 0,1 0 0 0 0,1-1 0 0 0,2 0-1 0 0,40-5 4 0 0,38-9 0 0 0,-21 1 0 0 0,37-1 0 0 0,23-1 0 0 0,-114 16 0 0 0,1 0 0 0 0,-1 0 0 0 0,0 0 0 0 0,11 3 0 0 0,17 0 0 0 0,92-10 0 0 0,-99 6 0 0 0,40-7 0 0 0,-39 4 0 0 0,3 4 0 0 0,-27 0 0 0 0,1 1 0 0 0,-1-1 0 0 0,0 0 0 0 0,0-1 0 0 0,7 0 0 0 0,10-4 0 0 0,39-3 0 0 0,-51 7 0 0 0,0 1 0 0 0,0 0 0 0 0,0 1 0 0 0,0 0 0 0 0,0 1 0 0 0,13 3 0 0 0,-12-3 0 0 0,0 0 0 0 0,1-1 0 0 0,-1 0 0 0 0,1-1 0 0 0,14-1 0 0 0,-1 0 0 0 0,-1 1 0 0 0,-15-1 0 0 0,0 1 0 0 0,0 0 0 0 0,1 1 0 0 0,-1 0 0 0 0,0 1 0 0 0,11 2 0 0 0,1 2 0 0 0,0-1 0 0 0,42 4 0 0 0,-61-9 0 0 0,65 13 0 0 0,-5-1 0 0 0,139 24 0 0 0,-201-36 0 0 0,36 5 0 0 0,-23-4 0 0 0,-1 0 0 0 0,24 7 0 0 0,32 12 0 0 0,-62-19 0 0 0,1 1 0 0 0,-1-1 0 0 0,0 1 0 0 0,8-1 0 0 0,11 3 0 0 0,3 3 0 0 0,42 5 0 0 0,-54-10 0 0 0,1 1 0 0 0,31 11 0 0 0,-43-13 0 0 0,28 6 0 0 0,-2-2 0 0 0,43 5 0 0 0,-54-6 0 0 0,0-2 0 0 0,0-1 0 0 0,0 0 0 0 0,23-3-1 0 0,6 1 13 0 0,-21 2 35 0 0,-17 0-46 0 0,0-1 1 0 0,-1 0 0 0 0,17-2-1 0 0,-15 0 12 0 0,1 2 0 0 0,0-1-1 0 0,0 1 1 0 0,22 4 0 0 0,-27-3-13 0 0,0 1 0 0 0,-1 1 0 0 0,11 4 0 0 0,16 4 0 0 0,-16-3-2 0 0,-16-7 3 0 0,1 0 1 0 0,-1 0-1 0 0,0 0 0 0 0,1 0 1 0 0,-1-1-1 0 0,1 1 1 0 0,-1 0-1 0 0,6-1 1 0 0,-1 0 7 0 0,-3 0-4 0 0,0 0 0 0 0,0 0 0 0 0,0 0 0 0 0,0 1 0 0 0,0 0-1 0 0,0-1 1 0 0,0 1 0 0 0,4 2 0 0 0,-4-2-5 0 0,0 0 0 0 0,0 0 0 0 0,0 0 0 0 0,0-1 0 0 0,0 0 0 0 0,0 0 0 0 0,6 0 0 0 0,-5-1 0 0 0,0 1 0 0 0,0 0 0 0 0,0 1 0 0 0,0-1 0 0 0,6 2 0 0 0,9 2 0 0 0,0-1 0 0 0,0-1 0 0 0,36-1 0 0 0,-52-1 0 0 0,49 4 0 0 0,-35-3 0 0 0,0 1 0 0 0,33 7 0 0 0,-32-4 0 0 0,-1-2 0 0 0,36 2 0 0 0,-43-4 0 0 0,1 1 0 0 0,-1-1 0 0 0,0 2 0 0 0,0 0 0 0 0,14 5 0 0 0,-12-3 0 0 0,1-1 0 0 0,28 5 0 0 0,15 1 0 0 0,-44-7 0 0 0,0 0 0 0 0,0-1 0 0 0,1 0 0 0 0,-1-1 0 0 0,22-1 0 0 0,29-7 79 0 0,-26 4 1 0 0,0-2 0 0 0,43-12 0 0 0,-57 10-160 0 0,0-1 1 0 0,31-16-1 0 0,-29 13 80 0 0,-19 8 0 0 0,-1 1 0 0 0,1-1 0 0 0,-1-1 0 0 0,0 1 0 0 0,0-1 0 0 0,0 0 0 0 0,0 0 0 0 0,-1 0 0 0 0,10-11 0 0 0,27-42 0 0 0,-37 52 2 0 0,-1-1 0 0 0,0 0 0 0 0,-1 0 1 0 0,1-1-1 0 0,-1 1 0 0 0,0-1 0 0 0,-1 1 0 0 0,0-1 0 0 0,0 0 0 0 0,0 0 0 0 0,0-8 1 0 0,1-11 14 0 0,-2-46 1 0 0,-1 42-15 0 0,-7-76-3 0 0,4 48 0 0 0,1 39 0 0 0,2-37 0 0 0,6-67 0 0 0,-1 11 0 0 0,-5 104 0 0 0,0 0 0 0 0,0 0 0 0 0,-3-12 0 0 0,2 13 0 0 0,1 0 0 0 0,-1-1 0 0 0,1 1 0 0 0,0-8 0 0 0,1 5 0 0 0,0-1 0 0 0,-1 1 0 0 0,-1-1 0 0 0,0 1 0 0 0,0-1 0 0 0,-6-18 0 0 0,-5-20 0 0 0,-8-75 0 0 0,20 115 0 0 0,-1-1 0 0 0,2 0 0 0 0,1-15 0 0 0,1-13 0 0 0,-1 14 0 0 0,0 0 0 0 0,2-1 0 0 0,8-28 0 0 0,-4 15 0 0 0,2-11 0 0 0,10-44 0 0 0,-18 83 0 0 0,0 1 0 0 0,-1 0 0 0 0,0-1 0 0 0,-1 1 0 0 0,0-1 0 0 0,0 1 0 0 0,-1-1 0 0 0,-3-16 0 0 0,1 0 0 0 0,3 21 0 0 0,0 0 0 0 0,-1 0 0 0 0,0 0 0 0 0,-2-6 0 0 0,3 8 0 0 0,-1 0 0 0 0,1 0 0 0 0,0 0 0 0 0,-1-1 0 0 0,1 1 0 0 0,1 0 0 0 0,-1 0 0 0 0,0 0 0 0 0,1 0 0 0 0,-1 0 0 0 0,1 0 0 0 0,0 0 0 0 0,2-3 0 0 0,-2 2 0 0 0,0 0 0 0 0,0 0 0 0 0,0 0 0 0 0,0 0 0 0 0,0-6 0 0 0,-1 8 0 0 0,0 1 0 0 0,-1-1 0 0 0,1 1 0 0 0,0-1 0 0 0,-1 1 0 0 0,1-1 0 0 0,-1 1 0 0 0,0-1 0 0 0,1 1 0 0 0,-1 0 0 0 0,0-1 0 0 0,0 1 0 0 0,-1-2 0 0 0,-5-7 0 0 0,-20-64 0 0 0,25 58 0 0 0,1 6 0 0 0,-13-11 0 0 0,10 16 0 0 0,-4-1 0 0 0,5 1 0 0 0,-2 0 0 0 0,-15-2 0 0 0,13 8 0 0 0,1 0 0 0 0,3-1 0 0 0,0 0 0 0 0,0 0 0 0 0,0 0 0 0 0,0 1 0 0 0,0-1 0 0 0,0 1 0 0 0,-4 1 0 0 0,-5 5 0 0 0,-8 9 16 0 0,0 0-1 0 0,2 2 0 0 0,-18 20 1 0 0,-47 65 200 0 0,1 0-279 0 0,-59 83-2 0 0,41-49 43 0 0,75-103 22 0 0,-28 52 0 0 0,10-13 0 0 0,32-56 0 0 0,7-7 0 0 0,7-8 0 0 0,5-6 0 0 0,3-2-6 0 0,0-1 0 0 0,0 0 1 0 0,-1-1-1 0 0,1 0 0 0 0,-2-1 0 0 0,1 0 0 0 0,-1 0 1 0 0,-1-1-1 0 0,0 0 0 0 0,8-13 0 0 0,22-29 6 0 0,52-56 0 0 0,-77 93 0 0 0,160-213 103 0 0,-159 205-62 0 0,-1 0 1 0 0,-1 0-1 0 0,18-51 1 0 0,-17 40-139 0 0,7-6 6 0 0,-16 33 80 0 0,0 1 0 0 0,0-1-1 0 0,-1 0 1 0 0,0 0 0 0 0,0 0-1 0 0,-1-1 1 0 0,0 1 0 0 0,0 0-1 0 0,0-9 1 0 0,-4 1 11 0 0,1-1 0 0 0,-2 13 0 0 0,0 2 0 0 0,3 1 0 0 0,0-1 0 0 0,0 1 0 0 0,0 0 0 0 0,0 0 0 0 0,0 0 0 0 0,-1 0 0 0 0,1 0 0 0 0,0 0 0 0 0,0 0 0 0 0,0 0 0 0 0,0 0 0 0 0,0 0 0 0 0,-1 0 0 0 0,1 0 0 0 0,0 0 0 0 0,0 0 0 0 0,0 0 0 0 0,0-1 0 0 0,0 1 0 0 0,-1 1 0 0 0,1-1 0 0 0,0 0 0 0 0,0 0 0 0 0,0 0 0 0 0,0 0 0 0 0,-1 0 0 0 0,1 0 0 0 0,0 0 0 0 0,0 0 0 0 0,0 0 0 0 0,0 0 0 0 0,0 0 0 0 0,0 0 0 0 0,-1 0 0 0 0,1 0 0 0 0,0 0 0 0 0,0 1 0 0 0,0-1 0 0 0,0 0 0 0 0,0 0 0 0 0,0 0 0 0 0,0 0 0 0 0,0 0 0 0 0,0 0 0 0 0,-1 1 0 0 0,1-1 0 0 0,0 0 0 0 0,0 0 0 0 0,0 0 0 0 0,0 0 0 0 0,-18 44 0 0 0,-32 37 12 0 0,-32 60 53 0 0,7 4 102 0 0,-22 43-291 0 0,75-143 100 0 0,-2 4 4 0 0,-28 78 0 0 0,31-66-352 0 0,8-26-520 0 0,-9 41 0 0 0,19-65 684 0 0,2-1 1 0 0,-1 1-1 0 0,1-1 1 0 0,1 1-1 0 0,0 0 1 0 0,0-1-1 0 0,1 1 1 0 0,4 16-1 0 0,1-5-1584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49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12552 0 0,'0'0'1134'0'0,"0"1"-931"0"0,-7 50 1704 0 0,3-29-796 0 0,2-14-690 0 0,1 0-1 0 0,0 1 0 0 0,-1 10 1 0 0,-4 63 1504 0 0,5-36-1159 0 0,0-23-369 0 0,0 0 0 0 0,4 26 0 0 0,4 15 321 0 0,-1 83 0 0 0,-12 52-196 0 0,0-77-429 0 0,3-88-52 0 0,-5 44-45 0 0,7-61 761 0 0,1-9-3487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0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4 180 10224 0 0,'0'0'920'0'0,"1"-1"-755"0"0,5-9 798 0 0,-1 1-205 0 0,0 0 0 0 0,1 0 1 0 0,0 1-1 0 0,0 0 1 0 0,1 1-1 0 0,14-14 1 0 0,-2 4 443 0 0,3-2-86 0 0,10-5 251 0 0,5-2-148 0 0,-33 24-1126 0 0,-1 0 0 0 0,1 1-1 0 0,-1-1 1 0 0,1 1 0 0 0,-1 0 0 0 0,1 0 0 0 0,0 0 0 0 0,0 1 0 0 0,6-1 0 0 0,-7 1 226 0 0,0 1-21 0 0,0 0-209 0 0,0 1-1 0 0,0-1 1 0 0,0 1-1 0 0,0 0 0 0 0,-1-1 1 0 0,1 1-1 0 0,-1 1 1 0 0,1-1-1 0 0,3 4 1 0 0,17 28 714 0 0,-20-28-646 0 0,-1-1 0 0 0,0 1 0 0 0,-1-1 0 0 0,2 9 0 0 0,-2-9-135 0 0,-1-4 5 0 0,0 1-1 0 0,0 0 1 0 0,0 0 0 0 0,0 0-1 0 0,0-1 1 0 0,0 1 0 0 0,0 0-1 0 0,-1 0 1 0 0,0 2 0 0 0,0-2-4 0 0,1-1 0 0 0,-1 1 1 0 0,1-1-1 0 0,0 1 1 0 0,-1-1-1 0 0,1 1 0 0 0,0 0 1 0 0,0-1-1 0 0,0 1 0 0 0,1 1 1 0 0,4 21 261 0 0,-5-23-274 0 0,0-1 0 0 0,-1 1-1 0 0,1 0 1 0 0,0-1 0 0 0,-1 1 0 0 0,1 0-1 0 0,0-1 1 0 0,-1 1 0 0 0,1-1 0 0 0,-1 1-1 0 0,1 0 1 0 0,-1-1 0 0 0,0 0 0 0 0,1 1-1 0 0,-1-1 1 0 0,1 1 0 0 0,-1-1 0 0 0,0 0-1 0 0,1 1 1 0 0,-1-1 0 0 0,-1 1-1 0 0,1-1 21 0 0,-25 17 168 0 0,17-11-135 0 0,1-1-1 0 0,-1 0 1 0 0,0 0 0 0 0,-10 4-1 0 0,-9 1 104 0 0,21-7-131 0 0,-1 0 1 0 0,0-1 0 0 0,0 1 0 0 0,0-2 0 0 0,0 1-1 0 0,-15 0 1 0 0,22-2-32 0 0,-4 1-67 0 0,0-1 0 0 0,1 0 0 0 0,-1 0 0 0 0,0-1 0 0 0,0 1 0 0 0,1-1 0 0 0,-1 0 1 0 0,1 0-1 0 0,-1-1 0 0 0,1 1 0 0 0,-1-1 0 0 0,-6-4 0 0 0,8 4 41 0 0,0 0 0 0 0,1 0 0 0 0,0 0 0 0 0,-1 0 0 0 0,1 0 0 0 0,0 0 0 0 0,0-1 0 0 0,-2-3 0 0 0,2 4-215 0 0,1-1-1 0 0,0 0 1 0 0,-1 0 0 0 0,1 1-1 0 0,0-1 1 0 0,1 0 0 0 0,-1 0-1 0 0,0 0 1 0 0,1 0 0 0 0,0 0-1 0 0,0-5 1 0 0,3-7-827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0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 8288 0 0,'5'-9'12955'0'0,"-16"14"-11345"0"0,9-4-1497 0 0,1-1 1 0 0,-1 1-1 0 0,1 0 0 0 0,-1 0 1 0 0,1 1-1 0 0,-1-1 1 0 0,1 0-1 0 0,-1 0 1 0 0,1 1-1 0 0,0-1 0 0 0,0 1 1 0 0,0-1-1 0 0,-1 3 1 0 0,0-2-22 0 0,1 0 1 0 0,-1 1 0 0 0,0-1-1 0 0,0 0 1 0 0,-4 4 0 0 0,-5 3 93 0 0,1 2 1 0 0,-1-1 0 0 0,-9 14 0 0 0,10-11 44 0 0,-24 22 1 0 0,32-33-232 0 0,0 1 0 0 0,0-1 0 0 0,0 0 0 0 0,1 1 0 0 0,-1-1 0 0 0,1 1 0 0 0,-1-1 0 0 0,-1 6 0 0 0,2-5 0 0 0,0 0 0 0 0,-1 0 0 0 0,0 0 0 0 0,1 0 0 0 0,-5 5 0 0 0,-17 21-184 0 0,22-28 28 0 0,4-5-3153 0 0,-3 3 3079 0 0,1 0 0 0 0,0 0 0 0 0,0 0 0 0 0,0 1 0 0 0,0-1 0 0 0,0 0 0 0 0,0 0 0 0 0,1 0 0 0 0,0-1-251 0 0,14-9-1495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0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11600 0 0,'0'0'1424'0'0,"3"1"-463"0"0,7 2 197 0 0,0 2 0 0 0,0-1 0 0 0,-1 2 0 0 0,1-1 0 0 0,13 11 0 0 0,-18-12-852 0 0,0-1 0 0 0,0 0 0 0 0,0 0 0 0 0,1 0 0 0 0,7 2 0 0 0,9 5 451 0 0,9 9-120 0 0,-30-18-632 0 0,1-1-1 0 0,-1 1 0 0 0,0-1 1 0 0,1 0-1 0 0,-1 0 0 0 0,1 1 0 0 0,-1-1 1 0 0,1 0-1 0 0,0 0 0 0 0,-1-1 1 0 0,1 1-1 0 0,1 0 0 0 0,4-1-882 0 0,-7-6-2290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0 13448 0 0,'0'0'1010'0'0,"-2"2"-679"0"0,-1-1-280 0 0,1 2-8 0 0,-3 17-6 0 0,-12 43 2716 0 0,-6 62 1437 0 0,-12 2-2064 0 0,6-29-1236 0 0,19-62-534 0 0,-25 57 0 0 0,28-72-226 0 0,-8 33 0 0 0,9-30-8 0 0,-12 30 0 0 0,12-35-90 0 0,0 1 0 0 0,2-1-1 0 0,-5 40 1 0 0,-6 28 4 0 0,3-19 617 0 0,11-62-579 0 0,-1 0-1 0 0,2 0 0 0 0,-1 0 1 0 0,1 0-1 0 0,0 8 0 0 0,-2 15-693 0 0,0-22 353 0 0,1-6 253 0 0,1-1 0 0 0,0 0-1 0 0,0 0 1 0 0,0 1-1 0 0,0-1 1 0 0,0 0 0 0 0,-1 0-1 0 0,1 1 1 0 0,0-1-1 0 0,0 0 1 0 0,0 1 0 0 0,0-1-1 0 0,0 0 1 0 0,0 0 0 0 0,0 1-1 0 0,0-1 1 0 0,0 0-1 0 0,0 1 1 0 0,0-1 0 0 0,0 0-1 0 0,0 0 1 0 0,1 1-1 0 0,-1-1 1 0 0,0 1 0 0 0,13 19-412 0 0,-11-17 322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66 11056 0 0,'-1'2'465'0'0,"1"-1"1"0"0,0 0 0 0 0,0 1 0 0 0,0-1-1 0 0,-1 0 1 0 0,1 1 0 0 0,0-1 0 0 0,-1 0-1 0 0,1 0 1 0 0,-1 1 0 0 0,-1 0-1 0 0,0 2 756 0 0,-1-1 0 0 0,0 0 0 0 0,0 0 0 0 0,-6 5 0 0 0,6-6-1013 0 0,-1 1-1 0 0,1 1 1 0 0,0-1 0 0 0,-4 5-1 0 0,-1 4-80 0 0,2-1 0 0 0,-1 1 0 0 0,2 0-1 0 0,-1 1 1 0 0,2-1 0 0 0,0 1 0 0 0,0 0 0 0 0,1 0-1 0 0,-1 19 1 0 0,1-4-126 0 0,1-15 6 0 0,1-1 0 0 0,1 26 0 0 0,5 19 227 0 0,-5-51-223 0 0,1 1 0 0 0,0 0 0 0 0,0 0 0 0 0,0 0 0 0 0,1 0 0 0 0,0-1 0 0 0,1 1-1 0 0,-1-1 1 0 0,1 0 0 0 0,6 9 0 0 0,-3-5-1 0 0,1 0-1 0 0,0 0 0 0 0,1-1 1 0 0,1-1-1 0 0,10 11 0 0 0,-16-18-10 0 0,-1 1-1 0 0,1-1 0 0 0,-1 1 0 0 0,1-1 1 0 0,0 0-1 0 0,0 0 0 0 0,-1 0 1 0 0,1-1-1 0 0,0 1 0 0 0,0-1 1 0 0,0 1-1 0 0,0-1 0 0 0,0 0 1 0 0,0 0-1 0 0,0 0 0 0 0,0-1 1 0 0,0 1-1 0 0,5-2 0 0 0,-2 1-2 0 0,0-1 0 0 0,0 0 0 0 0,0 0 0 0 0,-1-1 0 0 0,1 0 0 0 0,-1 0 0 0 0,9-5 0 0 0,-5-1 20 0 0,0 1 0 0 0,0-1 0 0 0,-1-1 1 0 0,-1 1-1 0 0,8-12 0 0 0,-2 2 18 0 0,-5 7 16 0 0,0-1-1 0 0,-1 1 1 0 0,-1-2 0 0 0,7-16 0 0 0,13-60 290 0 0,-4-10-316 0 0,-20 91-8 0 0,1-1-1 0 0,-1 0 1 0 0,-1 0 0 0 0,0 0-1 0 0,-1 0 1 0 0,0-17-1 0 0,-1 19 4 0 0,-1 1-1 0 0,1 0 1 0 0,-1-1-1 0 0,0 1 0 0 0,-1 0 1 0 0,0 0-1 0 0,0 1 1 0 0,0-1-1 0 0,-6-7 1 0 0,7 12-12 0 0,0 0 0 0 0,1 0 0 0 0,-1 0 1 0 0,0 0-1 0 0,0 0 0 0 0,-1 1 1 0 0,1-1-1 0 0,0 1 0 0 0,0 0 1 0 0,-1 0-1 0 0,1 0 0 0 0,-1 0 1 0 0,1 0-1 0 0,-1 0 0 0 0,1 0 1 0 0,-5 0-1 0 0,-5 0 21 0 0,1 0-1 0 0,-18 1 1 0 0,19 0-9 0 0,6 0-22 0 0,1 1 0 0 0,-1-1 0 0 0,1 1 0 0 0,0 0 0 0 0,-1 1 0 0 0,1-1 0 0 0,0 0 0 0 0,0 1 0 0 0,0 0 0 0 0,0 0 0 0 0,0 0 0 0 0,-3 2 0 0 0,-11 7-382 0 0,14-10 7 0 0,3 2-20 0 0,0 32-1452 0 0,0-34 1581 0 0,0-1 1 0 0,0 1 0 0 0,0-1 0 0 0,1 1-1 0 0,-1-1 1 0 0,0 1 0 0 0,0-1-1 0 0,0 1 1 0 0,0-1 0 0 0,0 1 0 0 0,1-1-1 0 0,-1 1 1 0 0,0-1 0 0 0,0 1 0 0 0,1-1-1 0 0,-1 1 1 0 0,0-1 0 0 0,1 0-1 0 0,-1 1 1 0 0,1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2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11056 0 0,'0'0'10678'0'0,"0"-2"-9899"0"0,0-4-593 0 0,0 3-254 0 0,-1 1-1 0 0,1-1 0 0 0,0 0 0 0 0,1 1 1 0 0,-1-1-1 0 0,0 0 0 0 0,1 1 0 0 0,-1-1 0 0 0,1 0 1 0 0,0 1-1 0 0,0-1 0 0 0,0 1 0 0 0,0 0 0 0 0,0-1 1 0 0,1 1-1 0 0,2-5 0 0 0,6-3-806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2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15144 0 0,'0'0'5495'0'0,"3"1"-4200"0"0,8 0-682 0 0,1 0 0 0 0,0 0-1 0 0,-1-1 1 0 0,1-1 0 0 0,-1 0 0 0 0,1 0 0 0 0,18-5 0 0 0,5 2-54 0 0,-12 3-333 0 0,27-5 112 0 0,-46 5-314 0 0,-1 1 0 0 0,0-1 0 0 0,1 1 0 0 0,-1 0 0 0 0,6 0-1 0 0,17 1 105 0 0,-22 0-64 0 0,-3 0-58 0 0,1-1 0 0 0,-1 1 1 0 0,1 0-1 0 0,-1 0 0 0 0,0-1 0 0 0,0 1 0 0 0,1 0 0 0 0,-1 0 0 0 0,0 0 1 0 0,0 1-1 0 0,0-1 0 0 0,0 0 0 0 0,0 0 0 0 0,0 1 0 0 0,0-1 0 0 0,-1 0 1 0 0,2 3-1 0 0,3 5 19 0 0,-4-8-22 0 0,0 1-1 0 0,0-1 1 0 0,-1 0 0 0 0,1 1-1 0 0,0-1 1 0 0,-1 1 0 0 0,1 0-1 0 0,0-1 1 0 0,-1 1-1 0 0,0-1 1 0 0,1 1 0 0 0,-1 0-1 0 0,0 0 1 0 0,0-1 0 0 0,0 1-1 0 0,0 3 1 0 0,-8 28 69 0 0,2-14-53 0 0,5-14-18 0 0,-1 7 12 0 0,-1 0-1 0 0,0 0 1 0 0,-1-1-1 0 0,-5 12 1 0 0,-20 51-2 0 0,-11 50 39 0 0,34-101-47 0 0,1 11-3 0 0,5-28 0 0 0,0 0 0 0 0,-1-1 0 0 0,0 1 0 0 0,0-1 0 0 0,-4 10 0 0 0,2-8-343 0 0,-7 21 844 0 0,7-10-4973 0 0,4-30 2565 0 0,4 1-400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4144 0 0,'1'-1'16502'0'0,"4"-3"-15426"0"0,0 0 0 0 0,0 1 0 0 0,0-1 0 0 0,9-3 0 0 0,0-1-688 0 0,-13 8-354 0 0,-1 0 1 0 0,1-1 0 0 0,0 1-1 0 0,0 0 1 0 0,0-1 0 0 0,0 1-1 0 0,0 0 1 0 0,-1 0 0 0 0,1 0-1 0 0,0 0 1 0 0,0 0-1 0 0,0 0 1 0 0,0 0 0 0 0,0 0-1 0 0,0 0 1 0 0,1 1 0 0 0,1-1 69 0 0,51-4 1152 0 0,-50 4-1206 0 0,1-1 0 0 0,-1 0-1 0 0,0 0 1 0 0,1 0 0 0 0,4-2-1 0 0,-4 1-15 0 0,0 1 0 0 0,-1 0-1 0 0,1-1 1 0 0,0 2-1 0 0,7-2 1 0 0,-4 1-39 0 0,1-1-1 0 0,-1 0 1 0 0,0 0-1 0 0,0-1 0 0 0,0 0 1 0 0,0-1-1 0 0,11-6 1 0 0,-8 5-4 0 0,-6 2-51 0 0,10-4-2601 0 0,28-19 1 0 0,-26 11-5985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4144 0 0,'0'0'319'0'0,"-2"1"-210"0"0,-5 11 6859 0 0,7-12-6932 0 0,0 0 0 0 0,0 0 0 0 0,0 0 0 0 0,0 0 0 0 0,0 0 0 0 0,0 0-1 0 0,1 0 1 0 0,-1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1-1 0 0,0-1 1 0 0,0 0 0 0 0,0 0 0 0 0,-1 0 0 0 0,1 0 0 0 0,0 0 0 0 0,0 0 0 0 0,0 0 0 0 0,0 0 0 0 0,0 0 0 0 0,14 5 4831 0 0,-11-4-4338 0 0,6 3-67 0 0,-5-1 92 0 0,-5-2 214 0 0,3-1-721 0 0,-1 0 1 0 0,1 0-1 0 0,0 0 0 0 0,0 0 0 0 0,0 1 1 0 0,-1-1-1 0 0,1 1 0 0 0,0-1 1 0 0,0 1-1 0 0,-1-1 0 0 0,1 1 0 0 0,0 0 1 0 0,-1 0-1 0 0,3 2 0 0 0,-2-2 176 0 0,1 1-51 0 0,38 27 213 0 0,-31-21-317 0 0,-3-3-73 0 0,16 2 17 0 0,-17-5 31 0 0,5 5-47 0 0,-8-5-110 0 0,-5-3-903 0 0,2 1 1010 0 0,0 0 1 0 0,-1 0-1 0 0,1 0 1 0 0,0 0-1 0 0,-1 0 1 0 0,1 0-1 0 0,0 0 1 0 0,-1 0-1 0 0,1 0 1 0 0,-1 0 0 0 0,1 0-1 0 0,0 0 1 0 0,-1 0-1 0 0,1 0 1 0 0,0 0-1 0 0,-1 1 1 0 0,0-1-1 0 0,-3 1-1875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3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62 9216 0 0,'3'-1'6230'0'0,"11"-5"-653"0"0,-8 5-3117 0 0,-2-1-2055 0 0,1-1 19 0 0,-1 1 1 0 0,1 0 0 0 0,-1 0 0 0 0,8-1-1 0 0,-8 2-308 0 0,0 0 0 0 0,0-1 0 0 0,-1 1 0 0 0,1-1-1 0 0,-1 0 1 0 0,5-2 0 0 0,-5 2-70 0 0,1 0-1 0 0,-1 0 1 0 0,0 0 0 0 0,0 1 0 0 0,1 0-1 0 0,4-2 1 0 0,1 1 66 0 0,-2-2-35 0 0,14-3-95 0 0,-18 6-62 0 0,-6 1-1075 0 0,0 0 1012 0 0,0 1 0 0 0,0-1 0 0 0,0 1 0 0 0,0-1-1 0 0,0 1 1 0 0,0 0 0 0 0,0 0 0 0 0,0 0 0 0 0,0 0 0 0 0,0 1 0 0 0,0 0 0 0 0,-4 3 0 0 0,-2 1-145 0 0,2 1-1 0 0,-12 13 1 0 0,3-4-226 0 0,15-14 500 0 0,0-1 0 0 0,0 0-1 0 0,0 0 1 0 0,-1 0 0 0 0,1 0-1 0 0,0 0 1 0 0,-1-1 0 0 0,1 1-1 0 0,-3 1 1 0 0,1-1 6 0 0,0 0 1 0 0,0 1-1 0 0,1 0 0 0 0,-1-1 0 0 0,1 1 1 0 0,0 0-1 0 0,-1 0 0 0 0,1 0 1 0 0,0 0-1 0 0,0 1 0 0 0,-3 4 0 0 0,-28 38-30 0 0,32-44 378 0 0,2 14 509 0 0,-1-13-764 0 0,0 0 0 0 0,0 0 1 0 0,0 0-1 0 0,0-1 0 0 0,0 1 0 0 0,1 0 0 0 0,-1 0 0 0 0,1 0 0 0 0,-1 0 0 0 0,1 0 0 0 0,1 1 0 0 0,3 4 54 0 0,1 0 0 0 0,0-1 0 0 0,1 0 0 0 0,0-1 0 0 0,-1 1 0 0 0,2-1 0 0 0,-1 0 0 0 0,1-1 0 0 0,-1 0 0 0 0,10 3 0 0 0,-9-3-68 0 0,20 7 166 0 0,-2-2-42 0 0,-25-7-165 0 0,-1-1 0 0 0,1 1-1 0 0,0-1 1 0 0,-1 0 0 0 0,0 1 0 0 0,1-1-1 0 0,-1 1 1 0 0,0-1 0 0 0,0 1 0 0 0,0-1-1 0 0,0 1 1 0 0,0-1 0 0 0,0 1 0 0 0,0-1 0 0 0,-1 3-1 0 0,1-2-17 0 0,0 3 31 0 0,1 1 0 0 0,0-1 0 0 0,0 1 0 0 0,0-1 0 0 0,3 8 0 0 0,-2-8-4 0 0,0 1 1 0 0,-1-1 0 0 0,1 1 0 0 0,-1-1-1 0 0,0 9 1 0 0,5 48 376 0 0,-6-53-361 0 0,1-4-14 0 0,-1-1 0 0 0,0 0 0 0 0,0 0 0 0 0,0 0 0 0 0,-1 1 0 0 0,0-1 0 0 0,1 0 0 0 0,-4 7 0 0 0,3-9 134 0 0,0-2-165 0 0,0 0 0 0 0,0 1 0 0 0,0-1 0 0 0,0 0 0 0 0,0 0 0 0 0,0 1 1 0 0,0-1-1 0 0,0 0 0 0 0,0 1 0 0 0,0-1 0 0 0,0 1 0 0 0,0-1 0 0 0,0 1 0 0 0,1 0 0 0 0,-2 0 1 0 0,1 0-9 0 0,0 0 1 0 0,0 0-1 0 0,0-1 1 0 0,0 1 0 0 0,0 0-1 0 0,0-1 1 0 0,0 1 0 0 0,0-1-1 0 0,0 1 1 0 0,0-1 0 0 0,-1 0-1 0 0,1 1 1 0 0,0-1 0 0 0,0 0-1 0 0,-2 0 1 0 0,-9 0-2 0 0,1-1 0 0 0,-1 0 0 0 0,1-1 0 0 0,-1 0 0 0 0,-16-6 0 0 0,22 6-83 0 0,0 0-1 0 0,0 1 1 0 0,-1 0-1 0 0,-6 0 0 0 0,-13 1-4016 0 0,15 0 390 0 0,-18 0-5230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172 149 13760 0 0,'0'0'1246'0'0,"1"-2"-1022"0"0,14-41 3339 0 0,-15 40-3286 0 0,0 0 1 0 0,0 0-1 0 0,0 0 0 0 0,-1 0 1 0 0,1 0-1 0 0,-1 0 1 0 0,0 0-1 0 0,0 1 1 0 0,0-1-1 0 0,0 0 0 0 0,0 0 1 0 0,-3-3-1 0 0,-31-29 1699 0 0,32 32-1887 0 0,0 0-1 0 0,0 1 0 0 0,0-1 1 0 0,-1 1-1 0 0,1 0 0 0 0,0 0 0 0 0,-1 0 1 0 0,0 1-1 0 0,-6-3 0 0 0,8 3-66 0 0,-1 0-1 0 0,1 1 0 0 0,-1-1 0 0 0,1 1 0 0 0,-1 0 0 0 0,1-1 1 0 0,0 1-1 0 0,-1 0 0 0 0,1 0 0 0 0,-1 1 0 0 0,1-1 0 0 0,-1 0 0 0 0,1 1 1 0 0,-1 0-1 0 0,1-1 0 0 0,0 1 0 0 0,-3 1 0 0 0,-6 1 30 0 0,10-3-47 0 0,0 0 1 0 0,-1 0-1 0 0,1 1 0 0 0,0-1 0 0 0,-1 0 0 0 0,1 0 0 0 0,0 1 0 0 0,0-1 0 0 0,0 1 0 0 0,-1-1 0 0 0,1 1 0 0 0,0-1 0 0 0,0 1 0 0 0,0 0 0 0 0,0 0 0 0 0,0 0 0 0 0,-1 1 0 0 0,-2 4-3 0 0,1 0 0 0 0,0-1 0 0 0,1 1 0 0 0,-1 1-1 0 0,1-1 1 0 0,1 0 0 0 0,-1 0 0 0 0,1 1 0 0 0,0-1 0 0 0,1 1 0 0 0,-1-1-1 0 0,1 1 1 0 0,1 6 0 0 0,14 98-1 0 0,2 10 0 0 0,-11-20 0 0 0,-1 5 0 0 0,-4-83 0 0 0,-1-15 0 0 0,0-1 0 0 0,0 1 0 0 0,1-1 0 0 0,0 1 0 0 0,3 8 0 0 0,-2-9-81 0 0,0-1 0 0 0,0 1-1 0 0,1-1 1 0 0,0 0 0 0 0,6 10-1 0 0,-6-13-440 0 0,-3-29-5440 0 0,0 7-1009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6448 0 0,'2'1'4812'0'0,"33"4"2183"0"0,-9-1-5595 0 0,-18-3-871 0 0,1 0-1 0 0,-1 0 0 0 0,0-1 0 0 0,12-1 0 0 0,-12 1-177 0 0,0 0-1 0 0,0 0 0 0 0,0 0 0 0 0,12 3 0 0 0,-12-2-256 0 0,1 0 0 0 0,0 0 0 0 0,1-1 0 0 0,-1 0 0 0 0,0-1 0 0 0,0 0 0 0 0,0 0 0 0 0,-1-1 0 0 0,1 0 0 0 0,0-1 0 0 0,-1 0 0 0 0,1 0 0 0 0,7-5 0 0 0,-1 2-528 0 0,-7 2-187 0 0,1 0 0 0 0,-1 0 0 0 0,12-9 0 0 0,1-1-1473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13992 0 0,'0'0'5367'0'0,"0"2"-4071"0"0,-1 4-956 0 0,0 0 0 0 0,-1 0-1 0 0,1 0 1 0 0,-1 0 0 0 0,0 0-1 0 0,-1 0 1 0 0,1-1 0 0 0,-6 9 0 0 0,-10 25 1000 0 0,8-13-608 0 0,6-18-688 0 0,1 0-1 0 0,0 1 1 0 0,1 0 0 0 0,0-1 0 0 0,-1 12-1 0 0,-5 56-134 0 0,-2 56 174 0 0,10-123-81 0 0,0 0-1 0 0,0 0 1 0 0,1 0-1 0 0,0 0 1 0 0,1 0-1 0 0,4 13 1 0 0,2 5 12 0 0,-6-20-7 0 0,1 1-1 0 0,0 0 1 0 0,7 13 0 0 0,-9-18-6 0 0,1-1-1 0 0,0 1 1 0 0,0-1 0 0 0,0 0 0 0 0,1 1 0 0 0,-1-1 0 0 0,0 0 0 0 0,1 0 0 0 0,-1-1 0 0 0,1 1 0 0 0,0 0-1 0 0,-1-1 1 0 0,6 2 0 0 0,-5-2-23 0 0,0-1 0 0 0,0 1-1 0 0,0-1 1 0 0,0 0 0 0 0,0 0-1 0 0,0 0 1 0 0,0 0 0 0 0,0 0-1 0 0,0-1 1 0 0,0 1 0 0 0,0-1 0 0 0,5-2-1 0 0,-6 2-4 0 0,1 1-1 0 0,-1-1 0 0 0,0 0 1 0 0,0 0-1 0 0,0 0 0 0 0,0 0 1 0 0,0-1-1 0 0,-1 1 0 0 0,1 0 1 0 0,0-1-1 0 0,0 1 0 0 0,-1-1 1 0 0,1 0-1 0 0,-1 1 1 0 0,0-1-1 0 0,2-3 0 0 0,20-47-1468 0 0,-6 12-404 0 0,6-2-5149 0 0,-12 21 607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 6448 0 0,'3'0'318'0'0,"9"-1"-216"0"0,-12 1 20 0 0,0 0 0 0 0,1-1 0 0 0,-1 1 0 0 0,0 0 0 0 0,0 0 0 0 0,1 0 0 0 0,-1-1 1 0 0,0 1-1 0 0,0 0 0 0 0,1 0 0 0 0,-1-1 0 0 0,0 1 0 0 0,0 0 0 0 0,0 0 0 0 0,1-1 0 0 0,-1 1 1 0 0,0 0-1 0 0,0-1 0 0 0,0 1 0 0 0,0 0 0 0 0,0-1 0 0 0,0 1 0 0 0,0 0 0 0 0,1-1 1 0 0,-1 1-1 0 0,0 0 0 0 0,0-1 0 0 0,-1 0 0 0 0,5-4 3479 0 0,7 1-2950 0 0,-10 4-210 0 0,1-1-197 0 0,-1 0-1 0 0,1 0 0 0 0,0 1 1 0 0,0-1-1 0 0,0 1 1 0 0,0 0-1 0 0,-1-1 0 0 0,1 1 1 0 0,0 0-1 0 0,0 0 1 0 0,0 0-1 0 0,0 0 0 0 0,0 1 1 0 0,0-1-1 0 0,-1 0 1 0 0,1 1-1 0 0,0-1 0 0 0,3 2 1 0 0,-1-1 57 0 0,0 1 0 0 0,0-2 0 0 0,0 1-1 0 0,6 0 1 0 0,-5-1-64 0 0,0 0 0 0 0,-1 0 0 0 0,1 1 0 0 0,-1-1 0 0 0,1 1 0 0 0,-1 0 0 0 0,1 0 0 0 0,-1 1 0 0 0,0-1-1 0 0,1 1 1 0 0,-1 0 0 0 0,0 0 0 0 0,0 1 0 0 0,-1-1 0 0 0,7 6 0 0 0,10 6 370 0 0,-18-14-391 0 0,10 11 146 0 0,4 9-76 0 0,-15-19-188 0 0,-1 2-2 0 0,1 2-66 0 0,-1 0-1 0 0,-1 0 1 0 0,1 0-1 0 0,-1 0 1 0 0,0 0-1 0 0,0 0 1 0 0,0-1-1 0 0,0 1 1 0 0,-1 0 0 0 0,0-1-1 0 0,0 1 1 0 0,-4 5-1 0 0,-2 5 34 0 0,7-12-52 0 0,0 0-1 0 0,-1 0 1 0 0,0 0 0 0 0,1 0-1 0 0,-1 0 1 0 0,-1-1 0 0 0,1 1-1 0 0,0-1 1 0 0,-4 4-1 0 0,-25 17 58 0 0,-22 16-41 0 0,43-33-37 0 0,7-4 4 0 0,1 0 0 0 0,-1 0 0 0 0,0 0 0 0 0,0 0 0 0 0,0-1 0 0 0,-1 1 0 0 0,1-1 0 0 0,0 0 0 0 0,0 0 0 0 0,-1 0 0 0 0,1 0 0 0 0,-1 0 0 0 0,1-1 0 0 0,-1 0 0 0 0,1 0 0 0 0,-1 0 0 0 0,-6-1-1 0 0,8 1-64 0 0,1 0-1 0 0,-1 0 0 0 0,0-1 1 0 0,1 1-1 0 0,-1-1 0 0 0,1 1 1 0 0,-1-1-1 0 0,0 0 0 0 0,1 0 1 0 0,0 1-1 0 0,-1-1 0 0 0,1 0 0 0 0,-1 0 1 0 0,1 0-1 0 0,0-1 0 0 0,0 1 1 0 0,-1 0-1 0 0,1 0 0 0 0,0-1 1 0 0,0 1-1 0 0,1-1 0 0 0,-1 1 1 0 0,0-1-1 0 0,0 1 0 0 0,1-1 0 0 0,-1 1 1 0 0,1-1-1 0 0,-1 0 0 0 0,1 1 1 0 0,0-1-1 0 0,-1 0 0 0 0,1 1 1 0 0,0-1-1 0 0,0-3 0 0 0,3 1-760 0 0,3-2 269 0 0,7-4-1257 0 0,0-1 0 0 0,-1 0 1 0 0,-1-1-1 0 0,18-23 0 0 0,-18 20-3681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5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58 221 5984 0 0,'20'-8'14006'0'0,"-28"11"-10582"0"0,6-2-3085 0 0,0 1-1 0 0,0 0 1 0 0,0-1-1 0 0,0 1 1 0 0,0 0 0 0 0,-2 3-1 0 0,2-3-436 0 0,-24 31 978 0 0,24-30-836 0 0,0-1 0 0 0,1 1 1 0 0,-1 0-1 0 0,0 0 0 0 0,1-1 1 0 0,0 1-1 0 0,0 0 0 0 0,0 0 0 0 0,-1 7 1 0 0,-2 2-17 0 0,-3 10 28 0 0,8-18-46 0 0,1 10-10 0 0,7 1 0 0 0,4-4 0 0 0,-7-7 0 0 0,0 0 0 0 0,1-1 0 0 0,-1 0 0 0 0,1 0 0 0 0,7 3 0 0 0,-11-6 0 0 0,0 1 0 0 0,0 0 0 0 0,0-1 0 0 0,0 0 0 0 0,0 0 0 0 0,1 0 0 0 0,-1 0 0 0 0,0-1 0 0 0,0 1 0 0 0,0-1 0 0 0,0 1 0 0 0,0-1 0 0 0,-1 0 0 0 0,1 0 0 0 0,4-2 0 0 0,1-2-50 0 0,0 0 1 0 0,0 0-1 0 0,0-1 0 0 0,-1 0 1 0 0,0 0-1 0 0,9-10 0 0 0,33-46-558 0 0,-36 45 482 0 0,-1-2-597 0 0,-1 0 0 0 0,14-31 0 0 0,3-6-960 0 0,-26 53 1581 0 0,-1 0 0 0 0,0 0 0 0 0,0 0 0 0 0,0 1 0 0 0,0-1 0 0 0,0 0 0 0 0,0 0-1 0 0,-1 0 1 0 0,1-4 0 0 0,1-12-428 0 0,5-2 198 0 0,-5 16 258 0 0,-1 1-1 0 0,1-1 0 0 0,-1 0 0 0 0,0 0 1 0 0,0-1-1 0 0,0 1 0 0 0,-1-11 1882 0 0,1 27-704 0 0,29 72 647 0 0,-26-71-1517 0 0,0 1 0 0 0,-1 0 0 0 0,-1-1-1 0 0,2 20 1 0 0,6 28 571 0 0,-7-38-514 0 0,0 0-1 0 0,-1 1 0 0 0,-1 28 1 0 0,-1-47-256 0 0,-1 15 62 0 0,0 0 0 0 0,-2 0 0 0 0,0 0-1 0 0,-1 0 1 0 0,-9 26 0 0 0,-42 87 435 0 0,45-112-517 0 0,0 1-21 0 0,-1-1 1 0 0,-19 24-1 0 0,28-42-11 0 0,1-1 0 0 0,-1 1 0 0 0,1-1-1 0 0,-1 0 1 0 0,0 0 0 0 0,0 1 0 0 0,1-1 0 0 0,-1-1-1 0 0,0 1 1 0 0,0 0 0 0 0,0 0 0 0 0,0-1 0 0 0,0 1 0 0 0,0-1-1 0 0,-4 1 1 0 0,-14 5-1451 0 0,9 0-159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3224 0 0,'14'0'548'0'0,"-13"0"-391"0"0,-1 0 0 0 0,1 0 1 0 0,-1 1-1 0 0,0-1 0 0 0,1 0 0 0 0,-1 0 0 0 0,1 0 1 0 0,-1 1-1 0 0,0-1 0 0 0,1 0 0 0 0,-1 0 1 0 0,0 1-1 0 0,1-1 0 0 0,-1 0 0 0 0,0 1 0 0 0,0-1 1 0 0,1 0-1 0 0,-1 1 0 0 0,0-1 0 0 0,0 0 1 0 0,0 1-1 0 0,1-1 0 0 0,-1 1 0 0 0,0-1 0 0 0,0 0 1 0 0,0 1-1 0 0,0-1 0 0 0,0 1 0 0 0,0-1 1 0 0,0 0-1 0 0,0 1 0 0 0,0-1 0 0 0,0 1 0 0 0,0-1 1 0 0,0 1-1 0 0,0-1 0 0 0,0 1 0 0 0,-5 4 1163 0 0,-8 10 315 0 0,12-15-1548 0 0,1 1 1 0 0,-1-1-1 0 0,1 1 0 0 0,-1 0 1 0 0,1-1-1 0 0,0 1 0 0 0,-1 0 1 0 0,1-1-1 0 0,0 1 0 0 0,-1 0 1 0 0,1 0-1 0 0,0-1 0 0 0,0 1 1 0 0,0 0-1 0 0,-1 0 0 0 0,1-1 1 0 0,0 2-1 0 0,4 4 478 0 0,-4-6-515 0 0,1 0 0 0 0,-1 1 0 0 0,0-1 0 0 0,1 1 0 0 0,-1-1-1 0 0,0 1 1 0 0,0-1 0 0 0,1 1 0 0 0,-1-1 0 0 0,0 1 0 0 0,0-1 0 0 0,0 1-1 0 0,1-1 1 0 0,-1 1 0 0 0,0-1 0 0 0,0 1 0 0 0,0-1 0 0 0,0 1 0 0 0,0 0-1 0 0,0-1 1 0 0,0 1 0 0 0,0-1 0 0 0,0 1 0 0 0,0-1 0 0 0,-1 1-1 0 0,1-1 1 0 0,0 2 0 0 0,-5 8 434 0 0,4-9-414 0 0,0 1 0 0 0,0-1 0 0 0,1 1 0 0 0,-1-1 1 0 0,0 1-1 0 0,1 0 0 0 0,-1-1 0 0 0,1 1 0 0 0,0-1 0 0 0,-1 1 0 0 0,1 0 0 0 0,0 0 0 0 0,0-1 0 0 0,0 1 1 0 0,0 0-1 0 0,0-1 0 0 0,1 1 0 0 0,-1 0 0 0 0,0-1 0 0 0,2 3 0 0 0,-1-1 89 0 0,-1 1-1 0 0,1-1 1 0 0,-1 1 0 0 0,1 0-1 0 0,-1-1 1 0 0,0 1 0 0 0,-1 6-1 0 0,0-7-65 0 0,1 0 0 0 0,0 0 0 0 0,0 0-1 0 0,0 1 1 0 0,0-1 0 0 0,1 0 0 0 0,-1 0 0 0 0,1 0 0 0 0,2 6-1 0 0,-3-8-79 0 0,1 1 22 0 0,1 0 0 0 0,-1 1 0 0 0,0-1-1 0 0,0 0 1 0 0,0 1 0 0 0,0-1 0 0 0,0 1 0 0 0,-1-1 0 0 0,1 1 0 0 0,-1 0 0 0 0,1-1 0 0 0,-1 1-1 0 0,0-1 1 0 0,0 1 0 0 0,0 0 0 0 0,-1-1 0 0 0,1 1 0 0 0,-1-1 0 0 0,1 1 0 0 0,-1-1-1 0 0,-2 5 1 0 0,2-4-8 0 0,1 1-1 0 0,-1-1 0 0 0,1 0 0 0 0,-1 0 0 0 0,1 0 0 0 0,0 1 0 0 0,0-1 1 0 0,0 0-1 0 0,1 0 0 0 0,-1 0 0 0 0,1 1 0 0 0,1 2 0 0 0,-1-1 0 0 0,0 0 0 0 0,0-1 0 0 0,0 1-1 0 0,-1 0 1 0 0,0 8 0 0 0,-21 115 278 0 0,21-128-304 0 0,-1 8 13 0 0,0 1-1 0 0,0-1 0 0 0,-1 1 1 0 0,0-1-1 0 0,0 0 0 0 0,-5 9 1 0 0,4-10-2 0 0,0 0-4 0 0,0-1 1 0 0,0 0-1 0 0,1 1 0 0 0,-1 0 1 0 0,2-1-1 0 0,-1 1 0 0 0,1 0 1 0 0,-1 13-1 0 0,5 7 24 0 0,-1-21-27 0 0,-1 1 0 0 0,-1-1-1 0 0,1 1 1 0 0,-1-1 0 0 0,-1 9-1 0 0,-5 19-3 0 0,3-21 0 0 0,1-1 0 0 0,0 0 0 0 0,1 1 0 0 0,1 20 0 0 0,3-4 0 0 0,-1-18 0 0 0,-1-1 0 0 0,0 1 0 0 0,-1 0 0 0 0,0 0 0 0 0,-2 12 0 0 0,0-5 0 0 0,0 0 0 0 0,1-1 0 0 0,1 1 0 0 0,1 0 0 0 0,3 22 0 0 0,-3-30 0 0 0,-1 1 0 0 0,0-1 0 0 0,0 1 0 0 0,-1-1 0 0 0,-1 0 0 0 0,0 1 0 0 0,-4 12 0 0 0,4-12 0 0 0,1 0 0 0 0,0 0 0 0 0,1 0 0 0 0,1 0 0 0 0,-1 1 0 0 0,5 19 0 0 0,-2-13 0 0 0,0 23 0 0 0,-10 57 0 0 0,3-68 0 0 0,1 51 0 0 0,4-57 0 0 0,1-10 0 0 0,-2 0 0 0 0,0 0 0 0 0,-2 18 0 0 0,-5 0 3 0 0,4-22 7 0 0,1 0 0 0 0,0 0 0 0 0,1 0 0 0 0,0 19 1 0 0,2-18-9 0 0,1 0 1 0 0,0-1 0 0 0,6 18-1 0 0,2 6-2 0 0,-3 6 0 0 0,-1 0 0 0 0,0 54 0 0 0,0 6 0 0 0,-2-62 0 0 0,0 5 0 0 0,12 56 0 0 0,-9-72 0 0 0,-2-12 0 0 0,-2 0 0 0 0,0 0 0 0 0,0 0 0 0 0,0 15 0 0 0,-6 17 0 0 0,1-32 0 0 0,1-1 0 0 0,1 22 0 0 0,10 25 0 0 0,-6-45 0 0 0,-1 1 0 0 0,-1-1 0 0 0,0 32 0 0 0,-8 9 0 0 0,-13 55 0 0 0,9-58 0 0 0,-4 60 0 0 0,14-101 0 0 0,1 0-1 0 0,0 0 0 0 0,1-1 0 0 0,1 1 1 0 0,5 18-1 0 0,-4-16 18 0 0,0 0 1 0 0,3 28-1 0 0,-9 56 535 0 0,4-76-313 0 0,9 30 0 0 0,0 7-285 0 0,-10-53-15 0 0,-1 1 1 0 0,0-1-1 0 0,-1 1 0 0 0,0 0 0 0 0,0-1 0 0 0,-3 11 0 0 0,2-12 9 0 0,0 1 0 0 0,1 0 0 0 0,0-1 0 0 0,0 1 0 0 0,1 0 0 0 0,0 13 0 0 0,6 10 3 0 0,-4-22 49 0 0,0 1 0 0 0,-1 0 0 0 0,0 0 0 0 0,0 14-1 0 0,-3-8 1 0 0,-1 1 0 0 0,-4 16-1 0 0,3-16 7 0 0,-4 33 0 0 0,-9 178 47 0 0,15-210-51 0 0,-1 0 0 0 0,-1 0 0 0 0,0-1-1 0 0,-1 1 1 0 0,-7 16 0 0 0,10-27 1 0 0,1 0 1 0 0,-1 0-1 0 0,1 1 0 0 0,0-1 0 0 0,1 0 1 0 0,0 1-1 0 0,0-1 0 0 0,0 0 0 0 0,1 1 1 0 0,0-1-1 0 0,3 11 0 0 0,-2-9 0 0 0,-1 1-1 0 0,0-1 0 0 0,0 1 1 0 0,0-1-1 0 0,-2 14 0 0 0,0-16-2 0 0,1-3 1 0 0,-1 0 0 0 0,1 0 0 0 0,0 1 0 0 0,-1-1 0 0 0,1 0 0 0 0,1 0 0 0 0,-1 0 0 0 0,0 1 0 0 0,1-1-1 0 0,0 0 1 0 0,0 0 0 0 0,1 4 0 0 0,2 1 16 0 0,-2-4-10 0 0,0-1-1 0 0,-1 0 0 0 0,1 1 1 0 0,-1 0-1 0 0,1-1 1 0 0,-1 1-1 0 0,0 0 1 0 0,-1 0-1 0 0,1-1 1 0 0,-1 1-1 0 0,1 0 1 0 0,-1 0-1 0 0,0 0 1 0 0,-1 0-1 0 0,1 0 1 0 0,-2 4-1 0 0,2-4-1 0 0,-1 0 0 0 0,1-1 0 0 0,-1 1 0 0 0,1 0 0 0 0,1-1-1 0 0,-1 1 1 0 0,0 0 0 0 0,2 5 0 0 0,-1-5-2 0 0,0-1-1 0 0,-1 1 1 0 0,1-1-1 0 0,-1 1 1 0 0,0-1-1 0 0,0 1 1 0 0,0-1 0 0 0,0 1-1 0 0,-1 0 1 0 0,0-1-1 0 0,1 0 1 0 0,-3 4-1 0 0,1 0 11 0 0,1 0 0 0 0,-1-1-1 0 0,1 1 1 0 0,0 0-1 0 0,1 0 1 0 0,-1-1 0 0 0,2 13-1 0 0,-1 2 13 0 0,0-18-24 0 0,0 0 0 0 0,-1 0 1 0 0,0 0-1 0 0,1 0 0 0 0,-1 0 1 0 0,0 0-1 0 0,-1 0 0 0 0,-1 3 1 0 0,2-4 2 0 0,0 0 0 0 0,0 0 0 0 0,0 1 0 0 0,0-1 0 0 0,0 0 0 0 0,1 1 0 0 0,-1-1 0 0 0,1 1 0 0 0,-1-1 0 0 0,1 1 0 0 0,0-1 0 0 0,0 5 0 0 0,1-4-1 0 0,-1 0 0 0 0,1-1-1 0 0,-1 0 1 0 0,1 0 0 0 0,-1 0 0 0 0,0 0-1 0 0,0 1 1 0 0,0-1 0 0 0,0 0 0 0 0,0 0-1 0 0,-1 1 1 0 0,1-1 0 0 0,0 0 0 0 0,-1 0-1 0 0,0 0 1 0 0,0 0 0 0 0,1 0 0 0 0,-1 0 0 0 0,0 0-1 0 0,-1 0 1 0 0,1 0 0 0 0,-2 2 0 0 0,1 0 3 0 0,1 0 0 0 0,-1 0 1 0 0,1 0-1 0 0,0 0 0 0 0,0 1 1 0 0,0-1-1 0 0,1 0 0 0 0,-1 1 1 0 0,1-1-1 0 0,0 0 1 0 0,1 0-1 0 0,-1 1 0 0 0,3 7 1 0 0,-2-5 0 0 0,-1-1 0 0 0,1 1 0 0 0,-1 0 0 0 0,0-1 0 0 0,0 1 0 0 0,-2 8 0 0 0,1-12-3 0 0,0 0 0 0 0,0-1-1 0 0,1 1 1 0 0,-1 0 0 0 0,1-1 0 0 0,0 1-1 0 0,0 0 1 0 0,0 0 0 0 0,0 0 0 0 0,0-1-1 0 0,0 1 1 0 0,1 0 0 0 0,-1 0 0 0 0,1-1-1 0 0,0 1 1 0 0,0 0 0 0 0,0-1-1 0 0,0 1 1 0 0,2 2 0 0 0,-2-4-1 0 0,-1 0 0 0 0,1 1 0 0 0,-1-1 0 0 0,0 0 1 0 0,1 0-1 0 0,-1 1 0 0 0,0-1 0 0 0,0 0 0 0 0,0 0 0 0 0,0 1 0 0 0,0-1 0 0 0,0 0 1 0 0,0 0-1 0 0,0 1 0 0 0,0-1 0 0 0,-1 0 0 0 0,1 0 0 0 0,0 0 0 0 0,-1 1 0 0 0,0 0 1 0 0,0-1-3 0 0,1 0 0 0 0,0-1 1 0 0,-1 1-1 0 0,1 0 0 0 0,0-1 1 0 0,-1 1-1 0 0,1 0 0 0 0,0 0 1 0 0,0 0-1 0 0,0-1 1 0 0,0 1-1 0 0,-1 0 0 0 0,1 0 1 0 0,0-1-1 0 0,0 1 0 0 0,1 0 1 0 0,-1 0-1 0 0,0 0 0 0 0,0-1 1 0 0,0 1-1 0 0,0 0 1 0 0,1 0-1 0 0,-1-1 0 0 0,0 1 1 0 0,1 0-1 0 0,-1-1 0 0 0,1 1 1 0 0,-1 0-1 0 0,1-1 0 0 0,-1 1 1 0 0,1 0-1 0 0,-1-1 0 0 0,1 1 1 0 0,-1-1-1 0 0,1 1 1 0 0,0-1-1 0 0,0 1 0 0 0,-1-1-1 0 0,1 0 0 0 0,-1 0 0 0 0,0 0 0 0 0,0 0 0 0 0,1 0 0 0 0,-1 1 0 0 0,0-1 0 0 0,0 0 0 0 0,0 0 0 0 0,1 0 0 0 0,-1 0 0 0 0,0 0 0 0 0,0 1 0 0 0,0-1 0 0 0,0 0 0 0 0,1 0 0 0 0,-1 0 0 0 0,0 1 0 0 0,0-1 0 0 0,0 0 0 0 0,0 0 0 0 0,0 0 0 0 0,0 1 0 0 0,0-1 0 0 0,1 0 0 0 0,-1 0 0 0 0,0 1 0 0 0,0-1 0 0 0,0 0 0 0 0,0 0 0 0 0,0 0 0 0 0,0 1 0 0 0,0-1 0 0 0,0 0 0 0 0,0 0 0 0 0,0 1 0 0 0,-1-1 0 0 0,1 0 0 0 0,0 0 0 0 0,0 1 0 0 0,0-1 0 0 0,0 0 0 0 0,0 0 0 0 0,0 1 0 0 0,-12 7 0 0 0,10-7 0 0 0,1-1 0 0 0,-1 1 0 0 0,1 0 0 0 0,-1 0 0 0 0,1 0 0 0 0,-1 0 0 0 0,1 1 0 0 0,-2 1 0 0 0,2-3 1 0 0,0 1-1 0 0,0 0 0 0 0,0 0 1 0 0,0 0-1 0 0,0-1 0 0 0,0 1 1 0 0,0 0-1 0 0,0-1 1 0 0,0 1-1 0 0,-1-1 0 0 0,1 1 1 0 0,0-1-1 0 0,0 0 0 0 0,-1 1 1 0 0,1-1-1 0 0,0 0 0 0 0,0 0 1 0 0,-2 0-1 0 0,0 0 7 0 0,-8 1 59 0 0,10-1-156 0 0,0 0 0 0 0,0 0 0 0 0,0 0 0 0 0,0 0 0 0 0,0 0-1 0 0,1 1 1 0 0,-1-1 0 0 0,0 0 0 0 0,0 1 0 0 0,0-1 0 0 0,0 0-1 0 0,1 1 1 0 0,-1-1 0 0 0,0 1 0 0 0,1-1 0 0 0,-1 1 0 0 0,0-1-1 0 0,1 1 1 0 0,-2 1 0 0 0,9-4-3997 0 0,-5 0 2993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5064 0 0,'28'16'232'0'0,"-27"-16"-175"0"0,-1 0-1 0 0,1 1 1 0 0,0-1 0 0 0,-1 1 0 0 0,1-1-1 0 0,0 0 1 0 0,-1 0 0 0 0,1 1 0 0 0,0-1 0 0 0,0 0-1 0 0,-1 0 1 0 0,1 0 0 0 0,0 0 0 0 0,0 0-1 0 0,-1 0 1 0 0,1 0 0 0 0,0 0 0 0 0,0 0-1 0 0,0 0 1 0 0,-1 0 0 0 0,1 0 0 0 0,0-1 0 0 0,0 1-1 0 0,-1 0 1 0 0,1-1 0 0 0,7-2 6355 0 0,9-1-4540 0 0,-15 4-1178 0 0,1 0-46 0 0,2 1-374 0 0,1-1 0 0 0,-1 1 0 0 0,0 1 0 0 0,10 2-1 0 0,11 3 694 0 0,70 24 33 0 0,-89-28-971 0 0,1 0-1 0 0,11 8 1 0 0,-13-8-16 0 0,-1 0-1 0 0,1 0 1 0 0,-1 0 0 0 0,1 0-1 0 0,0-1 1 0 0,8 2 0 0 0,133 17 177 0 0,-123-16-144 0 0,1-1 0 0 0,-1-2 0 0 0,38 0 0 0 0,119-18 286 0 0,-5 0-124 0 0,-66 9-98 0 0,-66 5-44 0 0,-5 2 22 0 0,55 7 0 0 0,-58-3 0 0 0,62-2 0 0 0,88-7 268 0 0,-54 2-48 0 0,52 2 114 0 0,-15 2-92 0 0,-26-8-121 0 0,96-1-135 0 0,-205 9 17 0 0,63-3 295 0 0,205-1 98 0 0,-149 6-498 0 0,118 7 432 0 0,-105-2-308 0 0,27 11 186 0 0,-75-5-150 0 0,-64-8-85 0 0,63 3 60 0 0,61 0-17 0 0,-24-2-59 0 0,-28-2-93 0 0,225 14 643 0 0,-305-17-534 0 0,56 10 0 0 0,10 1 25 0 0,-65-9-38 0 0,39 1-18 0 0,70 2 82 0 0,-60-2-33 0 0,-28-1-42 0 0,19 2 22 0 0,-29-5-32 0 0,113 16-1 0 0,-116-9-26 0 0,0-3 0 0 0,1-2 0 0 0,95-7 0 0 0,30 2 0 0 0,-98 3 0 0 0,-19 2 0 0 0,-36 0 0 0 0,40-3 0 0 0,-33-2 6 0 0,63 5-1 0 0,92 5 102 0 0,-154-5-94 0 0,-25-2-14 0 0,0 0 0 0 0,-1 0 1 0 0,13-2-1 0 0,-8 0 17 0 0,1 0 0 0 0,-1 1 0 0 0,24 2 0 0 0,-29-1-16 0 0,1-1 0 0 0,-1 0 0 0 0,13-3 0 0 0,18 0 0 0 0,-9 3-13 0 0,59 0 84 0 0,118-14-1 0 0,-202 14-70 0 0,1 0 0 0 0,-1 0 0 0 0,1 0 0 0 0,-1 1 0 0 0,1 0 0 0 0,-1 1 0 0 0,8 2 0 0 0,21 3 0 0 0,-24-5 1 0 0,12 2 4 0 0,32 0 0 0 0,-42-3 8 0 0,-1 0 0 0 0,18 5 0 0 0,7 0 1 0 0,63-5 19 0 0,-74-2-12 0 0,1 2 0 0 0,-1 0 0 0 0,45 9 1 0 0,-35-5-6 0 0,0-1 1 0 0,0-1-1 0 0,60-4 1 0 0,-29 0-9 0 0,-52 0-8 0 0,-12 1 0 0 0,1 0 0 0 0,-1 0 0 0 0,0 0 0 0 0,0 0 0 0 0,1 1 0 0 0,-1 0 0 0 0,0 0 0 0 0,0 0 0 0 0,5 2 0 0 0,-5-2 6 0 0,0 1-1 0 0,0-1 0 0 0,1 0 1 0 0,-1 0-1 0 0,0-1 0 0 0,1 1 1 0 0,-1-1-1 0 0,1 0 0 0 0,-1 0 1 0 0,1 0-1 0 0,4-2 0 0 0,-6 2-5 0 0,1 0 0 0 0,-1 0-1 0 0,0 0 1 0 0,0 1 0 0 0,1-1-1 0 0,3 2 1 0 0,-5-1 4 0 0,1 0 0 0 0,-1-1 0 0 0,0 1 0 0 0,1-1 0 0 0,-1 0 0 0 0,0 1 0 0 0,1-1 0 0 0,-1 0 0 0 0,1-1 0 0 0,-1 1 0 0 0,0 0 0 0 0,1-1 0 0 0,2 0-1 0 0,-4 1-2 0 0,0-1-1 0 0,0 1 1 0 0,1-1-1 0 0,-1 1 1 0 0,0 0-1 0 0,0 0 1 0 0,1 0-1 0 0,-1 0 1 0 0,0 0-1 0 0,0 0 1 0 0,1 0-1 0 0,-1 0 1 0 0,0 0-1 0 0,1 0 0 0 0,0 1 1 0 0,1 0 4 0 0,-1-1 0 0 0,1 1 0 0 0,0-1 0 0 0,-1 0 1 0 0,1 0-1 0 0,0 0 0 0 0,-1 0 0 0 0,1 0 0 0 0,0-1 0 0 0,2 0 1 0 0,3-4 5 0 0,-7 4-11 0 0,0 0 0 0 0,1 0-1 0 0,-1 0 1 0 0,0 0 0 0 0,1 1 0 0 0,-1-1 0 0 0,1 0 0 0 0,-1 1 0 0 0,1-1 0 0 0,-1 1 0 0 0,1-1 0 0 0,-1 1 0 0 0,1 0 0 0 0,-1-1 0 0 0,3 1 0 0 0,3-1 0 0 0,-5 1 0 0 0,0 0 0 0 0,0-1 0 0 0,0 1 0 0 0,0 0 0 0 0,0-1 0 0 0,0 0 0 0 0,0 1 0 0 0,0-1 0 0 0,0 0 0 0 0,0 0 0 0 0,3-3 0 0 0,3-4 0 0 0,0 7 11 0 0,34 1 42 0 0,-31-1-53 0 0,1 0 0 0 0,-1 6 0 0 0,2-8 11 0 0,13-7 27 0 0,-8 0-23 0 0,-17 10-39 0 0,0-1-1 0 0,0 1 1 0 0,0-1 0 0 0,0 0-1 0 0,-1 1 1 0 0,1-1 0 0 0,0 0-1 0 0,0 1 1 0 0,-1-1 0 0 0,1 0-1 0 0,0 0 1 0 0,-1 0 0 0 0,1 0-1 0 0,-1 1 1 0 0,0-1-1 0 0,1 0 1 0 0,-1 0 0 0 0,1 0-1 0 0,-1 0 1 0 0,0 0 0 0 0,0 0-1 0 0,0 0 1 0 0,0 0 0 0 0,0 0-1 0 0,0 0 1 0 0,0 0 0 0 0,0 0-1 0 0,0 0 1 0 0,0-1 0 0 0,0-2-22 0 0,-4-6-450 0 0,4 10 483 0 0,0 0 0 0 0,0-1 0 0 0,-1 1 0 0 0,1-1 0 0 0,0 1 1 0 0,0 0-1 0 0,-1-1 0 0 0,1 1 0 0 0,0-1 0 0 0,0 1 0 0 0,0-1 0 0 0,0 1 0 0 0,0-1 0 0 0,0 1 0 0 0,0 0 0 0 0,0-1 0 0 0,0 1 0 0 0,0-1 1 0 0,0 1-1 0 0,0-1 0 0 0,0 1 0 0 0,0-1 0 0 0,1 0-14 0 0,-1 0 0 0 0,0 1 1 0 0,1-1-1 0 0,-1 0 0 0 0,0 0 1 0 0,0 1-1 0 0,0-1 0 0 0,0 0 0 0 0,0 1 1 0 0,0-1-1 0 0,0 0 0 0 0,0 0 0 0 0,0 1 1 0 0,0-1-1 0 0,0 0 0 0 0,0 0 0 0 0,0 1 1 0 0,0-1-1 0 0,-1 0 0 0 0,1 1 1 0 0,0-1-1 0 0,-1 0 0 0 0,1 1 0 0 0,0-1 1 0 0,-1 1-1 0 0,1-1 0 0 0,-1 0 0 0 0,1 1 1 0 0,-1-1-1 0 0,1 1 0 0 0,-1-1 1 0 0,0 1-1 0 0,1 0 0 0 0,-1-1 0 0 0,0 0 1 0 0,-9-6-636 0 0,9 6 127 0 0,1-2 10 0 0,-6-27-870 0 0,6 29 981 0 0,0 0-40 0 0,-1-2 414 0 0,13-3-149 0 0,-10 5 1982 0 0,-2 4-1721 0 0,4 36 267 0 0,-4-36-132 0 0,1 0 7 0 0,14 49 506 0 0,-14-50-653 0 0,-1 0-1 0 0,1 0 1 0 0,-1 1-1 0 0,0-1 1 0 0,0 0 0 0 0,0 1-1 0 0,0-1 1 0 0,0 3-1 0 0,-1-3-35 0 0,1 0 0 0 0,0 1 1 0 0,0-1-1 0 0,0 0 0 0 0,0 0 0 0 0,0 0 0 0 0,1 3 0 0 0,1 9 295 0 0,0-1-1 0 0,-1 1 0 0 0,-1 15 1 0 0,-6-4-68 0 0,6-23-194 0 0,-4 12 91 0 0,-1 3-55 0 0,-1-14-91 0 0,3-1 5 0 0,-8 5 0 0 0,0 0 1 0 0,-1 0 0 0 0,0-1 0 0 0,-21 7 0 0 0,9-5-169 0 0,19-5 31 0 0,-1-2 1 0 0,1 1-1 0 0,-1 0 0 0 0,1-1 0 0 0,-1 0 1 0 0,1 0-1 0 0,-9 0 0 0 0,-30-2-1901 0 0,21-3 224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2267 4144 0 0,'-3'9'75'0'0,"3"-7"-59"0"0,-1 0-1 0 0,1 0 1 0 0,-1 0-1 0 0,0 1 1 0 0,0-1-1 0 0,0 0 1 0 0,0 0-1 0 0,-3 3 1 0 0,2-3 32 0 0,0 0 0 0 0,0 0 1 0 0,0 0-1 0 0,-1 0 0 0 0,1-1 1 0 0,-1 1-1 0 0,1-1 0 0 0,-1 0 1 0 0,0 1-1 0 0,0-1 0 0 0,-5 1 1 0 0,7-2 186 0 0,-1 1 0 0 0,1-1 0 0 0,-1 1 0 0 0,1-1 1 0 0,-1 1-1 0 0,1 0 0 0 0,-1 0 0 0 0,1-1 0 0 0,-12 16 13180 0 0,13-15-12911 0 0,14 15 340 0 0,-12-14-520 0 0,1 0-11 0 0,1 0-262 0 0,0-1-1 0 0,0 1 1 0 0,0-1-1 0 0,0 0 1 0 0,0 0 0 0 0,1 0-1 0 0,-1-1 1 0 0,0 1-1 0 0,5-1 1 0 0,13 2 138 0 0,-18-1-12 0 0,-1-1-9 0 0,29 0 358 0 0,30 1-275 0 0,0-3-1 0 0,70-12 1 0 0,-45 4-118 0 0,-31 0-57 0 0,-40 8-54 0 0,0-1 1 0 0,0-1-1 0 0,0 0 0 0 0,23-9 0 0 0,-4-3 84 0 0,0-1 1 0 0,-1-2 0 0 0,33-25-1 0 0,-58 38-76 0 0,1 0 1 0 0,-1 0-1 0 0,13-4 0 0 0,-13 7-6 0 0,-1-1 0 0 0,0 0 0 0 0,0-1-1 0 0,-1 0 1 0 0,1 0 0 0 0,7-7 0 0 0,-6 4 6 0 0,0 1 0 0 0,1 1 0 0 0,0 0 0 0 0,0 0 1 0 0,11-5-1 0 0,25-13 21 0 0,-15 3 13 0 0,-14 9-11 0 0,27-14 1 0 0,-20 15-9 0 0,-5 2 6 0 0,0 0-1 0 0,22-16 1 0 0,22-16 14 0 0,29-21 65 0 0,-81 54-119 0 0,0-1 1 0 0,-1-1-1 0 0,0 0 1 0 0,0-1 0 0 0,11-16-1 0 0,-17 21-9 0 0,-1 1 5 0 0,1-1 0 0 0,-1 1 0 0 0,1 0 0 0 0,0 0 0 0 0,1 0 0 0 0,-1 1 0 0 0,1-1 0 0 0,0 1 0 0 0,9-6 0 0 0,-8 7-1 0 0,1-1 0 0 0,-1 1 0 0 0,0-1-1 0 0,0-1 1 0 0,0 1 0 0 0,-1-1 0 0 0,1 0 0 0 0,-1 0 0 0 0,-1-1-1 0 0,7-8 1 0 0,46-56 128 0 0,-42 47-99 0 0,-9 11-19 0 0,2 1 1 0 0,11-14 0 0 0,1-7 32 0 0,-16 25-33 0 0,1 0 0 0 0,-1 0 0 0 0,8-8 0 0 0,22-31-4 0 0,-25 37-11 0 0,8-9 15 0 0,-1-1 0 0 0,0 0-1 0 0,25-42 1 0 0,-40 58-16 0 0,1 0-1 0 0,0 0 1 0 0,1 1 0 0 0,-1-1-1 0 0,0 1 1 0 0,4-4 0 0 0,-4 5 1 0 0,0-1-1 0 0,0 1 1 0 0,-1-1 0 0 0,1 0 0 0 0,0 0-1 0 0,-1 1 1 0 0,0-1 0 0 0,1 0 0 0 0,-1 0-1 0 0,0 0 1 0 0,0 0 0 0 0,0-1 0 0 0,0 1 0 0 0,-1 0-1 0 0,1 0 1 0 0,0-3 0 0 0,1-1 6 0 0,0-1 0 0 0,1 1 1 0 0,0 0-1 0 0,0 0 0 0 0,1 0 0 0 0,6-8 1 0 0,-4 5-6 0 0,-2 5-2 0 0,9-18 0 0 0,28-55 0 0 0,-39 74 0 0 0,0 0 0 0 0,0 0 0 0 0,0 1 0 0 0,1 0 0 0 0,-1-1 0 0 0,6-3 0 0 0,11-13 0 0 0,-3-6 0 0 0,-12 17 0 0 0,1 1 0 0 0,0 0 0 0 0,1-1 0 0 0,9-9 0 0 0,-11 12 0 0 0,0 1 0 0 0,0-1 0 0 0,-1-1 0 0 0,1 1 0 0 0,-1 0 0 0 0,4-11 0 0 0,-4 9 0 0 0,0 0 0 0 0,1 0 0 0 0,-1 1 0 0 0,7-8 0 0 0,42-52 64 0 0,-40 44-64 0 0,-11 19 0 0 0,1 0 0 0 0,-1 0 0 0 0,0 1 0 0 0,1-1 0 0 0,0 0 0 0 0,0 1 0 0 0,0-1 0 0 0,3-3 0 0 0,1 0 0 0 0,0 0 0 0 0,0-1 0 0 0,-1 0 0 0 0,0 0 0 0 0,7-15 0 0 0,-6 12 0 0 0,0 0 0 0 0,10-12 0 0 0,46-64 0 0 0,-60 83 0 0 0,0 0 0 0 0,1 0 0 0 0,-1 0 0 0 0,1 1 0 0 0,-1-1 0 0 0,6-3 0 0 0,-5 4 0 0 0,-1 0 0 0 0,1 0 0 0 0,0-1 0 0 0,-1 0 0 0 0,1 1 0 0 0,1-4 0 0 0,-1 1-1 0 0,3-4-15 0 0,0 1 0 0 0,0 0 1 0 0,12-13-1 0 0,-3 10 16 0 0,-12 9 6 0 0,0 0 0 0 0,0 0 0 0 0,0 0 0 0 0,-1-1 0 0 0,1 1 0 0 0,-1-1 0 0 0,0 0 0 0 0,3-3 0 0 0,-4 4-5 0 0,1 0 0 0 0,0-1 0 0 0,0 1 0 0 0,0 0 1 0 0,0 0-1 0 0,0 0 0 0 0,0 0 0 0 0,1 0 0 0 0,-1 1 1 0 0,4-2-1 0 0,-3 1-2 0 0,0 0 1 0 0,0 0 0 0 0,0 0-1 0 0,-1 0 1 0 0,1-1 0 0 0,-1 1-1 0 0,4-5 1 0 0,1-1 0 0 0,0 0 0 0 0,0 0 0 0 0,11-8 0 0 0,-17 15 0 0 0,58-44 0 0 0,-38 32 3 0 0,-15 10-7 0 0,-1-1 1 0 0,1 1 0 0 0,6-6 0 0 0,28-17-51 0 0,-32 20 67 0 0,0 0 0 0 0,1 1-1 0 0,0 0 1 0 0,17-7 0 0 0,-24 11-13 0 0,10-8 0 0 0,-11 4 0 0 0,-1 3 0 0 0,1 1 0 0 0,0-1 0 0 0,-1 0 0 0 0,1 1 0 0 0,0-1 0 0 0,0 0 0 0 0,0 1 0 0 0,0-1 0 0 0,0 1 0 0 0,0 0 0 0 0,1-1 0 0 0,-1 1 0 0 0,0 0 0 0 0,1 0 0 0 0,-1 0 0 0 0,4-2 0 0 0,2-2 0 0 0,11-8 0 0 0,-12 11 0 0 0,0 1 0 0 0,-3 0 0 0 0,13-6-32 0 0,28-15 0 0 0,-31 16 43 0 0,53-25 42 0 0,-63 30-53 0 0,-1 0 0 0 0,0 0 0 0 0,0 0 0 0 0,0-1 0 0 0,0 1 0 0 0,0-1 0 0 0,2-1 0 0 0,-2 1 0 0 0,0 1 0 0 0,-1-1 0 0 0,1 1 0 0 0,0 0 0 0 0,0-1 0 0 0,0 1 0 0 0,2-1 0 0 0,30-9 0 0 0,-27 7 0 0 0,1 1 0 0 0,0 1 0 0 0,0-1 0 0 0,0 1 0 0 0,8-1 0 0 0,20-6 0 0 0,-33 8 0 0 0,0 0 0 0 0,0 0 0 0 0,-1 1 0 0 0,1 0 0 0 0,0-1 0 0 0,0 1 0 0 0,0 0 0 0 0,4 1 0 0 0,-5-1 0 0 0,0 0 0 0 0,1 0 0 0 0,-1 0 0 0 0,0 0 0 0 0,1 0 0 0 0,-1 0 0 0 0,0 0 0 0 0,0-1 0 0 0,1 0 0 0 0,3-1 0 0 0,-1 0 0 0 0,-3 1 0 0 0,0 0 0 0 0,1 0 0 0 0,-1 0 0 0 0,0 0 0 0 0,1 0 0 0 0,-1 1 0 0 0,6-1 0 0 0,9-2 0 0 0,3 0 0 0 0,0 1 0 0 0,33 0 0 0 0,-26 0 0 0 0,-19 2 0 0 0,0-1 0 0 0,0 1 0 0 0,0 0 0 0 0,0 0 0 0 0,15 4 0 0 0,-8-1 0 0 0,0 0 0 0 0,-1-1 0 0 0,1-1 0 0 0,18-1 0 0 0,-31 0 0 0 0,-1 1 0 0 0,1-1 0 0 0,-1 0 0 0 0,1 0 0 0 0,0 1 0 0 0,-1-1 0 0 0,1 1 0 0 0,-1-1 0 0 0,1 1 0 0 0,2 1 0 0 0,12 4 0 0 0,-6-4 0 0 0,1 0 0 0 0,-1 0 0 0 0,0 1 0 0 0,17 8 0 0 0,-11-5 0 0 0,-12-6 0 0 0,-1-1 0 0 0,2 1 0 0 0,1 1 0 0 0,-1 0 0 0 0,0 0 0 0 0,0 0 0 0 0,0 1 0 0 0,0 0 0 0 0,0 0 0 0 0,0 0 0 0 0,0 1 0 0 0,5 2 0 0 0,-3 0 0 0 0,0-2 0 0 0,1 1 0 0 0,14 4 0 0 0,6 3-2 0 0,-21-8 4 0 0,0 0 1 0 0,1-1 0 0 0,-1 0-1 0 0,9 2 1 0 0,-8-3 11 0 0,0 1-1 0 0,1 0 1 0 0,8 5 0 0 0,14 3-16 0 0,-23-8 2 0 0,-1 0 0 0 0,14 7 0 0 0,-15-7 0 0 0,0 1 0 0 0,1-1 0 0 0,9 3 0 0 0,-4-2 7 0 0,-1 1 1 0 0,1 0-1 0 0,-1 1 0 0 0,0 0 0 0 0,19 13 1 0 0,20 8 12 0 0,43 15 44 0 0,-55-26-64 0 0,-23-9 0 0 0,0 0 0 0 0,0 1 0 0 0,26 17 0 0 0,-26-15 21 0 0,0-1 0 0 0,1 0 0 0 0,0-1 0 0 0,32 9-1 0 0,13 6 16 0 0,-59-21-26 0 0,0 0-1 0 0,-1 0 0 0 0,1 0 1 0 0,0 0-1 0 0,-1 0 0 0 0,1 0 1 0 0,-1 0-1 0 0,3 3 1 0 0,6 5 25 0 0,7 0-8 0 0,0 0-1 0 0,26 8 1 0 0,-1 0-23 0 0,-7 4 1 0 0,-30-17 1 0 0,17 11 36 0 0,17 14 22 0 0,-17-10-32 0 0,34 21 0 0 0,40 35 43 0 0,-75-56-51 0 0,-2 1-1 0 0,-1 1 1 0 0,0 0-1 0 0,22 37 0 0 0,-20-22-11 0 0,-13-28-6 0 0,-4-6-2 0 0,7 7 4 0 0,-1 1 0 0 0,-1 0 1 0 0,1 0-1 0 0,-2 1 0 0 0,11 19 0 0 0,-5-10-4 0 0,-9-14-4 0 0,0-1 0 0 0,0 0 0 0 0,10 9 0 0 0,-9-9 0 0 0,0 0 0 0 0,-1 0 0 0 0,7 9 0 0 0,-4-5 0 0 0,0 0 0 0 0,1 0 0 0 0,11 9 0 0 0,-11-10 0 0 0,-1 0 0 0 0,14 16 0 0 0,12 12 11 0 0,-27-27-2 0 0,2 0 0 0 0,-1 0 0 0 0,1-1 0 0 0,0 0 1 0 0,1 0-1 0 0,12 8 0 0 0,-15-12-5 0 0,-1 1 1 0 0,1 0 0 0 0,-1 0-1 0 0,-1 0 1 0 0,1 1-1 0 0,-1 0 1 0 0,0-1-1 0 0,5 10 1 0 0,-3-5-1 0 0,0-1 0 0 0,10 11 0 0 0,-12-16-4 0 0,15 19 0 0 0,-2-2 27 0 0,2 0 1 0 0,0-1-1 0 0,1-1 0 0 0,32 23 0 0 0,-2-1 36 0 0,-44-34-52 0 0,1-1 0 0 0,-1 1 0 0 0,0 0-1 0 0,-1 0 1 0 0,6 9 0 0 0,-9-11-11 0 0,-1-3 0 0 0,0 0 0 0 0,0 0 0 0 0,1 0 0 0 0,-1 0 0 0 0,0-1 0 0 0,1 1 0 0 0,2 3 0 0 0,16 16 0 0 0,6 12 28 0 0,-20-23-16 0 0,1 0 0 0 0,12 12 0 0 0,22 15 16 0 0,-39-35-23 0 0,1 0-1 0 0,-1 0 1 0 0,1 0-1 0 0,-1 1 1 0 0,0 0-1 0 0,0-1 1 0 0,4 7-1 0 0,1 2-3 0 0,1 2 1 0 0,0 0 0 0 0,2 0 0 0 0,-1-1 0 0 0,18 16 0 0 0,-18-21 16 0 0,1 2 6 0 0,11 23-13 0 0,-6-9-11 0 0,1 0 0 0 0,21 21 0 0 0,-17-16 45 0 0,-8-11-26 0 0,3 0-19 0 0,-3-5 17 0 0,0 1 1 0 0,18 28-1 0 0,-10-13-16 0 0,-16-25-43 0 0,23 9 84 0 0,-1 1-1 0 0,25 18 1 0 0,-23-13-31 0 0,-24-14 31 0 0,-2 1-40 0 0,1-1 0 0 0,-1 1 0 0 0,1-1 0 0 0,1 0 0 0 0,-1 0 0 0 0,0 0 0 0 0,1 0 0 0 0,6 4 0 0 0,37 29 52 0 0,-45-36-51 0 0,11 8-6 0 0,27 12 0 0 0,7 4 76 0 0,27 29-33 0 0,-50-35-53 0 0,1-1 1 0 0,53 29-1 0 0,-71-43 56 0 0,0 0 0 0 0,0 1-1 0 0,-1 0 1 0 0,6 5-1 0 0,-4-4-20 0 0,0 1 1 0 0,0-2-1 0 0,10 6 0 0 0,-2-3-138 0 0,34 9 0 0 0,-15-5 41 0 0,-25-8 126 0 0,-2 0-1 0 0,13 7 1 0 0,9 6 184 0 0,-11-8 44 0 0,19 13 0 0 0,-23-13-285 0 0,0 0 1 0 0,18 7-1 0 0,-28-15 6 0 0,-1 1 0 0 0,1-1 0 0 0,0-1 0 0 0,7 2 0 0 0,15 3 0 0 0,-9 1 1 0 0,3 2-14 0 0,-19-8-9 0 0,0 1-1 0 0,0 0 1 0 0,-1-1-1 0 0,1 1 1 0 0,0-1-1 0 0,0 0 1 0 0,0 1-1 0 0,3-1 1 0 0,0 0-28 0 0,6 1-16 0 0,-10-1 73 0 0,0 0-1 0 0,-1 0 1 0 0,1 0-1 0 0,0 0 0 0 0,-1 0 1 0 0,1 0-1 0 0,0 0 1 0 0,0 0-1 0 0,-1 0 0 0 0,1 0 1 0 0,0 0-1 0 0,-1 1 1 0 0,1-1-1 0 0,0 0 0 0 0,-1 0 1 0 0,1 1-1 0 0,0-1 0 0 0,-1 1 1 0 0,1-1-1 0 0,-1 0 1 0 0,1 1-1 0 0,0 0 0 0 0,0 0 105 0 0,0 0-107 0 0,-1-1 0 0 0,1 0 0 0 0,0 0 0 0 0,-1 0 0 0 0,1 0 0 0 0,0 0 0 0 0,-1 0-1 0 0,1 0 1 0 0,0 0 0 0 0,0 0 0 0 0,-1 0 0 0 0,1 0 0 0 0,0-1 0 0 0,-1 1 0 0 0,1 0 0 0 0,0 0 0 0 0,-1-1 0 0 0,1 1 0 0 0,-1 0 0 0 0,1-1-1 0 0,0 0 1 0 0,2-1 0 0 0,-1 1 0 0 0,1-1-1 0 0,0 0 1 0 0,-1 1 0 0 0,1 0-1 0 0,6-3 1 0 0,2 3-1176 0 0,-9 3-721 0 0,-2 7 382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9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5984 0 0,'0'0'7628'0'0,"0"3"-5311"0"0,-6 48 2145 0 0,5-22-3357 0 0,1-25-967 0 0,0 0 1 0 0,0 0-1 0 0,-1 0 0 0 0,1-1 1 0 0,-1 1-1 0 0,0 0 1 0 0,-2 6-1 0 0,1-5-8 0 0,1 1 1 0 0,-1-1-1 0 0,1 1 0 0 0,0-1 0 0 0,-1 9 0 0 0,-1 8-31 0 0,0-3-51 0 0,7-3-36 0 0,0-8-70 0 0,-1 1 0 0 0,0 0-1 0 0,-1-1 1 0 0,0 1 0 0 0,-1 0 0 0 0,1 9-1 0 0,-1-17-32 0 0,-1 0-1 0 0,0 1 0 0 0,1-1 0 0 0,-1 0 1 0 0,0 0-1 0 0,1 1 0 0 0,0-1 0 0 0,-1 0 1 0 0,1 0-1 0 0,0 0 0 0 0,-1 0 1 0 0,1 0-1 0 0,0 0 0 0 0,0 0 0 0 0,1 1 1 0 0,1 1-600 0 0,7 7-1199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19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5528 0 0,'0'4'422'0'0,"-1"2"-367"0"0,0-1-1 0 0,-1 1 0 0 0,1 0 0 0 0,-6 11 1 0 0,-4 15 1452 0 0,-7 51 5049 0 0,13-67-5386 0 0,4-13-1040 0 0,0 0 1 0 0,0 1-1 0 0,0-1 1 0 0,0 0-1 0 0,1 1 1 0 0,-1-1-1 0 0,1 0 0 0 0,0 7 1 0 0,1-1-120 0 0,0-1 0 0 0,0 1 0 0 0,-1 0 0 0 0,0 0 0 0 0,-3 16 0 0 0,3-24-11 0 0,-1 1 0 0 0,1 0 0 0 0,0-1 0 0 0,0 1 0 0 0,0-1 0 0 0,0 1 0 0 0,0 0 0 0 0,0-1 0 0 0,0 1 0 0 0,1-1 0 0 0,0 3 0 0 0,0 2 0 0 0,0-1 0 0 0,0 1 0 0 0,0-1 0 0 0,-1 1 0 0 0,0 8 0 0 0,0-9-35 0 0,0 1 0 0 0,1 0 0 0 0,-1 0 0 0 0,1-1 0 0 0,3 10 0 0 0,-3-13-114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20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8984 0 0,'0'0'406'0'0,"0"3"-4"0"0,-7 23-242 0 0,5-13 175 0 0,-1-1 0 0 0,-6 16 0 0 0,8-27-191 0 0,1 1 0 0 0,-1 0 0 0 0,1-1 1 0 0,-1 1-1 0 0,1-1 0 0 0,0 1 0 0 0,0 0 0 0 0,0-1 0 0 0,0 1 1 0 0,0 0-1 0 0,0-1 0 0 0,0 1 0 0 0,0-1 0 0 0,1 1 0 0 0,0 2 1 0 0,0-1 948 0 0,-2 0-380 0 0,-1 5-328 0 0,1 0 0 0 0,0-1 0 0 0,0 1 0 0 0,1 9 0 0 0,-4-7 190 0 0,0-1-400 0 0,5-6-110 0 0,-1-1 1 0 0,0 1-1 0 0,1-1 0 0 0,0 1 1 0 0,-1-1-1 0 0,1 1 0 0 0,2 2 0 0 0,-2-2-381 0 0,-1-1-814 0 0,1-1 997 0 0,-1 0 0 0 0,0 0 0 0 0,1 0 0 0 0,-1 0 0 0 0,1-1 0 0 0,0 1-1 0 0,-1 0 1 0 0,1 0 0 0 0,0 0 0 0 0,1 1 0 0 0,0 0-347 0 0,4 7-1469 0 0,2 11-6726 0 0,-4-12 8866 0 0,-1-1 0 0 0,0 1 1 0 0,0 0-1 0 0,-1 1 0 0 0,0-1 0 0 0,1 15 1 0 0,-6 10 886 0 0,2-25-634 0 0,0 0 0 0 0,0 0-1 0 0,1 0 1 0 0,0 0 0 0 0,1 9 0 0 0,-1-12-40 0 0,0 0 0 0 0,0 1 0 0 0,0-1 0 0 0,-1 0 0 0 0,1 0 1 0 0,-1 0-1 0 0,-1 0 0 0 0,-1 7 0 0 0,0-6 18 0 0,2 1 1 0 0,-1-1-1 0 0,1 0 1 0 0,-1 12-1 0 0,2-6 45 0 0,0 1-1 0 0,-1-1 0 0 0,-3 13 0 0 0,-3 21 890 0 0,6-40-1244 0 0,0 1-1 0 0,0-1 0 0 0,1 10 0 0 0,-1 4-58 0 0,0-15-50 0 0,1 0 0 0 0,0 1 0 0 0,1-1 0 0 0,0 7 0 0 0,1 13-4 0 0,-2-24-72 0 0,0 0 0 0 0,0-1-1 0 0,0 1 1 0 0,0 0-1 0 0,0-1 1 0 0,0 1 0 0 0,0-1-1 0 0,0 1 1 0 0,0 0-1 0 0,0-1 1 0 0,0 1 0 0 0,0-1-1 0 0,1 1 1 0 0,-1 0-1 0 0,0-1 1 0 0,0 1 0 0 0,1-1-1 0 0,-1 1 1 0 0,0-1-1 0 0,1 1 1 0 0,-1-1 0 0 0,1 1-1 0 0,-1-1 1 0 0,0 1-1 0 0,1-1 1 0 0,-1 0-1 0 0,1 1 1 0 0,-1-1 0 0 0,1 1-1 0 0,-1-1 1 0 0,1 0-1 0 0,0 0 1 0 0,-1 1 0 0 0,1-1-1 0 0,0 0 1 0 0,1 1-870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24T02:53:20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11144 0 0,'1'10'135'0'0,"4"34"738"0"0,-6-39-693 0 0,-3 0-58 0 0,2 4 862 0 0,2-5-732 0 0,-2 2-72 0 0,-1 5 587 0 0,2-3-3499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10.png"/><Relationship Id="rId26" Type="http://schemas.openxmlformats.org/officeDocument/2006/relationships/image" Target="../media/image35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47" Type="http://schemas.openxmlformats.org/officeDocument/2006/relationships/customXml" Target="../ink/ink23.xml"/><Relationship Id="rId50" Type="http://schemas.openxmlformats.org/officeDocument/2006/relationships/image" Target="../media/image47.png"/><Relationship Id="rId55" Type="http://schemas.openxmlformats.org/officeDocument/2006/relationships/image" Target="../media/image50.png"/><Relationship Id="rId7" Type="http://schemas.openxmlformats.org/officeDocument/2006/relationships/customXml" Target="../ink/ink3.xml"/><Relationship Id="rId2" Type="http://schemas.openxmlformats.org/officeDocument/2006/relationships/image" Target="../media/image140.png"/><Relationship Id="rId16" Type="http://schemas.openxmlformats.org/officeDocument/2006/relationships/image" Target="../media/image30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340.png"/><Relationship Id="rId32" Type="http://schemas.openxmlformats.org/officeDocument/2006/relationships/image" Target="../media/image38.png"/><Relationship Id="rId37" Type="http://schemas.openxmlformats.org/officeDocument/2006/relationships/customXml" Target="../ink/ink18.xml"/><Relationship Id="rId40" Type="http://schemas.openxmlformats.org/officeDocument/2006/relationships/image" Target="../media/image42.png"/><Relationship Id="rId45" Type="http://schemas.openxmlformats.org/officeDocument/2006/relationships/customXml" Target="../ink/ink22.xml"/><Relationship Id="rId53" Type="http://schemas.openxmlformats.org/officeDocument/2006/relationships/image" Target="../media/image49.png"/><Relationship Id="rId5" Type="http://schemas.openxmlformats.org/officeDocument/2006/relationships/customXml" Target="../ink/ink2.xml"/><Relationship Id="rId10" Type="http://schemas.openxmlformats.org/officeDocument/2006/relationships/image" Target="../media/image27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4.png"/><Relationship Id="rId52" Type="http://schemas.openxmlformats.org/officeDocument/2006/relationships/image" Target="../media/image48.png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90.png"/><Relationship Id="rId22" Type="http://schemas.openxmlformats.org/officeDocument/2006/relationships/image" Target="../media/image330.png"/><Relationship Id="rId27" Type="http://schemas.openxmlformats.org/officeDocument/2006/relationships/customXml" Target="../ink/ink13.xml"/><Relationship Id="rId30" Type="http://schemas.openxmlformats.org/officeDocument/2006/relationships/image" Target="../media/image3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46.png"/><Relationship Id="rId8" Type="http://schemas.openxmlformats.org/officeDocument/2006/relationships/image" Target="../media/image26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28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1.png"/><Relationship Id="rId46" Type="http://schemas.openxmlformats.org/officeDocument/2006/relationships/image" Target="../media/image45.png"/><Relationship Id="rId20" Type="http://schemas.openxmlformats.org/officeDocument/2006/relationships/image" Target="../media/image320.png"/><Relationship Id="rId41" Type="http://schemas.openxmlformats.org/officeDocument/2006/relationships/customXml" Target="../ink/ink20.xml"/><Relationship Id="rId5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49" Type="http://schemas.openxmlformats.org/officeDocument/2006/relationships/customXml" Target="../ink/ink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expected value of continuous random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endParaRPr lang="en-US" dirty="0"/>
          </a:p>
          <a:p>
            <a:r>
              <a:rPr lang="en-US" dirty="0"/>
              <a:t>4.2.2 	Examine the concepts of a probability density function, cumulative distribution function, and probabilities 	associated with a continuous random variable given by integrals; examine simple types of continuous random 	variables and use them in appropriate contexts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4.2.3 	Identify the expected value, variance and standard deviation of a continuous random variable and </a:t>
            </a:r>
          </a:p>
          <a:p>
            <a:pPr marL="0" indent="0">
              <a:buNone/>
            </a:pPr>
            <a:r>
              <a:rPr lang="en-US" sz="1800" dirty="0"/>
              <a:t>	evaluate them using technology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722550" y="3238639"/>
                <a:ext cx="2968056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50" y="3238639"/>
                <a:ext cx="2968056" cy="783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F82DDB-1C8A-A63F-6969-7FD1F0BE3F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611" y="675871"/>
                <a:ext cx="11926777" cy="495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AU" sz="2000" dirty="0"/>
                  <a:t>Let the pdf of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be given by: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sz="20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the median,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000" dirty="0"/>
                  <a:t>,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, and hence show that the mean is less than the median.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F82DDB-1C8A-A63F-6969-7FD1F0BE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1" y="675871"/>
                <a:ext cx="11926777" cy="495925"/>
              </a:xfrm>
              <a:prstGeom prst="rect">
                <a:avLst/>
              </a:prstGeom>
              <a:blipFill>
                <a:blip r:embed="rId3"/>
                <a:stretch>
                  <a:fillRect l="-562" t="-7407" b="-264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E1800B-CE64-9AD4-5339-B2A72679AE4D}"/>
                  </a:ext>
                </a:extLst>
              </p:cNvPr>
              <p:cNvSpPr/>
              <p:nvPr/>
            </p:nvSpPr>
            <p:spPr>
              <a:xfrm>
                <a:off x="294379" y="2717800"/>
                <a:ext cx="3194464" cy="50969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E1800B-CE64-9AD4-5339-B2A72679A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" y="2717800"/>
                <a:ext cx="3194464" cy="509691"/>
              </a:xfrm>
              <a:prstGeom prst="rect">
                <a:avLst/>
              </a:prstGeom>
              <a:blipFill>
                <a:blip r:embed="rId4"/>
                <a:stretch>
                  <a:fillRect l="-1908" b="-132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7B94CA-4A39-95F4-7FD5-7CD27C63EA4E}"/>
                  </a:ext>
                </a:extLst>
              </p:cNvPr>
              <p:cNvSpPr/>
              <p:nvPr/>
            </p:nvSpPr>
            <p:spPr>
              <a:xfrm>
                <a:off x="722550" y="3989754"/>
                <a:ext cx="2700226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7B94CA-4A39-95F4-7FD5-7CD27C63E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50" y="3989754"/>
                <a:ext cx="2700226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ADCC66-0682-B3C0-DC85-83232A7BD9D5}"/>
                  </a:ext>
                </a:extLst>
              </p:cNvPr>
              <p:cNvSpPr/>
              <p:nvPr/>
            </p:nvSpPr>
            <p:spPr>
              <a:xfrm>
                <a:off x="589299" y="4836933"/>
                <a:ext cx="2414122" cy="91480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ADCC66-0682-B3C0-DC85-83232A7B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99" y="4836933"/>
                <a:ext cx="2414122" cy="914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0D9E63-E1EB-1D31-805D-BC3FE4713FB6}"/>
                  </a:ext>
                </a:extLst>
              </p:cNvPr>
              <p:cNvSpPr/>
              <p:nvPr/>
            </p:nvSpPr>
            <p:spPr>
              <a:xfrm>
                <a:off x="629962" y="5751735"/>
                <a:ext cx="2732351" cy="67569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5−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=0.714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0D9E63-E1EB-1D31-805D-BC3FE4713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2" y="5751735"/>
                <a:ext cx="2732351" cy="67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E2508A-4981-4BA3-7441-BA1D604CA7DD}"/>
                  </a:ext>
                </a:extLst>
              </p:cNvPr>
              <p:cNvSpPr/>
              <p:nvPr/>
            </p:nvSpPr>
            <p:spPr>
              <a:xfrm>
                <a:off x="4215930" y="2717800"/>
                <a:ext cx="2231893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b)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E2508A-4981-4BA3-7441-BA1D604C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30" y="2717800"/>
                <a:ext cx="2231893" cy="400110"/>
              </a:xfrm>
              <a:prstGeom prst="rect">
                <a:avLst/>
              </a:prstGeom>
              <a:blipFill>
                <a:blip r:embed="rId8"/>
                <a:stretch>
                  <a:fillRect l="-3005" t="-9231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15F473-071B-E174-8697-89E0BE8FDA1B}"/>
                  </a:ext>
                </a:extLst>
              </p:cNvPr>
              <p:cNvSpPr/>
              <p:nvPr/>
            </p:nvSpPr>
            <p:spPr>
              <a:xfrm>
                <a:off x="4319043" y="3227491"/>
                <a:ext cx="3066802" cy="75937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30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15F473-071B-E174-8697-89E0BE8F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3" y="3227491"/>
                <a:ext cx="3066802" cy="759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D97182-FC61-4A5A-79A6-2EFDF8B2F345}"/>
                  </a:ext>
                </a:extLst>
              </p:cNvPr>
              <p:cNvSpPr/>
              <p:nvPr/>
            </p:nvSpPr>
            <p:spPr>
              <a:xfrm>
                <a:off x="4215930" y="4077558"/>
                <a:ext cx="3122521" cy="75937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30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D97182-FC61-4A5A-79A6-2EFDF8B2F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30" y="4077558"/>
                <a:ext cx="3122521" cy="7593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B75485-2E8E-7AD0-85A4-8A6E206D7141}"/>
                  </a:ext>
                </a:extLst>
              </p:cNvPr>
              <p:cNvSpPr/>
              <p:nvPr/>
            </p:nvSpPr>
            <p:spPr>
              <a:xfrm>
                <a:off x="4215930" y="4927625"/>
                <a:ext cx="2830005" cy="86889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B75485-2E8E-7AD0-85A4-8A6E206D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30" y="4927625"/>
                <a:ext cx="2830005" cy="8688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5FD8BE-C17E-C1C9-5FBF-71773F95D28A}"/>
                  </a:ext>
                </a:extLst>
              </p:cNvPr>
              <p:cNvSpPr/>
              <p:nvPr/>
            </p:nvSpPr>
            <p:spPr>
              <a:xfrm>
                <a:off x="4215930" y="5840742"/>
                <a:ext cx="2101409" cy="6685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5FD8BE-C17E-C1C9-5FBF-71773F95D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30" y="5840742"/>
                <a:ext cx="2101409" cy="6685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720DF5D-F5E8-A095-53F4-79C5184C7560}"/>
                  </a:ext>
                </a:extLst>
              </p:cNvPr>
              <p:cNvSpPr/>
              <p:nvPr/>
            </p:nvSpPr>
            <p:spPr>
              <a:xfrm>
                <a:off x="7880787" y="2558975"/>
                <a:ext cx="316336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=0.736,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=1.150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720DF5D-F5E8-A095-53F4-79C5184C7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87" y="2558975"/>
                <a:ext cx="316336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E76E05-E488-E9C5-144D-586BD6ABF5EA}"/>
                  </a:ext>
                </a:extLst>
              </p:cNvPr>
              <p:cNvSpPr/>
              <p:nvPr/>
            </p:nvSpPr>
            <p:spPr>
              <a:xfrm>
                <a:off x="8818809" y="2917855"/>
                <a:ext cx="32742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0" dirty="0"/>
                  <a:t>Reject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=1.150 </m:t>
                    </m:r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E76E05-E488-E9C5-144D-586BD6ABF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09" y="2917855"/>
                <a:ext cx="3274294" cy="400110"/>
              </a:xfrm>
              <a:prstGeom prst="rect">
                <a:avLst/>
              </a:prstGeom>
              <a:blipFill>
                <a:blip r:embed="rId14"/>
                <a:stretch>
                  <a:fillRect l="-2048" t="-9231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E56BB-4B70-163F-4027-AF8C4C93557C}"/>
                  </a:ext>
                </a:extLst>
              </p:cNvPr>
              <p:cNvSpPr/>
              <p:nvPr/>
            </p:nvSpPr>
            <p:spPr>
              <a:xfrm>
                <a:off x="7773780" y="3822325"/>
                <a:ext cx="397358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 median,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=0.736&gt;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=0.714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3E56BB-4B70-163F-4027-AF8C4C935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780" y="3822325"/>
                <a:ext cx="3973588" cy="400110"/>
              </a:xfrm>
              <a:prstGeom prst="rect">
                <a:avLst/>
              </a:prstGeom>
              <a:blipFill>
                <a:blip r:embed="rId15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7579310-76C6-B97C-59A6-8A14C14E96A1}"/>
              </a:ext>
            </a:extLst>
          </p:cNvPr>
          <p:cNvSpPr/>
          <p:nvPr/>
        </p:nvSpPr>
        <p:spPr>
          <a:xfrm>
            <a:off x="7880787" y="4337819"/>
            <a:ext cx="401103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/>
              <a:t>Hence mean is less than the median.</a:t>
            </a:r>
          </a:p>
        </p:txBody>
      </p:sp>
    </p:spTree>
    <p:extLst>
      <p:ext uri="{BB962C8B-B14F-4D97-AF65-F5344CB8AC3E}">
        <p14:creationId xmlns:p14="http://schemas.microsoft.com/office/powerpoint/2010/main" val="5521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2" grpId="0"/>
      <p:bldP spid="13" grpId="0"/>
      <p:bldP spid="15" grpId="0"/>
      <p:bldP spid="16" grpId="0"/>
      <p:bldP spid="20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C67FD-C5E7-46F4-9A43-894A6A1D2F1C}"/>
              </a:ext>
            </a:extLst>
          </p:cNvPr>
          <p:cNvSpPr txBox="1"/>
          <p:nvPr/>
        </p:nvSpPr>
        <p:spPr>
          <a:xfrm>
            <a:off x="0" y="0"/>
            <a:ext cx="7466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Variance and Standard Deviation for CRVs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11859116" cy="590465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000" dirty="0"/>
                  <a:t>To find variance of a continuous probability distribution function, we use:</a:t>
                </a:r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AU" sz="2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endChr m:val="]"/>
                              <m:ctrlP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 algn="just">
                  <a:buNone/>
                </a:pPr>
                <a:endParaRPr lang="en-GB" sz="2000" b="1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AU" sz="2000" dirty="0"/>
                  <a:t>Standard deviation of a continuous probability distribution function is thus: </a:t>
                </a:r>
              </a:p>
              <a:p>
                <a:pPr marL="0" indent="0">
                  <a:buNone/>
                </a:pPr>
                <a:br>
                  <a:rPr lang="en-GB" sz="2000" b="1" dirty="0">
                    <a:solidFill>
                      <a:srgbClr val="002060"/>
                    </a:solidFill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𝒔𝒅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𝑽𝒂𝒓</m:t>
                          </m:r>
                          <m:d>
                            <m:d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AU" sz="2000" b="1" dirty="0"/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000" u="sng" dirty="0"/>
                  <a:t>Note</a:t>
                </a:r>
              </a:p>
              <a:p>
                <a:pPr marL="0" indent="0" algn="just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The alternative of</a:t>
                </a:r>
                <a:r>
                  <a:rPr lang="en-AU" sz="20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BUT it is </a:t>
                </a:r>
                <a:r>
                  <a:rPr lang="en-AU" sz="2000" b="1" i="1" dirty="0">
                    <a:solidFill>
                      <a:srgbClr val="002060"/>
                    </a:solidFill>
                  </a:rPr>
                  <a:t>not part of the SCSA 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syllabus. </a:t>
                </a:r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11859116" cy="5904656"/>
              </a:xfrm>
              <a:blipFill>
                <a:blip r:embed="rId2"/>
                <a:stretch>
                  <a:fillRect l="-514" t="-10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9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120207" y="2468855"/>
                <a:ext cx="3306098" cy="50969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7" y="2468855"/>
                <a:ext cx="3306098" cy="509691"/>
              </a:xfrm>
              <a:prstGeom prst="rect">
                <a:avLst/>
              </a:prstGeom>
              <a:blipFill>
                <a:blip r:embed="rId2"/>
                <a:stretch>
                  <a:fillRect l="-203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1419719" y="3037129"/>
                <a:ext cx="1583702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19" y="3037129"/>
                <a:ext cx="1583702" cy="783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5E6C7E4-A5BD-67D6-FF2A-4EB548671E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74954"/>
                <a:ext cx="11926777" cy="495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AU" sz="2000" dirty="0"/>
                  <a:t>Let the pdf of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be given by: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the variance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Hence, find the standard deviation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5E6C7E4-A5BD-67D6-FF2A-4EB54867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4954"/>
                <a:ext cx="11926777" cy="495925"/>
              </a:xfrm>
              <a:prstGeom prst="rect">
                <a:avLst/>
              </a:prstGeom>
              <a:blipFill>
                <a:blip r:embed="rId4"/>
                <a:stretch>
                  <a:fillRect l="-562" t="-7407" b="-264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6D8AA6-6B0C-330B-374E-B65875442946}"/>
                  </a:ext>
                </a:extLst>
              </p:cNvPr>
              <p:cNvSpPr/>
              <p:nvPr/>
            </p:nvSpPr>
            <p:spPr>
              <a:xfrm>
                <a:off x="1501710" y="3832105"/>
                <a:ext cx="1235082" cy="88883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6D8AA6-6B0C-330B-374E-B6587544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10" y="3832105"/>
                <a:ext cx="1235082" cy="888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DE4A9F-9B5C-9A58-5E34-EC593418F01D}"/>
                  </a:ext>
                </a:extLst>
              </p:cNvPr>
              <p:cNvSpPr/>
              <p:nvPr/>
            </p:nvSpPr>
            <p:spPr>
              <a:xfrm>
                <a:off x="1570353" y="4732173"/>
                <a:ext cx="648639" cy="6705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DE4A9F-9B5C-9A58-5E34-EC593418F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53" y="4732173"/>
                <a:ext cx="648639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94E3C5-815E-3FE3-F2C3-A91D4C01951C}"/>
                  </a:ext>
                </a:extLst>
              </p:cNvPr>
              <p:cNvSpPr/>
              <p:nvPr/>
            </p:nvSpPr>
            <p:spPr>
              <a:xfrm>
                <a:off x="3836139" y="2364788"/>
                <a:ext cx="4254498" cy="6137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94E3C5-815E-3FE3-F2C3-A91D4C019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39" y="2364788"/>
                <a:ext cx="4254498" cy="613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6AE3CA-78C0-58BF-1730-19FEBD377B37}"/>
                  </a:ext>
                </a:extLst>
              </p:cNvPr>
              <p:cNvSpPr/>
              <p:nvPr/>
            </p:nvSpPr>
            <p:spPr>
              <a:xfrm>
                <a:off x="5224237" y="2978546"/>
                <a:ext cx="2529539" cy="6137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6AE3CA-78C0-58BF-1730-19FEBD377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37" y="2978546"/>
                <a:ext cx="2529539" cy="613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831EB3-3C6A-7A66-296E-0C8F813CA497}"/>
                  </a:ext>
                </a:extLst>
              </p:cNvPr>
              <p:cNvSpPr/>
              <p:nvPr/>
            </p:nvSpPr>
            <p:spPr>
              <a:xfrm>
                <a:off x="5173437" y="3621405"/>
                <a:ext cx="3068532" cy="55297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831EB3-3C6A-7A66-296E-0C8F813CA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37" y="3621405"/>
                <a:ext cx="3068532" cy="5529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A719FB-7E6C-6C2C-F16A-B1FB0D3BF808}"/>
                  </a:ext>
                </a:extLst>
              </p:cNvPr>
              <p:cNvSpPr/>
              <p:nvPr/>
            </p:nvSpPr>
            <p:spPr>
              <a:xfrm>
                <a:off x="5173437" y="4264264"/>
                <a:ext cx="2900218" cy="53283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A719FB-7E6C-6C2C-F16A-B1FB0D3BF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37" y="4264264"/>
                <a:ext cx="2900218" cy="5328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FB1B695-3FBF-3ED6-685E-49FD38D930C8}"/>
                  </a:ext>
                </a:extLst>
              </p:cNvPr>
              <p:cNvSpPr/>
              <p:nvPr/>
            </p:nvSpPr>
            <p:spPr>
              <a:xfrm>
                <a:off x="5132705" y="4886989"/>
                <a:ext cx="2712602" cy="7422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FB1B695-3FBF-3ED6-685E-49FD38D9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05" y="4886989"/>
                <a:ext cx="2712602" cy="742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9840E7-943E-A479-F81F-B6A6D3645249}"/>
                  </a:ext>
                </a:extLst>
              </p:cNvPr>
              <p:cNvSpPr/>
              <p:nvPr/>
            </p:nvSpPr>
            <p:spPr>
              <a:xfrm>
                <a:off x="5132705" y="5629243"/>
                <a:ext cx="723981" cy="52905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9840E7-943E-A479-F81F-B6A6D3645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05" y="5629243"/>
                <a:ext cx="723981" cy="529056"/>
              </a:xfrm>
              <a:prstGeom prst="rect">
                <a:avLst/>
              </a:prstGeom>
              <a:blipFill>
                <a:blip r:embed="rId12"/>
                <a:stretch>
                  <a:fillRect b="-2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519921-92FE-354E-B06A-8B98F1955229}"/>
                  </a:ext>
                </a:extLst>
              </p:cNvPr>
              <p:cNvSpPr/>
              <p:nvPr/>
            </p:nvSpPr>
            <p:spPr>
              <a:xfrm>
                <a:off x="8720197" y="2364788"/>
                <a:ext cx="2042739" cy="46506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b)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519921-92FE-354E-B06A-8B98F1955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97" y="2364788"/>
                <a:ext cx="2042739" cy="465064"/>
              </a:xfrm>
              <a:prstGeom prst="rect">
                <a:avLst/>
              </a:prstGeom>
              <a:blipFill>
                <a:blip r:embed="rId13"/>
                <a:stretch>
                  <a:fillRect l="-2976" r="-595"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A23717-AC86-6582-C848-968A05289117}"/>
                  </a:ext>
                </a:extLst>
              </p:cNvPr>
              <p:cNvSpPr/>
              <p:nvPr/>
            </p:nvSpPr>
            <p:spPr>
              <a:xfrm>
                <a:off x="9361971" y="2877259"/>
                <a:ext cx="916469" cy="7186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A23717-AC86-6582-C848-968A05289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71" y="2877259"/>
                <a:ext cx="916469" cy="7186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4A152-F7A6-DBDF-6F8F-300EECBF2CA3}"/>
                  </a:ext>
                </a:extLst>
              </p:cNvPr>
              <p:cNvSpPr/>
              <p:nvPr/>
            </p:nvSpPr>
            <p:spPr>
              <a:xfrm>
                <a:off x="9361970" y="3643324"/>
                <a:ext cx="846963" cy="54566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4A152-F7A6-DBDF-6F8F-300EECBF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70" y="3643324"/>
                <a:ext cx="846963" cy="545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73472F-430B-702D-BCEE-D225FA22FE30}"/>
                  </a:ext>
                </a:extLst>
              </p:cNvPr>
              <p:cNvSpPr/>
              <p:nvPr/>
            </p:nvSpPr>
            <p:spPr>
              <a:xfrm>
                <a:off x="9361970" y="4188986"/>
                <a:ext cx="737959" cy="58445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73472F-430B-702D-BCEE-D225FA22F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970" y="4188986"/>
                <a:ext cx="737959" cy="584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0" grpId="0"/>
      <p:bldP spid="11" grpId="0"/>
      <p:bldP spid="12" grpId="0"/>
      <p:bldP spid="13" grpId="0"/>
      <p:bldP spid="14" grpId="0"/>
      <p:bldP spid="16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297" y="660814"/>
                <a:ext cx="11804039" cy="3679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In the later chapters, we will learn that for many discrete and continuous random variable, about </a:t>
                </a:r>
                <a:br>
                  <a:rPr lang="en-AU" sz="2000" dirty="0"/>
                </a:br>
                <a:r>
                  <a:rPr lang="en-AU" sz="2000" b="1" dirty="0"/>
                  <a:t>95% of the distribution</a:t>
                </a:r>
                <a:r>
                  <a:rPr lang="en-AU" sz="2000" dirty="0"/>
                  <a:t> lies within two standard deviation either side of the mean (i.e.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AU" sz="2000" dirty="0"/>
                  <a:t>)</a:t>
                </a:r>
              </a:p>
              <a:p>
                <a:pPr marL="0" indent="0">
                  <a:buNone/>
                </a:pPr>
                <a:r>
                  <a:rPr lang="en-AU" sz="2000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97" y="660814"/>
                <a:ext cx="11804039" cy="367955"/>
              </a:xfrm>
              <a:blipFill>
                <a:blip r:embed="rId2"/>
                <a:stretch>
                  <a:fillRect l="-568" t="-16393" b="-2606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672334" y="3781082"/>
                <a:ext cx="215437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=400, 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4" y="3781082"/>
                <a:ext cx="2154372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1642725" y="4225076"/>
                <a:ext cx="109555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25" y="4225076"/>
                <a:ext cx="10955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136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95% distribution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361AB-93A5-499E-8669-E00239992BFF}"/>
              </a:ext>
            </a:extLst>
          </p:cNvPr>
          <p:cNvSpPr txBox="1"/>
          <p:nvPr/>
        </p:nvSpPr>
        <p:spPr>
          <a:xfrm>
            <a:off x="0" y="2312593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15E2A5D-E3A7-7C8A-19C0-C23FCB18C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027578"/>
                <a:ext cx="11804039" cy="367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dirty="0"/>
                  <a:t>The life of a certain brand of light bulb,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hours, is a continuous random variable with mean 400 and variance 64. Find an (approximate) interval for the time period for which 95% of the light bulbs would be expected to last.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15E2A5D-E3A7-7C8A-19C0-C23FCB18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27578"/>
                <a:ext cx="11804039" cy="367955"/>
              </a:xfrm>
              <a:prstGeom prst="rect">
                <a:avLst/>
              </a:prstGeom>
              <a:blipFill>
                <a:blip r:embed="rId5"/>
                <a:stretch>
                  <a:fillRect l="-517" t="-18333" r="-775" b="-10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04B5FD-6C0E-7539-746F-435FFD2BA5E2}"/>
                  </a:ext>
                </a:extLst>
              </p:cNvPr>
              <p:cNvSpPr/>
              <p:nvPr/>
            </p:nvSpPr>
            <p:spPr>
              <a:xfrm>
                <a:off x="1642725" y="4625186"/>
                <a:ext cx="2562433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±2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=400±2(8)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04B5FD-6C0E-7539-746F-435FFD2BA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25" y="4625186"/>
                <a:ext cx="256243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531DC8-D479-6C3B-0C62-C78E3A3A4E83}"/>
                  </a:ext>
                </a:extLst>
              </p:cNvPr>
              <p:cNvSpPr/>
              <p:nvPr/>
            </p:nvSpPr>
            <p:spPr>
              <a:xfrm>
                <a:off x="512394" y="5069180"/>
                <a:ext cx="606172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400−16, 400+16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=(384, 416)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531DC8-D479-6C3B-0C62-C78E3A3A4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4" y="5069180"/>
                <a:ext cx="6061724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1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7E0DFCE-1F0B-9598-F32C-757A54BCEDB2}"/>
              </a:ext>
            </a:extLst>
          </p:cNvPr>
          <p:cNvGrpSpPr/>
          <p:nvPr/>
        </p:nvGrpSpPr>
        <p:grpSpPr>
          <a:xfrm>
            <a:off x="6096000" y="174519"/>
            <a:ext cx="5966704" cy="4587726"/>
            <a:chOff x="6096000" y="174519"/>
            <a:chExt cx="5966704" cy="4587726"/>
          </a:xfrm>
        </p:grpSpPr>
        <p:pic>
          <p:nvPicPr>
            <p:cNvPr id="1028" name="Picture 4" descr="Interquartile range - Wikipedia">
              <a:extLst>
                <a:ext uri="{FF2B5EF4-FFF2-40B4-BE49-F238E27FC236}">
                  <a16:creationId xmlns:a16="http://schemas.microsoft.com/office/drawing/2014/main" id="{737673BF-1FC3-187C-A60C-D53466B905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465"/>
            <a:stretch/>
          </p:blipFill>
          <p:spPr bwMode="auto">
            <a:xfrm>
              <a:off x="6096000" y="174519"/>
              <a:ext cx="5966704" cy="458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99F071-BF0F-84E0-2C9A-D64D546BA992}"/>
                </a:ext>
              </a:extLst>
            </p:cNvPr>
            <p:cNvSpPr/>
            <p:nvPr/>
          </p:nvSpPr>
          <p:spPr>
            <a:xfrm>
              <a:off x="6096000" y="2149262"/>
              <a:ext cx="5966704" cy="638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8F3384-1184-9108-57BD-04F3A41324E4}"/>
                </a:ext>
              </a:extLst>
            </p:cNvPr>
            <p:cNvSpPr/>
            <p:nvPr/>
          </p:nvSpPr>
          <p:spPr>
            <a:xfrm>
              <a:off x="6096000" y="4351390"/>
              <a:ext cx="5966704" cy="183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339" y="685970"/>
                <a:ext cx="6360598" cy="36795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The interquartile range (IQR) measures the spread of the middle half of your data. It is the range for the middle 50% of the distribution.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To calculate it, it is the difference between the 75</a:t>
                </a:r>
                <a:r>
                  <a:rPr lang="en-GB" sz="2000" baseline="30000" dirty="0"/>
                  <a:t>th</a:t>
                </a:r>
                <a:r>
                  <a:rPr lang="en-GB" sz="2000" dirty="0"/>
                  <a:t> percentile (Q3) and the 25</a:t>
                </a:r>
                <a:r>
                  <a:rPr lang="en-GB" sz="2000" baseline="30000" dirty="0"/>
                  <a:t>th</a:t>
                </a:r>
                <a:r>
                  <a:rPr lang="en-GB" sz="2000" dirty="0"/>
                  <a:t> percentile (Q1).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3 −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2000" dirty="0"/>
                  <a:t>To determine the value,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dirty="0"/>
                  <a:t> that gives us the 75% percentile: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2000" dirty="0"/>
                  <a:t>To determine the value,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dirty="0"/>
                  <a:t> that gives us the 25% percentile: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39" y="685970"/>
                <a:ext cx="6360598" cy="367955"/>
              </a:xfrm>
              <a:blipFill>
                <a:blip r:embed="rId3"/>
                <a:stretch>
                  <a:fillRect l="-1055" t="-6667" r="-192" b="-123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9398528" y="4317536"/>
                <a:ext cx="38587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528" y="4317536"/>
                <a:ext cx="38587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62840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Interquartile Range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28FAA4-452C-9338-0AB3-6BED4D48A45B}"/>
                  </a:ext>
                </a:extLst>
              </p:cNvPr>
              <p:cNvSpPr/>
              <p:nvPr/>
            </p:nvSpPr>
            <p:spPr>
              <a:xfrm>
                <a:off x="8458801" y="4317536"/>
                <a:ext cx="39132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28FAA4-452C-9338-0AB3-6BED4D48A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01" y="4317536"/>
                <a:ext cx="39132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5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120207" y="2797628"/>
                <a:ext cx="229312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a)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7" y="2797628"/>
                <a:ext cx="2293128" cy="400110"/>
              </a:xfrm>
              <a:prstGeom prst="rect">
                <a:avLst/>
              </a:prstGeom>
              <a:blipFill>
                <a:blip r:embed="rId2"/>
                <a:stretch>
                  <a:fillRect l="-2926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277800" y="3327400"/>
                <a:ext cx="2204514" cy="75937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0" y="3327400"/>
                <a:ext cx="2204514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5E6C7E4-A5BD-67D6-FF2A-4EB548671E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74954"/>
                <a:ext cx="11926777" cy="495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GB" sz="2000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has a probability density function given by: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000" dirty="0"/>
                  <a:t> such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AU" sz="20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000" dirty="0"/>
                  <a:t> such that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AU" sz="2000" dirty="0"/>
                  <a:t>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the interquartile range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5E6C7E4-A5BD-67D6-FF2A-4EB54867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4954"/>
                <a:ext cx="11926777" cy="495925"/>
              </a:xfrm>
              <a:prstGeom prst="rect">
                <a:avLst/>
              </a:prstGeom>
              <a:blipFill>
                <a:blip r:embed="rId4"/>
                <a:stretch>
                  <a:fillRect l="-562" t="-7407" b="-325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A1C1EA-E0BE-B55E-2E77-AB19E27DDE9D}"/>
                  </a:ext>
                </a:extLst>
              </p:cNvPr>
              <p:cNvSpPr/>
              <p:nvPr/>
            </p:nvSpPr>
            <p:spPr>
              <a:xfrm>
                <a:off x="501337" y="4086775"/>
                <a:ext cx="1911998" cy="86446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A1C1EA-E0BE-B55E-2E77-AB19E27D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7" y="4086775"/>
                <a:ext cx="1911998" cy="86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1DEB3-6927-D64A-55DF-432FEBC6865F}"/>
                  </a:ext>
                </a:extLst>
              </p:cNvPr>
              <p:cNvSpPr/>
              <p:nvPr/>
            </p:nvSpPr>
            <p:spPr>
              <a:xfrm>
                <a:off x="1044189" y="4994030"/>
                <a:ext cx="1100686" cy="6685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1DEB3-6927-D64A-55DF-432FEBC68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9" y="4994030"/>
                <a:ext cx="110068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415A99-561D-26F5-6BC3-25363F3D0BC2}"/>
                  </a:ext>
                </a:extLst>
              </p:cNvPr>
              <p:cNvSpPr/>
              <p:nvPr/>
            </p:nvSpPr>
            <p:spPr>
              <a:xfrm>
                <a:off x="1110781" y="5782936"/>
                <a:ext cx="134652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≈0.630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415A99-561D-26F5-6BC3-25363F3D0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81" y="5782936"/>
                <a:ext cx="13465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CE4DDB-6DDB-C721-C38D-8F5CB1020177}"/>
                  </a:ext>
                </a:extLst>
              </p:cNvPr>
              <p:cNvSpPr/>
              <p:nvPr/>
            </p:nvSpPr>
            <p:spPr>
              <a:xfrm>
                <a:off x="3670260" y="2797628"/>
                <a:ext cx="2298899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b)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CE4DDB-6DDB-C721-C38D-8F5CB102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60" y="2797628"/>
                <a:ext cx="2298899" cy="400110"/>
              </a:xfrm>
              <a:prstGeom prst="rect">
                <a:avLst/>
              </a:prstGeom>
              <a:blipFill>
                <a:blip r:embed="rId8"/>
                <a:stretch>
                  <a:fillRect l="-2653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1FC9E-DEBB-2C37-A523-2CE5661D302E}"/>
                  </a:ext>
                </a:extLst>
              </p:cNvPr>
              <p:cNvSpPr/>
              <p:nvPr/>
            </p:nvSpPr>
            <p:spPr>
              <a:xfrm>
                <a:off x="3891486" y="3327400"/>
                <a:ext cx="2200154" cy="79079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=0.75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1FC9E-DEBB-2C37-A523-2CE5661D3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86" y="3327400"/>
                <a:ext cx="2200154" cy="790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F7ACDB-D4F3-A54A-3D38-6A3A762EF487}"/>
                  </a:ext>
                </a:extLst>
              </p:cNvPr>
              <p:cNvSpPr/>
              <p:nvPr/>
            </p:nvSpPr>
            <p:spPr>
              <a:xfrm>
                <a:off x="4035564" y="4129563"/>
                <a:ext cx="1747658" cy="4142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=0.75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F7ACDB-D4F3-A54A-3D38-6A3A762E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64" y="4129563"/>
                <a:ext cx="1747658" cy="414216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3A8900-2597-897E-7214-85991F20A1B6}"/>
                  </a:ext>
                </a:extLst>
              </p:cNvPr>
              <p:cNvSpPr/>
              <p:nvPr/>
            </p:nvSpPr>
            <p:spPr>
              <a:xfrm>
                <a:off x="4442695" y="4640688"/>
                <a:ext cx="1097736" cy="6685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3A8900-2597-897E-7214-85991F20A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95" y="4640688"/>
                <a:ext cx="1097736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CE2F3D-0547-066B-6A1F-151978EDF389}"/>
                  </a:ext>
                </a:extLst>
              </p:cNvPr>
              <p:cNvSpPr/>
              <p:nvPr/>
            </p:nvSpPr>
            <p:spPr>
              <a:xfrm>
                <a:off x="4442695" y="5514530"/>
                <a:ext cx="1456489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=0.909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CE2F3D-0547-066B-6A1F-151978EDF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95" y="5514530"/>
                <a:ext cx="145648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448AE96-A55E-C5DD-0921-96494E179E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0084" y="4951242"/>
            <a:ext cx="2731478" cy="1655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0F57E0-8DCA-E314-0805-B34BFF9C26E8}"/>
                  </a:ext>
                </a:extLst>
              </p:cNvPr>
              <p:cNvSpPr/>
              <p:nvPr/>
            </p:nvSpPr>
            <p:spPr>
              <a:xfrm>
                <a:off x="7860810" y="2792565"/>
                <a:ext cx="2837636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0" dirty="0"/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IQR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≈0.909−0.630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0F57E0-8DCA-E314-0805-B34BFF9C2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810" y="2792565"/>
                <a:ext cx="2837636" cy="400110"/>
              </a:xfrm>
              <a:prstGeom prst="rect">
                <a:avLst/>
              </a:prstGeom>
              <a:blipFill>
                <a:blip r:embed="rId14"/>
                <a:stretch>
                  <a:fillRect l="-2366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5851F3-06E2-1EDE-12C0-065796E2AC7E}"/>
                  </a:ext>
                </a:extLst>
              </p:cNvPr>
              <p:cNvSpPr/>
              <p:nvPr/>
            </p:nvSpPr>
            <p:spPr>
              <a:xfrm>
                <a:off x="8521210" y="3228945"/>
                <a:ext cx="1129540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5851F3-06E2-1EDE-12C0-065796E2A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10" y="3228945"/>
                <a:ext cx="112954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10B and 10C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A5FE6-0DF5-4EB4-973C-EB160E1499EA}"/>
              </a:ext>
            </a:extLst>
          </p:cNvPr>
          <p:cNvSpPr txBox="1"/>
          <p:nvPr/>
        </p:nvSpPr>
        <p:spPr>
          <a:xfrm>
            <a:off x="0" y="0"/>
            <a:ext cx="1185911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REVIEW: Expected Value, Variance and Standard Deviation for DRVs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E2CAFD5-AB39-4AB9-BE2C-F49A89DF1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501" y="677685"/>
                <a:ext cx="11844997" cy="60875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000" dirty="0"/>
                  <a:t>Recall from when we looked at discrete random variables, we define the expected value E(X) as the long term average for an experiment. </a:t>
                </a:r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000" dirty="0"/>
                  <a:t>The variance </a:t>
                </a:r>
                <a:r>
                  <a:rPr lang="en-AU" sz="2000" dirty="0" err="1"/>
                  <a:t>Var</a:t>
                </a:r>
                <a:r>
                  <a:rPr lang="en-AU" sz="2000" dirty="0"/>
                  <a:t>(X) and standard deviation SD(X) are all measures of spread and how far the variables are from the mean; however, variances measures using the </a:t>
                </a:r>
                <a:r>
                  <a:rPr lang="en-AU" sz="2000" i="1" dirty="0"/>
                  <a:t>‘sum of the deviations from the mean squared’ </a:t>
                </a:r>
                <a:r>
                  <a:rPr lang="en-AU" sz="2000" dirty="0"/>
                  <a:t>where as standard deviation is just </a:t>
                </a:r>
                <a:r>
                  <a:rPr lang="en-AU" sz="2000" i="1" dirty="0"/>
                  <a:t>‘sum of the deviations from the mean’. </a:t>
                </a:r>
              </a:p>
              <a:p>
                <a:pPr marL="0" indent="0">
                  <a:buNone/>
                </a:pPr>
                <a:endParaRPr lang="en-AU" sz="500" i="1" dirty="0"/>
              </a:p>
              <a:p>
                <a:pPr marL="0" indent="0">
                  <a:buNone/>
                </a:pPr>
                <a:r>
                  <a:rPr lang="en-AU" sz="2000" dirty="0"/>
                  <a:t>For example, if we had rolled a six sided dice and recorded the results as a probability distribution: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000" b="1" dirty="0"/>
                  <a:t>The expected value E(X) would be: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AU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5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b="1" dirty="0"/>
                  <a:t>The variance </a:t>
                </a:r>
                <a:r>
                  <a:rPr lang="en-AU" sz="2000" b="1" dirty="0" err="1"/>
                  <a:t>Var</a:t>
                </a:r>
                <a:r>
                  <a:rPr lang="en-AU" sz="2000" b="1" dirty="0"/>
                  <a:t>(X) would be: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000" b="1" dirty="0">
                    <a:solidFill>
                      <a:srgbClr val="C00000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num>
                      <m:den>
                        <m: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endParaRPr lang="en-AU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AU" sz="6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b="1" dirty="0"/>
                  <a:t>Hence the standard deviation would be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𝟑𝟓</m:t>
                            </m:r>
                          </m:num>
                          <m:den>
                            <m:r>
                              <a:rPr lang="en-AU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den>
                        </m:f>
                      </m:e>
                    </m:rad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𝟕𝟎𝟕</m:t>
                    </m:r>
                  </m:oMath>
                </a14:m>
                <a:endParaRPr lang="en-AU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E2CAFD5-AB39-4AB9-BE2C-F49A89DF1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501" y="677685"/>
                <a:ext cx="11844997" cy="6087549"/>
              </a:xfrm>
              <a:blipFill>
                <a:blip r:embed="rId2"/>
                <a:stretch>
                  <a:fillRect l="-514" t="-1001" r="-5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FCA78D5-0D2E-463B-AADD-E692BA7EC15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5518" y="3204983"/>
              <a:ext cx="8640961" cy="79705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234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72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x</a:t>
                          </a:r>
                          <a:endParaRPr lang="en-A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b="1" dirty="0"/>
                            <a:t>P(X = x)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FCA78D5-0D2E-463B-AADD-E692BA7EC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409101"/>
                  </p:ext>
                </p:extLst>
              </p:nvPr>
            </p:nvGraphicFramePr>
            <p:xfrm>
              <a:off x="1775518" y="3204983"/>
              <a:ext cx="8640961" cy="79705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234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3442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x</a:t>
                          </a:r>
                          <a:endParaRPr lang="en-A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1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2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3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4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5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dirty="0"/>
                            <a:t>6</a:t>
                          </a:r>
                        </a:p>
                      </a:txBody>
                      <a:tcPr marL="68580" marR="6858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400" b="1" dirty="0"/>
                            <a:t>P(X = x)</a:t>
                          </a:r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100990" t="-62195" r="-50247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200000" t="-62195" r="-4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301485" t="-62195" r="-30198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399507" t="-62195" r="-20049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501980" t="-62195" r="-10148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>
                        <a:blipFill>
                          <a:blip r:embed="rId3"/>
                          <a:stretch>
                            <a:fillRect l="-599015" t="-62195" r="-985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56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C67FD-C5E7-46F4-9A43-894A6A1D2F1C}"/>
              </a:ext>
            </a:extLst>
          </p:cNvPr>
          <p:cNvSpPr txBox="1"/>
          <p:nvPr/>
        </p:nvSpPr>
        <p:spPr>
          <a:xfrm>
            <a:off x="0" y="0"/>
            <a:ext cx="1028269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Expected Value, Variance and Standard Deviation for CRVs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11859116" cy="5904656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AU" sz="2000" dirty="0"/>
                  <a:t>To determine the expected value </a:t>
                </a:r>
                <a:r>
                  <a:rPr lang="en-AU" sz="2000" b="1" dirty="0"/>
                  <a:t>(mean)</a:t>
                </a:r>
                <a:r>
                  <a:rPr lang="en-AU" sz="2000" dirty="0"/>
                  <a:t> and variance of a continuous probability distribution function we use:</a:t>
                </a:r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AU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𝒙𝒇</m:t>
                          </m:r>
                          <m:d>
                            <m:d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𝑽𝒂𝒓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AU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nary>
                        <m:naryPr>
                          <m:ctrlP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endChr m:val="]"/>
                              <m:ctrlP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AU" sz="20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AU" sz="2000" b="1" dirty="0"/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000" u="sng" dirty="0"/>
                  <a:t>Remember: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= the scores that have been measured (e.g. weights of people, heights of buildings </a:t>
                </a:r>
                <a:r>
                  <a:rPr lang="en-AU" sz="2000" i="1" dirty="0" err="1">
                    <a:solidFill>
                      <a:srgbClr val="002060"/>
                    </a:solidFill>
                  </a:rPr>
                  <a:t>etc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= the probability of achieving a particular score with respect to the total amount of scores recorded.</a:t>
                </a:r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r>
                  <a:rPr lang="en-AU" sz="2000" dirty="0"/>
                  <a:t>Note:</a:t>
                </a:r>
              </a:p>
              <a:p>
                <a:pPr marL="0" indent="0" algn="just">
                  <a:buNone/>
                </a:pPr>
                <a:r>
                  <a:rPr lang="en-AU" sz="2000" dirty="0"/>
                  <a:t>Relating back to how we calculated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for DRV, it makes sense that every score is multiplied by its probability in the integral for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for CRV.</a:t>
                </a:r>
              </a:p>
              <a:p>
                <a:pPr marL="0" indent="0" algn="just">
                  <a:buNone/>
                </a:pPr>
                <a:r>
                  <a:rPr lang="en-AU" sz="2000" dirty="0"/>
                  <a:t> For variance, each score has the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subtracted from it, then is squared and multiplied by the score’s respective probability.</a:t>
                </a:r>
              </a:p>
              <a:p>
                <a:pPr marL="0" indent="0" algn="just">
                  <a:buNone/>
                </a:pPr>
                <a:r>
                  <a:rPr lang="en-AU" sz="2000" dirty="0"/>
                  <a:t>Remember that integration represents summation when we refer to area of a curve – think back to using squares and rectangles to estimate the area. We had to sum these to estimate it.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11859116" cy="5904656"/>
              </a:xfrm>
              <a:blipFill>
                <a:blip r:embed="rId2"/>
                <a:stretch>
                  <a:fillRect l="-514" t="-1445" r="-5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2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" y="1292741"/>
            <a:ext cx="4307468" cy="24614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2036" y="796816"/>
            <a:ext cx="10613808" cy="367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Determine the expected value and variance for the following probability distribution function.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4264035" y="1292741"/>
                <a:ext cx="2656625" cy="75642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035" y="1292741"/>
                <a:ext cx="265662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4225684" y="2140263"/>
                <a:ext cx="2944332" cy="7824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84" y="2140263"/>
                <a:ext cx="2944332" cy="782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824C78-75BC-9F9D-87FE-0AE5EF17B409}"/>
                  </a:ext>
                </a:extLst>
              </p:cNvPr>
              <p:cNvSpPr/>
              <p:nvPr/>
            </p:nvSpPr>
            <p:spPr>
              <a:xfrm>
                <a:off x="4760894" y="3817669"/>
                <a:ext cx="1873911" cy="91480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824C78-75BC-9F9D-87FE-0AE5EF17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94" y="3817669"/>
                <a:ext cx="1873911" cy="91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6FB56D-F18F-8760-5867-2BE9BBE8B5E6}"/>
                  </a:ext>
                </a:extLst>
              </p:cNvPr>
              <p:cNvSpPr/>
              <p:nvPr/>
            </p:nvSpPr>
            <p:spPr>
              <a:xfrm>
                <a:off x="8009231" y="1292741"/>
                <a:ext cx="3890873" cy="75642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6FB56D-F18F-8760-5867-2BE9BBE8B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231" y="1292741"/>
                <a:ext cx="3890873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24D4F4-CF4D-C226-B84D-856EF446E300}"/>
                  </a:ext>
                </a:extLst>
              </p:cNvPr>
              <p:cNvSpPr/>
              <p:nvPr/>
            </p:nvSpPr>
            <p:spPr>
              <a:xfrm>
                <a:off x="7734177" y="2024718"/>
                <a:ext cx="4457823" cy="89800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AU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24D4F4-CF4D-C226-B84D-856EF446E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177" y="2024718"/>
                <a:ext cx="4457823" cy="8980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26C476-E7A7-8E9A-0D66-AC8E1FC70BBD}"/>
                  </a:ext>
                </a:extLst>
              </p:cNvPr>
              <p:cNvSpPr/>
              <p:nvPr/>
            </p:nvSpPr>
            <p:spPr>
              <a:xfrm>
                <a:off x="8912133" y="3122845"/>
                <a:ext cx="791306" cy="6705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26C476-E7A7-8E9A-0D66-AC8E1FC70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133" y="3122845"/>
                <a:ext cx="791306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D0E47FD-8780-2602-993A-F38D592EF0AD}"/>
                  </a:ext>
                </a:extLst>
              </p:cNvPr>
              <p:cNvSpPr/>
              <p:nvPr/>
            </p:nvSpPr>
            <p:spPr>
              <a:xfrm>
                <a:off x="4851496" y="2978966"/>
                <a:ext cx="2288960" cy="7824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D0E47FD-8780-2602-993A-F38D592EF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96" y="2978966"/>
                <a:ext cx="2288960" cy="7824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B9950D-0667-02E7-A242-BE4DE2EE29F4}"/>
                  </a:ext>
                </a:extLst>
              </p:cNvPr>
              <p:cNvSpPr/>
              <p:nvPr/>
            </p:nvSpPr>
            <p:spPr>
              <a:xfrm>
                <a:off x="4655391" y="4732471"/>
                <a:ext cx="2727029" cy="78386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B9950D-0667-02E7-A242-BE4DE2EE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4732471"/>
                <a:ext cx="2727029" cy="7838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5E6F9-F405-8ADB-0E5E-711E2306B428}"/>
                  </a:ext>
                </a:extLst>
              </p:cNvPr>
              <p:cNvSpPr/>
              <p:nvPr/>
            </p:nvSpPr>
            <p:spPr>
              <a:xfrm>
                <a:off x="4760894" y="5565259"/>
                <a:ext cx="1575175" cy="67685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5E6F9-F405-8ADB-0E5E-711E2306B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94" y="5565259"/>
                <a:ext cx="1575175" cy="676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8FEE4CC-7AA2-19A5-2F9F-49D64F96CB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7891" y="4029958"/>
            <a:ext cx="2967953" cy="118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56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488" y="655667"/>
                <a:ext cx="10613808" cy="4959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AU" sz="2000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has the pdf given by: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AU" sz="2000" dirty="0"/>
                  <a:t>Determine the mean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AU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AU" sz="2000" dirty="0"/>
                  <a:t>Determine the probability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takes a values less than or equal to the mean.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488" y="655667"/>
                <a:ext cx="10613808" cy="495925"/>
              </a:xfrm>
              <a:blipFill>
                <a:blip r:embed="rId2"/>
                <a:stretch>
                  <a:fillRect l="-632" t="-7407" b="-264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374048" y="2467670"/>
                <a:ext cx="3221844" cy="50969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8" y="2467670"/>
                <a:ext cx="3221844" cy="509691"/>
              </a:xfrm>
              <a:prstGeom prst="rect">
                <a:avLst/>
              </a:prstGeom>
              <a:blipFill>
                <a:blip r:embed="rId3"/>
                <a:stretch>
                  <a:fillRect l="-1890" b="-132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1631154" y="2977361"/>
                <a:ext cx="2894831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54" y="2977361"/>
                <a:ext cx="2894831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9AE7C-B13B-10DF-FBCD-036CA1B0EB20}"/>
                  </a:ext>
                </a:extLst>
              </p:cNvPr>
              <p:cNvSpPr/>
              <p:nvPr/>
            </p:nvSpPr>
            <p:spPr>
              <a:xfrm>
                <a:off x="1501710" y="3761102"/>
                <a:ext cx="2722604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9AE7C-B13B-10DF-FBCD-036CA1B0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10" y="3761102"/>
                <a:ext cx="2722604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1DC589-78DF-FA50-C348-2E2548509DB3}"/>
                  </a:ext>
                </a:extLst>
              </p:cNvPr>
              <p:cNvSpPr/>
              <p:nvPr/>
            </p:nvSpPr>
            <p:spPr>
              <a:xfrm>
                <a:off x="1407367" y="4587287"/>
                <a:ext cx="2562433" cy="89133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1DC589-78DF-FA50-C348-2E2548509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67" y="4587287"/>
                <a:ext cx="2562433" cy="8913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C7D8DE-1447-891A-5537-8E206DCFD63E}"/>
                  </a:ext>
                </a:extLst>
              </p:cNvPr>
              <p:cNvSpPr/>
              <p:nvPr/>
            </p:nvSpPr>
            <p:spPr>
              <a:xfrm>
                <a:off x="1501710" y="5666700"/>
                <a:ext cx="2279085" cy="6705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C7D8DE-1447-891A-5537-8E206DCFD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10" y="5666700"/>
                <a:ext cx="2279085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97852D-3477-24B3-9EEC-54833090724D}"/>
                  </a:ext>
                </a:extLst>
              </p:cNvPr>
              <p:cNvSpPr/>
              <p:nvPr/>
            </p:nvSpPr>
            <p:spPr>
              <a:xfrm>
                <a:off x="6194278" y="2352638"/>
                <a:ext cx="3316677" cy="62472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sup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97852D-3477-24B3-9EEC-548330907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78" y="2352638"/>
                <a:ext cx="3316677" cy="624723"/>
              </a:xfrm>
              <a:prstGeom prst="rect">
                <a:avLst/>
              </a:prstGeom>
              <a:blipFill>
                <a:blip r:embed="rId8"/>
                <a:stretch>
                  <a:fillRect l="-1838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F09F1E-C3A4-4222-9080-B904F6913240}"/>
                  </a:ext>
                </a:extLst>
              </p:cNvPr>
              <p:cNvSpPr/>
              <p:nvPr/>
            </p:nvSpPr>
            <p:spPr>
              <a:xfrm>
                <a:off x="7383407" y="2987190"/>
                <a:ext cx="2690993" cy="89345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F09F1E-C3A4-4222-9080-B904F6913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07" y="2987190"/>
                <a:ext cx="2690993" cy="8934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43744-6768-E6DB-AD0B-F9E7116C1D2F}"/>
                  </a:ext>
                </a:extLst>
              </p:cNvPr>
              <p:cNvSpPr/>
              <p:nvPr/>
            </p:nvSpPr>
            <p:spPr>
              <a:xfrm>
                <a:off x="7383406" y="3880640"/>
                <a:ext cx="2482987" cy="99854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43744-6768-E6DB-AD0B-F9E7116C1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06" y="3880640"/>
                <a:ext cx="2482987" cy="9985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4309419-8813-B01A-F37F-4252172A9D4B}"/>
                  </a:ext>
                </a:extLst>
              </p:cNvPr>
              <p:cNvSpPr/>
              <p:nvPr/>
            </p:nvSpPr>
            <p:spPr>
              <a:xfrm>
                <a:off x="7459901" y="5032954"/>
                <a:ext cx="126900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≈0.4577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4309419-8813-B01A-F37F-4252172A9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901" y="5032954"/>
                <a:ext cx="126900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" grpId="0"/>
      <p:bldP spid="4" grpId="0"/>
      <p:bldP spid="5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DC67FD-C5E7-46F4-9A43-894A6A1D2F1C}"/>
                  </a:ext>
                </a:extLst>
              </p:cNvPr>
              <p:cNvSpPr txBox="1"/>
              <p:nvPr/>
            </p:nvSpPr>
            <p:spPr>
              <a:xfrm>
                <a:off x="0" y="0"/>
                <a:ext cx="4318752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kern="0" dirty="0">
                    <a:solidFill>
                      <a:schemeClr val="bg1"/>
                    </a:solidFill>
                    <a:latin typeface="Calibri" panose="020F0502020204030204"/>
                  </a:rPr>
                  <a:t>Expected Value of </a:t>
                </a:r>
                <a14:m>
                  <m:oMath xmlns:m="http://schemas.openxmlformats.org/officeDocument/2006/math">
                    <m:r>
                      <a:rPr lang="en-GB" sz="3200" b="1" i="1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3200" b="1" i="1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1" i="1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3200" b="1" i="1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DC67FD-C5E7-46F4-9A43-894A6A1D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318752" cy="584775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3"/>
                <a:ext cx="11859116" cy="390889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000" dirty="0"/>
                  <a:t>To determine the expected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:</a:t>
                </a:r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AU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𝒈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𝒙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AU" sz="2000" dirty="0"/>
                  <a:t>Therefore,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000" b="1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AU" sz="2000" dirty="0"/>
                  <a:t>is a linear function,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𝒂𝑿</m:t>
                          </m:r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𝒂𝑿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𝒃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𝒂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𝑿</m:t>
                          </m:r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𝒃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GB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𝒂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GB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GB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𝒃</m:t>
                    </m:r>
                    <m:d>
                      <m:d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𝒂𝑬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3"/>
                <a:ext cx="11859116" cy="3908897"/>
              </a:xfrm>
              <a:blipFill>
                <a:blip r:embed="rId3"/>
                <a:stretch>
                  <a:fillRect l="-514" t="-1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294379" y="2717800"/>
                <a:ext cx="2803524" cy="55297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" y="2717800"/>
                <a:ext cx="2803524" cy="552972"/>
              </a:xfrm>
              <a:prstGeom prst="rect">
                <a:avLst/>
              </a:prstGeom>
              <a:blipFill>
                <a:blip r:embed="rId2"/>
                <a:stretch>
                  <a:fillRect l="-2174" b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459227" y="3362122"/>
                <a:ext cx="3157403" cy="78245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7" y="3362122"/>
                <a:ext cx="3157403" cy="782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17A9D5-A2D5-7E82-27B5-5DF420BA0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488" y="655667"/>
                <a:ext cx="10613808" cy="495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AU" sz="2000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has the pdf given by: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other</m:t>
                                </m:r>
                                <m:r>
                                  <a:rPr lang="en-GB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endParaRPr lang="en-AU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17A9D5-A2D5-7E82-27B5-5DF420BA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8" y="655667"/>
                <a:ext cx="10613808" cy="495925"/>
              </a:xfrm>
              <a:prstGeom prst="rect">
                <a:avLst/>
              </a:prstGeom>
              <a:blipFill>
                <a:blip r:embed="rId4"/>
                <a:stretch>
                  <a:fillRect l="-632" t="-7407" b="-30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BABB4E-475B-E540-DD0D-7C76D246247C}"/>
                  </a:ext>
                </a:extLst>
              </p:cNvPr>
              <p:cNvSpPr/>
              <p:nvPr/>
            </p:nvSpPr>
            <p:spPr>
              <a:xfrm>
                <a:off x="459227" y="4144580"/>
                <a:ext cx="2518189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BABB4E-475B-E540-DD0D-7C76D2462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7" y="4144580"/>
                <a:ext cx="2518189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6E6735-80C3-1CD8-56A1-BCD02BBE9510}"/>
                  </a:ext>
                </a:extLst>
              </p:cNvPr>
              <p:cNvSpPr/>
              <p:nvPr/>
            </p:nvSpPr>
            <p:spPr>
              <a:xfrm>
                <a:off x="401056" y="4836980"/>
                <a:ext cx="2351606" cy="88883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6E6735-80C3-1CD8-56A1-BCD02BBE9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6" y="4836980"/>
                <a:ext cx="2351606" cy="888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EF28BE-C2B0-68CC-A791-43AE081BE74A}"/>
                  </a:ext>
                </a:extLst>
              </p:cNvPr>
              <p:cNvSpPr/>
              <p:nvPr/>
            </p:nvSpPr>
            <p:spPr>
              <a:xfrm>
                <a:off x="479669" y="5757916"/>
                <a:ext cx="2048959" cy="40549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EF28BE-C2B0-68CC-A791-43AE081BE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9" y="5757916"/>
                <a:ext cx="2048959" cy="405496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8C08A1-E549-8019-1C12-AA164297F043}"/>
                  </a:ext>
                </a:extLst>
              </p:cNvPr>
              <p:cNvSpPr/>
              <p:nvPr/>
            </p:nvSpPr>
            <p:spPr>
              <a:xfrm>
                <a:off x="479669" y="6294474"/>
                <a:ext cx="2847510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−0=2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8C08A1-E549-8019-1C12-AA164297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9" y="6294474"/>
                <a:ext cx="28475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C9D4C-C22C-9AF2-E4AE-4143E0BA55FD}"/>
                  </a:ext>
                </a:extLst>
              </p:cNvPr>
              <p:cNvSpPr/>
              <p:nvPr/>
            </p:nvSpPr>
            <p:spPr>
              <a:xfrm>
                <a:off x="5751751" y="2717800"/>
                <a:ext cx="2987934" cy="50969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C9D4C-C22C-9AF2-E4AE-4143E0BA5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51" y="2717800"/>
                <a:ext cx="2987934" cy="509691"/>
              </a:xfrm>
              <a:prstGeom prst="rect">
                <a:avLst/>
              </a:prstGeom>
              <a:blipFill>
                <a:blip r:embed="rId9"/>
                <a:stretch>
                  <a:fillRect l="-2245" b="-132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9C4956-46A1-6422-CB0C-6D4C370EBB20}"/>
                  </a:ext>
                </a:extLst>
              </p:cNvPr>
              <p:cNvSpPr/>
              <p:nvPr/>
            </p:nvSpPr>
            <p:spPr>
              <a:xfrm>
                <a:off x="6569741" y="3271957"/>
                <a:ext cx="3091487" cy="78374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9C4956-46A1-6422-CB0C-6D4C370EB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41" y="3271957"/>
                <a:ext cx="3091487" cy="7837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429D21-22D5-4D93-69AE-0F79B2E3C402}"/>
                  </a:ext>
                </a:extLst>
              </p:cNvPr>
              <p:cNvSpPr/>
              <p:nvPr/>
            </p:nvSpPr>
            <p:spPr>
              <a:xfrm>
                <a:off x="6569741" y="4242171"/>
                <a:ext cx="123854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1.858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429D21-22D5-4D93-69AE-0F79B2E3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41" y="4242171"/>
                <a:ext cx="12385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D23794D-5894-8F8F-1AAA-77312F9E40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7108" y="4928321"/>
            <a:ext cx="414395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C67FD-C5E7-46F4-9A43-894A6A1D2F1C}"/>
              </a:ext>
            </a:extLst>
          </p:cNvPr>
          <p:cNvSpPr txBox="1"/>
          <p:nvPr/>
        </p:nvSpPr>
        <p:spPr>
          <a:xfrm>
            <a:off x="0" y="0"/>
            <a:ext cx="285217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Median of CRV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11859116" cy="209936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GB" sz="2000" dirty="0"/>
                  <a:t>In later chapters, we will be interested in another measure known as percentile. </a:t>
                </a:r>
              </a:p>
              <a:p>
                <a:pPr marL="0" indent="0" algn="just">
                  <a:buNone/>
                </a:pPr>
                <a:r>
                  <a:rPr lang="en-AU" sz="2000" dirty="0"/>
                  <a:t>Example: What is the mark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2000" dirty="0"/>
                  <a:t> which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en-AU" sz="2000" dirty="0"/>
                  <a:t> students fall in.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𝑿</m:t>
                          </m:r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≤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𝒑</m:t>
                          </m:r>
                        </m:e>
                      </m:d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𝒑</m:t>
                          </m:r>
                        </m:sup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en-GB" sz="2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2000" dirty="0"/>
                  <a:t>In this case</a:t>
                </a:r>
                <a:r>
                  <a:rPr lang="en-AU" sz="2000" dirty="0"/>
                  <a:t>, we will substitute </a:t>
                </a:r>
                <a14:m>
                  <m:oMath xmlns:m="http://schemas.openxmlformats.org/officeDocument/2006/math">
                    <m:r>
                      <a:rPr lang="en-GB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𝒒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𝟕𝟓</m:t>
                    </m:r>
                    <m:r>
                      <a:rPr lang="en-GB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DADA61-F34F-4C17-99B1-B16A497F5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11859116" cy="2099360"/>
              </a:xfrm>
              <a:blipFill>
                <a:blip r:embed="rId2"/>
                <a:stretch>
                  <a:fillRect l="-514" t="-28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3712B49-3034-B836-1F66-4534737AFE04}"/>
              </a:ext>
            </a:extLst>
          </p:cNvPr>
          <p:cNvGrpSpPr/>
          <p:nvPr/>
        </p:nvGrpSpPr>
        <p:grpSpPr>
          <a:xfrm>
            <a:off x="8147926" y="1390943"/>
            <a:ext cx="3368880" cy="2185920"/>
            <a:chOff x="8147926" y="1390943"/>
            <a:chExt cx="3368880" cy="218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12930B-C991-3AB9-ADBA-5AA40D643A88}"/>
                </a:ext>
              </a:extLst>
            </p:cNvPr>
            <p:cNvGrpSpPr/>
            <p:nvPr/>
          </p:nvGrpSpPr>
          <p:grpSpPr>
            <a:xfrm>
              <a:off x="8147926" y="1390943"/>
              <a:ext cx="3156840" cy="1820160"/>
              <a:chOff x="8147926" y="1390943"/>
              <a:chExt cx="3156840" cy="1820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DA45CA5A-FA21-023F-824C-B910769F2691}"/>
                      </a:ext>
                    </a:extLst>
                  </p14:cNvPr>
                  <p14:cNvContentPartPr/>
                  <p14:nvPr/>
                </p14:nvContentPartPr>
                <p14:xfrm>
                  <a:off x="8433046" y="1390943"/>
                  <a:ext cx="113400" cy="1324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DA45CA5A-FA21-023F-824C-B910769F269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424046" y="1382303"/>
                    <a:ext cx="13104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F0084CEB-126C-F4B7-8AFE-C563FFD91C23}"/>
                      </a:ext>
                    </a:extLst>
                  </p14:cNvPr>
                  <p14:cNvContentPartPr/>
                  <p14:nvPr/>
                </p14:nvContentPartPr>
                <p14:xfrm>
                  <a:off x="8519446" y="1430183"/>
                  <a:ext cx="59400" cy="37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F0084CEB-126C-F4B7-8AFE-C563FFD91C2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10446" y="1421183"/>
                    <a:ext cx="770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855CACB-6F36-1269-4F43-23DF1B1B3A56}"/>
                      </a:ext>
                    </a:extLst>
                  </p14:cNvPr>
                  <p14:cNvContentPartPr/>
                  <p14:nvPr/>
                </p14:nvContentPartPr>
                <p14:xfrm>
                  <a:off x="8504686" y="1448543"/>
                  <a:ext cx="56520" cy="176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855CACB-6F36-1269-4F43-23DF1B1B3A5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496046" y="1439543"/>
                    <a:ext cx="74160" cy="178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A812DBA-3EA4-87B3-6D98-99D63D25CA18}"/>
                      </a:ext>
                    </a:extLst>
                  </p14:cNvPr>
                  <p14:cNvContentPartPr/>
                  <p14:nvPr/>
                </p14:nvContentPartPr>
                <p14:xfrm>
                  <a:off x="8147926" y="3007343"/>
                  <a:ext cx="3146040" cy="180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A812DBA-3EA4-87B3-6D98-99D63D25CA1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139286" y="2998703"/>
                    <a:ext cx="316368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4626AA5-052C-A76F-4BD4-321FED6ACA25}"/>
                      </a:ext>
                    </a:extLst>
                  </p14:cNvPr>
                  <p14:cNvContentPartPr/>
                  <p14:nvPr/>
                </p14:nvContentPartPr>
                <p14:xfrm>
                  <a:off x="8700526" y="1924823"/>
                  <a:ext cx="2604240" cy="9691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14626AA5-052C-A76F-4BD4-321FED6ACA2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691886" y="1916183"/>
                    <a:ext cx="2621880" cy="986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17B2E8F-0F0C-06EC-9EC5-19839FF29C6A}"/>
                </a:ext>
              </a:extLst>
            </p:cNvPr>
            <p:cNvGrpSpPr/>
            <p:nvPr/>
          </p:nvGrpSpPr>
          <p:grpSpPr>
            <a:xfrm>
              <a:off x="10533286" y="2222543"/>
              <a:ext cx="26280" cy="823320"/>
              <a:chOff x="10533286" y="2222543"/>
              <a:chExt cx="26280" cy="82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D9FEB7C2-67F0-F2DF-C86E-2881E100256C}"/>
                      </a:ext>
                    </a:extLst>
                  </p14:cNvPr>
                  <p14:cNvContentPartPr/>
                  <p14:nvPr/>
                </p14:nvContentPartPr>
                <p14:xfrm>
                  <a:off x="10533286" y="2222543"/>
                  <a:ext cx="16560" cy="115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D9FEB7C2-67F0-F2DF-C86E-2881E100256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0524286" y="2213903"/>
                    <a:ext cx="342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2C11C18-DDEA-DC0F-D120-E28BA77FD790}"/>
                      </a:ext>
                    </a:extLst>
                  </p14:cNvPr>
                  <p14:cNvContentPartPr/>
                  <p14:nvPr/>
                </p14:nvContentPartPr>
                <p14:xfrm>
                  <a:off x="10538326" y="2455463"/>
                  <a:ext cx="19440" cy="140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2C11C18-DDEA-DC0F-D120-E28BA77FD79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529686" y="2446823"/>
                    <a:ext cx="3708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B40271B-D271-6983-CB30-B0798A388149}"/>
                      </a:ext>
                    </a:extLst>
                  </p14:cNvPr>
                  <p14:cNvContentPartPr/>
                  <p14:nvPr/>
                </p14:nvContentPartPr>
                <p14:xfrm>
                  <a:off x="10540486" y="2707823"/>
                  <a:ext cx="19080" cy="270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B40271B-D271-6983-CB30-B0798A38814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31486" y="2698823"/>
                    <a:ext cx="3672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2A6E507-57B0-7D11-96F3-BF67AC847CCC}"/>
                      </a:ext>
                    </a:extLst>
                  </p14:cNvPr>
                  <p14:cNvContentPartPr/>
                  <p14:nvPr/>
                </p14:nvContentPartPr>
                <p14:xfrm>
                  <a:off x="10553086" y="3008783"/>
                  <a:ext cx="5040" cy="370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2A6E507-57B0-7D11-96F3-BF67AC847CC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44086" y="3000143"/>
                    <a:ext cx="22680" cy="54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D7EF26-BC8E-F2EF-40AF-91CCBFC434A6}"/>
                    </a:ext>
                  </a:extLst>
                </p14:cNvPr>
                <p14:cNvContentPartPr/>
                <p14:nvPr/>
              </p14:nvContentPartPr>
              <p14:xfrm>
                <a:off x="8809606" y="2021663"/>
                <a:ext cx="1692720" cy="102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D7EF26-BC8E-F2EF-40AF-91CCBFC434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91966" y="1985663"/>
                  <a:ext cx="1728360" cy="109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F8C542-4DF7-939F-0221-37DB8F58134E}"/>
                </a:ext>
              </a:extLst>
            </p:cNvPr>
            <p:cNvGrpSpPr/>
            <p:nvPr/>
          </p:nvGrpSpPr>
          <p:grpSpPr>
            <a:xfrm>
              <a:off x="10528606" y="3212903"/>
              <a:ext cx="122400" cy="363960"/>
              <a:chOff x="10528606" y="3212903"/>
              <a:chExt cx="122400" cy="36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88B2BA9-69E3-3BB3-F31E-CD3FAEC18BA3}"/>
                      </a:ext>
                    </a:extLst>
                  </p14:cNvPr>
                  <p14:cNvContentPartPr/>
                  <p14:nvPr/>
                </p14:nvContentPartPr>
                <p14:xfrm>
                  <a:off x="10528606" y="3212903"/>
                  <a:ext cx="12600" cy="3639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88B2BA9-69E3-3BB3-F31E-CD3FAEC18BA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519606" y="3204263"/>
                    <a:ext cx="3024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30C5D5B-CF55-8F59-3513-82B337B40C58}"/>
                      </a:ext>
                    </a:extLst>
                  </p14:cNvPr>
                  <p14:cNvContentPartPr/>
                  <p14:nvPr/>
                </p14:nvContentPartPr>
                <p14:xfrm>
                  <a:off x="10545526" y="3227663"/>
                  <a:ext cx="105480" cy="89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30C5D5B-CF55-8F59-3513-82B337B40C5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536886" y="3218663"/>
                    <a:ext cx="12312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8C31FC-4279-1B93-ECA4-8F79DB7CC28E}"/>
                </a:ext>
              </a:extLst>
            </p:cNvPr>
            <p:cNvGrpSpPr/>
            <p:nvPr/>
          </p:nvGrpSpPr>
          <p:grpSpPr>
            <a:xfrm>
              <a:off x="9459766" y="2792063"/>
              <a:ext cx="564840" cy="745560"/>
              <a:chOff x="9459766" y="2792063"/>
              <a:chExt cx="564840" cy="74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9CD926E-52F9-332C-81A3-F0ADE6589124}"/>
                      </a:ext>
                    </a:extLst>
                  </p14:cNvPr>
                  <p14:cNvContentPartPr/>
                  <p14:nvPr/>
                </p14:nvContentPartPr>
                <p14:xfrm>
                  <a:off x="9744526" y="2807183"/>
                  <a:ext cx="70560" cy="80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9CD926E-52F9-332C-81A3-F0ADE658912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735526" y="2798183"/>
                    <a:ext cx="8820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ABD99CB-F030-520C-F6D7-4A8EE4AFEB3E}"/>
                      </a:ext>
                    </a:extLst>
                  </p14:cNvPr>
                  <p14:cNvContentPartPr/>
                  <p14:nvPr/>
                </p14:nvContentPartPr>
                <p14:xfrm>
                  <a:off x="9823006" y="2795663"/>
                  <a:ext cx="70560" cy="338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ABD99CB-F030-520C-F6D7-4A8EE4AFEB3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814366" y="2787023"/>
                    <a:ext cx="8820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8B31653-8D1A-B3EA-9F45-C46B61AC2FAD}"/>
                      </a:ext>
                    </a:extLst>
                  </p14:cNvPr>
                  <p14:cNvContentPartPr/>
                  <p14:nvPr/>
                </p14:nvContentPartPr>
                <p14:xfrm>
                  <a:off x="9755686" y="2792063"/>
                  <a:ext cx="97200" cy="3978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8B31653-8D1A-B3EA-9F45-C46B61AC2FA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746686" y="2783063"/>
                    <a:ext cx="114840" cy="41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256DBD3-A09D-6E2B-9B8F-EB2C786DA05A}"/>
                      </a:ext>
                    </a:extLst>
                  </p14:cNvPr>
                  <p14:cNvContentPartPr/>
                  <p14:nvPr/>
                </p14:nvContentPartPr>
                <p14:xfrm>
                  <a:off x="9459766" y="3330623"/>
                  <a:ext cx="133200" cy="2070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256DBD3-A09D-6E2B-9B8F-EB2C786DA05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9451126" y="3321983"/>
                    <a:ext cx="15084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DD85B28-A630-1C9E-B560-4CFF85BDFE9A}"/>
                      </a:ext>
                    </a:extLst>
                  </p14:cNvPr>
                  <p14:cNvContentPartPr/>
                  <p14:nvPr/>
                </p14:nvContentPartPr>
                <p14:xfrm>
                  <a:off x="9680086" y="3415583"/>
                  <a:ext cx="9000" cy="241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DD85B28-A630-1C9E-B560-4CFF85BDFE9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671086" y="3406583"/>
                    <a:ext cx="266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4BC354A5-DBD0-4D22-4EAD-77C245C42F26}"/>
                      </a:ext>
                    </a:extLst>
                  </p14:cNvPr>
                  <p14:cNvContentPartPr/>
                  <p14:nvPr/>
                </p14:nvContentPartPr>
                <p14:xfrm>
                  <a:off x="9749206" y="3326303"/>
                  <a:ext cx="112680" cy="194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4BC354A5-DBD0-4D22-4EAD-77C245C42F2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740206" y="3317663"/>
                    <a:ext cx="13032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41B8F20-9AF6-0784-D9B9-BADFAA96D754}"/>
                      </a:ext>
                    </a:extLst>
                  </p14:cNvPr>
                  <p14:cNvContentPartPr/>
                  <p14:nvPr/>
                </p14:nvContentPartPr>
                <p14:xfrm>
                  <a:off x="9802486" y="3367343"/>
                  <a:ext cx="128880" cy="486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41B8F20-9AF6-0784-D9B9-BADFAA96D75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793846" y="3358343"/>
                    <a:ext cx="14652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A56985C-88E4-298B-D719-96F9F90AE5B8}"/>
                      </a:ext>
                    </a:extLst>
                  </p14:cNvPr>
                  <p14:cNvContentPartPr/>
                  <p14:nvPr/>
                </p14:nvContentPartPr>
                <p14:xfrm>
                  <a:off x="9940726" y="3284903"/>
                  <a:ext cx="83880" cy="1861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A56985C-88E4-298B-D719-96F9F90AE5B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932086" y="3275903"/>
                    <a:ext cx="10152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F2F526-8ED8-BDB5-5BA1-2B964D52C7A7}"/>
                </a:ext>
              </a:extLst>
            </p:cNvPr>
            <p:cNvGrpSpPr/>
            <p:nvPr/>
          </p:nvGrpSpPr>
          <p:grpSpPr>
            <a:xfrm>
              <a:off x="11062126" y="2284463"/>
              <a:ext cx="454680" cy="274680"/>
              <a:chOff x="11062126" y="2284463"/>
              <a:chExt cx="454680" cy="27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31ED47A7-74C2-3C34-9957-FFD53E8D1551}"/>
                      </a:ext>
                    </a:extLst>
                  </p14:cNvPr>
                  <p14:cNvContentPartPr/>
                  <p14:nvPr/>
                </p14:nvContentPartPr>
                <p14:xfrm>
                  <a:off x="11093446" y="2302823"/>
                  <a:ext cx="68040" cy="2448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31ED47A7-74C2-3C34-9957-FFD53E8D155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1084446" y="2293823"/>
                    <a:ext cx="8568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C6E2164-987E-32F2-8E07-0CF0983A2DB8}"/>
                      </a:ext>
                    </a:extLst>
                  </p14:cNvPr>
                  <p14:cNvContentPartPr/>
                  <p14:nvPr/>
                </p14:nvContentPartPr>
                <p14:xfrm>
                  <a:off x="11062126" y="2413703"/>
                  <a:ext cx="137160" cy="252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C6E2164-987E-32F2-8E07-0CF0983A2DB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1053126" y="2404703"/>
                    <a:ext cx="15480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95538C3-2FD7-45DE-7C69-7760599C1DBF}"/>
                      </a:ext>
                    </a:extLst>
                  </p14:cNvPr>
                  <p14:cNvContentPartPr/>
                  <p14:nvPr/>
                </p14:nvContentPartPr>
                <p14:xfrm>
                  <a:off x="11227726" y="2297423"/>
                  <a:ext cx="80640" cy="2084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D95538C3-2FD7-45DE-7C69-7760599C1DB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1219086" y="2288783"/>
                    <a:ext cx="9828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2840DC17-4C82-6CF0-D719-517018CF728B}"/>
                      </a:ext>
                    </a:extLst>
                  </p14:cNvPr>
                  <p14:cNvContentPartPr/>
                  <p14:nvPr/>
                </p14:nvContentPartPr>
                <p14:xfrm>
                  <a:off x="11299726" y="2347823"/>
                  <a:ext cx="87480" cy="10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2840DC17-4C82-6CF0-D719-517018CF728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1290726" y="2338823"/>
                    <a:ext cx="10512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A757DFA-BE7D-3B29-5EB5-EE10EF2E88F7}"/>
                      </a:ext>
                    </a:extLst>
                  </p14:cNvPr>
                  <p14:cNvContentPartPr/>
                  <p14:nvPr/>
                </p14:nvContentPartPr>
                <p14:xfrm>
                  <a:off x="11365966" y="2284463"/>
                  <a:ext cx="150840" cy="274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A757DFA-BE7D-3B29-5EB5-EE10EF2E88F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1356966" y="2275463"/>
                    <a:ext cx="168480" cy="292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F473D93-6A84-C9AE-0EA4-CB6F263F4FEB}"/>
              </a:ext>
            </a:extLst>
          </p:cNvPr>
          <p:cNvPicPr>
            <a:picLocks noChangeAspect="1"/>
          </p:cNvPicPr>
          <p:nvPr/>
        </p:nvPicPr>
        <p:blipFill rotWithShape="1">
          <a:blip r:embed="rId53"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2191" t="51343" r="5213" b="3689"/>
          <a:stretch/>
        </p:blipFill>
        <p:spPr>
          <a:xfrm>
            <a:off x="7894617" y="4142262"/>
            <a:ext cx="3570937" cy="246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5C2B8970-6675-3773-5BAA-657C98830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42" y="3284903"/>
                <a:ext cx="11859116" cy="2099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000" b="1" dirty="0"/>
                  <a:t>Median </a:t>
                </a:r>
                <a:r>
                  <a:rPr lang="en-GB" sz="2000" dirty="0"/>
                  <a:t>is defined to be the middle of the distribution. 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000" dirty="0"/>
                  <a:t>Therefore, when we look the median, we are interested in the 50</a:t>
                </a:r>
                <a:r>
                  <a:rPr lang="en-GB" sz="2000" baseline="30000" dirty="0"/>
                  <a:t>th</a:t>
                </a:r>
                <a:r>
                  <a:rPr lang="en-GB" sz="2000" dirty="0"/>
                  <a:t> percentile. 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𝑿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≤</m:t>
                          </m:r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𝒎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𝒎</m:t>
                          </m:r>
                        </m:sup>
                        <m:e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AU" sz="20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5C2B8970-6675-3773-5BAA-657C9883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2" y="3284903"/>
                <a:ext cx="11859116" cy="2099360"/>
              </a:xfrm>
              <a:prstGeom prst="rect">
                <a:avLst/>
              </a:prstGeom>
              <a:blipFill>
                <a:blip r:embed="rId55"/>
                <a:stretch>
                  <a:fillRect l="-514" t="-3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/>
              <p:nvPr/>
            </p:nvSpPr>
            <p:spPr>
              <a:xfrm>
                <a:off x="275302" y="3037129"/>
                <a:ext cx="2916376" cy="50969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a)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0CE4B7-66BD-F094-6B5F-74831C4C4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2" y="3037129"/>
                <a:ext cx="2916376" cy="509691"/>
              </a:xfrm>
              <a:prstGeom prst="rect">
                <a:avLst/>
              </a:prstGeom>
              <a:blipFill>
                <a:blip r:embed="rId2"/>
                <a:stretch>
                  <a:fillRect l="-2088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/>
              <p:nvPr/>
            </p:nvSpPr>
            <p:spPr>
              <a:xfrm>
                <a:off x="1602974" y="3546820"/>
                <a:ext cx="1400447" cy="40549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67A6EA-FDF1-17DA-600B-7B4C9713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4" y="3546820"/>
                <a:ext cx="1400447" cy="40549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C27DD-D18C-C502-C832-4FDF7AFBE3C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2B6740-5E4F-8AFE-F2FF-FD1D84F58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666" y="675871"/>
                <a:ext cx="11926777" cy="495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AU" sz="2000" dirty="0"/>
                  <a:t>The time,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 seconds, between arrivals of particles at a radiation counter has been found to have a probability density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000" dirty="0"/>
                  <a:t> with the rule: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eqArr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AU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endParaRPr lang="en-AU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AutoNum type="alphaLcParenR"/>
                </a:pPr>
                <a:r>
                  <a:rPr lang="en-AU" sz="2000" dirty="0"/>
                  <a:t>Determine the median,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000" dirty="0"/>
                  <a:t>,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2B6740-5E4F-8AFE-F2FF-FD1D84F58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" y="675871"/>
                <a:ext cx="11926777" cy="495925"/>
              </a:xfrm>
              <a:prstGeom prst="rect">
                <a:avLst/>
              </a:prstGeom>
              <a:blipFill>
                <a:blip r:embed="rId4"/>
                <a:stretch>
                  <a:fillRect l="-562" t="-7407" b="-3876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73A4D9-74F2-006A-345F-5555C5810028}"/>
                  </a:ext>
                </a:extLst>
              </p:cNvPr>
              <p:cNvSpPr/>
              <p:nvPr/>
            </p:nvSpPr>
            <p:spPr>
              <a:xfrm>
                <a:off x="1602974" y="4056511"/>
                <a:ext cx="154369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73A4D9-74F2-006A-345F-5555C5810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4" y="4056511"/>
                <a:ext cx="154369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F57F3D-9A13-B31C-BBFD-A12F57374E6F}"/>
                  </a:ext>
                </a:extLst>
              </p:cNvPr>
              <p:cNvSpPr/>
              <p:nvPr/>
            </p:nvSpPr>
            <p:spPr>
              <a:xfrm>
                <a:off x="1602974" y="4502590"/>
                <a:ext cx="208717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0.632 (3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F57F3D-9A13-B31C-BBFD-A12F5737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4" y="4502590"/>
                <a:ext cx="2087174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D20214-2411-A0E8-1354-D9A9EA95283B}"/>
                  </a:ext>
                </a:extLst>
              </p:cNvPr>
              <p:cNvSpPr/>
              <p:nvPr/>
            </p:nvSpPr>
            <p:spPr>
              <a:xfrm>
                <a:off x="3584559" y="3037129"/>
                <a:ext cx="3514104" cy="51033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b)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D20214-2411-A0E8-1354-D9A9EA952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59" y="3037129"/>
                <a:ext cx="3514104" cy="510333"/>
              </a:xfrm>
              <a:prstGeom prst="rect">
                <a:avLst/>
              </a:prstGeom>
              <a:blipFill>
                <a:blip r:embed="rId7"/>
                <a:stretch>
                  <a:fillRect l="-1736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3875E0-753F-674B-46EC-79EB2A2735D6}"/>
                  </a:ext>
                </a:extLst>
              </p:cNvPr>
              <p:cNvSpPr/>
              <p:nvPr/>
            </p:nvSpPr>
            <p:spPr>
              <a:xfrm>
                <a:off x="4912231" y="3546820"/>
                <a:ext cx="1400447" cy="40370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3875E0-753F-674B-46EC-79EB2A273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31" y="3546820"/>
                <a:ext cx="1400447" cy="40370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1A8100-E4A5-81F2-3BD0-3088A44AD33F}"/>
                  </a:ext>
                </a:extLst>
              </p:cNvPr>
              <p:cNvSpPr/>
              <p:nvPr/>
            </p:nvSpPr>
            <p:spPr>
              <a:xfrm>
                <a:off x="4912231" y="4010542"/>
                <a:ext cx="179735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1A8100-E4A5-81F2-3BD0-3088A44AD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31" y="4010542"/>
                <a:ext cx="179735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2979EB-58B0-4723-C8E9-AFC737BD7BC3}"/>
                  </a:ext>
                </a:extLst>
              </p:cNvPr>
              <p:cNvSpPr/>
              <p:nvPr/>
            </p:nvSpPr>
            <p:spPr>
              <a:xfrm>
                <a:off x="4912231" y="4456621"/>
                <a:ext cx="208717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0.233 (3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2979EB-58B0-4723-C8E9-AFC737BD7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31" y="4456621"/>
                <a:ext cx="2087174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F59CC2-AF44-354A-92B7-39ACAB5B2702}"/>
                  </a:ext>
                </a:extLst>
              </p:cNvPr>
              <p:cNvSpPr/>
              <p:nvPr/>
            </p:nvSpPr>
            <p:spPr>
              <a:xfrm>
                <a:off x="7829987" y="2993628"/>
                <a:ext cx="220624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c)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F59CC2-AF44-354A-92B7-39ACAB5B2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987" y="2993628"/>
                <a:ext cx="2206245" cy="400110"/>
              </a:xfrm>
              <a:prstGeom prst="rect">
                <a:avLst/>
              </a:prstGeom>
              <a:blipFill>
                <a:blip r:embed="rId11"/>
                <a:stretch>
                  <a:fillRect l="-2762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A53194-980B-E447-5801-3F2EEE251722}"/>
                  </a:ext>
                </a:extLst>
              </p:cNvPr>
              <p:cNvSpPr/>
              <p:nvPr/>
            </p:nvSpPr>
            <p:spPr>
              <a:xfrm>
                <a:off x="8078243" y="3513696"/>
                <a:ext cx="2108526" cy="75745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A53194-980B-E447-5801-3F2EEE251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43" y="3513696"/>
                <a:ext cx="2108526" cy="7574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800F0-C8CA-4F75-07C1-1AAA46A5DD32}"/>
                  </a:ext>
                </a:extLst>
              </p:cNvPr>
              <p:cNvSpPr/>
              <p:nvPr/>
            </p:nvSpPr>
            <p:spPr>
              <a:xfrm>
                <a:off x="8136977" y="4378293"/>
                <a:ext cx="199105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800F0-C8CA-4F75-07C1-1AAA46A5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77" y="4378293"/>
                <a:ext cx="199105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3B1DD1-9628-6BDF-69D9-89D5A4F0786C}"/>
                  </a:ext>
                </a:extLst>
              </p:cNvPr>
              <p:cNvSpPr/>
              <p:nvPr/>
            </p:nvSpPr>
            <p:spPr>
              <a:xfrm>
                <a:off x="8065355" y="5015515"/>
                <a:ext cx="2134302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3B1DD1-9628-6BDF-69D9-89D5A4F07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355" y="5015515"/>
                <a:ext cx="213430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C6BEAF-051E-BE1B-9349-E93216A68E59}"/>
                  </a:ext>
                </a:extLst>
              </p:cNvPr>
              <p:cNvSpPr/>
              <p:nvPr/>
            </p:nvSpPr>
            <p:spPr>
              <a:xfrm>
                <a:off x="8742638" y="5492814"/>
                <a:ext cx="1492908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C6BEAF-051E-BE1B-9349-E93216A68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638" y="5492814"/>
                <a:ext cx="149290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58A04-D386-E6B2-6269-8D096F131D47}"/>
                  </a:ext>
                </a:extLst>
              </p:cNvPr>
              <p:cNvSpPr/>
              <p:nvPr/>
            </p:nvSpPr>
            <p:spPr>
              <a:xfrm>
                <a:off x="8649054" y="5960340"/>
                <a:ext cx="1680075" cy="78386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58A04-D386-E6B2-6269-8D096F131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54" y="5960340"/>
                <a:ext cx="1680075" cy="7838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0B40F0-856A-2F37-0205-94B6BDE7502A}"/>
                  </a:ext>
                </a:extLst>
              </p:cNvPr>
              <p:cNvSpPr/>
              <p:nvPr/>
            </p:nvSpPr>
            <p:spPr>
              <a:xfrm>
                <a:off x="10395600" y="6182129"/>
                <a:ext cx="136351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0B40F0-856A-2F37-0205-94B6BDE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600" y="6182129"/>
                <a:ext cx="136351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E95FFBDA-6E90-D739-1506-54F059E3A7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83724" y="5869067"/>
            <a:ext cx="2479819" cy="7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29154</TotalTime>
  <Words>1564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2023-06-28T02:37:55Z</dcterms:modified>
</cp:coreProperties>
</file>