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2" r:id="rId2"/>
    <p:sldId id="268" r:id="rId3"/>
    <p:sldId id="369" r:id="rId4"/>
    <p:sldId id="263" r:id="rId5"/>
    <p:sldId id="260" r:id="rId6"/>
    <p:sldId id="364" r:id="rId7"/>
    <p:sldId id="365" r:id="rId8"/>
    <p:sldId id="366" r:id="rId9"/>
    <p:sldId id="367" r:id="rId10"/>
    <p:sldId id="368" r:id="rId11"/>
    <p:sldId id="275" r:id="rId12"/>
    <p:sldId id="277" r:id="rId13"/>
    <p:sldId id="276" r:id="rId14"/>
    <p:sldId id="262" r:id="rId15"/>
    <p:sldId id="370" r:id="rId16"/>
    <p:sldId id="371" r:id="rId17"/>
    <p:sldId id="264" r:id="rId18"/>
    <p:sldId id="372" r:id="rId19"/>
    <p:sldId id="373" r:id="rId20"/>
    <p:sldId id="374"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E7EBF4"/>
    <a:srgbClr val="C8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67D0B-477E-4B62-9618-83268350F2DB}" v="2304" dt="2023-07-03T04:19:23.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7" autoAdjust="0"/>
    <p:restoredTop sz="94660"/>
  </p:normalViewPr>
  <p:slideViewPr>
    <p:cSldViewPr snapToGrid="0">
      <p:cViewPr varScale="1">
        <p:scale>
          <a:sx n="93" d="100"/>
          <a:sy n="93" d="100"/>
        </p:scale>
        <p:origin x="192" y="5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Mei Yi [Harrisdale Senior High School]" userId="f9f029c9-d743-4d60-9f2c-e74bdec1ab07" providerId="ADAL" clId="{EC486DBA-5717-4048-AFE4-2990C473D674}"/>
    <pc:docChg chg="undo custSel addSld delSld modSld sldOrd">
      <pc:chgData name="TAN Mei Yi [Harrisdale Senior High School]" userId="f9f029c9-d743-4d60-9f2c-e74bdec1ab07" providerId="ADAL" clId="{EC486DBA-5717-4048-AFE4-2990C473D674}" dt="2023-03-21T22:59:46.522" v="2405"/>
      <pc:docMkLst>
        <pc:docMk/>
      </pc:docMkLst>
      <pc:sldChg chg="modSp add del mod">
        <pc:chgData name="TAN Mei Yi [Harrisdale Senior High School]" userId="f9f029c9-d743-4d60-9f2c-e74bdec1ab07" providerId="ADAL" clId="{EC486DBA-5717-4048-AFE4-2990C473D674}" dt="2023-03-21T04:33:54.863" v="976" actId="47"/>
        <pc:sldMkLst>
          <pc:docMk/>
          <pc:sldMk cId="857879338" sldId="258"/>
        </pc:sldMkLst>
        <pc:spChg chg="mod">
          <ac:chgData name="TAN Mei Yi [Harrisdale Senior High School]" userId="f9f029c9-d743-4d60-9f2c-e74bdec1ab07" providerId="ADAL" clId="{EC486DBA-5717-4048-AFE4-2990C473D674}" dt="2023-03-21T02:47:13.476" v="217" actId="113"/>
          <ac:spMkLst>
            <pc:docMk/>
            <pc:sldMk cId="857879338" sldId="258"/>
            <ac:spMk id="4" creationId="{5F1EA2FE-0E83-4CD1-8601-1F14B9553255}"/>
          </ac:spMkLst>
        </pc:spChg>
        <pc:spChg chg="mod">
          <ac:chgData name="TAN Mei Yi [Harrisdale Senior High School]" userId="f9f029c9-d743-4d60-9f2c-e74bdec1ab07" providerId="ADAL" clId="{EC486DBA-5717-4048-AFE4-2990C473D674}" dt="2023-03-21T02:52:42.203" v="286" actId="113"/>
          <ac:spMkLst>
            <pc:docMk/>
            <pc:sldMk cId="857879338" sldId="258"/>
            <ac:spMk id="5" creationId="{F1594D03-1B56-45CF-95E0-45E5A38E51E9}"/>
          </ac:spMkLst>
        </pc:spChg>
      </pc:sldChg>
      <pc:sldChg chg="modSp add del mod">
        <pc:chgData name="TAN Mei Yi [Harrisdale Senior High School]" userId="f9f029c9-d743-4d60-9f2c-e74bdec1ab07" providerId="ADAL" clId="{EC486DBA-5717-4048-AFE4-2990C473D674}" dt="2023-03-21T04:33:54.863" v="976" actId="47"/>
        <pc:sldMkLst>
          <pc:docMk/>
          <pc:sldMk cId="1878992383" sldId="259"/>
        </pc:sldMkLst>
        <pc:spChg chg="mod">
          <ac:chgData name="TAN Mei Yi [Harrisdale Senior High School]" userId="f9f029c9-d743-4d60-9f2c-e74bdec1ab07" providerId="ADAL" clId="{EC486DBA-5717-4048-AFE4-2990C473D674}" dt="2023-03-21T02:46:43.911" v="213" actId="208"/>
          <ac:spMkLst>
            <pc:docMk/>
            <pc:sldMk cId="1878992383" sldId="259"/>
            <ac:spMk id="5" creationId="{F6BA34A1-8934-46F8-9DA4-4ADCF44AA800}"/>
          </ac:spMkLst>
        </pc:spChg>
      </pc:sldChg>
      <pc:sldChg chg="modSp add del mod">
        <pc:chgData name="TAN Mei Yi [Harrisdale Senior High School]" userId="f9f029c9-d743-4d60-9f2c-e74bdec1ab07" providerId="ADAL" clId="{EC486DBA-5717-4048-AFE4-2990C473D674}" dt="2023-03-21T04:33:54.863" v="976" actId="47"/>
        <pc:sldMkLst>
          <pc:docMk/>
          <pc:sldMk cId="2769207268" sldId="260"/>
        </pc:sldMkLst>
        <pc:spChg chg="mod">
          <ac:chgData name="TAN Mei Yi [Harrisdale Senior High School]" userId="f9f029c9-d743-4d60-9f2c-e74bdec1ab07" providerId="ADAL" clId="{EC486DBA-5717-4048-AFE4-2990C473D674}" dt="2023-03-21T02:46:49.677" v="215" actId="208"/>
          <ac:spMkLst>
            <pc:docMk/>
            <pc:sldMk cId="2769207268" sldId="260"/>
            <ac:spMk id="5" creationId="{D348877A-2F02-4454-ACF2-75400B6026DA}"/>
          </ac:spMkLst>
        </pc:spChg>
      </pc:sldChg>
      <pc:sldChg chg="addSp delSp modSp add mod modAnim">
        <pc:chgData name="TAN Mei Yi [Harrisdale Senior High School]" userId="f9f029c9-d743-4d60-9f2c-e74bdec1ab07" providerId="ADAL" clId="{EC486DBA-5717-4048-AFE4-2990C473D674}" dt="2023-03-21T04:54:46.925" v="1416" actId="20577"/>
        <pc:sldMkLst>
          <pc:docMk/>
          <pc:sldMk cId="3613507355" sldId="261"/>
        </pc:sldMkLst>
        <pc:spChg chg="add mod">
          <ac:chgData name="TAN Mei Yi [Harrisdale Senior High School]" userId="f9f029c9-d743-4d60-9f2c-e74bdec1ab07" providerId="ADAL" clId="{EC486DBA-5717-4048-AFE4-2990C473D674}" dt="2023-03-21T02:47:55.696" v="224"/>
          <ac:spMkLst>
            <pc:docMk/>
            <pc:sldMk cId="3613507355" sldId="261"/>
            <ac:spMk id="2" creationId="{D3A4EE4E-0A8C-75D9-9B59-F628F5DA6716}"/>
          </ac:spMkLst>
        </pc:spChg>
        <pc:spChg chg="mod">
          <ac:chgData name="TAN Mei Yi [Harrisdale Senior High School]" userId="f9f029c9-d743-4d60-9f2c-e74bdec1ab07" providerId="ADAL" clId="{EC486DBA-5717-4048-AFE4-2990C473D674}" dt="2023-03-21T04:45:31.287" v="1233" actId="14100"/>
          <ac:spMkLst>
            <pc:docMk/>
            <pc:sldMk cId="3613507355" sldId="261"/>
            <ac:spMk id="4" creationId="{24F0FCCC-18BE-4626-A628-761556E71901}"/>
          </ac:spMkLst>
        </pc:spChg>
        <pc:spChg chg="add del">
          <ac:chgData name="TAN Mei Yi [Harrisdale Senior High School]" userId="f9f029c9-d743-4d60-9f2c-e74bdec1ab07" providerId="ADAL" clId="{EC486DBA-5717-4048-AFE4-2990C473D674}" dt="2023-03-21T04:45:38.630" v="1235" actId="22"/>
          <ac:spMkLst>
            <pc:docMk/>
            <pc:sldMk cId="3613507355" sldId="261"/>
            <ac:spMk id="6" creationId="{DED50FE2-7B58-D339-BFC2-0E77B4EE1070}"/>
          </ac:spMkLst>
        </pc:spChg>
        <pc:spChg chg="add mod">
          <ac:chgData name="TAN Mei Yi [Harrisdale Senior High School]" userId="f9f029c9-d743-4d60-9f2c-e74bdec1ab07" providerId="ADAL" clId="{EC486DBA-5717-4048-AFE4-2990C473D674}" dt="2023-03-21T04:53:53.070" v="1363" actId="20577"/>
          <ac:spMkLst>
            <pc:docMk/>
            <pc:sldMk cId="3613507355" sldId="261"/>
            <ac:spMk id="8" creationId="{FB871E63-4066-5E52-C6DD-49E1DE77426E}"/>
          </ac:spMkLst>
        </pc:spChg>
        <pc:spChg chg="add mod">
          <ac:chgData name="TAN Mei Yi [Harrisdale Senior High School]" userId="f9f029c9-d743-4d60-9f2c-e74bdec1ab07" providerId="ADAL" clId="{EC486DBA-5717-4048-AFE4-2990C473D674}" dt="2023-03-21T04:54:46.925" v="1416" actId="20577"/>
          <ac:spMkLst>
            <pc:docMk/>
            <pc:sldMk cId="3613507355" sldId="261"/>
            <ac:spMk id="9" creationId="{11A43D98-42C6-A8A8-B26F-D31184266DBF}"/>
          </ac:spMkLst>
        </pc:spChg>
        <pc:spChg chg="del">
          <ac:chgData name="TAN Mei Yi [Harrisdale Senior High School]" userId="f9f029c9-d743-4d60-9f2c-e74bdec1ab07" providerId="ADAL" clId="{EC486DBA-5717-4048-AFE4-2990C473D674}" dt="2023-03-21T02:47:55.442" v="223" actId="478"/>
          <ac:spMkLst>
            <pc:docMk/>
            <pc:sldMk cId="3613507355" sldId="261"/>
            <ac:spMk id="11" creationId="{AF5C1421-D5F0-4114-ADBF-AB99F070D418}"/>
          </ac:spMkLst>
        </pc:spChg>
        <pc:graphicFrameChg chg="del">
          <ac:chgData name="TAN Mei Yi [Harrisdale Senior High School]" userId="f9f029c9-d743-4d60-9f2c-e74bdec1ab07" providerId="ADAL" clId="{EC486DBA-5717-4048-AFE4-2990C473D674}" dt="2023-03-21T04:45:23.762" v="1229" actId="478"/>
          <ac:graphicFrameMkLst>
            <pc:docMk/>
            <pc:sldMk cId="3613507355" sldId="261"/>
            <ac:graphicFrameMk id="5" creationId="{FD2F9DA5-5934-46CB-9EE3-B03FB0735D9E}"/>
          </ac:graphicFrameMkLst>
        </pc:graphicFrameChg>
        <pc:graphicFrameChg chg="add mod modGraphic">
          <ac:chgData name="TAN Mei Yi [Harrisdale Senior High School]" userId="f9f029c9-d743-4d60-9f2c-e74bdec1ab07" providerId="ADAL" clId="{EC486DBA-5717-4048-AFE4-2990C473D674}" dt="2023-03-21T04:52:24.710" v="1257" actId="1076"/>
          <ac:graphicFrameMkLst>
            <pc:docMk/>
            <pc:sldMk cId="3613507355" sldId="261"/>
            <ac:graphicFrameMk id="7" creationId="{2D51195B-F5CD-693B-8CD1-C5EB3AE5D0F6}"/>
          </ac:graphicFrameMkLst>
        </pc:graphicFrameChg>
      </pc:sldChg>
      <pc:sldChg chg="addSp delSp modSp add mod modAnim">
        <pc:chgData name="TAN Mei Yi [Harrisdale Senior High School]" userId="f9f029c9-d743-4d60-9f2c-e74bdec1ab07" providerId="ADAL" clId="{EC486DBA-5717-4048-AFE4-2990C473D674}" dt="2023-03-21T04:36:09.298" v="987" actId="1076"/>
        <pc:sldMkLst>
          <pc:docMk/>
          <pc:sldMk cId="1712966024" sldId="262"/>
        </pc:sldMkLst>
        <pc:spChg chg="mod">
          <ac:chgData name="TAN Mei Yi [Harrisdale Senior High School]" userId="f9f029c9-d743-4d60-9f2c-e74bdec1ab07" providerId="ADAL" clId="{EC486DBA-5717-4048-AFE4-2990C473D674}" dt="2023-03-21T04:36:09.298" v="987" actId="1076"/>
          <ac:spMkLst>
            <pc:docMk/>
            <pc:sldMk cId="1712966024" sldId="262"/>
            <ac:spMk id="2" creationId="{034B83EF-7145-46A1-A297-F89EDB2EDF63}"/>
          </ac:spMkLst>
        </pc:spChg>
        <pc:spChg chg="add mod">
          <ac:chgData name="TAN Mei Yi [Harrisdale Senior High School]" userId="f9f029c9-d743-4d60-9f2c-e74bdec1ab07" providerId="ADAL" clId="{EC486DBA-5717-4048-AFE4-2990C473D674}" dt="2023-03-21T02:47:17.502" v="220" actId="113"/>
          <ac:spMkLst>
            <pc:docMk/>
            <pc:sldMk cId="1712966024" sldId="262"/>
            <ac:spMk id="3" creationId="{89647CBC-9907-0573-3F2B-90BE75EB7304}"/>
          </ac:spMkLst>
        </pc:spChg>
        <pc:spChg chg="mod">
          <ac:chgData name="TAN Mei Yi [Harrisdale Senior High School]" userId="f9f029c9-d743-4d60-9f2c-e74bdec1ab07" providerId="ADAL" clId="{EC486DBA-5717-4048-AFE4-2990C473D674}" dt="2023-03-21T04:36:01.849" v="986" actId="207"/>
          <ac:spMkLst>
            <pc:docMk/>
            <pc:sldMk cId="1712966024" sldId="262"/>
            <ac:spMk id="4" creationId="{9E76DECC-2E56-4E5C-9633-E08EC6E764FC}"/>
          </ac:spMkLst>
        </pc:spChg>
        <pc:spChg chg="mod">
          <ac:chgData name="TAN Mei Yi [Harrisdale Senior High School]" userId="f9f029c9-d743-4d60-9f2c-e74bdec1ab07" providerId="ADAL" clId="{EC486DBA-5717-4048-AFE4-2990C473D674}" dt="2023-03-21T04:35:16.668" v="979" actId="207"/>
          <ac:spMkLst>
            <pc:docMk/>
            <pc:sldMk cId="1712966024" sldId="262"/>
            <ac:spMk id="6" creationId="{24EB6648-BB1F-4C8F-85C4-4EDD067ACD67}"/>
          </ac:spMkLst>
        </pc:spChg>
        <pc:spChg chg="mod">
          <ac:chgData name="TAN Mei Yi [Harrisdale Senior High School]" userId="f9f029c9-d743-4d60-9f2c-e74bdec1ab07" providerId="ADAL" clId="{EC486DBA-5717-4048-AFE4-2990C473D674}" dt="2023-03-21T04:35:16.668" v="979" actId="207"/>
          <ac:spMkLst>
            <pc:docMk/>
            <pc:sldMk cId="1712966024" sldId="262"/>
            <ac:spMk id="7" creationId="{5BCCB85D-FDCD-4AEA-8399-9BD6993232D7}"/>
          </ac:spMkLst>
        </pc:spChg>
        <pc:spChg chg="mod">
          <ac:chgData name="TAN Mei Yi [Harrisdale Senior High School]" userId="f9f029c9-d743-4d60-9f2c-e74bdec1ab07" providerId="ADAL" clId="{EC486DBA-5717-4048-AFE4-2990C473D674}" dt="2023-03-21T04:35:16.668" v="979" actId="207"/>
          <ac:spMkLst>
            <pc:docMk/>
            <pc:sldMk cId="1712966024" sldId="262"/>
            <ac:spMk id="8" creationId="{104BC84B-B557-4F58-A04B-1E5B31525896}"/>
          </ac:spMkLst>
        </pc:spChg>
        <pc:spChg chg="mod">
          <ac:chgData name="TAN Mei Yi [Harrisdale Senior High School]" userId="f9f029c9-d743-4d60-9f2c-e74bdec1ab07" providerId="ADAL" clId="{EC486DBA-5717-4048-AFE4-2990C473D674}" dt="2023-03-21T04:35:16.668" v="979" actId="207"/>
          <ac:spMkLst>
            <pc:docMk/>
            <pc:sldMk cId="1712966024" sldId="262"/>
            <ac:spMk id="9" creationId="{858F4AEA-3067-4B29-B7A0-C541C384496F}"/>
          </ac:spMkLst>
        </pc:spChg>
        <pc:spChg chg="del">
          <ac:chgData name="TAN Mei Yi [Harrisdale Senior High School]" userId="f9f029c9-d743-4d60-9f2c-e74bdec1ab07" providerId="ADAL" clId="{EC486DBA-5717-4048-AFE4-2990C473D674}" dt="2023-03-21T02:47:16.117" v="218" actId="478"/>
          <ac:spMkLst>
            <pc:docMk/>
            <pc:sldMk cId="1712966024" sldId="262"/>
            <ac:spMk id="10" creationId="{D21EEB9C-A6F4-4C89-8B7C-E8725D20DBEB}"/>
          </ac:spMkLst>
        </pc:spChg>
        <pc:spChg chg="mod">
          <ac:chgData name="TAN Mei Yi [Harrisdale Senior High School]" userId="f9f029c9-d743-4d60-9f2c-e74bdec1ab07" providerId="ADAL" clId="{EC486DBA-5717-4048-AFE4-2990C473D674}" dt="2023-03-21T04:36:09.298" v="987" actId="1076"/>
          <ac:spMkLst>
            <pc:docMk/>
            <pc:sldMk cId="1712966024" sldId="262"/>
            <ac:spMk id="11" creationId="{5EC52A82-FF44-4179-90A6-C58D8758FF32}"/>
          </ac:spMkLst>
        </pc:spChg>
      </pc:sldChg>
      <pc:sldChg chg="addSp delSp modSp add mod modAnim">
        <pc:chgData name="TAN Mei Yi [Harrisdale Senior High School]" userId="f9f029c9-d743-4d60-9f2c-e74bdec1ab07" providerId="ADAL" clId="{EC486DBA-5717-4048-AFE4-2990C473D674}" dt="2023-03-21T02:50:33.261" v="257" actId="207"/>
        <pc:sldMkLst>
          <pc:docMk/>
          <pc:sldMk cId="3354120846" sldId="263"/>
        </pc:sldMkLst>
        <pc:spChg chg="add mod">
          <ac:chgData name="TAN Mei Yi [Harrisdale Senior High School]" userId="f9f029c9-d743-4d60-9f2c-e74bdec1ab07" providerId="ADAL" clId="{EC486DBA-5717-4048-AFE4-2990C473D674}" dt="2023-03-21T02:48:22.402" v="236"/>
          <ac:spMkLst>
            <pc:docMk/>
            <pc:sldMk cId="3354120846" sldId="263"/>
            <ac:spMk id="2" creationId="{DDF12210-7B05-53A8-CF4A-6A4EA2C4F34D}"/>
          </ac:spMkLst>
        </pc:spChg>
        <pc:spChg chg="mod">
          <ac:chgData name="TAN Mei Yi [Harrisdale Senior High School]" userId="f9f029c9-d743-4d60-9f2c-e74bdec1ab07" providerId="ADAL" clId="{EC486DBA-5717-4048-AFE4-2990C473D674}" dt="2023-03-21T02:50:17.218" v="252" actId="207"/>
          <ac:spMkLst>
            <pc:docMk/>
            <pc:sldMk cId="3354120846" sldId="263"/>
            <ac:spMk id="4" creationId="{8ACB896E-A3D1-4615-A427-8BA83DFC8494}"/>
          </ac:spMkLst>
        </pc:spChg>
        <pc:spChg chg="mod">
          <ac:chgData name="TAN Mei Yi [Harrisdale Senior High School]" userId="f9f029c9-d743-4d60-9f2c-e74bdec1ab07" providerId="ADAL" clId="{EC486DBA-5717-4048-AFE4-2990C473D674}" dt="2023-03-21T02:50:33.261" v="257" actId="207"/>
          <ac:spMkLst>
            <pc:docMk/>
            <pc:sldMk cId="3354120846" sldId="263"/>
            <ac:spMk id="6" creationId="{B23A6F3D-A98A-4662-AD55-B35550C0C593}"/>
          </ac:spMkLst>
        </pc:spChg>
        <pc:spChg chg="mod">
          <ac:chgData name="TAN Mei Yi [Harrisdale Senior High School]" userId="f9f029c9-d743-4d60-9f2c-e74bdec1ab07" providerId="ADAL" clId="{EC486DBA-5717-4048-AFE4-2990C473D674}" dt="2023-03-21T02:50:33.261" v="257" actId="207"/>
          <ac:spMkLst>
            <pc:docMk/>
            <pc:sldMk cId="3354120846" sldId="263"/>
            <ac:spMk id="7" creationId="{65077B6F-10A8-462D-9B97-3ED908A90CD2}"/>
          </ac:spMkLst>
        </pc:spChg>
        <pc:spChg chg="mod">
          <ac:chgData name="TAN Mei Yi [Harrisdale Senior High School]" userId="f9f029c9-d743-4d60-9f2c-e74bdec1ab07" providerId="ADAL" clId="{EC486DBA-5717-4048-AFE4-2990C473D674}" dt="2023-03-21T02:50:33.261" v="257" actId="207"/>
          <ac:spMkLst>
            <pc:docMk/>
            <pc:sldMk cId="3354120846" sldId="263"/>
            <ac:spMk id="8" creationId="{F827F755-30E8-414B-9843-28FF7B0A5AD0}"/>
          </ac:spMkLst>
        </pc:spChg>
        <pc:spChg chg="mod">
          <ac:chgData name="TAN Mei Yi [Harrisdale Senior High School]" userId="f9f029c9-d743-4d60-9f2c-e74bdec1ab07" providerId="ADAL" clId="{EC486DBA-5717-4048-AFE4-2990C473D674}" dt="2023-03-21T02:50:33.261" v="257" actId="207"/>
          <ac:spMkLst>
            <pc:docMk/>
            <pc:sldMk cId="3354120846" sldId="263"/>
            <ac:spMk id="9" creationId="{D9CCBFFF-EB89-468B-A5F6-8E755ED94E36}"/>
          </ac:spMkLst>
        </pc:spChg>
        <pc:spChg chg="mod">
          <ac:chgData name="TAN Mei Yi [Harrisdale Senior High School]" userId="f9f029c9-d743-4d60-9f2c-e74bdec1ab07" providerId="ADAL" clId="{EC486DBA-5717-4048-AFE4-2990C473D674}" dt="2023-03-21T02:50:33.261" v="257" actId="207"/>
          <ac:spMkLst>
            <pc:docMk/>
            <pc:sldMk cId="3354120846" sldId="263"/>
            <ac:spMk id="10" creationId="{303F7EC0-B72B-4022-8A68-7FF844B47F5B}"/>
          </ac:spMkLst>
        </pc:spChg>
        <pc:spChg chg="del">
          <ac:chgData name="TAN Mei Yi [Harrisdale Senior High School]" userId="f9f029c9-d743-4d60-9f2c-e74bdec1ab07" providerId="ADAL" clId="{EC486DBA-5717-4048-AFE4-2990C473D674}" dt="2023-03-21T02:48:22.122" v="235" actId="478"/>
          <ac:spMkLst>
            <pc:docMk/>
            <pc:sldMk cId="3354120846" sldId="263"/>
            <ac:spMk id="11" creationId="{16E148F6-8EC3-4934-9DA7-042C85BFA198}"/>
          </ac:spMkLst>
        </pc:spChg>
      </pc:sldChg>
      <pc:sldChg chg="modSp add mod">
        <pc:chgData name="TAN Mei Yi [Harrisdale Senior High School]" userId="f9f029c9-d743-4d60-9f2c-e74bdec1ab07" providerId="ADAL" clId="{EC486DBA-5717-4048-AFE4-2990C473D674}" dt="2023-03-21T04:40:29.208" v="1023" actId="207"/>
        <pc:sldMkLst>
          <pc:docMk/>
          <pc:sldMk cId="3746843768" sldId="265"/>
        </pc:sldMkLst>
        <pc:spChg chg="mod">
          <ac:chgData name="TAN Mei Yi [Harrisdale Senior High School]" userId="f9f029c9-d743-4d60-9f2c-e74bdec1ab07" providerId="ADAL" clId="{EC486DBA-5717-4048-AFE4-2990C473D674}" dt="2023-03-21T02:47:51.569" v="222" actId="208"/>
          <ac:spMkLst>
            <pc:docMk/>
            <pc:sldMk cId="3746843768" sldId="265"/>
            <ac:spMk id="4" creationId="{857D9585-9D3E-4A06-9F81-67B58D5176A9}"/>
          </ac:spMkLst>
        </pc:spChg>
        <pc:spChg chg="mod">
          <ac:chgData name="TAN Mei Yi [Harrisdale Senior High School]" userId="f9f029c9-d743-4d60-9f2c-e74bdec1ab07" providerId="ADAL" clId="{EC486DBA-5717-4048-AFE4-2990C473D674}" dt="2023-03-21T04:40:29.208" v="1023" actId="207"/>
          <ac:spMkLst>
            <pc:docMk/>
            <pc:sldMk cId="3746843768" sldId="265"/>
            <ac:spMk id="6" creationId="{6F658A58-2EE8-413E-B20C-C41D4DD7BCAD}"/>
          </ac:spMkLst>
        </pc:spChg>
        <pc:spChg chg="mod">
          <ac:chgData name="TAN Mei Yi [Harrisdale Senior High School]" userId="f9f029c9-d743-4d60-9f2c-e74bdec1ab07" providerId="ADAL" clId="{EC486DBA-5717-4048-AFE4-2990C473D674}" dt="2023-03-21T04:40:29.208" v="1023" actId="207"/>
          <ac:spMkLst>
            <pc:docMk/>
            <pc:sldMk cId="3746843768" sldId="265"/>
            <ac:spMk id="7" creationId="{816B3E95-E528-4200-9281-DECD03B804AA}"/>
          </ac:spMkLst>
        </pc:spChg>
        <pc:spChg chg="mod">
          <ac:chgData name="TAN Mei Yi [Harrisdale Senior High School]" userId="f9f029c9-d743-4d60-9f2c-e74bdec1ab07" providerId="ADAL" clId="{EC486DBA-5717-4048-AFE4-2990C473D674}" dt="2023-03-21T04:40:29.208" v="1023" actId="207"/>
          <ac:spMkLst>
            <pc:docMk/>
            <pc:sldMk cId="3746843768" sldId="265"/>
            <ac:spMk id="8" creationId="{D695D14D-8EE5-424C-8224-C7AB6C9E1952}"/>
          </ac:spMkLst>
        </pc:spChg>
        <pc:spChg chg="mod">
          <ac:chgData name="TAN Mei Yi [Harrisdale Senior High School]" userId="f9f029c9-d743-4d60-9f2c-e74bdec1ab07" providerId="ADAL" clId="{EC486DBA-5717-4048-AFE4-2990C473D674}" dt="2023-03-21T04:40:29.208" v="1023" actId="207"/>
          <ac:spMkLst>
            <pc:docMk/>
            <pc:sldMk cId="3746843768" sldId="265"/>
            <ac:spMk id="9" creationId="{B5D182F9-D5D9-4FBA-AD4D-F8486031ECED}"/>
          </ac:spMkLst>
        </pc:spChg>
        <pc:spChg chg="mod">
          <ac:chgData name="TAN Mei Yi [Harrisdale Senior High School]" userId="f9f029c9-d743-4d60-9f2c-e74bdec1ab07" providerId="ADAL" clId="{EC486DBA-5717-4048-AFE4-2990C473D674}" dt="2023-03-21T04:39:24.766" v="1017" actId="20577"/>
          <ac:spMkLst>
            <pc:docMk/>
            <pc:sldMk cId="3746843768" sldId="265"/>
            <ac:spMk id="10" creationId="{E4BD47E4-0554-49EB-8EE4-C142AF30F3C9}"/>
          </ac:spMkLst>
        </pc:spChg>
        <pc:spChg chg="mod">
          <ac:chgData name="TAN Mei Yi [Harrisdale Senior High School]" userId="f9f029c9-d743-4d60-9f2c-e74bdec1ab07" providerId="ADAL" clId="{EC486DBA-5717-4048-AFE4-2990C473D674}" dt="2023-03-21T04:40:29.208" v="1023" actId="207"/>
          <ac:spMkLst>
            <pc:docMk/>
            <pc:sldMk cId="3746843768" sldId="265"/>
            <ac:spMk id="12" creationId="{DCEB5DFD-A0CF-41D2-B30D-4962CE49AD7F}"/>
          </ac:spMkLst>
        </pc:spChg>
        <pc:spChg chg="mod">
          <ac:chgData name="TAN Mei Yi [Harrisdale Senior High School]" userId="f9f029c9-d743-4d60-9f2c-e74bdec1ab07" providerId="ADAL" clId="{EC486DBA-5717-4048-AFE4-2990C473D674}" dt="2023-03-21T04:40:29.208" v="1023" actId="207"/>
          <ac:spMkLst>
            <pc:docMk/>
            <pc:sldMk cId="3746843768" sldId="265"/>
            <ac:spMk id="13" creationId="{3B42FDA0-E557-45B7-A741-741B8C74404E}"/>
          </ac:spMkLst>
        </pc:spChg>
        <pc:spChg chg="mod">
          <ac:chgData name="TAN Mei Yi [Harrisdale Senior High School]" userId="f9f029c9-d743-4d60-9f2c-e74bdec1ab07" providerId="ADAL" clId="{EC486DBA-5717-4048-AFE4-2990C473D674}" dt="2023-03-21T04:40:29.208" v="1023" actId="207"/>
          <ac:spMkLst>
            <pc:docMk/>
            <pc:sldMk cId="3746843768" sldId="265"/>
            <ac:spMk id="14" creationId="{B657AB40-1BD6-4E88-A65C-4968D75DC110}"/>
          </ac:spMkLst>
        </pc:spChg>
        <pc:spChg chg="mod">
          <ac:chgData name="TAN Mei Yi [Harrisdale Senior High School]" userId="f9f029c9-d743-4d60-9f2c-e74bdec1ab07" providerId="ADAL" clId="{EC486DBA-5717-4048-AFE4-2990C473D674}" dt="2023-03-21T04:40:29.208" v="1023" actId="207"/>
          <ac:spMkLst>
            <pc:docMk/>
            <pc:sldMk cId="3746843768" sldId="265"/>
            <ac:spMk id="15" creationId="{7E1CD734-185F-4B6E-8506-E9803779502F}"/>
          </ac:spMkLst>
        </pc:spChg>
        <pc:grpChg chg="mod">
          <ac:chgData name="TAN Mei Yi [Harrisdale Senior High School]" userId="f9f029c9-d743-4d60-9f2c-e74bdec1ab07" providerId="ADAL" clId="{EC486DBA-5717-4048-AFE4-2990C473D674}" dt="2023-03-21T04:39:53.521" v="1021" actId="1076"/>
          <ac:grpSpMkLst>
            <pc:docMk/>
            <pc:sldMk cId="3746843768" sldId="265"/>
            <ac:grpSpMk id="57" creationId="{EE5C530B-5E85-4656-A371-BBB36077B596}"/>
          </ac:grpSpMkLst>
        </pc:grpChg>
        <pc:grpChg chg="mod">
          <ac:chgData name="TAN Mei Yi [Harrisdale Senior High School]" userId="f9f029c9-d743-4d60-9f2c-e74bdec1ab07" providerId="ADAL" clId="{EC486DBA-5717-4048-AFE4-2990C473D674}" dt="2023-03-21T04:39:53.521" v="1021" actId="1076"/>
          <ac:grpSpMkLst>
            <pc:docMk/>
            <pc:sldMk cId="3746843768" sldId="265"/>
            <ac:grpSpMk id="58" creationId="{EC95FB4B-E5D4-45EF-A9DD-B00FAEF74688}"/>
          </ac:grpSpMkLst>
        </pc:grpChg>
        <pc:grpChg chg="mod">
          <ac:chgData name="TAN Mei Yi [Harrisdale Senior High School]" userId="f9f029c9-d743-4d60-9f2c-e74bdec1ab07" providerId="ADAL" clId="{EC486DBA-5717-4048-AFE4-2990C473D674}" dt="2023-03-21T04:39:47.884" v="1018" actId="1076"/>
          <ac:grpSpMkLst>
            <pc:docMk/>
            <pc:sldMk cId="3746843768" sldId="265"/>
            <ac:grpSpMk id="59" creationId="{18ABDC92-6615-424D-BACF-2FDA548B83DB}"/>
          </ac:grpSpMkLst>
        </pc:grpChg>
        <pc:inkChg chg="mod">
          <ac:chgData name="TAN Mei Yi [Harrisdale Senior High School]" userId="f9f029c9-d743-4d60-9f2c-e74bdec1ab07" providerId="ADAL" clId="{EC486DBA-5717-4048-AFE4-2990C473D674}" dt="2023-03-21T04:39:47.884" v="1018" actId="1076"/>
          <ac:inkMkLst>
            <pc:docMk/>
            <pc:sldMk cId="3746843768" sldId="265"/>
            <ac:inkMk id="35" creationId="{99D35F93-208D-47D7-A41E-CCE5AD39914C}"/>
          </ac:inkMkLst>
        </pc:inkChg>
      </pc:sldChg>
      <pc:sldChg chg="addSp delSp modSp add mod modAnim">
        <pc:chgData name="TAN Mei Yi [Harrisdale Senior High School]" userId="f9f029c9-d743-4d60-9f2c-e74bdec1ab07" providerId="ADAL" clId="{EC486DBA-5717-4048-AFE4-2990C473D674}" dt="2023-03-21T04:41:12.200" v="1033"/>
        <pc:sldMkLst>
          <pc:docMk/>
          <pc:sldMk cId="1976409363" sldId="266"/>
        </pc:sldMkLst>
        <pc:spChg chg="add mod">
          <ac:chgData name="TAN Mei Yi [Harrisdale Senior High School]" userId="f9f029c9-d743-4d60-9f2c-e74bdec1ab07" providerId="ADAL" clId="{EC486DBA-5717-4048-AFE4-2990C473D674}" dt="2023-03-21T02:48:01.001" v="226"/>
          <ac:spMkLst>
            <pc:docMk/>
            <pc:sldMk cId="1976409363" sldId="266"/>
            <ac:spMk id="2" creationId="{CC027075-24BB-2BB2-3EB8-E0D7C40ED191}"/>
          </ac:spMkLst>
        </pc:spChg>
        <pc:spChg chg="mod">
          <ac:chgData name="TAN Mei Yi [Harrisdale Senior High School]" userId="f9f029c9-d743-4d60-9f2c-e74bdec1ab07" providerId="ADAL" clId="{EC486DBA-5717-4048-AFE4-2990C473D674}" dt="2023-03-21T04:41:01.704" v="1030" actId="207"/>
          <ac:spMkLst>
            <pc:docMk/>
            <pc:sldMk cId="1976409363" sldId="266"/>
            <ac:spMk id="4" creationId="{24F0FCCC-18BE-4626-A628-761556E71901}"/>
          </ac:spMkLst>
        </pc:spChg>
        <pc:spChg chg="mod">
          <ac:chgData name="TAN Mei Yi [Harrisdale Senior High School]" userId="f9f029c9-d743-4d60-9f2c-e74bdec1ab07" providerId="ADAL" clId="{EC486DBA-5717-4048-AFE4-2990C473D674}" dt="2023-03-21T04:40:55.227" v="1029" actId="207"/>
          <ac:spMkLst>
            <pc:docMk/>
            <pc:sldMk cId="1976409363" sldId="266"/>
            <ac:spMk id="6" creationId="{C527E3E7-15C6-4290-8A88-8FEA91EFA01E}"/>
          </ac:spMkLst>
        </pc:spChg>
        <pc:spChg chg="mod">
          <ac:chgData name="TAN Mei Yi [Harrisdale Senior High School]" userId="f9f029c9-d743-4d60-9f2c-e74bdec1ab07" providerId="ADAL" clId="{EC486DBA-5717-4048-AFE4-2990C473D674}" dt="2023-03-21T04:40:55.227" v="1029" actId="207"/>
          <ac:spMkLst>
            <pc:docMk/>
            <pc:sldMk cId="1976409363" sldId="266"/>
            <ac:spMk id="7" creationId="{DB85549C-FDAE-40E5-B5F8-F07CEAB7AA75}"/>
          </ac:spMkLst>
        </pc:spChg>
        <pc:spChg chg="mod">
          <ac:chgData name="TAN Mei Yi [Harrisdale Senior High School]" userId="f9f029c9-d743-4d60-9f2c-e74bdec1ab07" providerId="ADAL" clId="{EC486DBA-5717-4048-AFE4-2990C473D674}" dt="2023-03-21T04:40:55.227" v="1029" actId="207"/>
          <ac:spMkLst>
            <pc:docMk/>
            <pc:sldMk cId="1976409363" sldId="266"/>
            <ac:spMk id="8" creationId="{6CC20FF9-835B-4953-9FEA-13B90A45E76F}"/>
          </ac:spMkLst>
        </pc:spChg>
        <pc:spChg chg="mod">
          <ac:chgData name="TAN Mei Yi [Harrisdale Senior High School]" userId="f9f029c9-d743-4d60-9f2c-e74bdec1ab07" providerId="ADAL" clId="{EC486DBA-5717-4048-AFE4-2990C473D674}" dt="2023-03-21T04:40:55.227" v="1029" actId="207"/>
          <ac:spMkLst>
            <pc:docMk/>
            <pc:sldMk cId="1976409363" sldId="266"/>
            <ac:spMk id="9" creationId="{05BACD37-D8C5-4A2A-A8C9-9BE961A078E0}"/>
          </ac:spMkLst>
        </pc:spChg>
        <pc:spChg chg="mod">
          <ac:chgData name="TAN Mei Yi [Harrisdale Senior High School]" userId="f9f029c9-d743-4d60-9f2c-e74bdec1ab07" providerId="ADAL" clId="{EC486DBA-5717-4048-AFE4-2990C473D674}" dt="2023-03-21T04:40:55.227" v="1029" actId="207"/>
          <ac:spMkLst>
            <pc:docMk/>
            <pc:sldMk cId="1976409363" sldId="266"/>
            <ac:spMk id="10" creationId="{049724AB-61E2-4EF2-9128-CF9B13CA4868}"/>
          </ac:spMkLst>
        </pc:spChg>
        <pc:spChg chg="del">
          <ac:chgData name="TAN Mei Yi [Harrisdale Senior High School]" userId="f9f029c9-d743-4d60-9f2c-e74bdec1ab07" providerId="ADAL" clId="{EC486DBA-5717-4048-AFE4-2990C473D674}" dt="2023-03-21T02:48:00.723" v="225" actId="478"/>
          <ac:spMkLst>
            <pc:docMk/>
            <pc:sldMk cId="1976409363" sldId="266"/>
            <ac:spMk id="11" creationId="{AF5C1421-D5F0-4114-ADBF-AB99F070D418}"/>
          </ac:spMkLst>
        </pc:spChg>
      </pc:sldChg>
      <pc:sldChg chg="addSp delSp modSp add mod">
        <pc:chgData name="TAN Mei Yi [Harrisdale Senior High School]" userId="f9f029c9-d743-4d60-9f2c-e74bdec1ab07" providerId="ADAL" clId="{EC486DBA-5717-4048-AFE4-2990C473D674}" dt="2023-03-21T02:52:24.419" v="284" actId="113"/>
        <pc:sldMkLst>
          <pc:docMk/>
          <pc:sldMk cId="1415708637" sldId="267"/>
        </pc:sldMkLst>
        <pc:spChg chg="mod">
          <ac:chgData name="TAN Mei Yi [Harrisdale Senior High School]" userId="f9f029c9-d743-4d60-9f2c-e74bdec1ab07" providerId="ADAL" clId="{EC486DBA-5717-4048-AFE4-2990C473D674}" dt="2023-03-21T02:52:24.419" v="284" actId="113"/>
          <ac:spMkLst>
            <pc:docMk/>
            <pc:sldMk cId="1415708637" sldId="267"/>
            <ac:spMk id="2" creationId="{17A8023C-83B6-4A79-BCD9-45E6E6A910CB}"/>
          </ac:spMkLst>
        </pc:spChg>
        <pc:spChg chg="add mod">
          <ac:chgData name="TAN Mei Yi [Harrisdale Senior High School]" userId="f9f029c9-d743-4d60-9f2c-e74bdec1ab07" providerId="ADAL" clId="{EC486DBA-5717-4048-AFE4-2990C473D674}" dt="2023-03-21T02:48:04.662" v="228"/>
          <ac:spMkLst>
            <pc:docMk/>
            <pc:sldMk cId="1415708637" sldId="267"/>
            <ac:spMk id="3" creationId="{91C862D0-0172-87C2-CBB0-2FF46D101744}"/>
          </ac:spMkLst>
        </pc:spChg>
        <pc:spChg chg="mod">
          <ac:chgData name="TAN Mei Yi [Harrisdale Senior High School]" userId="f9f029c9-d743-4d60-9f2c-e74bdec1ab07" providerId="ADAL" clId="{EC486DBA-5717-4048-AFE4-2990C473D674}" dt="2023-03-21T02:52:18.462" v="282" actId="207"/>
          <ac:spMkLst>
            <pc:docMk/>
            <pc:sldMk cId="1415708637" sldId="267"/>
            <ac:spMk id="4" creationId="{24F0FCCC-18BE-4626-A628-761556E71901}"/>
          </ac:spMkLst>
        </pc:spChg>
        <pc:spChg chg="mod">
          <ac:chgData name="TAN Mei Yi [Harrisdale Senior High School]" userId="f9f029c9-d743-4d60-9f2c-e74bdec1ab07" providerId="ADAL" clId="{EC486DBA-5717-4048-AFE4-2990C473D674}" dt="2023-03-21T02:52:05.620" v="281" actId="207"/>
          <ac:spMkLst>
            <pc:docMk/>
            <pc:sldMk cId="1415708637" sldId="267"/>
            <ac:spMk id="6" creationId="{C527E3E7-15C6-4290-8A88-8FEA91EFA01E}"/>
          </ac:spMkLst>
        </pc:spChg>
        <pc:spChg chg="mod">
          <ac:chgData name="TAN Mei Yi [Harrisdale Senior High School]" userId="f9f029c9-d743-4d60-9f2c-e74bdec1ab07" providerId="ADAL" clId="{EC486DBA-5717-4048-AFE4-2990C473D674}" dt="2023-03-21T02:52:05.620" v="281" actId="207"/>
          <ac:spMkLst>
            <pc:docMk/>
            <pc:sldMk cId="1415708637" sldId="267"/>
            <ac:spMk id="7" creationId="{DB85549C-FDAE-40E5-B5F8-F07CEAB7AA75}"/>
          </ac:spMkLst>
        </pc:spChg>
        <pc:spChg chg="mod">
          <ac:chgData name="TAN Mei Yi [Harrisdale Senior High School]" userId="f9f029c9-d743-4d60-9f2c-e74bdec1ab07" providerId="ADAL" clId="{EC486DBA-5717-4048-AFE4-2990C473D674}" dt="2023-03-21T02:52:05.620" v="281" actId="207"/>
          <ac:spMkLst>
            <pc:docMk/>
            <pc:sldMk cId="1415708637" sldId="267"/>
            <ac:spMk id="8" creationId="{6CC20FF9-835B-4953-9FEA-13B90A45E76F}"/>
          </ac:spMkLst>
        </pc:spChg>
        <pc:spChg chg="mod">
          <ac:chgData name="TAN Mei Yi [Harrisdale Senior High School]" userId="f9f029c9-d743-4d60-9f2c-e74bdec1ab07" providerId="ADAL" clId="{EC486DBA-5717-4048-AFE4-2990C473D674}" dt="2023-03-21T02:52:05.620" v="281" actId="207"/>
          <ac:spMkLst>
            <pc:docMk/>
            <pc:sldMk cId="1415708637" sldId="267"/>
            <ac:spMk id="9" creationId="{05BACD37-D8C5-4A2A-A8C9-9BE961A078E0}"/>
          </ac:spMkLst>
        </pc:spChg>
        <pc:spChg chg="mod">
          <ac:chgData name="TAN Mei Yi [Harrisdale Senior High School]" userId="f9f029c9-d743-4d60-9f2c-e74bdec1ab07" providerId="ADAL" clId="{EC486DBA-5717-4048-AFE4-2990C473D674}" dt="2023-03-21T02:52:05.620" v="281" actId="207"/>
          <ac:spMkLst>
            <pc:docMk/>
            <pc:sldMk cId="1415708637" sldId="267"/>
            <ac:spMk id="10" creationId="{049724AB-61E2-4EF2-9128-CF9B13CA4868}"/>
          </ac:spMkLst>
        </pc:spChg>
        <pc:spChg chg="del">
          <ac:chgData name="TAN Mei Yi [Harrisdale Senior High School]" userId="f9f029c9-d743-4d60-9f2c-e74bdec1ab07" providerId="ADAL" clId="{EC486DBA-5717-4048-AFE4-2990C473D674}" dt="2023-03-21T02:48:04.446" v="227" actId="478"/>
          <ac:spMkLst>
            <pc:docMk/>
            <pc:sldMk cId="1415708637" sldId="267"/>
            <ac:spMk id="11" creationId="{AF5C1421-D5F0-4114-ADBF-AB99F070D418}"/>
          </ac:spMkLst>
        </pc:spChg>
        <pc:spChg chg="mod">
          <ac:chgData name="TAN Mei Yi [Harrisdale Senior High School]" userId="f9f029c9-d743-4d60-9f2c-e74bdec1ab07" providerId="ADAL" clId="{EC486DBA-5717-4048-AFE4-2990C473D674}" dt="2023-03-21T02:52:24.419" v="284" actId="113"/>
          <ac:spMkLst>
            <pc:docMk/>
            <pc:sldMk cId="1415708637" sldId="267"/>
            <ac:spMk id="12" creationId="{5EAB6DE4-31F0-4A9D-82A9-F9101EE6C589}"/>
          </ac:spMkLst>
        </pc:spChg>
        <pc:spChg chg="mod">
          <ac:chgData name="TAN Mei Yi [Harrisdale Senior High School]" userId="f9f029c9-d743-4d60-9f2c-e74bdec1ab07" providerId="ADAL" clId="{EC486DBA-5717-4048-AFE4-2990C473D674}" dt="2023-03-21T02:52:24.419" v="284" actId="113"/>
          <ac:spMkLst>
            <pc:docMk/>
            <pc:sldMk cId="1415708637" sldId="267"/>
            <ac:spMk id="13" creationId="{D55BEB69-D4B0-469D-ACBA-9A6711528EA7}"/>
          </ac:spMkLst>
        </pc:spChg>
      </pc:sldChg>
      <pc:sldChg chg="addSp delSp modSp add mod modAnim">
        <pc:chgData name="TAN Mei Yi [Harrisdale Senior High School]" userId="f9f029c9-d743-4d60-9f2c-e74bdec1ab07" providerId="ADAL" clId="{EC486DBA-5717-4048-AFE4-2990C473D674}" dt="2023-03-21T02:51:03.155" v="271" actId="20577"/>
        <pc:sldMkLst>
          <pc:docMk/>
          <pc:sldMk cId="3715311180" sldId="268"/>
        </pc:sldMkLst>
        <pc:spChg chg="add mod">
          <ac:chgData name="TAN Mei Yi [Harrisdale Senior High School]" userId="f9f029c9-d743-4d60-9f2c-e74bdec1ab07" providerId="ADAL" clId="{EC486DBA-5717-4048-AFE4-2990C473D674}" dt="2023-03-21T02:51:03.155" v="271" actId="20577"/>
          <ac:spMkLst>
            <pc:docMk/>
            <pc:sldMk cId="3715311180" sldId="268"/>
            <ac:spMk id="2" creationId="{DEE5ED94-0D0F-5D85-D495-802680694B2A}"/>
          </ac:spMkLst>
        </pc:spChg>
        <pc:spChg chg="mod">
          <ac:chgData name="TAN Mei Yi [Harrisdale Senior High School]" userId="f9f029c9-d743-4d60-9f2c-e74bdec1ab07" providerId="ADAL" clId="{EC486DBA-5717-4048-AFE4-2990C473D674}" dt="2023-03-21T02:49:40.367" v="245" actId="207"/>
          <ac:spMkLst>
            <pc:docMk/>
            <pc:sldMk cId="3715311180" sldId="268"/>
            <ac:spMk id="4" creationId="{8ACB896E-A3D1-4615-A427-8BA83DFC8494}"/>
          </ac:spMkLst>
        </pc:spChg>
        <pc:spChg chg="mod">
          <ac:chgData name="TAN Mei Yi [Harrisdale Senior High School]" userId="f9f029c9-d743-4d60-9f2c-e74bdec1ab07" providerId="ADAL" clId="{EC486DBA-5717-4048-AFE4-2990C473D674}" dt="2023-03-21T02:49:30.060" v="243" actId="207"/>
          <ac:spMkLst>
            <pc:docMk/>
            <pc:sldMk cId="3715311180" sldId="268"/>
            <ac:spMk id="6" creationId="{B23A6F3D-A98A-4662-AD55-B35550C0C593}"/>
          </ac:spMkLst>
        </pc:spChg>
        <pc:spChg chg="mod">
          <ac:chgData name="TAN Mei Yi [Harrisdale Senior High School]" userId="f9f029c9-d743-4d60-9f2c-e74bdec1ab07" providerId="ADAL" clId="{EC486DBA-5717-4048-AFE4-2990C473D674}" dt="2023-03-21T02:49:30.060" v="243" actId="207"/>
          <ac:spMkLst>
            <pc:docMk/>
            <pc:sldMk cId="3715311180" sldId="268"/>
            <ac:spMk id="7" creationId="{65077B6F-10A8-462D-9B97-3ED908A90CD2}"/>
          </ac:spMkLst>
        </pc:spChg>
        <pc:spChg chg="mod">
          <ac:chgData name="TAN Mei Yi [Harrisdale Senior High School]" userId="f9f029c9-d743-4d60-9f2c-e74bdec1ab07" providerId="ADAL" clId="{EC486DBA-5717-4048-AFE4-2990C473D674}" dt="2023-03-21T02:49:30.060" v="243" actId="207"/>
          <ac:spMkLst>
            <pc:docMk/>
            <pc:sldMk cId="3715311180" sldId="268"/>
            <ac:spMk id="8" creationId="{F827F755-30E8-414B-9843-28FF7B0A5AD0}"/>
          </ac:spMkLst>
        </pc:spChg>
        <pc:spChg chg="mod">
          <ac:chgData name="TAN Mei Yi [Harrisdale Senior High School]" userId="f9f029c9-d743-4d60-9f2c-e74bdec1ab07" providerId="ADAL" clId="{EC486DBA-5717-4048-AFE4-2990C473D674}" dt="2023-03-21T02:49:30.060" v="243" actId="207"/>
          <ac:spMkLst>
            <pc:docMk/>
            <pc:sldMk cId="3715311180" sldId="268"/>
            <ac:spMk id="9" creationId="{D9CCBFFF-EB89-468B-A5F6-8E755ED94E36}"/>
          </ac:spMkLst>
        </pc:spChg>
        <pc:spChg chg="mod">
          <ac:chgData name="TAN Mei Yi [Harrisdale Senior High School]" userId="f9f029c9-d743-4d60-9f2c-e74bdec1ab07" providerId="ADAL" clId="{EC486DBA-5717-4048-AFE4-2990C473D674}" dt="2023-03-21T02:49:30.060" v="243" actId="207"/>
          <ac:spMkLst>
            <pc:docMk/>
            <pc:sldMk cId="3715311180" sldId="268"/>
            <ac:spMk id="10" creationId="{303F7EC0-B72B-4022-8A68-7FF844B47F5B}"/>
          </ac:spMkLst>
        </pc:spChg>
        <pc:spChg chg="del">
          <ac:chgData name="TAN Mei Yi [Harrisdale Senior High School]" userId="f9f029c9-d743-4d60-9f2c-e74bdec1ab07" providerId="ADAL" clId="{EC486DBA-5717-4048-AFE4-2990C473D674}" dt="2023-03-21T02:48:25.209" v="237" actId="478"/>
          <ac:spMkLst>
            <pc:docMk/>
            <pc:sldMk cId="3715311180" sldId="268"/>
            <ac:spMk id="11" creationId="{16E148F6-8EC3-4934-9DA7-042C85BFA198}"/>
          </ac:spMkLst>
        </pc:spChg>
      </pc:sldChg>
      <pc:sldChg chg="addSp delSp modSp add mod delAnim modAnim">
        <pc:chgData name="TAN Mei Yi [Harrisdale Senior High School]" userId="f9f029c9-d743-4d60-9f2c-e74bdec1ab07" providerId="ADAL" clId="{EC486DBA-5717-4048-AFE4-2990C473D674}" dt="2023-03-21T05:17:47.509" v="1930" actId="1076"/>
        <pc:sldMkLst>
          <pc:docMk/>
          <pc:sldMk cId="4017903647" sldId="269"/>
        </pc:sldMkLst>
        <pc:spChg chg="add mod">
          <ac:chgData name="TAN Mei Yi [Harrisdale Senior High School]" userId="f9f029c9-d743-4d60-9f2c-e74bdec1ab07" providerId="ADAL" clId="{EC486DBA-5717-4048-AFE4-2990C473D674}" dt="2023-03-21T02:48:08.910" v="230"/>
          <ac:spMkLst>
            <pc:docMk/>
            <pc:sldMk cId="4017903647" sldId="269"/>
            <ac:spMk id="2" creationId="{2924C50B-E2A6-BCF0-661E-81C61C46243C}"/>
          </ac:spMkLst>
        </pc:spChg>
        <pc:spChg chg="add mod">
          <ac:chgData name="TAN Mei Yi [Harrisdale Senior High School]" userId="f9f029c9-d743-4d60-9f2c-e74bdec1ab07" providerId="ADAL" clId="{EC486DBA-5717-4048-AFE4-2990C473D674}" dt="2023-03-21T05:17:47.509" v="1930" actId="1076"/>
          <ac:spMkLst>
            <pc:docMk/>
            <pc:sldMk cId="4017903647" sldId="269"/>
            <ac:spMk id="3" creationId="{0B55920C-A4AD-6A9A-B7B0-F08B76523531}"/>
          </ac:spMkLst>
        </pc:spChg>
        <pc:spChg chg="mod">
          <ac:chgData name="TAN Mei Yi [Harrisdale Senior High School]" userId="f9f029c9-d743-4d60-9f2c-e74bdec1ab07" providerId="ADAL" clId="{EC486DBA-5717-4048-AFE4-2990C473D674}" dt="2023-03-21T02:51:43.360" v="276" actId="113"/>
          <ac:spMkLst>
            <pc:docMk/>
            <pc:sldMk cId="4017903647" sldId="269"/>
            <ac:spMk id="4" creationId="{24F0FCCC-18BE-4626-A628-761556E71901}"/>
          </ac:spMkLst>
        </pc:spChg>
        <pc:spChg chg="del">
          <ac:chgData name="TAN Mei Yi [Harrisdale Senior High School]" userId="f9f029c9-d743-4d60-9f2c-e74bdec1ab07" providerId="ADAL" clId="{EC486DBA-5717-4048-AFE4-2990C473D674}" dt="2023-03-21T02:48:08.656" v="229" actId="478"/>
          <ac:spMkLst>
            <pc:docMk/>
            <pc:sldMk cId="4017903647" sldId="269"/>
            <ac:spMk id="11" creationId="{AF5C1421-D5F0-4114-ADBF-AB99F070D418}"/>
          </ac:spMkLst>
        </pc:spChg>
        <pc:grpChg chg="del">
          <ac:chgData name="TAN Mei Yi [Harrisdale Senior High School]" userId="f9f029c9-d743-4d60-9f2c-e74bdec1ab07" providerId="ADAL" clId="{EC486DBA-5717-4048-AFE4-2990C473D674}" dt="2023-03-21T05:17:32.132" v="1927" actId="478"/>
          <ac:grpSpMkLst>
            <pc:docMk/>
            <pc:sldMk cId="4017903647" sldId="269"/>
            <ac:grpSpMk id="33" creationId="{F26B45C0-4E44-42D7-835A-854A41A04CEF}"/>
          </ac:grpSpMkLst>
        </pc:grpChg>
        <pc:grpChg chg="del">
          <ac:chgData name="TAN Mei Yi [Harrisdale Senior High School]" userId="f9f029c9-d743-4d60-9f2c-e74bdec1ab07" providerId="ADAL" clId="{EC486DBA-5717-4048-AFE4-2990C473D674}" dt="2023-03-21T05:17:40.855" v="1928" actId="478"/>
          <ac:grpSpMkLst>
            <pc:docMk/>
            <pc:sldMk cId="4017903647" sldId="269"/>
            <ac:grpSpMk id="47" creationId="{4585DDDD-C3A3-458B-A904-364DEBBD0229}"/>
          </ac:grpSpMkLst>
        </pc:grpChg>
        <pc:grpChg chg="del">
          <ac:chgData name="TAN Mei Yi [Harrisdale Senior High School]" userId="f9f029c9-d743-4d60-9f2c-e74bdec1ab07" providerId="ADAL" clId="{EC486DBA-5717-4048-AFE4-2990C473D674}" dt="2023-03-21T05:17:42.829" v="1929" actId="478"/>
          <ac:grpSpMkLst>
            <pc:docMk/>
            <pc:sldMk cId="4017903647" sldId="269"/>
            <ac:grpSpMk id="48" creationId="{D7D2F604-C4D5-4D78-BCC0-7E9AF36C8DD4}"/>
          </ac:grpSpMkLst>
        </pc:grpChg>
        <pc:grpChg chg="del">
          <ac:chgData name="TAN Mei Yi [Harrisdale Senior High School]" userId="f9f029c9-d743-4d60-9f2c-e74bdec1ab07" providerId="ADAL" clId="{EC486DBA-5717-4048-AFE4-2990C473D674}" dt="2023-03-21T05:17:32.132" v="1927" actId="478"/>
          <ac:grpSpMkLst>
            <pc:docMk/>
            <pc:sldMk cId="4017903647" sldId="269"/>
            <ac:grpSpMk id="49" creationId="{7D0C699F-DC70-4157-936A-585B6AF5D127}"/>
          </ac:grpSpMkLst>
        </pc:grpChg>
        <pc:inkChg chg="del">
          <ac:chgData name="TAN Mei Yi [Harrisdale Senior High School]" userId="f9f029c9-d743-4d60-9f2c-e74bdec1ab07" providerId="ADAL" clId="{EC486DBA-5717-4048-AFE4-2990C473D674}" dt="2023-03-21T05:17:32.132" v="1927" actId="478"/>
          <ac:inkMkLst>
            <pc:docMk/>
            <pc:sldMk cId="4017903647" sldId="269"/>
            <ac:inkMk id="38" creationId="{27FF2E61-9E23-4ED0-BEF5-A6576DB49449}"/>
          </ac:inkMkLst>
        </pc:inkChg>
      </pc:sldChg>
      <pc:sldChg chg="addSp delSp modSp add mod delAnim modAnim">
        <pc:chgData name="TAN Mei Yi [Harrisdale Senior High School]" userId="f9f029c9-d743-4d60-9f2c-e74bdec1ab07" providerId="ADAL" clId="{EC486DBA-5717-4048-AFE4-2990C473D674}" dt="2023-03-21T05:20:39.007" v="2133" actId="1076"/>
        <pc:sldMkLst>
          <pc:docMk/>
          <pc:sldMk cId="2466663786" sldId="270"/>
        </pc:sldMkLst>
        <pc:spChg chg="mod">
          <ac:chgData name="TAN Mei Yi [Harrisdale Senior High School]" userId="f9f029c9-d743-4d60-9f2c-e74bdec1ab07" providerId="ADAL" clId="{EC486DBA-5717-4048-AFE4-2990C473D674}" dt="2023-03-21T05:20:34.637" v="2132" actId="20577"/>
          <ac:spMkLst>
            <pc:docMk/>
            <pc:sldMk cId="2466663786" sldId="270"/>
            <ac:spMk id="4" creationId="{24F0FCCC-18BE-4626-A628-761556E71901}"/>
          </ac:spMkLst>
        </pc:spChg>
        <pc:spChg chg="del">
          <ac:chgData name="TAN Mei Yi [Harrisdale Senior High School]" userId="f9f029c9-d743-4d60-9f2c-e74bdec1ab07" providerId="ADAL" clId="{EC486DBA-5717-4048-AFE4-2990C473D674}" dt="2023-03-21T02:48:13.884" v="231" actId="478"/>
          <ac:spMkLst>
            <pc:docMk/>
            <pc:sldMk cId="2466663786" sldId="270"/>
            <ac:spMk id="11" creationId="{AF5C1421-D5F0-4114-ADBF-AB99F070D418}"/>
          </ac:spMkLst>
        </pc:spChg>
        <pc:spChg chg="add mod">
          <ac:chgData name="TAN Mei Yi [Harrisdale Senior High School]" userId="f9f029c9-d743-4d60-9f2c-e74bdec1ab07" providerId="ADAL" clId="{EC486DBA-5717-4048-AFE4-2990C473D674}" dt="2023-03-21T02:48:14.084" v="232"/>
          <ac:spMkLst>
            <pc:docMk/>
            <pc:sldMk cId="2466663786" sldId="270"/>
            <ac:spMk id="16" creationId="{37831684-5520-5A0C-36CF-BE37FFDD35E0}"/>
          </ac:spMkLst>
        </pc:spChg>
        <pc:spChg chg="add mod">
          <ac:chgData name="TAN Mei Yi [Harrisdale Senior High School]" userId="f9f029c9-d743-4d60-9f2c-e74bdec1ab07" providerId="ADAL" clId="{EC486DBA-5717-4048-AFE4-2990C473D674}" dt="2023-03-21T05:19:02.894" v="1988" actId="1076"/>
          <ac:spMkLst>
            <pc:docMk/>
            <pc:sldMk cId="2466663786" sldId="270"/>
            <ac:spMk id="40" creationId="{9FD1A2C7-8E6B-F35D-8363-48ABB7701E8D}"/>
          </ac:spMkLst>
        </pc:spChg>
        <pc:spChg chg="add mod">
          <ac:chgData name="TAN Mei Yi [Harrisdale Senior High School]" userId="f9f029c9-d743-4d60-9f2c-e74bdec1ab07" providerId="ADAL" clId="{EC486DBA-5717-4048-AFE4-2990C473D674}" dt="2023-03-21T05:19:35.299" v="2029" actId="1076"/>
          <ac:spMkLst>
            <pc:docMk/>
            <pc:sldMk cId="2466663786" sldId="270"/>
            <ac:spMk id="42" creationId="{69226836-D747-F478-9EF1-E8ADFF0C6304}"/>
          </ac:spMkLst>
        </pc:spChg>
        <pc:spChg chg="add mod">
          <ac:chgData name="TAN Mei Yi [Harrisdale Senior High School]" userId="f9f029c9-d743-4d60-9f2c-e74bdec1ab07" providerId="ADAL" clId="{EC486DBA-5717-4048-AFE4-2990C473D674}" dt="2023-03-21T05:20:39.007" v="2133" actId="1076"/>
          <ac:spMkLst>
            <pc:docMk/>
            <pc:sldMk cId="2466663786" sldId="270"/>
            <ac:spMk id="44" creationId="{7B3116B9-17AE-A01B-B876-046B7A5BC286}"/>
          </ac:spMkLst>
        </pc:spChg>
        <pc:grpChg chg="del mod">
          <ac:chgData name="TAN Mei Yi [Harrisdale Senior High School]" userId="f9f029c9-d743-4d60-9f2c-e74bdec1ab07" providerId="ADAL" clId="{EC486DBA-5717-4048-AFE4-2990C473D674}" dt="2023-03-21T05:19:38.462" v="2030" actId="478"/>
          <ac:grpSpMkLst>
            <pc:docMk/>
            <pc:sldMk cId="2466663786" sldId="270"/>
            <ac:grpSpMk id="94" creationId="{F1EAD800-B639-4FE8-A5B1-97E666D1F4A4}"/>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4" creationId="{4BFF266F-837F-46C0-ABD1-C0DD2A4CF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5" creationId="{F25F5F65-F2D6-4587-BBC8-E62AD4AA0309}"/>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2" creationId="{B2879A39-F3A7-4398-927E-E4D5A43AE5E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5" creationId="{E911CF16-47EF-4654-93FE-8E565EEC409C}"/>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5" creationId="{38AFAEF1-2EC7-4616-9E05-3432CB530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6" creationId="{F3959A08-1C74-4904-827A-EF1DE912BF10}"/>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7" creationId="{F1BD8F8D-450B-4831-B4D7-EB7AF0B8D9B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72" creationId="{8EB0D086-1D50-439D-98A5-1AD55A805D2C}"/>
          </ac:grpSpMkLst>
        </pc:grpChg>
      </pc:sldChg>
      <pc:sldChg chg="addSp delSp modSp add mod delAnim">
        <pc:chgData name="TAN Mei Yi [Harrisdale Senior High School]" userId="f9f029c9-d743-4d60-9f2c-e74bdec1ab07" providerId="ADAL" clId="{EC486DBA-5717-4048-AFE4-2990C473D674}" dt="2023-03-21T05:22:14.664" v="2260" actId="1076"/>
        <pc:sldMkLst>
          <pc:docMk/>
          <pc:sldMk cId="2394672079" sldId="271"/>
        </pc:sldMkLst>
        <pc:spChg chg="mod">
          <ac:chgData name="TAN Mei Yi [Harrisdale Senior High School]" userId="f9f029c9-d743-4d60-9f2c-e74bdec1ab07" providerId="ADAL" clId="{EC486DBA-5717-4048-AFE4-2990C473D674}" dt="2023-03-21T05:20:58.463" v="2148"/>
          <ac:spMkLst>
            <pc:docMk/>
            <pc:sldMk cId="2394672079" sldId="271"/>
            <ac:spMk id="4" creationId="{24F0FCCC-18BE-4626-A628-761556E71901}"/>
          </ac:spMkLst>
        </pc:spChg>
        <pc:spChg chg="del">
          <ac:chgData name="TAN Mei Yi [Harrisdale Senior High School]" userId="f9f029c9-d743-4d60-9f2c-e74bdec1ab07" providerId="ADAL" clId="{EC486DBA-5717-4048-AFE4-2990C473D674}" dt="2023-03-21T02:48:17.812" v="233" actId="478"/>
          <ac:spMkLst>
            <pc:docMk/>
            <pc:sldMk cId="2394672079" sldId="271"/>
            <ac:spMk id="11" creationId="{AF5C1421-D5F0-4114-ADBF-AB99F070D418}"/>
          </ac:spMkLst>
        </pc:spChg>
        <pc:spChg chg="add mod">
          <ac:chgData name="TAN Mei Yi [Harrisdale Senior High School]" userId="f9f029c9-d743-4d60-9f2c-e74bdec1ab07" providerId="ADAL" clId="{EC486DBA-5717-4048-AFE4-2990C473D674}" dt="2023-03-21T02:48:18.028" v="234"/>
          <ac:spMkLst>
            <pc:docMk/>
            <pc:sldMk cId="2394672079" sldId="271"/>
            <ac:spMk id="15" creationId="{8546A0BA-3A12-3B4F-45EE-20AF19046B1A}"/>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8" creationId="{48ABF803-3459-C9B7-81E3-9EF179467B1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9" creationId="{A478C56C-2F70-332E-E025-A8007E1CC34C}"/>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0" creationId="{C7A8C393-2383-00BE-DE64-1CAEFE6C4B6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1" creationId="{4A585E42-3C99-5122-BA37-8A7FC6FC3866}"/>
          </ac:spMkLst>
        </pc:spChg>
        <pc:grpChg chg="del">
          <ac:chgData name="TAN Mei Yi [Harrisdale Senior High School]" userId="f9f029c9-d743-4d60-9f2c-e74bdec1ab07" providerId="ADAL" clId="{EC486DBA-5717-4048-AFE4-2990C473D674}" dt="2023-03-21T05:22:09.905" v="2259" actId="478"/>
          <ac:grpSpMkLst>
            <pc:docMk/>
            <pc:sldMk cId="2394672079" sldId="271"/>
            <ac:grpSpMk id="48" creationId="{816CAEFD-2D1F-4843-82C1-C94F251049D6}"/>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49" creationId="{3B5EE3C8-72D9-4483-8040-53E3B0593AB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0" creationId="{E1FC862B-158B-4B6B-94D5-5C3BCCAAA68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1" creationId="{BE0D477C-A299-4783-9B11-9AC3AF11F80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2" creationId="{87897EA5-5AA1-4900-888F-C10767F4436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3" creationId="{320E6763-11E9-4B80-BFFA-7FCF8E66C05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4" creationId="{23B7E548-9C8F-45B9-9DF1-BA9C3B915FD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5" creationId="{767D1FF1-E90B-4E81-B4C4-19257ECC9B7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6" creationId="{64E23160-80CF-4DD3-8A57-92073D75D84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78" creationId="{1209A937-07AE-46F3-B358-120BEBD4A3F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85" creationId="{27768DB5-CA68-4777-BF2C-18815F1C0C8C}"/>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6" creationId="{BDAC1F34-F658-446C-9B75-5936C3B03AC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7" creationId="{D4E55E0F-5D4E-4195-97BE-7B81450D877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8" creationId="{C1F8F080-5319-4CD4-920E-9DA6EADC2F4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9" creationId="{BD888179-C40E-491F-9C99-57098D64006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2" creationId="{C40CCE36-E46A-4D3A-8596-CDF0D5640C2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3" creationId="{0F5F3A65-5BD1-4CF0-AF93-D3269BE62E90}"/>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4" creationId="{347ADDE5-0C85-471D-8264-7F20AB542B5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5" creationId="{BD4B3D65-E64A-4400-8662-DE777598E977}"/>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6" creationId="{0DF91520-F658-4350-8A4D-22A2D8DE396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7" creationId="{CCEEF591-8D5B-4149-8AAC-19715DEFD981}"/>
          </ac:grpSpMkLst>
        </pc:grpChg>
        <pc:graphicFrameChg chg="mod">
          <ac:chgData name="TAN Mei Yi [Harrisdale Senior High School]" userId="f9f029c9-d743-4d60-9f2c-e74bdec1ab07" providerId="ADAL" clId="{EC486DBA-5717-4048-AFE4-2990C473D674}" dt="2023-03-21T02:51:22.313" v="274" actId="1076"/>
          <ac:graphicFrameMkLst>
            <pc:docMk/>
            <pc:sldMk cId="2394672079" sldId="271"/>
            <ac:graphicFrameMk id="5" creationId="{FD2F9DA5-5934-46CB-9EE3-B03FB0735D9E}"/>
          </ac:graphicFrameMkLst>
        </pc:graphicFrameChg>
      </pc:sldChg>
      <pc:sldChg chg="modSp mod">
        <pc:chgData name="TAN Mei Yi [Harrisdale Senior High School]" userId="f9f029c9-d743-4d60-9f2c-e74bdec1ab07" providerId="ADAL" clId="{EC486DBA-5717-4048-AFE4-2990C473D674}" dt="2023-03-21T02:48:33.061" v="241" actId="20577"/>
        <pc:sldMkLst>
          <pc:docMk/>
          <pc:sldMk cId="3000480193" sldId="288"/>
        </pc:sldMkLst>
        <pc:spChg chg="mod">
          <ac:chgData name="TAN Mei Yi [Harrisdale Senior High School]" userId="f9f029c9-d743-4d60-9f2c-e74bdec1ab07" providerId="ADAL" clId="{EC486DBA-5717-4048-AFE4-2990C473D674}" dt="2023-03-21T02:48:33.061" v="241" actId="20577"/>
          <ac:spMkLst>
            <pc:docMk/>
            <pc:sldMk cId="3000480193" sldId="288"/>
            <ac:spMk id="5" creationId="{00000000-0000-0000-0000-000000000000}"/>
          </ac:spMkLst>
        </pc:spChg>
      </pc:sldChg>
      <pc:sldChg chg="modSp mod">
        <pc:chgData name="TAN Mei Yi [Harrisdale Senior High School]" userId="f9f029c9-d743-4d60-9f2c-e74bdec1ab07" providerId="ADAL" clId="{EC486DBA-5717-4048-AFE4-2990C473D674}" dt="2023-03-21T22:59:46.522" v="2405"/>
        <pc:sldMkLst>
          <pc:docMk/>
          <pc:sldMk cId="2226349418" sldId="292"/>
        </pc:sldMkLst>
        <pc:spChg chg="mod">
          <ac:chgData name="TAN Mei Yi [Harrisdale Senior High School]" userId="f9f029c9-d743-4d60-9f2c-e74bdec1ab07" providerId="ADAL" clId="{EC486DBA-5717-4048-AFE4-2990C473D674}" dt="2023-03-21T22:59:46.522" v="2405"/>
          <ac:spMkLst>
            <pc:docMk/>
            <pc:sldMk cId="2226349418" sldId="292"/>
            <ac:spMk id="21" creationId="{8E7845BC-DC72-44E1-BABF-6AFB4DC3022D}"/>
          </ac:spMkLst>
        </pc:spChg>
        <pc:spChg chg="mod">
          <ac:chgData name="TAN Mei Yi [Harrisdale Senior High School]" userId="f9f029c9-d743-4d60-9f2c-e74bdec1ab07" providerId="ADAL" clId="{EC486DBA-5717-4048-AFE4-2990C473D674}" dt="2023-03-21T22:59:24.679" v="2395" actId="20577"/>
          <ac:spMkLst>
            <pc:docMk/>
            <pc:sldMk cId="2226349418" sldId="292"/>
            <ac:spMk id="22" creationId="{046BE2BE-401B-43B6-9F59-E6AE635E14BD}"/>
          </ac:spMkLst>
        </pc:spChg>
      </pc:sldChg>
      <pc:sldChg chg="modSp add mod modAnim">
        <pc:chgData name="TAN Mei Yi [Harrisdale Senior High School]" userId="f9f029c9-d743-4d60-9f2c-e74bdec1ab07" providerId="ADAL" clId="{EC486DBA-5717-4048-AFE4-2990C473D674}" dt="2023-03-21T04:33:46.490" v="975" actId="20577"/>
        <pc:sldMkLst>
          <pc:docMk/>
          <pc:sldMk cId="2811696938" sldId="293"/>
        </pc:sldMkLst>
        <pc:spChg chg="mod">
          <ac:chgData name="TAN Mei Yi [Harrisdale Senior High School]" userId="f9f029c9-d743-4d60-9f2c-e74bdec1ab07" providerId="ADAL" clId="{EC486DBA-5717-4048-AFE4-2990C473D674}" dt="2023-03-21T04:33:46.490" v="975" actId="20577"/>
          <ac:spMkLst>
            <pc:docMk/>
            <pc:sldMk cId="2811696938" sldId="293"/>
            <ac:spMk id="4" creationId="{C33CBBC9-2506-4DEC-A9E1-AB9BC31B565A}"/>
          </ac:spMkLst>
        </pc:spChg>
        <pc:spChg chg="mod">
          <ac:chgData name="TAN Mei Yi [Harrisdale Senior High School]" userId="f9f029c9-d743-4d60-9f2c-e74bdec1ab07" providerId="ADAL" clId="{EC486DBA-5717-4048-AFE4-2990C473D674}" dt="2023-03-21T02:56:27.549" v="299" actId="20577"/>
          <ac:spMkLst>
            <pc:docMk/>
            <pc:sldMk cId="2811696938" sldId="293"/>
            <ac:spMk id="5" creationId="{D348877A-2F02-4454-ACF2-75400B6026DA}"/>
          </ac:spMkLst>
        </pc:spChg>
      </pc:sldChg>
      <pc:sldChg chg="add del">
        <pc:chgData name="TAN Mei Yi [Harrisdale Senior High School]" userId="f9f029c9-d743-4d60-9f2c-e74bdec1ab07" providerId="ADAL" clId="{EC486DBA-5717-4048-AFE4-2990C473D674}" dt="2023-03-21T02:54:53.022" v="288" actId="47"/>
        <pc:sldMkLst>
          <pc:docMk/>
          <pc:sldMk cId="3560171451" sldId="293"/>
        </pc:sldMkLst>
      </pc:sldChg>
      <pc:sldChg chg="add del">
        <pc:chgData name="TAN Mei Yi [Harrisdale Senior High School]" userId="f9f029c9-d743-4d60-9f2c-e74bdec1ab07" providerId="ADAL" clId="{EC486DBA-5717-4048-AFE4-2990C473D674}" dt="2023-03-21T04:32:51.031" v="854"/>
        <pc:sldMkLst>
          <pc:docMk/>
          <pc:sldMk cId="55334486" sldId="294"/>
        </pc:sldMkLst>
      </pc:sldChg>
      <pc:sldChg chg="add">
        <pc:chgData name="TAN Mei Yi [Harrisdale Senior High School]" userId="f9f029c9-d743-4d60-9f2c-e74bdec1ab07" providerId="ADAL" clId="{EC486DBA-5717-4048-AFE4-2990C473D674}" dt="2023-03-21T04:41:17.018" v="1034"/>
        <pc:sldMkLst>
          <pc:docMk/>
          <pc:sldMk cId="3374432252" sldId="294"/>
        </pc:sldMkLst>
      </pc:sldChg>
      <pc:sldChg chg="addSp delSp modSp add mod ord delAnim modAnim">
        <pc:chgData name="TAN Mei Yi [Harrisdale Senior High School]" userId="f9f029c9-d743-4d60-9f2c-e74bdec1ab07" providerId="ADAL" clId="{EC486DBA-5717-4048-AFE4-2990C473D674}" dt="2023-03-21T05:16:50.952" v="1896" actId="20577"/>
        <pc:sldMkLst>
          <pc:docMk/>
          <pc:sldMk cId="2880449736" sldId="295"/>
        </pc:sldMkLst>
        <pc:spChg chg="mod">
          <ac:chgData name="TAN Mei Yi [Harrisdale Senior High School]" userId="f9f029c9-d743-4d60-9f2c-e74bdec1ab07" providerId="ADAL" clId="{EC486DBA-5717-4048-AFE4-2990C473D674}" dt="2023-03-21T05:13:14.847" v="1817" actId="1076"/>
          <ac:spMkLst>
            <pc:docMk/>
            <pc:sldMk cId="2880449736" sldId="295"/>
            <ac:spMk id="2" creationId="{17A8023C-83B6-4A79-BCD9-45E6E6A910CB}"/>
          </ac:spMkLst>
        </pc:spChg>
        <pc:spChg chg="mod">
          <ac:chgData name="TAN Mei Yi [Harrisdale Senior High School]" userId="f9f029c9-d743-4d60-9f2c-e74bdec1ab07" providerId="ADAL" clId="{EC486DBA-5717-4048-AFE4-2990C473D674}" dt="2023-03-21T05:13:08.648" v="1815" actId="255"/>
          <ac:spMkLst>
            <pc:docMk/>
            <pc:sldMk cId="2880449736" sldId="295"/>
            <ac:spMk id="4" creationId="{24F0FCCC-18BE-4626-A628-761556E71901}"/>
          </ac:spMkLst>
        </pc:spChg>
        <pc:spChg chg="del">
          <ac:chgData name="TAN Mei Yi [Harrisdale Senior High School]" userId="f9f029c9-d743-4d60-9f2c-e74bdec1ab07" providerId="ADAL" clId="{EC486DBA-5717-4048-AFE4-2990C473D674}" dt="2023-03-21T05:07:05.769" v="1673" actId="478"/>
          <ac:spMkLst>
            <pc:docMk/>
            <pc:sldMk cId="2880449736" sldId="295"/>
            <ac:spMk id="6" creationId="{C527E3E7-15C6-4290-8A88-8FEA91EFA01E}"/>
          </ac:spMkLst>
        </pc:spChg>
        <pc:spChg chg="del">
          <ac:chgData name="TAN Mei Yi [Harrisdale Senior High School]" userId="f9f029c9-d743-4d60-9f2c-e74bdec1ab07" providerId="ADAL" clId="{EC486DBA-5717-4048-AFE4-2990C473D674}" dt="2023-03-21T05:07:05.769" v="1673" actId="478"/>
          <ac:spMkLst>
            <pc:docMk/>
            <pc:sldMk cId="2880449736" sldId="295"/>
            <ac:spMk id="7" creationId="{DB85549C-FDAE-40E5-B5F8-F07CEAB7AA75}"/>
          </ac:spMkLst>
        </pc:spChg>
        <pc:spChg chg="del">
          <ac:chgData name="TAN Mei Yi [Harrisdale Senior High School]" userId="f9f029c9-d743-4d60-9f2c-e74bdec1ab07" providerId="ADAL" clId="{EC486DBA-5717-4048-AFE4-2990C473D674}" dt="2023-03-21T05:07:05.769" v="1673" actId="478"/>
          <ac:spMkLst>
            <pc:docMk/>
            <pc:sldMk cId="2880449736" sldId="295"/>
            <ac:spMk id="8" creationId="{6CC20FF9-835B-4953-9FEA-13B90A45E76F}"/>
          </ac:spMkLst>
        </pc:spChg>
        <pc:spChg chg="del">
          <ac:chgData name="TAN Mei Yi [Harrisdale Senior High School]" userId="f9f029c9-d743-4d60-9f2c-e74bdec1ab07" providerId="ADAL" clId="{EC486DBA-5717-4048-AFE4-2990C473D674}" dt="2023-03-21T05:07:05.769" v="1673" actId="478"/>
          <ac:spMkLst>
            <pc:docMk/>
            <pc:sldMk cId="2880449736" sldId="295"/>
            <ac:spMk id="9" creationId="{05BACD37-D8C5-4A2A-A8C9-9BE961A078E0}"/>
          </ac:spMkLst>
        </pc:spChg>
        <pc:spChg chg="del">
          <ac:chgData name="TAN Mei Yi [Harrisdale Senior High School]" userId="f9f029c9-d743-4d60-9f2c-e74bdec1ab07" providerId="ADAL" clId="{EC486DBA-5717-4048-AFE4-2990C473D674}" dt="2023-03-21T05:07:05.769" v="1673" actId="478"/>
          <ac:spMkLst>
            <pc:docMk/>
            <pc:sldMk cId="2880449736" sldId="295"/>
            <ac:spMk id="10" creationId="{049724AB-61E2-4EF2-9128-CF9B13CA4868}"/>
          </ac:spMkLst>
        </pc:spChg>
        <pc:spChg chg="add mod">
          <ac:chgData name="TAN Mei Yi [Harrisdale Senior High School]" userId="f9f029c9-d743-4d60-9f2c-e74bdec1ab07" providerId="ADAL" clId="{EC486DBA-5717-4048-AFE4-2990C473D674}" dt="2023-03-21T05:13:14.847" v="1817" actId="1076"/>
          <ac:spMkLst>
            <pc:docMk/>
            <pc:sldMk cId="2880449736" sldId="295"/>
            <ac:spMk id="11" creationId="{698EC20A-05B2-E76E-89D5-9729EE376200}"/>
          </ac:spMkLst>
        </pc:spChg>
        <pc:spChg chg="del">
          <ac:chgData name="TAN Mei Yi [Harrisdale Senior High School]" userId="f9f029c9-d743-4d60-9f2c-e74bdec1ab07" providerId="ADAL" clId="{EC486DBA-5717-4048-AFE4-2990C473D674}" dt="2023-03-21T05:11:19.833" v="1711" actId="478"/>
          <ac:spMkLst>
            <pc:docMk/>
            <pc:sldMk cId="2880449736" sldId="295"/>
            <ac:spMk id="12" creationId="{5EAB6DE4-31F0-4A9D-82A9-F9101EE6C589}"/>
          </ac:spMkLst>
        </pc:spChg>
        <pc:spChg chg="del">
          <ac:chgData name="TAN Mei Yi [Harrisdale Senior High School]" userId="f9f029c9-d743-4d60-9f2c-e74bdec1ab07" providerId="ADAL" clId="{EC486DBA-5717-4048-AFE4-2990C473D674}" dt="2023-03-21T05:11:19.833" v="1711" actId="478"/>
          <ac:spMkLst>
            <pc:docMk/>
            <pc:sldMk cId="2880449736" sldId="295"/>
            <ac:spMk id="13" creationId="{D55BEB69-D4B0-469D-ACBA-9A6711528EA7}"/>
          </ac:spMkLst>
        </pc:spChg>
        <pc:spChg chg="add mod">
          <ac:chgData name="TAN Mei Yi [Harrisdale Senior High School]" userId="f9f029c9-d743-4d60-9f2c-e74bdec1ab07" providerId="ADAL" clId="{EC486DBA-5717-4048-AFE4-2990C473D674}" dt="2023-03-21T05:15:48.316" v="1841"/>
          <ac:spMkLst>
            <pc:docMk/>
            <pc:sldMk cId="2880449736" sldId="295"/>
            <ac:spMk id="14" creationId="{EFAD14F6-A286-A971-86DC-50CBAAD8A434}"/>
          </ac:spMkLst>
        </pc:spChg>
        <pc:spChg chg="add mod">
          <ac:chgData name="TAN Mei Yi [Harrisdale Senior High School]" userId="f9f029c9-d743-4d60-9f2c-e74bdec1ab07" providerId="ADAL" clId="{EC486DBA-5717-4048-AFE4-2990C473D674}" dt="2023-03-21T05:16:18.738" v="1867" actId="20577"/>
          <ac:spMkLst>
            <pc:docMk/>
            <pc:sldMk cId="2880449736" sldId="295"/>
            <ac:spMk id="15" creationId="{36F73F35-4166-419D-744A-B6CCCC875DF6}"/>
          </ac:spMkLst>
        </pc:spChg>
        <pc:spChg chg="add mod">
          <ac:chgData name="TAN Mei Yi [Harrisdale Senior High School]" userId="f9f029c9-d743-4d60-9f2c-e74bdec1ab07" providerId="ADAL" clId="{EC486DBA-5717-4048-AFE4-2990C473D674}" dt="2023-03-21T05:13:35.166" v="1829" actId="1076"/>
          <ac:spMkLst>
            <pc:docMk/>
            <pc:sldMk cId="2880449736" sldId="295"/>
            <ac:spMk id="16" creationId="{5D147445-7994-396F-A418-5ECB318D56D6}"/>
          </ac:spMkLst>
        </pc:spChg>
        <pc:spChg chg="add mod">
          <ac:chgData name="TAN Mei Yi [Harrisdale Senior High School]" userId="f9f029c9-d743-4d60-9f2c-e74bdec1ab07" providerId="ADAL" clId="{EC486DBA-5717-4048-AFE4-2990C473D674}" dt="2023-03-21T05:16:10.382" v="1864" actId="20577"/>
          <ac:spMkLst>
            <pc:docMk/>
            <pc:sldMk cId="2880449736" sldId="295"/>
            <ac:spMk id="17" creationId="{01AB2453-6263-1627-C827-7DD209D0C069}"/>
          </ac:spMkLst>
        </pc:spChg>
        <pc:spChg chg="add mod">
          <ac:chgData name="TAN Mei Yi [Harrisdale Senior High School]" userId="f9f029c9-d743-4d60-9f2c-e74bdec1ab07" providerId="ADAL" clId="{EC486DBA-5717-4048-AFE4-2990C473D674}" dt="2023-03-21T05:16:40.578" v="1890" actId="20577"/>
          <ac:spMkLst>
            <pc:docMk/>
            <pc:sldMk cId="2880449736" sldId="295"/>
            <ac:spMk id="18" creationId="{C3EFC746-6A16-7BB8-32E8-983B43597596}"/>
          </ac:spMkLst>
        </pc:spChg>
        <pc:spChg chg="add mod">
          <ac:chgData name="TAN Mei Yi [Harrisdale Senior High School]" userId="f9f029c9-d743-4d60-9f2c-e74bdec1ab07" providerId="ADAL" clId="{EC486DBA-5717-4048-AFE4-2990C473D674}" dt="2023-03-21T05:16:50.952" v="1896" actId="20577"/>
          <ac:spMkLst>
            <pc:docMk/>
            <pc:sldMk cId="2880449736" sldId="295"/>
            <ac:spMk id="19" creationId="{8B0D94C0-3185-5A4C-9690-438F1E44682F}"/>
          </ac:spMkLst>
        </pc:spChg>
        <pc:graphicFrameChg chg="mod modGraphic">
          <ac:chgData name="TAN Mei Yi [Harrisdale Senior High School]" userId="f9f029c9-d743-4d60-9f2c-e74bdec1ab07" providerId="ADAL" clId="{EC486DBA-5717-4048-AFE4-2990C473D674}" dt="2023-03-21T05:07:11.212" v="1674" actId="1076"/>
          <ac:graphicFrameMkLst>
            <pc:docMk/>
            <pc:sldMk cId="2880449736" sldId="295"/>
            <ac:graphicFrameMk id="5" creationId="{FD2F9DA5-5934-46CB-9EE3-B03FB0735D9E}"/>
          </ac:graphicFrameMkLst>
        </pc:graphicFrameChg>
      </pc:sldChg>
      <pc:sldChg chg="del">
        <pc:chgData name="TAN Mei Yi [Harrisdale Senior High School]" userId="f9f029c9-d743-4d60-9f2c-e74bdec1ab07" providerId="ADAL" clId="{EC486DBA-5717-4048-AFE4-2990C473D674}" dt="2023-03-21T02:48:30.659" v="239" actId="47"/>
        <pc:sldMkLst>
          <pc:docMk/>
          <pc:sldMk cId="3063221053" sldId="554"/>
        </pc:sldMkLst>
      </pc:sldChg>
      <pc:sldChg chg="del">
        <pc:chgData name="TAN Mei Yi [Harrisdale Senior High School]" userId="f9f029c9-d743-4d60-9f2c-e74bdec1ab07" providerId="ADAL" clId="{EC486DBA-5717-4048-AFE4-2990C473D674}" dt="2023-03-21T02:48:30.659" v="239" actId="47"/>
        <pc:sldMkLst>
          <pc:docMk/>
          <pc:sldMk cId="1972687279" sldId="559"/>
        </pc:sldMkLst>
      </pc:sldChg>
      <pc:sldChg chg="del">
        <pc:chgData name="TAN Mei Yi [Harrisdale Senior High School]" userId="f9f029c9-d743-4d60-9f2c-e74bdec1ab07" providerId="ADAL" clId="{EC486DBA-5717-4048-AFE4-2990C473D674}" dt="2023-03-21T02:48:30.659" v="239" actId="47"/>
        <pc:sldMkLst>
          <pc:docMk/>
          <pc:sldMk cId="1304391280" sldId="561"/>
        </pc:sldMkLst>
      </pc:sldChg>
      <pc:sldChg chg="del">
        <pc:chgData name="TAN Mei Yi [Harrisdale Senior High School]" userId="f9f029c9-d743-4d60-9f2c-e74bdec1ab07" providerId="ADAL" clId="{EC486DBA-5717-4048-AFE4-2990C473D674}" dt="2023-03-21T02:48:30.659" v="239" actId="47"/>
        <pc:sldMkLst>
          <pc:docMk/>
          <pc:sldMk cId="1968239671" sldId="563"/>
        </pc:sldMkLst>
      </pc:sldChg>
      <pc:sldChg chg="del">
        <pc:chgData name="TAN Mei Yi [Harrisdale Senior High School]" userId="f9f029c9-d743-4d60-9f2c-e74bdec1ab07" providerId="ADAL" clId="{EC486DBA-5717-4048-AFE4-2990C473D674}" dt="2023-03-21T02:48:30.659" v="239" actId="47"/>
        <pc:sldMkLst>
          <pc:docMk/>
          <pc:sldMk cId="2360433333" sldId="567"/>
        </pc:sldMkLst>
      </pc:sldChg>
      <pc:sldChg chg="del">
        <pc:chgData name="TAN Mei Yi [Harrisdale Senior High School]" userId="f9f029c9-d743-4d60-9f2c-e74bdec1ab07" providerId="ADAL" clId="{EC486DBA-5717-4048-AFE4-2990C473D674}" dt="2023-03-21T02:48:30.659" v="239" actId="47"/>
        <pc:sldMkLst>
          <pc:docMk/>
          <pc:sldMk cId="1818209407" sldId="570"/>
        </pc:sldMkLst>
      </pc:sldChg>
      <pc:sldChg chg="del">
        <pc:chgData name="TAN Mei Yi [Harrisdale Senior High School]" userId="f9f029c9-d743-4d60-9f2c-e74bdec1ab07" providerId="ADAL" clId="{EC486DBA-5717-4048-AFE4-2990C473D674}" dt="2023-03-21T02:48:30.659" v="239" actId="47"/>
        <pc:sldMkLst>
          <pc:docMk/>
          <pc:sldMk cId="568257813" sldId="571"/>
        </pc:sldMkLst>
      </pc:sldChg>
      <pc:sldChg chg="del">
        <pc:chgData name="TAN Mei Yi [Harrisdale Senior High School]" userId="f9f029c9-d743-4d60-9f2c-e74bdec1ab07" providerId="ADAL" clId="{EC486DBA-5717-4048-AFE4-2990C473D674}" dt="2023-03-21T02:48:30.659" v="239" actId="47"/>
        <pc:sldMkLst>
          <pc:docMk/>
          <pc:sldMk cId="1605820390" sldId="572"/>
        </pc:sldMkLst>
      </pc:sldChg>
      <pc:sldChg chg="del">
        <pc:chgData name="TAN Mei Yi [Harrisdale Senior High School]" userId="f9f029c9-d743-4d60-9f2c-e74bdec1ab07" providerId="ADAL" clId="{EC486DBA-5717-4048-AFE4-2990C473D674}" dt="2023-03-21T02:48:30.659" v="239" actId="47"/>
        <pc:sldMkLst>
          <pc:docMk/>
          <pc:sldMk cId="2996753654" sldId="573"/>
        </pc:sldMkLst>
      </pc:sldChg>
      <pc:sldChg chg="del">
        <pc:chgData name="TAN Mei Yi [Harrisdale Senior High School]" userId="f9f029c9-d743-4d60-9f2c-e74bdec1ab07" providerId="ADAL" clId="{EC486DBA-5717-4048-AFE4-2990C473D674}" dt="2023-03-21T02:48:30.659" v="239" actId="47"/>
        <pc:sldMkLst>
          <pc:docMk/>
          <pc:sldMk cId="1946863750" sldId="574"/>
        </pc:sldMkLst>
      </pc:sldChg>
    </pc:docChg>
  </pc:docChgLst>
  <pc:docChgLst>
    <pc:chgData name="TAN Mei Yi [Harrisdale Senior High School]" userId="f9f029c9-d743-4d60-9f2c-e74bdec1ab07" providerId="ADAL" clId="{0362D03B-ED38-497A-A4A9-B12AB8C6D50E}"/>
    <pc:docChg chg="modSld">
      <pc:chgData name="TAN Mei Yi [Harrisdale Senior High School]" userId="f9f029c9-d743-4d60-9f2c-e74bdec1ab07" providerId="ADAL" clId="{0362D03B-ED38-497A-A4A9-B12AB8C6D50E}" dt="2023-03-08T00:14:43.790" v="63" actId="20577"/>
      <pc:docMkLst>
        <pc:docMk/>
      </pc:docMkLst>
      <pc:sldChg chg="modSp mod">
        <pc:chgData name="TAN Mei Yi [Harrisdale Senior High School]" userId="f9f029c9-d743-4d60-9f2c-e74bdec1ab07" providerId="ADAL" clId="{0362D03B-ED38-497A-A4A9-B12AB8C6D50E}" dt="2023-03-08T00:14:43.790" v="63" actId="20577"/>
        <pc:sldMkLst>
          <pc:docMk/>
          <pc:sldMk cId="2226349418" sldId="292"/>
        </pc:sldMkLst>
        <pc:spChg chg="mod">
          <ac:chgData name="TAN Mei Yi [Harrisdale Senior High School]" userId="f9f029c9-d743-4d60-9f2c-e74bdec1ab07" providerId="ADAL" clId="{0362D03B-ED38-497A-A4A9-B12AB8C6D50E}" dt="2023-03-08T00:14:43.790" v="63" actId="20577"/>
          <ac:spMkLst>
            <pc:docMk/>
            <pc:sldMk cId="2226349418" sldId="292"/>
            <ac:spMk id="21" creationId="{8E7845BC-DC72-44E1-BABF-6AFB4DC3022D}"/>
          </ac:spMkLst>
        </pc:spChg>
        <pc:spChg chg="mod">
          <ac:chgData name="TAN Mei Yi [Harrisdale Senior High School]" userId="f9f029c9-d743-4d60-9f2c-e74bdec1ab07" providerId="ADAL" clId="{0362D03B-ED38-497A-A4A9-B12AB8C6D50E}" dt="2023-03-08T00:14:28.840" v="39" actId="20577"/>
          <ac:spMkLst>
            <pc:docMk/>
            <pc:sldMk cId="2226349418" sldId="292"/>
            <ac:spMk id="22" creationId="{046BE2BE-401B-43B6-9F59-E6AE635E14BD}"/>
          </ac:spMkLst>
        </pc:spChg>
      </pc:sldChg>
    </pc:docChg>
  </pc:docChgLst>
  <pc:docChgLst>
    <pc:chgData name="TAN Mei Yi [Harrisdale Senior High School]" userId="f9f029c9-d743-4d60-9f2c-e74bdec1ab07" providerId="ADAL" clId="{0E81DB02-AEDE-4812-8FCD-08A30A2237BC}"/>
    <pc:docChg chg="undo custSel addSld delSld modSld sldOrd">
      <pc:chgData name="TAN Mei Yi [Harrisdale Senior High School]" userId="f9f029c9-d743-4d60-9f2c-e74bdec1ab07" providerId="ADAL" clId="{0E81DB02-AEDE-4812-8FCD-08A30A2237BC}" dt="2023-03-02T04:59:52.355" v="1392"/>
      <pc:docMkLst>
        <pc:docMk/>
      </pc:docMkLst>
      <pc:sldChg chg="modSp add mod modAnim">
        <pc:chgData name="TAN Mei Yi [Harrisdale Senior High School]" userId="f9f029c9-d743-4d60-9f2c-e74bdec1ab07" providerId="ADAL" clId="{0E81DB02-AEDE-4812-8FCD-08A30A2237BC}" dt="2023-03-02T04:55:48.700" v="1350"/>
        <pc:sldMkLst>
          <pc:docMk/>
          <pc:sldMk cId="498437388" sldId="257"/>
        </pc:sldMkLst>
        <pc:spChg chg="mod">
          <ac:chgData name="TAN Mei Yi [Harrisdale Senior High School]" userId="f9f029c9-d743-4d60-9f2c-e74bdec1ab07" providerId="ADAL" clId="{0E81DB02-AEDE-4812-8FCD-08A30A2237BC}" dt="2023-03-02T01:34:36.348" v="19" actId="20577"/>
          <ac:spMkLst>
            <pc:docMk/>
            <pc:sldMk cId="498437388" sldId="257"/>
            <ac:spMk id="3" creationId="{55C83277-6077-48C5-9D58-22A8202E330F}"/>
          </ac:spMkLst>
        </pc:spChg>
        <pc:spChg chg="mod">
          <ac:chgData name="TAN Mei Yi [Harrisdale Senior High School]" userId="f9f029c9-d743-4d60-9f2c-e74bdec1ab07" providerId="ADAL" clId="{0E81DB02-AEDE-4812-8FCD-08A30A2237BC}" dt="2023-03-02T01:34:30.453" v="12" actId="208"/>
          <ac:spMkLst>
            <pc:docMk/>
            <pc:sldMk cId="498437388" sldId="257"/>
            <ac:spMk id="4" creationId="{24A52EE3-78AF-43B2-9E67-E3BCAB66D7BE}"/>
          </ac:spMkLst>
        </pc:spChg>
      </pc:sldChg>
      <pc:sldChg chg="modSp add mod modAnim">
        <pc:chgData name="TAN Mei Yi [Harrisdale Senior High School]" userId="f9f029c9-d743-4d60-9f2c-e74bdec1ab07" providerId="ADAL" clId="{0E81DB02-AEDE-4812-8FCD-08A30A2237BC}" dt="2023-03-02T04:56:38.300" v="1353"/>
        <pc:sldMkLst>
          <pc:docMk/>
          <pc:sldMk cId="1287056237" sldId="258"/>
        </pc:sldMkLst>
        <pc:spChg chg="mod">
          <ac:chgData name="TAN Mei Yi [Harrisdale Senior High School]" userId="f9f029c9-d743-4d60-9f2c-e74bdec1ab07" providerId="ADAL" clId="{0E81DB02-AEDE-4812-8FCD-08A30A2237BC}" dt="2023-03-02T01:35:07.648" v="21" actId="207"/>
          <ac:spMkLst>
            <pc:docMk/>
            <pc:sldMk cId="1287056237" sldId="258"/>
            <ac:spMk id="2" creationId="{3C1AA9BE-4339-48A2-90EB-4465FEE46A3F}"/>
          </ac:spMkLst>
        </pc:spChg>
        <pc:spChg chg="mod">
          <ac:chgData name="TAN Mei Yi [Harrisdale Senior High School]" userId="f9f029c9-d743-4d60-9f2c-e74bdec1ab07" providerId="ADAL" clId="{0E81DB02-AEDE-4812-8FCD-08A30A2237BC}" dt="2023-03-02T01:36:48.258" v="65" actId="207"/>
          <ac:spMkLst>
            <pc:docMk/>
            <pc:sldMk cId="1287056237" sldId="258"/>
            <ac:spMk id="7" creationId="{68C6C94F-D472-4185-A7D6-D49395857848}"/>
          </ac:spMkLst>
        </pc:spChg>
        <pc:spChg chg="mod">
          <ac:chgData name="TAN Mei Yi [Harrisdale Senior High School]" userId="f9f029c9-d743-4d60-9f2c-e74bdec1ab07" providerId="ADAL" clId="{0E81DB02-AEDE-4812-8FCD-08A30A2237BC}" dt="2023-03-02T01:35:16.516" v="22" actId="207"/>
          <ac:spMkLst>
            <pc:docMk/>
            <pc:sldMk cId="1287056237" sldId="258"/>
            <ac:spMk id="9" creationId="{FFE6D3BC-7069-437E-8D7E-CE95671E4811}"/>
          </ac:spMkLst>
        </pc:spChg>
        <pc:spChg chg="mod">
          <ac:chgData name="TAN Mei Yi [Harrisdale Senior High School]" userId="f9f029c9-d743-4d60-9f2c-e74bdec1ab07" providerId="ADAL" clId="{0E81DB02-AEDE-4812-8FCD-08A30A2237BC}" dt="2023-03-02T01:35:43.615" v="23" actId="207"/>
          <ac:spMkLst>
            <pc:docMk/>
            <pc:sldMk cId="1287056237" sldId="258"/>
            <ac:spMk id="12" creationId="{E127E754-450E-476D-B61C-ABAEE446DB16}"/>
          </ac:spMkLst>
        </pc:spChg>
      </pc:sldChg>
      <pc:sldChg chg="modSp add mod modAnim">
        <pc:chgData name="TAN Mei Yi [Harrisdale Senior High School]" userId="f9f029c9-d743-4d60-9f2c-e74bdec1ab07" providerId="ADAL" clId="{0E81DB02-AEDE-4812-8FCD-08A30A2237BC}" dt="2023-03-02T04:57:17.823" v="1357"/>
        <pc:sldMkLst>
          <pc:docMk/>
          <pc:sldMk cId="2596987110" sldId="259"/>
        </pc:sldMkLst>
        <pc:spChg chg="mod">
          <ac:chgData name="TAN Mei Yi [Harrisdale Senior High School]" userId="f9f029c9-d743-4d60-9f2c-e74bdec1ab07" providerId="ADAL" clId="{0E81DB02-AEDE-4812-8FCD-08A30A2237BC}" dt="2023-03-02T01:37:29.087" v="82" actId="20577"/>
          <ac:spMkLst>
            <pc:docMk/>
            <pc:sldMk cId="2596987110" sldId="259"/>
            <ac:spMk id="5" creationId="{879057FE-C386-4351-B689-59CBE924925C}"/>
          </ac:spMkLst>
        </pc:spChg>
        <pc:spChg chg="mod">
          <ac:chgData name="TAN Mei Yi [Harrisdale Senior High School]" userId="f9f029c9-d743-4d60-9f2c-e74bdec1ab07" providerId="ADAL" clId="{0E81DB02-AEDE-4812-8FCD-08A30A2237BC}" dt="2023-03-02T01:37:08.804" v="69" actId="207"/>
          <ac:spMkLst>
            <pc:docMk/>
            <pc:sldMk cId="2596987110" sldId="259"/>
            <ac:spMk id="6" creationId="{43B1CA9B-6400-478F-879C-F1F67E7C41DA}"/>
          </ac:spMkLst>
        </pc:spChg>
        <pc:spChg chg="mod">
          <ac:chgData name="TAN Mei Yi [Harrisdale Senior High School]" userId="f9f029c9-d743-4d60-9f2c-e74bdec1ab07" providerId="ADAL" clId="{0E81DB02-AEDE-4812-8FCD-08A30A2237BC}" dt="2023-03-02T01:37:14.068" v="70" actId="207"/>
          <ac:spMkLst>
            <pc:docMk/>
            <pc:sldMk cId="2596987110" sldId="259"/>
            <ac:spMk id="8" creationId="{7E970A3D-5DB8-4811-8267-63BD209F9F7B}"/>
          </ac:spMkLst>
        </pc:spChg>
        <pc:spChg chg="mod">
          <ac:chgData name="TAN Mei Yi [Harrisdale Senior High School]" userId="f9f029c9-d743-4d60-9f2c-e74bdec1ab07" providerId="ADAL" clId="{0E81DB02-AEDE-4812-8FCD-08A30A2237BC}" dt="2023-03-02T01:37:00.160" v="68" actId="208"/>
          <ac:spMkLst>
            <pc:docMk/>
            <pc:sldMk cId="2596987110" sldId="259"/>
            <ac:spMk id="10" creationId="{AECB734D-C680-493A-A974-A24A565E5F67}"/>
          </ac:spMkLst>
        </pc:spChg>
      </pc:sldChg>
      <pc:sldChg chg="add del">
        <pc:chgData name="TAN Mei Yi [Harrisdale Senior High School]" userId="f9f029c9-d743-4d60-9f2c-e74bdec1ab07" providerId="ADAL" clId="{0E81DB02-AEDE-4812-8FCD-08A30A2237BC}" dt="2023-03-02T03:44:26.199" v="746" actId="47"/>
        <pc:sldMkLst>
          <pc:docMk/>
          <pc:sldMk cId="2762199914" sldId="263"/>
        </pc:sldMkLst>
      </pc:sldChg>
      <pc:sldChg chg="modSp add mod">
        <pc:chgData name="TAN Mei Yi [Harrisdale Senior High School]" userId="f9f029c9-d743-4d60-9f2c-e74bdec1ab07" providerId="ADAL" clId="{0E81DB02-AEDE-4812-8FCD-08A30A2237BC}" dt="2023-03-02T01:38:45.453" v="102" actId="1076"/>
        <pc:sldMkLst>
          <pc:docMk/>
          <pc:sldMk cId="1587665728" sldId="264"/>
        </pc:sldMkLst>
        <pc:spChg chg="mod">
          <ac:chgData name="TAN Mei Yi [Harrisdale Senior High School]" userId="f9f029c9-d743-4d60-9f2c-e74bdec1ab07" providerId="ADAL" clId="{0E81DB02-AEDE-4812-8FCD-08A30A2237BC}" dt="2023-03-02T01:38:45.453" v="102" actId="1076"/>
          <ac:spMkLst>
            <pc:docMk/>
            <pc:sldMk cId="1587665728" sldId="264"/>
            <ac:spMk id="4" creationId="{19CE5109-DD1B-45ED-A6F2-52B2C02857A1}"/>
          </ac:spMkLst>
        </pc:spChg>
      </pc:sldChg>
      <pc:sldChg chg="add del">
        <pc:chgData name="TAN Mei Yi [Harrisdale Senior High School]" userId="f9f029c9-d743-4d60-9f2c-e74bdec1ab07" providerId="ADAL" clId="{0E81DB02-AEDE-4812-8FCD-08A30A2237BC}" dt="2023-03-02T03:44:26.199" v="746" actId="47"/>
        <pc:sldMkLst>
          <pc:docMk/>
          <pc:sldMk cId="3017441701" sldId="265"/>
        </pc:sldMkLst>
      </pc:sldChg>
      <pc:sldChg chg="addSp delSp modSp add mod">
        <pc:chgData name="TAN Mei Yi [Harrisdale Senior High School]" userId="f9f029c9-d743-4d60-9f2c-e74bdec1ab07" providerId="ADAL" clId="{0E81DB02-AEDE-4812-8FCD-08A30A2237BC}" dt="2023-03-02T01:39:08.406" v="105"/>
        <pc:sldMkLst>
          <pc:docMk/>
          <pc:sldMk cId="3795257015" sldId="266"/>
        </pc:sldMkLst>
        <pc:spChg chg="mod">
          <ac:chgData name="TAN Mei Yi [Harrisdale Senior High School]" userId="f9f029c9-d743-4d60-9f2c-e74bdec1ab07" providerId="ADAL" clId="{0E81DB02-AEDE-4812-8FCD-08A30A2237BC}" dt="2023-03-02T01:39:06.752" v="103" actId="207"/>
          <ac:spMkLst>
            <pc:docMk/>
            <pc:sldMk cId="3795257015" sldId="266"/>
            <ac:spMk id="3" creationId="{B93EBDCE-1E44-4074-9B7B-5B50323B4760}"/>
          </ac:spMkLst>
        </pc:spChg>
        <pc:spChg chg="del">
          <ac:chgData name="TAN Mei Yi [Harrisdale Senior High School]" userId="f9f029c9-d743-4d60-9f2c-e74bdec1ab07" providerId="ADAL" clId="{0E81DB02-AEDE-4812-8FCD-08A30A2237BC}" dt="2023-03-02T01:39:08.188" v="104" actId="478"/>
          <ac:spMkLst>
            <pc:docMk/>
            <pc:sldMk cId="3795257015" sldId="266"/>
            <ac:spMk id="4" creationId="{19CE5109-DD1B-45ED-A6F2-52B2C02857A1}"/>
          </ac:spMkLst>
        </pc:spChg>
        <pc:spChg chg="add mod">
          <ac:chgData name="TAN Mei Yi [Harrisdale Senior High School]" userId="f9f029c9-d743-4d60-9f2c-e74bdec1ab07" providerId="ADAL" clId="{0E81DB02-AEDE-4812-8FCD-08A30A2237BC}" dt="2023-03-02T01:39:08.406" v="105"/>
          <ac:spMkLst>
            <pc:docMk/>
            <pc:sldMk cId="3795257015" sldId="266"/>
            <ac:spMk id="5" creationId="{505659C7-1DA0-4DAC-13A4-5BF6DAB69445}"/>
          </ac:spMkLst>
        </pc:spChg>
      </pc:sldChg>
      <pc:sldChg chg="addSp delSp modSp add mod">
        <pc:chgData name="TAN Mei Yi [Harrisdale Senior High School]" userId="f9f029c9-d743-4d60-9f2c-e74bdec1ab07" providerId="ADAL" clId="{0E81DB02-AEDE-4812-8FCD-08A30A2237BC}" dt="2023-03-02T01:39:32.200" v="108"/>
        <pc:sldMkLst>
          <pc:docMk/>
          <pc:sldMk cId="537267911" sldId="267"/>
        </pc:sldMkLst>
        <pc:spChg chg="add mod">
          <ac:chgData name="TAN Mei Yi [Harrisdale Senior High School]" userId="f9f029c9-d743-4d60-9f2c-e74bdec1ab07" providerId="ADAL" clId="{0E81DB02-AEDE-4812-8FCD-08A30A2237BC}" dt="2023-03-02T01:39:32.200" v="108"/>
          <ac:spMkLst>
            <pc:docMk/>
            <pc:sldMk cId="537267911" sldId="267"/>
            <ac:spMk id="3" creationId="{7AA5E21C-4BD1-6B98-09D7-6B84E09552B0}"/>
          </ac:spMkLst>
        </pc:spChg>
        <pc:spChg chg="del mod">
          <ac:chgData name="TAN Mei Yi [Harrisdale Senior High School]" userId="f9f029c9-d743-4d60-9f2c-e74bdec1ab07" providerId="ADAL" clId="{0E81DB02-AEDE-4812-8FCD-08A30A2237BC}" dt="2023-03-02T01:39:31.920" v="107" actId="478"/>
          <ac:spMkLst>
            <pc:docMk/>
            <pc:sldMk cId="537267911" sldId="267"/>
            <ac:spMk id="4" creationId="{19CE5109-DD1B-45ED-A6F2-52B2C02857A1}"/>
          </ac:spMkLst>
        </pc:spChg>
      </pc:sldChg>
      <pc:sldChg chg="modSp add mod ord modAnim">
        <pc:chgData name="TAN Mei Yi [Harrisdale Senior High School]" userId="f9f029c9-d743-4d60-9f2c-e74bdec1ab07" providerId="ADAL" clId="{0E81DB02-AEDE-4812-8FCD-08A30A2237BC}" dt="2023-03-02T04:58:52.187" v="1383" actId="20577"/>
        <pc:sldMkLst>
          <pc:docMk/>
          <pc:sldMk cId="3721086638" sldId="268"/>
        </pc:sldMkLst>
        <pc:spChg chg="mod">
          <ac:chgData name="TAN Mei Yi [Harrisdale Senior High School]" userId="f9f029c9-d743-4d60-9f2c-e74bdec1ab07" providerId="ADAL" clId="{0E81DB02-AEDE-4812-8FCD-08A30A2237BC}" dt="2023-03-02T01:39:42.843" v="110" actId="208"/>
          <ac:spMkLst>
            <pc:docMk/>
            <pc:sldMk cId="3721086638" sldId="268"/>
            <ac:spMk id="4" creationId="{B129504F-C7FA-4209-905E-ECADCFF7DF1E}"/>
          </ac:spMkLst>
        </pc:spChg>
        <pc:spChg chg="mod">
          <ac:chgData name="TAN Mei Yi [Harrisdale Senior High School]" userId="f9f029c9-d743-4d60-9f2c-e74bdec1ab07" providerId="ADAL" clId="{0E81DB02-AEDE-4812-8FCD-08A30A2237BC}" dt="2023-03-02T04:58:52.187" v="1383" actId="20577"/>
          <ac:spMkLst>
            <pc:docMk/>
            <pc:sldMk cId="3721086638" sldId="268"/>
            <ac:spMk id="5" creationId="{DDEB64E8-E359-4B8B-89DC-B8729C8968E9}"/>
          </ac:spMkLst>
        </pc:spChg>
      </pc:sldChg>
      <pc:sldChg chg="modSp add mod ord modAnim">
        <pc:chgData name="TAN Mei Yi [Harrisdale Senior High School]" userId="f9f029c9-d743-4d60-9f2c-e74bdec1ab07" providerId="ADAL" clId="{0E81DB02-AEDE-4812-8FCD-08A30A2237BC}" dt="2023-03-02T04:59:18.206" v="1386" actId="113"/>
        <pc:sldMkLst>
          <pc:docMk/>
          <pc:sldMk cId="27099850" sldId="269"/>
        </pc:sldMkLst>
        <pc:spChg chg="mod">
          <ac:chgData name="TAN Mei Yi [Harrisdale Senior High School]" userId="f9f029c9-d743-4d60-9f2c-e74bdec1ab07" providerId="ADAL" clId="{0E81DB02-AEDE-4812-8FCD-08A30A2237BC}" dt="2023-03-02T01:40:49.160" v="116" actId="208"/>
          <ac:spMkLst>
            <pc:docMk/>
            <pc:sldMk cId="27099850" sldId="269"/>
            <ac:spMk id="4" creationId="{B129504F-C7FA-4209-905E-ECADCFF7DF1E}"/>
          </ac:spMkLst>
        </pc:spChg>
        <pc:spChg chg="mod">
          <ac:chgData name="TAN Mei Yi [Harrisdale Senior High School]" userId="f9f029c9-d743-4d60-9f2c-e74bdec1ab07" providerId="ADAL" clId="{0E81DB02-AEDE-4812-8FCD-08A30A2237BC}" dt="2023-03-02T04:59:18.206" v="1386" actId="113"/>
          <ac:spMkLst>
            <pc:docMk/>
            <pc:sldMk cId="27099850" sldId="269"/>
            <ac:spMk id="5" creationId="{DDEB64E8-E359-4B8B-89DC-B8729C8968E9}"/>
          </ac:spMkLst>
        </pc:spChg>
      </pc:sldChg>
      <pc:sldChg chg="add del">
        <pc:chgData name="TAN Mei Yi [Harrisdale Senior High School]" userId="f9f029c9-d743-4d60-9f2c-e74bdec1ab07" providerId="ADAL" clId="{0E81DB02-AEDE-4812-8FCD-08A30A2237BC}" dt="2023-03-02T03:19:46.070" v="118" actId="47"/>
        <pc:sldMkLst>
          <pc:docMk/>
          <pc:sldMk cId="158949183" sldId="270"/>
        </pc:sldMkLst>
      </pc:sldChg>
      <pc:sldChg chg="modSp add mod ord modAnim">
        <pc:chgData name="TAN Mei Yi [Harrisdale Senior High School]" userId="f9f029c9-d743-4d60-9f2c-e74bdec1ab07" providerId="ADAL" clId="{0E81DB02-AEDE-4812-8FCD-08A30A2237BC}" dt="2023-03-02T04:59:52.355" v="1392"/>
        <pc:sldMkLst>
          <pc:docMk/>
          <pc:sldMk cId="1719334996" sldId="271"/>
        </pc:sldMkLst>
        <pc:spChg chg="mod">
          <ac:chgData name="TAN Mei Yi [Harrisdale Senior High School]" userId="f9f029c9-d743-4d60-9f2c-e74bdec1ab07" providerId="ADAL" clId="{0E81DB02-AEDE-4812-8FCD-08A30A2237BC}" dt="2023-03-02T03:20:20.952" v="130" actId="208"/>
          <ac:spMkLst>
            <pc:docMk/>
            <pc:sldMk cId="1719334996" sldId="271"/>
            <ac:spMk id="4" creationId="{3E621461-76BD-404F-BD15-E3FD1A99340E}"/>
          </ac:spMkLst>
        </pc:spChg>
        <pc:spChg chg="mod">
          <ac:chgData name="TAN Mei Yi [Harrisdale Senior High School]" userId="f9f029c9-d743-4d60-9f2c-e74bdec1ab07" providerId="ADAL" clId="{0E81DB02-AEDE-4812-8FCD-08A30A2237BC}" dt="2023-03-02T03:30:19.620" v="437" actId="207"/>
          <ac:spMkLst>
            <pc:docMk/>
            <pc:sldMk cId="1719334996" sldId="271"/>
            <ac:spMk id="5" creationId="{3688B4B5-FBB8-47FA-9E9E-277F7C578E7F}"/>
          </ac:spMkLst>
        </pc:spChg>
        <pc:spChg chg="mod">
          <ac:chgData name="TAN Mei Yi [Harrisdale Senior High School]" userId="f9f029c9-d743-4d60-9f2c-e74bdec1ab07" providerId="ADAL" clId="{0E81DB02-AEDE-4812-8FCD-08A30A2237BC}" dt="2023-03-02T03:20:28.266" v="131" actId="207"/>
          <ac:spMkLst>
            <pc:docMk/>
            <pc:sldMk cId="1719334996" sldId="271"/>
            <ac:spMk id="6" creationId="{8A8B55F7-717E-4F4E-AA69-0AE358E9C5AA}"/>
          </ac:spMkLst>
        </pc:spChg>
        <pc:spChg chg="mod">
          <ac:chgData name="TAN Mei Yi [Harrisdale Senior High School]" userId="f9f029c9-d743-4d60-9f2c-e74bdec1ab07" providerId="ADAL" clId="{0E81DB02-AEDE-4812-8FCD-08A30A2237BC}" dt="2023-03-02T03:20:28.266" v="131" actId="207"/>
          <ac:spMkLst>
            <pc:docMk/>
            <pc:sldMk cId="1719334996" sldId="271"/>
            <ac:spMk id="11" creationId="{7E2F3361-BD8D-4111-B9D3-680A6FEA1E95}"/>
          </ac:spMkLst>
        </pc:spChg>
      </pc:sldChg>
      <pc:sldChg chg="add del">
        <pc:chgData name="TAN Mei Yi [Harrisdale Senior High School]" userId="f9f029c9-d743-4d60-9f2c-e74bdec1ab07" providerId="ADAL" clId="{0E81DB02-AEDE-4812-8FCD-08A30A2237BC}" dt="2023-03-02T03:20:52.305" v="136" actId="47"/>
        <pc:sldMkLst>
          <pc:docMk/>
          <pc:sldMk cId="1635148946" sldId="272"/>
        </pc:sldMkLst>
      </pc:sldChg>
      <pc:sldChg chg="addSp delSp modSp add mod delAnim modAnim">
        <pc:chgData name="TAN Mei Yi [Harrisdale Senior High School]" userId="f9f029c9-d743-4d60-9f2c-e74bdec1ab07" providerId="ADAL" clId="{0E81DB02-AEDE-4812-8FCD-08A30A2237BC}" dt="2023-03-02T03:30:01.368" v="436" actId="478"/>
        <pc:sldMkLst>
          <pc:docMk/>
          <pc:sldMk cId="1228451987" sldId="273"/>
        </pc:sldMkLst>
        <pc:spChg chg="add mod">
          <ac:chgData name="TAN Mei Yi [Harrisdale Senior High School]" userId="f9f029c9-d743-4d60-9f2c-e74bdec1ab07" providerId="ADAL" clId="{0E81DB02-AEDE-4812-8FCD-08A30A2237BC}" dt="2023-03-02T03:19:53.027" v="120"/>
          <ac:spMkLst>
            <pc:docMk/>
            <pc:sldMk cId="1228451987" sldId="273"/>
            <ac:spMk id="2" creationId="{8218007C-6040-F226-D903-383B1555ADE9}"/>
          </ac:spMkLst>
        </pc:spChg>
        <pc:spChg chg="add mod">
          <ac:chgData name="TAN Mei Yi [Harrisdale Senior High School]" userId="f9f029c9-d743-4d60-9f2c-e74bdec1ab07" providerId="ADAL" clId="{0E81DB02-AEDE-4812-8FCD-08A30A2237BC}" dt="2023-03-02T03:27:18.810" v="332" actId="20577"/>
          <ac:spMkLst>
            <pc:docMk/>
            <pc:sldMk cId="1228451987" sldId="273"/>
            <ac:spMk id="3" creationId="{1DB7A8FF-53A5-A3D9-C6F7-ACB48DE8E13B}"/>
          </ac:spMkLst>
        </pc:spChg>
        <pc:spChg chg="del">
          <ac:chgData name="TAN Mei Yi [Harrisdale Senior High School]" userId="f9f029c9-d743-4d60-9f2c-e74bdec1ab07" providerId="ADAL" clId="{0E81DB02-AEDE-4812-8FCD-08A30A2237BC}" dt="2023-03-02T03:19:52.696" v="119" actId="478"/>
          <ac:spMkLst>
            <pc:docMk/>
            <pc:sldMk cId="1228451987" sldId="273"/>
            <ac:spMk id="4" creationId="{19CE5109-DD1B-45ED-A6F2-52B2C02857A1}"/>
          </ac:spMkLst>
        </pc:spChg>
        <pc:spChg chg="mod">
          <ac:chgData name="TAN Mei Yi [Harrisdale Senior High School]" userId="f9f029c9-d743-4d60-9f2c-e74bdec1ab07" providerId="ADAL" clId="{0E81DB02-AEDE-4812-8FCD-08A30A2237BC}" dt="2023-03-02T03:21:29.405" v="141" actId="1076"/>
          <ac:spMkLst>
            <pc:docMk/>
            <pc:sldMk cId="1228451987" sldId="273"/>
            <ac:spMk id="5" creationId="{DB762517-2FF2-4816-B82A-BDF65093A448}"/>
          </ac:spMkLst>
        </pc:spChg>
        <pc:spChg chg="add mod">
          <ac:chgData name="TAN Mei Yi [Harrisdale Senior High School]" userId="f9f029c9-d743-4d60-9f2c-e74bdec1ab07" providerId="ADAL" clId="{0E81DB02-AEDE-4812-8FCD-08A30A2237BC}" dt="2023-03-02T03:27:01.301" v="296" actId="1076"/>
          <ac:spMkLst>
            <pc:docMk/>
            <pc:sldMk cId="1228451987" sldId="273"/>
            <ac:spMk id="6" creationId="{5559B8C0-E298-89F8-C2A0-403336155952}"/>
          </ac:spMkLst>
        </pc:spChg>
        <pc:spChg chg="add mod">
          <ac:chgData name="TAN Mei Yi [Harrisdale Senior High School]" userId="f9f029c9-d743-4d60-9f2c-e74bdec1ab07" providerId="ADAL" clId="{0E81DB02-AEDE-4812-8FCD-08A30A2237BC}" dt="2023-03-02T03:27:48.055" v="371" actId="20577"/>
          <ac:spMkLst>
            <pc:docMk/>
            <pc:sldMk cId="1228451987" sldId="273"/>
            <ac:spMk id="7" creationId="{2B4E308F-397B-52B0-1BE0-F85060B84E21}"/>
          </ac:spMkLst>
        </pc:spChg>
        <pc:spChg chg="add mod">
          <ac:chgData name="TAN Mei Yi [Harrisdale Senior High School]" userId="f9f029c9-d743-4d60-9f2c-e74bdec1ab07" providerId="ADAL" clId="{0E81DB02-AEDE-4812-8FCD-08A30A2237BC}" dt="2023-03-02T03:28:11.570" v="379" actId="1076"/>
          <ac:spMkLst>
            <pc:docMk/>
            <pc:sldMk cId="1228451987" sldId="273"/>
            <ac:spMk id="8" creationId="{4DF5D11D-E8AB-D91A-8E04-F3F5474FC035}"/>
          </ac:spMkLst>
        </pc:spChg>
        <pc:spChg chg="add mod">
          <ac:chgData name="TAN Mei Yi [Harrisdale Senior High School]" userId="f9f029c9-d743-4d60-9f2c-e74bdec1ab07" providerId="ADAL" clId="{0E81DB02-AEDE-4812-8FCD-08A30A2237BC}" dt="2023-03-02T03:29:44.960" v="428" actId="1076"/>
          <ac:spMkLst>
            <pc:docMk/>
            <pc:sldMk cId="1228451987" sldId="273"/>
            <ac:spMk id="25" creationId="{6E37E11E-8087-1E96-F00B-C8DC59A05224}"/>
          </ac:spMkLst>
        </pc:spChg>
        <pc:spChg chg="add mod">
          <ac:chgData name="TAN Mei Yi [Harrisdale Senior High School]" userId="f9f029c9-d743-4d60-9f2c-e74bdec1ab07" providerId="ADAL" clId="{0E81DB02-AEDE-4812-8FCD-08A30A2237BC}" dt="2023-03-02T03:29:57.006" v="435" actId="1076"/>
          <ac:spMkLst>
            <pc:docMk/>
            <pc:sldMk cId="1228451987" sldId="273"/>
            <ac:spMk id="26" creationId="{B269DA29-6FCE-500D-FD30-C91DD3560F2E}"/>
          </ac:spMkLst>
        </pc:spChg>
        <pc:grpChg chg="del mod">
          <ac:chgData name="TAN Mei Yi [Harrisdale Senior High School]" userId="f9f029c9-d743-4d60-9f2c-e74bdec1ab07" providerId="ADAL" clId="{0E81DB02-AEDE-4812-8FCD-08A30A2237BC}" dt="2023-03-02T03:28:39.235" v="383"/>
          <ac:grpSpMkLst>
            <pc:docMk/>
            <pc:sldMk cId="1228451987" sldId="273"/>
            <ac:grpSpMk id="12" creationId="{6D733F66-DE70-51ED-ED03-71B83054C861}"/>
          </ac:grpSpMkLst>
        </pc:grpChg>
        <pc:grpChg chg="del mod">
          <ac:chgData name="TAN Mei Yi [Harrisdale Senior High School]" userId="f9f029c9-d743-4d60-9f2c-e74bdec1ab07" providerId="ADAL" clId="{0E81DB02-AEDE-4812-8FCD-08A30A2237BC}" dt="2023-03-02T03:28:43.658" v="388"/>
          <ac:grpSpMkLst>
            <pc:docMk/>
            <pc:sldMk cId="1228451987" sldId="273"/>
            <ac:grpSpMk id="15" creationId="{6C8A0887-91CA-42F2-608B-444A390DF783}"/>
          </ac:grpSpMkLst>
        </pc:grpChg>
        <pc:grpChg chg="mod">
          <ac:chgData name="TAN Mei Yi [Harrisdale Senior High School]" userId="f9f029c9-d743-4d60-9f2c-e74bdec1ab07" providerId="ADAL" clId="{0E81DB02-AEDE-4812-8FCD-08A30A2237BC}" dt="2023-03-02T03:28:43.658" v="388"/>
          <ac:grpSpMkLst>
            <pc:docMk/>
            <pc:sldMk cId="1228451987" sldId="273"/>
            <ac:grpSpMk id="17" creationId="{C67788EC-C0A0-7A3A-9E79-004A95FABA9B}"/>
          </ac:grpSpMkLst>
        </pc:grpChg>
        <pc:grpChg chg="mod">
          <ac:chgData name="TAN Mei Yi [Harrisdale Senior High School]" userId="f9f029c9-d743-4d60-9f2c-e74bdec1ab07" providerId="ADAL" clId="{0E81DB02-AEDE-4812-8FCD-08A30A2237BC}" dt="2023-03-02T03:28:48.798" v="395"/>
          <ac:grpSpMkLst>
            <pc:docMk/>
            <pc:sldMk cId="1228451987" sldId="273"/>
            <ac:grpSpMk id="24" creationId="{F59B4DE9-A6C0-2A7E-EDC6-C16942566122}"/>
          </ac:grpSpMkLst>
        </pc:grpChg>
        <pc:inkChg chg="add mod">
          <ac:chgData name="TAN Mei Yi [Harrisdale Senior High School]" userId="f9f029c9-d743-4d60-9f2c-e74bdec1ab07" providerId="ADAL" clId="{0E81DB02-AEDE-4812-8FCD-08A30A2237BC}" dt="2023-03-02T03:28:39.235" v="383"/>
          <ac:inkMkLst>
            <pc:docMk/>
            <pc:sldMk cId="1228451987" sldId="273"/>
            <ac:inkMk id="9" creationId="{3ECDB879-5928-F783-3DF5-5FF38F7C940B}"/>
          </ac:inkMkLst>
        </pc:inkChg>
        <pc:inkChg chg="add del mod">
          <ac:chgData name="TAN Mei Yi [Harrisdale Senior High School]" userId="f9f029c9-d743-4d60-9f2c-e74bdec1ab07" providerId="ADAL" clId="{0E81DB02-AEDE-4812-8FCD-08A30A2237BC}" dt="2023-03-02T03:28:39.235" v="383"/>
          <ac:inkMkLst>
            <pc:docMk/>
            <pc:sldMk cId="1228451987" sldId="273"/>
            <ac:inkMk id="10" creationId="{D1C9D86F-45C3-4753-0CD4-B268483EA533}"/>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1" creationId="{00000000-0000-0000-0000-000000000000}"/>
          </ac:inkMkLst>
        </pc:inkChg>
        <pc:inkChg chg="add mod">
          <ac:chgData name="TAN Mei Yi [Harrisdale Senior High School]" userId="f9f029c9-d743-4d60-9f2c-e74bdec1ab07" providerId="ADAL" clId="{0E81DB02-AEDE-4812-8FCD-08A30A2237BC}" dt="2023-03-02T03:28:43.658" v="388"/>
          <ac:inkMkLst>
            <pc:docMk/>
            <pc:sldMk cId="1228451987" sldId="273"/>
            <ac:inkMk id="13" creationId="{1972AD3F-66BE-31A7-A242-0EA1346FD967}"/>
          </ac:inkMkLst>
        </pc:inkChg>
        <pc:inkChg chg="add mod">
          <ac:chgData name="TAN Mei Yi [Harrisdale Senior High School]" userId="f9f029c9-d743-4d60-9f2c-e74bdec1ab07" providerId="ADAL" clId="{0E81DB02-AEDE-4812-8FCD-08A30A2237BC}" dt="2023-03-02T03:28:43.658" v="388"/>
          <ac:inkMkLst>
            <pc:docMk/>
            <pc:sldMk cId="1228451987" sldId="273"/>
            <ac:inkMk id="14" creationId="{46B2EB8A-FE7F-41A3-1C8C-A4C1BD54E4C0}"/>
          </ac:inkMkLst>
        </pc:inkChg>
        <pc:inkChg chg="add mod">
          <ac:chgData name="TAN Mei Yi [Harrisdale Senior High School]" userId="f9f029c9-d743-4d60-9f2c-e74bdec1ab07" providerId="ADAL" clId="{0E81DB02-AEDE-4812-8FCD-08A30A2237BC}" dt="2023-03-02T03:28:43.658" v="388"/>
          <ac:inkMkLst>
            <pc:docMk/>
            <pc:sldMk cId="1228451987" sldId="273"/>
            <ac:inkMk id="16" creationId="{AE10C52D-74C1-467F-1F46-1CB2F3FCFED2}"/>
          </ac:inkMkLst>
        </pc:inkChg>
        <pc:inkChg chg="add mod">
          <ac:chgData name="TAN Mei Yi [Harrisdale Senior High School]" userId="f9f029c9-d743-4d60-9f2c-e74bdec1ab07" providerId="ADAL" clId="{0E81DB02-AEDE-4812-8FCD-08A30A2237BC}" dt="2023-03-02T03:28:48.798" v="395"/>
          <ac:inkMkLst>
            <pc:docMk/>
            <pc:sldMk cId="1228451987" sldId="273"/>
            <ac:inkMk id="18" creationId="{B797CE45-234D-B1AD-8D80-C28DD91EEB43}"/>
          </ac:inkMkLst>
        </pc:inkChg>
        <pc:inkChg chg="add mod">
          <ac:chgData name="TAN Mei Yi [Harrisdale Senior High School]" userId="f9f029c9-d743-4d60-9f2c-e74bdec1ab07" providerId="ADAL" clId="{0E81DB02-AEDE-4812-8FCD-08A30A2237BC}" dt="2023-03-02T03:28:48.798" v="395"/>
          <ac:inkMkLst>
            <pc:docMk/>
            <pc:sldMk cId="1228451987" sldId="273"/>
            <ac:inkMk id="19" creationId="{DDF5F1C1-97CD-D3B5-6D5E-FBAACC545E0A}"/>
          </ac:inkMkLst>
        </pc:inkChg>
        <pc:inkChg chg="add mod">
          <ac:chgData name="TAN Mei Yi [Harrisdale Senior High School]" userId="f9f029c9-d743-4d60-9f2c-e74bdec1ab07" providerId="ADAL" clId="{0E81DB02-AEDE-4812-8FCD-08A30A2237BC}" dt="2023-03-02T03:28:48.798" v="395"/>
          <ac:inkMkLst>
            <pc:docMk/>
            <pc:sldMk cId="1228451987" sldId="273"/>
            <ac:inkMk id="20" creationId="{D994F8E5-C026-2303-E07C-B66CE86C4B58}"/>
          </ac:inkMkLst>
        </pc:inkChg>
        <pc:inkChg chg="add mod">
          <ac:chgData name="TAN Mei Yi [Harrisdale Senior High School]" userId="f9f029c9-d743-4d60-9f2c-e74bdec1ab07" providerId="ADAL" clId="{0E81DB02-AEDE-4812-8FCD-08A30A2237BC}" dt="2023-03-02T03:28:48.798" v="395"/>
          <ac:inkMkLst>
            <pc:docMk/>
            <pc:sldMk cId="1228451987" sldId="273"/>
            <ac:inkMk id="21" creationId="{C64B4078-87AA-2B71-48DF-E0898F25863A}"/>
          </ac:inkMkLst>
        </pc:inkChg>
        <pc:inkChg chg="add mod">
          <ac:chgData name="TAN Mei Yi [Harrisdale Senior High School]" userId="f9f029c9-d743-4d60-9f2c-e74bdec1ab07" providerId="ADAL" clId="{0E81DB02-AEDE-4812-8FCD-08A30A2237BC}" dt="2023-03-02T03:28:48.798" v="395"/>
          <ac:inkMkLst>
            <pc:docMk/>
            <pc:sldMk cId="1228451987" sldId="273"/>
            <ac:inkMk id="22" creationId="{9FE6646A-2F01-EE03-CEF2-8CA6CF6A4CB3}"/>
          </ac:inkMkLst>
        </pc:inkChg>
        <pc:inkChg chg="add mod">
          <ac:chgData name="TAN Mei Yi [Harrisdale Senior High School]" userId="f9f029c9-d743-4d60-9f2c-e74bdec1ab07" providerId="ADAL" clId="{0E81DB02-AEDE-4812-8FCD-08A30A2237BC}" dt="2023-03-02T03:28:48.798" v="395"/>
          <ac:inkMkLst>
            <pc:docMk/>
            <pc:sldMk cId="1228451987" sldId="273"/>
            <ac:inkMk id="23" creationId="{88971901-D3BA-B4A8-F9BA-57D6AE328EC4}"/>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7"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38"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6"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5" creationId="{00000000-0000-0000-0000-000000000000}"/>
          </ac:inkMkLst>
        </pc:inkChg>
      </pc:sldChg>
      <pc:sldChg chg="addSp delSp modSp add mod ord delAnim modAnim">
        <pc:chgData name="TAN Mei Yi [Harrisdale Senior High School]" userId="f9f029c9-d743-4d60-9f2c-e74bdec1ab07" providerId="ADAL" clId="{0E81DB02-AEDE-4812-8FCD-08A30A2237BC}" dt="2023-03-02T03:55:54.204" v="1122" actId="1076"/>
        <pc:sldMkLst>
          <pc:docMk/>
          <pc:sldMk cId="3414848802" sldId="275"/>
        </pc:sldMkLst>
        <pc:spChg chg="add mod">
          <ac:chgData name="TAN Mei Yi [Harrisdale Senior High School]" userId="f9f029c9-d743-4d60-9f2c-e74bdec1ab07" providerId="ADAL" clId="{0E81DB02-AEDE-4812-8FCD-08A30A2237BC}" dt="2023-03-02T03:20:35.673" v="133"/>
          <ac:spMkLst>
            <pc:docMk/>
            <pc:sldMk cId="3414848802" sldId="275"/>
            <ac:spMk id="2" creationId="{6AC4DBC7-08CB-92D2-30CB-1C3265C0B42A}"/>
          </ac:spMkLst>
        </pc:spChg>
        <pc:spChg chg="del">
          <ac:chgData name="TAN Mei Yi [Harrisdale Senior High School]" userId="f9f029c9-d743-4d60-9f2c-e74bdec1ab07" providerId="ADAL" clId="{0E81DB02-AEDE-4812-8FCD-08A30A2237BC}" dt="2023-03-02T03:20:35.354" v="132" actId="478"/>
          <ac:spMkLst>
            <pc:docMk/>
            <pc:sldMk cId="3414848802" sldId="275"/>
            <ac:spMk id="4" creationId="{19CE5109-DD1B-45ED-A6F2-52B2C02857A1}"/>
          </ac:spMkLst>
        </pc:spChg>
        <pc:spChg chg="mod">
          <ac:chgData name="TAN Mei Yi [Harrisdale Senior High School]" userId="f9f029c9-d743-4d60-9f2c-e74bdec1ab07" providerId="ADAL" clId="{0E81DB02-AEDE-4812-8FCD-08A30A2237BC}" dt="2023-03-02T03:51:50.053" v="913" actId="1076"/>
          <ac:spMkLst>
            <pc:docMk/>
            <pc:sldMk cId="3414848802" sldId="275"/>
            <ac:spMk id="5" creationId="{DB762517-2FF2-4816-B82A-BDF65093A448}"/>
          </ac:spMkLst>
        </pc:spChg>
        <pc:spChg chg="add del">
          <ac:chgData name="TAN Mei Yi [Harrisdale Senior High School]" userId="f9f029c9-d743-4d60-9f2c-e74bdec1ab07" providerId="ADAL" clId="{0E81DB02-AEDE-4812-8FCD-08A30A2237BC}" dt="2023-03-02T03:51:58.528" v="916" actId="22"/>
          <ac:spMkLst>
            <pc:docMk/>
            <pc:sldMk cId="3414848802" sldId="275"/>
            <ac:spMk id="6" creationId="{8ACB3EFB-E533-8A65-397A-5EB619B08DE2}"/>
          </ac:spMkLst>
        </pc:spChg>
        <pc:spChg chg="add mod">
          <ac:chgData name="TAN Mei Yi [Harrisdale Senior High School]" userId="f9f029c9-d743-4d60-9f2c-e74bdec1ab07" providerId="ADAL" clId="{0E81DB02-AEDE-4812-8FCD-08A30A2237BC}" dt="2023-03-02T03:52:51.551" v="1038" actId="20577"/>
          <ac:spMkLst>
            <pc:docMk/>
            <pc:sldMk cId="3414848802" sldId="275"/>
            <ac:spMk id="7" creationId="{337BA4EC-B9FF-22F4-5990-222BAF637566}"/>
          </ac:spMkLst>
        </pc:spChg>
        <pc:spChg chg="add mod">
          <ac:chgData name="TAN Mei Yi [Harrisdale Senior High School]" userId="f9f029c9-d743-4d60-9f2c-e74bdec1ab07" providerId="ADAL" clId="{0E81DB02-AEDE-4812-8FCD-08A30A2237BC}" dt="2023-03-02T03:52:33.425" v="1014" actId="14100"/>
          <ac:spMkLst>
            <pc:docMk/>
            <pc:sldMk cId="3414848802" sldId="275"/>
            <ac:spMk id="9" creationId="{919B2D33-012E-0239-B7F5-439C5DA5C300}"/>
          </ac:spMkLst>
        </pc:spChg>
        <pc:spChg chg="add mod">
          <ac:chgData name="TAN Mei Yi [Harrisdale Senior High School]" userId="f9f029c9-d743-4d60-9f2c-e74bdec1ab07" providerId="ADAL" clId="{0E81DB02-AEDE-4812-8FCD-08A30A2237BC}" dt="2023-03-02T03:54:07.634" v="1071" actId="20577"/>
          <ac:spMkLst>
            <pc:docMk/>
            <pc:sldMk cId="3414848802" sldId="275"/>
            <ac:spMk id="10" creationId="{7FE9C64F-0790-76F0-70D9-908E0D945269}"/>
          </ac:spMkLst>
        </pc:spChg>
        <pc:spChg chg="add mod">
          <ac:chgData name="TAN Mei Yi [Harrisdale Senior High School]" userId="f9f029c9-d743-4d60-9f2c-e74bdec1ab07" providerId="ADAL" clId="{0E81DB02-AEDE-4812-8FCD-08A30A2237BC}" dt="2023-03-02T03:54:31.224" v="1076"/>
          <ac:spMkLst>
            <pc:docMk/>
            <pc:sldMk cId="3414848802" sldId="275"/>
            <ac:spMk id="11" creationId="{6AB92F4B-92E8-E09D-12AC-1BCA2F0E7876}"/>
          </ac:spMkLst>
        </pc:spChg>
        <pc:spChg chg="add mod">
          <ac:chgData name="TAN Mei Yi [Harrisdale Senior High School]" userId="f9f029c9-d743-4d60-9f2c-e74bdec1ab07" providerId="ADAL" clId="{0E81DB02-AEDE-4812-8FCD-08A30A2237BC}" dt="2023-03-02T03:54:25.920" v="1075" actId="1076"/>
          <ac:spMkLst>
            <pc:docMk/>
            <pc:sldMk cId="3414848802" sldId="275"/>
            <ac:spMk id="12" creationId="{2C17DEB9-CE30-CF1B-964E-39942D70499C}"/>
          </ac:spMkLst>
        </pc:spChg>
        <pc:spChg chg="add mod">
          <ac:chgData name="TAN Mei Yi [Harrisdale Senior High School]" userId="f9f029c9-d743-4d60-9f2c-e74bdec1ab07" providerId="ADAL" clId="{0E81DB02-AEDE-4812-8FCD-08A30A2237BC}" dt="2023-03-02T03:54:33.434" v="1079" actId="20577"/>
          <ac:spMkLst>
            <pc:docMk/>
            <pc:sldMk cId="3414848802" sldId="275"/>
            <ac:spMk id="13" creationId="{8F6A64BC-2106-9217-E4DD-DD271F48C89B}"/>
          </ac:spMkLst>
        </pc:spChg>
        <pc:spChg chg="add mod">
          <ac:chgData name="TAN Mei Yi [Harrisdale Senior High School]" userId="f9f029c9-d743-4d60-9f2c-e74bdec1ab07" providerId="ADAL" clId="{0E81DB02-AEDE-4812-8FCD-08A30A2237BC}" dt="2023-03-02T03:54:52.389" v="1092" actId="1076"/>
          <ac:spMkLst>
            <pc:docMk/>
            <pc:sldMk cId="3414848802" sldId="275"/>
            <ac:spMk id="14" creationId="{E1CFDF27-F899-EBE1-CABE-ACEE386052B1}"/>
          </ac:spMkLst>
        </pc:spChg>
        <pc:spChg chg="add mod">
          <ac:chgData name="TAN Mei Yi [Harrisdale Senior High School]" userId="f9f029c9-d743-4d60-9f2c-e74bdec1ab07" providerId="ADAL" clId="{0E81DB02-AEDE-4812-8FCD-08A30A2237BC}" dt="2023-03-02T03:55:16.872" v="1100" actId="1076"/>
          <ac:spMkLst>
            <pc:docMk/>
            <pc:sldMk cId="3414848802" sldId="275"/>
            <ac:spMk id="15" creationId="{4CEB2DC2-B550-2E3E-E1F2-4AFE5A52FBE2}"/>
          </ac:spMkLst>
        </pc:spChg>
        <pc:spChg chg="add mod">
          <ac:chgData name="TAN Mei Yi [Harrisdale Senior High School]" userId="f9f029c9-d743-4d60-9f2c-e74bdec1ab07" providerId="ADAL" clId="{0E81DB02-AEDE-4812-8FCD-08A30A2237BC}" dt="2023-03-02T03:55:30.783" v="1112" actId="1076"/>
          <ac:spMkLst>
            <pc:docMk/>
            <pc:sldMk cId="3414848802" sldId="275"/>
            <ac:spMk id="16" creationId="{D14971C8-F114-DE21-185F-31026865C73D}"/>
          </ac:spMkLst>
        </pc:spChg>
        <pc:spChg chg="add mod">
          <ac:chgData name="TAN Mei Yi [Harrisdale Senior High School]" userId="f9f029c9-d743-4d60-9f2c-e74bdec1ab07" providerId="ADAL" clId="{0E81DB02-AEDE-4812-8FCD-08A30A2237BC}" dt="2023-03-02T03:55:45.209" v="1118" actId="1076"/>
          <ac:spMkLst>
            <pc:docMk/>
            <pc:sldMk cId="3414848802" sldId="275"/>
            <ac:spMk id="17" creationId="{8A69270E-CE70-2A1B-58F2-088164581584}"/>
          </ac:spMkLst>
        </pc:spChg>
        <pc:spChg chg="add mod">
          <ac:chgData name="TAN Mei Yi [Harrisdale Senior High School]" userId="f9f029c9-d743-4d60-9f2c-e74bdec1ab07" providerId="ADAL" clId="{0E81DB02-AEDE-4812-8FCD-08A30A2237BC}" dt="2023-03-02T03:55:54.204" v="1122" actId="1076"/>
          <ac:spMkLst>
            <pc:docMk/>
            <pc:sldMk cId="3414848802" sldId="275"/>
            <ac:spMk id="18" creationId="{CE104448-18E8-FFF8-F6F6-4912B8267B8A}"/>
          </ac:spMkLst>
        </pc:spChg>
        <pc:inkChg chg="del mod">
          <ac:chgData name="TAN Mei Yi [Harrisdale Senior High School]" userId="f9f029c9-d743-4d60-9f2c-e74bdec1ab07" providerId="ADAL" clId="{0E81DB02-AEDE-4812-8FCD-08A30A2237BC}" dt="2023-03-02T03:53:36.094" v="1059" actId="478"/>
          <ac:inkMkLst>
            <pc:docMk/>
            <pc:sldMk cId="3414848802" sldId="275"/>
            <ac:inkMk id="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6"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7" creationId="{00000000-0000-0000-0000-000000000000}"/>
          </ac:inkMkLst>
        </pc:inkChg>
        <pc:inkChg chg="del mod">
          <ac:chgData name="TAN Mei Yi [Harrisdale Senior High School]" userId="f9f029c9-d743-4d60-9f2c-e74bdec1ab07" providerId="ADAL" clId="{0E81DB02-AEDE-4812-8FCD-08A30A2237BC}" dt="2023-03-02T03:54:13.280" v="1072" actId="478"/>
          <ac:inkMkLst>
            <pc:docMk/>
            <pc:sldMk cId="3414848802" sldId="275"/>
            <ac:inkMk id="87"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95"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8"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9"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6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194"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36:33.546" v="613" actId="1076"/>
        <pc:sldMkLst>
          <pc:docMk/>
          <pc:sldMk cId="3602860433" sldId="276"/>
        </pc:sldMkLst>
        <pc:spChg chg="add mod">
          <ac:chgData name="TAN Mei Yi [Harrisdale Senior High School]" userId="f9f029c9-d743-4d60-9f2c-e74bdec1ab07" providerId="ADAL" clId="{0E81DB02-AEDE-4812-8FCD-08A30A2237BC}" dt="2023-03-02T03:19:58.453" v="122"/>
          <ac:spMkLst>
            <pc:docMk/>
            <pc:sldMk cId="3602860433" sldId="276"/>
            <ac:spMk id="2" creationId="{4349E017-4FB8-4C88-3CCE-DBBBDEFA5AEE}"/>
          </ac:spMkLst>
        </pc:spChg>
        <pc:spChg chg="add mod">
          <ac:chgData name="TAN Mei Yi [Harrisdale Senior High School]" userId="f9f029c9-d743-4d60-9f2c-e74bdec1ab07" providerId="ADAL" clId="{0E81DB02-AEDE-4812-8FCD-08A30A2237BC}" dt="2023-03-02T03:31:51.010" v="453" actId="20577"/>
          <ac:spMkLst>
            <pc:docMk/>
            <pc:sldMk cId="3602860433" sldId="276"/>
            <ac:spMk id="3" creationId="{28DFC133-8ABC-FA67-E8AE-6616408465B2}"/>
          </ac:spMkLst>
        </pc:spChg>
        <pc:spChg chg="del">
          <ac:chgData name="TAN Mei Yi [Harrisdale Senior High School]" userId="f9f029c9-d743-4d60-9f2c-e74bdec1ab07" providerId="ADAL" clId="{0E81DB02-AEDE-4812-8FCD-08A30A2237BC}" dt="2023-03-02T03:19:58.194" v="121" actId="478"/>
          <ac:spMkLst>
            <pc:docMk/>
            <pc:sldMk cId="3602860433" sldId="276"/>
            <ac:spMk id="4" creationId="{19CE5109-DD1B-45ED-A6F2-52B2C02857A1}"/>
          </ac:spMkLst>
        </pc:spChg>
        <pc:spChg chg="mod">
          <ac:chgData name="TAN Mei Yi [Harrisdale Senior High School]" userId="f9f029c9-d743-4d60-9f2c-e74bdec1ab07" providerId="ADAL" clId="{0E81DB02-AEDE-4812-8FCD-08A30A2237BC}" dt="2023-03-02T03:30:59.121" v="441" actId="14100"/>
          <ac:spMkLst>
            <pc:docMk/>
            <pc:sldMk cId="3602860433" sldId="276"/>
            <ac:spMk id="5" creationId="{DB762517-2FF2-4816-B82A-BDF65093A448}"/>
          </ac:spMkLst>
        </pc:spChg>
        <pc:spChg chg="add mod">
          <ac:chgData name="TAN Mei Yi [Harrisdale Senior High School]" userId="f9f029c9-d743-4d60-9f2c-e74bdec1ab07" providerId="ADAL" clId="{0E81DB02-AEDE-4812-8FCD-08A30A2237BC}" dt="2023-03-02T03:31:13.064" v="443"/>
          <ac:spMkLst>
            <pc:docMk/>
            <pc:sldMk cId="3602860433" sldId="276"/>
            <ac:spMk id="6" creationId="{01F47736-93F5-0894-5E3A-0E6445083CCA}"/>
          </ac:spMkLst>
        </pc:spChg>
        <pc:spChg chg="add del mod">
          <ac:chgData name="TAN Mei Yi [Harrisdale Senior High School]" userId="f9f029c9-d743-4d60-9f2c-e74bdec1ab07" providerId="ADAL" clId="{0E81DB02-AEDE-4812-8FCD-08A30A2237BC}" dt="2023-03-02T03:31:40.939" v="445"/>
          <ac:spMkLst>
            <pc:docMk/>
            <pc:sldMk cId="3602860433" sldId="276"/>
            <ac:spMk id="7" creationId="{E193E53A-76FD-6FF8-30A0-ED3CE7F0854B}"/>
          </ac:spMkLst>
        </pc:spChg>
        <pc:spChg chg="add del mod">
          <ac:chgData name="TAN Mei Yi [Harrisdale Senior High School]" userId="f9f029c9-d743-4d60-9f2c-e74bdec1ab07" providerId="ADAL" clId="{0E81DB02-AEDE-4812-8FCD-08A30A2237BC}" dt="2023-03-02T03:31:40.939" v="445"/>
          <ac:spMkLst>
            <pc:docMk/>
            <pc:sldMk cId="3602860433" sldId="276"/>
            <ac:spMk id="8" creationId="{8A90995C-6E50-3E87-1123-CD8470FFE3AC}"/>
          </ac:spMkLst>
        </pc:spChg>
        <pc:spChg chg="add mod">
          <ac:chgData name="TAN Mei Yi [Harrisdale Senior High School]" userId="f9f029c9-d743-4d60-9f2c-e74bdec1ab07" providerId="ADAL" clId="{0E81DB02-AEDE-4812-8FCD-08A30A2237BC}" dt="2023-03-02T03:32:32.400" v="484" actId="20577"/>
          <ac:spMkLst>
            <pc:docMk/>
            <pc:sldMk cId="3602860433" sldId="276"/>
            <ac:spMk id="9" creationId="{75B6C9BF-360E-3922-727A-56BA4A6EF2BC}"/>
          </ac:spMkLst>
        </pc:spChg>
        <pc:spChg chg="add mod">
          <ac:chgData name="TAN Mei Yi [Harrisdale Senior High School]" userId="f9f029c9-d743-4d60-9f2c-e74bdec1ab07" providerId="ADAL" clId="{0E81DB02-AEDE-4812-8FCD-08A30A2237BC}" dt="2023-03-02T03:32:59.998" v="491" actId="1076"/>
          <ac:spMkLst>
            <pc:docMk/>
            <pc:sldMk cId="3602860433" sldId="276"/>
            <ac:spMk id="10" creationId="{5186DF1B-8DC9-04AF-64D3-1FC07341D730}"/>
          </ac:spMkLst>
        </pc:spChg>
        <pc:spChg chg="add mod">
          <ac:chgData name="TAN Mei Yi [Harrisdale Senior High School]" userId="f9f029c9-d743-4d60-9f2c-e74bdec1ab07" providerId="ADAL" clId="{0E81DB02-AEDE-4812-8FCD-08A30A2237BC}" dt="2023-03-02T03:33:47.704" v="527" actId="14100"/>
          <ac:spMkLst>
            <pc:docMk/>
            <pc:sldMk cId="3602860433" sldId="276"/>
            <ac:spMk id="11" creationId="{043946E0-5781-00A1-B6C6-DBBFBE67AA0B}"/>
          </ac:spMkLst>
        </pc:spChg>
        <pc:spChg chg="add mod">
          <ac:chgData name="TAN Mei Yi [Harrisdale Senior High School]" userId="f9f029c9-d743-4d60-9f2c-e74bdec1ab07" providerId="ADAL" clId="{0E81DB02-AEDE-4812-8FCD-08A30A2237BC}" dt="2023-03-02T03:34:22.823" v="542" actId="1076"/>
          <ac:spMkLst>
            <pc:docMk/>
            <pc:sldMk cId="3602860433" sldId="276"/>
            <ac:spMk id="12" creationId="{367BDE1D-3468-9F88-4D55-87A08771C285}"/>
          </ac:spMkLst>
        </pc:spChg>
        <pc:spChg chg="add mod">
          <ac:chgData name="TAN Mei Yi [Harrisdale Senior High School]" userId="f9f029c9-d743-4d60-9f2c-e74bdec1ab07" providerId="ADAL" clId="{0E81DB02-AEDE-4812-8FCD-08A30A2237BC}" dt="2023-03-02T03:34:41.507" v="553" actId="20577"/>
          <ac:spMkLst>
            <pc:docMk/>
            <pc:sldMk cId="3602860433" sldId="276"/>
            <ac:spMk id="13" creationId="{7472F6A2-C9FF-F151-B59B-C53AD6FBA787}"/>
          </ac:spMkLst>
        </pc:spChg>
        <pc:spChg chg="add mod">
          <ac:chgData name="TAN Mei Yi [Harrisdale Senior High School]" userId="f9f029c9-d743-4d60-9f2c-e74bdec1ab07" providerId="ADAL" clId="{0E81DB02-AEDE-4812-8FCD-08A30A2237BC}" dt="2023-03-02T03:34:36.339" v="545" actId="1076"/>
          <ac:spMkLst>
            <pc:docMk/>
            <pc:sldMk cId="3602860433" sldId="276"/>
            <ac:spMk id="14" creationId="{D003F17A-2EB8-2C35-9919-BBC2B1E272AC}"/>
          </ac:spMkLst>
        </pc:spChg>
        <pc:spChg chg="add mod">
          <ac:chgData name="TAN Mei Yi [Harrisdale Senior High School]" userId="f9f029c9-d743-4d60-9f2c-e74bdec1ab07" providerId="ADAL" clId="{0E81DB02-AEDE-4812-8FCD-08A30A2237BC}" dt="2023-03-02T03:34:52.880" v="557" actId="20577"/>
          <ac:spMkLst>
            <pc:docMk/>
            <pc:sldMk cId="3602860433" sldId="276"/>
            <ac:spMk id="15" creationId="{586C2205-DD24-E6DD-B3C1-EC9C201CF8DF}"/>
          </ac:spMkLst>
        </pc:spChg>
        <pc:spChg chg="add mod">
          <ac:chgData name="TAN Mei Yi [Harrisdale Senior High School]" userId="f9f029c9-d743-4d60-9f2c-e74bdec1ab07" providerId="ADAL" clId="{0E81DB02-AEDE-4812-8FCD-08A30A2237BC}" dt="2023-03-02T03:34:55.381" v="559" actId="20577"/>
          <ac:spMkLst>
            <pc:docMk/>
            <pc:sldMk cId="3602860433" sldId="276"/>
            <ac:spMk id="16" creationId="{CD0E04F8-FE0D-B110-077A-FF037895D976}"/>
          </ac:spMkLst>
        </pc:spChg>
        <pc:spChg chg="add mod">
          <ac:chgData name="TAN Mei Yi [Harrisdale Senior High School]" userId="f9f029c9-d743-4d60-9f2c-e74bdec1ab07" providerId="ADAL" clId="{0E81DB02-AEDE-4812-8FCD-08A30A2237BC}" dt="2023-03-02T03:35:07.496" v="563" actId="1076"/>
          <ac:spMkLst>
            <pc:docMk/>
            <pc:sldMk cId="3602860433" sldId="276"/>
            <ac:spMk id="17" creationId="{B7F30F9C-3794-82B9-4600-B898A9895794}"/>
          </ac:spMkLst>
        </pc:spChg>
        <pc:spChg chg="add mod">
          <ac:chgData name="TAN Mei Yi [Harrisdale Senior High School]" userId="f9f029c9-d743-4d60-9f2c-e74bdec1ab07" providerId="ADAL" clId="{0E81DB02-AEDE-4812-8FCD-08A30A2237BC}" dt="2023-03-02T03:35:30.548" v="575" actId="1076"/>
          <ac:spMkLst>
            <pc:docMk/>
            <pc:sldMk cId="3602860433" sldId="276"/>
            <ac:spMk id="18" creationId="{69D1B5DE-E802-C059-91C4-40242A57ACAF}"/>
          </ac:spMkLst>
        </pc:spChg>
        <pc:spChg chg="add mod">
          <ac:chgData name="TAN Mei Yi [Harrisdale Senior High School]" userId="f9f029c9-d743-4d60-9f2c-e74bdec1ab07" providerId="ADAL" clId="{0E81DB02-AEDE-4812-8FCD-08A30A2237BC}" dt="2023-03-02T03:36:26.961" v="611" actId="20577"/>
          <ac:spMkLst>
            <pc:docMk/>
            <pc:sldMk cId="3602860433" sldId="276"/>
            <ac:spMk id="19" creationId="{057F7563-3992-818F-548C-E647CAD1B01B}"/>
          </ac:spMkLst>
        </pc:spChg>
        <pc:spChg chg="add mod">
          <ac:chgData name="TAN Mei Yi [Harrisdale Senior High School]" userId="f9f029c9-d743-4d60-9f2c-e74bdec1ab07" providerId="ADAL" clId="{0E81DB02-AEDE-4812-8FCD-08A30A2237BC}" dt="2023-03-02T03:36:33.546" v="613" actId="1076"/>
          <ac:spMkLst>
            <pc:docMk/>
            <pc:sldMk cId="3602860433" sldId="276"/>
            <ac:spMk id="20" creationId="{4BFB8290-38D5-AE5E-7355-D46D9F314E1E}"/>
          </ac:spMkLst>
        </pc:spChg>
        <pc:inkChg chg="del mod">
          <ac:chgData name="TAN Mei Yi [Harrisdale Senior High School]" userId="f9f029c9-d743-4d60-9f2c-e74bdec1ab07" providerId="ADAL" clId="{0E81DB02-AEDE-4812-8FCD-08A30A2237BC}" dt="2023-03-02T03:34:26.354" v="543" actId="478"/>
          <ac:inkMkLst>
            <pc:docMk/>
            <pc:sldMk cId="3602860433" sldId="276"/>
            <ac:inkMk id="3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43"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9"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67"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02"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4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6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6"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4:14.205" v="745" actId="1076"/>
        <pc:sldMkLst>
          <pc:docMk/>
          <pc:sldMk cId="3789679443" sldId="277"/>
        </pc:sldMkLst>
        <pc:spChg chg="add mod">
          <ac:chgData name="TAN Mei Yi [Harrisdale Senior High School]" userId="f9f029c9-d743-4d60-9f2c-e74bdec1ab07" providerId="ADAL" clId="{0E81DB02-AEDE-4812-8FCD-08A30A2237BC}" dt="2023-03-02T03:20:03.183" v="124"/>
          <ac:spMkLst>
            <pc:docMk/>
            <pc:sldMk cId="3789679443" sldId="277"/>
            <ac:spMk id="2" creationId="{D0106E98-D9E4-F351-4DDE-FD52CACE2EA4}"/>
          </ac:spMkLst>
        </pc:spChg>
        <pc:spChg chg="add mod">
          <ac:chgData name="TAN Mei Yi [Harrisdale Senior High School]" userId="f9f029c9-d743-4d60-9f2c-e74bdec1ab07" providerId="ADAL" clId="{0E81DB02-AEDE-4812-8FCD-08A30A2237BC}" dt="2023-03-02T03:38:08.497" v="629" actId="20577"/>
          <ac:spMkLst>
            <pc:docMk/>
            <pc:sldMk cId="3789679443" sldId="277"/>
            <ac:spMk id="3" creationId="{32B80703-9F83-35A9-B63A-A67EC4163052}"/>
          </ac:spMkLst>
        </pc:spChg>
        <pc:spChg chg="del">
          <ac:chgData name="TAN Mei Yi [Harrisdale Senior High School]" userId="f9f029c9-d743-4d60-9f2c-e74bdec1ab07" providerId="ADAL" clId="{0E81DB02-AEDE-4812-8FCD-08A30A2237BC}" dt="2023-03-02T03:20:02.897" v="123" actId="478"/>
          <ac:spMkLst>
            <pc:docMk/>
            <pc:sldMk cId="3789679443" sldId="277"/>
            <ac:spMk id="4" creationId="{19CE5109-DD1B-45ED-A6F2-52B2C02857A1}"/>
          </ac:spMkLst>
        </pc:spChg>
        <pc:spChg chg="mod">
          <ac:chgData name="TAN Mei Yi [Harrisdale Senior High School]" userId="f9f029c9-d743-4d60-9f2c-e74bdec1ab07" providerId="ADAL" clId="{0E81DB02-AEDE-4812-8FCD-08A30A2237BC}" dt="2023-03-02T03:37:35.166" v="615" actId="14100"/>
          <ac:spMkLst>
            <pc:docMk/>
            <pc:sldMk cId="3789679443" sldId="277"/>
            <ac:spMk id="5" creationId="{DB762517-2FF2-4816-B82A-BDF65093A448}"/>
          </ac:spMkLst>
        </pc:spChg>
        <pc:spChg chg="add mod">
          <ac:chgData name="TAN Mei Yi [Harrisdale Senior High School]" userId="f9f029c9-d743-4d60-9f2c-e74bdec1ab07" providerId="ADAL" clId="{0E81DB02-AEDE-4812-8FCD-08A30A2237BC}" dt="2023-03-02T03:37:49.866" v="617" actId="1076"/>
          <ac:spMkLst>
            <pc:docMk/>
            <pc:sldMk cId="3789679443" sldId="277"/>
            <ac:spMk id="6" creationId="{08EF2DDC-792A-83BF-D952-4EF62AAB2ABF}"/>
          </ac:spMkLst>
        </pc:spChg>
        <pc:spChg chg="add mod">
          <ac:chgData name="TAN Mei Yi [Harrisdale Senior High School]" userId="f9f029c9-d743-4d60-9f2c-e74bdec1ab07" providerId="ADAL" clId="{0E81DB02-AEDE-4812-8FCD-08A30A2237BC}" dt="2023-03-02T03:38:47.088" v="663" actId="20577"/>
          <ac:spMkLst>
            <pc:docMk/>
            <pc:sldMk cId="3789679443" sldId="277"/>
            <ac:spMk id="7" creationId="{0203C2BA-976B-44A9-C0F6-93C98C3027A5}"/>
          </ac:spMkLst>
        </pc:spChg>
        <pc:spChg chg="add mod">
          <ac:chgData name="TAN Mei Yi [Harrisdale Senior High School]" userId="f9f029c9-d743-4d60-9f2c-e74bdec1ab07" providerId="ADAL" clId="{0E81DB02-AEDE-4812-8FCD-08A30A2237BC}" dt="2023-03-02T03:40:22.256" v="668" actId="20577"/>
          <ac:spMkLst>
            <pc:docMk/>
            <pc:sldMk cId="3789679443" sldId="277"/>
            <ac:spMk id="8" creationId="{8AD899A4-57CF-C454-2D54-E026D6E8AFF3}"/>
          </ac:spMkLst>
        </pc:spChg>
        <pc:spChg chg="add mod">
          <ac:chgData name="TAN Mei Yi [Harrisdale Senior High School]" userId="f9f029c9-d743-4d60-9f2c-e74bdec1ab07" providerId="ADAL" clId="{0E81DB02-AEDE-4812-8FCD-08A30A2237BC}" dt="2023-03-02T03:40:37.757" v="674" actId="20577"/>
          <ac:spMkLst>
            <pc:docMk/>
            <pc:sldMk cId="3789679443" sldId="277"/>
            <ac:spMk id="9" creationId="{DB1EC7E0-F039-C494-008C-F78F93C75E6E}"/>
          </ac:spMkLst>
        </pc:spChg>
        <pc:spChg chg="add mod">
          <ac:chgData name="TAN Mei Yi [Harrisdale Senior High School]" userId="f9f029c9-d743-4d60-9f2c-e74bdec1ab07" providerId="ADAL" clId="{0E81DB02-AEDE-4812-8FCD-08A30A2237BC}" dt="2023-03-02T03:41:01.415" v="683" actId="20577"/>
          <ac:spMkLst>
            <pc:docMk/>
            <pc:sldMk cId="3789679443" sldId="277"/>
            <ac:spMk id="10" creationId="{84B7E7E0-5887-4A63-F3F2-DBD0DD5702D9}"/>
          </ac:spMkLst>
        </pc:spChg>
        <pc:spChg chg="add mod">
          <ac:chgData name="TAN Mei Yi [Harrisdale Senior High School]" userId="f9f029c9-d743-4d60-9f2c-e74bdec1ab07" providerId="ADAL" clId="{0E81DB02-AEDE-4812-8FCD-08A30A2237BC}" dt="2023-03-02T03:41:51.613" v="686"/>
          <ac:spMkLst>
            <pc:docMk/>
            <pc:sldMk cId="3789679443" sldId="277"/>
            <ac:spMk id="12" creationId="{AE75F853-99D9-39CA-57D3-0CB22D002C34}"/>
          </ac:spMkLst>
        </pc:spChg>
        <pc:spChg chg="add mod">
          <ac:chgData name="TAN Mei Yi [Harrisdale Senior High School]" userId="f9f029c9-d743-4d60-9f2c-e74bdec1ab07" providerId="ADAL" clId="{0E81DB02-AEDE-4812-8FCD-08A30A2237BC}" dt="2023-03-02T03:41:42.729" v="685"/>
          <ac:spMkLst>
            <pc:docMk/>
            <pc:sldMk cId="3789679443" sldId="277"/>
            <ac:spMk id="13" creationId="{660BC2AD-0D5C-ABB0-40FA-2079949CBCAD}"/>
          </ac:spMkLst>
        </pc:spChg>
        <pc:spChg chg="add mod">
          <ac:chgData name="TAN Mei Yi [Harrisdale Senior High School]" userId="f9f029c9-d743-4d60-9f2c-e74bdec1ab07" providerId="ADAL" clId="{0E81DB02-AEDE-4812-8FCD-08A30A2237BC}" dt="2023-03-02T03:41:54.859" v="687" actId="20577"/>
          <ac:spMkLst>
            <pc:docMk/>
            <pc:sldMk cId="3789679443" sldId="277"/>
            <ac:spMk id="14" creationId="{3B26C099-80C3-6313-237B-23F5C9173DC2}"/>
          </ac:spMkLst>
        </pc:spChg>
        <pc:spChg chg="add mod">
          <ac:chgData name="TAN Mei Yi [Harrisdale Senior High School]" userId="f9f029c9-d743-4d60-9f2c-e74bdec1ab07" providerId="ADAL" clId="{0E81DB02-AEDE-4812-8FCD-08A30A2237BC}" dt="2023-03-02T03:42:36.608" v="699" actId="20577"/>
          <ac:spMkLst>
            <pc:docMk/>
            <pc:sldMk cId="3789679443" sldId="277"/>
            <ac:spMk id="15" creationId="{41B4A5FD-2ED8-124F-CE0E-D0B2BA97D892}"/>
          </ac:spMkLst>
        </pc:spChg>
        <pc:spChg chg="add mod">
          <ac:chgData name="TAN Mei Yi [Harrisdale Senior High School]" userId="f9f029c9-d743-4d60-9f2c-e74bdec1ab07" providerId="ADAL" clId="{0E81DB02-AEDE-4812-8FCD-08A30A2237BC}" dt="2023-03-02T03:42:55.636" v="705" actId="1076"/>
          <ac:spMkLst>
            <pc:docMk/>
            <pc:sldMk cId="3789679443" sldId="277"/>
            <ac:spMk id="16" creationId="{65F255F8-3C3D-68C8-45D4-FF027EAFB41A}"/>
          </ac:spMkLst>
        </pc:spChg>
        <pc:spChg chg="add mod">
          <ac:chgData name="TAN Mei Yi [Harrisdale Senior High School]" userId="f9f029c9-d743-4d60-9f2c-e74bdec1ab07" providerId="ADAL" clId="{0E81DB02-AEDE-4812-8FCD-08A30A2237BC}" dt="2023-03-02T03:43:12.144" v="723" actId="1076"/>
          <ac:spMkLst>
            <pc:docMk/>
            <pc:sldMk cId="3789679443" sldId="277"/>
            <ac:spMk id="17" creationId="{076B9947-5BB8-3B8C-C8C1-7158DCCBCB28}"/>
          </ac:spMkLst>
        </pc:spChg>
        <pc:spChg chg="add mod">
          <ac:chgData name="TAN Mei Yi [Harrisdale Senior High School]" userId="f9f029c9-d743-4d60-9f2c-e74bdec1ab07" providerId="ADAL" clId="{0E81DB02-AEDE-4812-8FCD-08A30A2237BC}" dt="2023-03-02T03:43:51.057" v="740" actId="20577"/>
          <ac:spMkLst>
            <pc:docMk/>
            <pc:sldMk cId="3789679443" sldId="277"/>
            <ac:spMk id="18" creationId="{414C24B5-A0E8-3195-00B0-BDEE1898A395}"/>
          </ac:spMkLst>
        </pc:spChg>
        <pc:spChg chg="add mod">
          <ac:chgData name="TAN Mei Yi [Harrisdale Senior High School]" userId="f9f029c9-d743-4d60-9f2c-e74bdec1ab07" providerId="ADAL" clId="{0E81DB02-AEDE-4812-8FCD-08A30A2237BC}" dt="2023-03-02T03:44:08.653" v="743" actId="1076"/>
          <ac:spMkLst>
            <pc:docMk/>
            <pc:sldMk cId="3789679443" sldId="277"/>
            <ac:spMk id="19" creationId="{21536551-77A4-9591-7805-B333C26187AF}"/>
          </ac:spMkLst>
        </pc:spChg>
        <pc:spChg chg="add mod">
          <ac:chgData name="TAN Mei Yi [Harrisdale Senior High School]" userId="f9f029c9-d743-4d60-9f2c-e74bdec1ab07" providerId="ADAL" clId="{0E81DB02-AEDE-4812-8FCD-08A30A2237BC}" dt="2023-03-02T03:44:14.205" v="745" actId="1076"/>
          <ac:spMkLst>
            <pc:docMk/>
            <pc:sldMk cId="3789679443" sldId="277"/>
            <ac:spMk id="20" creationId="{CC04B3F2-E720-337A-21F7-38C4ED1A1F48}"/>
          </ac:spMkLst>
        </pc:spChg>
        <pc:inkChg chg="del mod">
          <ac:chgData name="TAN Mei Yi [Harrisdale Senior High School]" userId="f9f029c9-d743-4d60-9f2c-e74bdec1ab07" providerId="ADAL" clId="{0E81DB02-AEDE-4812-8FCD-08A30A2237BC}" dt="2023-03-02T03:41:08.007" v="684" actId="478"/>
          <ac:inkMkLst>
            <pc:docMk/>
            <pc:sldMk cId="3789679443" sldId="277"/>
            <ac:inkMk id="11"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3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4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7"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7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0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1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6"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3"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59"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9:45.816" v="905" actId="1076"/>
        <pc:sldMkLst>
          <pc:docMk/>
          <pc:sldMk cId="1305348402" sldId="278"/>
        </pc:sldMkLst>
        <pc:spChg chg="add mod">
          <ac:chgData name="TAN Mei Yi [Harrisdale Senior High School]" userId="f9f029c9-d743-4d60-9f2c-e74bdec1ab07" providerId="ADAL" clId="{0E81DB02-AEDE-4812-8FCD-08A30A2237BC}" dt="2023-03-02T03:20:06.208" v="126"/>
          <ac:spMkLst>
            <pc:docMk/>
            <pc:sldMk cId="1305348402" sldId="278"/>
            <ac:spMk id="2" creationId="{185368E7-D754-D558-740A-7328CBBD3852}"/>
          </ac:spMkLst>
        </pc:spChg>
        <pc:spChg chg="add mod">
          <ac:chgData name="TAN Mei Yi [Harrisdale Senior High School]" userId="f9f029c9-d743-4d60-9f2c-e74bdec1ab07" providerId="ADAL" clId="{0E81DB02-AEDE-4812-8FCD-08A30A2237BC}" dt="2023-03-02T03:46:38.215" v="823" actId="20577"/>
          <ac:spMkLst>
            <pc:docMk/>
            <pc:sldMk cId="1305348402" sldId="278"/>
            <ac:spMk id="3" creationId="{05327ACE-4C4B-3659-657A-058779806AD0}"/>
          </ac:spMkLst>
        </pc:spChg>
        <pc:spChg chg="del">
          <ac:chgData name="TAN Mei Yi [Harrisdale Senior High School]" userId="f9f029c9-d743-4d60-9f2c-e74bdec1ab07" providerId="ADAL" clId="{0E81DB02-AEDE-4812-8FCD-08A30A2237BC}" dt="2023-03-02T03:20:05.868" v="125" actId="478"/>
          <ac:spMkLst>
            <pc:docMk/>
            <pc:sldMk cId="1305348402" sldId="278"/>
            <ac:spMk id="4" creationId="{19CE5109-DD1B-45ED-A6F2-52B2C02857A1}"/>
          </ac:spMkLst>
        </pc:spChg>
        <pc:spChg chg="add mod">
          <ac:chgData name="TAN Mei Yi [Harrisdale Senior High School]" userId="f9f029c9-d743-4d60-9f2c-e74bdec1ab07" providerId="ADAL" clId="{0E81DB02-AEDE-4812-8FCD-08A30A2237BC}" dt="2023-03-02T03:45:53.721" v="802"/>
          <ac:spMkLst>
            <pc:docMk/>
            <pc:sldMk cId="1305348402" sldId="278"/>
            <ac:spMk id="6" creationId="{2CE330B8-95B0-B8CD-E37A-C82BF76312BD}"/>
          </ac:spMkLst>
        </pc:spChg>
        <pc:spChg chg="add mod">
          <ac:chgData name="TAN Mei Yi [Harrisdale Senior High School]" userId="f9f029c9-d743-4d60-9f2c-e74bdec1ab07" providerId="ADAL" clId="{0E81DB02-AEDE-4812-8FCD-08A30A2237BC}" dt="2023-03-02T03:47:01.239" v="841" actId="20577"/>
          <ac:spMkLst>
            <pc:docMk/>
            <pc:sldMk cId="1305348402" sldId="278"/>
            <ac:spMk id="7" creationId="{A98D016B-45B2-00B5-F4F0-AEE82C88E190}"/>
          </ac:spMkLst>
        </pc:spChg>
        <pc:spChg chg="add mod">
          <ac:chgData name="TAN Mei Yi [Harrisdale Senior High School]" userId="f9f029c9-d743-4d60-9f2c-e74bdec1ab07" providerId="ADAL" clId="{0E81DB02-AEDE-4812-8FCD-08A30A2237BC}" dt="2023-03-02T03:47:37.106" v="878" actId="1076"/>
          <ac:spMkLst>
            <pc:docMk/>
            <pc:sldMk cId="1305348402" sldId="278"/>
            <ac:spMk id="9" creationId="{B70707FD-0E14-14F9-A5C6-56F69DAEB19B}"/>
          </ac:spMkLst>
        </pc:spChg>
        <pc:spChg chg="add mod">
          <ac:chgData name="TAN Mei Yi [Harrisdale Senior High School]" userId="f9f029c9-d743-4d60-9f2c-e74bdec1ab07" providerId="ADAL" clId="{0E81DB02-AEDE-4812-8FCD-08A30A2237BC}" dt="2023-03-02T03:47:52.589" v="886" actId="1076"/>
          <ac:spMkLst>
            <pc:docMk/>
            <pc:sldMk cId="1305348402" sldId="278"/>
            <ac:spMk id="10" creationId="{DDEF9559-35A1-3EE6-C098-A29307C1960B}"/>
          </ac:spMkLst>
        </pc:spChg>
        <pc:spChg chg="add mod">
          <ac:chgData name="TAN Mei Yi [Harrisdale Senior High School]" userId="f9f029c9-d743-4d60-9f2c-e74bdec1ab07" providerId="ADAL" clId="{0E81DB02-AEDE-4812-8FCD-08A30A2237BC}" dt="2023-03-02T03:48:21.937" v="890"/>
          <ac:spMkLst>
            <pc:docMk/>
            <pc:sldMk cId="1305348402" sldId="278"/>
            <ac:spMk id="11" creationId="{1F6D027B-1A79-DA46-AE43-F494D90A4B55}"/>
          </ac:spMkLst>
        </pc:spChg>
        <pc:spChg chg="add mod">
          <ac:chgData name="TAN Mei Yi [Harrisdale Senior High School]" userId="f9f029c9-d743-4d60-9f2c-e74bdec1ab07" providerId="ADAL" clId="{0E81DB02-AEDE-4812-8FCD-08A30A2237BC}" dt="2023-03-02T03:48:15.066" v="889"/>
          <ac:spMkLst>
            <pc:docMk/>
            <pc:sldMk cId="1305348402" sldId="278"/>
            <ac:spMk id="12" creationId="{AC76BB60-2A11-BD44-7028-5E2AA1803756}"/>
          </ac:spMkLst>
        </pc:spChg>
        <pc:spChg chg="add mod">
          <ac:chgData name="TAN Mei Yi [Harrisdale Senior High School]" userId="f9f029c9-d743-4d60-9f2c-e74bdec1ab07" providerId="ADAL" clId="{0E81DB02-AEDE-4812-8FCD-08A30A2237BC}" dt="2023-03-02T03:48:23.800" v="891" actId="20577"/>
          <ac:spMkLst>
            <pc:docMk/>
            <pc:sldMk cId="1305348402" sldId="278"/>
            <ac:spMk id="13" creationId="{4F72234C-848A-EC48-E4AA-E32E192F176B}"/>
          </ac:spMkLst>
        </pc:spChg>
        <pc:spChg chg="add mod">
          <ac:chgData name="TAN Mei Yi [Harrisdale Senior High School]" userId="f9f029c9-d743-4d60-9f2c-e74bdec1ab07" providerId="ADAL" clId="{0E81DB02-AEDE-4812-8FCD-08A30A2237BC}" dt="2023-03-02T03:48:27.079" v="892" actId="20577"/>
          <ac:spMkLst>
            <pc:docMk/>
            <pc:sldMk cId="1305348402" sldId="278"/>
            <ac:spMk id="14" creationId="{DAAE8A07-9090-ECB1-038F-C76104CFE0E1}"/>
          </ac:spMkLst>
        </pc:spChg>
        <pc:spChg chg="add mod">
          <ac:chgData name="TAN Mei Yi [Harrisdale Senior High School]" userId="f9f029c9-d743-4d60-9f2c-e74bdec1ab07" providerId="ADAL" clId="{0E81DB02-AEDE-4812-8FCD-08A30A2237BC}" dt="2023-03-02T03:48:41.837" v="897" actId="20577"/>
          <ac:spMkLst>
            <pc:docMk/>
            <pc:sldMk cId="1305348402" sldId="278"/>
            <ac:spMk id="15" creationId="{522B40C2-F3E7-B13C-52D6-65BAB954220C}"/>
          </ac:spMkLst>
        </pc:spChg>
        <pc:spChg chg="add mod">
          <ac:chgData name="TAN Mei Yi [Harrisdale Senior High School]" userId="f9f029c9-d743-4d60-9f2c-e74bdec1ab07" providerId="ADAL" clId="{0E81DB02-AEDE-4812-8FCD-08A30A2237BC}" dt="2023-03-02T03:49:31.947" v="901" actId="1076"/>
          <ac:spMkLst>
            <pc:docMk/>
            <pc:sldMk cId="1305348402" sldId="278"/>
            <ac:spMk id="16" creationId="{08C098FF-86D7-BC10-633F-D97447D5555F}"/>
          </ac:spMkLst>
        </pc:spChg>
        <pc:spChg chg="add mod">
          <ac:chgData name="TAN Mei Yi [Harrisdale Senior High School]" userId="f9f029c9-d743-4d60-9f2c-e74bdec1ab07" providerId="ADAL" clId="{0E81DB02-AEDE-4812-8FCD-08A30A2237BC}" dt="2023-03-02T03:49:45.816" v="905" actId="1076"/>
          <ac:spMkLst>
            <pc:docMk/>
            <pc:sldMk cId="1305348402" sldId="278"/>
            <ac:spMk id="17" creationId="{8F1FCC54-2B8B-AF37-4DA1-6D5083A5404E}"/>
          </ac:spMkLst>
        </pc:spChg>
        <pc:inkChg chg="del mod">
          <ac:chgData name="TAN Mei Yi [Harrisdale Senior High School]" userId="f9f029c9-d743-4d60-9f2c-e74bdec1ab07" providerId="ADAL" clId="{0E81DB02-AEDE-4812-8FCD-08A30A2237BC}" dt="2023-03-02T03:47:56.316" v="887" actId="478"/>
          <ac:inkMkLst>
            <pc:docMk/>
            <pc:sldMk cId="1305348402" sldId="278"/>
            <ac:inkMk id="8"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3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4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51"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67"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9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1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3"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34" creationId="{00000000-0000-0000-0000-000000000000}"/>
          </ac:inkMkLst>
        </pc:inkChg>
        <pc:inkChg chg="del mod">
          <ac:chgData name="TAN Mei Yi [Harrisdale Senior High School]" userId="f9f029c9-d743-4d60-9f2c-e74bdec1ab07" providerId="ADAL" clId="{0E81DB02-AEDE-4812-8FCD-08A30A2237BC}" dt="2023-03-02T03:48:00.808" v="888" actId="478"/>
          <ac:inkMkLst>
            <pc:docMk/>
            <pc:sldMk cId="1305348402" sldId="278"/>
            <ac:inkMk id="135" creationId="{00000000-0000-0000-0000-000000000000}"/>
          </ac:inkMkLst>
        </pc:inkChg>
      </pc:sldChg>
      <pc:sldChg chg="addSp delSp modSp add del mod">
        <pc:chgData name="TAN Mei Yi [Harrisdale Senior High School]" userId="f9f029c9-d743-4d60-9f2c-e74bdec1ab07" providerId="ADAL" clId="{0E81DB02-AEDE-4812-8FCD-08A30A2237BC}" dt="2023-03-02T03:50:13.992" v="910" actId="47"/>
        <pc:sldMkLst>
          <pc:docMk/>
          <pc:sldMk cId="725976756" sldId="281"/>
        </pc:sldMkLst>
        <pc:spChg chg="add mod">
          <ac:chgData name="TAN Mei Yi [Harrisdale Senior High School]" userId="f9f029c9-d743-4d60-9f2c-e74bdec1ab07" providerId="ADAL" clId="{0E81DB02-AEDE-4812-8FCD-08A30A2237BC}" dt="2023-03-02T03:20:11.118" v="128"/>
          <ac:spMkLst>
            <pc:docMk/>
            <pc:sldMk cId="725976756" sldId="281"/>
            <ac:spMk id="2" creationId="{2899E1DB-2843-AF38-9122-6CE4AD1D30D7}"/>
          </ac:spMkLst>
        </pc:spChg>
        <pc:spChg chg="del">
          <ac:chgData name="TAN Mei Yi [Harrisdale Senior High School]" userId="f9f029c9-d743-4d60-9f2c-e74bdec1ab07" providerId="ADAL" clId="{0E81DB02-AEDE-4812-8FCD-08A30A2237BC}" dt="2023-03-02T03:20:10.844" v="127" actId="478"/>
          <ac:spMkLst>
            <pc:docMk/>
            <pc:sldMk cId="725976756" sldId="281"/>
            <ac:spMk id="4" creationId="{19CE5109-DD1B-45ED-A6F2-52B2C02857A1}"/>
          </ac:spMkLst>
        </pc:spChg>
      </pc:sldChg>
      <pc:sldChg chg="addSp delSp modSp add mod ord addAnim delAnim modAnim">
        <pc:chgData name="TAN Mei Yi [Harrisdale Senior High School]" userId="f9f029c9-d743-4d60-9f2c-e74bdec1ab07" providerId="ADAL" clId="{0E81DB02-AEDE-4812-8FCD-08A30A2237BC}" dt="2023-03-02T04:49:11.636" v="1318" actId="1076"/>
        <pc:sldMkLst>
          <pc:docMk/>
          <pc:sldMk cId="2421111004" sldId="282"/>
        </pc:sldMkLst>
        <pc:spChg chg="add mod">
          <ac:chgData name="TAN Mei Yi [Harrisdale Senior High School]" userId="f9f029c9-d743-4d60-9f2c-e74bdec1ab07" providerId="ADAL" clId="{0E81DB02-AEDE-4812-8FCD-08A30A2237BC}" dt="2023-03-02T03:20:39.121" v="135"/>
          <ac:spMkLst>
            <pc:docMk/>
            <pc:sldMk cId="2421111004" sldId="282"/>
            <ac:spMk id="2" creationId="{C93BC970-8505-C81E-21FD-EFFFC75D891A}"/>
          </ac:spMkLst>
        </pc:spChg>
        <pc:spChg chg="add mod">
          <ac:chgData name="TAN Mei Yi [Harrisdale Senior High School]" userId="f9f029c9-d743-4d60-9f2c-e74bdec1ab07" providerId="ADAL" clId="{0E81DB02-AEDE-4812-8FCD-08A30A2237BC}" dt="2023-03-02T04:43:28.170" v="1142" actId="1076"/>
          <ac:spMkLst>
            <pc:docMk/>
            <pc:sldMk cId="2421111004" sldId="282"/>
            <ac:spMk id="3" creationId="{D64A0C01-1649-F084-EB44-957747894999}"/>
          </ac:spMkLst>
        </pc:spChg>
        <pc:spChg chg="del">
          <ac:chgData name="TAN Mei Yi [Harrisdale Senior High School]" userId="f9f029c9-d743-4d60-9f2c-e74bdec1ab07" providerId="ADAL" clId="{0E81DB02-AEDE-4812-8FCD-08A30A2237BC}" dt="2023-03-02T03:20:38.882" v="134" actId="478"/>
          <ac:spMkLst>
            <pc:docMk/>
            <pc:sldMk cId="2421111004" sldId="282"/>
            <ac:spMk id="4" creationId="{19CE5109-DD1B-45ED-A6F2-52B2C02857A1}"/>
          </ac:spMkLst>
        </pc:spChg>
        <pc:spChg chg="mod">
          <ac:chgData name="TAN Mei Yi [Harrisdale Senior High School]" userId="f9f029c9-d743-4d60-9f2c-e74bdec1ab07" providerId="ADAL" clId="{0E81DB02-AEDE-4812-8FCD-08A30A2237BC}" dt="2023-03-02T04:42:58.714" v="1125" actId="1076"/>
          <ac:spMkLst>
            <pc:docMk/>
            <pc:sldMk cId="2421111004" sldId="282"/>
            <ac:spMk id="5" creationId="{DB762517-2FF2-4816-B82A-BDF65093A448}"/>
          </ac:spMkLst>
        </pc:spChg>
        <pc:spChg chg="add mod">
          <ac:chgData name="TAN Mei Yi [Harrisdale Senior High School]" userId="f9f029c9-d743-4d60-9f2c-e74bdec1ab07" providerId="ADAL" clId="{0E81DB02-AEDE-4812-8FCD-08A30A2237BC}" dt="2023-03-02T04:43:10.587" v="1129" actId="14100"/>
          <ac:spMkLst>
            <pc:docMk/>
            <pc:sldMk cId="2421111004" sldId="282"/>
            <ac:spMk id="7" creationId="{F451933F-3D22-BA4F-4A25-6ADCBDD3E787}"/>
          </ac:spMkLst>
        </pc:spChg>
        <pc:spChg chg="add mod">
          <ac:chgData name="TAN Mei Yi [Harrisdale Senior High School]" userId="f9f029c9-d743-4d60-9f2c-e74bdec1ab07" providerId="ADAL" clId="{0E81DB02-AEDE-4812-8FCD-08A30A2237BC}" dt="2023-03-02T04:45:10.100" v="1211" actId="21"/>
          <ac:spMkLst>
            <pc:docMk/>
            <pc:sldMk cId="2421111004" sldId="282"/>
            <ac:spMk id="8" creationId="{22691AD0-A5DF-E560-06B4-2D6199500F0E}"/>
          </ac:spMkLst>
        </pc:spChg>
        <pc:spChg chg="add mod">
          <ac:chgData name="TAN Mei Yi [Harrisdale Senior High School]" userId="f9f029c9-d743-4d60-9f2c-e74bdec1ab07" providerId="ADAL" clId="{0E81DB02-AEDE-4812-8FCD-08A30A2237BC}" dt="2023-03-02T04:47:37.009" v="1267" actId="1076"/>
          <ac:spMkLst>
            <pc:docMk/>
            <pc:sldMk cId="2421111004" sldId="282"/>
            <ac:spMk id="9" creationId="{242B0B39-1005-9504-B06B-D73F160A86BB}"/>
          </ac:spMkLst>
        </pc:spChg>
        <pc:spChg chg="add mod">
          <ac:chgData name="TAN Mei Yi [Harrisdale Senior High School]" userId="f9f029c9-d743-4d60-9f2c-e74bdec1ab07" providerId="ADAL" clId="{0E81DB02-AEDE-4812-8FCD-08A30A2237BC}" dt="2023-03-02T04:47:37.009" v="1267" actId="1076"/>
          <ac:spMkLst>
            <pc:docMk/>
            <pc:sldMk cId="2421111004" sldId="282"/>
            <ac:spMk id="10" creationId="{C8A9D905-0EA9-BF0C-0B49-DE329C47CB05}"/>
          </ac:spMkLst>
        </pc:spChg>
        <pc:spChg chg="add mod">
          <ac:chgData name="TAN Mei Yi [Harrisdale Senior High School]" userId="f9f029c9-d743-4d60-9f2c-e74bdec1ab07" providerId="ADAL" clId="{0E81DB02-AEDE-4812-8FCD-08A30A2237BC}" dt="2023-03-02T04:46:45.722" v="1243"/>
          <ac:spMkLst>
            <pc:docMk/>
            <pc:sldMk cId="2421111004" sldId="282"/>
            <ac:spMk id="11" creationId="{DA201BC0-AC80-BDE0-D8A1-3B7468D9C35D}"/>
          </ac:spMkLst>
        </pc:spChg>
        <pc:spChg chg="add mod">
          <ac:chgData name="TAN Mei Yi [Harrisdale Senior High School]" userId="f9f029c9-d743-4d60-9f2c-e74bdec1ab07" providerId="ADAL" clId="{0E81DB02-AEDE-4812-8FCD-08A30A2237BC}" dt="2023-03-02T04:46:35.684" v="1242" actId="1076"/>
          <ac:spMkLst>
            <pc:docMk/>
            <pc:sldMk cId="2421111004" sldId="282"/>
            <ac:spMk id="12" creationId="{40A502E8-1608-43F3-CD6B-9F869FB6EC78}"/>
          </ac:spMkLst>
        </pc:spChg>
        <pc:spChg chg="add mod">
          <ac:chgData name="TAN Mei Yi [Harrisdale Senior High School]" userId="f9f029c9-d743-4d60-9f2c-e74bdec1ab07" providerId="ADAL" clId="{0E81DB02-AEDE-4812-8FCD-08A30A2237BC}" dt="2023-03-02T04:46:52.475" v="1249" actId="20577"/>
          <ac:spMkLst>
            <pc:docMk/>
            <pc:sldMk cId="2421111004" sldId="282"/>
            <ac:spMk id="13" creationId="{D4B9424D-CD5A-6577-F7D1-5E1577443429}"/>
          </ac:spMkLst>
        </pc:spChg>
        <pc:spChg chg="add mod">
          <ac:chgData name="TAN Mei Yi [Harrisdale Senior High School]" userId="f9f029c9-d743-4d60-9f2c-e74bdec1ab07" providerId="ADAL" clId="{0E81DB02-AEDE-4812-8FCD-08A30A2237BC}" dt="2023-03-02T04:47:58.927" v="1272" actId="20577"/>
          <ac:spMkLst>
            <pc:docMk/>
            <pc:sldMk cId="2421111004" sldId="282"/>
            <ac:spMk id="14" creationId="{DECDF2D9-2DC4-5C6D-DC27-80F7976363B3}"/>
          </ac:spMkLst>
        </pc:spChg>
        <pc:spChg chg="add mod">
          <ac:chgData name="TAN Mei Yi [Harrisdale Senior High School]" userId="f9f029c9-d743-4d60-9f2c-e74bdec1ab07" providerId="ADAL" clId="{0E81DB02-AEDE-4812-8FCD-08A30A2237BC}" dt="2023-03-02T04:47:26.906" v="1262" actId="1076"/>
          <ac:spMkLst>
            <pc:docMk/>
            <pc:sldMk cId="2421111004" sldId="282"/>
            <ac:spMk id="15" creationId="{CF267983-EAA0-7F30-BBA3-0DD46369A6B0}"/>
          </ac:spMkLst>
        </pc:spChg>
        <pc:spChg chg="add mod">
          <ac:chgData name="TAN Mei Yi [Harrisdale Senior High School]" userId="f9f029c9-d743-4d60-9f2c-e74bdec1ab07" providerId="ADAL" clId="{0E81DB02-AEDE-4812-8FCD-08A30A2237BC}" dt="2023-03-02T04:48:21.090" v="1283" actId="1076"/>
          <ac:spMkLst>
            <pc:docMk/>
            <pc:sldMk cId="2421111004" sldId="282"/>
            <ac:spMk id="16" creationId="{F824F75D-7B84-A6AF-5008-CB2243A35F7E}"/>
          </ac:spMkLst>
        </pc:spChg>
        <pc:spChg chg="add mod">
          <ac:chgData name="TAN Mei Yi [Harrisdale Senior High School]" userId="f9f029c9-d743-4d60-9f2c-e74bdec1ab07" providerId="ADAL" clId="{0E81DB02-AEDE-4812-8FCD-08A30A2237BC}" dt="2023-03-02T04:48:36.933" v="1291" actId="20577"/>
          <ac:spMkLst>
            <pc:docMk/>
            <pc:sldMk cId="2421111004" sldId="282"/>
            <ac:spMk id="18" creationId="{217FFC68-AD02-7551-141E-C5DF39C76D6B}"/>
          </ac:spMkLst>
        </pc:spChg>
        <pc:spChg chg="add mod">
          <ac:chgData name="TAN Mei Yi [Harrisdale Senior High School]" userId="f9f029c9-d743-4d60-9f2c-e74bdec1ab07" providerId="ADAL" clId="{0E81DB02-AEDE-4812-8FCD-08A30A2237BC}" dt="2023-03-02T04:49:05.048" v="1316" actId="1076"/>
          <ac:spMkLst>
            <pc:docMk/>
            <pc:sldMk cId="2421111004" sldId="282"/>
            <ac:spMk id="19" creationId="{EEA2CE75-B35C-DFEF-1376-D1A7D3AFF158}"/>
          </ac:spMkLst>
        </pc:spChg>
        <pc:spChg chg="add mod">
          <ac:chgData name="TAN Mei Yi [Harrisdale Senior High School]" userId="f9f029c9-d743-4d60-9f2c-e74bdec1ab07" providerId="ADAL" clId="{0E81DB02-AEDE-4812-8FCD-08A30A2237BC}" dt="2023-03-02T04:49:11.636" v="1318" actId="1076"/>
          <ac:spMkLst>
            <pc:docMk/>
            <pc:sldMk cId="2421111004" sldId="282"/>
            <ac:spMk id="21" creationId="{99E0CDEC-90A0-5C9D-D822-F47F819E2710}"/>
          </ac:spMkLst>
        </pc:spChg>
        <pc:inkChg chg="del mod">
          <ac:chgData name="TAN Mei Yi [Harrisdale Senior High School]" userId="f9f029c9-d743-4d60-9f2c-e74bdec1ab07" providerId="ADAL" clId="{0E81DB02-AEDE-4812-8FCD-08A30A2237BC}" dt="2023-03-02T04:46:03.386" v="1237" actId="478"/>
          <ac:inkMkLst>
            <pc:docMk/>
            <pc:sldMk cId="2421111004" sldId="282"/>
            <ac:inkMk id="6"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17"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20" creationId="{00000000-0000-0000-0000-000000000000}"/>
          </ac:inkMkLst>
        </pc:inkChg>
        <pc:inkChg chg="del mod">
          <ac:chgData name="TAN Mei Yi [Harrisdale Senior High School]" userId="f9f029c9-d743-4d60-9f2c-e74bdec1ab07" providerId="ADAL" clId="{0E81DB02-AEDE-4812-8FCD-08A30A2237BC}" dt="2023-03-02T04:46:03.386" v="1237" actId="478"/>
          <ac:inkMkLst>
            <pc:docMk/>
            <pc:sldMk cId="2421111004" sldId="282"/>
            <ac:inkMk id="77" creationId="{00000000-0000-0000-0000-000000000000}"/>
          </ac:inkMkLst>
        </pc:inkChg>
        <pc:inkChg chg="del">
          <ac:chgData name="TAN Mei Yi [Harrisdale Senior High School]" userId="f9f029c9-d743-4d60-9f2c-e74bdec1ab07" providerId="ADAL" clId="{0E81DB02-AEDE-4812-8FCD-08A30A2237BC}" dt="2023-03-02T04:46:06.604" v="1238" actId="478"/>
          <ac:inkMkLst>
            <pc:docMk/>
            <pc:sldMk cId="2421111004" sldId="282"/>
            <ac:inkMk id="153"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00"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40" creationId="{00000000-0000-0000-0000-000000000000}"/>
          </ac:inkMkLst>
        </pc:inkChg>
      </pc:sldChg>
      <pc:sldChg chg="modSp mod">
        <pc:chgData name="TAN Mei Yi [Harrisdale Senior High School]" userId="f9f029c9-d743-4d60-9f2c-e74bdec1ab07" providerId="ADAL" clId="{0E81DB02-AEDE-4812-8FCD-08A30A2237BC}" dt="2023-03-02T03:45:06.823" v="800" actId="20577"/>
        <pc:sldMkLst>
          <pc:docMk/>
          <pc:sldMk cId="3000480193" sldId="288"/>
        </pc:sldMkLst>
        <pc:spChg chg="mod">
          <ac:chgData name="TAN Mei Yi [Harrisdale Senior High School]" userId="f9f029c9-d743-4d60-9f2c-e74bdec1ab07" providerId="ADAL" clId="{0E81DB02-AEDE-4812-8FCD-08A30A2237BC}" dt="2023-03-02T03:45:06.823" v="800" actId="20577"/>
          <ac:spMkLst>
            <pc:docMk/>
            <pc:sldMk cId="3000480193" sldId="288"/>
            <ac:spMk id="5" creationId="{00000000-0000-0000-0000-000000000000}"/>
          </ac:spMkLst>
        </pc:spChg>
      </pc:sldChg>
      <pc:sldChg chg="modSp mod">
        <pc:chgData name="TAN Mei Yi [Harrisdale Senior High School]" userId="f9f029c9-d743-4d60-9f2c-e74bdec1ab07" providerId="ADAL" clId="{0E81DB02-AEDE-4812-8FCD-08A30A2237BC}" dt="2023-03-02T04:55:36.061" v="1348" actId="113"/>
        <pc:sldMkLst>
          <pc:docMk/>
          <pc:sldMk cId="2226349418" sldId="292"/>
        </pc:sldMkLst>
        <pc:spChg chg="mod">
          <ac:chgData name="TAN Mei Yi [Harrisdale Senior High School]" userId="f9f029c9-d743-4d60-9f2c-e74bdec1ab07" providerId="ADAL" clId="{0E81DB02-AEDE-4812-8FCD-08A30A2237BC}" dt="2023-03-02T04:55:36.061" v="1348" actId="113"/>
          <ac:spMkLst>
            <pc:docMk/>
            <pc:sldMk cId="2226349418" sldId="292"/>
            <ac:spMk id="21" creationId="{8E7845BC-DC72-44E1-BABF-6AFB4DC3022D}"/>
          </ac:spMkLst>
        </pc:spChg>
        <pc:spChg chg="mod">
          <ac:chgData name="TAN Mei Yi [Harrisdale Senior High School]" userId="f9f029c9-d743-4d60-9f2c-e74bdec1ab07" providerId="ADAL" clId="{0E81DB02-AEDE-4812-8FCD-08A30A2237BC}" dt="2023-03-02T04:49:55.872" v="1323" actId="113"/>
          <ac:spMkLst>
            <pc:docMk/>
            <pc:sldMk cId="2226349418" sldId="292"/>
            <ac:spMk id="22" creationId="{046BE2BE-401B-43B6-9F59-E6AE635E14BD}"/>
          </ac:spMkLst>
        </pc:spChg>
      </pc:sldChg>
      <pc:sldChg chg="addSp delSp modSp add mod delAnim modAnim">
        <pc:chgData name="TAN Mei Yi [Harrisdale Senior High School]" userId="f9f029c9-d743-4d60-9f2c-e74bdec1ab07" providerId="ADAL" clId="{0E81DB02-AEDE-4812-8FCD-08A30A2237BC}" dt="2023-03-02T03:26:42.480" v="290"/>
        <pc:sldMkLst>
          <pc:docMk/>
          <pc:sldMk cId="1402098820" sldId="293"/>
        </pc:sldMkLst>
        <pc:spChg chg="add mod">
          <ac:chgData name="TAN Mei Yi [Harrisdale Senior High School]" userId="f9f029c9-d743-4d60-9f2c-e74bdec1ab07" providerId="ADAL" clId="{0E81DB02-AEDE-4812-8FCD-08A30A2237BC}" dt="2023-03-02T03:23:46.027" v="166" actId="207"/>
          <ac:spMkLst>
            <pc:docMk/>
            <pc:sldMk cId="1402098820" sldId="293"/>
            <ac:spMk id="3" creationId="{6B81A543-355A-F5AA-71E2-EBB477BFF091}"/>
          </ac:spMkLst>
        </pc:spChg>
        <pc:spChg chg="add mod">
          <ac:chgData name="TAN Mei Yi [Harrisdale Senior High School]" userId="f9f029c9-d743-4d60-9f2c-e74bdec1ab07" providerId="ADAL" clId="{0E81DB02-AEDE-4812-8FCD-08A30A2237BC}" dt="2023-03-02T03:24:01.354" v="179" actId="1076"/>
          <ac:spMkLst>
            <pc:docMk/>
            <pc:sldMk cId="1402098820" sldId="293"/>
            <ac:spMk id="4" creationId="{97A79906-DB07-8EA1-07DA-4B60ADD080B0}"/>
          </ac:spMkLst>
        </pc:spChg>
        <pc:spChg chg="add mod">
          <ac:chgData name="TAN Mei Yi [Harrisdale Senior High School]" userId="f9f029c9-d743-4d60-9f2c-e74bdec1ab07" providerId="ADAL" clId="{0E81DB02-AEDE-4812-8FCD-08A30A2237BC}" dt="2023-03-02T03:24:19.211" v="195" actId="1076"/>
          <ac:spMkLst>
            <pc:docMk/>
            <pc:sldMk cId="1402098820" sldId="293"/>
            <ac:spMk id="6" creationId="{2D9822A7-9AA6-DCD2-1D0F-9F378CFE9543}"/>
          </ac:spMkLst>
        </pc:spChg>
        <pc:spChg chg="add mod">
          <ac:chgData name="TAN Mei Yi [Harrisdale Senior High School]" userId="f9f029c9-d743-4d60-9f2c-e74bdec1ab07" providerId="ADAL" clId="{0E81DB02-AEDE-4812-8FCD-08A30A2237BC}" dt="2023-03-02T03:25:04.587" v="228" actId="1076"/>
          <ac:spMkLst>
            <pc:docMk/>
            <pc:sldMk cId="1402098820" sldId="293"/>
            <ac:spMk id="7" creationId="{6008BF23-E7D8-D00B-E52A-AD85797A8CC3}"/>
          </ac:spMkLst>
        </pc:spChg>
        <pc:spChg chg="add mod">
          <ac:chgData name="TAN Mei Yi [Harrisdale Senior High School]" userId="f9f029c9-d743-4d60-9f2c-e74bdec1ab07" providerId="ADAL" clId="{0E81DB02-AEDE-4812-8FCD-08A30A2237BC}" dt="2023-03-02T03:25:21.727" v="234" actId="1076"/>
          <ac:spMkLst>
            <pc:docMk/>
            <pc:sldMk cId="1402098820" sldId="293"/>
            <ac:spMk id="8" creationId="{A45CE506-4D11-B170-3FC1-765FF05FBEAA}"/>
          </ac:spMkLst>
        </pc:spChg>
        <pc:spChg chg="add mod">
          <ac:chgData name="TAN Mei Yi [Harrisdale Senior High School]" userId="f9f029c9-d743-4d60-9f2c-e74bdec1ab07" providerId="ADAL" clId="{0E81DB02-AEDE-4812-8FCD-08A30A2237BC}" dt="2023-03-02T03:26:00.053" v="271" actId="20577"/>
          <ac:spMkLst>
            <pc:docMk/>
            <pc:sldMk cId="1402098820" sldId="293"/>
            <ac:spMk id="9" creationId="{88267243-3D32-AF56-F23A-7E97B807CF0F}"/>
          </ac:spMkLst>
        </pc:spChg>
        <pc:spChg chg="add mod">
          <ac:chgData name="TAN Mei Yi [Harrisdale Senior High School]" userId="f9f029c9-d743-4d60-9f2c-e74bdec1ab07" providerId="ADAL" clId="{0E81DB02-AEDE-4812-8FCD-08A30A2237BC}" dt="2023-03-02T03:26:04.386" v="276" actId="20577"/>
          <ac:spMkLst>
            <pc:docMk/>
            <pc:sldMk cId="1402098820" sldId="293"/>
            <ac:spMk id="10" creationId="{10E27B87-0BC9-ED41-CFA3-8FDB0B6F5112}"/>
          </ac:spMkLst>
        </pc:spChg>
        <pc:spChg chg="add mod">
          <ac:chgData name="TAN Mei Yi [Harrisdale Senior High School]" userId="f9f029c9-d743-4d60-9f2c-e74bdec1ab07" providerId="ADAL" clId="{0E81DB02-AEDE-4812-8FCD-08A30A2237BC}" dt="2023-03-02T03:26:30.450" v="288" actId="1076"/>
          <ac:spMkLst>
            <pc:docMk/>
            <pc:sldMk cId="1402098820" sldId="293"/>
            <ac:spMk id="12" creationId="{5C0C46C3-BE1A-AA8D-9405-0393A0A88D08}"/>
          </ac:spMkLst>
        </pc:spChg>
        <pc:inkChg chg="del">
          <ac:chgData name="TAN Mei Yi [Harrisdale Senior High School]" userId="f9f029c9-d743-4d60-9f2c-e74bdec1ab07" providerId="ADAL" clId="{0E81DB02-AEDE-4812-8FCD-08A30A2237BC}" dt="2023-03-02T03:23:24.954" v="147" actId="478"/>
          <ac:inkMkLst>
            <pc:docMk/>
            <pc:sldMk cId="1402098820" sldId="293"/>
            <ac:inkMk id="11"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7"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38"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6"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5" creationId="{00000000-0000-0000-0000-000000000000}"/>
          </ac:inkMkLst>
        </pc:inkChg>
      </pc:sldChg>
      <pc:sldChg chg="add del">
        <pc:chgData name="TAN Mei Yi [Harrisdale Senior High School]" userId="f9f029c9-d743-4d60-9f2c-e74bdec1ab07" providerId="ADAL" clId="{0E81DB02-AEDE-4812-8FCD-08A30A2237BC}" dt="2023-03-02T03:44:26.199" v="746" actId="47"/>
        <pc:sldMkLst>
          <pc:docMk/>
          <pc:sldMk cId="2306695229" sldId="294"/>
        </pc:sldMkLst>
      </pc:sldChg>
      <pc:sldChg chg="add del">
        <pc:chgData name="TAN Mei Yi [Harrisdale Senior High School]" userId="f9f029c9-d743-4d60-9f2c-e74bdec1ab07" providerId="ADAL" clId="{0E81DB02-AEDE-4812-8FCD-08A30A2237BC}" dt="2023-03-02T03:44:26.199" v="746" actId="47"/>
        <pc:sldMkLst>
          <pc:docMk/>
          <pc:sldMk cId="1941661573" sldId="295"/>
        </pc:sldMkLst>
      </pc:sldChg>
      <pc:sldChg chg="add del">
        <pc:chgData name="TAN Mei Yi [Harrisdale Senior High School]" userId="f9f029c9-d743-4d60-9f2c-e74bdec1ab07" providerId="ADAL" clId="{0E81DB02-AEDE-4812-8FCD-08A30A2237BC}" dt="2023-03-02T03:44:26.199" v="746" actId="47"/>
        <pc:sldMkLst>
          <pc:docMk/>
          <pc:sldMk cId="3628839859" sldId="296"/>
        </pc:sldMkLst>
      </pc:sldChg>
      <pc:sldChg chg="add del">
        <pc:chgData name="TAN Mei Yi [Harrisdale Senior High School]" userId="f9f029c9-d743-4d60-9f2c-e74bdec1ab07" providerId="ADAL" clId="{0E81DB02-AEDE-4812-8FCD-08A30A2237BC}" dt="2023-03-02T03:44:26.199" v="746" actId="47"/>
        <pc:sldMkLst>
          <pc:docMk/>
          <pc:sldMk cId="642305762" sldId="297"/>
        </pc:sldMkLst>
      </pc:sldChg>
      <pc:sldChg chg="add del">
        <pc:chgData name="TAN Mei Yi [Harrisdale Senior High School]" userId="f9f029c9-d743-4d60-9f2c-e74bdec1ab07" providerId="ADAL" clId="{0E81DB02-AEDE-4812-8FCD-08A30A2237BC}" dt="2023-03-02T03:44:26.199" v="746" actId="47"/>
        <pc:sldMkLst>
          <pc:docMk/>
          <pc:sldMk cId="979343826" sldId="298"/>
        </pc:sldMkLst>
      </pc:sldChg>
      <pc:sldChg chg="add del">
        <pc:chgData name="TAN Mei Yi [Harrisdale Senior High School]" userId="f9f029c9-d743-4d60-9f2c-e74bdec1ab07" providerId="ADAL" clId="{0E81DB02-AEDE-4812-8FCD-08A30A2237BC}" dt="2023-03-02T03:44:26.199" v="746" actId="47"/>
        <pc:sldMkLst>
          <pc:docMk/>
          <pc:sldMk cId="845327568" sldId="299"/>
        </pc:sldMkLst>
      </pc:sldChg>
      <pc:sldChg chg="del">
        <pc:chgData name="TAN Mei Yi [Harrisdale Senior High School]" userId="f9f029c9-d743-4d60-9f2c-e74bdec1ab07" providerId="ADAL" clId="{0E81DB02-AEDE-4812-8FCD-08A30A2237BC}" dt="2023-03-02T01:33:14.306" v="3" actId="47"/>
        <pc:sldMkLst>
          <pc:docMk/>
          <pc:sldMk cId="329112437" sldId="442"/>
        </pc:sldMkLst>
      </pc:sldChg>
      <pc:sldChg chg="del">
        <pc:chgData name="TAN Mei Yi [Harrisdale Senior High School]" userId="f9f029c9-d743-4d60-9f2c-e74bdec1ab07" providerId="ADAL" clId="{0E81DB02-AEDE-4812-8FCD-08A30A2237BC}" dt="2023-03-02T01:33:14.306" v="3" actId="47"/>
        <pc:sldMkLst>
          <pc:docMk/>
          <pc:sldMk cId="4235649175" sldId="443"/>
        </pc:sldMkLst>
      </pc:sldChg>
      <pc:sldChg chg="del">
        <pc:chgData name="TAN Mei Yi [Harrisdale Senior High School]" userId="f9f029c9-d743-4d60-9f2c-e74bdec1ab07" providerId="ADAL" clId="{0E81DB02-AEDE-4812-8FCD-08A30A2237BC}" dt="2023-03-02T01:33:14.306" v="3" actId="47"/>
        <pc:sldMkLst>
          <pc:docMk/>
          <pc:sldMk cId="2392366133" sldId="453"/>
        </pc:sldMkLst>
      </pc:sldChg>
      <pc:sldChg chg="del">
        <pc:chgData name="TAN Mei Yi [Harrisdale Senior High School]" userId="f9f029c9-d743-4d60-9f2c-e74bdec1ab07" providerId="ADAL" clId="{0E81DB02-AEDE-4812-8FCD-08A30A2237BC}" dt="2023-03-02T01:33:14.306" v="3" actId="47"/>
        <pc:sldMkLst>
          <pc:docMk/>
          <pc:sldMk cId="3629076612" sldId="457"/>
        </pc:sldMkLst>
      </pc:sldChg>
      <pc:sldChg chg="del">
        <pc:chgData name="TAN Mei Yi [Harrisdale Senior High School]" userId="f9f029c9-d743-4d60-9f2c-e74bdec1ab07" providerId="ADAL" clId="{0E81DB02-AEDE-4812-8FCD-08A30A2237BC}" dt="2023-03-02T01:33:14.306" v="3" actId="47"/>
        <pc:sldMkLst>
          <pc:docMk/>
          <pc:sldMk cId="4277406438" sldId="458"/>
        </pc:sldMkLst>
      </pc:sldChg>
      <pc:sldChg chg="del">
        <pc:chgData name="TAN Mei Yi [Harrisdale Senior High School]" userId="f9f029c9-d743-4d60-9f2c-e74bdec1ab07" providerId="ADAL" clId="{0E81DB02-AEDE-4812-8FCD-08A30A2237BC}" dt="2023-03-02T01:33:14.306" v="3" actId="47"/>
        <pc:sldMkLst>
          <pc:docMk/>
          <pc:sldMk cId="1412546243" sldId="459"/>
        </pc:sldMkLst>
      </pc:sldChg>
      <pc:sldChg chg="del">
        <pc:chgData name="TAN Mei Yi [Harrisdale Senior High School]" userId="f9f029c9-d743-4d60-9f2c-e74bdec1ab07" providerId="ADAL" clId="{0E81DB02-AEDE-4812-8FCD-08A30A2237BC}" dt="2023-03-02T01:33:14.306" v="3" actId="47"/>
        <pc:sldMkLst>
          <pc:docMk/>
          <pc:sldMk cId="1898548170" sldId="460"/>
        </pc:sldMkLst>
      </pc:sldChg>
      <pc:sldChg chg="del">
        <pc:chgData name="TAN Mei Yi [Harrisdale Senior High School]" userId="f9f029c9-d743-4d60-9f2c-e74bdec1ab07" providerId="ADAL" clId="{0E81DB02-AEDE-4812-8FCD-08A30A2237BC}" dt="2023-03-02T01:33:14.306" v="3" actId="47"/>
        <pc:sldMkLst>
          <pc:docMk/>
          <pc:sldMk cId="1616900629" sldId="461"/>
        </pc:sldMkLst>
      </pc:sldChg>
      <pc:sldChg chg="del">
        <pc:chgData name="TAN Mei Yi [Harrisdale Senior High School]" userId="f9f029c9-d743-4d60-9f2c-e74bdec1ab07" providerId="ADAL" clId="{0E81DB02-AEDE-4812-8FCD-08A30A2237BC}" dt="2023-03-02T01:33:14.306" v="3" actId="47"/>
        <pc:sldMkLst>
          <pc:docMk/>
          <pc:sldMk cId="21022590" sldId="462"/>
        </pc:sldMkLst>
      </pc:sldChg>
      <pc:sldChg chg="del">
        <pc:chgData name="TAN Mei Yi [Harrisdale Senior High School]" userId="f9f029c9-d743-4d60-9f2c-e74bdec1ab07" providerId="ADAL" clId="{0E81DB02-AEDE-4812-8FCD-08A30A2237BC}" dt="2023-03-02T01:33:14.306" v="3" actId="47"/>
        <pc:sldMkLst>
          <pc:docMk/>
          <pc:sldMk cId="3067833419" sldId="463"/>
        </pc:sldMkLst>
      </pc:sldChg>
      <pc:sldChg chg="del">
        <pc:chgData name="TAN Mei Yi [Harrisdale Senior High School]" userId="f9f029c9-d743-4d60-9f2c-e74bdec1ab07" providerId="ADAL" clId="{0E81DB02-AEDE-4812-8FCD-08A30A2237BC}" dt="2023-03-02T01:33:14.306" v="3" actId="47"/>
        <pc:sldMkLst>
          <pc:docMk/>
          <pc:sldMk cId="1008355428" sldId="464"/>
        </pc:sldMkLst>
      </pc:sldChg>
      <pc:sldChg chg="del">
        <pc:chgData name="TAN Mei Yi [Harrisdale Senior High School]" userId="f9f029c9-d743-4d60-9f2c-e74bdec1ab07" providerId="ADAL" clId="{0E81DB02-AEDE-4812-8FCD-08A30A2237BC}" dt="2023-03-02T01:33:14.306" v="3" actId="47"/>
        <pc:sldMkLst>
          <pc:docMk/>
          <pc:sldMk cId="2070731035" sldId="465"/>
        </pc:sldMkLst>
      </pc:sldChg>
      <pc:sldChg chg="del">
        <pc:chgData name="TAN Mei Yi [Harrisdale Senior High School]" userId="f9f029c9-d743-4d60-9f2c-e74bdec1ab07" providerId="ADAL" clId="{0E81DB02-AEDE-4812-8FCD-08A30A2237BC}" dt="2023-03-02T01:33:14.306" v="3" actId="47"/>
        <pc:sldMkLst>
          <pc:docMk/>
          <pc:sldMk cId="3822272902" sldId="466"/>
        </pc:sldMkLst>
      </pc:sldChg>
      <pc:sldChg chg="del">
        <pc:chgData name="TAN Mei Yi [Harrisdale Senior High School]" userId="f9f029c9-d743-4d60-9f2c-e74bdec1ab07" providerId="ADAL" clId="{0E81DB02-AEDE-4812-8FCD-08A30A2237BC}" dt="2023-03-02T01:33:14.306" v="3" actId="47"/>
        <pc:sldMkLst>
          <pc:docMk/>
          <pc:sldMk cId="4252660933" sldId="468"/>
        </pc:sldMkLst>
      </pc:sldChg>
      <pc:sldChg chg="del">
        <pc:chgData name="TAN Mei Yi [Harrisdale Senior High School]" userId="f9f029c9-d743-4d60-9f2c-e74bdec1ab07" providerId="ADAL" clId="{0E81DB02-AEDE-4812-8FCD-08A30A2237BC}" dt="2023-03-02T01:33:14.306" v="3" actId="47"/>
        <pc:sldMkLst>
          <pc:docMk/>
          <pc:sldMk cId="2085520564" sldId="469"/>
        </pc:sldMkLst>
      </pc:sldChg>
      <pc:sldChg chg="del">
        <pc:chgData name="TAN Mei Yi [Harrisdale Senior High School]" userId="f9f029c9-d743-4d60-9f2c-e74bdec1ab07" providerId="ADAL" clId="{0E81DB02-AEDE-4812-8FCD-08A30A2237BC}" dt="2023-03-02T01:33:14.306" v="3" actId="47"/>
        <pc:sldMkLst>
          <pc:docMk/>
          <pc:sldMk cId="3580074278" sldId="470"/>
        </pc:sldMkLst>
      </pc:sldChg>
      <pc:sldChg chg="del">
        <pc:chgData name="TAN Mei Yi [Harrisdale Senior High School]" userId="f9f029c9-d743-4d60-9f2c-e74bdec1ab07" providerId="ADAL" clId="{0E81DB02-AEDE-4812-8FCD-08A30A2237BC}" dt="2023-03-02T01:33:14.306" v="3" actId="47"/>
        <pc:sldMkLst>
          <pc:docMk/>
          <pc:sldMk cId="3513768391" sldId="471"/>
        </pc:sldMkLst>
      </pc:sldChg>
      <pc:sldChg chg="del">
        <pc:chgData name="TAN Mei Yi [Harrisdale Senior High School]" userId="f9f029c9-d743-4d60-9f2c-e74bdec1ab07" providerId="ADAL" clId="{0E81DB02-AEDE-4812-8FCD-08A30A2237BC}" dt="2023-03-02T01:33:14.306" v="3" actId="47"/>
        <pc:sldMkLst>
          <pc:docMk/>
          <pc:sldMk cId="2996820454" sldId="472"/>
        </pc:sldMkLst>
      </pc:sldChg>
      <pc:sldChg chg="del">
        <pc:chgData name="TAN Mei Yi [Harrisdale Senior High School]" userId="f9f029c9-d743-4d60-9f2c-e74bdec1ab07" providerId="ADAL" clId="{0E81DB02-AEDE-4812-8FCD-08A30A2237BC}" dt="2023-03-02T01:33:14.306" v="3" actId="47"/>
        <pc:sldMkLst>
          <pc:docMk/>
          <pc:sldMk cId="2927223525" sldId="474"/>
        </pc:sldMkLst>
      </pc:sldChg>
      <pc:sldChg chg="del">
        <pc:chgData name="TAN Mei Yi [Harrisdale Senior High School]" userId="f9f029c9-d743-4d60-9f2c-e74bdec1ab07" providerId="ADAL" clId="{0E81DB02-AEDE-4812-8FCD-08A30A2237BC}" dt="2023-03-02T01:33:14.306" v="3" actId="47"/>
        <pc:sldMkLst>
          <pc:docMk/>
          <pc:sldMk cId="3421285151" sldId="475"/>
        </pc:sldMkLst>
      </pc:sldChg>
      <pc:sldChg chg="del">
        <pc:chgData name="TAN Mei Yi [Harrisdale Senior High School]" userId="f9f029c9-d743-4d60-9f2c-e74bdec1ab07" providerId="ADAL" clId="{0E81DB02-AEDE-4812-8FCD-08A30A2237BC}" dt="2023-03-02T01:33:14.306" v="3" actId="47"/>
        <pc:sldMkLst>
          <pc:docMk/>
          <pc:sldMk cId="2052746198" sldId="476"/>
        </pc:sldMkLst>
      </pc:sldChg>
      <pc:sldMasterChg chg="delSldLayout">
        <pc:chgData name="TAN Mei Yi [Harrisdale Senior High School]" userId="f9f029c9-d743-4d60-9f2c-e74bdec1ab07" providerId="ADAL" clId="{0E81DB02-AEDE-4812-8FCD-08A30A2237BC}" dt="2023-03-02T01:33:14.306" v="3" actId="47"/>
        <pc:sldMasterMkLst>
          <pc:docMk/>
          <pc:sldMasterMk cId="3957524511" sldId="2147483648"/>
        </pc:sldMasterMkLst>
        <pc:sldLayoutChg chg="del">
          <pc:chgData name="TAN Mei Yi [Harrisdale Senior High School]" userId="f9f029c9-d743-4d60-9f2c-e74bdec1ab07" providerId="ADAL" clId="{0E81DB02-AEDE-4812-8FCD-08A30A2237BC}" dt="2023-03-02T01:33:14.306" v="3" actId="47"/>
          <pc:sldLayoutMkLst>
            <pc:docMk/>
            <pc:sldMasterMk cId="3957524511" sldId="2147483648"/>
            <pc:sldLayoutMk cId="2451826033" sldId="2147483663"/>
          </pc:sldLayoutMkLst>
        </pc:sldLayoutChg>
      </pc:sldMasterChg>
    </pc:docChg>
  </pc:docChgLst>
  <pc:docChgLst>
    <pc:chgData name="TAN Mei Yi [Harrisdale Senior High School]" userId="f9f029c9-d743-4d60-9f2c-e74bdec1ab07" providerId="ADAL" clId="{41E2DC4D-F5A7-44C2-80AB-A6ABC97E6929}"/>
    <pc:docChg chg="undo custSel addSld delSld modSld sldOrd">
      <pc:chgData name="TAN Mei Yi [Harrisdale Senior High School]" userId="f9f029c9-d743-4d60-9f2c-e74bdec1ab07" providerId="ADAL" clId="{41E2DC4D-F5A7-44C2-80AB-A6ABC97E6929}" dt="2023-06-23T02:36:13.865" v="2298" actId="20577"/>
      <pc:docMkLst>
        <pc:docMk/>
      </pc:docMkLst>
      <pc:sldChg chg="modSp add mod">
        <pc:chgData name="TAN Mei Yi [Harrisdale Senior High School]" userId="f9f029c9-d743-4d60-9f2c-e74bdec1ab07" providerId="ADAL" clId="{41E2DC4D-F5A7-44C2-80AB-A6ABC97E6929}" dt="2023-06-22T07:26:06.264" v="114" actId="208"/>
        <pc:sldMkLst>
          <pc:docMk/>
          <pc:sldMk cId="103752923" sldId="257"/>
        </pc:sldMkLst>
        <pc:spChg chg="mod">
          <ac:chgData name="TAN Mei Yi [Harrisdale Senior High School]" userId="f9f029c9-d743-4d60-9f2c-e74bdec1ab07" providerId="ADAL" clId="{41E2DC4D-F5A7-44C2-80AB-A6ABC97E6929}" dt="2023-06-22T07:26:06.264" v="114" actId="208"/>
          <ac:spMkLst>
            <pc:docMk/>
            <pc:sldMk cId="103752923" sldId="257"/>
            <ac:spMk id="6" creationId="{C0D9F14A-7572-4A53-A7A9-161DEDA40E59}"/>
          </ac:spMkLst>
        </pc:spChg>
        <pc:spChg chg="mod">
          <ac:chgData name="TAN Mei Yi [Harrisdale Senior High School]" userId="f9f029c9-d743-4d60-9f2c-e74bdec1ab07" providerId="ADAL" clId="{41E2DC4D-F5A7-44C2-80AB-A6ABC97E6929}" dt="2023-06-22T07:26:06.264" v="114" actId="208"/>
          <ac:spMkLst>
            <pc:docMk/>
            <pc:sldMk cId="103752923" sldId="257"/>
            <ac:spMk id="7" creationId="{D3646DC6-1B70-4277-BA3A-E102B4578DA3}"/>
          </ac:spMkLst>
        </pc:spChg>
        <pc:spChg chg="mod">
          <ac:chgData name="TAN Mei Yi [Harrisdale Senior High School]" userId="f9f029c9-d743-4d60-9f2c-e74bdec1ab07" providerId="ADAL" clId="{41E2DC4D-F5A7-44C2-80AB-A6ABC97E6929}" dt="2023-06-22T07:26:06.264" v="114" actId="208"/>
          <ac:spMkLst>
            <pc:docMk/>
            <pc:sldMk cId="103752923" sldId="257"/>
            <ac:spMk id="8" creationId="{FA6518D4-309A-4650-9C4F-6D52F610BBF1}"/>
          </ac:spMkLst>
        </pc:spChg>
        <pc:spChg chg="mod">
          <ac:chgData name="TAN Mei Yi [Harrisdale Senior High School]" userId="f9f029c9-d743-4d60-9f2c-e74bdec1ab07" providerId="ADAL" clId="{41E2DC4D-F5A7-44C2-80AB-A6ABC97E6929}" dt="2023-06-22T07:26:06.264" v="114" actId="208"/>
          <ac:spMkLst>
            <pc:docMk/>
            <pc:sldMk cId="103752923" sldId="257"/>
            <ac:spMk id="9" creationId="{80D2D864-40A6-4E1A-A67E-2189858C22E0}"/>
          </ac:spMkLst>
        </pc:spChg>
        <pc:spChg chg="mod">
          <ac:chgData name="TAN Mei Yi [Harrisdale Senior High School]" userId="f9f029c9-d743-4d60-9f2c-e74bdec1ab07" providerId="ADAL" clId="{41E2DC4D-F5A7-44C2-80AB-A6ABC97E6929}" dt="2023-06-22T07:26:06.264" v="114" actId="208"/>
          <ac:spMkLst>
            <pc:docMk/>
            <pc:sldMk cId="103752923" sldId="257"/>
            <ac:spMk id="10" creationId="{2FCA8BD4-775F-46DF-9C85-91F757C4B76C}"/>
          </ac:spMkLst>
        </pc:spChg>
        <pc:spChg chg="mod">
          <ac:chgData name="TAN Mei Yi [Harrisdale Senior High School]" userId="f9f029c9-d743-4d60-9f2c-e74bdec1ab07" providerId="ADAL" clId="{41E2DC4D-F5A7-44C2-80AB-A6ABC97E6929}" dt="2023-06-22T07:26:06.264" v="114" actId="208"/>
          <ac:spMkLst>
            <pc:docMk/>
            <pc:sldMk cId="103752923" sldId="257"/>
            <ac:spMk id="11" creationId="{95BDEDB6-B914-46D4-B5EB-94CE0ABECE86}"/>
          </ac:spMkLst>
        </pc:spChg>
        <pc:spChg chg="mod">
          <ac:chgData name="TAN Mei Yi [Harrisdale Senior High School]" userId="f9f029c9-d743-4d60-9f2c-e74bdec1ab07" providerId="ADAL" clId="{41E2DC4D-F5A7-44C2-80AB-A6ABC97E6929}" dt="2023-06-22T07:26:06.264" v="114" actId="208"/>
          <ac:spMkLst>
            <pc:docMk/>
            <pc:sldMk cId="103752923" sldId="257"/>
            <ac:spMk id="13" creationId="{AEFE5FD9-C255-4BDE-86B0-88EA56ECCCA7}"/>
          </ac:spMkLst>
        </pc:spChg>
        <pc:spChg chg="mod">
          <ac:chgData name="TAN Mei Yi [Harrisdale Senior High School]" userId="f9f029c9-d743-4d60-9f2c-e74bdec1ab07" providerId="ADAL" clId="{41E2DC4D-F5A7-44C2-80AB-A6ABC97E6929}" dt="2023-06-22T07:26:06.264" v="114" actId="208"/>
          <ac:spMkLst>
            <pc:docMk/>
            <pc:sldMk cId="103752923" sldId="257"/>
            <ac:spMk id="15" creationId="{513B67F1-4872-47B4-8755-A029D2A9F3A9}"/>
          </ac:spMkLst>
        </pc:spChg>
        <pc:spChg chg="mod">
          <ac:chgData name="TAN Mei Yi [Harrisdale Senior High School]" userId="f9f029c9-d743-4d60-9f2c-e74bdec1ab07" providerId="ADAL" clId="{41E2DC4D-F5A7-44C2-80AB-A6ABC97E6929}" dt="2023-06-22T07:26:06.264" v="114" actId="208"/>
          <ac:spMkLst>
            <pc:docMk/>
            <pc:sldMk cId="103752923" sldId="257"/>
            <ac:spMk id="16" creationId="{9A8EE62A-EE71-4FC8-AF6B-C4247E8D4686}"/>
          </ac:spMkLst>
        </pc:spChg>
        <pc:spChg chg="mod">
          <ac:chgData name="TAN Mei Yi [Harrisdale Senior High School]" userId="f9f029c9-d743-4d60-9f2c-e74bdec1ab07" providerId="ADAL" clId="{41E2DC4D-F5A7-44C2-80AB-A6ABC97E6929}" dt="2023-06-22T07:26:06.264" v="114" actId="208"/>
          <ac:spMkLst>
            <pc:docMk/>
            <pc:sldMk cId="103752923" sldId="257"/>
            <ac:spMk id="17" creationId="{74F9E58A-C739-443B-91F6-92DAE7C13D12}"/>
          </ac:spMkLst>
        </pc:spChg>
        <pc:graphicFrameChg chg="modGraphic">
          <ac:chgData name="TAN Mei Yi [Harrisdale Senior High School]" userId="f9f029c9-d743-4d60-9f2c-e74bdec1ab07" providerId="ADAL" clId="{41E2DC4D-F5A7-44C2-80AB-A6ABC97E6929}" dt="2023-06-22T07:25:51.490" v="111" actId="12385"/>
          <ac:graphicFrameMkLst>
            <pc:docMk/>
            <pc:sldMk cId="103752923" sldId="257"/>
            <ac:graphicFrameMk id="5" creationId="{0518B55F-3826-4E64-8DDC-55E4E7E2D7E2}"/>
          </ac:graphicFrameMkLst>
        </pc:graphicFrameChg>
      </pc:sldChg>
      <pc:sldChg chg="addSp delSp modSp add mod modAnim">
        <pc:chgData name="TAN Mei Yi [Harrisdale Senior High School]" userId="f9f029c9-d743-4d60-9f2c-e74bdec1ab07" providerId="ADAL" clId="{41E2DC4D-F5A7-44C2-80AB-A6ABC97E6929}" dt="2023-06-22T08:26:47.393" v="950" actId="207"/>
        <pc:sldMkLst>
          <pc:docMk/>
          <pc:sldMk cId="2383967886" sldId="258"/>
        </pc:sldMkLst>
        <pc:spChg chg="mod ord">
          <ac:chgData name="TAN Mei Yi [Harrisdale Senior High School]" userId="f9f029c9-d743-4d60-9f2c-e74bdec1ab07" providerId="ADAL" clId="{41E2DC4D-F5A7-44C2-80AB-A6ABC97E6929}" dt="2023-06-22T08:26:47.393" v="950" actId="207"/>
          <ac:spMkLst>
            <pc:docMk/>
            <pc:sldMk cId="2383967886" sldId="258"/>
            <ac:spMk id="3" creationId="{0A3F7536-9113-4C5A-870B-06C8B27386A9}"/>
          </ac:spMkLst>
        </pc:spChg>
        <pc:spChg chg="mod">
          <ac:chgData name="TAN Mei Yi [Harrisdale Senior High School]" userId="f9f029c9-d743-4d60-9f2c-e74bdec1ab07" providerId="ADAL" clId="{41E2DC4D-F5A7-44C2-80AB-A6ABC97E6929}" dt="2023-06-22T08:12:48.755" v="566" actId="207"/>
          <ac:spMkLst>
            <pc:docMk/>
            <pc:sldMk cId="2383967886" sldId="258"/>
            <ac:spMk id="4" creationId="{1D32C551-B652-46F7-B206-8AF89B1A3F2A}"/>
          </ac:spMkLst>
        </pc:spChg>
        <pc:spChg chg="del">
          <ac:chgData name="TAN Mei Yi [Harrisdale Senior High School]" userId="f9f029c9-d743-4d60-9f2c-e74bdec1ab07" providerId="ADAL" clId="{41E2DC4D-F5A7-44C2-80AB-A6ABC97E6929}" dt="2023-06-22T08:12:57.841" v="568" actId="478"/>
          <ac:spMkLst>
            <pc:docMk/>
            <pc:sldMk cId="2383967886" sldId="258"/>
            <ac:spMk id="5" creationId="{F20AD1F7-618B-445D-9939-56E88474E4F5}"/>
          </ac:spMkLst>
        </pc:spChg>
        <pc:picChg chg="add mod modCrop">
          <ac:chgData name="TAN Mei Yi [Harrisdale Senior High School]" userId="f9f029c9-d743-4d60-9f2c-e74bdec1ab07" providerId="ADAL" clId="{41E2DC4D-F5A7-44C2-80AB-A6ABC97E6929}" dt="2023-06-22T08:26:43.882" v="949" actId="1076"/>
          <ac:picMkLst>
            <pc:docMk/>
            <pc:sldMk cId="2383967886" sldId="258"/>
            <ac:picMk id="6" creationId="{22FC5B41-7F33-230C-4E0E-6BEA0F3AE474}"/>
          </ac:picMkLst>
        </pc:picChg>
        <pc:picChg chg="add del mod">
          <ac:chgData name="TAN Mei Yi [Harrisdale Senior High School]" userId="f9f029c9-d743-4d60-9f2c-e74bdec1ab07" providerId="ADAL" clId="{41E2DC4D-F5A7-44C2-80AB-A6ABC97E6929}" dt="2023-06-22T08:26:40.842" v="948" actId="478"/>
          <ac:picMkLst>
            <pc:docMk/>
            <pc:sldMk cId="2383967886" sldId="258"/>
            <ac:picMk id="8" creationId="{A2451417-7A06-A069-E8E2-71F126E53F52}"/>
          </ac:picMkLst>
        </pc:picChg>
        <pc:picChg chg="add del">
          <ac:chgData name="TAN Mei Yi [Harrisdale Senior High School]" userId="f9f029c9-d743-4d60-9f2c-e74bdec1ab07" providerId="ADAL" clId="{41E2DC4D-F5A7-44C2-80AB-A6ABC97E6929}" dt="2023-06-22T08:25:20.478" v="880" actId="22"/>
          <ac:picMkLst>
            <pc:docMk/>
            <pc:sldMk cId="2383967886" sldId="258"/>
            <ac:picMk id="10" creationId="{3A806D1F-51CE-944B-E919-E4FD421CD31C}"/>
          </ac:picMkLst>
        </pc:picChg>
      </pc:sldChg>
      <pc:sldChg chg="modSp add mod modAnim">
        <pc:chgData name="TAN Mei Yi [Harrisdale Senior High School]" userId="f9f029c9-d743-4d60-9f2c-e74bdec1ab07" providerId="ADAL" clId="{41E2DC4D-F5A7-44C2-80AB-A6ABC97E6929}" dt="2023-06-22T07:25:17.970" v="109" actId="115"/>
        <pc:sldMkLst>
          <pc:docMk/>
          <pc:sldMk cId="2434177787" sldId="259"/>
        </pc:sldMkLst>
        <pc:spChg chg="mod">
          <ac:chgData name="TAN Mei Yi [Harrisdale Senior High School]" userId="f9f029c9-d743-4d60-9f2c-e74bdec1ab07" providerId="ADAL" clId="{41E2DC4D-F5A7-44C2-80AB-A6ABC97E6929}" dt="2023-06-22T07:25:17.970" v="109" actId="115"/>
          <ac:spMkLst>
            <pc:docMk/>
            <pc:sldMk cId="2434177787" sldId="259"/>
            <ac:spMk id="3" creationId="{0A3F7536-9113-4C5A-870B-06C8B27386A9}"/>
          </ac:spMkLst>
        </pc:spChg>
        <pc:spChg chg="mod">
          <ac:chgData name="TAN Mei Yi [Harrisdale Senior High School]" userId="f9f029c9-d743-4d60-9f2c-e74bdec1ab07" providerId="ADAL" clId="{41E2DC4D-F5A7-44C2-80AB-A6ABC97E6929}" dt="2023-06-22T07:24:21.369" v="95" actId="208"/>
          <ac:spMkLst>
            <pc:docMk/>
            <pc:sldMk cId="2434177787" sldId="259"/>
            <ac:spMk id="4" creationId="{1D32C551-B652-46F7-B206-8AF89B1A3F2A}"/>
          </ac:spMkLst>
        </pc:spChg>
      </pc:sldChg>
      <pc:sldChg chg="addSp delSp modSp add mod modAnim">
        <pc:chgData name="TAN Mei Yi [Harrisdale Senior High School]" userId="f9f029c9-d743-4d60-9f2c-e74bdec1ab07" providerId="ADAL" clId="{41E2DC4D-F5A7-44C2-80AB-A6ABC97E6929}" dt="2023-06-23T00:30:28.621" v="1462" actId="1076"/>
        <pc:sldMkLst>
          <pc:docMk/>
          <pc:sldMk cId="2641317372" sldId="260"/>
        </pc:sldMkLst>
        <pc:spChg chg="add mod">
          <ac:chgData name="TAN Mei Yi [Harrisdale Senior High School]" userId="f9f029c9-d743-4d60-9f2c-e74bdec1ab07" providerId="ADAL" clId="{41E2DC4D-F5A7-44C2-80AB-A6ABC97E6929}" dt="2023-06-22T08:57:12.275" v="967"/>
          <ac:spMkLst>
            <pc:docMk/>
            <pc:sldMk cId="2641317372" sldId="260"/>
            <ac:spMk id="2" creationId="{2CE204DA-A7F7-3FE7-F41E-A23BCD11589B}"/>
          </ac:spMkLst>
        </pc:spChg>
        <pc:spChg chg="mod">
          <ac:chgData name="TAN Mei Yi [Harrisdale Senior High School]" userId="f9f029c9-d743-4d60-9f2c-e74bdec1ab07" providerId="ADAL" clId="{41E2DC4D-F5A7-44C2-80AB-A6ABC97E6929}" dt="2023-06-23T00:30:28.621" v="1462" actId="1076"/>
          <ac:spMkLst>
            <pc:docMk/>
            <pc:sldMk cId="2641317372" sldId="260"/>
            <ac:spMk id="3" creationId="{00000000-0000-0000-0000-000000000000}"/>
          </ac:spMkLst>
        </pc:spChg>
        <pc:spChg chg="mod">
          <ac:chgData name="TAN Mei Yi [Harrisdale Senior High School]" userId="f9f029c9-d743-4d60-9f2c-e74bdec1ab07" providerId="ADAL" clId="{41E2DC4D-F5A7-44C2-80AB-A6ABC97E6929}" dt="2023-06-22T08:57:30.299" v="971" actId="207"/>
          <ac:spMkLst>
            <pc:docMk/>
            <pc:sldMk cId="2641317372" sldId="260"/>
            <ac:spMk id="4" creationId="{00000000-0000-0000-0000-000000000000}"/>
          </ac:spMkLst>
        </pc:spChg>
        <pc:spChg chg="mod">
          <ac:chgData name="TAN Mei Yi [Harrisdale Senior High School]" userId="f9f029c9-d743-4d60-9f2c-e74bdec1ab07" providerId="ADAL" clId="{41E2DC4D-F5A7-44C2-80AB-A6ABC97E6929}" dt="2023-06-23T00:30:28.621" v="1462" actId="1076"/>
          <ac:spMkLst>
            <pc:docMk/>
            <pc:sldMk cId="2641317372" sldId="260"/>
            <ac:spMk id="5" creationId="{B5BEDCFF-CCEB-446C-B7EA-A47FD554444C}"/>
          </ac:spMkLst>
        </pc:spChg>
        <pc:spChg chg="del">
          <ac:chgData name="TAN Mei Yi [Harrisdale Senior High School]" userId="f9f029c9-d743-4d60-9f2c-e74bdec1ab07" providerId="ADAL" clId="{41E2DC4D-F5A7-44C2-80AB-A6ABC97E6929}" dt="2023-06-22T08:57:10.955" v="966" actId="478"/>
          <ac:spMkLst>
            <pc:docMk/>
            <pc:sldMk cId="2641317372" sldId="260"/>
            <ac:spMk id="6" creationId="{97DDF32D-75DA-4EDA-88BF-B3078C3AD4E1}"/>
          </ac:spMkLst>
        </pc:spChg>
        <pc:spChg chg="add del">
          <ac:chgData name="TAN Mei Yi [Harrisdale Senior High School]" userId="f9f029c9-d743-4d60-9f2c-e74bdec1ab07" providerId="ADAL" clId="{41E2DC4D-F5A7-44C2-80AB-A6ABC97E6929}" dt="2023-06-23T00:26:02.632" v="1224" actId="22"/>
          <ac:spMkLst>
            <pc:docMk/>
            <pc:sldMk cId="2641317372" sldId="260"/>
            <ac:spMk id="7" creationId="{8F9A44CC-B59D-98F4-E70C-C54A1CE87DD0}"/>
          </ac:spMkLst>
        </pc:spChg>
        <pc:spChg chg="add mod">
          <ac:chgData name="TAN Mei Yi [Harrisdale Senior High School]" userId="f9f029c9-d743-4d60-9f2c-e74bdec1ab07" providerId="ADAL" clId="{41E2DC4D-F5A7-44C2-80AB-A6ABC97E6929}" dt="2023-06-23T00:30:15.610" v="1461" actId="6549"/>
          <ac:spMkLst>
            <pc:docMk/>
            <pc:sldMk cId="2641317372" sldId="260"/>
            <ac:spMk id="8" creationId="{94C836D3-BECE-CE8C-5479-C11708D541CF}"/>
          </ac:spMkLst>
        </pc:spChg>
        <pc:picChg chg="del">
          <ac:chgData name="TAN Mei Yi [Harrisdale Senior High School]" userId="f9f029c9-d743-4d60-9f2c-e74bdec1ab07" providerId="ADAL" clId="{41E2DC4D-F5A7-44C2-80AB-A6ABC97E6929}" dt="2023-06-23T00:28:37.907" v="1457" actId="478"/>
          <ac:picMkLst>
            <pc:docMk/>
            <pc:sldMk cId="2641317372" sldId="260"/>
            <ac:picMk id="3074" creationId="{00000000-0000-0000-0000-000000000000}"/>
          </ac:picMkLst>
        </pc:picChg>
      </pc:sldChg>
      <pc:sldChg chg="addSp delSp modSp add mod modAnim">
        <pc:chgData name="TAN Mei Yi [Harrisdale Senior High School]" userId="f9f029c9-d743-4d60-9f2c-e74bdec1ab07" providerId="ADAL" clId="{41E2DC4D-F5A7-44C2-80AB-A6ABC97E6929}" dt="2023-06-22T08:57:03.702" v="965" actId="207"/>
        <pc:sldMkLst>
          <pc:docMk/>
          <pc:sldMk cId="679059391" sldId="261"/>
        </pc:sldMkLst>
        <pc:spChg chg="add mod">
          <ac:chgData name="TAN Mei Yi [Harrisdale Senior High School]" userId="f9f029c9-d743-4d60-9f2c-e74bdec1ab07" providerId="ADAL" clId="{41E2DC4D-F5A7-44C2-80AB-A6ABC97E6929}" dt="2023-06-22T08:56:28.558" v="962"/>
          <ac:spMkLst>
            <pc:docMk/>
            <pc:sldMk cId="679059391" sldId="261"/>
            <ac:spMk id="2" creationId="{2E6E7EDE-B1CF-B6EE-B831-D5AFE2815E91}"/>
          </ac:spMkLst>
        </pc:spChg>
        <pc:spChg chg="mod">
          <ac:chgData name="TAN Mei Yi [Harrisdale Senior High School]" userId="f9f029c9-d743-4d60-9f2c-e74bdec1ab07" providerId="ADAL" clId="{41E2DC4D-F5A7-44C2-80AB-A6ABC97E6929}" dt="2023-06-22T08:57:03.702" v="965" actId="207"/>
          <ac:spMkLst>
            <pc:docMk/>
            <pc:sldMk cId="679059391" sldId="261"/>
            <ac:spMk id="3" creationId="{00000000-0000-0000-0000-000000000000}"/>
          </ac:spMkLst>
        </pc:spChg>
        <pc:spChg chg="del">
          <ac:chgData name="TAN Mei Yi [Harrisdale Senior High School]" userId="f9f029c9-d743-4d60-9f2c-e74bdec1ab07" providerId="ADAL" clId="{41E2DC4D-F5A7-44C2-80AB-A6ABC97E6929}" dt="2023-06-22T08:56:28.069" v="961" actId="478"/>
          <ac:spMkLst>
            <pc:docMk/>
            <pc:sldMk cId="679059391" sldId="261"/>
            <ac:spMk id="5" creationId="{15BAE6F7-0372-4DD8-85B0-685DA2234F7E}"/>
          </ac:spMkLst>
        </pc:spChg>
        <pc:spChg chg="mod">
          <ac:chgData name="TAN Mei Yi [Harrisdale Senior High School]" userId="f9f029c9-d743-4d60-9f2c-e74bdec1ab07" providerId="ADAL" clId="{41E2DC4D-F5A7-44C2-80AB-A6ABC97E6929}" dt="2023-06-22T08:56:39.082" v="963" actId="113"/>
          <ac:spMkLst>
            <pc:docMk/>
            <pc:sldMk cId="679059391" sldId="261"/>
            <ac:spMk id="6" creationId="{00000000-0000-0000-0000-000000000000}"/>
          </ac:spMkLst>
        </pc:spChg>
      </pc:sldChg>
      <pc:sldChg chg="modSp add mod">
        <pc:chgData name="TAN Mei Yi [Harrisdale Senior High School]" userId="f9f029c9-d743-4d60-9f2c-e74bdec1ab07" providerId="ADAL" clId="{41E2DC4D-F5A7-44C2-80AB-A6ABC97E6929}" dt="2023-06-22T07:28:02.836" v="137" actId="167"/>
        <pc:sldMkLst>
          <pc:docMk/>
          <pc:sldMk cId="3752622076" sldId="265"/>
        </pc:sldMkLst>
        <pc:spChg chg="mod">
          <ac:chgData name="TAN Mei Yi [Harrisdale Senior High School]" userId="f9f029c9-d743-4d60-9f2c-e74bdec1ab07" providerId="ADAL" clId="{41E2DC4D-F5A7-44C2-80AB-A6ABC97E6929}" dt="2023-06-22T07:27:55.158" v="135" actId="20577"/>
          <ac:spMkLst>
            <pc:docMk/>
            <pc:sldMk cId="3752622076" sldId="265"/>
            <ac:spMk id="3" creationId="{0A3F7536-9113-4C5A-870B-06C8B27386A9}"/>
          </ac:spMkLst>
        </pc:spChg>
        <pc:spChg chg="mod">
          <ac:chgData name="TAN Mei Yi [Harrisdale Senior High School]" userId="f9f029c9-d743-4d60-9f2c-e74bdec1ab07" providerId="ADAL" clId="{41E2DC4D-F5A7-44C2-80AB-A6ABC97E6929}" dt="2023-06-22T07:24:12.645" v="92" actId="207"/>
          <ac:spMkLst>
            <pc:docMk/>
            <pc:sldMk cId="3752622076" sldId="265"/>
            <ac:spMk id="4" creationId="{1D32C551-B652-46F7-B206-8AF89B1A3F2A}"/>
          </ac:spMkLst>
        </pc:spChg>
        <pc:picChg chg="mod ord">
          <ac:chgData name="TAN Mei Yi [Harrisdale Senior High School]" userId="f9f029c9-d743-4d60-9f2c-e74bdec1ab07" providerId="ADAL" clId="{41E2DC4D-F5A7-44C2-80AB-A6ABC97E6929}" dt="2023-06-22T07:28:02.836" v="137" actId="167"/>
          <ac:picMkLst>
            <pc:docMk/>
            <pc:sldMk cId="3752622076" sldId="265"/>
            <ac:picMk id="5" creationId="{8648715B-48CF-4243-932D-A22504EC93D3}"/>
          </ac:picMkLst>
        </pc:picChg>
      </pc:sldChg>
      <pc:sldChg chg="addSp delSp modSp add mod">
        <pc:chgData name="TAN Mei Yi [Harrisdale Senior High School]" userId="f9f029c9-d743-4d60-9f2c-e74bdec1ab07" providerId="ADAL" clId="{41E2DC4D-F5A7-44C2-80AB-A6ABC97E6929}" dt="2023-06-22T07:30:27.835" v="141" actId="20577"/>
        <pc:sldMkLst>
          <pc:docMk/>
          <pc:sldMk cId="1873093485" sldId="268"/>
        </pc:sldMkLst>
        <pc:spChg chg="add mod">
          <ac:chgData name="TAN Mei Yi [Harrisdale Senior High School]" userId="f9f029c9-d743-4d60-9f2c-e74bdec1ab07" providerId="ADAL" clId="{41E2DC4D-F5A7-44C2-80AB-A6ABC97E6929}" dt="2023-06-22T07:23:50.803" v="86"/>
          <ac:spMkLst>
            <pc:docMk/>
            <pc:sldMk cId="1873093485" sldId="268"/>
            <ac:spMk id="2" creationId="{585AA676-DD8C-421E-43B1-057281CAA2EB}"/>
          </ac:spMkLst>
        </pc:spChg>
        <pc:spChg chg="mod">
          <ac:chgData name="TAN Mei Yi [Harrisdale Senior High School]" userId="f9f029c9-d743-4d60-9f2c-e74bdec1ab07" providerId="ADAL" clId="{41E2DC4D-F5A7-44C2-80AB-A6ABC97E6929}" dt="2023-06-22T07:30:27.835" v="141" actId="20577"/>
          <ac:spMkLst>
            <pc:docMk/>
            <pc:sldMk cId="1873093485" sldId="268"/>
            <ac:spMk id="3" creationId="{3538EDBE-9072-4203-8EC9-5F564B770271}"/>
          </ac:spMkLst>
        </pc:spChg>
        <pc:spChg chg="del">
          <ac:chgData name="TAN Mei Yi [Harrisdale Senior High School]" userId="f9f029c9-d743-4d60-9f2c-e74bdec1ab07" providerId="ADAL" clId="{41E2DC4D-F5A7-44C2-80AB-A6ABC97E6929}" dt="2023-06-22T07:23:50.540" v="85" actId="478"/>
          <ac:spMkLst>
            <pc:docMk/>
            <pc:sldMk cId="1873093485" sldId="268"/>
            <ac:spMk id="4" creationId="{245C0A7D-D7F1-445D-9DDB-5C70B5C432FD}"/>
          </ac:spMkLst>
        </pc:spChg>
        <pc:picChg chg="mod">
          <ac:chgData name="TAN Mei Yi [Harrisdale Senior High School]" userId="f9f029c9-d743-4d60-9f2c-e74bdec1ab07" providerId="ADAL" clId="{41E2DC4D-F5A7-44C2-80AB-A6ABC97E6929}" dt="2023-06-22T07:30:26.050" v="140" actId="1076"/>
          <ac:picMkLst>
            <pc:docMk/>
            <pc:sldMk cId="1873093485" sldId="268"/>
            <ac:picMk id="5" creationId="{412968DE-5550-40AA-8218-8F52CD425FC7}"/>
          </ac:picMkLst>
        </pc:picChg>
      </pc:sldChg>
      <pc:sldChg chg="del">
        <pc:chgData name="TAN Mei Yi [Harrisdale Senior High School]" userId="f9f029c9-d743-4d60-9f2c-e74bdec1ab07" providerId="ADAL" clId="{41E2DC4D-F5A7-44C2-80AB-A6ABC97E6929}" dt="2023-06-22T07:26:17.179" v="115" actId="47"/>
        <pc:sldMkLst>
          <pc:docMk/>
          <pc:sldMk cId="1318951816" sldId="269"/>
        </pc:sldMkLst>
      </pc:sldChg>
      <pc:sldChg chg="del">
        <pc:chgData name="TAN Mei Yi [Harrisdale Senior High School]" userId="f9f029c9-d743-4d60-9f2c-e74bdec1ab07" providerId="ADAL" clId="{41E2DC4D-F5A7-44C2-80AB-A6ABC97E6929}" dt="2023-06-22T07:26:17.179" v="115" actId="47"/>
        <pc:sldMkLst>
          <pc:docMk/>
          <pc:sldMk cId="2239862296" sldId="270"/>
        </pc:sldMkLst>
      </pc:sldChg>
      <pc:sldChg chg="addSp delSp modSp add mod ord modAnim">
        <pc:chgData name="TAN Mei Yi [Harrisdale Senior High School]" userId="f9f029c9-d743-4d60-9f2c-e74bdec1ab07" providerId="ADAL" clId="{41E2DC4D-F5A7-44C2-80AB-A6ABC97E6929}" dt="2023-06-23T00:03:35.649" v="1202" actId="404"/>
        <pc:sldMkLst>
          <pc:docMk/>
          <pc:sldMk cId="3977380611" sldId="270"/>
        </pc:sldMkLst>
        <pc:spChg chg="mod">
          <ac:chgData name="TAN Mei Yi [Harrisdale Senior High School]" userId="f9f029c9-d743-4d60-9f2c-e74bdec1ab07" providerId="ADAL" clId="{41E2DC4D-F5A7-44C2-80AB-A6ABC97E6929}" dt="2023-06-22T08:57:55.176" v="977" actId="207"/>
          <ac:spMkLst>
            <pc:docMk/>
            <pc:sldMk cId="3977380611" sldId="270"/>
            <ac:spMk id="3" creationId="{00000000-0000-0000-0000-000000000000}"/>
          </ac:spMkLst>
        </pc:spChg>
        <pc:spChg chg="add mod">
          <ac:chgData name="TAN Mei Yi [Harrisdale Senior High School]" userId="f9f029c9-d743-4d60-9f2c-e74bdec1ab07" providerId="ADAL" clId="{41E2DC4D-F5A7-44C2-80AB-A6ABC97E6929}" dt="2023-06-22T08:57:39.504" v="973"/>
          <ac:spMkLst>
            <pc:docMk/>
            <pc:sldMk cId="3977380611" sldId="270"/>
            <ac:spMk id="4" creationId="{C1BD9743-AE42-AB55-B939-F1517B577A0E}"/>
          </ac:spMkLst>
        </pc:spChg>
        <pc:spChg chg="add mod">
          <ac:chgData name="TAN Mei Yi [Harrisdale Senior High School]" userId="f9f029c9-d743-4d60-9f2c-e74bdec1ab07" providerId="ADAL" clId="{41E2DC4D-F5A7-44C2-80AB-A6ABC97E6929}" dt="2023-06-23T00:03:35.649" v="1202" actId="404"/>
          <ac:spMkLst>
            <pc:docMk/>
            <pc:sldMk cId="3977380611" sldId="270"/>
            <ac:spMk id="5" creationId="{0FD55F1D-A876-410D-8A23-52D2FE3741B4}"/>
          </ac:spMkLst>
        </pc:spChg>
        <pc:spChg chg="del">
          <ac:chgData name="TAN Mei Yi [Harrisdale Senior High School]" userId="f9f029c9-d743-4d60-9f2c-e74bdec1ab07" providerId="ADAL" clId="{41E2DC4D-F5A7-44C2-80AB-A6ABC97E6929}" dt="2023-06-22T08:57:38.081" v="972" actId="478"/>
          <ac:spMkLst>
            <pc:docMk/>
            <pc:sldMk cId="3977380611" sldId="270"/>
            <ac:spMk id="6" creationId="{97DDF32D-75DA-4EDA-88BF-B3078C3AD4E1}"/>
          </ac:spMkLst>
        </pc:spChg>
        <pc:picChg chg="del">
          <ac:chgData name="TAN Mei Yi [Harrisdale Senior High School]" userId="f9f029c9-d743-4d60-9f2c-e74bdec1ab07" providerId="ADAL" clId="{41E2DC4D-F5A7-44C2-80AB-A6ABC97E6929}" dt="2023-06-23T00:03:30.813" v="1200" actId="478"/>
          <ac:picMkLst>
            <pc:docMk/>
            <pc:sldMk cId="3977380611" sldId="270"/>
            <ac:picMk id="2" creationId="{BEAF43AB-EDB6-B939-C508-819F455C72C8}"/>
          </ac:picMkLst>
        </pc:picChg>
      </pc:sldChg>
      <pc:sldChg chg="del">
        <pc:chgData name="TAN Mei Yi [Harrisdale Senior High School]" userId="f9f029c9-d743-4d60-9f2c-e74bdec1ab07" providerId="ADAL" clId="{41E2DC4D-F5A7-44C2-80AB-A6ABC97E6929}" dt="2023-06-22T07:26:17.179" v="115" actId="47"/>
        <pc:sldMkLst>
          <pc:docMk/>
          <pc:sldMk cId="1481058828" sldId="271"/>
        </pc:sldMkLst>
      </pc:sldChg>
      <pc:sldChg chg="addSp delSp modSp add mod modAnim">
        <pc:chgData name="TAN Mei Yi [Harrisdale Senior High School]" userId="f9f029c9-d743-4d60-9f2c-e74bdec1ab07" providerId="ADAL" clId="{41E2DC4D-F5A7-44C2-80AB-A6ABC97E6929}" dt="2023-06-23T00:31:58.956" v="1595"/>
        <pc:sldMkLst>
          <pc:docMk/>
          <pc:sldMk cId="2095205418" sldId="271"/>
        </pc:sldMkLst>
        <pc:spChg chg="add mod">
          <ac:chgData name="TAN Mei Yi [Harrisdale Senior High School]" userId="f9f029c9-d743-4d60-9f2c-e74bdec1ab07" providerId="ADAL" clId="{41E2DC4D-F5A7-44C2-80AB-A6ABC97E6929}" dt="2023-06-22T08:58:02.113" v="979"/>
          <ac:spMkLst>
            <pc:docMk/>
            <pc:sldMk cId="2095205418" sldId="271"/>
            <ac:spMk id="2" creationId="{8AD8E2F2-ED3F-CB18-F9C4-5F9211F5D3DF}"/>
          </ac:spMkLst>
        </pc:spChg>
        <pc:spChg chg="mod">
          <ac:chgData name="TAN Mei Yi [Harrisdale Senior High School]" userId="f9f029c9-d743-4d60-9f2c-e74bdec1ab07" providerId="ADAL" clId="{41E2DC4D-F5A7-44C2-80AB-A6ABC97E6929}" dt="2023-06-23T00:30:49.985" v="1463" actId="207"/>
          <ac:spMkLst>
            <pc:docMk/>
            <pc:sldMk cId="2095205418" sldId="271"/>
            <ac:spMk id="3" creationId="{00000000-0000-0000-0000-000000000000}"/>
          </ac:spMkLst>
        </pc:spChg>
        <pc:spChg chg="add del">
          <ac:chgData name="TAN Mei Yi [Harrisdale Senior High School]" userId="f9f029c9-d743-4d60-9f2c-e74bdec1ab07" providerId="ADAL" clId="{41E2DC4D-F5A7-44C2-80AB-A6ABC97E6929}" dt="2023-06-23T00:30:57.214" v="1466" actId="22"/>
          <ac:spMkLst>
            <pc:docMk/>
            <pc:sldMk cId="2095205418" sldId="271"/>
            <ac:spMk id="6" creationId="{3B13F52B-E4A0-C363-950A-CABFF13FD410}"/>
          </ac:spMkLst>
        </pc:spChg>
        <pc:spChg chg="del">
          <ac:chgData name="TAN Mei Yi [Harrisdale Senior High School]" userId="f9f029c9-d743-4d60-9f2c-e74bdec1ab07" providerId="ADAL" clId="{41E2DC4D-F5A7-44C2-80AB-A6ABC97E6929}" dt="2023-06-22T08:58:01.855" v="978" actId="478"/>
          <ac:spMkLst>
            <pc:docMk/>
            <pc:sldMk cId="2095205418" sldId="271"/>
            <ac:spMk id="6" creationId="{97DDF32D-75DA-4EDA-88BF-B3078C3AD4E1}"/>
          </ac:spMkLst>
        </pc:spChg>
        <pc:spChg chg="mod">
          <ac:chgData name="TAN Mei Yi [Harrisdale Senior High School]" userId="f9f029c9-d743-4d60-9f2c-e74bdec1ab07" providerId="ADAL" clId="{41E2DC4D-F5A7-44C2-80AB-A6ABC97E6929}" dt="2023-06-23T00:30:49.985" v="1463" actId="207"/>
          <ac:spMkLst>
            <pc:docMk/>
            <pc:sldMk cId="2095205418" sldId="271"/>
            <ac:spMk id="7" creationId="{F305A834-CE8D-7D89-EBC9-21DA39C78738}"/>
          </ac:spMkLst>
        </pc:spChg>
        <pc:spChg chg="mod">
          <ac:chgData name="TAN Mei Yi [Harrisdale Senior High School]" userId="f9f029c9-d743-4d60-9f2c-e74bdec1ab07" providerId="ADAL" clId="{41E2DC4D-F5A7-44C2-80AB-A6ABC97E6929}" dt="2023-06-23T00:30:49.985" v="1463" actId="207"/>
          <ac:spMkLst>
            <pc:docMk/>
            <pc:sldMk cId="2095205418" sldId="271"/>
            <ac:spMk id="8" creationId="{C1CBA402-9E85-A7F5-97B4-A180A7E07B33}"/>
          </ac:spMkLst>
        </pc:spChg>
        <pc:spChg chg="mod">
          <ac:chgData name="TAN Mei Yi [Harrisdale Senior High School]" userId="f9f029c9-d743-4d60-9f2c-e74bdec1ab07" providerId="ADAL" clId="{41E2DC4D-F5A7-44C2-80AB-A6ABC97E6929}" dt="2023-06-23T00:30:49.985" v="1463" actId="207"/>
          <ac:spMkLst>
            <pc:docMk/>
            <pc:sldMk cId="2095205418" sldId="271"/>
            <ac:spMk id="9" creationId="{A5635893-9AFD-B943-3697-F2ABF869E496}"/>
          </ac:spMkLst>
        </pc:spChg>
        <pc:spChg chg="add mod">
          <ac:chgData name="TAN Mei Yi [Harrisdale Senior High School]" userId="f9f029c9-d743-4d60-9f2c-e74bdec1ab07" providerId="ADAL" clId="{41E2DC4D-F5A7-44C2-80AB-A6ABC97E6929}" dt="2023-06-23T00:31:37.342" v="1591" actId="14100"/>
          <ac:spMkLst>
            <pc:docMk/>
            <pc:sldMk cId="2095205418" sldId="271"/>
            <ac:spMk id="10" creationId="{EB559582-912A-5BA6-011A-CBB1D4320EEF}"/>
          </ac:spMkLst>
        </pc:spChg>
        <pc:spChg chg="mod">
          <ac:chgData name="TAN Mei Yi [Harrisdale Senior High School]" userId="f9f029c9-d743-4d60-9f2c-e74bdec1ab07" providerId="ADAL" clId="{41E2DC4D-F5A7-44C2-80AB-A6ABC97E6929}" dt="2023-06-23T00:30:49.985" v="1463" actId="207"/>
          <ac:spMkLst>
            <pc:docMk/>
            <pc:sldMk cId="2095205418" sldId="271"/>
            <ac:spMk id="11" creationId="{7C702422-75B8-0BB9-3CB6-B81410391AB2}"/>
          </ac:spMkLst>
        </pc:spChg>
        <pc:spChg chg="mod">
          <ac:chgData name="TAN Mei Yi [Harrisdale Senior High School]" userId="f9f029c9-d743-4d60-9f2c-e74bdec1ab07" providerId="ADAL" clId="{41E2DC4D-F5A7-44C2-80AB-A6ABC97E6929}" dt="2023-06-23T00:30:49.985" v="1463" actId="207"/>
          <ac:spMkLst>
            <pc:docMk/>
            <pc:sldMk cId="2095205418" sldId="271"/>
            <ac:spMk id="12" creationId="{552D2F31-5149-67F9-243B-D05D7C20BDCD}"/>
          </ac:spMkLst>
        </pc:spChg>
        <pc:spChg chg="mod">
          <ac:chgData name="TAN Mei Yi [Harrisdale Senior High School]" userId="f9f029c9-d743-4d60-9f2c-e74bdec1ab07" providerId="ADAL" clId="{41E2DC4D-F5A7-44C2-80AB-A6ABC97E6929}" dt="2023-06-23T00:30:49.985" v="1463" actId="207"/>
          <ac:spMkLst>
            <pc:docMk/>
            <pc:sldMk cId="2095205418" sldId="271"/>
            <ac:spMk id="13" creationId="{048511B5-5B37-E782-B6B3-7EBA16D5FD15}"/>
          </ac:spMkLst>
        </pc:spChg>
        <pc:spChg chg="mod">
          <ac:chgData name="TAN Mei Yi [Harrisdale Senior High School]" userId="f9f029c9-d743-4d60-9f2c-e74bdec1ab07" providerId="ADAL" clId="{41E2DC4D-F5A7-44C2-80AB-A6ABC97E6929}" dt="2023-06-23T00:30:49.985" v="1463" actId="207"/>
          <ac:spMkLst>
            <pc:docMk/>
            <pc:sldMk cId="2095205418" sldId="271"/>
            <ac:spMk id="14" creationId="{4ED04D20-8326-BB80-F054-282E61927C46}"/>
          </ac:spMkLst>
        </pc:spChg>
        <pc:spChg chg="mod">
          <ac:chgData name="TAN Mei Yi [Harrisdale Senior High School]" userId="f9f029c9-d743-4d60-9f2c-e74bdec1ab07" providerId="ADAL" clId="{41E2DC4D-F5A7-44C2-80AB-A6ABC97E6929}" dt="2023-06-23T00:30:49.985" v="1463" actId="207"/>
          <ac:spMkLst>
            <pc:docMk/>
            <pc:sldMk cId="2095205418" sldId="271"/>
            <ac:spMk id="15" creationId="{1E6D7B47-2B10-2972-D594-3F5CC0C2FB24}"/>
          </ac:spMkLst>
        </pc:spChg>
        <pc:spChg chg="mod">
          <ac:chgData name="TAN Mei Yi [Harrisdale Senior High School]" userId="f9f029c9-d743-4d60-9f2c-e74bdec1ab07" providerId="ADAL" clId="{41E2DC4D-F5A7-44C2-80AB-A6ABC97E6929}" dt="2023-06-23T00:30:49.985" v="1463" actId="207"/>
          <ac:spMkLst>
            <pc:docMk/>
            <pc:sldMk cId="2095205418" sldId="271"/>
            <ac:spMk id="16" creationId="{8ED53044-ACE3-6C3A-C401-A912D4AC1D79}"/>
          </ac:spMkLst>
        </pc:spChg>
        <pc:spChg chg="mod">
          <ac:chgData name="TAN Mei Yi [Harrisdale Senior High School]" userId="f9f029c9-d743-4d60-9f2c-e74bdec1ab07" providerId="ADAL" clId="{41E2DC4D-F5A7-44C2-80AB-A6ABC97E6929}" dt="2023-06-23T00:30:49.985" v="1463" actId="207"/>
          <ac:spMkLst>
            <pc:docMk/>
            <pc:sldMk cId="2095205418" sldId="271"/>
            <ac:spMk id="17" creationId="{17E5B637-0386-B2BC-EA8E-357D251FD1C4}"/>
          </ac:spMkLst>
        </pc:spChg>
        <pc:picChg chg="mod modCrop">
          <ac:chgData name="TAN Mei Yi [Harrisdale Senior High School]" userId="f9f029c9-d743-4d60-9f2c-e74bdec1ab07" providerId="ADAL" clId="{41E2DC4D-F5A7-44C2-80AB-A6ABC97E6929}" dt="2023-06-23T00:31:58.956" v="1595"/>
          <ac:picMkLst>
            <pc:docMk/>
            <pc:sldMk cId="2095205418" sldId="271"/>
            <ac:picMk id="5" creationId="{985C436B-9F21-50B9-059A-D6ECCEBE9DF5}"/>
          </ac:picMkLst>
        </pc:picChg>
      </pc:sldChg>
      <pc:sldChg chg="del">
        <pc:chgData name="TAN Mei Yi [Harrisdale Senior High School]" userId="f9f029c9-d743-4d60-9f2c-e74bdec1ab07" providerId="ADAL" clId="{41E2DC4D-F5A7-44C2-80AB-A6ABC97E6929}" dt="2023-06-22T07:26:17.179" v="115" actId="47"/>
        <pc:sldMkLst>
          <pc:docMk/>
          <pc:sldMk cId="1803954934" sldId="274"/>
        </pc:sldMkLst>
      </pc:sldChg>
      <pc:sldChg chg="modSp mod">
        <pc:chgData name="TAN Mei Yi [Harrisdale Senior High School]" userId="f9f029c9-d743-4d60-9f2c-e74bdec1ab07" providerId="ADAL" clId="{41E2DC4D-F5A7-44C2-80AB-A6ABC97E6929}" dt="2023-06-22T09:00:50.418" v="1011" actId="20577"/>
        <pc:sldMkLst>
          <pc:docMk/>
          <pc:sldMk cId="3000480193" sldId="288"/>
        </pc:sldMkLst>
        <pc:spChg chg="mod">
          <ac:chgData name="TAN Mei Yi [Harrisdale Senior High School]" userId="f9f029c9-d743-4d60-9f2c-e74bdec1ab07" providerId="ADAL" clId="{41E2DC4D-F5A7-44C2-80AB-A6ABC97E6929}" dt="2023-06-22T09:00:50.418" v="1011" actId="20577"/>
          <ac:spMkLst>
            <pc:docMk/>
            <pc:sldMk cId="3000480193" sldId="288"/>
            <ac:spMk id="5" creationId="{00000000-0000-0000-0000-000000000000}"/>
          </ac:spMkLst>
        </pc:spChg>
      </pc:sldChg>
      <pc:sldChg chg="addSp delSp modSp mod">
        <pc:chgData name="TAN Mei Yi [Harrisdale Senior High School]" userId="f9f029c9-d743-4d60-9f2c-e74bdec1ab07" providerId="ADAL" clId="{41E2DC4D-F5A7-44C2-80AB-A6ABC97E6929}" dt="2023-06-22T07:23:15.790" v="81" actId="20577"/>
        <pc:sldMkLst>
          <pc:docMk/>
          <pc:sldMk cId="2226349418" sldId="292"/>
        </pc:sldMkLst>
        <pc:spChg chg="mod">
          <ac:chgData name="TAN Mei Yi [Harrisdale Senior High School]" userId="f9f029c9-d743-4d60-9f2c-e74bdec1ab07" providerId="ADAL" clId="{41E2DC4D-F5A7-44C2-80AB-A6ABC97E6929}" dt="2023-06-22T07:22:58.740" v="17" actId="20577"/>
          <ac:spMkLst>
            <pc:docMk/>
            <pc:sldMk cId="2226349418" sldId="292"/>
            <ac:spMk id="21" creationId="{8E7845BC-DC72-44E1-BABF-6AFB4DC3022D}"/>
          </ac:spMkLst>
        </pc:spChg>
        <pc:spChg chg="mod">
          <ac:chgData name="TAN Mei Yi [Harrisdale Senior High School]" userId="f9f029c9-d743-4d60-9f2c-e74bdec1ab07" providerId="ADAL" clId="{41E2DC4D-F5A7-44C2-80AB-A6ABC97E6929}" dt="2023-06-22T07:23:15.790" v="81" actId="20577"/>
          <ac:spMkLst>
            <pc:docMk/>
            <pc:sldMk cId="2226349418" sldId="292"/>
            <ac:spMk id="22" creationId="{046BE2BE-401B-43B6-9F59-E6AE635E14BD}"/>
          </ac:spMkLst>
        </pc:spChg>
        <pc:graphicFrameChg chg="add del mod">
          <ac:chgData name="TAN Mei Yi [Harrisdale Senior High School]" userId="f9f029c9-d743-4d60-9f2c-e74bdec1ab07" providerId="ADAL" clId="{41E2DC4D-F5A7-44C2-80AB-A6ABC97E6929}" dt="2023-06-22T07:22:26.678" v="1" actId="478"/>
          <ac:graphicFrameMkLst>
            <pc:docMk/>
            <pc:sldMk cId="2226349418" sldId="292"/>
            <ac:graphicFrameMk id="2" creationId="{578E8EEC-BC2D-BB4C-5028-5C255F99BB78}"/>
          </ac:graphicFrameMkLst>
        </pc:graphicFrameChg>
      </pc:sldChg>
      <pc:sldChg chg="del">
        <pc:chgData name="TAN Mei Yi [Harrisdale Senior High School]" userId="f9f029c9-d743-4d60-9f2c-e74bdec1ab07" providerId="ADAL" clId="{41E2DC4D-F5A7-44C2-80AB-A6ABC97E6929}" dt="2023-06-22T07:26:17.179" v="115" actId="47"/>
        <pc:sldMkLst>
          <pc:docMk/>
          <pc:sldMk cId="297318505" sldId="308"/>
        </pc:sldMkLst>
      </pc:sldChg>
      <pc:sldChg chg="del">
        <pc:chgData name="TAN Mei Yi [Harrisdale Senior High School]" userId="f9f029c9-d743-4d60-9f2c-e74bdec1ab07" providerId="ADAL" clId="{41E2DC4D-F5A7-44C2-80AB-A6ABC97E6929}" dt="2023-06-22T07:26:17.179" v="115" actId="47"/>
        <pc:sldMkLst>
          <pc:docMk/>
          <pc:sldMk cId="938807537" sldId="309"/>
        </pc:sldMkLst>
      </pc:sldChg>
      <pc:sldChg chg="del">
        <pc:chgData name="TAN Mei Yi [Harrisdale Senior High School]" userId="f9f029c9-d743-4d60-9f2c-e74bdec1ab07" providerId="ADAL" clId="{41E2DC4D-F5A7-44C2-80AB-A6ABC97E6929}" dt="2023-06-22T07:26:17.179" v="115" actId="47"/>
        <pc:sldMkLst>
          <pc:docMk/>
          <pc:sldMk cId="116718190" sldId="340"/>
        </pc:sldMkLst>
      </pc:sldChg>
      <pc:sldChg chg="del">
        <pc:chgData name="TAN Mei Yi [Harrisdale Senior High School]" userId="f9f029c9-d743-4d60-9f2c-e74bdec1ab07" providerId="ADAL" clId="{41E2DC4D-F5A7-44C2-80AB-A6ABC97E6929}" dt="2023-06-22T07:26:17.179" v="115" actId="47"/>
        <pc:sldMkLst>
          <pc:docMk/>
          <pc:sldMk cId="2660949895" sldId="341"/>
        </pc:sldMkLst>
      </pc:sldChg>
      <pc:sldChg chg="addSp delSp modSp add mod modAnim">
        <pc:chgData name="TAN Mei Yi [Harrisdale Senior High School]" userId="f9f029c9-d743-4d60-9f2c-e74bdec1ab07" providerId="ADAL" clId="{41E2DC4D-F5A7-44C2-80AB-A6ABC97E6929}" dt="2023-06-22T07:27:08.309" v="122"/>
        <pc:sldMkLst>
          <pc:docMk/>
          <pc:sldMk cId="1171885929" sldId="342"/>
        </pc:sldMkLst>
        <pc:spChg chg="add mod">
          <ac:chgData name="TAN Mei Yi [Harrisdale Senior High School]" userId="f9f029c9-d743-4d60-9f2c-e74bdec1ab07" providerId="ADAL" clId="{41E2DC4D-F5A7-44C2-80AB-A6ABC97E6929}" dt="2023-06-22T07:24:02.481" v="91"/>
          <ac:spMkLst>
            <pc:docMk/>
            <pc:sldMk cId="1171885929" sldId="342"/>
            <ac:spMk id="2" creationId="{66B7A932-45F5-5B9E-5218-179B34C7E12E}"/>
          </ac:spMkLst>
        </pc:spChg>
        <pc:spChg chg="mod">
          <ac:chgData name="TAN Mei Yi [Harrisdale Senior High School]" userId="f9f029c9-d743-4d60-9f2c-e74bdec1ab07" providerId="ADAL" clId="{41E2DC4D-F5A7-44C2-80AB-A6ABC97E6929}" dt="2023-06-22T07:27:03.536" v="121" actId="207"/>
          <ac:spMkLst>
            <pc:docMk/>
            <pc:sldMk cId="1171885929" sldId="342"/>
            <ac:spMk id="3" creationId="{3538EDBE-9072-4203-8EC9-5F564B770271}"/>
          </ac:spMkLst>
        </pc:spChg>
        <pc:spChg chg="del">
          <ac:chgData name="TAN Mei Yi [Harrisdale Senior High School]" userId="f9f029c9-d743-4d60-9f2c-e74bdec1ab07" providerId="ADAL" clId="{41E2DC4D-F5A7-44C2-80AB-A6ABC97E6929}" dt="2023-06-22T07:24:01.661" v="90" actId="478"/>
          <ac:spMkLst>
            <pc:docMk/>
            <pc:sldMk cId="1171885929" sldId="342"/>
            <ac:spMk id="4" creationId="{245C0A7D-D7F1-445D-9DDB-5C70B5C432FD}"/>
          </ac:spMkLst>
        </pc:spChg>
        <pc:spChg chg="mod">
          <ac:chgData name="TAN Mei Yi [Harrisdale Senior High School]" userId="f9f029c9-d743-4d60-9f2c-e74bdec1ab07" providerId="ADAL" clId="{41E2DC4D-F5A7-44C2-80AB-A6ABC97E6929}" dt="2023-06-22T07:26:45.932" v="118" actId="207"/>
          <ac:spMkLst>
            <pc:docMk/>
            <pc:sldMk cId="1171885929" sldId="342"/>
            <ac:spMk id="6" creationId="{CDEB31D1-A000-4842-8332-79C320826BAC}"/>
          </ac:spMkLst>
        </pc:spChg>
      </pc:sldChg>
      <pc:sldChg chg="addSp delSp modSp add mod delAnim modAnim">
        <pc:chgData name="TAN Mei Yi [Harrisdale Senior High School]" userId="f9f029c9-d743-4d60-9f2c-e74bdec1ab07" providerId="ADAL" clId="{41E2DC4D-F5A7-44C2-80AB-A6ABC97E6929}" dt="2023-06-22T08:09:35.936" v="562"/>
        <pc:sldMkLst>
          <pc:docMk/>
          <pc:sldMk cId="6328878" sldId="343"/>
        </pc:sldMkLst>
        <pc:spChg chg="del">
          <ac:chgData name="TAN Mei Yi [Harrisdale Senior High School]" userId="f9f029c9-d743-4d60-9f2c-e74bdec1ab07" providerId="ADAL" clId="{41E2DC4D-F5A7-44C2-80AB-A6ABC97E6929}" dt="2023-06-22T07:59:04.815" v="146" actId="478"/>
          <ac:spMkLst>
            <pc:docMk/>
            <pc:sldMk cId="6328878" sldId="343"/>
            <ac:spMk id="3" creationId="{3538EDBE-9072-4203-8EC9-5F564B770271}"/>
          </ac:spMkLst>
        </pc:spChg>
        <pc:spChg chg="del">
          <ac:chgData name="TAN Mei Yi [Harrisdale Senior High School]" userId="f9f029c9-d743-4d60-9f2c-e74bdec1ab07" providerId="ADAL" clId="{41E2DC4D-F5A7-44C2-80AB-A6ABC97E6929}" dt="2023-06-22T07:59:00.244" v="144" actId="478"/>
          <ac:spMkLst>
            <pc:docMk/>
            <pc:sldMk cId="6328878" sldId="343"/>
            <ac:spMk id="6" creationId="{CDEB31D1-A000-4842-8332-79C320826BAC}"/>
          </ac:spMkLst>
        </pc:spChg>
        <pc:spChg chg="add del mod">
          <ac:chgData name="TAN Mei Yi [Harrisdale Senior High School]" userId="f9f029c9-d743-4d60-9f2c-e74bdec1ab07" providerId="ADAL" clId="{41E2DC4D-F5A7-44C2-80AB-A6ABC97E6929}" dt="2023-06-22T07:59:07.282" v="147" actId="478"/>
          <ac:spMkLst>
            <pc:docMk/>
            <pc:sldMk cId="6328878" sldId="343"/>
            <ac:spMk id="9" creationId="{8980A111-CB86-84DE-1DA1-5E19BA225F2E}"/>
          </ac:spMkLst>
        </pc:spChg>
        <pc:spChg chg="add mod ord">
          <ac:chgData name="TAN Mei Yi [Harrisdale Senior High School]" userId="f9f029c9-d743-4d60-9f2c-e74bdec1ab07" providerId="ADAL" clId="{41E2DC4D-F5A7-44C2-80AB-A6ABC97E6929}" dt="2023-06-22T08:02:51.598" v="490" actId="167"/>
          <ac:spMkLst>
            <pc:docMk/>
            <pc:sldMk cId="6328878" sldId="343"/>
            <ac:spMk id="10" creationId="{FC638C4C-582A-22EF-ACB3-4AB60C721E9D}"/>
          </ac:spMkLst>
        </pc:spChg>
        <pc:spChg chg="add mod">
          <ac:chgData name="TAN Mei Yi [Harrisdale Senior High School]" userId="f9f029c9-d743-4d60-9f2c-e74bdec1ab07" providerId="ADAL" clId="{41E2DC4D-F5A7-44C2-80AB-A6ABC97E6929}" dt="2023-06-22T08:09:33.221" v="561" actId="20577"/>
          <ac:spMkLst>
            <pc:docMk/>
            <pc:sldMk cId="6328878" sldId="343"/>
            <ac:spMk id="11" creationId="{64C16A54-43FE-8B71-79E8-E2869D358CFB}"/>
          </ac:spMkLst>
        </pc:spChg>
        <pc:spChg chg="add mod">
          <ac:chgData name="TAN Mei Yi [Harrisdale Senior High School]" userId="f9f029c9-d743-4d60-9f2c-e74bdec1ab07" providerId="ADAL" clId="{41E2DC4D-F5A7-44C2-80AB-A6ABC97E6929}" dt="2023-06-22T08:09:30.090" v="560" actId="20577"/>
          <ac:spMkLst>
            <pc:docMk/>
            <pc:sldMk cId="6328878" sldId="343"/>
            <ac:spMk id="12" creationId="{C17686EA-1560-1733-A0BC-20D1CA163001}"/>
          </ac:spMkLst>
        </pc:spChg>
        <pc:picChg chg="del">
          <ac:chgData name="TAN Mei Yi [Harrisdale Senior High School]" userId="f9f029c9-d743-4d60-9f2c-e74bdec1ab07" providerId="ADAL" clId="{41E2DC4D-F5A7-44C2-80AB-A6ABC97E6929}" dt="2023-06-22T07:58:57.075" v="143" actId="478"/>
          <ac:picMkLst>
            <pc:docMk/>
            <pc:sldMk cId="6328878" sldId="343"/>
            <ac:picMk id="5" creationId="{412968DE-5550-40AA-8218-8F52CD425FC7}"/>
          </ac:picMkLst>
        </pc:picChg>
        <pc:picChg chg="add mod ord modCrop">
          <ac:chgData name="TAN Mei Yi [Harrisdale Senior High School]" userId="f9f029c9-d743-4d60-9f2c-e74bdec1ab07" providerId="ADAL" clId="{41E2DC4D-F5A7-44C2-80AB-A6ABC97E6929}" dt="2023-06-22T08:03:02.524" v="493" actId="167"/>
          <ac:picMkLst>
            <pc:docMk/>
            <pc:sldMk cId="6328878" sldId="343"/>
            <ac:picMk id="7" creationId="{888607D7-0030-48A4-829E-12BAC5354875}"/>
          </ac:picMkLst>
        </pc:picChg>
      </pc:sldChg>
      <pc:sldChg chg="modSp add mod ord modAnim">
        <pc:chgData name="TAN Mei Yi [Harrisdale Senior High School]" userId="f9f029c9-d743-4d60-9f2c-e74bdec1ab07" providerId="ADAL" clId="{41E2DC4D-F5A7-44C2-80AB-A6ABC97E6929}" dt="2023-06-22T08:21:55.602" v="745" actId="20577"/>
        <pc:sldMkLst>
          <pc:docMk/>
          <pc:sldMk cId="2535872552" sldId="344"/>
        </pc:sldMkLst>
        <pc:spChg chg="mod">
          <ac:chgData name="TAN Mei Yi [Harrisdale Senior High School]" userId="f9f029c9-d743-4d60-9f2c-e74bdec1ab07" providerId="ADAL" clId="{41E2DC4D-F5A7-44C2-80AB-A6ABC97E6929}" dt="2023-06-22T08:21:55.602" v="745" actId="20577"/>
          <ac:spMkLst>
            <pc:docMk/>
            <pc:sldMk cId="2535872552" sldId="344"/>
            <ac:spMk id="3" creationId="{0A3F7536-9113-4C5A-870B-06C8B27386A9}"/>
          </ac:spMkLst>
        </pc:spChg>
      </pc:sldChg>
      <pc:sldChg chg="addSp delSp modSp add mod addAnim delAnim modAnim">
        <pc:chgData name="TAN Mei Yi [Harrisdale Senior High School]" userId="f9f029c9-d743-4d60-9f2c-e74bdec1ab07" providerId="ADAL" clId="{41E2DC4D-F5A7-44C2-80AB-A6ABC97E6929}" dt="2023-06-23T00:25:19.840" v="1222"/>
        <pc:sldMkLst>
          <pc:docMk/>
          <pc:sldMk cId="1848725851" sldId="345"/>
        </pc:sldMkLst>
        <pc:spChg chg="add del mod">
          <ac:chgData name="TAN Mei Yi [Harrisdale Senior High School]" userId="f9f029c9-d743-4d60-9f2c-e74bdec1ab07" providerId="ADAL" clId="{41E2DC4D-F5A7-44C2-80AB-A6ABC97E6929}" dt="2023-06-23T00:25:04.235" v="1220" actId="164"/>
          <ac:spMkLst>
            <pc:docMk/>
            <pc:sldMk cId="1848725851" sldId="345"/>
            <ac:spMk id="2" creationId="{CF9B3B0C-247E-4E55-9ADF-939253956667}"/>
          </ac:spMkLst>
        </pc:spChg>
        <pc:spChg chg="mod">
          <ac:chgData name="TAN Mei Yi [Harrisdale Senior High School]" userId="f9f029c9-d743-4d60-9f2c-e74bdec1ab07" providerId="ADAL" clId="{41E2DC4D-F5A7-44C2-80AB-A6ABC97E6929}" dt="2023-06-22T09:05:18.551" v="1053" actId="20577"/>
          <ac:spMkLst>
            <pc:docMk/>
            <pc:sldMk cId="1848725851" sldId="345"/>
            <ac:spMk id="3" creationId="{00000000-0000-0000-0000-000000000000}"/>
          </ac:spMkLst>
        </pc:spChg>
        <pc:spChg chg="add mod">
          <ac:chgData name="TAN Mei Yi [Harrisdale Senior High School]" userId="f9f029c9-d743-4d60-9f2c-e74bdec1ab07" providerId="ADAL" clId="{41E2DC4D-F5A7-44C2-80AB-A6ABC97E6929}" dt="2023-06-22T08:29:40.598" v="954"/>
          <ac:spMkLst>
            <pc:docMk/>
            <pc:sldMk cId="1848725851" sldId="345"/>
            <ac:spMk id="4" creationId="{7BC4DBEE-B0B5-5C0D-5233-A7B025621A45}"/>
          </ac:spMkLst>
        </pc:spChg>
        <pc:spChg chg="mod">
          <ac:chgData name="TAN Mei Yi [Harrisdale Senior High School]" userId="f9f029c9-d743-4d60-9f2c-e74bdec1ab07" providerId="ADAL" clId="{41E2DC4D-F5A7-44C2-80AB-A6ABC97E6929}" dt="2023-06-23T00:24:56" v="1217" actId="20577"/>
          <ac:spMkLst>
            <pc:docMk/>
            <pc:sldMk cId="1848725851" sldId="345"/>
            <ac:spMk id="6" creationId="{00000000-0000-0000-0000-000000000000}"/>
          </ac:spMkLst>
        </pc:spChg>
        <pc:spChg chg="del">
          <ac:chgData name="TAN Mei Yi [Harrisdale Senior High School]" userId="f9f029c9-d743-4d60-9f2c-e74bdec1ab07" providerId="ADAL" clId="{41E2DC4D-F5A7-44C2-80AB-A6ABC97E6929}" dt="2023-06-22T08:29:40.304" v="953" actId="478"/>
          <ac:spMkLst>
            <pc:docMk/>
            <pc:sldMk cId="1848725851" sldId="345"/>
            <ac:spMk id="7" creationId="{B30E0EBF-6A14-4D22-AD17-EE0D872A1031}"/>
          </ac:spMkLst>
        </pc:spChg>
        <pc:spChg chg="mod">
          <ac:chgData name="TAN Mei Yi [Harrisdale Senior High School]" userId="f9f029c9-d743-4d60-9f2c-e74bdec1ab07" providerId="ADAL" clId="{41E2DC4D-F5A7-44C2-80AB-A6ABC97E6929}" dt="2023-06-23T00:25:10.980" v="1221" actId="164"/>
          <ac:spMkLst>
            <pc:docMk/>
            <pc:sldMk cId="1848725851" sldId="345"/>
            <ac:spMk id="9" creationId="{927F3717-1B30-48B9-80FB-836CBC06D884}"/>
          </ac:spMkLst>
        </pc:spChg>
        <pc:grpChg chg="add mod">
          <ac:chgData name="TAN Mei Yi [Harrisdale Senior High School]" userId="f9f029c9-d743-4d60-9f2c-e74bdec1ab07" providerId="ADAL" clId="{41E2DC4D-F5A7-44C2-80AB-A6ABC97E6929}" dt="2023-06-23T00:25:10.980" v="1221" actId="164"/>
          <ac:grpSpMkLst>
            <pc:docMk/>
            <pc:sldMk cId="1848725851" sldId="345"/>
            <ac:grpSpMk id="5" creationId="{6F554977-3762-3B56-05C9-85A6C3E051D3}"/>
          </ac:grpSpMkLst>
        </pc:grpChg>
        <pc:grpChg chg="add mod">
          <ac:chgData name="TAN Mei Yi [Harrisdale Senior High School]" userId="f9f029c9-d743-4d60-9f2c-e74bdec1ab07" providerId="ADAL" clId="{41E2DC4D-F5A7-44C2-80AB-A6ABC97E6929}" dt="2023-06-23T00:25:10.980" v="1221" actId="164"/>
          <ac:grpSpMkLst>
            <pc:docMk/>
            <pc:sldMk cId="1848725851" sldId="345"/>
            <ac:grpSpMk id="7" creationId="{A194CE0D-8CCF-8B06-3F7C-47CE7808D65F}"/>
          </ac:grpSpMkLst>
        </pc:grpChg>
        <pc:picChg chg="mod">
          <ac:chgData name="TAN Mei Yi [Harrisdale Senior High School]" userId="f9f029c9-d743-4d60-9f2c-e74bdec1ab07" providerId="ADAL" clId="{41E2DC4D-F5A7-44C2-80AB-A6ABC97E6929}" dt="2023-06-23T00:25:04.235" v="1220" actId="164"/>
          <ac:picMkLst>
            <pc:docMk/>
            <pc:sldMk cId="1848725851" sldId="345"/>
            <ac:picMk id="1026" creationId="{00000000-0000-0000-0000-000000000000}"/>
          </ac:picMkLst>
        </pc:picChg>
      </pc:sldChg>
      <pc:sldChg chg="add del">
        <pc:chgData name="TAN Mei Yi [Harrisdale Senior High School]" userId="f9f029c9-d743-4d60-9f2c-e74bdec1ab07" providerId="ADAL" clId="{41E2DC4D-F5A7-44C2-80AB-A6ABC97E6929}" dt="2023-06-22T08:27:34.253" v="951" actId="47"/>
        <pc:sldMkLst>
          <pc:docMk/>
          <pc:sldMk cId="3272475681" sldId="345"/>
        </pc:sldMkLst>
      </pc:sldChg>
      <pc:sldChg chg="addSp delSp modSp add mod delAnim modAnim">
        <pc:chgData name="TAN Mei Yi [Harrisdale Senior High School]" userId="f9f029c9-d743-4d60-9f2c-e74bdec1ab07" providerId="ADAL" clId="{41E2DC4D-F5A7-44C2-80AB-A6ABC97E6929}" dt="2023-06-23T02:26:45.843" v="2011" actId="20577"/>
        <pc:sldMkLst>
          <pc:docMk/>
          <pc:sldMk cId="501310011" sldId="346"/>
        </pc:sldMkLst>
        <pc:spChg chg="del">
          <ac:chgData name="TAN Mei Yi [Harrisdale Senior High School]" userId="f9f029c9-d743-4d60-9f2c-e74bdec1ab07" providerId="ADAL" clId="{41E2DC4D-F5A7-44C2-80AB-A6ABC97E6929}" dt="2023-06-22T08:59:16.357" v="981" actId="478"/>
          <ac:spMkLst>
            <pc:docMk/>
            <pc:sldMk cId="501310011" sldId="346"/>
            <ac:spMk id="3" creationId="{00000000-0000-0000-0000-000000000000}"/>
          </ac:spMkLst>
        </pc:spChg>
        <pc:spChg chg="add mod">
          <ac:chgData name="TAN Mei Yi [Harrisdale Senior High School]" userId="f9f029c9-d743-4d60-9f2c-e74bdec1ab07" providerId="ADAL" clId="{41E2DC4D-F5A7-44C2-80AB-A6ABC97E6929}" dt="2023-06-23T01:58:15.055" v="1680" actId="403"/>
          <ac:spMkLst>
            <pc:docMk/>
            <pc:sldMk cId="501310011" sldId="346"/>
            <ac:spMk id="3" creationId="{351E8F32-F50F-DA83-E3E1-BC633CC0D6BA}"/>
          </ac:spMkLst>
        </pc:spChg>
        <pc:spChg chg="add mod">
          <ac:chgData name="TAN Mei Yi [Harrisdale Senior High School]" userId="f9f029c9-d743-4d60-9f2c-e74bdec1ab07" providerId="ADAL" clId="{41E2DC4D-F5A7-44C2-80AB-A6ABC97E6929}" dt="2023-06-23T02:04:21.560" v="1941" actId="1076"/>
          <ac:spMkLst>
            <pc:docMk/>
            <pc:sldMk cId="501310011" sldId="346"/>
            <ac:spMk id="4" creationId="{E6BA0CC7-F154-5712-4EA3-570D1D3C41D6}"/>
          </ac:spMkLst>
        </pc:spChg>
        <pc:spChg chg="add mod">
          <ac:chgData name="TAN Mei Yi [Harrisdale Senior High School]" userId="f9f029c9-d743-4d60-9f2c-e74bdec1ab07" providerId="ADAL" clId="{41E2DC4D-F5A7-44C2-80AB-A6ABC97E6929}" dt="2023-06-23T02:08:27.842" v="1967" actId="1076"/>
          <ac:spMkLst>
            <pc:docMk/>
            <pc:sldMk cId="501310011" sldId="346"/>
            <ac:spMk id="5" creationId="{3BDC48ED-E2D2-3FFE-33B7-3CF6649E652B}"/>
          </ac:spMkLst>
        </pc:spChg>
        <pc:spChg chg="add mod">
          <ac:chgData name="TAN Mei Yi [Harrisdale Senior High School]" userId="f9f029c9-d743-4d60-9f2c-e74bdec1ab07" providerId="ADAL" clId="{41E2DC4D-F5A7-44C2-80AB-A6ABC97E6929}" dt="2023-06-23T02:09:13.664" v="1998" actId="1076"/>
          <ac:spMkLst>
            <pc:docMk/>
            <pc:sldMk cId="501310011" sldId="346"/>
            <ac:spMk id="6" creationId="{9564BC91-12B9-D169-ADEC-3ECB6ADAA483}"/>
          </ac:spMkLst>
        </pc:spChg>
        <pc:spChg chg="add del mod">
          <ac:chgData name="TAN Mei Yi [Harrisdale Senior High School]" userId="f9f029c9-d743-4d60-9f2c-e74bdec1ab07" providerId="ADAL" clId="{41E2DC4D-F5A7-44C2-80AB-A6ABC97E6929}" dt="2023-06-22T08:59:22.015" v="984" actId="478"/>
          <ac:spMkLst>
            <pc:docMk/>
            <pc:sldMk cId="501310011" sldId="346"/>
            <ac:spMk id="6" creationId="{D0ED2BCA-FBF6-7238-0C77-32BC360DBB71}"/>
          </ac:spMkLst>
        </pc:spChg>
        <pc:spChg chg="add mod">
          <ac:chgData name="TAN Mei Yi [Harrisdale Senior High School]" userId="f9f029c9-d743-4d60-9f2c-e74bdec1ab07" providerId="ADAL" clId="{41E2DC4D-F5A7-44C2-80AB-A6ABC97E6929}" dt="2023-06-23T02:26:45.843" v="2011" actId="20577"/>
          <ac:spMkLst>
            <pc:docMk/>
            <pc:sldMk cId="501310011" sldId="346"/>
            <ac:spMk id="7" creationId="{B76179DA-4DC8-96E3-472B-A53F5DB44D31}"/>
          </ac:spMkLst>
        </pc:spChg>
        <pc:spChg chg="del">
          <ac:chgData name="TAN Mei Yi [Harrisdale Senior High School]" userId="f9f029c9-d743-4d60-9f2c-e74bdec1ab07" providerId="ADAL" clId="{41E2DC4D-F5A7-44C2-80AB-A6ABC97E6929}" dt="2023-06-22T08:59:16.357" v="981" actId="478"/>
          <ac:spMkLst>
            <pc:docMk/>
            <pc:sldMk cId="501310011" sldId="346"/>
            <ac:spMk id="7" creationId="{F305A834-CE8D-7D89-EBC9-21DA39C78738}"/>
          </ac:spMkLst>
        </pc:spChg>
        <pc:spChg chg="del">
          <ac:chgData name="TAN Mei Yi [Harrisdale Senior High School]" userId="f9f029c9-d743-4d60-9f2c-e74bdec1ab07" providerId="ADAL" clId="{41E2DC4D-F5A7-44C2-80AB-A6ABC97E6929}" dt="2023-06-22T08:59:16.357" v="981" actId="478"/>
          <ac:spMkLst>
            <pc:docMk/>
            <pc:sldMk cId="501310011" sldId="346"/>
            <ac:spMk id="8" creationId="{C1CBA402-9E85-A7F5-97B4-A180A7E07B33}"/>
          </ac:spMkLst>
        </pc:spChg>
        <pc:spChg chg="del">
          <ac:chgData name="TAN Mei Yi [Harrisdale Senior High School]" userId="f9f029c9-d743-4d60-9f2c-e74bdec1ab07" providerId="ADAL" clId="{41E2DC4D-F5A7-44C2-80AB-A6ABC97E6929}" dt="2023-06-22T08:59:16.357" v="981" actId="478"/>
          <ac:spMkLst>
            <pc:docMk/>
            <pc:sldMk cId="501310011" sldId="346"/>
            <ac:spMk id="9" creationId="{A5635893-9AFD-B943-3697-F2ABF869E496}"/>
          </ac:spMkLst>
        </pc:spChg>
        <pc:spChg chg="del">
          <ac:chgData name="TAN Mei Yi [Harrisdale Senior High School]" userId="f9f029c9-d743-4d60-9f2c-e74bdec1ab07" providerId="ADAL" clId="{41E2DC4D-F5A7-44C2-80AB-A6ABC97E6929}" dt="2023-06-22T08:59:16.357" v="981" actId="478"/>
          <ac:spMkLst>
            <pc:docMk/>
            <pc:sldMk cId="501310011" sldId="346"/>
            <ac:spMk id="11" creationId="{7C702422-75B8-0BB9-3CB6-B81410391AB2}"/>
          </ac:spMkLst>
        </pc:spChg>
        <pc:spChg chg="del">
          <ac:chgData name="TAN Mei Yi [Harrisdale Senior High School]" userId="f9f029c9-d743-4d60-9f2c-e74bdec1ab07" providerId="ADAL" clId="{41E2DC4D-F5A7-44C2-80AB-A6ABC97E6929}" dt="2023-06-22T08:59:16.357" v="981" actId="478"/>
          <ac:spMkLst>
            <pc:docMk/>
            <pc:sldMk cId="501310011" sldId="346"/>
            <ac:spMk id="12" creationId="{552D2F31-5149-67F9-243B-D05D7C20BDCD}"/>
          </ac:spMkLst>
        </pc:spChg>
        <pc:spChg chg="del">
          <ac:chgData name="TAN Mei Yi [Harrisdale Senior High School]" userId="f9f029c9-d743-4d60-9f2c-e74bdec1ab07" providerId="ADAL" clId="{41E2DC4D-F5A7-44C2-80AB-A6ABC97E6929}" dt="2023-06-22T08:59:16.357" v="981" actId="478"/>
          <ac:spMkLst>
            <pc:docMk/>
            <pc:sldMk cId="501310011" sldId="346"/>
            <ac:spMk id="13" creationId="{048511B5-5B37-E782-B6B3-7EBA16D5FD15}"/>
          </ac:spMkLst>
        </pc:spChg>
        <pc:spChg chg="del">
          <ac:chgData name="TAN Mei Yi [Harrisdale Senior High School]" userId="f9f029c9-d743-4d60-9f2c-e74bdec1ab07" providerId="ADAL" clId="{41E2DC4D-F5A7-44C2-80AB-A6ABC97E6929}" dt="2023-06-22T08:59:16.357" v="981" actId="478"/>
          <ac:spMkLst>
            <pc:docMk/>
            <pc:sldMk cId="501310011" sldId="346"/>
            <ac:spMk id="14" creationId="{4ED04D20-8326-BB80-F054-282E61927C46}"/>
          </ac:spMkLst>
        </pc:spChg>
        <pc:spChg chg="del">
          <ac:chgData name="TAN Mei Yi [Harrisdale Senior High School]" userId="f9f029c9-d743-4d60-9f2c-e74bdec1ab07" providerId="ADAL" clId="{41E2DC4D-F5A7-44C2-80AB-A6ABC97E6929}" dt="2023-06-22T08:59:16.357" v="981" actId="478"/>
          <ac:spMkLst>
            <pc:docMk/>
            <pc:sldMk cId="501310011" sldId="346"/>
            <ac:spMk id="15" creationId="{1E6D7B47-2B10-2972-D594-3F5CC0C2FB24}"/>
          </ac:spMkLst>
        </pc:spChg>
        <pc:spChg chg="del">
          <ac:chgData name="TAN Mei Yi [Harrisdale Senior High School]" userId="f9f029c9-d743-4d60-9f2c-e74bdec1ab07" providerId="ADAL" clId="{41E2DC4D-F5A7-44C2-80AB-A6ABC97E6929}" dt="2023-06-22T08:59:16.357" v="981" actId="478"/>
          <ac:spMkLst>
            <pc:docMk/>
            <pc:sldMk cId="501310011" sldId="346"/>
            <ac:spMk id="16" creationId="{8ED53044-ACE3-6C3A-C401-A912D4AC1D79}"/>
          </ac:spMkLst>
        </pc:spChg>
        <pc:spChg chg="del">
          <ac:chgData name="TAN Mei Yi [Harrisdale Senior High School]" userId="f9f029c9-d743-4d60-9f2c-e74bdec1ab07" providerId="ADAL" clId="{41E2DC4D-F5A7-44C2-80AB-A6ABC97E6929}" dt="2023-06-22T08:59:16.357" v="981" actId="478"/>
          <ac:spMkLst>
            <pc:docMk/>
            <pc:sldMk cId="501310011" sldId="346"/>
            <ac:spMk id="17" creationId="{17E5B637-0386-B2BC-EA8E-357D251FD1C4}"/>
          </ac:spMkLst>
        </pc:spChg>
        <pc:picChg chg="del">
          <ac:chgData name="TAN Mei Yi [Harrisdale Senior High School]" userId="f9f029c9-d743-4d60-9f2c-e74bdec1ab07" providerId="ADAL" clId="{41E2DC4D-F5A7-44C2-80AB-A6ABC97E6929}" dt="2023-06-22T08:59:16.357" v="981" actId="478"/>
          <ac:picMkLst>
            <pc:docMk/>
            <pc:sldMk cId="501310011" sldId="346"/>
            <ac:picMk id="5" creationId="{985C436B-9F21-50B9-059A-D6ECCEBE9DF5}"/>
          </ac:picMkLst>
        </pc:picChg>
        <pc:picChg chg="add del mod">
          <ac:chgData name="TAN Mei Yi [Harrisdale Senior High School]" userId="f9f029c9-d743-4d60-9f2c-e74bdec1ab07" providerId="ADAL" clId="{41E2DC4D-F5A7-44C2-80AB-A6ABC97E6929}" dt="2023-06-23T01:58:11.269" v="1678" actId="478"/>
          <ac:picMkLst>
            <pc:docMk/>
            <pc:sldMk cId="501310011" sldId="346"/>
            <ac:picMk id="18" creationId="{10CB874F-8742-3C66-1D91-979306838271}"/>
          </ac:picMkLst>
        </pc:picChg>
      </pc:sldChg>
      <pc:sldChg chg="add del">
        <pc:chgData name="TAN Mei Yi [Harrisdale Senior High School]" userId="f9f029c9-d743-4d60-9f2c-e74bdec1ab07" providerId="ADAL" clId="{41E2DC4D-F5A7-44C2-80AB-A6ABC97E6929}" dt="2023-06-22T08:20:29.015" v="664"/>
        <pc:sldMkLst>
          <pc:docMk/>
          <pc:sldMk cId="2160615398" sldId="346"/>
        </pc:sldMkLst>
      </pc:sldChg>
      <pc:sldChg chg="addSp delSp modSp add mod modAnim">
        <pc:chgData name="TAN Mei Yi [Harrisdale Senior High School]" userId="f9f029c9-d743-4d60-9f2c-e74bdec1ab07" providerId="ADAL" clId="{41E2DC4D-F5A7-44C2-80AB-A6ABC97E6929}" dt="2023-06-23T02:31:52.545" v="2109" actId="20577"/>
        <pc:sldMkLst>
          <pc:docMk/>
          <pc:sldMk cId="1892799905" sldId="347"/>
        </pc:sldMkLst>
        <pc:spChg chg="add mod">
          <ac:chgData name="TAN Mei Yi [Harrisdale Senior High School]" userId="f9f029c9-d743-4d60-9f2c-e74bdec1ab07" providerId="ADAL" clId="{41E2DC4D-F5A7-44C2-80AB-A6ABC97E6929}" dt="2023-06-23T02:00:34.613" v="1806" actId="1076"/>
          <ac:spMkLst>
            <pc:docMk/>
            <pc:sldMk cId="1892799905" sldId="347"/>
            <ac:spMk id="3" creationId="{41224A99-0721-ACE9-A305-800CC326E081}"/>
          </ac:spMkLst>
        </pc:spChg>
        <pc:spChg chg="add mod">
          <ac:chgData name="TAN Mei Yi [Harrisdale Senior High School]" userId="f9f029c9-d743-4d60-9f2c-e74bdec1ab07" providerId="ADAL" clId="{41E2DC4D-F5A7-44C2-80AB-A6ABC97E6929}" dt="2023-06-23T02:28:17.168" v="2029" actId="1076"/>
          <ac:spMkLst>
            <pc:docMk/>
            <pc:sldMk cId="1892799905" sldId="347"/>
            <ac:spMk id="5" creationId="{2E704AD4-D300-A3F9-2496-CEA2E92DCDAB}"/>
          </ac:spMkLst>
        </pc:spChg>
        <pc:spChg chg="add mod">
          <ac:chgData name="TAN Mei Yi [Harrisdale Senior High School]" userId="f9f029c9-d743-4d60-9f2c-e74bdec1ab07" providerId="ADAL" clId="{41E2DC4D-F5A7-44C2-80AB-A6ABC97E6929}" dt="2023-06-23T02:30:20.126" v="2060" actId="1076"/>
          <ac:spMkLst>
            <pc:docMk/>
            <pc:sldMk cId="1892799905" sldId="347"/>
            <ac:spMk id="6" creationId="{E9508C45-A0A4-45AC-8CAB-75961FE760C0}"/>
          </ac:spMkLst>
        </pc:spChg>
        <pc:spChg chg="add mod">
          <ac:chgData name="TAN Mei Yi [Harrisdale Senior High School]" userId="f9f029c9-d743-4d60-9f2c-e74bdec1ab07" providerId="ADAL" clId="{41E2DC4D-F5A7-44C2-80AB-A6ABC97E6929}" dt="2023-06-23T02:30:38.766" v="2077" actId="1076"/>
          <ac:spMkLst>
            <pc:docMk/>
            <pc:sldMk cId="1892799905" sldId="347"/>
            <ac:spMk id="7" creationId="{B290DBA1-3886-B7CA-1AFA-53904476EF7E}"/>
          </ac:spMkLst>
        </pc:spChg>
        <pc:spChg chg="add mod">
          <ac:chgData name="TAN Mei Yi [Harrisdale Senior High School]" userId="f9f029c9-d743-4d60-9f2c-e74bdec1ab07" providerId="ADAL" clId="{41E2DC4D-F5A7-44C2-80AB-A6ABC97E6929}" dt="2023-06-23T02:31:01.310" v="2096" actId="1076"/>
          <ac:spMkLst>
            <pc:docMk/>
            <pc:sldMk cId="1892799905" sldId="347"/>
            <ac:spMk id="8" creationId="{FB5B23F8-326A-30CD-15EA-1467E53B0AA1}"/>
          </ac:spMkLst>
        </pc:spChg>
        <pc:spChg chg="add mod">
          <ac:chgData name="TAN Mei Yi [Harrisdale Senior High School]" userId="f9f029c9-d743-4d60-9f2c-e74bdec1ab07" providerId="ADAL" clId="{41E2DC4D-F5A7-44C2-80AB-A6ABC97E6929}" dt="2023-06-23T02:31:41.553" v="2104" actId="20577"/>
          <ac:spMkLst>
            <pc:docMk/>
            <pc:sldMk cId="1892799905" sldId="347"/>
            <ac:spMk id="9" creationId="{ECC85D77-FF20-42DF-6CA9-28DF44ED073B}"/>
          </ac:spMkLst>
        </pc:spChg>
        <pc:spChg chg="add mod">
          <ac:chgData name="TAN Mei Yi [Harrisdale Senior High School]" userId="f9f029c9-d743-4d60-9f2c-e74bdec1ab07" providerId="ADAL" clId="{41E2DC4D-F5A7-44C2-80AB-A6ABC97E6929}" dt="2023-06-23T02:31:52.545" v="2109" actId="20577"/>
          <ac:spMkLst>
            <pc:docMk/>
            <pc:sldMk cId="1892799905" sldId="347"/>
            <ac:spMk id="10" creationId="{4CF88ACB-095F-FDE0-2314-EC614DBACE4F}"/>
          </ac:spMkLst>
        </pc:spChg>
        <pc:picChg chg="add del mod">
          <ac:chgData name="TAN Mei Yi [Harrisdale Senior High School]" userId="f9f029c9-d743-4d60-9f2c-e74bdec1ab07" providerId="ADAL" clId="{41E2DC4D-F5A7-44C2-80AB-A6ABC97E6929}" dt="2023-06-23T02:00:31.519" v="1805" actId="478"/>
          <ac:picMkLst>
            <pc:docMk/>
            <pc:sldMk cId="1892799905" sldId="347"/>
            <ac:picMk id="4" creationId="{8F1B6E38-0785-5D23-9085-9952470F9CB1}"/>
          </ac:picMkLst>
        </pc:picChg>
        <pc:picChg chg="del">
          <ac:chgData name="TAN Mei Yi [Harrisdale Senior High School]" userId="f9f029c9-d743-4d60-9f2c-e74bdec1ab07" providerId="ADAL" clId="{41E2DC4D-F5A7-44C2-80AB-A6ABC97E6929}" dt="2023-06-22T08:59:49.698" v="986" actId="478"/>
          <ac:picMkLst>
            <pc:docMk/>
            <pc:sldMk cId="1892799905" sldId="347"/>
            <ac:picMk id="18" creationId="{10CB874F-8742-3C66-1D91-979306838271}"/>
          </ac:picMkLst>
        </pc:picChg>
      </pc:sldChg>
      <pc:sldChg chg="addSp delSp modSp add mod modAnim">
        <pc:chgData name="TAN Mei Yi [Harrisdale Senior High School]" userId="f9f029c9-d743-4d60-9f2c-e74bdec1ab07" providerId="ADAL" clId="{41E2DC4D-F5A7-44C2-80AB-A6ABC97E6929}" dt="2023-06-23T02:36:13.865" v="2298" actId="20577"/>
        <pc:sldMkLst>
          <pc:docMk/>
          <pc:sldMk cId="1405830947" sldId="348"/>
        </pc:sldMkLst>
        <pc:spChg chg="add mod">
          <ac:chgData name="TAN Mei Yi [Harrisdale Senior High School]" userId="f9f029c9-d743-4d60-9f2c-e74bdec1ab07" providerId="ADAL" clId="{41E2DC4D-F5A7-44C2-80AB-A6ABC97E6929}" dt="2023-06-23T02:01:55.613" v="1904" actId="1076"/>
          <ac:spMkLst>
            <pc:docMk/>
            <pc:sldMk cId="1405830947" sldId="348"/>
            <ac:spMk id="3" creationId="{5AB4DC27-2534-8BAC-A92C-6CF8E2AA65C5}"/>
          </ac:spMkLst>
        </pc:spChg>
        <pc:spChg chg="add mod">
          <ac:chgData name="TAN Mei Yi [Harrisdale Senior High School]" userId="f9f029c9-d743-4d60-9f2c-e74bdec1ab07" providerId="ADAL" clId="{41E2DC4D-F5A7-44C2-80AB-A6ABC97E6929}" dt="2023-06-23T02:33:06.323" v="2128" actId="20577"/>
          <ac:spMkLst>
            <pc:docMk/>
            <pc:sldMk cId="1405830947" sldId="348"/>
            <ac:spMk id="4" creationId="{ABDC4C39-2606-AE3D-30D9-0A2618F96371}"/>
          </ac:spMkLst>
        </pc:spChg>
        <pc:spChg chg="add mod">
          <ac:chgData name="TAN Mei Yi [Harrisdale Senior High School]" userId="f9f029c9-d743-4d60-9f2c-e74bdec1ab07" providerId="ADAL" clId="{41E2DC4D-F5A7-44C2-80AB-A6ABC97E6929}" dt="2023-06-23T02:33:58.639" v="2189" actId="20577"/>
          <ac:spMkLst>
            <pc:docMk/>
            <pc:sldMk cId="1405830947" sldId="348"/>
            <ac:spMk id="6" creationId="{98C0FFF9-D13E-59CE-2D9F-0A44BA0E2341}"/>
          </ac:spMkLst>
        </pc:spChg>
        <pc:spChg chg="add mod">
          <ac:chgData name="TAN Mei Yi [Harrisdale Senior High School]" userId="f9f029c9-d743-4d60-9f2c-e74bdec1ab07" providerId="ADAL" clId="{41E2DC4D-F5A7-44C2-80AB-A6ABC97E6929}" dt="2023-06-23T02:34:26.299" v="2205" actId="20577"/>
          <ac:spMkLst>
            <pc:docMk/>
            <pc:sldMk cId="1405830947" sldId="348"/>
            <ac:spMk id="7" creationId="{4920B762-F575-EF68-3103-E170D8C5B258}"/>
          </ac:spMkLst>
        </pc:spChg>
        <pc:spChg chg="add mod">
          <ac:chgData name="TAN Mei Yi [Harrisdale Senior High School]" userId="f9f029c9-d743-4d60-9f2c-e74bdec1ab07" providerId="ADAL" clId="{41E2DC4D-F5A7-44C2-80AB-A6ABC97E6929}" dt="2023-06-23T02:34:42.761" v="2239" actId="1076"/>
          <ac:spMkLst>
            <pc:docMk/>
            <pc:sldMk cId="1405830947" sldId="348"/>
            <ac:spMk id="8" creationId="{B6A839C7-EA2F-AABC-820E-1DAAD3D89FB0}"/>
          </ac:spMkLst>
        </pc:spChg>
        <pc:spChg chg="add mod">
          <ac:chgData name="TAN Mei Yi [Harrisdale Senior High School]" userId="f9f029c9-d743-4d60-9f2c-e74bdec1ab07" providerId="ADAL" clId="{41E2DC4D-F5A7-44C2-80AB-A6ABC97E6929}" dt="2023-06-23T02:35:19.382" v="2254" actId="20577"/>
          <ac:spMkLst>
            <pc:docMk/>
            <pc:sldMk cId="1405830947" sldId="348"/>
            <ac:spMk id="9" creationId="{156D3FA0-8B1D-FE9D-FBEA-B46DB13DA753}"/>
          </ac:spMkLst>
        </pc:spChg>
        <pc:spChg chg="add mod">
          <ac:chgData name="TAN Mei Yi [Harrisdale Senior High School]" userId="f9f029c9-d743-4d60-9f2c-e74bdec1ab07" providerId="ADAL" clId="{41E2DC4D-F5A7-44C2-80AB-A6ABC97E6929}" dt="2023-06-23T02:35:32.985" v="2263" actId="1076"/>
          <ac:spMkLst>
            <pc:docMk/>
            <pc:sldMk cId="1405830947" sldId="348"/>
            <ac:spMk id="10" creationId="{D7ABEF89-6D0C-806C-EDB9-57007644B240}"/>
          </ac:spMkLst>
        </pc:spChg>
        <pc:spChg chg="add mod">
          <ac:chgData name="TAN Mei Yi [Harrisdale Senior High School]" userId="f9f029c9-d743-4d60-9f2c-e74bdec1ab07" providerId="ADAL" clId="{41E2DC4D-F5A7-44C2-80AB-A6ABC97E6929}" dt="2023-06-23T02:36:13.865" v="2298" actId="20577"/>
          <ac:spMkLst>
            <pc:docMk/>
            <pc:sldMk cId="1405830947" sldId="348"/>
            <ac:spMk id="11" creationId="{7242328C-2229-7B56-3F74-C658060F2FBC}"/>
          </ac:spMkLst>
        </pc:spChg>
        <pc:picChg chg="del">
          <ac:chgData name="TAN Mei Yi [Harrisdale Senior High School]" userId="f9f029c9-d743-4d60-9f2c-e74bdec1ab07" providerId="ADAL" clId="{41E2DC4D-F5A7-44C2-80AB-A6ABC97E6929}" dt="2023-06-22T09:00:12.181" v="990" actId="478"/>
          <ac:picMkLst>
            <pc:docMk/>
            <pc:sldMk cId="1405830947" sldId="348"/>
            <ac:picMk id="4" creationId="{8F1B6E38-0785-5D23-9085-9952470F9CB1}"/>
          </ac:picMkLst>
        </pc:picChg>
        <pc:picChg chg="add del mod">
          <ac:chgData name="TAN Mei Yi [Harrisdale Senior High School]" userId="f9f029c9-d743-4d60-9f2c-e74bdec1ab07" providerId="ADAL" clId="{41E2DC4D-F5A7-44C2-80AB-A6ABC97E6929}" dt="2023-06-23T02:01:51.561" v="1903" actId="478"/>
          <ac:picMkLst>
            <pc:docMk/>
            <pc:sldMk cId="1405830947" sldId="348"/>
            <ac:picMk id="5" creationId="{AC8443EC-B113-30E7-06B7-CD0087118586}"/>
          </ac:picMkLst>
        </pc:picChg>
      </pc:sldChg>
      <pc:sldChg chg="addSp delSp modSp add del mod">
        <pc:chgData name="TAN Mei Yi [Harrisdale Senior High School]" userId="f9f029c9-d743-4d60-9f2c-e74bdec1ab07" providerId="ADAL" clId="{41E2DC4D-F5A7-44C2-80AB-A6ABC97E6929}" dt="2023-06-23T02:02:46.976" v="1907" actId="47"/>
        <pc:sldMkLst>
          <pc:docMk/>
          <pc:sldMk cId="3530422619" sldId="349"/>
        </pc:sldMkLst>
        <pc:spChg chg="add mod">
          <ac:chgData name="TAN Mei Yi [Harrisdale Senior High School]" userId="f9f029c9-d743-4d60-9f2c-e74bdec1ab07" providerId="ADAL" clId="{41E2DC4D-F5A7-44C2-80AB-A6ABC97E6929}" dt="2023-06-23T02:02:30.754" v="1905"/>
          <ac:spMkLst>
            <pc:docMk/>
            <pc:sldMk cId="3530422619" sldId="349"/>
            <ac:spMk id="3" creationId="{001A89E4-40E1-8786-47BD-14927024E6E0}"/>
          </ac:spMkLst>
        </pc:spChg>
        <pc:picChg chg="add mod">
          <ac:chgData name="TAN Mei Yi [Harrisdale Senior High School]" userId="f9f029c9-d743-4d60-9f2c-e74bdec1ab07" providerId="ADAL" clId="{41E2DC4D-F5A7-44C2-80AB-A6ABC97E6929}" dt="2023-06-23T02:02:34.411" v="1906" actId="1076"/>
          <ac:picMkLst>
            <pc:docMk/>
            <pc:sldMk cId="3530422619" sldId="349"/>
            <ac:picMk id="4" creationId="{E717CE2A-781E-4FB7-4A6E-74C47EDAFA31}"/>
          </ac:picMkLst>
        </pc:picChg>
        <pc:picChg chg="del">
          <ac:chgData name="TAN Mei Yi [Harrisdale Senior High School]" userId="f9f029c9-d743-4d60-9f2c-e74bdec1ab07" providerId="ADAL" clId="{41E2DC4D-F5A7-44C2-80AB-A6ABC97E6929}" dt="2023-06-22T09:00:42.529" v="994" actId="478"/>
          <ac:picMkLst>
            <pc:docMk/>
            <pc:sldMk cId="3530422619" sldId="349"/>
            <ac:picMk id="5" creationId="{AC8443EC-B113-30E7-06B7-CD0087118586}"/>
          </ac:picMkLst>
        </pc:picChg>
      </pc:sldChg>
    </pc:docChg>
  </pc:docChgLst>
  <pc:docChgLst>
    <pc:chgData name="TAN Mei Yi [Harrisdale Senior High School]" userId="f9f029c9-d743-4d60-9f2c-e74bdec1ab07" providerId="ADAL" clId="{D5219305-CFE5-4754-B9B2-32BA4D714EFA}"/>
    <pc:docChg chg="undo custSel addSld delSld modSld sldOrd">
      <pc:chgData name="TAN Mei Yi [Harrisdale Senior High School]" userId="f9f029c9-d743-4d60-9f2c-e74bdec1ab07" providerId="ADAL" clId="{D5219305-CFE5-4754-B9B2-32BA4D714EFA}" dt="2023-03-23T00:10:55.283" v="3299" actId="1076"/>
      <pc:docMkLst>
        <pc:docMk/>
      </pc:docMkLst>
      <pc:sldChg chg="modSp add mod modAnim">
        <pc:chgData name="TAN Mei Yi [Harrisdale Senior High School]" userId="f9f029c9-d743-4d60-9f2c-e74bdec1ab07" providerId="ADAL" clId="{D5219305-CFE5-4754-B9B2-32BA4D714EFA}" dt="2023-03-22T00:20:46.857" v="572"/>
        <pc:sldMkLst>
          <pc:docMk/>
          <pc:sldMk cId="312250097" sldId="257"/>
        </pc:sldMkLst>
        <pc:spChg chg="mod">
          <ac:chgData name="TAN Mei Yi [Harrisdale Senior High School]" userId="f9f029c9-d743-4d60-9f2c-e74bdec1ab07" providerId="ADAL" clId="{D5219305-CFE5-4754-B9B2-32BA4D714EFA}" dt="2023-03-21T23:11:44.377" v="325" actId="207"/>
          <ac:spMkLst>
            <pc:docMk/>
            <pc:sldMk cId="312250097" sldId="257"/>
            <ac:spMk id="3" creationId="{00000000-0000-0000-0000-000000000000}"/>
          </ac:spMkLst>
        </pc:spChg>
        <pc:spChg chg="mod">
          <ac:chgData name="TAN Mei Yi [Harrisdale Senior High School]" userId="f9f029c9-d743-4d60-9f2c-e74bdec1ab07" providerId="ADAL" clId="{D5219305-CFE5-4754-B9B2-32BA4D714EFA}" dt="2023-03-21T23:05:25.275" v="279" actId="208"/>
          <ac:spMkLst>
            <pc:docMk/>
            <pc:sldMk cId="312250097" sldId="257"/>
            <ac:spMk id="7" creationId="{00E6EAE2-143E-4817-B338-E0BE8EE6160F}"/>
          </ac:spMkLst>
        </pc:spChg>
      </pc:sldChg>
      <pc:sldChg chg="modSp add mod">
        <pc:chgData name="TAN Mei Yi [Harrisdale Senior High School]" userId="f9f029c9-d743-4d60-9f2c-e74bdec1ab07" providerId="ADAL" clId="{D5219305-CFE5-4754-B9B2-32BA4D714EFA}" dt="2023-03-21T23:04:20.066" v="258" actId="207"/>
        <pc:sldMkLst>
          <pc:docMk/>
          <pc:sldMk cId="857879338" sldId="258"/>
        </pc:sldMkLst>
        <pc:spChg chg="mod">
          <ac:chgData name="TAN Mei Yi [Harrisdale Senior High School]" userId="f9f029c9-d743-4d60-9f2c-e74bdec1ab07" providerId="ADAL" clId="{D5219305-CFE5-4754-B9B2-32BA4D714EFA}" dt="2023-03-21T23:03:35.707" v="251" actId="208"/>
          <ac:spMkLst>
            <pc:docMk/>
            <pc:sldMk cId="857879338" sldId="258"/>
            <ac:spMk id="4" creationId="{5F1EA2FE-0E83-4CD1-8601-1F14B9553255}"/>
          </ac:spMkLst>
        </pc:spChg>
        <pc:spChg chg="mod">
          <ac:chgData name="TAN Mei Yi [Harrisdale Senior High School]" userId="f9f029c9-d743-4d60-9f2c-e74bdec1ab07" providerId="ADAL" clId="{D5219305-CFE5-4754-B9B2-32BA4D714EFA}" dt="2023-03-21T23:04:20.066" v="258" actId="207"/>
          <ac:spMkLst>
            <pc:docMk/>
            <pc:sldMk cId="857879338" sldId="258"/>
            <ac:spMk id="5" creationId="{F1594D03-1B56-45CF-95E0-45E5A38E51E9}"/>
          </ac:spMkLst>
        </pc:spChg>
      </pc:sldChg>
      <pc:sldChg chg="addSp delSp modSp add mod modAnim">
        <pc:chgData name="TAN Mei Yi [Harrisdale Senior High School]" userId="f9f029c9-d743-4d60-9f2c-e74bdec1ab07" providerId="ADAL" clId="{D5219305-CFE5-4754-B9B2-32BA4D714EFA}" dt="2023-03-21T23:23:50.012" v="489" actId="113"/>
        <pc:sldMkLst>
          <pc:docMk/>
          <pc:sldMk cId="4242319994" sldId="259"/>
        </pc:sldMkLst>
        <pc:spChg chg="mod">
          <ac:chgData name="TAN Mei Yi [Harrisdale Senior High School]" userId="f9f029c9-d743-4d60-9f2c-e74bdec1ab07" providerId="ADAL" clId="{D5219305-CFE5-4754-B9B2-32BA4D714EFA}" dt="2023-03-21T23:23:50.012" v="489" actId="113"/>
          <ac:spMkLst>
            <pc:docMk/>
            <pc:sldMk cId="4242319994" sldId="259"/>
            <ac:spMk id="3" creationId="{00000000-0000-0000-0000-000000000000}"/>
          </ac:spMkLst>
        </pc:spChg>
        <pc:spChg chg="add mod">
          <ac:chgData name="TAN Mei Yi [Harrisdale Senior High School]" userId="f9f029c9-d743-4d60-9f2c-e74bdec1ab07" providerId="ADAL" clId="{D5219305-CFE5-4754-B9B2-32BA4D714EFA}" dt="2023-03-21T23:03:16.819" v="245"/>
          <ac:spMkLst>
            <pc:docMk/>
            <pc:sldMk cId="4242319994" sldId="259"/>
            <ac:spMk id="4" creationId="{897D329E-E829-8BB5-872A-A191866E368D}"/>
          </ac:spMkLst>
        </pc:spChg>
        <pc:spChg chg="add del mod">
          <ac:chgData name="TAN Mei Yi [Harrisdale Senior High School]" userId="f9f029c9-d743-4d60-9f2c-e74bdec1ab07" providerId="ADAL" clId="{D5219305-CFE5-4754-B9B2-32BA4D714EFA}" dt="2023-03-21T23:23:48.342" v="488"/>
          <ac:spMkLst>
            <pc:docMk/>
            <pc:sldMk cId="4242319994" sldId="259"/>
            <ac:spMk id="5" creationId="{84D70747-6E2D-4970-1390-13295C231117}"/>
          </ac:spMkLst>
        </pc:spChg>
        <pc:spChg chg="del">
          <ac:chgData name="TAN Mei Yi [Harrisdale Senior High School]" userId="f9f029c9-d743-4d60-9f2c-e74bdec1ab07" providerId="ADAL" clId="{D5219305-CFE5-4754-B9B2-32BA4D714EFA}" dt="2023-03-21T23:03:16.521" v="244" actId="478"/>
          <ac:spMkLst>
            <pc:docMk/>
            <pc:sldMk cId="4242319994" sldId="259"/>
            <ac:spMk id="7" creationId="{8BE76671-6CF9-4290-AEFE-451EB2D30F34}"/>
          </ac:spMkLst>
        </pc:spChg>
      </pc:sldChg>
      <pc:sldChg chg="addSp delSp modSp add mod">
        <pc:chgData name="TAN Mei Yi [Harrisdale Senior High School]" userId="f9f029c9-d743-4d60-9f2c-e74bdec1ab07" providerId="ADAL" clId="{D5219305-CFE5-4754-B9B2-32BA4D714EFA}" dt="2023-03-21T23:06:41.610" v="297" actId="113"/>
        <pc:sldMkLst>
          <pc:docMk/>
          <pc:sldMk cId="2452684759" sldId="260"/>
        </pc:sldMkLst>
        <pc:spChg chg="add mod">
          <ac:chgData name="TAN Mei Yi [Harrisdale Senior High School]" userId="f9f029c9-d743-4d60-9f2c-e74bdec1ab07" providerId="ADAL" clId="{D5219305-CFE5-4754-B9B2-32BA4D714EFA}" dt="2023-03-21T23:05:58.392" v="289"/>
          <ac:spMkLst>
            <pc:docMk/>
            <pc:sldMk cId="2452684759" sldId="260"/>
            <ac:spMk id="2" creationId="{38B069B0-AEE9-2A07-C035-C6E41C476707}"/>
          </ac:spMkLst>
        </pc:spChg>
        <pc:spChg chg="mod">
          <ac:chgData name="TAN Mei Yi [Harrisdale Senior High School]" userId="f9f029c9-d743-4d60-9f2c-e74bdec1ab07" providerId="ADAL" clId="{D5219305-CFE5-4754-B9B2-32BA4D714EFA}" dt="2023-03-21T23:06:41.610" v="297" actId="113"/>
          <ac:spMkLst>
            <pc:docMk/>
            <pc:sldMk cId="2452684759" sldId="260"/>
            <ac:spMk id="3" creationId="{00000000-0000-0000-0000-000000000000}"/>
          </ac:spMkLst>
        </pc:spChg>
        <pc:spChg chg="del">
          <ac:chgData name="TAN Mei Yi [Harrisdale Senior High School]" userId="f9f029c9-d743-4d60-9f2c-e74bdec1ab07" providerId="ADAL" clId="{D5219305-CFE5-4754-B9B2-32BA4D714EFA}" dt="2023-03-21T23:05:58.204" v="288" actId="478"/>
          <ac:spMkLst>
            <pc:docMk/>
            <pc:sldMk cId="2452684759" sldId="260"/>
            <ac:spMk id="7" creationId="{10CD6E0E-EECD-4D46-84B2-0539F4A2D4AD}"/>
          </ac:spMkLst>
        </pc:spChg>
      </pc:sldChg>
      <pc:sldChg chg="del">
        <pc:chgData name="TAN Mei Yi [Harrisdale Senior High School]" userId="f9f029c9-d743-4d60-9f2c-e74bdec1ab07" providerId="ADAL" clId="{D5219305-CFE5-4754-B9B2-32BA4D714EFA}" dt="2023-03-21T23:02:49.970" v="233" actId="47"/>
        <pc:sldMkLst>
          <pc:docMk/>
          <pc:sldMk cId="3613507355" sldId="261"/>
        </pc:sldMkLst>
      </pc:sldChg>
      <pc:sldChg chg="del">
        <pc:chgData name="TAN Mei Yi [Harrisdale Senior High School]" userId="f9f029c9-d743-4d60-9f2c-e74bdec1ab07" providerId="ADAL" clId="{D5219305-CFE5-4754-B9B2-32BA4D714EFA}" dt="2023-03-21T23:02:49.970" v="233" actId="47"/>
        <pc:sldMkLst>
          <pc:docMk/>
          <pc:sldMk cId="1712966024" sldId="262"/>
        </pc:sldMkLst>
      </pc:sldChg>
      <pc:sldChg chg="del">
        <pc:chgData name="TAN Mei Yi [Harrisdale Senior High School]" userId="f9f029c9-d743-4d60-9f2c-e74bdec1ab07" providerId="ADAL" clId="{D5219305-CFE5-4754-B9B2-32BA4D714EFA}" dt="2023-03-21T23:02:49.970" v="233" actId="47"/>
        <pc:sldMkLst>
          <pc:docMk/>
          <pc:sldMk cId="3354120846" sldId="263"/>
        </pc:sldMkLst>
      </pc:sldChg>
      <pc:sldChg chg="addSp delSp modSp add mod">
        <pc:chgData name="TAN Mei Yi [Harrisdale Senior High School]" userId="f9f029c9-d743-4d60-9f2c-e74bdec1ab07" providerId="ADAL" clId="{D5219305-CFE5-4754-B9B2-32BA4D714EFA}" dt="2023-03-21T23:13:01.082" v="329" actId="113"/>
        <pc:sldMkLst>
          <pc:docMk/>
          <pc:sldMk cId="3177470751" sldId="264"/>
        </pc:sldMkLst>
        <pc:spChg chg="add mod">
          <ac:chgData name="TAN Mei Yi [Harrisdale Senior High School]" userId="f9f029c9-d743-4d60-9f2c-e74bdec1ab07" providerId="ADAL" clId="{D5219305-CFE5-4754-B9B2-32BA4D714EFA}" dt="2023-03-21T23:05:06.700" v="273"/>
          <ac:spMkLst>
            <pc:docMk/>
            <pc:sldMk cId="3177470751" sldId="264"/>
            <ac:spMk id="2" creationId="{5A4E84CC-406A-767D-C963-6A09D96E20C1}"/>
          </ac:spMkLst>
        </pc:spChg>
        <pc:spChg chg="mod">
          <ac:chgData name="TAN Mei Yi [Harrisdale Senior High School]" userId="f9f029c9-d743-4d60-9f2c-e74bdec1ab07" providerId="ADAL" clId="{D5219305-CFE5-4754-B9B2-32BA4D714EFA}" dt="2023-03-21T23:13:01.082" v="329" actId="113"/>
          <ac:spMkLst>
            <pc:docMk/>
            <pc:sldMk cId="3177470751" sldId="264"/>
            <ac:spMk id="3" creationId="{00000000-0000-0000-0000-000000000000}"/>
          </ac:spMkLst>
        </pc:spChg>
        <pc:spChg chg="del">
          <ac:chgData name="TAN Mei Yi [Harrisdale Senior High School]" userId="f9f029c9-d743-4d60-9f2c-e74bdec1ab07" providerId="ADAL" clId="{D5219305-CFE5-4754-B9B2-32BA4D714EFA}" dt="2023-03-21T23:05:06.441" v="272" actId="478"/>
          <ac:spMkLst>
            <pc:docMk/>
            <pc:sldMk cId="3177470751" sldId="264"/>
            <ac:spMk id="7" creationId="{EBF4CA8C-33CE-4731-BAEE-B1A5B02B6C8F}"/>
          </ac:spMkLst>
        </pc:spChg>
      </pc:sldChg>
      <pc:sldChg chg="del">
        <pc:chgData name="TAN Mei Yi [Harrisdale Senior High School]" userId="f9f029c9-d743-4d60-9f2c-e74bdec1ab07" providerId="ADAL" clId="{D5219305-CFE5-4754-B9B2-32BA4D714EFA}" dt="2023-03-21T23:02:49.970" v="233" actId="47"/>
        <pc:sldMkLst>
          <pc:docMk/>
          <pc:sldMk cId="3746843768" sldId="265"/>
        </pc:sldMkLst>
      </pc:sldChg>
      <pc:sldChg chg="del">
        <pc:chgData name="TAN Mei Yi [Harrisdale Senior High School]" userId="f9f029c9-d743-4d60-9f2c-e74bdec1ab07" providerId="ADAL" clId="{D5219305-CFE5-4754-B9B2-32BA4D714EFA}" dt="2023-03-21T23:02:49.970" v="233" actId="47"/>
        <pc:sldMkLst>
          <pc:docMk/>
          <pc:sldMk cId="1976409363" sldId="266"/>
        </pc:sldMkLst>
      </pc:sldChg>
      <pc:sldChg chg="del">
        <pc:chgData name="TAN Mei Yi [Harrisdale Senior High School]" userId="f9f029c9-d743-4d60-9f2c-e74bdec1ab07" providerId="ADAL" clId="{D5219305-CFE5-4754-B9B2-32BA4D714EFA}" dt="2023-03-21T23:02:49.970" v="233" actId="47"/>
        <pc:sldMkLst>
          <pc:docMk/>
          <pc:sldMk cId="1415708637" sldId="267"/>
        </pc:sldMkLst>
      </pc:sldChg>
      <pc:sldChg chg="del">
        <pc:chgData name="TAN Mei Yi [Harrisdale Senior High School]" userId="f9f029c9-d743-4d60-9f2c-e74bdec1ab07" providerId="ADAL" clId="{D5219305-CFE5-4754-B9B2-32BA4D714EFA}" dt="2023-03-21T23:02:49.970" v="233" actId="47"/>
        <pc:sldMkLst>
          <pc:docMk/>
          <pc:sldMk cId="3715311180" sldId="268"/>
        </pc:sldMkLst>
      </pc:sldChg>
      <pc:sldChg chg="del">
        <pc:chgData name="TAN Mei Yi [Harrisdale Senior High School]" userId="f9f029c9-d743-4d60-9f2c-e74bdec1ab07" providerId="ADAL" clId="{D5219305-CFE5-4754-B9B2-32BA4D714EFA}" dt="2023-03-21T23:02:49.970" v="233" actId="47"/>
        <pc:sldMkLst>
          <pc:docMk/>
          <pc:sldMk cId="4017903647" sldId="269"/>
        </pc:sldMkLst>
      </pc:sldChg>
      <pc:sldChg chg="del">
        <pc:chgData name="TAN Mei Yi [Harrisdale Senior High School]" userId="f9f029c9-d743-4d60-9f2c-e74bdec1ab07" providerId="ADAL" clId="{D5219305-CFE5-4754-B9B2-32BA4D714EFA}" dt="2023-03-21T23:02:49.970" v="233" actId="47"/>
        <pc:sldMkLst>
          <pc:docMk/>
          <pc:sldMk cId="2466663786" sldId="270"/>
        </pc:sldMkLst>
      </pc:sldChg>
      <pc:sldChg chg="del">
        <pc:chgData name="TAN Mei Yi [Harrisdale Senior High School]" userId="f9f029c9-d743-4d60-9f2c-e74bdec1ab07" providerId="ADAL" clId="{D5219305-CFE5-4754-B9B2-32BA4D714EFA}" dt="2023-03-21T23:02:49.970" v="233" actId="47"/>
        <pc:sldMkLst>
          <pc:docMk/>
          <pc:sldMk cId="2394672079" sldId="271"/>
        </pc:sldMkLst>
      </pc:sldChg>
      <pc:sldChg chg="addSp delSp modSp add mod modAnim">
        <pc:chgData name="TAN Mei Yi [Harrisdale Senior High School]" userId="f9f029c9-d743-4d60-9f2c-e74bdec1ab07" providerId="ADAL" clId="{D5219305-CFE5-4754-B9B2-32BA4D714EFA}" dt="2023-03-21T23:10:38.242" v="316" actId="207"/>
        <pc:sldMkLst>
          <pc:docMk/>
          <pc:sldMk cId="2282620154" sldId="272"/>
        </pc:sldMkLst>
        <pc:spChg chg="add mod">
          <ac:chgData name="TAN Mei Yi [Harrisdale Senior High School]" userId="f9f029c9-d743-4d60-9f2c-e74bdec1ab07" providerId="ADAL" clId="{D5219305-CFE5-4754-B9B2-32BA4D714EFA}" dt="2023-03-21T23:05:45.520" v="283"/>
          <ac:spMkLst>
            <pc:docMk/>
            <pc:sldMk cId="2282620154" sldId="272"/>
            <ac:spMk id="2" creationId="{6C5EAA7F-F382-1D2E-38E2-94EB1D445464}"/>
          </ac:spMkLst>
        </pc:spChg>
        <pc:spChg chg="mod">
          <ac:chgData name="TAN Mei Yi [Harrisdale Senior High School]" userId="f9f029c9-d743-4d60-9f2c-e74bdec1ab07" providerId="ADAL" clId="{D5219305-CFE5-4754-B9B2-32BA4D714EFA}" dt="2023-03-21T23:10:38.242" v="316" actId="207"/>
          <ac:spMkLst>
            <pc:docMk/>
            <pc:sldMk cId="2282620154" sldId="272"/>
            <ac:spMk id="3" creationId="{00000000-0000-0000-0000-000000000000}"/>
          </ac:spMkLst>
        </pc:spChg>
        <pc:spChg chg="mod">
          <ac:chgData name="TAN Mei Yi [Harrisdale Senior High School]" userId="f9f029c9-d743-4d60-9f2c-e74bdec1ab07" providerId="ADAL" clId="{D5219305-CFE5-4754-B9B2-32BA4D714EFA}" dt="2023-03-21T23:10:33.186" v="314" actId="113"/>
          <ac:spMkLst>
            <pc:docMk/>
            <pc:sldMk cId="2282620154" sldId="272"/>
            <ac:spMk id="6" creationId="{E22E35E7-14EC-4DAB-A500-D999E9BCC0E9}"/>
          </ac:spMkLst>
        </pc:spChg>
        <pc:spChg chg="del">
          <ac:chgData name="TAN Mei Yi [Harrisdale Senior High School]" userId="f9f029c9-d743-4d60-9f2c-e74bdec1ab07" providerId="ADAL" clId="{D5219305-CFE5-4754-B9B2-32BA4D714EFA}" dt="2023-03-21T23:05:45.283" v="282" actId="478"/>
          <ac:spMkLst>
            <pc:docMk/>
            <pc:sldMk cId="2282620154" sldId="272"/>
            <ac:spMk id="7" creationId="{10CD6E0E-EECD-4D46-84B2-0539F4A2D4AD}"/>
          </ac:spMkLst>
        </pc:spChg>
      </pc:sldChg>
      <pc:sldChg chg="modSp add mod">
        <pc:chgData name="TAN Mei Yi [Harrisdale Senior High School]" userId="f9f029c9-d743-4d60-9f2c-e74bdec1ab07" providerId="ADAL" clId="{D5219305-CFE5-4754-B9B2-32BA4D714EFA}" dt="2023-03-21T23:11:10.331" v="321" actId="207"/>
        <pc:sldMkLst>
          <pc:docMk/>
          <pc:sldMk cId="637278288" sldId="273"/>
        </pc:sldMkLst>
        <pc:spChg chg="mod">
          <ac:chgData name="TAN Mei Yi [Harrisdale Senior High School]" userId="f9f029c9-d743-4d60-9f2c-e74bdec1ab07" providerId="ADAL" clId="{D5219305-CFE5-4754-B9B2-32BA4D714EFA}" dt="2023-03-21T23:11:10.331" v="321" actId="207"/>
          <ac:spMkLst>
            <pc:docMk/>
            <pc:sldMk cId="637278288" sldId="273"/>
            <ac:spMk id="3" creationId="{D73672C2-B2B2-4107-9BB9-B319FEC8AD59}"/>
          </ac:spMkLst>
        </pc:spChg>
        <pc:spChg chg="mod">
          <ac:chgData name="TAN Mei Yi [Harrisdale Senior High School]" userId="f9f029c9-d743-4d60-9f2c-e74bdec1ab07" providerId="ADAL" clId="{D5219305-CFE5-4754-B9B2-32BA4D714EFA}" dt="2023-03-21T23:05:19.481" v="277" actId="208"/>
          <ac:spMkLst>
            <pc:docMk/>
            <pc:sldMk cId="637278288" sldId="273"/>
            <ac:spMk id="4" creationId="{102706CF-22D6-4C9A-AA2F-EC75109644E6}"/>
          </ac:spMkLst>
        </pc:spChg>
      </pc:sldChg>
      <pc:sldChg chg="addSp delSp modSp add mod modAnim">
        <pc:chgData name="TAN Mei Yi [Harrisdale Senior High School]" userId="f9f029c9-d743-4d60-9f2c-e74bdec1ab07" providerId="ADAL" clId="{D5219305-CFE5-4754-B9B2-32BA4D714EFA}" dt="2023-03-21T23:23:58.354" v="491" actId="113"/>
        <pc:sldMkLst>
          <pc:docMk/>
          <pc:sldMk cId="2679515338" sldId="274"/>
        </pc:sldMkLst>
        <pc:spChg chg="add mod">
          <ac:chgData name="TAN Mei Yi [Harrisdale Senior High School]" userId="f9f029c9-d743-4d60-9f2c-e74bdec1ab07" providerId="ADAL" clId="{D5219305-CFE5-4754-B9B2-32BA4D714EFA}" dt="2023-03-21T23:03:12.986" v="243"/>
          <ac:spMkLst>
            <pc:docMk/>
            <pc:sldMk cId="2679515338" sldId="274"/>
            <ac:spMk id="3" creationId="{AC30061E-3919-1F70-470A-C5C944A776D4}"/>
          </ac:spMkLst>
        </pc:spChg>
        <pc:spChg chg="del">
          <ac:chgData name="TAN Mei Yi [Harrisdale Senior High School]" userId="f9f029c9-d743-4d60-9f2c-e74bdec1ab07" providerId="ADAL" clId="{D5219305-CFE5-4754-B9B2-32BA4D714EFA}" dt="2023-03-21T23:03:12.750" v="242" actId="478"/>
          <ac:spMkLst>
            <pc:docMk/>
            <pc:sldMk cId="2679515338" sldId="274"/>
            <ac:spMk id="4" creationId="{AE6DD1D7-5735-4A52-88CF-832D9D1BDBF0}"/>
          </ac:spMkLst>
        </pc:spChg>
        <pc:spChg chg="mod">
          <ac:chgData name="TAN Mei Yi [Harrisdale Senior High School]" userId="f9f029c9-d743-4d60-9f2c-e74bdec1ab07" providerId="ADAL" clId="{D5219305-CFE5-4754-B9B2-32BA4D714EFA}" dt="2023-03-21T23:23:58.354" v="491" actId="113"/>
          <ac:spMkLst>
            <pc:docMk/>
            <pc:sldMk cId="2679515338" sldId="274"/>
            <ac:spMk id="7" creationId="{06601991-C44D-46AC-BBE6-93FAC74F90B7}"/>
          </ac:spMkLst>
        </pc:spChg>
        <pc:spChg chg="mod">
          <ac:chgData name="TAN Mei Yi [Harrisdale Senior High School]" userId="f9f029c9-d743-4d60-9f2c-e74bdec1ab07" providerId="ADAL" clId="{D5219305-CFE5-4754-B9B2-32BA4D714EFA}" dt="2023-03-21T23:23:58.354" v="491" actId="113"/>
          <ac:spMkLst>
            <pc:docMk/>
            <pc:sldMk cId="2679515338" sldId="274"/>
            <ac:spMk id="8" creationId="{8674F05A-3D94-425E-9971-CC5E26576C78}"/>
          </ac:spMkLst>
        </pc:spChg>
      </pc:sldChg>
      <pc:sldChg chg="addSp delSp modSp add mod modAnim">
        <pc:chgData name="TAN Mei Yi [Harrisdale Senior High School]" userId="f9f029c9-d743-4d60-9f2c-e74bdec1ab07" providerId="ADAL" clId="{D5219305-CFE5-4754-B9B2-32BA4D714EFA}" dt="2023-03-21T23:24:25.203" v="496" actId="207"/>
        <pc:sldMkLst>
          <pc:docMk/>
          <pc:sldMk cId="2917536085" sldId="275"/>
        </pc:sldMkLst>
        <pc:spChg chg="add mod">
          <ac:chgData name="TAN Mei Yi [Harrisdale Senior High School]" userId="f9f029c9-d743-4d60-9f2c-e74bdec1ab07" providerId="ADAL" clId="{D5219305-CFE5-4754-B9B2-32BA4D714EFA}" dt="2023-03-21T23:03:04.616" v="239"/>
          <ac:spMkLst>
            <pc:docMk/>
            <pc:sldMk cId="2917536085" sldId="275"/>
            <ac:spMk id="2" creationId="{05E2697D-15C2-A1EF-2D00-CEA6013E9461}"/>
          </ac:spMkLst>
        </pc:spChg>
        <pc:spChg chg="del">
          <ac:chgData name="TAN Mei Yi [Harrisdale Senior High School]" userId="f9f029c9-d743-4d60-9f2c-e74bdec1ab07" providerId="ADAL" clId="{D5219305-CFE5-4754-B9B2-32BA4D714EFA}" dt="2023-03-21T23:03:04.388" v="238" actId="478"/>
          <ac:spMkLst>
            <pc:docMk/>
            <pc:sldMk cId="2917536085" sldId="275"/>
            <ac:spMk id="4" creationId="{AE6DD1D7-5735-4A52-88CF-832D9D1BDBF0}"/>
          </ac:spMkLst>
        </pc:spChg>
        <pc:spChg chg="mod">
          <ac:chgData name="TAN Mei Yi [Harrisdale Senior High School]" userId="f9f029c9-d743-4d60-9f2c-e74bdec1ab07" providerId="ADAL" clId="{D5219305-CFE5-4754-B9B2-32BA4D714EFA}" dt="2023-03-21T23:24:18.925" v="494" actId="113"/>
          <ac:spMkLst>
            <pc:docMk/>
            <pc:sldMk cId="2917536085" sldId="275"/>
            <ac:spMk id="5" creationId="{FE98FE78-B88D-4141-B5D7-99E414FC5819}"/>
          </ac:spMkLst>
        </pc:spChg>
        <pc:spChg chg="mod">
          <ac:chgData name="TAN Mei Yi [Harrisdale Senior High School]" userId="f9f029c9-d743-4d60-9f2c-e74bdec1ab07" providerId="ADAL" clId="{D5219305-CFE5-4754-B9B2-32BA4D714EFA}" dt="2023-03-21T23:24:25.203" v="496" actId="207"/>
          <ac:spMkLst>
            <pc:docMk/>
            <pc:sldMk cId="2917536085" sldId="275"/>
            <ac:spMk id="7" creationId="{06601991-C44D-46AC-BBE6-93FAC74F90B7}"/>
          </ac:spMkLst>
        </pc:spChg>
        <pc:spChg chg="mod">
          <ac:chgData name="TAN Mei Yi [Harrisdale Senior High School]" userId="f9f029c9-d743-4d60-9f2c-e74bdec1ab07" providerId="ADAL" clId="{D5219305-CFE5-4754-B9B2-32BA4D714EFA}" dt="2023-03-21T23:24:15.206" v="493" actId="207"/>
          <ac:spMkLst>
            <pc:docMk/>
            <pc:sldMk cId="2917536085" sldId="275"/>
            <ac:spMk id="8" creationId="{1C2709F1-EAED-4062-AEFB-81FBBDA18048}"/>
          </ac:spMkLst>
        </pc:spChg>
      </pc:sldChg>
      <pc:sldChg chg="addSp delSp modSp add mod modAnim">
        <pc:chgData name="TAN Mei Yi [Harrisdale Senior High School]" userId="f9f029c9-d743-4d60-9f2c-e74bdec1ab07" providerId="ADAL" clId="{D5219305-CFE5-4754-B9B2-32BA4D714EFA}" dt="2023-03-21T23:24:49.134" v="499" actId="113"/>
        <pc:sldMkLst>
          <pc:docMk/>
          <pc:sldMk cId="3484255928" sldId="276"/>
        </pc:sldMkLst>
        <pc:spChg chg="add mod">
          <ac:chgData name="TAN Mei Yi [Harrisdale Senior High School]" userId="f9f029c9-d743-4d60-9f2c-e74bdec1ab07" providerId="ADAL" clId="{D5219305-CFE5-4754-B9B2-32BA4D714EFA}" dt="2023-03-21T23:03:01.581" v="237"/>
          <ac:spMkLst>
            <pc:docMk/>
            <pc:sldMk cId="3484255928" sldId="276"/>
            <ac:spMk id="2" creationId="{8DAF0075-B922-09A6-F96C-F331B7E6D955}"/>
          </ac:spMkLst>
        </pc:spChg>
        <pc:spChg chg="del">
          <ac:chgData name="TAN Mei Yi [Harrisdale Senior High School]" userId="f9f029c9-d743-4d60-9f2c-e74bdec1ab07" providerId="ADAL" clId="{D5219305-CFE5-4754-B9B2-32BA4D714EFA}" dt="2023-03-21T23:03:01.349" v="236" actId="478"/>
          <ac:spMkLst>
            <pc:docMk/>
            <pc:sldMk cId="3484255928" sldId="276"/>
            <ac:spMk id="4" creationId="{AE6DD1D7-5735-4A52-88CF-832D9D1BDBF0}"/>
          </ac:spMkLst>
        </pc:spChg>
        <pc:spChg chg="mod">
          <ac:chgData name="TAN Mei Yi [Harrisdale Senior High School]" userId="f9f029c9-d743-4d60-9f2c-e74bdec1ab07" providerId="ADAL" clId="{D5219305-CFE5-4754-B9B2-32BA4D714EFA}" dt="2023-03-21T23:24:49.134" v="499" actId="113"/>
          <ac:spMkLst>
            <pc:docMk/>
            <pc:sldMk cId="3484255928" sldId="276"/>
            <ac:spMk id="5" creationId="{FE98FE78-B88D-4141-B5D7-99E414FC5819}"/>
          </ac:spMkLst>
        </pc:spChg>
        <pc:spChg chg="mod">
          <ac:chgData name="TAN Mei Yi [Harrisdale Senior High School]" userId="f9f029c9-d743-4d60-9f2c-e74bdec1ab07" providerId="ADAL" clId="{D5219305-CFE5-4754-B9B2-32BA4D714EFA}" dt="2023-03-21T23:24:39.392" v="498" actId="207"/>
          <ac:spMkLst>
            <pc:docMk/>
            <pc:sldMk cId="3484255928" sldId="276"/>
            <ac:spMk id="7" creationId="{707F41FF-A6E9-4CB5-B2C0-D8B41BE10E83}"/>
          </ac:spMkLst>
        </pc:spChg>
      </pc:sldChg>
      <pc:sldChg chg="addSp delSp modSp add mod">
        <pc:chgData name="TAN Mei Yi [Harrisdale Senior High School]" userId="f9f029c9-d743-4d60-9f2c-e74bdec1ab07" providerId="ADAL" clId="{D5219305-CFE5-4754-B9B2-32BA4D714EFA}" dt="2023-03-21T23:03:07.726" v="241"/>
        <pc:sldMkLst>
          <pc:docMk/>
          <pc:sldMk cId="834836457" sldId="277"/>
        </pc:sldMkLst>
        <pc:spChg chg="add mod">
          <ac:chgData name="TAN Mei Yi [Harrisdale Senior High School]" userId="f9f029c9-d743-4d60-9f2c-e74bdec1ab07" providerId="ADAL" clId="{D5219305-CFE5-4754-B9B2-32BA4D714EFA}" dt="2023-03-21T23:03:07.726" v="241"/>
          <ac:spMkLst>
            <pc:docMk/>
            <pc:sldMk cId="834836457" sldId="277"/>
            <ac:spMk id="6" creationId="{664CA5AB-5AFE-73E9-39AC-05B4B812E195}"/>
          </ac:spMkLst>
        </pc:spChg>
        <pc:spChg chg="del">
          <ac:chgData name="TAN Mei Yi [Harrisdale Senior High School]" userId="f9f029c9-d743-4d60-9f2c-e74bdec1ab07" providerId="ADAL" clId="{D5219305-CFE5-4754-B9B2-32BA4D714EFA}" dt="2023-03-21T23:03:07.440" v="240" actId="478"/>
          <ac:spMkLst>
            <pc:docMk/>
            <pc:sldMk cId="834836457" sldId="277"/>
            <ac:spMk id="9" creationId="{FE3B2085-9044-49AA-9000-3139E4CFC5EC}"/>
          </ac:spMkLst>
        </pc:spChg>
      </pc:sldChg>
      <pc:sldChg chg="addSp delSp modSp add mod">
        <pc:chgData name="TAN Mei Yi [Harrisdale Senior High School]" userId="f9f029c9-d743-4d60-9f2c-e74bdec1ab07" providerId="ADAL" clId="{D5219305-CFE5-4754-B9B2-32BA4D714EFA}" dt="2023-03-21T23:17:34.230" v="350" actId="113"/>
        <pc:sldMkLst>
          <pc:docMk/>
          <pc:sldMk cId="219490777" sldId="278"/>
        </pc:sldMkLst>
        <pc:spChg chg="mod">
          <ac:chgData name="TAN Mei Yi [Harrisdale Senior High School]" userId="f9f029c9-d743-4d60-9f2c-e74bdec1ab07" providerId="ADAL" clId="{D5219305-CFE5-4754-B9B2-32BA4D714EFA}" dt="2023-03-21T23:04:55.323" v="265" actId="208"/>
          <ac:spMkLst>
            <pc:docMk/>
            <pc:sldMk cId="219490777" sldId="278"/>
            <ac:spMk id="4" creationId="{3910AA0E-4B77-4881-A226-2581A07809C5}"/>
          </ac:spMkLst>
        </pc:spChg>
        <pc:spChg chg="add del mod">
          <ac:chgData name="TAN Mei Yi [Harrisdale Senior High School]" userId="f9f029c9-d743-4d60-9f2c-e74bdec1ab07" providerId="ADAL" clId="{D5219305-CFE5-4754-B9B2-32BA4D714EFA}" dt="2023-03-21T23:04:56.343" v="267"/>
          <ac:spMkLst>
            <pc:docMk/>
            <pc:sldMk cId="219490777" sldId="278"/>
            <ac:spMk id="6" creationId="{80E4F053-141B-1797-4A35-BCC13922E84D}"/>
          </ac:spMkLst>
        </pc:spChg>
        <pc:spChg chg="mod">
          <ac:chgData name="TAN Mei Yi [Harrisdale Senior High School]" userId="f9f029c9-d743-4d60-9f2c-e74bdec1ab07" providerId="ADAL" clId="{D5219305-CFE5-4754-B9B2-32BA4D714EFA}" dt="2023-03-21T23:17:34.230" v="350" actId="113"/>
          <ac:spMkLst>
            <pc:docMk/>
            <pc:sldMk cId="219490777" sldId="278"/>
            <ac:spMk id="7" creationId="{C645A868-6B43-41F7-B4A0-4086CCF16D17}"/>
          </ac:spMkLst>
        </pc:spChg>
      </pc:sldChg>
      <pc:sldChg chg="modSp add mod">
        <pc:chgData name="TAN Mei Yi [Harrisdale Senior High School]" userId="f9f029c9-d743-4d60-9f2c-e74bdec1ab07" providerId="ADAL" clId="{D5219305-CFE5-4754-B9B2-32BA4D714EFA}" dt="2023-03-21T23:12:10.320" v="328" actId="207"/>
        <pc:sldMkLst>
          <pc:docMk/>
          <pc:sldMk cId="3116987951" sldId="280"/>
        </pc:sldMkLst>
        <pc:spChg chg="mod">
          <ac:chgData name="TAN Mei Yi [Harrisdale Senior High School]" userId="f9f029c9-d743-4d60-9f2c-e74bdec1ab07" providerId="ADAL" clId="{D5219305-CFE5-4754-B9B2-32BA4D714EFA}" dt="2023-03-21T23:12:10.320" v="328" actId="207"/>
          <ac:spMkLst>
            <pc:docMk/>
            <pc:sldMk cId="3116987951" sldId="280"/>
            <ac:spMk id="3" creationId="{CB2B4E30-DA1F-4A81-AF32-26E9950B20CD}"/>
          </ac:spMkLst>
        </pc:spChg>
        <pc:spChg chg="mod">
          <ac:chgData name="TAN Mei Yi [Harrisdale Senior High School]" userId="f9f029c9-d743-4d60-9f2c-e74bdec1ab07" providerId="ADAL" clId="{D5219305-CFE5-4754-B9B2-32BA4D714EFA}" dt="2023-03-21T23:05:12.592" v="275" actId="208"/>
          <ac:spMkLst>
            <pc:docMk/>
            <pc:sldMk cId="3116987951" sldId="280"/>
            <ac:spMk id="4" creationId="{A3BBB98E-2CBB-45FD-B826-233E3D019346}"/>
          </ac:spMkLst>
        </pc:spChg>
      </pc:sldChg>
      <pc:sldChg chg="modSp add mod">
        <pc:chgData name="TAN Mei Yi [Harrisdale Senior High School]" userId="f9f029c9-d743-4d60-9f2c-e74bdec1ab07" providerId="ADAL" clId="{D5219305-CFE5-4754-B9B2-32BA4D714EFA}" dt="2023-03-21T23:06:31.388" v="296" actId="207"/>
        <pc:sldMkLst>
          <pc:docMk/>
          <pc:sldMk cId="1910779787" sldId="281"/>
        </pc:sldMkLst>
        <pc:spChg chg="mod">
          <ac:chgData name="TAN Mei Yi [Harrisdale Senior High School]" userId="f9f029c9-d743-4d60-9f2c-e74bdec1ab07" providerId="ADAL" clId="{D5219305-CFE5-4754-B9B2-32BA4D714EFA}" dt="2023-03-21T23:06:31.388" v="296" actId="207"/>
          <ac:spMkLst>
            <pc:docMk/>
            <pc:sldMk cId="1910779787" sldId="281"/>
            <ac:spMk id="4" creationId="{9D210137-F491-4FFF-8DF3-D51EFE94F841}"/>
          </ac:spMkLst>
        </pc:spChg>
        <pc:spChg chg="mod">
          <ac:chgData name="TAN Mei Yi [Harrisdale Senior High School]" userId="f9f029c9-d743-4d60-9f2c-e74bdec1ab07" providerId="ADAL" clId="{D5219305-CFE5-4754-B9B2-32BA4D714EFA}" dt="2023-03-21T23:04:43.600" v="263" actId="208"/>
          <ac:spMkLst>
            <pc:docMk/>
            <pc:sldMk cId="1910779787" sldId="281"/>
            <ac:spMk id="5" creationId="{EA4DB644-C189-4CF6-8D30-40CC15F863BD}"/>
          </ac:spMkLst>
        </pc:spChg>
      </pc:sldChg>
      <pc:sldChg chg="addSp delSp modSp add mod modAnim">
        <pc:chgData name="TAN Mei Yi [Harrisdale Senior High School]" userId="f9f029c9-d743-4d60-9f2c-e74bdec1ab07" providerId="ADAL" clId="{D5219305-CFE5-4754-B9B2-32BA4D714EFA}" dt="2023-03-21T23:13:42.568" v="337"/>
        <pc:sldMkLst>
          <pc:docMk/>
          <pc:sldMk cId="167395316" sldId="282"/>
        </pc:sldMkLst>
        <pc:spChg chg="add mod">
          <ac:chgData name="TAN Mei Yi [Harrisdale Senior High School]" userId="f9f029c9-d743-4d60-9f2c-e74bdec1ab07" providerId="ADAL" clId="{D5219305-CFE5-4754-B9B2-32BA4D714EFA}" dt="2023-03-21T23:05:03.966" v="271"/>
          <ac:spMkLst>
            <pc:docMk/>
            <pc:sldMk cId="167395316" sldId="282"/>
            <ac:spMk id="3" creationId="{BF473D0C-13C7-E7ED-13A1-BE73CFAC7FF4}"/>
          </ac:spMkLst>
        </pc:spChg>
        <pc:spChg chg="del">
          <ac:chgData name="TAN Mei Yi [Harrisdale Senior High School]" userId="f9f029c9-d743-4d60-9f2c-e74bdec1ab07" providerId="ADAL" clId="{D5219305-CFE5-4754-B9B2-32BA4D714EFA}" dt="2023-03-21T23:05:03.671" v="270" actId="478"/>
          <ac:spMkLst>
            <pc:docMk/>
            <pc:sldMk cId="167395316" sldId="282"/>
            <ac:spMk id="4" creationId="{ABC53A57-5375-4361-A67F-59A9A2900DE8}"/>
          </ac:spMkLst>
        </pc:spChg>
        <pc:spChg chg="mod">
          <ac:chgData name="TAN Mei Yi [Harrisdale Senior High School]" userId="f9f029c9-d743-4d60-9f2c-e74bdec1ab07" providerId="ADAL" clId="{D5219305-CFE5-4754-B9B2-32BA4D714EFA}" dt="2023-03-21T23:13:23.731" v="334" actId="207"/>
          <ac:spMkLst>
            <pc:docMk/>
            <pc:sldMk cId="167395316" sldId="282"/>
            <ac:spMk id="5" creationId="{20055495-76E9-438F-940B-B33D69B1DB34}"/>
          </ac:spMkLst>
        </pc:spChg>
        <pc:picChg chg="add mod">
          <ac:chgData name="TAN Mei Yi [Harrisdale Senior High School]" userId="f9f029c9-d743-4d60-9f2c-e74bdec1ab07" providerId="ADAL" clId="{D5219305-CFE5-4754-B9B2-32BA4D714EFA}" dt="2023-03-21T23:13:31.118" v="335"/>
          <ac:picMkLst>
            <pc:docMk/>
            <pc:sldMk cId="167395316" sldId="282"/>
            <ac:picMk id="7" creationId="{BEFF5B3F-D0A4-C9F9-4CC6-86A8A6B38E35}"/>
          </ac:picMkLst>
        </pc:picChg>
      </pc:sldChg>
      <pc:sldChg chg="addSp delSp modSp add mod modAnim">
        <pc:chgData name="TAN Mei Yi [Harrisdale Senior High School]" userId="f9f029c9-d743-4d60-9f2c-e74bdec1ab07" providerId="ADAL" clId="{D5219305-CFE5-4754-B9B2-32BA4D714EFA}" dt="2023-03-21T23:17:48.938" v="352" actId="207"/>
        <pc:sldMkLst>
          <pc:docMk/>
          <pc:sldMk cId="1019456348" sldId="283"/>
        </pc:sldMkLst>
        <pc:spChg chg="mod">
          <ac:chgData name="TAN Mei Yi [Harrisdale Senior High School]" userId="f9f029c9-d743-4d60-9f2c-e74bdec1ab07" providerId="ADAL" clId="{D5219305-CFE5-4754-B9B2-32BA4D714EFA}" dt="2023-03-21T23:03:25.264" v="249" actId="208"/>
          <ac:spMkLst>
            <pc:docMk/>
            <pc:sldMk cId="1019456348" sldId="283"/>
            <ac:spMk id="4" creationId="{3910AA0E-4B77-4881-A226-2581A07809C5}"/>
          </ac:spMkLst>
        </pc:spChg>
        <pc:spChg chg="mod">
          <ac:chgData name="TAN Mei Yi [Harrisdale Senior High School]" userId="f9f029c9-d743-4d60-9f2c-e74bdec1ab07" providerId="ADAL" clId="{D5219305-CFE5-4754-B9B2-32BA4D714EFA}" dt="2023-03-21T23:17:48.938" v="352" actId="207"/>
          <ac:spMkLst>
            <pc:docMk/>
            <pc:sldMk cId="1019456348" sldId="283"/>
            <ac:spMk id="7" creationId="{7CC7CFB4-F4B4-44A3-A81D-CA58627AB26F}"/>
          </ac:spMkLst>
        </pc:spChg>
        <pc:picChg chg="add del mod">
          <ac:chgData name="TAN Mei Yi [Harrisdale Senior High School]" userId="f9f029c9-d743-4d60-9f2c-e74bdec1ab07" providerId="ADAL" clId="{D5219305-CFE5-4754-B9B2-32BA4D714EFA}" dt="2023-03-21T23:17:26.355" v="349"/>
          <ac:picMkLst>
            <pc:docMk/>
            <pc:sldMk cId="1019456348" sldId="283"/>
            <ac:picMk id="5" creationId="{29C9BE03-8158-B6E6-E3E5-88895AC99033}"/>
          </ac:picMkLst>
        </pc:picChg>
      </pc:sldChg>
      <pc:sldChg chg="addSp delSp modSp add mod">
        <pc:chgData name="TAN Mei Yi [Harrisdale Senior High School]" userId="f9f029c9-d743-4d60-9f2c-e74bdec1ab07" providerId="ADAL" clId="{D5219305-CFE5-4754-B9B2-32BA4D714EFA}" dt="2023-03-21T23:10:22.927" v="313" actId="207"/>
        <pc:sldMkLst>
          <pc:docMk/>
          <pc:sldMk cId="1613852838" sldId="284"/>
        </pc:sldMkLst>
        <pc:spChg chg="mod">
          <ac:chgData name="TAN Mei Yi [Harrisdale Senior High School]" userId="f9f029c9-d743-4d60-9f2c-e74bdec1ab07" providerId="ADAL" clId="{D5219305-CFE5-4754-B9B2-32BA4D714EFA}" dt="2023-03-21T23:10:22.927" v="313" actId="207"/>
          <ac:spMkLst>
            <pc:docMk/>
            <pc:sldMk cId="1613852838" sldId="284"/>
            <ac:spMk id="3" creationId="{00000000-0000-0000-0000-000000000000}"/>
          </ac:spMkLst>
        </pc:spChg>
        <pc:spChg chg="add mod">
          <ac:chgData name="TAN Mei Yi [Harrisdale Senior High School]" userId="f9f029c9-d743-4d60-9f2c-e74bdec1ab07" providerId="ADAL" clId="{D5219305-CFE5-4754-B9B2-32BA4D714EFA}" dt="2023-03-21T23:05:48.292" v="285"/>
          <ac:spMkLst>
            <pc:docMk/>
            <pc:sldMk cId="1613852838" sldId="284"/>
            <ac:spMk id="4" creationId="{EF11403A-AB11-0BFE-2EC0-06FCF4263C66}"/>
          </ac:spMkLst>
        </pc:spChg>
        <pc:spChg chg="mod">
          <ac:chgData name="TAN Mei Yi [Harrisdale Senior High School]" userId="f9f029c9-d743-4d60-9f2c-e74bdec1ab07" providerId="ADAL" clId="{D5219305-CFE5-4754-B9B2-32BA4D714EFA}" dt="2023-03-21T23:10:18.442" v="312" actId="207"/>
          <ac:spMkLst>
            <pc:docMk/>
            <pc:sldMk cId="1613852838" sldId="284"/>
            <ac:spMk id="6" creationId="{97C04E04-6FE7-4293-9F1A-7CDFA6B44037}"/>
          </ac:spMkLst>
        </pc:spChg>
        <pc:spChg chg="del">
          <ac:chgData name="TAN Mei Yi [Harrisdale Senior High School]" userId="f9f029c9-d743-4d60-9f2c-e74bdec1ab07" providerId="ADAL" clId="{D5219305-CFE5-4754-B9B2-32BA4D714EFA}" dt="2023-03-21T23:05:48.119" v="284" actId="478"/>
          <ac:spMkLst>
            <pc:docMk/>
            <pc:sldMk cId="1613852838" sldId="284"/>
            <ac:spMk id="7" creationId="{10CD6E0E-EECD-4D46-84B2-0539F4A2D4AD}"/>
          </ac:spMkLst>
        </pc:spChg>
        <pc:graphicFrameChg chg="mod modGraphic">
          <ac:chgData name="TAN Mei Yi [Harrisdale Senior High School]" userId="f9f029c9-d743-4d60-9f2c-e74bdec1ab07" providerId="ADAL" clId="{D5219305-CFE5-4754-B9B2-32BA4D714EFA}" dt="2023-03-21T23:10:12.698" v="310" actId="113"/>
          <ac:graphicFrameMkLst>
            <pc:docMk/>
            <pc:sldMk cId="1613852838" sldId="284"/>
            <ac:graphicFrameMk id="2" creationId="{86E0E68A-567E-4F86-94F7-7B3BF8E775C2}"/>
          </ac:graphicFrameMkLst>
        </pc:graphicFrameChg>
      </pc:sldChg>
      <pc:sldChg chg="addSp delSp modSp add del mod">
        <pc:chgData name="TAN Mei Yi [Harrisdale Senior High School]" userId="f9f029c9-d743-4d60-9f2c-e74bdec1ab07" providerId="ADAL" clId="{D5219305-CFE5-4754-B9B2-32BA4D714EFA}" dt="2023-03-21T23:13:45.440" v="338" actId="47"/>
        <pc:sldMkLst>
          <pc:docMk/>
          <pc:sldMk cId="782299758" sldId="285"/>
        </pc:sldMkLst>
        <pc:spChg chg="add mod">
          <ac:chgData name="TAN Mei Yi [Harrisdale Senior High School]" userId="f9f029c9-d743-4d60-9f2c-e74bdec1ab07" providerId="ADAL" clId="{D5219305-CFE5-4754-B9B2-32BA4D714EFA}" dt="2023-03-21T23:05:00.115" v="269"/>
          <ac:spMkLst>
            <pc:docMk/>
            <pc:sldMk cId="782299758" sldId="285"/>
            <ac:spMk id="3" creationId="{63B896D1-B4E6-C063-313E-DF7A458DD680}"/>
          </ac:spMkLst>
        </pc:spChg>
        <pc:spChg chg="del">
          <ac:chgData name="TAN Mei Yi [Harrisdale Senior High School]" userId="f9f029c9-d743-4d60-9f2c-e74bdec1ab07" providerId="ADAL" clId="{D5219305-CFE5-4754-B9B2-32BA4D714EFA}" dt="2023-03-21T23:04:59.821" v="268" actId="478"/>
          <ac:spMkLst>
            <pc:docMk/>
            <pc:sldMk cId="782299758" sldId="285"/>
            <ac:spMk id="4" creationId="{ABC53A57-5375-4361-A67F-59A9A2900DE8}"/>
          </ac:spMkLst>
        </pc:spChg>
      </pc:sldChg>
      <pc:sldChg chg="addSp delSp modSp add mod delAnim modAnim">
        <pc:chgData name="TAN Mei Yi [Harrisdale Senior High School]" userId="f9f029c9-d743-4d60-9f2c-e74bdec1ab07" providerId="ADAL" clId="{D5219305-CFE5-4754-B9B2-32BA4D714EFA}" dt="2023-03-22T12:55:56.838" v="2603"/>
        <pc:sldMkLst>
          <pc:docMk/>
          <pc:sldMk cId="1372932503" sldId="286"/>
        </pc:sldMkLst>
        <pc:spChg chg="add mod">
          <ac:chgData name="TAN Mei Yi [Harrisdale Senior High School]" userId="f9f029c9-d743-4d60-9f2c-e74bdec1ab07" providerId="ADAL" clId="{D5219305-CFE5-4754-B9B2-32BA4D714EFA}" dt="2023-03-21T23:02:42.012" v="232"/>
          <ac:spMkLst>
            <pc:docMk/>
            <pc:sldMk cId="1372932503" sldId="286"/>
            <ac:spMk id="4" creationId="{12AB1184-DACF-CB34-0A3A-3996364627FA}"/>
          </ac:spMkLst>
        </pc:spChg>
        <pc:spChg chg="add mod">
          <ac:chgData name="TAN Mei Yi [Harrisdale Senior High School]" userId="f9f029c9-d743-4d60-9f2c-e74bdec1ab07" providerId="ADAL" clId="{D5219305-CFE5-4754-B9B2-32BA4D714EFA}" dt="2023-03-22T12:51:14.273" v="2360" actId="1076"/>
          <ac:spMkLst>
            <pc:docMk/>
            <pc:sldMk cId="1372932503" sldId="286"/>
            <ac:spMk id="5" creationId="{45D19050-5A6B-4C99-C5C9-6FDCB2FD1B33}"/>
          </ac:spMkLst>
        </pc:spChg>
        <pc:spChg chg="del">
          <ac:chgData name="TAN Mei Yi [Harrisdale Senior High School]" userId="f9f029c9-d743-4d60-9f2c-e74bdec1ab07" providerId="ADAL" clId="{D5219305-CFE5-4754-B9B2-32BA4D714EFA}" dt="2023-03-21T23:02:41.740" v="231" actId="478"/>
          <ac:spMkLst>
            <pc:docMk/>
            <pc:sldMk cId="1372932503" sldId="286"/>
            <ac:spMk id="8" creationId="{8C58BB88-B94B-4407-A26E-51127EB31857}"/>
          </ac:spMkLst>
        </pc:spChg>
        <pc:spChg chg="add mod">
          <ac:chgData name="TAN Mei Yi [Harrisdale Senior High School]" userId="f9f029c9-d743-4d60-9f2c-e74bdec1ab07" providerId="ADAL" clId="{D5219305-CFE5-4754-B9B2-32BA4D714EFA}" dt="2023-03-22T12:51:40.887" v="2387" actId="1076"/>
          <ac:spMkLst>
            <pc:docMk/>
            <pc:sldMk cId="1372932503" sldId="286"/>
            <ac:spMk id="38" creationId="{5588182D-608C-443C-8B38-F6FB9495727C}"/>
          </ac:spMkLst>
        </pc:spChg>
        <pc:spChg chg="add mod">
          <ac:chgData name="TAN Mei Yi [Harrisdale Senior High School]" userId="f9f029c9-d743-4d60-9f2c-e74bdec1ab07" providerId="ADAL" clId="{D5219305-CFE5-4754-B9B2-32BA4D714EFA}" dt="2023-03-22T12:52:19.149" v="2436" actId="14100"/>
          <ac:spMkLst>
            <pc:docMk/>
            <pc:sldMk cId="1372932503" sldId="286"/>
            <ac:spMk id="133" creationId="{E834225F-82BD-A9D2-69DC-3DDC67160D51}"/>
          </ac:spMkLst>
        </pc:spChg>
        <pc:spChg chg="add mod">
          <ac:chgData name="TAN Mei Yi [Harrisdale Senior High School]" userId="f9f029c9-d743-4d60-9f2c-e74bdec1ab07" providerId="ADAL" clId="{D5219305-CFE5-4754-B9B2-32BA4D714EFA}" dt="2023-03-22T12:52:39.897" v="2450" actId="1076"/>
          <ac:spMkLst>
            <pc:docMk/>
            <pc:sldMk cId="1372932503" sldId="286"/>
            <ac:spMk id="134" creationId="{5A29DBFA-4D82-7B87-CF90-F81FD172E8F3}"/>
          </ac:spMkLst>
        </pc:spChg>
        <pc:spChg chg="add mod">
          <ac:chgData name="TAN Mei Yi [Harrisdale Senior High School]" userId="f9f029c9-d743-4d60-9f2c-e74bdec1ab07" providerId="ADAL" clId="{D5219305-CFE5-4754-B9B2-32BA4D714EFA}" dt="2023-03-22T12:53:21.259" v="2477" actId="20577"/>
          <ac:spMkLst>
            <pc:docMk/>
            <pc:sldMk cId="1372932503" sldId="286"/>
            <ac:spMk id="192" creationId="{1F306B2B-B85E-9E5A-528F-BA3C4BB7D260}"/>
          </ac:spMkLst>
        </pc:spChg>
        <pc:spChg chg="add mod">
          <ac:chgData name="TAN Mei Yi [Harrisdale Senior High School]" userId="f9f029c9-d743-4d60-9f2c-e74bdec1ab07" providerId="ADAL" clId="{D5219305-CFE5-4754-B9B2-32BA4D714EFA}" dt="2023-03-22T12:53:26.098" v="2479" actId="1076"/>
          <ac:spMkLst>
            <pc:docMk/>
            <pc:sldMk cId="1372932503" sldId="286"/>
            <ac:spMk id="212" creationId="{0BB05136-D39D-9385-8920-73529D0F89D2}"/>
          </ac:spMkLst>
        </pc:spChg>
        <pc:spChg chg="add mod">
          <ac:chgData name="TAN Mei Yi [Harrisdale Senior High School]" userId="f9f029c9-d743-4d60-9f2c-e74bdec1ab07" providerId="ADAL" clId="{D5219305-CFE5-4754-B9B2-32BA4D714EFA}" dt="2023-03-22T12:53:32.293" v="2487" actId="20577"/>
          <ac:spMkLst>
            <pc:docMk/>
            <pc:sldMk cId="1372932503" sldId="286"/>
            <ac:spMk id="219" creationId="{C0ACED17-919A-4686-32AC-F6E9B895A440}"/>
          </ac:spMkLst>
        </pc:spChg>
        <pc:spChg chg="add mod">
          <ac:chgData name="TAN Mei Yi [Harrisdale Senior High School]" userId="f9f029c9-d743-4d60-9f2c-e74bdec1ab07" providerId="ADAL" clId="{D5219305-CFE5-4754-B9B2-32BA4D714EFA}" dt="2023-03-22T12:55:20.022" v="2578" actId="1076"/>
          <ac:spMkLst>
            <pc:docMk/>
            <pc:sldMk cId="1372932503" sldId="286"/>
            <ac:spMk id="228" creationId="{93B632DE-9494-1A93-2993-2A8A365B0F8C}"/>
          </ac:spMkLst>
        </pc:spChg>
        <pc:spChg chg="add mod">
          <ac:chgData name="TAN Mei Yi [Harrisdale Senior High School]" userId="f9f029c9-d743-4d60-9f2c-e74bdec1ab07" providerId="ADAL" clId="{D5219305-CFE5-4754-B9B2-32BA4D714EFA}" dt="2023-03-22T12:55:42.203" v="2600" actId="1076"/>
          <ac:spMkLst>
            <pc:docMk/>
            <pc:sldMk cId="1372932503" sldId="286"/>
            <ac:spMk id="238" creationId="{7E5D2E9A-C1E9-5F48-8E49-E98605A2A53D}"/>
          </ac:spMkLst>
        </pc:spChg>
        <pc:grpChg chg="del">
          <ac:chgData name="TAN Mei Yi [Harrisdale Senior High School]" userId="f9f029c9-d743-4d60-9f2c-e74bdec1ab07" providerId="ADAL" clId="{D5219305-CFE5-4754-B9B2-32BA4D714EFA}" dt="2023-03-22T12:51:18.030" v="2361" actId="478"/>
          <ac:grpSpMkLst>
            <pc:docMk/>
            <pc:sldMk cId="1372932503" sldId="286"/>
            <ac:grpSpMk id="30" creationId="{F10F541E-9D8F-494A-AB21-37B66680D096}"/>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1" creationId="{A6155A70-7358-4489-B1D6-6EF5423D9637}"/>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2" creationId="{96DE9268-94FF-48F9-845F-4351CAB2544B}"/>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3" creationId="{B75F3C7D-E2C9-410A-8149-9992DBB1ECAA}"/>
          </ac:grpSpMkLst>
        </pc:grpChg>
        <pc:grpChg chg="del">
          <ac:chgData name="TAN Mei Yi [Harrisdale Senior High School]" userId="f9f029c9-d743-4d60-9f2c-e74bdec1ab07" providerId="ADAL" clId="{D5219305-CFE5-4754-B9B2-32BA4D714EFA}" dt="2023-03-22T12:51:47.257" v="2389" actId="478"/>
          <ac:grpSpMkLst>
            <pc:docMk/>
            <pc:sldMk cId="1372932503" sldId="286"/>
            <ac:grpSpMk id="41" creationId="{A55BACD7-FDB2-4602-BD49-2FECBE4AD981}"/>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46" creationId="{6DE0B6C4-3695-4833-BB45-1A5B9D2FF3A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5" creationId="{96F36490-FBDB-43DE-8E9C-64D40CBE01C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6" creationId="{E42F0D61-1448-498B-9746-EDCCAD5F7C41}"/>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6" creationId="{8571ABAB-C5C4-4559-8677-F99179942F6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7" creationId="{B3533E53-9C3A-4148-90B7-477FED871B3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0" creationId="{9D39929A-D43E-4A34-AF61-4975B8CE1FD8}"/>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1" creationId="{239525D4-2632-4688-AB90-6EDB7FEF4BEB}"/>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7" creationId="{A5CB217E-A338-42BB-B774-665926F6D078}"/>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09" creationId="{076BCDCF-14E2-4649-959B-52D1D0DE7FB0}"/>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4" creationId="{42B7F9D5-E600-4536-9E35-2A35A6BD1716}"/>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5" creationId="{0D86CF26-A7FD-42CB-97FC-02942AC26EB5}"/>
          </ac:grpSpMkLst>
        </pc:grpChg>
        <pc:grpChg chg="del">
          <ac:chgData name="TAN Mei Yi [Harrisdale Senior High School]" userId="f9f029c9-d743-4d60-9f2c-e74bdec1ab07" providerId="ADAL" clId="{D5219305-CFE5-4754-B9B2-32BA4D714EFA}" dt="2023-03-22T12:52:47.117" v="2452" actId="478"/>
          <ac:grpSpMkLst>
            <pc:docMk/>
            <pc:sldMk cId="1372932503" sldId="286"/>
            <ac:grpSpMk id="129" creationId="{D0D6F715-A6BD-4AAC-848D-A84C3FFB4210}"/>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146" creationId="{E453D0A1-BD43-4901-8F69-2968A5180FF4}"/>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2" creationId="{EB3F1C3E-A9DB-456A-BF34-77B7846D865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3" creationId="{FA647C16-B19A-46F0-997A-28360DFAFB8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4" creationId="{9D0281D2-B4E5-420B-9858-14E9BCC6E662}"/>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5" creationId="{B522EC59-025F-44BC-BEEB-7878A27F64D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6" creationId="{FDD99D4E-A543-43F4-A857-5F65244796E1}"/>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73" creationId="{44D32443-C2C0-4FFA-9920-FD81ACF2575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1" creationId="{B6C7FFA9-2983-44BA-BEAE-99074547E46C}"/>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2" creationId="{63600D7B-B33F-4513-BEAD-7BC66E44450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0" creationId="{E4F8499E-EC68-4896-B0B6-F1B4C1E19D6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1" creationId="{575C03A8-36DE-48BF-972A-470E6450B209}"/>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11" creationId="{DE66106A-C7FB-4E7D-BFD7-95FA3F1486E1}"/>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0" creationId="{A9430606-F28A-48A6-97D5-EA11AE0FBEDC}"/>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1" creationId="{3A892A4C-C949-404F-948F-79549F883C34}"/>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2" creationId="{9CCE57EA-FFB2-44CC-A2F3-C3A19D82CC3F}"/>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3" creationId="{2535E4A4-F893-4C22-A314-1871CC5CED8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2" creationId="{4C464A56-3CEE-4580-8755-6779F8472717}"/>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3" creationId="{37C5CF60-68A5-4D3C-9E65-1D182292739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7" creationId="{907E1392-C535-441C-8FFD-070FB8A4F758}"/>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8" creationId="{7805E269-DAC5-474F-929C-308EBDC5030D}"/>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93" creationId="{98021381-269B-4B10-8EDD-3624C69DCF06}"/>
          </ac:grpSpMkLst>
        </pc:grpChg>
        <pc:picChg chg="mod">
          <ac:chgData name="TAN Mei Yi [Harrisdale Senior High School]" userId="f9f029c9-d743-4d60-9f2c-e74bdec1ab07" providerId="ADAL" clId="{D5219305-CFE5-4754-B9B2-32BA4D714EFA}" dt="2023-03-22T12:50:51.700" v="2304" actId="1076"/>
          <ac:picMkLst>
            <pc:docMk/>
            <pc:sldMk cId="1372932503" sldId="286"/>
            <ac:picMk id="274" creationId="{ADF67A3D-5070-4C77-95E9-36E75FDA7C59}"/>
          </ac:picMkLst>
        </pc:picChg>
        <pc:inkChg chg="del">
          <ac:chgData name="TAN Mei Yi [Harrisdale Senior High School]" userId="f9f029c9-d743-4d60-9f2c-e74bdec1ab07" providerId="ADAL" clId="{D5219305-CFE5-4754-B9B2-32BA4D714EFA}" dt="2023-03-22T12:55:49.747" v="2601" actId="478"/>
          <ac:inkMkLst>
            <pc:docMk/>
            <pc:sldMk cId="1372932503" sldId="286"/>
            <ac:inkMk id="6" creationId="{58AEC18D-D68A-4FF1-B332-3634193768AD}"/>
          </ac:inkMkLst>
        </pc:inkChg>
        <pc:inkChg chg="del">
          <ac:chgData name="TAN Mei Yi [Harrisdale Senior High School]" userId="f9f029c9-d743-4d60-9f2c-e74bdec1ab07" providerId="ADAL" clId="{D5219305-CFE5-4754-B9B2-32BA4D714EFA}" dt="2023-03-22T12:55:49.747" v="2601" actId="478"/>
          <ac:inkMkLst>
            <pc:docMk/>
            <pc:sldMk cId="1372932503" sldId="286"/>
            <ac:inkMk id="7" creationId="{3AB01AB0-81B6-4469-950F-403796744217}"/>
          </ac:inkMkLst>
        </pc:inkChg>
        <pc:inkChg chg="del">
          <ac:chgData name="TAN Mei Yi [Harrisdale Senior High School]" userId="f9f029c9-d743-4d60-9f2c-e74bdec1ab07" providerId="ADAL" clId="{D5219305-CFE5-4754-B9B2-32BA4D714EFA}" dt="2023-03-22T12:51:18.030" v="2361" actId="478"/>
          <ac:inkMkLst>
            <pc:docMk/>
            <pc:sldMk cId="1372932503" sldId="286"/>
            <ac:inkMk id="29" creationId="{40772CC5-0363-4AD7-A3FF-CFB6884C0A22}"/>
          </ac:inkMkLst>
        </pc:inkChg>
        <pc:inkChg chg="del">
          <ac:chgData name="TAN Mei Yi [Harrisdale Senior High School]" userId="f9f029c9-d743-4d60-9f2c-e74bdec1ab07" providerId="ADAL" clId="{D5219305-CFE5-4754-B9B2-32BA4D714EFA}" dt="2023-03-22T12:51:44.452" v="2388" actId="478"/>
          <ac:inkMkLst>
            <pc:docMk/>
            <pc:sldMk cId="1372932503" sldId="286"/>
            <ac:inkMk id="137" creationId="{26678F44-CBDD-47BA-94DA-1E964B616B9B}"/>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6" creationId="{E0C19069-2FC0-4708-BBCD-287B101A7818}"/>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7" creationId="{98C51658-2C28-4359-8243-FBC4606BCBEE}"/>
          </ac:inkMkLst>
        </pc:inkChg>
      </pc:sldChg>
      <pc:sldChg chg="addSp delSp modSp add mod delAnim modAnim">
        <pc:chgData name="TAN Mei Yi [Harrisdale Senior High School]" userId="f9f029c9-d743-4d60-9f2c-e74bdec1ab07" providerId="ADAL" clId="{D5219305-CFE5-4754-B9B2-32BA4D714EFA}" dt="2023-03-22T00:22:48.789" v="595" actId="207"/>
        <pc:sldMkLst>
          <pc:docMk/>
          <pc:sldMk cId="3591943428" sldId="287"/>
        </pc:sldMkLst>
        <pc:spChg chg="add mod">
          <ac:chgData name="TAN Mei Yi [Harrisdale Senior High School]" userId="f9f029c9-d743-4d60-9f2c-e74bdec1ab07" providerId="ADAL" clId="{D5219305-CFE5-4754-B9B2-32BA4D714EFA}" dt="2023-03-21T23:03:19.652" v="247"/>
          <ac:spMkLst>
            <pc:docMk/>
            <pc:sldMk cId="3591943428" sldId="287"/>
            <ac:spMk id="2" creationId="{7902CE4C-DB4C-BC5A-77CC-50B830B5E675}"/>
          </ac:spMkLst>
        </pc:spChg>
        <pc:spChg chg="add mod">
          <ac:chgData name="TAN Mei Yi [Harrisdale Senior High School]" userId="f9f029c9-d743-4d60-9f2c-e74bdec1ab07" providerId="ADAL" clId="{D5219305-CFE5-4754-B9B2-32BA4D714EFA}" dt="2023-03-22T00:22:48.789" v="595" actId="207"/>
          <ac:spMkLst>
            <pc:docMk/>
            <pc:sldMk cId="3591943428" sldId="287"/>
            <ac:spMk id="3" creationId="{040D6D7F-9F15-D139-A35C-E379E9309025}"/>
          </ac:spMkLst>
        </pc:spChg>
        <pc:spChg chg="add mod">
          <ac:chgData name="TAN Mei Yi [Harrisdale Senior High School]" userId="f9f029c9-d743-4d60-9f2c-e74bdec1ab07" providerId="ADAL" clId="{D5219305-CFE5-4754-B9B2-32BA4D714EFA}" dt="2023-03-22T00:22:48.789" v="595" actId="207"/>
          <ac:spMkLst>
            <pc:docMk/>
            <pc:sldMk cId="3591943428" sldId="287"/>
            <ac:spMk id="6" creationId="{8C1D5905-9376-171D-27FD-C2D812E19E8B}"/>
          </ac:spMkLst>
        </pc:spChg>
        <pc:spChg chg="add mod">
          <ac:chgData name="TAN Mei Yi [Harrisdale Senior High School]" userId="f9f029c9-d743-4d60-9f2c-e74bdec1ab07" providerId="ADAL" clId="{D5219305-CFE5-4754-B9B2-32BA4D714EFA}" dt="2023-03-22T00:22:48.789" v="595" actId="207"/>
          <ac:spMkLst>
            <pc:docMk/>
            <pc:sldMk cId="3591943428" sldId="287"/>
            <ac:spMk id="7" creationId="{D6E3EB21-75D3-BDB8-2FAE-7FAC6C16C435}"/>
          </ac:spMkLst>
        </pc:spChg>
        <pc:spChg chg="del">
          <ac:chgData name="TAN Mei Yi [Harrisdale Senior High School]" userId="f9f029c9-d743-4d60-9f2c-e74bdec1ab07" providerId="ADAL" clId="{D5219305-CFE5-4754-B9B2-32BA4D714EFA}" dt="2023-03-21T23:03:19.280" v="246" actId="478"/>
          <ac:spMkLst>
            <pc:docMk/>
            <pc:sldMk cId="3591943428" sldId="287"/>
            <ac:spMk id="8" creationId="{8C58BB88-B94B-4407-A26E-51127EB31857}"/>
          </ac:spMkLst>
        </pc:spChg>
        <pc:spChg chg="add del mod">
          <ac:chgData name="TAN Mei Yi [Harrisdale Senior High School]" userId="f9f029c9-d743-4d60-9f2c-e74bdec1ab07" providerId="ADAL" clId="{D5219305-CFE5-4754-B9B2-32BA4D714EFA}" dt="2023-03-21T23:20:37.926" v="401" actId="478"/>
          <ac:spMkLst>
            <pc:docMk/>
            <pc:sldMk cId="3591943428" sldId="287"/>
            <ac:spMk id="9" creationId="{54035889-98A3-DE1E-0E8B-590B54F34A86}"/>
          </ac:spMkLst>
        </pc:spChg>
        <pc:spChg chg="add mod">
          <ac:chgData name="TAN Mei Yi [Harrisdale Senior High School]" userId="f9f029c9-d743-4d60-9f2c-e74bdec1ab07" providerId="ADAL" clId="{D5219305-CFE5-4754-B9B2-32BA4D714EFA}" dt="2023-03-22T00:22:48.789" v="595" actId="207"/>
          <ac:spMkLst>
            <pc:docMk/>
            <pc:sldMk cId="3591943428" sldId="287"/>
            <ac:spMk id="10" creationId="{B8101CAA-D20B-F63F-F8FE-3EE77FEC55B1}"/>
          </ac:spMkLst>
        </pc:spChg>
        <pc:spChg chg="add mod">
          <ac:chgData name="TAN Mei Yi [Harrisdale Senior High School]" userId="f9f029c9-d743-4d60-9f2c-e74bdec1ab07" providerId="ADAL" clId="{D5219305-CFE5-4754-B9B2-32BA4D714EFA}" dt="2023-03-22T00:22:48.789" v="595" actId="207"/>
          <ac:spMkLst>
            <pc:docMk/>
            <pc:sldMk cId="3591943428" sldId="287"/>
            <ac:spMk id="11" creationId="{BE43D6AA-8C7E-AB1B-54C3-37F0BBE024BB}"/>
          </ac:spMkLst>
        </pc:spChg>
        <pc:spChg chg="add mod">
          <ac:chgData name="TAN Mei Yi [Harrisdale Senior High School]" userId="f9f029c9-d743-4d60-9f2c-e74bdec1ab07" providerId="ADAL" clId="{D5219305-CFE5-4754-B9B2-32BA4D714EFA}" dt="2023-03-22T00:22:48.789" v="595" actId="207"/>
          <ac:spMkLst>
            <pc:docMk/>
            <pc:sldMk cId="3591943428" sldId="287"/>
            <ac:spMk id="12" creationId="{0C0C4CB4-01A1-BB32-C947-42FBE33A1E5F}"/>
          </ac:spMkLst>
        </pc:spChg>
        <pc:spChg chg="add mod">
          <ac:chgData name="TAN Mei Yi [Harrisdale Senior High School]" userId="f9f029c9-d743-4d60-9f2c-e74bdec1ab07" providerId="ADAL" clId="{D5219305-CFE5-4754-B9B2-32BA4D714EFA}" dt="2023-03-22T00:22:48.789" v="595" actId="207"/>
          <ac:spMkLst>
            <pc:docMk/>
            <pc:sldMk cId="3591943428" sldId="287"/>
            <ac:spMk id="13" creationId="{6CAC734F-B05C-C2DD-6736-F28BD2F6F45D}"/>
          </ac:spMkLst>
        </pc:spChg>
        <pc:spChg chg="add mod">
          <ac:chgData name="TAN Mei Yi [Harrisdale Senior High School]" userId="f9f029c9-d743-4d60-9f2c-e74bdec1ab07" providerId="ADAL" clId="{D5219305-CFE5-4754-B9B2-32BA4D714EFA}" dt="2023-03-22T00:22:48.789" v="595" actId="207"/>
          <ac:spMkLst>
            <pc:docMk/>
            <pc:sldMk cId="3591943428" sldId="287"/>
            <ac:spMk id="14" creationId="{6F0731B9-F51F-6D47-B2DC-CB09F4850C0F}"/>
          </ac:spMkLst>
        </pc:spChg>
        <pc:grpChg chg="del">
          <ac:chgData name="TAN Mei Yi [Harrisdale Senior High School]" userId="f9f029c9-d743-4d60-9f2c-e74bdec1ab07" providerId="ADAL" clId="{D5219305-CFE5-4754-B9B2-32BA4D714EFA}" dt="2023-03-21T23:20:14.959" v="390" actId="478"/>
          <ac:grpSpMkLst>
            <pc:docMk/>
            <pc:sldMk cId="3591943428" sldId="287"/>
            <ac:grpSpMk id="133" creationId="{BB37707A-85DF-4354-AD71-694B9683D960}"/>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134" creationId="{756F0D93-CECF-4C03-AE71-5653EC6802EE}"/>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3" creationId="{67E93225-54AF-4EA9-AD11-082E3900B418}"/>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4" creationId="{84095AE4-A720-4CEC-98B4-D085A5F70D5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18" creationId="{881442C2-DFB8-4F98-9205-625BA21C3CF5}"/>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19" creationId="{756DC19C-B0BF-4FE0-BF66-E9276E55DCE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1" creationId="{469C1102-7F96-4C68-999B-B05A52ABB15F}"/>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2" creationId="{37783228-1797-4622-AEF3-48E8C0324B2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45" creationId="{3CD88F19-9A84-456B-B1F0-872A1D73AB1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7" creationId="{8A31D3F9-95CB-4F80-A8C3-CE06FF6E9B8E}"/>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8" creationId="{2614C911-9800-4B59-B17B-EA2A4B90CA0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61" creationId="{A3CB16C9-B49F-4C75-8377-E7A2914C479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0" creationId="{FD764E8D-2063-4601-A432-A6EE5BB524D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4" creationId="{5BBBF493-026D-43D0-A03B-3E482C54A364}"/>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34" creationId="{C2F646A6-62A0-479C-8000-9AABC31EAFD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43" creationId="{1F261863-8E3A-44DC-8782-6C42F9FA644D}"/>
          </ac:grpSpMkLst>
        </pc:grpChg>
        <pc:picChg chg="mod">
          <ac:chgData name="TAN Mei Yi [Harrisdale Senior High School]" userId="f9f029c9-d743-4d60-9f2c-e74bdec1ab07" providerId="ADAL" clId="{D5219305-CFE5-4754-B9B2-32BA4D714EFA}" dt="2023-03-21T23:23:41.372" v="486" actId="14100"/>
          <ac:picMkLst>
            <pc:docMk/>
            <pc:sldMk cId="3591943428" sldId="287"/>
            <ac:picMk id="4" creationId="{C25582FE-D40A-44C3-AC0E-FFF264DA6F62}"/>
          </ac:picMkLst>
        </pc:picChg>
        <pc:picChg chg="add del mod">
          <ac:chgData name="TAN Mei Yi [Harrisdale Senior High School]" userId="f9f029c9-d743-4d60-9f2c-e74bdec1ab07" providerId="ADAL" clId="{D5219305-CFE5-4754-B9B2-32BA4D714EFA}" dt="2023-03-21T23:19:35.499" v="376" actId="478"/>
          <ac:picMkLst>
            <pc:docMk/>
            <pc:sldMk cId="3591943428" sldId="287"/>
            <ac:picMk id="5" creationId="{18E4C445-4739-2F21-2192-284839217884}"/>
          </ac:picMkLst>
        </pc:picChg>
      </pc:sldChg>
      <pc:sldChg chg="modSp mod">
        <pc:chgData name="TAN Mei Yi [Harrisdale Senior High School]" userId="f9f029c9-d743-4d60-9f2c-e74bdec1ab07" providerId="ADAL" clId="{D5219305-CFE5-4754-B9B2-32BA4D714EFA}" dt="2023-03-21T23:02:53.119" v="235" actId="20577"/>
        <pc:sldMkLst>
          <pc:docMk/>
          <pc:sldMk cId="3000480193" sldId="288"/>
        </pc:sldMkLst>
        <pc:spChg chg="mod">
          <ac:chgData name="TAN Mei Yi [Harrisdale Senior High School]" userId="f9f029c9-d743-4d60-9f2c-e74bdec1ab07" providerId="ADAL" clId="{D5219305-CFE5-4754-B9B2-32BA4D714EFA}" dt="2023-03-21T23:02:53.119" v="235" actId="20577"/>
          <ac:spMkLst>
            <pc:docMk/>
            <pc:sldMk cId="3000480193" sldId="288"/>
            <ac:spMk id="5" creationId="{00000000-0000-0000-0000-000000000000}"/>
          </ac:spMkLst>
        </pc:spChg>
      </pc:sldChg>
      <pc:sldChg chg="modSp mod">
        <pc:chgData name="TAN Mei Yi [Harrisdale Senior High School]" userId="f9f029c9-d743-4d60-9f2c-e74bdec1ab07" providerId="ADAL" clId="{D5219305-CFE5-4754-B9B2-32BA4D714EFA}" dt="2023-03-21T23:01:59.243" v="229" actId="1076"/>
        <pc:sldMkLst>
          <pc:docMk/>
          <pc:sldMk cId="2226349418" sldId="292"/>
        </pc:sldMkLst>
        <pc:spChg chg="mod">
          <ac:chgData name="TAN Mei Yi [Harrisdale Senior High School]" userId="f9f029c9-d743-4d60-9f2c-e74bdec1ab07" providerId="ADAL" clId="{D5219305-CFE5-4754-B9B2-32BA4D714EFA}" dt="2023-03-21T23:01:11.561" v="35" actId="20577"/>
          <ac:spMkLst>
            <pc:docMk/>
            <pc:sldMk cId="2226349418" sldId="292"/>
            <ac:spMk id="21" creationId="{8E7845BC-DC72-44E1-BABF-6AFB4DC3022D}"/>
          </ac:spMkLst>
        </pc:spChg>
        <pc:spChg chg="mod">
          <ac:chgData name="TAN Mei Yi [Harrisdale Senior High School]" userId="f9f029c9-d743-4d60-9f2c-e74bdec1ab07" providerId="ADAL" clId="{D5219305-CFE5-4754-B9B2-32BA4D714EFA}" dt="2023-03-21T23:01:59.243" v="229" actId="1076"/>
          <ac:spMkLst>
            <pc:docMk/>
            <pc:sldMk cId="2226349418" sldId="292"/>
            <ac:spMk id="22" creationId="{046BE2BE-401B-43B6-9F59-E6AE635E14BD}"/>
          </ac:spMkLst>
        </pc:spChg>
      </pc:sldChg>
      <pc:sldChg chg="del">
        <pc:chgData name="TAN Mei Yi [Harrisdale Senior High School]" userId="f9f029c9-d743-4d60-9f2c-e74bdec1ab07" providerId="ADAL" clId="{D5219305-CFE5-4754-B9B2-32BA4D714EFA}" dt="2023-03-21T23:02:49.970" v="233" actId="47"/>
        <pc:sldMkLst>
          <pc:docMk/>
          <pc:sldMk cId="2811696938" sldId="293"/>
        </pc:sldMkLst>
      </pc:sldChg>
      <pc:sldChg chg="del">
        <pc:chgData name="TAN Mei Yi [Harrisdale Senior High School]" userId="f9f029c9-d743-4d60-9f2c-e74bdec1ab07" providerId="ADAL" clId="{D5219305-CFE5-4754-B9B2-32BA4D714EFA}" dt="2023-03-21T23:02:49.970" v="233" actId="47"/>
        <pc:sldMkLst>
          <pc:docMk/>
          <pc:sldMk cId="3374432252" sldId="294"/>
        </pc:sldMkLst>
      </pc:sldChg>
      <pc:sldChg chg="del">
        <pc:chgData name="TAN Mei Yi [Harrisdale Senior High School]" userId="f9f029c9-d743-4d60-9f2c-e74bdec1ab07" providerId="ADAL" clId="{D5219305-CFE5-4754-B9B2-32BA4D714EFA}" dt="2023-03-21T23:02:49.970" v="233" actId="47"/>
        <pc:sldMkLst>
          <pc:docMk/>
          <pc:sldMk cId="2880449736" sldId="295"/>
        </pc:sldMkLst>
      </pc:sldChg>
      <pc:sldChg chg="modSp add mod">
        <pc:chgData name="TAN Mei Yi [Harrisdale Senior High School]" userId="f9f029c9-d743-4d60-9f2c-e74bdec1ab07" providerId="ADAL" clId="{D5219305-CFE5-4754-B9B2-32BA4D714EFA}" dt="2023-03-21T23:04:36.175" v="261" actId="207"/>
        <pc:sldMkLst>
          <pc:docMk/>
          <pc:sldMk cId="1878992383" sldId="296"/>
        </pc:sldMkLst>
        <pc:spChg chg="mod">
          <ac:chgData name="TAN Mei Yi [Harrisdale Senior High School]" userId="f9f029c9-d743-4d60-9f2c-e74bdec1ab07" providerId="ADAL" clId="{D5219305-CFE5-4754-B9B2-32BA4D714EFA}" dt="2023-03-21T23:04:36.175" v="261" actId="207"/>
          <ac:spMkLst>
            <pc:docMk/>
            <pc:sldMk cId="1878992383" sldId="296"/>
            <ac:spMk id="4" creationId="{240D20A3-C1CB-471B-B75C-6918324CA391}"/>
          </ac:spMkLst>
        </pc:spChg>
        <pc:spChg chg="mod">
          <ac:chgData name="TAN Mei Yi [Harrisdale Senior High School]" userId="f9f029c9-d743-4d60-9f2c-e74bdec1ab07" providerId="ADAL" clId="{D5219305-CFE5-4754-B9B2-32BA4D714EFA}" dt="2023-03-21T23:03:49.332" v="253" actId="208"/>
          <ac:spMkLst>
            <pc:docMk/>
            <pc:sldMk cId="1878992383" sldId="296"/>
            <ac:spMk id="5" creationId="{F6BA34A1-8934-46F8-9DA4-4ADCF44AA800}"/>
          </ac:spMkLst>
        </pc:spChg>
      </pc:sldChg>
      <pc:sldChg chg="addSp delSp modSp add mod">
        <pc:chgData name="TAN Mei Yi [Harrisdale Senior High School]" userId="f9f029c9-d743-4d60-9f2c-e74bdec1ab07" providerId="ADAL" clId="{D5219305-CFE5-4754-B9B2-32BA4D714EFA}" dt="2023-03-21T23:09:58.291" v="308" actId="207"/>
        <pc:sldMkLst>
          <pc:docMk/>
          <pc:sldMk cId="4044487715" sldId="297"/>
        </pc:sldMkLst>
        <pc:spChg chg="mod">
          <ac:chgData name="TAN Mei Yi [Harrisdale Senior High School]" userId="f9f029c9-d743-4d60-9f2c-e74bdec1ab07" providerId="ADAL" clId="{D5219305-CFE5-4754-B9B2-32BA4D714EFA}" dt="2023-03-21T23:08:21.825" v="299" actId="207"/>
          <ac:spMkLst>
            <pc:docMk/>
            <pc:sldMk cId="4044487715" sldId="297"/>
            <ac:spMk id="3" creationId="{00000000-0000-0000-0000-000000000000}"/>
          </ac:spMkLst>
        </pc:spChg>
        <pc:spChg chg="mod">
          <ac:chgData name="TAN Mei Yi [Harrisdale Senior High School]" userId="f9f029c9-d743-4d60-9f2c-e74bdec1ab07" providerId="ADAL" clId="{D5219305-CFE5-4754-B9B2-32BA4D714EFA}" dt="2023-03-21T23:09:22.983" v="305" actId="113"/>
          <ac:spMkLst>
            <pc:docMk/>
            <pc:sldMk cId="4044487715" sldId="297"/>
            <ac:spMk id="5" creationId="{F47EA669-0A6A-4A58-929F-133157019C50}"/>
          </ac:spMkLst>
        </pc:spChg>
        <pc:spChg chg="add mod">
          <ac:chgData name="TAN Mei Yi [Harrisdale Senior High School]" userId="f9f029c9-d743-4d60-9f2c-e74bdec1ab07" providerId="ADAL" clId="{D5219305-CFE5-4754-B9B2-32BA4D714EFA}" dt="2023-03-21T23:05:52.416" v="287"/>
          <ac:spMkLst>
            <pc:docMk/>
            <pc:sldMk cId="4044487715" sldId="297"/>
            <ac:spMk id="6" creationId="{9D4FC4A5-BCE9-9AF0-B780-9F4ECF619191}"/>
          </ac:spMkLst>
        </pc:spChg>
        <pc:spChg chg="del">
          <ac:chgData name="TAN Mei Yi [Harrisdale Senior High School]" userId="f9f029c9-d743-4d60-9f2c-e74bdec1ab07" providerId="ADAL" clId="{D5219305-CFE5-4754-B9B2-32BA4D714EFA}" dt="2023-03-21T23:05:52.114" v="286" actId="478"/>
          <ac:spMkLst>
            <pc:docMk/>
            <pc:sldMk cId="4044487715" sldId="297"/>
            <ac:spMk id="7" creationId="{10CD6E0E-EECD-4D46-84B2-0539F4A2D4AD}"/>
          </ac:spMkLst>
        </pc:spChg>
        <pc:spChg chg="mod">
          <ac:chgData name="TAN Mei Yi [Harrisdale Senior High School]" userId="f9f029c9-d743-4d60-9f2c-e74bdec1ab07" providerId="ADAL" clId="{D5219305-CFE5-4754-B9B2-32BA4D714EFA}" dt="2023-03-21T23:08:30.272" v="302" actId="14100"/>
          <ac:spMkLst>
            <pc:docMk/>
            <pc:sldMk cId="4044487715" sldId="297"/>
            <ac:spMk id="8" creationId="{97CB6D4C-29E3-401D-9498-2907EE8D2712}"/>
          </ac:spMkLst>
        </pc:spChg>
        <pc:spChg chg="mod">
          <ac:chgData name="TAN Mei Yi [Harrisdale Senior High School]" userId="f9f029c9-d743-4d60-9f2c-e74bdec1ab07" providerId="ADAL" clId="{D5219305-CFE5-4754-B9B2-32BA4D714EFA}" dt="2023-03-21T23:09:22.983" v="305" actId="113"/>
          <ac:spMkLst>
            <pc:docMk/>
            <pc:sldMk cId="4044487715" sldId="297"/>
            <ac:spMk id="9" creationId="{D5FC0ADE-655C-4E3F-AC9E-CC69ED5D6BA8}"/>
          </ac:spMkLst>
        </pc:spChg>
        <pc:spChg chg="mod">
          <ac:chgData name="TAN Mei Yi [Harrisdale Senior High School]" userId="f9f029c9-d743-4d60-9f2c-e74bdec1ab07" providerId="ADAL" clId="{D5219305-CFE5-4754-B9B2-32BA4D714EFA}" dt="2023-03-21T23:09:22.983" v="305" actId="113"/>
          <ac:spMkLst>
            <pc:docMk/>
            <pc:sldMk cId="4044487715" sldId="297"/>
            <ac:spMk id="10" creationId="{2697A21E-A6E9-497A-847B-AE56FBB63E88}"/>
          </ac:spMkLst>
        </pc:spChg>
        <pc:spChg chg="mod">
          <ac:chgData name="TAN Mei Yi [Harrisdale Senior High School]" userId="f9f029c9-d743-4d60-9f2c-e74bdec1ab07" providerId="ADAL" clId="{D5219305-CFE5-4754-B9B2-32BA4D714EFA}" dt="2023-03-21T23:09:58.291" v="308" actId="207"/>
          <ac:spMkLst>
            <pc:docMk/>
            <pc:sldMk cId="4044487715" sldId="297"/>
            <ac:spMk id="11" creationId="{71BE780A-D877-4FF7-B51C-6CDF418F2AF6}"/>
          </ac:spMkLst>
        </pc:spChg>
        <pc:spChg chg="mod">
          <ac:chgData name="TAN Mei Yi [Harrisdale Senior High School]" userId="f9f029c9-d743-4d60-9f2c-e74bdec1ab07" providerId="ADAL" clId="{D5219305-CFE5-4754-B9B2-32BA4D714EFA}" dt="2023-03-21T23:09:58.291" v="308" actId="207"/>
          <ac:spMkLst>
            <pc:docMk/>
            <pc:sldMk cId="4044487715" sldId="297"/>
            <ac:spMk id="12" creationId="{C10EA0C3-B7D9-47F4-90DD-E27F774F754E}"/>
          </ac:spMkLst>
        </pc:spChg>
        <pc:spChg chg="mod">
          <ac:chgData name="TAN Mei Yi [Harrisdale Senior High School]" userId="f9f029c9-d743-4d60-9f2c-e74bdec1ab07" providerId="ADAL" clId="{D5219305-CFE5-4754-B9B2-32BA4D714EFA}" dt="2023-03-21T23:09:58.291" v="308" actId="207"/>
          <ac:spMkLst>
            <pc:docMk/>
            <pc:sldMk cId="4044487715" sldId="297"/>
            <ac:spMk id="13" creationId="{99CBC0D9-3AC4-464F-B6EA-B326C458A37B}"/>
          </ac:spMkLst>
        </pc:spChg>
        <pc:graphicFrameChg chg="mod modGraphic">
          <ac:chgData name="TAN Mei Yi [Harrisdale Senior High School]" userId="f9f029c9-d743-4d60-9f2c-e74bdec1ab07" providerId="ADAL" clId="{D5219305-CFE5-4754-B9B2-32BA4D714EFA}" dt="2023-03-21T23:09:00.385" v="304" actId="12385"/>
          <ac:graphicFrameMkLst>
            <pc:docMk/>
            <pc:sldMk cId="4044487715" sldId="297"/>
            <ac:graphicFrameMk id="2" creationId="{86E0E68A-567E-4F86-94F7-7B3BF8E775C2}"/>
          </ac:graphicFrameMkLst>
        </pc:graphicFrameChg>
      </pc:sldChg>
      <pc:sldChg chg="modSp add mod">
        <pc:chgData name="TAN Mei Yi [Harrisdale Senior High School]" userId="f9f029c9-d743-4d60-9f2c-e74bdec1ab07" providerId="ADAL" clId="{D5219305-CFE5-4754-B9B2-32BA4D714EFA}" dt="2023-03-21T23:05:39.130" v="281" actId="208"/>
        <pc:sldMkLst>
          <pc:docMk/>
          <pc:sldMk cId="580639594" sldId="298"/>
        </pc:sldMkLst>
        <pc:spChg chg="mod">
          <ac:chgData name="TAN Mei Yi [Harrisdale Senior High School]" userId="f9f029c9-d743-4d60-9f2c-e74bdec1ab07" providerId="ADAL" clId="{D5219305-CFE5-4754-B9B2-32BA4D714EFA}" dt="2023-03-21T23:05:39.130" v="281" actId="208"/>
          <ac:spMkLst>
            <pc:docMk/>
            <pc:sldMk cId="580639594" sldId="298"/>
            <ac:spMk id="2" creationId="{73349EF4-12E5-4A07-8CCC-98FFCD97C411}"/>
          </ac:spMkLst>
        </pc:spChg>
      </pc:sldChg>
      <pc:sldChg chg="addSp delSp modSp add mod ord delAnim modAnim">
        <pc:chgData name="TAN Mei Yi [Harrisdale Senior High School]" userId="f9f029c9-d743-4d60-9f2c-e74bdec1ab07" providerId="ADAL" clId="{D5219305-CFE5-4754-B9B2-32BA4D714EFA}" dt="2023-03-22T12:27:03.417" v="1620" actId="1076"/>
        <pc:sldMkLst>
          <pc:docMk/>
          <pc:sldMk cId="2853611958" sldId="299"/>
        </pc:sldMkLst>
        <pc:spChg chg="add del mod">
          <ac:chgData name="TAN Mei Yi [Harrisdale Senior High School]" userId="f9f029c9-d743-4d60-9f2c-e74bdec1ab07" providerId="ADAL" clId="{D5219305-CFE5-4754-B9B2-32BA4D714EFA}" dt="2023-03-22T12:15:32.517" v="1446" actId="20577"/>
          <ac:spMkLst>
            <pc:docMk/>
            <pc:sldMk cId="2853611958" sldId="299"/>
            <ac:spMk id="3" creationId="{00000000-0000-0000-0000-000000000000}"/>
          </ac:spMkLst>
        </pc:spChg>
        <pc:spChg chg="add del">
          <ac:chgData name="TAN Mei Yi [Harrisdale Senior High School]" userId="f9f029c9-d743-4d60-9f2c-e74bdec1ab07" providerId="ADAL" clId="{D5219305-CFE5-4754-B9B2-32BA4D714EFA}" dt="2023-03-21T23:30:36.628" v="503"/>
          <ac:spMkLst>
            <pc:docMk/>
            <pc:sldMk cId="2853611958" sldId="299"/>
            <ac:spMk id="5" creationId="{EC3499AE-438E-99BF-4ACD-666CA50F09CF}"/>
          </ac:spMkLst>
        </pc:spChg>
        <pc:spChg chg="add del mod">
          <ac:chgData name="TAN Mei Yi [Harrisdale Senior High School]" userId="f9f029c9-d743-4d60-9f2c-e74bdec1ab07" providerId="ADAL" clId="{D5219305-CFE5-4754-B9B2-32BA4D714EFA}" dt="2023-03-21T23:30:40.668" v="506"/>
          <ac:spMkLst>
            <pc:docMk/>
            <pc:sldMk cId="2853611958" sldId="299"/>
            <ac:spMk id="6" creationId="{C8F13BFB-26CE-0888-72E3-4DF97E0793A7}"/>
          </ac:spMkLst>
        </pc:spChg>
        <pc:spChg chg="add del">
          <ac:chgData name="TAN Mei Yi [Harrisdale Senior High School]" userId="f9f029c9-d743-4d60-9f2c-e74bdec1ab07" providerId="ADAL" clId="{D5219305-CFE5-4754-B9B2-32BA4D714EFA}" dt="2023-03-21T23:32:49.868" v="526"/>
          <ac:spMkLst>
            <pc:docMk/>
            <pc:sldMk cId="2853611958" sldId="299"/>
            <ac:spMk id="7" creationId="{B95EF028-6024-4F46-C1FE-1D2B562B0213}"/>
          </ac:spMkLst>
        </pc:spChg>
        <pc:spChg chg="add del mod">
          <ac:chgData name="TAN Mei Yi [Harrisdale Senior High School]" userId="f9f029c9-d743-4d60-9f2c-e74bdec1ab07" providerId="ADAL" clId="{D5219305-CFE5-4754-B9B2-32BA4D714EFA}" dt="2023-03-22T11:52:10.955" v="1075"/>
          <ac:spMkLst>
            <pc:docMk/>
            <pc:sldMk cId="2853611958" sldId="299"/>
            <ac:spMk id="8" creationId="{B3B7379B-2614-B7B5-F8BD-EDD898C5BF3C}"/>
          </ac:spMkLst>
        </pc:spChg>
        <pc:spChg chg="add del mod">
          <ac:chgData name="TAN Mei Yi [Harrisdale Senior High School]" userId="f9f029c9-d743-4d60-9f2c-e74bdec1ab07" providerId="ADAL" clId="{D5219305-CFE5-4754-B9B2-32BA4D714EFA}" dt="2023-03-22T11:57:02.293" v="1077"/>
          <ac:spMkLst>
            <pc:docMk/>
            <pc:sldMk cId="2853611958" sldId="299"/>
            <ac:spMk id="9" creationId="{FE131CC6-F90E-9B96-6BCF-5C21EA95CE7A}"/>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1" creationId="{72488F39-CE12-9585-35B0-B0E2BEC507BB}"/>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2" creationId="{DF097879-7ABD-328C-DB38-A58153049BC0}"/>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3" creationId="{D17ED47B-B9CF-EA23-CED4-C98934830072}"/>
          </ac:spMkLst>
        </pc:spChg>
        <pc:spChg chg="add del mod">
          <ac:chgData name="TAN Mei Yi [Harrisdale Senior High School]" userId="f9f029c9-d743-4d60-9f2c-e74bdec1ab07" providerId="ADAL" clId="{D5219305-CFE5-4754-B9B2-32BA4D714EFA}" dt="2023-03-22T12:04:29.096" v="1237" actId="478"/>
          <ac:spMkLst>
            <pc:docMk/>
            <pc:sldMk cId="2853611958" sldId="299"/>
            <ac:spMk id="14" creationId="{DC2FD717-3229-FEF3-6710-63663C395816}"/>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6" creationId="{CFC71946-93C2-6D56-D7A9-838DAAC9D0BD}"/>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7" creationId="{DE4B203D-1510-2C82-1DAB-CC281D75C62B}"/>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8" creationId="{4442E008-B3F1-5EA5-BA5A-EA7781C96455}"/>
          </ac:spMkLst>
        </pc:spChg>
        <pc:spChg chg="add mod">
          <ac:chgData name="TAN Mei Yi [Harrisdale Senior High School]" userId="f9f029c9-d743-4d60-9f2c-e74bdec1ab07" providerId="ADAL" clId="{D5219305-CFE5-4754-B9B2-32BA4D714EFA}" dt="2023-03-22T12:25:15.849" v="1575" actId="1076"/>
          <ac:spMkLst>
            <pc:docMk/>
            <pc:sldMk cId="2853611958" sldId="299"/>
            <ac:spMk id="19" creationId="{F0D44CC8-01EF-5C5C-AA05-9029CD236ED4}"/>
          </ac:spMkLst>
        </pc:spChg>
        <pc:spChg chg="add mod">
          <ac:chgData name="TAN Mei Yi [Harrisdale Senior High School]" userId="f9f029c9-d743-4d60-9f2c-e74bdec1ab07" providerId="ADAL" clId="{D5219305-CFE5-4754-B9B2-32BA4D714EFA}" dt="2023-03-22T12:25:15.849" v="1575" actId="1076"/>
          <ac:spMkLst>
            <pc:docMk/>
            <pc:sldMk cId="2853611958" sldId="299"/>
            <ac:spMk id="20" creationId="{0421DCBD-60B9-0BF4-89B2-8DF67529E160}"/>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1" creationId="{240B8298-2926-5B30-9F2B-2CF22D100EC4}"/>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2" creationId="{EB499464-D83F-95B7-BD24-A7D22C781F7E}"/>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3" creationId="{756FA04B-51CC-2624-FFAA-935DC3DC4D8A}"/>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4" creationId="{FE2586AB-DF1E-A0C7-C9F9-D82E63B80DF3}"/>
          </ac:spMkLst>
        </pc:spChg>
        <pc:spChg chg="add mod">
          <ac:chgData name="TAN Mei Yi [Harrisdale Senior High School]" userId="f9f029c9-d743-4d60-9f2c-e74bdec1ab07" providerId="ADAL" clId="{D5219305-CFE5-4754-B9B2-32BA4D714EFA}" dt="2023-03-22T12:25:47.070" v="1579" actId="1076"/>
          <ac:spMkLst>
            <pc:docMk/>
            <pc:sldMk cId="2853611958" sldId="299"/>
            <ac:spMk id="25" creationId="{5A8BCEBE-63D7-69C7-9F75-8C47488CD5D0}"/>
          </ac:spMkLst>
        </pc:spChg>
        <pc:spChg chg="add mod">
          <ac:chgData name="TAN Mei Yi [Harrisdale Senior High School]" userId="f9f029c9-d743-4d60-9f2c-e74bdec1ab07" providerId="ADAL" clId="{D5219305-CFE5-4754-B9B2-32BA4D714EFA}" dt="2023-03-22T12:26:03.909" v="1582" actId="1076"/>
          <ac:spMkLst>
            <pc:docMk/>
            <pc:sldMk cId="2853611958" sldId="299"/>
            <ac:spMk id="26" creationId="{F25313A1-F8F0-5374-160B-E2DCB9557CA7}"/>
          </ac:spMkLst>
        </pc:spChg>
        <pc:spChg chg="add mod">
          <ac:chgData name="TAN Mei Yi [Harrisdale Senior High School]" userId="f9f029c9-d743-4d60-9f2c-e74bdec1ab07" providerId="ADAL" clId="{D5219305-CFE5-4754-B9B2-32BA4D714EFA}" dt="2023-03-22T12:26:11.210" v="1583" actId="1076"/>
          <ac:spMkLst>
            <pc:docMk/>
            <pc:sldMk cId="2853611958" sldId="299"/>
            <ac:spMk id="27" creationId="{5697D611-704A-E3D0-41CA-20D4E1EA9319}"/>
          </ac:spMkLst>
        </pc:spChg>
        <pc:spChg chg="add mod">
          <ac:chgData name="TAN Mei Yi [Harrisdale Senior High School]" userId="f9f029c9-d743-4d60-9f2c-e74bdec1ab07" providerId="ADAL" clId="{D5219305-CFE5-4754-B9B2-32BA4D714EFA}" dt="2023-03-22T12:26:16.249" v="1584" actId="1076"/>
          <ac:spMkLst>
            <pc:docMk/>
            <pc:sldMk cId="2853611958" sldId="299"/>
            <ac:spMk id="28" creationId="{E9AD5605-EA6B-891D-1739-B72476D842E0}"/>
          </ac:spMkLst>
        </pc:spChg>
        <pc:spChg chg="add mod">
          <ac:chgData name="TAN Mei Yi [Harrisdale Senior High School]" userId="f9f029c9-d743-4d60-9f2c-e74bdec1ab07" providerId="ADAL" clId="{D5219305-CFE5-4754-B9B2-32BA4D714EFA}" dt="2023-03-22T12:27:03.417" v="1620" actId="1076"/>
          <ac:spMkLst>
            <pc:docMk/>
            <pc:sldMk cId="2853611958" sldId="299"/>
            <ac:spMk id="29" creationId="{C61EA30E-33A1-37EC-3812-9C9F55236398}"/>
          </ac:spMkLst>
        </pc:spChg>
        <pc:graphicFrameChg chg="del">
          <ac:chgData name="TAN Mei Yi [Harrisdale Senior High School]" userId="f9f029c9-d743-4d60-9f2c-e74bdec1ab07" providerId="ADAL" clId="{D5219305-CFE5-4754-B9B2-32BA4D714EFA}" dt="2023-03-21T23:28:54.166" v="501" actId="478"/>
          <ac:graphicFrameMkLst>
            <pc:docMk/>
            <pc:sldMk cId="2853611958" sldId="299"/>
            <ac:graphicFrameMk id="4" creationId="{00000000-0000-0000-0000-000000000000}"/>
          </ac:graphicFrameMkLst>
        </pc:graphicFrameChg>
        <pc:graphicFrameChg chg="add mod modGraphic">
          <ac:chgData name="TAN Mei Yi [Harrisdale Senior High School]" userId="f9f029c9-d743-4d60-9f2c-e74bdec1ab07" providerId="ADAL" clId="{D5219305-CFE5-4754-B9B2-32BA4D714EFA}" dt="2023-03-22T12:24:24.745" v="1572" actId="20577"/>
          <ac:graphicFrameMkLst>
            <pc:docMk/>
            <pc:sldMk cId="2853611958" sldId="299"/>
            <ac:graphicFrameMk id="10" creationId="{61298317-E250-C7BB-7734-F0110C8544B6}"/>
          </ac:graphicFrameMkLst>
        </pc:graphicFrameChg>
      </pc:sldChg>
      <pc:sldChg chg="addSp modSp add mod modAnim">
        <pc:chgData name="TAN Mei Yi [Harrisdale Senior High School]" userId="f9f029c9-d743-4d60-9f2c-e74bdec1ab07" providerId="ADAL" clId="{D5219305-CFE5-4754-B9B2-32BA4D714EFA}" dt="2023-03-22T11:49:00.293" v="1061" actId="1076"/>
        <pc:sldMkLst>
          <pc:docMk/>
          <pc:sldMk cId="3114966878" sldId="300"/>
        </pc:sldMkLst>
        <pc:spChg chg="mod">
          <ac:chgData name="TAN Mei Yi [Harrisdale Senior High School]" userId="f9f029c9-d743-4d60-9f2c-e74bdec1ab07" providerId="ADAL" clId="{D5219305-CFE5-4754-B9B2-32BA4D714EFA}" dt="2023-03-22T09:12:51.321" v="858" actId="14100"/>
          <ac:spMkLst>
            <pc:docMk/>
            <pc:sldMk cId="3114966878" sldId="300"/>
            <ac:spMk id="3" creationId="{00000000-0000-0000-0000-000000000000}"/>
          </ac:spMkLst>
        </pc:spChg>
        <pc:spChg chg="add mod">
          <ac:chgData name="TAN Mei Yi [Harrisdale Senior High School]" userId="f9f029c9-d743-4d60-9f2c-e74bdec1ab07" providerId="ADAL" clId="{D5219305-CFE5-4754-B9B2-32BA4D714EFA}" dt="2023-03-22T11:46:07.031" v="922" actId="113"/>
          <ac:spMkLst>
            <pc:docMk/>
            <pc:sldMk cId="3114966878" sldId="300"/>
            <ac:spMk id="5" creationId="{3218ED83-0FF9-3BD7-254C-3459DDA7881A}"/>
          </ac:spMkLst>
        </pc:spChg>
        <pc:spChg chg="add mod">
          <ac:chgData name="TAN Mei Yi [Harrisdale Senior High School]" userId="f9f029c9-d743-4d60-9f2c-e74bdec1ab07" providerId="ADAL" clId="{D5219305-CFE5-4754-B9B2-32BA4D714EFA}" dt="2023-03-22T11:47:17.800" v="989" actId="20577"/>
          <ac:spMkLst>
            <pc:docMk/>
            <pc:sldMk cId="3114966878" sldId="300"/>
            <ac:spMk id="6" creationId="{E9C84CC9-C91F-61D4-C312-4A57018F217B}"/>
          </ac:spMkLst>
        </pc:spChg>
        <pc:spChg chg="add mod">
          <ac:chgData name="TAN Mei Yi [Harrisdale Senior High School]" userId="f9f029c9-d743-4d60-9f2c-e74bdec1ab07" providerId="ADAL" clId="{D5219305-CFE5-4754-B9B2-32BA4D714EFA}" dt="2023-03-22T11:48:41.962" v="1013" actId="1076"/>
          <ac:spMkLst>
            <pc:docMk/>
            <pc:sldMk cId="3114966878" sldId="300"/>
            <ac:spMk id="7" creationId="{7B82C72F-E52D-B4D6-CDC6-F768EB89445C}"/>
          </ac:spMkLst>
        </pc:spChg>
        <pc:spChg chg="add mod">
          <ac:chgData name="TAN Mei Yi [Harrisdale Senior High School]" userId="f9f029c9-d743-4d60-9f2c-e74bdec1ab07" providerId="ADAL" clId="{D5219305-CFE5-4754-B9B2-32BA4D714EFA}" dt="2023-03-22T11:49:00.293" v="1061" actId="1076"/>
          <ac:spMkLst>
            <pc:docMk/>
            <pc:sldMk cId="3114966878" sldId="300"/>
            <ac:spMk id="8" creationId="{43677A3E-D2C0-BA23-0B4C-100EFDF98D2B}"/>
          </ac:spMkLst>
        </pc:spChg>
        <pc:graphicFrameChg chg="add mod modGraphic">
          <ac:chgData name="TAN Mei Yi [Harrisdale Senior High School]" userId="f9f029c9-d743-4d60-9f2c-e74bdec1ab07" providerId="ADAL" clId="{D5219305-CFE5-4754-B9B2-32BA4D714EFA}" dt="2023-03-22T11:46:47.540" v="948" actId="403"/>
          <ac:graphicFrameMkLst>
            <pc:docMk/>
            <pc:sldMk cId="3114966878" sldId="300"/>
            <ac:graphicFrameMk id="4" creationId="{5FE242D1-FAE0-7F45-16D4-3E7C7649097A}"/>
          </ac:graphicFrameMkLst>
        </pc:graphicFrameChg>
      </pc:sldChg>
      <pc:sldChg chg="addSp delSp modSp add del mod ord delAnim">
        <pc:chgData name="TAN Mei Yi [Harrisdale Senior High School]" userId="f9f029c9-d743-4d60-9f2c-e74bdec1ab07" providerId="ADAL" clId="{D5219305-CFE5-4754-B9B2-32BA4D714EFA}" dt="2023-03-22T12:27:05.717" v="1621" actId="47"/>
        <pc:sldMkLst>
          <pc:docMk/>
          <pc:sldMk cId="3299135866" sldId="301"/>
        </pc:sldMkLst>
        <pc:spChg chg="del">
          <ac:chgData name="TAN Mei Yi [Harrisdale Senior High School]" userId="f9f029c9-d743-4d60-9f2c-e74bdec1ab07" providerId="ADAL" clId="{D5219305-CFE5-4754-B9B2-32BA4D714EFA}" dt="2023-03-21T23:33:34.805" v="567" actId="478"/>
          <ac:spMkLst>
            <pc:docMk/>
            <pc:sldMk cId="3299135866" sldId="301"/>
            <ac:spMk id="3" creationId="{1FED8B6B-AFA6-4AC1-939B-07D11BAE8425}"/>
          </ac:spMkLst>
        </pc:spChg>
        <pc:spChg chg="del">
          <ac:chgData name="TAN Mei Yi [Harrisdale Senior High School]" userId="f9f029c9-d743-4d60-9f2c-e74bdec1ab07" providerId="ADAL" clId="{D5219305-CFE5-4754-B9B2-32BA4D714EFA}" dt="2023-03-21T23:33:32.091" v="566" actId="478"/>
          <ac:spMkLst>
            <pc:docMk/>
            <pc:sldMk cId="3299135866" sldId="301"/>
            <ac:spMk id="7" creationId="{C645A868-6B43-41F7-B4A0-4086CCF16D17}"/>
          </ac:spMkLst>
        </pc:spChg>
        <pc:spChg chg="add del mod">
          <ac:chgData name="TAN Mei Yi [Harrisdale Senior High School]" userId="f9f029c9-d743-4d60-9f2c-e74bdec1ab07" providerId="ADAL" clId="{D5219305-CFE5-4754-B9B2-32BA4D714EFA}" dt="2023-03-21T23:33:37.824" v="568" actId="478"/>
          <ac:spMkLst>
            <pc:docMk/>
            <pc:sldMk cId="3299135866" sldId="301"/>
            <ac:spMk id="8" creationId="{1940E5A2-8FCC-D930-C71B-0274939FB198}"/>
          </ac:spMkLst>
        </pc:spChg>
        <pc:picChg chg="del">
          <ac:chgData name="TAN Mei Yi [Harrisdale Senior High School]" userId="f9f029c9-d743-4d60-9f2c-e74bdec1ab07" providerId="ADAL" clId="{D5219305-CFE5-4754-B9B2-32BA4D714EFA}" dt="2023-03-21T23:33:32.091" v="566" actId="478"/>
          <ac:picMkLst>
            <pc:docMk/>
            <pc:sldMk cId="3299135866" sldId="301"/>
            <ac:picMk id="2" creationId="{75FB75DD-13BC-4A2F-A4B8-CEEE8B07F4FF}"/>
          </ac:picMkLst>
        </pc:picChg>
        <pc:picChg chg="del">
          <ac:chgData name="TAN Mei Yi [Harrisdale Senior High School]" userId="f9f029c9-d743-4d60-9f2c-e74bdec1ab07" providerId="ADAL" clId="{D5219305-CFE5-4754-B9B2-32BA4D714EFA}" dt="2023-03-21T23:33:32.091" v="566" actId="478"/>
          <ac:picMkLst>
            <pc:docMk/>
            <pc:sldMk cId="3299135866" sldId="301"/>
            <ac:picMk id="5" creationId="{7EBE5D6A-ADB4-46B3-B63B-ACEE528328D7}"/>
          </ac:picMkLst>
        </pc:picChg>
        <pc:picChg chg="add">
          <ac:chgData name="TAN Mei Yi [Harrisdale Senior High School]" userId="f9f029c9-d743-4d60-9f2c-e74bdec1ab07" providerId="ADAL" clId="{D5219305-CFE5-4754-B9B2-32BA4D714EFA}" dt="2023-03-21T23:34:04.280" v="569" actId="22"/>
          <ac:picMkLst>
            <pc:docMk/>
            <pc:sldMk cId="3299135866" sldId="301"/>
            <ac:picMk id="10" creationId="{E05833F0-068E-6B82-B112-31EAA2E99E8E}"/>
          </ac:picMkLst>
        </pc:picChg>
      </pc:sldChg>
      <pc:sldChg chg="addSp modSp add mod modAnim">
        <pc:chgData name="TAN Mei Yi [Harrisdale Senior High School]" userId="f9f029c9-d743-4d60-9f2c-e74bdec1ab07" providerId="ADAL" clId="{D5219305-CFE5-4754-B9B2-32BA4D714EFA}" dt="2023-03-22T00:27:57.498" v="855" actId="20577"/>
        <pc:sldMkLst>
          <pc:docMk/>
          <pc:sldMk cId="1230475780" sldId="302"/>
        </pc:sldMkLst>
        <pc:spChg chg="add mod">
          <ac:chgData name="TAN Mei Yi [Harrisdale Senior High School]" userId="f9f029c9-d743-4d60-9f2c-e74bdec1ab07" providerId="ADAL" clId="{D5219305-CFE5-4754-B9B2-32BA4D714EFA}" dt="2023-03-22T00:25:07.776" v="697" actId="1076"/>
          <ac:spMkLst>
            <pc:docMk/>
            <pc:sldMk cId="1230475780" sldId="302"/>
            <ac:spMk id="2" creationId="{5A549E39-3005-72E6-6377-BEC41EE6993B}"/>
          </ac:spMkLst>
        </pc:spChg>
        <pc:spChg chg="mod">
          <ac:chgData name="TAN Mei Yi [Harrisdale Senior High School]" userId="f9f029c9-d743-4d60-9f2c-e74bdec1ab07" providerId="ADAL" clId="{D5219305-CFE5-4754-B9B2-32BA4D714EFA}" dt="2023-03-22T00:22:33.399" v="594" actId="1076"/>
          <ac:spMkLst>
            <pc:docMk/>
            <pc:sldMk cId="1230475780" sldId="302"/>
            <ac:spMk id="3" creationId="{CB2B4E30-DA1F-4A81-AF32-26E9950B20CD}"/>
          </ac:spMkLst>
        </pc:spChg>
        <pc:spChg chg="mod">
          <ac:chgData name="TAN Mei Yi [Harrisdale Senior High School]" userId="f9f029c9-d743-4d60-9f2c-e74bdec1ab07" providerId="ADAL" clId="{D5219305-CFE5-4754-B9B2-32BA4D714EFA}" dt="2023-03-22T00:21:24.181" v="589" actId="20577"/>
          <ac:spMkLst>
            <pc:docMk/>
            <pc:sldMk cId="1230475780" sldId="302"/>
            <ac:spMk id="4" creationId="{A3BBB98E-2CBB-45FD-B826-233E3D019346}"/>
          </ac:spMkLst>
        </pc:spChg>
        <pc:spChg chg="add mod">
          <ac:chgData name="TAN Mei Yi [Harrisdale Senior High School]" userId="f9f029c9-d743-4d60-9f2c-e74bdec1ab07" providerId="ADAL" clId="{D5219305-CFE5-4754-B9B2-32BA4D714EFA}" dt="2023-03-22T00:25:43.726" v="745" actId="1076"/>
          <ac:spMkLst>
            <pc:docMk/>
            <pc:sldMk cId="1230475780" sldId="302"/>
            <ac:spMk id="5" creationId="{4A0926DC-A011-886D-70AF-DBFBF038E243}"/>
          </ac:spMkLst>
        </pc:spChg>
        <pc:spChg chg="add mod">
          <ac:chgData name="TAN Mei Yi [Harrisdale Senior High School]" userId="f9f029c9-d743-4d60-9f2c-e74bdec1ab07" providerId="ADAL" clId="{D5219305-CFE5-4754-B9B2-32BA4D714EFA}" dt="2023-03-22T00:26:34.968" v="790" actId="1076"/>
          <ac:spMkLst>
            <pc:docMk/>
            <pc:sldMk cId="1230475780" sldId="302"/>
            <ac:spMk id="6" creationId="{2AA6E369-24AC-53CE-2420-7166CA83291D}"/>
          </ac:spMkLst>
        </pc:spChg>
        <pc:spChg chg="add mod">
          <ac:chgData name="TAN Mei Yi [Harrisdale Senior High School]" userId="f9f029c9-d743-4d60-9f2c-e74bdec1ab07" providerId="ADAL" clId="{D5219305-CFE5-4754-B9B2-32BA4D714EFA}" dt="2023-03-22T00:27:29.131" v="831" actId="1076"/>
          <ac:spMkLst>
            <pc:docMk/>
            <pc:sldMk cId="1230475780" sldId="302"/>
            <ac:spMk id="7" creationId="{2420FFCB-9926-A889-C6D8-31E925154041}"/>
          </ac:spMkLst>
        </pc:spChg>
        <pc:spChg chg="add mod">
          <ac:chgData name="TAN Mei Yi [Harrisdale Senior High School]" userId="f9f029c9-d743-4d60-9f2c-e74bdec1ab07" providerId="ADAL" clId="{D5219305-CFE5-4754-B9B2-32BA4D714EFA}" dt="2023-03-22T00:27:57.498" v="855" actId="20577"/>
          <ac:spMkLst>
            <pc:docMk/>
            <pc:sldMk cId="1230475780" sldId="302"/>
            <ac:spMk id="8" creationId="{7E168AF8-5125-F02D-C0A2-A7657D146BAC}"/>
          </ac:spMkLst>
        </pc:spChg>
        <pc:spChg chg="add mod">
          <ac:chgData name="TAN Mei Yi [Harrisdale Senior High School]" userId="f9f029c9-d743-4d60-9f2c-e74bdec1ab07" providerId="ADAL" clId="{D5219305-CFE5-4754-B9B2-32BA4D714EFA}" dt="2023-03-22T00:27:39.388" v="846" actId="20577"/>
          <ac:spMkLst>
            <pc:docMk/>
            <pc:sldMk cId="1230475780" sldId="302"/>
            <ac:spMk id="9" creationId="{7D97D802-6097-25E3-972C-8C0DE34A7375}"/>
          </ac:spMkLst>
        </pc:spChg>
        <pc:spChg chg="add mod">
          <ac:chgData name="TAN Mei Yi [Harrisdale Senior High School]" userId="f9f029c9-d743-4d60-9f2c-e74bdec1ab07" providerId="ADAL" clId="{D5219305-CFE5-4754-B9B2-32BA4D714EFA}" dt="2023-03-22T00:27:49.537" v="852" actId="6549"/>
          <ac:spMkLst>
            <pc:docMk/>
            <pc:sldMk cId="1230475780" sldId="302"/>
            <ac:spMk id="10" creationId="{A8DFB2ED-AE47-4113-3845-B61F61E0076D}"/>
          </ac:spMkLst>
        </pc:spChg>
      </pc:sldChg>
      <pc:sldChg chg="addSp delSp modSp add mod modAnim">
        <pc:chgData name="TAN Mei Yi [Harrisdale Senior High School]" userId="f9f029c9-d743-4d60-9f2c-e74bdec1ab07" providerId="ADAL" clId="{D5219305-CFE5-4754-B9B2-32BA4D714EFA}" dt="2023-03-23T00:08:09.119" v="3144" actId="478"/>
        <pc:sldMkLst>
          <pc:docMk/>
          <pc:sldMk cId="338124706" sldId="303"/>
        </pc:sldMkLst>
        <pc:spChg chg="mod">
          <ac:chgData name="TAN Mei Yi [Harrisdale Senior High School]" userId="f9f029c9-d743-4d60-9f2c-e74bdec1ab07" providerId="ADAL" clId="{D5219305-CFE5-4754-B9B2-32BA4D714EFA}" dt="2023-03-23T00:03:34.235" v="2920" actId="27636"/>
          <ac:spMkLst>
            <pc:docMk/>
            <pc:sldMk cId="338124706" sldId="303"/>
            <ac:spMk id="3" creationId="{00000000-0000-0000-0000-000000000000}"/>
          </ac:spMkLst>
        </pc:spChg>
        <pc:spChg chg="add del mod">
          <ac:chgData name="TAN Mei Yi [Harrisdale Senior High School]" userId="f9f029c9-d743-4d60-9f2c-e74bdec1ab07" providerId="ADAL" clId="{D5219305-CFE5-4754-B9B2-32BA4D714EFA}" dt="2023-03-22T12:33:42.944" v="1634" actId="478"/>
          <ac:spMkLst>
            <pc:docMk/>
            <pc:sldMk cId="338124706" sldId="303"/>
            <ac:spMk id="5" creationId="{61D2595A-F941-9F93-DCB4-601C198B8D78}"/>
          </ac:spMkLst>
        </pc:spChg>
        <pc:spChg chg="add mod">
          <ac:chgData name="TAN Mei Yi [Harrisdale Senior High School]" userId="f9f029c9-d743-4d60-9f2c-e74bdec1ab07" providerId="ADAL" clId="{D5219305-CFE5-4754-B9B2-32BA4D714EFA}" dt="2023-03-23T00:01:31.488" v="2829" actId="1076"/>
          <ac:spMkLst>
            <pc:docMk/>
            <pc:sldMk cId="338124706" sldId="303"/>
            <ac:spMk id="5" creationId="{A6AFB754-E15C-16C3-0A0A-DEB382EFCAD6}"/>
          </ac:spMkLst>
        </pc:spChg>
        <pc:spChg chg="add mod">
          <ac:chgData name="TAN Mei Yi [Harrisdale Senior High School]" userId="f9f029c9-d743-4d60-9f2c-e74bdec1ab07" providerId="ADAL" clId="{D5219305-CFE5-4754-B9B2-32BA4D714EFA}" dt="2023-03-23T00:02:39.515" v="2866" actId="1076"/>
          <ac:spMkLst>
            <pc:docMk/>
            <pc:sldMk cId="338124706" sldId="303"/>
            <ac:spMk id="6" creationId="{86C5F2AA-3404-49DC-24D9-F896A82EA4F8}"/>
          </ac:spMkLst>
        </pc:spChg>
        <pc:spChg chg="add mod">
          <ac:chgData name="TAN Mei Yi [Harrisdale Senior High School]" userId="f9f029c9-d743-4d60-9f2c-e74bdec1ab07" providerId="ADAL" clId="{D5219305-CFE5-4754-B9B2-32BA4D714EFA}" dt="2023-03-23T00:03:38.772" v="2921" actId="1076"/>
          <ac:spMkLst>
            <pc:docMk/>
            <pc:sldMk cId="338124706" sldId="303"/>
            <ac:spMk id="7" creationId="{24B47CE5-69C1-7277-9609-0BD5737A95BC}"/>
          </ac:spMkLst>
        </pc:spChg>
        <pc:spChg chg="add mod">
          <ac:chgData name="TAN Mei Yi [Harrisdale Senior High School]" userId="f9f029c9-d743-4d60-9f2c-e74bdec1ab07" providerId="ADAL" clId="{D5219305-CFE5-4754-B9B2-32BA4D714EFA}" dt="2023-03-23T00:04:11.202" v="2962" actId="1076"/>
          <ac:spMkLst>
            <pc:docMk/>
            <pc:sldMk cId="338124706" sldId="303"/>
            <ac:spMk id="8" creationId="{C3D895E9-5E36-4439-8586-14669768DB62}"/>
          </ac:spMkLst>
        </pc:spChg>
        <pc:spChg chg="add mod">
          <ac:chgData name="TAN Mei Yi [Harrisdale Senior High School]" userId="f9f029c9-d743-4d60-9f2c-e74bdec1ab07" providerId="ADAL" clId="{D5219305-CFE5-4754-B9B2-32BA4D714EFA}" dt="2023-03-23T00:04:33.302" v="2977" actId="1076"/>
          <ac:spMkLst>
            <pc:docMk/>
            <pc:sldMk cId="338124706" sldId="303"/>
            <ac:spMk id="10" creationId="{59E40761-DA14-19A8-B441-1CF9564A3F55}"/>
          </ac:spMkLst>
        </pc:spChg>
        <pc:spChg chg="add mod">
          <ac:chgData name="TAN Mei Yi [Harrisdale Senior High School]" userId="f9f029c9-d743-4d60-9f2c-e74bdec1ab07" providerId="ADAL" clId="{D5219305-CFE5-4754-B9B2-32BA4D714EFA}" dt="2023-03-23T00:05:03.198" v="2989" actId="1076"/>
          <ac:spMkLst>
            <pc:docMk/>
            <pc:sldMk cId="338124706" sldId="303"/>
            <ac:spMk id="11" creationId="{778424E9-CA5C-4169-9AAF-472BCC9B49B7}"/>
          </ac:spMkLst>
        </pc:spChg>
        <pc:spChg chg="add mod">
          <ac:chgData name="TAN Mei Yi [Harrisdale Senior High School]" userId="f9f029c9-d743-4d60-9f2c-e74bdec1ab07" providerId="ADAL" clId="{D5219305-CFE5-4754-B9B2-32BA4D714EFA}" dt="2023-03-22T23:57:57.857" v="2816" actId="1076"/>
          <ac:spMkLst>
            <pc:docMk/>
            <pc:sldMk cId="338124706" sldId="303"/>
            <ac:spMk id="12" creationId="{C9BD118A-9CAC-174B-ABE6-671EE134CFBB}"/>
          </ac:spMkLst>
        </pc:spChg>
        <pc:spChg chg="add mod">
          <ac:chgData name="TAN Mei Yi [Harrisdale Senior High School]" userId="f9f029c9-d743-4d60-9f2c-e74bdec1ab07" providerId="ADAL" clId="{D5219305-CFE5-4754-B9B2-32BA4D714EFA}" dt="2023-03-22T23:58:04.409" v="2817" actId="1076"/>
          <ac:spMkLst>
            <pc:docMk/>
            <pc:sldMk cId="338124706" sldId="303"/>
            <ac:spMk id="13" creationId="{074DE0C1-9B35-C654-5C11-26AE27FE0287}"/>
          </ac:spMkLst>
        </pc:spChg>
        <pc:spChg chg="add mod">
          <ac:chgData name="TAN Mei Yi [Harrisdale Senior High School]" userId="f9f029c9-d743-4d60-9f2c-e74bdec1ab07" providerId="ADAL" clId="{D5219305-CFE5-4754-B9B2-32BA4D714EFA}" dt="2023-03-22T23:58:26.322" v="2820" actId="1076"/>
          <ac:spMkLst>
            <pc:docMk/>
            <pc:sldMk cId="338124706" sldId="303"/>
            <ac:spMk id="14" creationId="{76D69C4A-A91B-F269-28FD-691D2EBD0E1B}"/>
          </ac:spMkLst>
        </pc:spChg>
        <pc:spChg chg="add mod">
          <ac:chgData name="TAN Mei Yi [Harrisdale Senior High School]" userId="f9f029c9-d743-4d60-9f2c-e74bdec1ab07" providerId="ADAL" clId="{D5219305-CFE5-4754-B9B2-32BA4D714EFA}" dt="2023-03-23T00:06:38.535" v="3012" actId="1076"/>
          <ac:spMkLst>
            <pc:docMk/>
            <pc:sldMk cId="338124706" sldId="303"/>
            <ac:spMk id="15" creationId="{18DA50EB-48E9-B9E9-EBA5-6A8A8BB80053}"/>
          </ac:spMkLst>
        </pc:spChg>
        <pc:spChg chg="add mod">
          <ac:chgData name="TAN Mei Yi [Harrisdale Senior High School]" userId="f9f029c9-d743-4d60-9f2c-e74bdec1ab07" providerId="ADAL" clId="{D5219305-CFE5-4754-B9B2-32BA4D714EFA}" dt="2023-03-23T00:08:05.968" v="3143" actId="208"/>
          <ac:spMkLst>
            <pc:docMk/>
            <pc:sldMk cId="338124706" sldId="303"/>
            <ac:spMk id="16" creationId="{8A75D31D-C7AA-7558-6984-01333618BE00}"/>
          </ac:spMkLst>
        </pc:spChg>
        <pc:graphicFrameChg chg="mod modGraphic">
          <ac:chgData name="TAN Mei Yi [Harrisdale Senior High School]" userId="f9f029c9-d743-4d60-9f2c-e74bdec1ab07" providerId="ADAL" clId="{D5219305-CFE5-4754-B9B2-32BA4D714EFA}" dt="2023-03-22T12:36:53.317" v="1867" actId="1076"/>
          <ac:graphicFrameMkLst>
            <pc:docMk/>
            <pc:sldMk cId="338124706" sldId="303"/>
            <ac:graphicFrameMk id="2" creationId="{00000000-0000-0000-0000-000000000000}"/>
          </ac:graphicFrameMkLst>
        </pc:graphicFrameChg>
        <pc:picChg chg="add del mod">
          <ac:chgData name="TAN Mei Yi [Harrisdale Senior High School]" userId="f9f029c9-d743-4d60-9f2c-e74bdec1ab07" providerId="ADAL" clId="{D5219305-CFE5-4754-B9B2-32BA4D714EFA}" dt="2023-03-22T12:36:54.513" v="1868" actId="478"/>
          <ac:picMkLst>
            <pc:docMk/>
            <pc:sldMk cId="338124706" sldId="303"/>
            <ac:picMk id="7" creationId="{FC4C658C-2451-1928-9324-265A7B9FCF00}"/>
          </ac:picMkLst>
        </pc:picChg>
        <pc:picChg chg="add del mod">
          <ac:chgData name="TAN Mei Yi [Harrisdale Senior High School]" userId="f9f029c9-d743-4d60-9f2c-e74bdec1ab07" providerId="ADAL" clId="{D5219305-CFE5-4754-B9B2-32BA4D714EFA}" dt="2023-03-23T00:06:34.912" v="3011" actId="478"/>
          <ac:picMkLst>
            <pc:docMk/>
            <pc:sldMk cId="338124706" sldId="303"/>
            <ac:picMk id="9" creationId="{93A7F2C2-F7F4-3C58-B11B-9800CA8A93B6}"/>
          </ac:picMkLst>
        </pc:picChg>
        <pc:picChg chg="add del mod">
          <ac:chgData name="TAN Mei Yi [Harrisdale Senior High School]" userId="f9f029c9-d743-4d60-9f2c-e74bdec1ab07" providerId="ADAL" clId="{D5219305-CFE5-4754-B9B2-32BA4D714EFA}" dt="2023-03-22T12:56:07.319" v="2605" actId="478"/>
          <ac:picMkLst>
            <pc:docMk/>
            <pc:sldMk cId="338124706" sldId="303"/>
            <ac:picMk id="11" creationId="{CBC7A2E2-306D-5379-A442-8E8C773ACE32}"/>
          </ac:picMkLst>
        </pc:picChg>
        <pc:picChg chg="add del mod">
          <ac:chgData name="TAN Mei Yi [Harrisdale Senior High School]" userId="f9f029c9-d743-4d60-9f2c-e74bdec1ab07" providerId="ADAL" clId="{D5219305-CFE5-4754-B9B2-32BA4D714EFA}" dt="2023-03-23T00:08:09.119" v="3144" actId="478"/>
          <ac:picMkLst>
            <pc:docMk/>
            <pc:sldMk cId="338124706" sldId="303"/>
            <ac:picMk id="17" creationId="{C62D8174-1CBA-EE33-2789-565921BC7577}"/>
          </ac:picMkLst>
        </pc:picChg>
      </pc:sldChg>
      <pc:sldChg chg="addSp delSp modSp add mod modAnim">
        <pc:chgData name="TAN Mei Yi [Harrisdale Senior High School]" userId="f9f029c9-d743-4d60-9f2c-e74bdec1ab07" providerId="ADAL" clId="{D5219305-CFE5-4754-B9B2-32BA4D714EFA}" dt="2023-03-23T00:10:55.283" v="3299" actId="1076"/>
        <pc:sldMkLst>
          <pc:docMk/>
          <pc:sldMk cId="1374517155" sldId="304"/>
        </pc:sldMkLst>
        <pc:spChg chg="add mod">
          <ac:chgData name="TAN Mei Yi [Harrisdale Senior High School]" userId="f9f029c9-d743-4d60-9f2c-e74bdec1ab07" providerId="ADAL" clId="{D5219305-CFE5-4754-B9B2-32BA4D714EFA}" dt="2023-03-23T00:08:53.298" v="3157" actId="14100"/>
          <ac:spMkLst>
            <pc:docMk/>
            <pc:sldMk cId="1374517155" sldId="304"/>
            <ac:spMk id="2" creationId="{134B4BA8-49A8-F758-D880-550DD389FC9B}"/>
          </ac:spMkLst>
        </pc:spChg>
        <pc:spChg chg="mod">
          <ac:chgData name="TAN Mei Yi [Harrisdale Senior High School]" userId="f9f029c9-d743-4d60-9f2c-e74bdec1ab07" providerId="ADAL" clId="{D5219305-CFE5-4754-B9B2-32BA4D714EFA}" dt="2023-03-22T12:39:00.697" v="1917" actId="27636"/>
          <ac:spMkLst>
            <pc:docMk/>
            <pc:sldMk cId="1374517155" sldId="304"/>
            <ac:spMk id="3" creationId="{00000000-0000-0000-0000-000000000000}"/>
          </ac:spMkLst>
        </pc:spChg>
        <pc:spChg chg="add mod">
          <ac:chgData name="TAN Mei Yi [Harrisdale Senior High School]" userId="f9f029c9-d743-4d60-9f2c-e74bdec1ab07" providerId="ADAL" clId="{D5219305-CFE5-4754-B9B2-32BA4D714EFA}" dt="2023-03-23T00:09:11.735" v="3170" actId="1076"/>
          <ac:spMkLst>
            <pc:docMk/>
            <pc:sldMk cId="1374517155" sldId="304"/>
            <ac:spMk id="5" creationId="{B8EAEE3C-71EB-8FFC-F116-F4C175078620}"/>
          </ac:spMkLst>
        </pc:spChg>
        <pc:spChg chg="add del">
          <ac:chgData name="TAN Mei Yi [Harrisdale Senior High School]" userId="f9f029c9-d743-4d60-9f2c-e74bdec1ab07" providerId="ADAL" clId="{D5219305-CFE5-4754-B9B2-32BA4D714EFA}" dt="2023-03-22T12:37:56.118" v="1873"/>
          <ac:spMkLst>
            <pc:docMk/>
            <pc:sldMk cId="1374517155" sldId="304"/>
            <ac:spMk id="5" creationId="{E7C39580-83A7-0178-E830-47C81308757D}"/>
          </ac:spMkLst>
        </pc:spChg>
        <pc:spChg chg="add mod">
          <ac:chgData name="TAN Mei Yi [Harrisdale Senior High School]" userId="f9f029c9-d743-4d60-9f2c-e74bdec1ab07" providerId="ADAL" clId="{D5219305-CFE5-4754-B9B2-32BA4D714EFA}" dt="2023-03-23T00:09:59.692" v="3245" actId="20577"/>
          <ac:spMkLst>
            <pc:docMk/>
            <pc:sldMk cId="1374517155" sldId="304"/>
            <ac:spMk id="6" creationId="{047F452C-B4E8-9208-720B-F87690A86578}"/>
          </ac:spMkLst>
        </pc:spChg>
        <pc:spChg chg="add mod">
          <ac:chgData name="TAN Mei Yi [Harrisdale Senior High School]" userId="f9f029c9-d743-4d60-9f2c-e74bdec1ab07" providerId="ADAL" clId="{D5219305-CFE5-4754-B9B2-32BA4D714EFA}" dt="2023-03-23T00:10:03.213" v="3246" actId="1076"/>
          <ac:spMkLst>
            <pc:docMk/>
            <pc:sldMk cId="1374517155" sldId="304"/>
            <ac:spMk id="8" creationId="{203F1F48-49AE-2E1D-F79A-CD79E0E158F8}"/>
          </ac:spMkLst>
        </pc:spChg>
        <pc:spChg chg="add mod">
          <ac:chgData name="TAN Mei Yi [Harrisdale Senior High School]" userId="f9f029c9-d743-4d60-9f2c-e74bdec1ab07" providerId="ADAL" clId="{D5219305-CFE5-4754-B9B2-32BA4D714EFA}" dt="2023-03-23T00:10:40.546" v="3286" actId="14100"/>
          <ac:spMkLst>
            <pc:docMk/>
            <pc:sldMk cId="1374517155" sldId="304"/>
            <ac:spMk id="9" creationId="{0E9BE0EC-D9AB-FD01-CCD2-D198D6E42F14}"/>
          </ac:spMkLst>
        </pc:spChg>
        <pc:spChg chg="add mod">
          <ac:chgData name="TAN Mei Yi [Harrisdale Senior High School]" userId="f9f029c9-d743-4d60-9f2c-e74bdec1ab07" providerId="ADAL" clId="{D5219305-CFE5-4754-B9B2-32BA4D714EFA}" dt="2023-03-23T00:10:55.283" v="3299" actId="1076"/>
          <ac:spMkLst>
            <pc:docMk/>
            <pc:sldMk cId="1374517155" sldId="304"/>
            <ac:spMk id="10" creationId="{EA69B4FB-6676-51E3-D94D-ABBC11AA8978}"/>
          </ac:spMkLst>
        </pc:spChg>
        <pc:graphicFrameChg chg="del">
          <ac:chgData name="TAN Mei Yi [Harrisdale Senior High School]" userId="f9f029c9-d743-4d60-9f2c-e74bdec1ab07" providerId="ADAL" clId="{D5219305-CFE5-4754-B9B2-32BA4D714EFA}" dt="2023-03-22T12:38:17.149" v="1894" actId="478"/>
          <ac:graphicFrameMkLst>
            <pc:docMk/>
            <pc:sldMk cId="1374517155" sldId="304"/>
            <ac:graphicFrameMk id="2" creationId="{00000000-0000-0000-0000-000000000000}"/>
          </ac:graphicFrameMkLst>
        </pc:graphicFrameChg>
        <pc:picChg chg="add del">
          <ac:chgData name="TAN Mei Yi [Harrisdale Senior High School]" userId="f9f029c9-d743-4d60-9f2c-e74bdec1ab07" providerId="ADAL" clId="{D5219305-CFE5-4754-B9B2-32BA4D714EFA}" dt="2023-03-23T00:10:52.622" v="3298" actId="478"/>
          <ac:picMkLst>
            <pc:docMk/>
            <pc:sldMk cId="1374517155" sldId="304"/>
            <ac:picMk id="7" creationId="{35F0FE6A-11A7-F930-2656-469D565E1269}"/>
          </ac:picMkLst>
        </pc:picChg>
        <pc:picChg chg="del">
          <ac:chgData name="TAN Mei Yi [Harrisdale Senior High School]" userId="f9f029c9-d743-4d60-9f2c-e74bdec1ab07" providerId="ADAL" clId="{D5219305-CFE5-4754-B9B2-32BA4D714EFA}" dt="2023-03-22T12:37:15.761" v="1871" actId="478"/>
          <ac:picMkLst>
            <pc:docMk/>
            <pc:sldMk cId="1374517155" sldId="304"/>
            <ac:picMk id="9" creationId="{93A7F2C2-F7F4-3C58-B11B-9800CA8A93B6}"/>
          </ac:picMkLst>
        </pc:picChg>
      </pc:sldChg>
      <pc:sldChg chg="addSp delSp modSp add mod delAnim modAnim">
        <pc:chgData name="TAN Mei Yi [Harrisdale Senior High School]" userId="f9f029c9-d743-4d60-9f2c-e74bdec1ab07" providerId="ADAL" clId="{D5219305-CFE5-4754-B9B2-32BA4D714EFA}" dt="2023-03-22T12:50:35.581" v="2302" actId="478"/>
        <pc:sldMkLst>
          <pc:docMk/>
          <pc:sldMk cId="1605016054" sldId="305"/>
        </pc:sldMkLst>
        <pc:spChg chg="del mod">
          <ac:chgData name="TAN Mei Yi [Harrisdale Senior High School]" userId="f9f029c9-d743-4d60-9f2c-e74bdec1ab07" providerId="ADAL" clId="{D5219305-CFE5-4754-B9B2-32BA4D714EFA}" dt="2023-03-22T12:44:34.709" v="1950" actId="478"/>
          <ac:spMkLst>
            <pc:docMk/>
            <pc:sldMk cId="1605016054" sldId="305"/>
            <ac:spMk id="3" creationId="{1FED8B6B-AFA6-4AC1-939B-07D11BAE8425}"/>
          </ac:spMkLst>
        </pc:spChg>
        <pc:spChg chg="mod">
          <ac:chgData name="TAN Mei Yi [Harrisdale Senior High School]" userId="f9f029c9-d743-4d60-9f2c-e74bdec1ab07" providerId="ADAL" clId="{D5219305-CFE5-4754-B9B2-32BA4D714EFA}" dt="2023-03-22T12:44:05.498" v="1948" actId="5793"/>
          <ac:spMkLst>
            <pc:docMk/>
            <pc:sldMk cId="1605016054" sldId="305"/>
            <ac:spMk id="4" creationId="{3910AA0E-4B77-4881-A226-2581A07809C5}"/>
          </ac:spMkLst>
        </pc:spChg>
        <pc:spChg chg="del">
          <ac:chgData name="TAN Mei Yi [Harrisdale Senior High School]" userId="f9f029c9-d743-4d60-9f2c-e74bdec1ab07" providerId="ADAL" clId="{D5219305-CFE5-4754-B9B2-32BA4D714EFA}" dt="2023-03-22T12:44:34.709" v="1950" actId="478"/>
          <ac:spMkLst>
            <pc:docMk/>
            <pc:sldMk cId="1605016054" sldId="305"/>
            <ac:spMk id="7" creationId="{7CC7CFB4-F4B4-44A3-A81D-CA58627AB26F}"/>
          </ac:spMkLst>
        </pc:spChg>
        <pc:spChg chg="add del mod">
          <ac:chgData name="TAN Mei Yi [Harrisdale Senior High School]" userId="f9f029c9-d743-4d60-9f2c-e74bdec1ab07" providerId="ADAL" clId="{D5219305-CFE5-4754-B9B2-32BA4D714EFA}" dt="2023-03-22T12:44:37.059" v="1951" actId="478"/>
          <ac:spMkLst>
            <pc:docMk/>
            <pc:sldMk cId="1605016054" sldId="305"/>
            <ac:spMk id="14" creationId="{20A62CDC-4962-2CA5-97DA-FD88C68351F9}"/>
          </ac:spMkLst>
        </pc:spChg>
        <pc:spChg chg="add mod">
          <ac:chgData name="TAN Mei Yi [Harrisdale Senior High School]" userId="f9f029c9-d743-4d60-9f2c-e74bdec1ab07" providerId="ADAL" clId="{D5219305-CFE5-4754-B9B2-32BA4D714EFA}" dt="2023-03-22T12:45:49.750" v="2048" actId="20577"/>
          <ac:spMkLst>
            <pc:docMk/>
            <pc:sldMk cId="1605016054" sldId="305"/>
            <ac:spMk id="15" creationId="{0B3795EF-B90B-E265-90EA-76F974510EA7}"/>
          </ac:spMkLst>
        </pc:spChg>
        <pc:spChg chg="add mod">
          <ac:chgData name="TAN Mei Yi [Harrisdale Senior High School]" userId="f9f029c9-d743-4d60-9f2c-e74bdec1ab07" providerId="ADAL" clId="{D5219305-CFE5-4754-B9B2-32BA4D714EFA}" dt="2023-03-22T12:46:10.738" v="2081" actId="1076"/>
          <ac:spMkLst>
            <pc:docMk/>
            <pc:sldMk cId="1605016054" sldId="305"/>
            <ac:spMk id="16" creationId="{04AC7625-E2E7-0EF3-067A-3C1C030C107E}"/>
          </ac:spMkLst>
        </pc:spChg>
        <pc:spChg chg="add mod">
          <ac:chgData name="TAN Mei Yi [Harrisdale Senior High School]" userId="f9f029c9-d743-4d60-9f2c-e74bdec1ab07" providerId="ADAL" clId="{D5219305-CFE5-4754-B9B2-32BA4D714EFA}" dt="2023-03-22T12:47:36.779" v="2192" actId="1076"/>
          <ac:spMkLst>
            <pc:docMk/>
            <pc:sldMk cId="1605016054" sldId="305"/>
            <ac:spMk id="17" creationId="{3FD3F07E-05C1-EE3F-40D8-470B75F6E864}"/>
          </ac:spMkLst>
        </pc:spChg>
        <pc:spChg chg="add mod">
          <ac:chgData name="TAN Mei Yi [Harrisdale Senior High School]" userId="f9f029c9-d743-4d60-9f2c-e74bdec1ab07" providerId="ADAL" clId="{D5219305-CFE5-4754-B9B2-32BA4D714EFA}" dt="2023-03-22T12:50:09.618" v="2279" actId="1076"/>
          <ac:spMkLst>
            <pc:docMk/>
            <pc:sldMk cId="1605016054" sldId="305"/>
            <ac:spMk id="18" creationId="{C9918BA3-A82B-8055-4A12-1C121F352C77}"/>
          </ac:spMkLst>
        </pc:spChg>
        <pc:spChg chg="add mod">
          <ac:chgData name="TAN Mei Yi [Harrisdale Senior High School]" userId="f9f029c9-d743-4d60-9f2c-e74bdec1ab07" providerId="ADAL" clId="{D5219305-CFE5-4754-B9B2-32BA4D714EFA}" dt="2023-03-22T12:50:04.725" v="2278" actId="1076"/>
          <ac:spMkLst>
            <pc:docMk/>
            <pc:sldMk cId="1605016054" sldId="305"/>
            <ac:spMk id="19" creationId="{56144E25-F6F9-7F19-A81D-74AC4473734D}"/>
          </ac:spMkLst>
        </pc:spChg>
        <pc:spChg chg="add mod">
          <ac:chgData name="TAN Mei Yi [Harrisdale Senior High School]" userId="f9f029c9-d743-4d60-9f2c-e74bdec1ab07" providerId="ADAL" clId="{D5219305-CFE5-4754-B9B2-32BA4D714EFA}" dt="2023-03-22T12:50:31.883" v="2299" actId="1076"/>
          <ac:spMkLst>
            <pc:docMk/>
            <pc:sldMk cId="1605016054" sldId="305"/>
            <ac:spMk id="20" creationId="{4B09771C-20B3-B4DB-FF49-7E05FC1D07AB}"/>
          </ac:spMkLst>
        </pc:spChg>
        <pc:picChg chg="del">
          <ac:chgData name="TAN Mei Yi [Harrisdale Senior High School]" userId="f9f029c9-d743-4d60-9f2c-e74bdec1ab07" providerId="ADAL" clId="{D5219305-CFE5-4754-B9B2-32BA4D714EFA}" dt="2023-03-22T12:43:05.609" v="1924" actId="478"/>
          <ac:picMkLst>
            <pc:docMk/>
            <pc:sldMk cId="1605016054" sldId="305"/>
            <ac:picMk id="2" creationId="{75FB75DD-13BC-4A2F-A4B8-CEEE8B07F4FF}"/>
          </ac:picMkLst>
        </pc:picChg>
        <pc:picChg chg="del">
          <ac:chgData name="TAN Mei Yi [Harrisdale Senior High School]" userId="f9f029c9-d743-4d60-9f2c-e74bdec1ab07" providerId="ADAL" clId="{D5219305-CFE5-4754-B9B2-32BA4D714EFA}" dt="2023-03-22T12:43:05.609" v="1924" actId="478"/>
          <ac:picMkLst>
            <pc:docMk/>
            <pc:sldMk cId="1605016054" sldId="305"/>
            <ac:picMk id="6" creationId="{F68AFEA8-4EE7-4094-BDEE-39DCFF280AA5}"/>
          </ac:picMkLst>
        </pc:picChg>
        <pc:picChg chg="add del mod">
          <ac:chgData name="TAN Mei Yi [Harrisdale Senior High School]" userId="f9f029c9-d743-4d60-9f2c-e74bdec1ab07" providerId="ADAL" clId="{D5219305-CFE5-4754-B9B2-32BA4D714EFA}" dt="2023-03-22T12:50:35.581" v="2302" actId="478"/>
          <ac:picMkLst>
            <pc:docMk/>
            <pc:sldMk cId="1605016054" sldId="305"/>
            <ac:picMk id="8" creationId="{402078C2-DCF2-CD98-6A32-90A16E6874BA}"/>
          </ac:picMkLst>
        </pc:picChg>
        <pc:picChg chg="add del mod">
          <ac:chgData name="TAN Mei Yi [Harrisdale Senior High School]" userId="f9f029c9-d743-4d60-9f2c-e74bdec1ab07" providerId="ADAL" clId="{D5219305-CFE5-4754-B9B2-32BA4D714EFA}" dt="2023-03-22T12:50:33.433" v="2300" actId="478"/>
          <ac:picMkLst>
            <pc:docMk/>
            <pc:sldMk cId="1605016054" sldId="305"/>
            <ac:picMk id="10" creationId="{6DDB5138-6B52-E694-1A14-863155DCAC81}"/>
          </ac:picMkLst>
        </pc:picChg>
        <pc:picChg chg="add del mod">
          <ac:chgData name="TAN Mei Yi [Harrisdale Senior High School]" userId="f9f029c9-d743-4d60-9f2c-e74bdec1ab07" providerId="ADAL" clId="{D5219305-CFE5-4754-B9B2-32BA4D714EFA}" dt="2023-03-22T12:46:12.892" v="2082" actId="478"/>
          <ac:picMkLst>
            <pc:docMk/>
            <pc:sldMk cId="1605016054" sldId="305"/>
            <ac:picMk id="12" creationId="{ABD62373-2148-0DC6-4E17-8D99ED43874F}"/>
          </ac:picMkLst>
        </pc:picChg>
      </pc:sldChg>
      <pc:sldChg chg="delSp modSp add del mod">
        <pc:chgData name="TAN Mei Yi [Harrisdale Senior High School]" userId="f9f029c9-d743-4d60-9f2c-e74bdec1ab07" providerId="ADAL" clId="{D5219305-CFE5-4754-B9B2-32BA4D714EFA}" dt="2023-03-23T00:08:10.882" v="3145" actId="47"/>
        <pc:sldMkLst>
          <pc:docMk/>
          <pc:sldMk cId="1293837101" sldId="306"/>
        </pc:sldMkLst>
        <pc:picChg chg="mod">
          <ac:chgData name="TAN Mei Yi [Harrisdale Senior High School]" userId="f9f029c9-d743-4d60-9f2c-e74bdec1ab07" providerId="ADAL" clId="{D5219305-CFE5-4754-B9B2-32BA4D714EFA}" dt="2023-03-23T00:06:23.919" v="3002" actId="1076"/>
          <ac:picMkLst>
            <pc:docMk/>
            <pc:sldMk cId="1293837101" sldId="306"/>
            <ac:picMk id="9" creationId="{93A7F2C2-F7F4-3C58-B11B-9800CA8A93B6}"/>
          </ac:picMkLst>
        </pc:picChg>
        <pc:picChg chg="del">
          <ac:chgData name="TAN Mei Yi [Harrisdale Senior High School]" userId="f9f029c9-d743-4d60-9f2c-e74bdec1ab07" providerId="ADAL" clId="{D5219305-CFE5-4754-B9B2-32BA4D714EFA}" dt="2023-03-23T00:07:32.531" v="3048" actId="21"/>
          <ac:picMkLst>
            <pc:docMk/>
            <pc:sldMk cId="1293837101" sldId="306"/>
            <ac:picMk id="11" creationId="{CBC7A2E2-306D-5379-A442-8E8C773ACE32}"/>
          </ac:picMkLst>
        </pc:picChg>
      </pc:sldChg>
      <pc:sldChg chg="add del">
        <pc:chgData name="TAN Mei Yi [Harrisdale Senior High School]" userId="f9f029c9-d743-4d60-9f2c-e74bdec1ab07" providerId="ADAL" clId="{D5219305-CFE5-4754-B9B2-32BA4D714EFA}" dt="2023-03-22T12:56:08.798" v="2607"/>
        <pc:sldMkLst>
          <pc:docMk/>
          <pc:sldMk cId="1678239323" sldId="307"/>
        </pc:sldMkLst>
      </pc:sldChg>
    </pc:docChg>
  </pc:docChgLst>
  <pc:docChgLst>
    <pc:chgData name="TAN Mei Yi [Harrisdale Senior High School]" userId="f9f029c9-d743-4d60-9f2c-e74bdec1ab07" providerId="ADAL" clId="{F0142A14-160A-9149-A5D1-E05B0C264B89}"/>
    <pc:docChg chg="modSld">
      <pc:chgData name="TAN Mei Yi [Harrisdale Senior High School]" userId="f9f029c9-d743-4d60-9f2c-e74bdec1ab07" providerId="ADAL" clId="{F0142A14-160A-9149-A5D1-E05B0C264B89}" dt="2023-03-24T13:00:41.095" v="1"/>
      <pc:docMkLst>
        <pc:docMk/>
      </pc:docMkLst>
      <pc:sldChg chg="addSp delSp">
        <pc:chgData name="TAN Mei Yi [Harrisdale Senior High School]" userId="f9f029c9-d743-4d60-9f2c-e74bdec1ab07" providerId="ADAL" clId="{F0142A14-160A-9149-A5D1-E05B0C264B89}" dt="2023-03-24T13:00:41.095" v="1"/>
        <pc:sldMkLst>
          <pc:docMk/>
          <pc:sldMk cId="3000480193" sldId="288"/>
        </pc:sldMkLst>
        <pc:inkChg chg="add del">
          <ac:chgData name="TAN Mei Yi [Harrisdale Senior High School]" userId="f9f029c9-d743-4d60-9f2c-e74bdec1ab07" providerId="ADAL" clId="{F0142A14-160A-9149-A5D1-E05B0C264B89}" dt="2023-03-24T13:00:41.095" v="1"/>
          <ac:inkMkLst>
            <pc:docMk/>
            <pc:sldMk cId="3000480193" sldId="288"/>
            <ac:inkMk id="2" creationId="{9ED75C05-87DF-DE2B-5041-5390F2B5363A}"/>
          </ac:inkMkLst>
        </pc:inkChg>
      </pc:sldChg>
    </pc:docChg>
  </pc:docChgLst>
  <pc:docChgLst>
    <pc:chgData name="MeiYi TAN" userId="f9f029c9-d743-4d60-9f2c-e74bdec1ab07" providerId="ADAL" clId="{3F661D7B-FD69-4DAB-B4D0-73E523D840BB}"/>
    <pc:docChg chg="undo custSel addSld delSld modSld">
      <pc:chgData name="MeiYi TAN" userId="f9f029c9-d743-4d60-9f2c-e74bdec1ab07" providerId="ADAL" clId="{3F661D7B-FD69-4DAB-B4D0-73E523D840BB}" dt="2023-03-10T02:36:25.775" v="1917" actId="2696"/>
      <pc:docMkLst>
        <pc:docMk/>
      </pc:docMkLst>
      <pc:sldChg chg="del">
        <pc:chgData name="MeiYi TAN" userId="f9f029c9-d743-4d60-9f2c-e74bdec1ab07" providerId="ADAL" clId="{3F661D7B-FD69-4DAB-B4D0-73E523D840BB}" dt="2023-03-09T14:01:34.084" v="48" actId="47"/>
        <pc:sldMkLst>
          <pc:docMk/>
          <pc:sldMk cId="2537661815" sldId="258"/>
        </pc:sldMkLst>
      </pc:sldChg>
      <pc:sldChg chg="modSp add mod modAnim">
        <pc:chgData name="MeiYi TAN" userId="f9f029c9-d743-4d60-9f2c-e74bdec1ab07" providerId="ADAL" clId="{3F661D7B-FD69-4DAB-B4D0-73E523D840BB}" dt="2023-03-09T23:22:41.145" v="113"/>
        <pc:sldMkLst>
          <pc:docMk/>
          <pc:sldMk cId="1796527551" sldId="260"/>
        </pc:sldMkLst>
        <pc:spChg chg="mod">
          <ac:chgData name="MeiYi TAN" userId="f9f029c9-d743-4d60-9f2c-e74bdec1ab07" providerId="ADAL" clId="{3F661D7B-FD69-4DAB-B4D0-73E523D840BB}" dt="2023-03-09T23:22:29.647" v="111" actId="27636"/>
          <ac:spMkLst>
            <pc:docMk/>
            <pc:sldMk cId="1796527551" sldId="260"/>
            <ac:spMk id="3" creationId="{00000000-0000-0000-0000-000000000000}"/>
          </ac:spMkLst>
        </pc:spChg>
        <pc:spChg chg="mod">
          <ac:chgData name="MeiYi TAN" userId="f9f029c9-d743-4d60-9f2c-e74bdec1ab07" providerId="ADAL" clId="{3F661D7B-FD69-4DAB-B4D0-73E523D840BB}" dt="2023-03-09T14:00:08.765" v="24" actId="207"/>
          <ac:spMkLst>
            <pc:docMk/>
            <pc:sldMk cId="1796527551" sldId="260"/>
            <ac:spMk id="7" creationId="{E52D7B77-D9BB-466B-ADF0-020F026B82E3}"/>
          </ac:spMkLst>
        </pc:spChg>
      </pc:sldChg>
      <pc:sldChg chg="addSp delSp modSp add mod modAnim">
        <pc:chgData name="MeiYi TAN" userId="f9f029c9-d743-4d60-9f2c-e74bdec1ab07" providerId="ADAL" clId="{3F661D7B-FD69-4DAB-B4D0-73E523D840BB}" dt="2023-03-10T00:41:58.861" v="656" actId="1076"/>
        <pc:sldMkLst>
          <pc:docMk/>
          <pc:sldMk cId="3956995671" sldId="264"/>
        </pc:sldMkLst>
        <pc:spChg chg="add mod">
          <ac:chgData name="MeiYi TAN" userId="f9f029c9-d743-4d60-9f2c-e74bdec1ab07" providerId="ADAL" clId="{3F661D7B-FD69-4DAB-B4D0-73E523D840BB}" dt="2023-03-09T14:02:02.054" v="51"/>
          <ac:spMkLst>
            <pc:docMk/>
            <pc:sldMk cId="3956995671" sldId="264"/>
            <ac:spMk id="2" creationId="{02ECB3D3-0506-7D29-6883-28A64B8AA351}"/>
          </ac:spMkLst>
        </pc:spChg>
        <pc:spChg chg="add mod">
          <ac:chgData name="MeiYi TAN" userId="f9f029c9-d743-4d60-9f2c-e74bdec1ab07" providerId="ADAL" clId="{3F661D7B-FD69-4DAB-B4D0-73E523D840BB}" dt="2023-03-09T23:23:45.820" v="198" actId="6549"/>
          <ac:spMkLst>
            <pc:docMk/>
            <pc:sldMk cId="3956995671" sldId="264"/>
            <ac:spMk id="3" creationId="{108F32FD-28DD-B51A-290D-02270334E4E8}"/>
          </ac:spMkLst>
        </pc:spChg>
        <pc:spChg chg="add mod">
          <ac:chgData name="MeiYi TAN" userId="f9f029c9-d743-4d60-9f2c-e74bdec1ab07" providerId="ADAL" clId="{3F661D7B-FD69-4DAB-B4D0-73E523D840BB}" dt="2023-03-10T00:41:58.861" v="656" actId="1076"/>
          <ac:spMkLst>
            <pc:docMk/>
            <pc:sldMk cId="3956995671" sldId="264"/>
            <ac:spMk id="4" creationId="{7B306A8C-8C8B-4AC9-1D66-7158B1131D2B}"/>
          </ac:spMkLst>
        </pc:spChg>
        <pc:spChg chg="del mod">
          <ac:chgData name="MeiYi TAN" userId="f9f029c9-d743-4d60-9f2c-e74bdec1ab07" providerId="ADAL" clId="{3F661D7B-FD69-4DAB-B4D0-73E523D840BB}" dt="2023-03-09T14:02:01.783" v="50" actId="478"/>
          <ac:spMkLst>
            <pc:docMk/>
            <pc:sldMk cId="3956995671" sldId="264"/>
            <ac:spMk id="4" creationId="{89D82520-5C4B-4FED-831C-105560102665}"/>
          </ac:spMkLst>
        </pc:spChg>
        <pc:spChg chg="del">
          <ac:chgData name="MeiYi TAN" userId="f9f029c9-d743-4d60-9f2c-e74bdec1ab07" providerId="ADAL" clId="{3F661D7B-FD69-4DAB-B4D0-73E523D840BB}" dt="2023-03-09T14:02:06.951" v="53" actId="478"/>
          <ac:spMkLst>
            <pc:docMk/>
            <pc:sldMk cId="3956995671" sldId="264"/>
            <ac:spMk id="5" creationId="{551C254A-C176-42A8-BCE9-100E1248DA78}"/>
          </ac:spMkLst>
        </pc:spChg>
        <pc:spChg chg="add mod">
          <ac:chgData name="MeiYi TAN" userId="f9f029c9-d743-4d60-9f2c-e74bdec1ab07" providerId="ADAL" clId="{3F661D7B-FD69-4DAB-B4D0-73E523D840BB}" dt="2023-03-09T23:29:13.196" v="479" actId="1076"/>
          <ac:spMkLst>
            <pc:docMk/>
            <pc:sldMk cId="3956995671" sldId="264"/>
            <ac:spMk id="28" creationId="{5B404CEC-9176-B70B-889D-BC8B81A3C691}"/>
          </ac:spMkLst>
        </pc:spChg>
        <pc:spChg chg="add mod">
          <ac:chgData name="MeiYi TAN" userId="f9f029c9-d743-4d60-9f2c-e74bdec1ab07" providerId="ADAL" clId="{3F661D7B-FD69-4DAB-B4D0-73E523D840BB}" dt="2023-03-09T23:29:16.979" v="480" actId="1076"/>
          <ac:spMkLst>
            <pc:docMk/>
            <pc:sldMk cId="3956995671" sldId="264"/>
            <ac:spMk id="29" creationId="{7596B0D6-C720-06D7-5060-3B01712CF79A}"/>
          </ac:spMkLst>
        </pc:spChg>
        <pc:spChg chg="add mod">
          <ac:chgData name="MeiYi TAN" userId="f9f029c9-d743-4d60-9f2c-e74bdec1ab07" providerId="ADAL" clId="{3F661D7B-FD69-4DAB-B4D0-73E523D840BB}" dt="2023-03-10T00:08:41.625" v="529" actId="1076"/>
          <ac:spMkLst>
            <pc:docMk/>
            <pc:sldMk cId="3956995671" sldId="264"/>
            <ac:spMk id="30" creationId="{1C8A3E12-0266-2783-B567-D5007A23D260}"/>
          </ac:spMkLst>
        </pc:spChg>
        <pc:spChg chg="add mod">
          <ac:chgData name="MeiYi TAN" userId="f9f029c9-d743-4d60-9f2c-e74bdec1ab07" providerId="ADAL" clId="{3F661D7B-FD69-4DAB-B4D0-73E523D840BB}" dt="2023-03-09T23:29:22.254" v="481" actId="1076"/>
          <ac:spMkLst>
            <pc:docMk/>
            <pc:sldMk cId="3956995671" sldId="264"/>
            <ac:spMk id="31" creationId="{5941B804-74EB-5222-3863-E4A152AD0511}"/>
          </ac:spMkLst>
        </pc:spChg>
        <pc:spChg chg="add mod">
          <ac:chgData name="MeiYi TAN" userId="f9f029c9-d743-4d60-9f2c-e74bdec1ab07" providerId="ADAL" clId="{3F661D7B-FD69-4DAB-B4D0-73E523D840BB}" dt="2023-03-09T23:29:22.254" v="481" actId="1076"/>
          <ac:spMkLst>
            <pc:docMk/>
            <pc:sldMk cId="3956995671" sldId="264"/>
            <ac:spMk id="32" creationId="{40FDCA2B-DABC-28F9-4ACC-2A33F4914AED}"/>
          </ac:spMkLst>
        </pc:spChg>
        <pc:spChg chg="add mod">
          <ac:chgData name="MeiYi TAN" userId="f9f029c9-d743-4d60-9f2c-e74bdec1ab07" providerId="ADAL" clId="{3F661D7B-FD69-4DAB-B4D0-73E523D840BB}" dt="2023-03-09T23:29:22.254" v="481" actId="1076"/>
          <ac:spMkLst>
            <pc:docMk/>
            <pc:sldMk cId="3956995671" sldId="264"/>
            <ac:spMk id="33" creationId="{A022FB61-EFA8-E413-CFFE-52C7BBF54AFC}"/>
          </ac:spMkLst>
        </pc:spChg>
        <pc:spChg chg="add mod">
          <ac:chgData name="MeiYi TAN" userId="f9f029c9-d743-4d60-9f2c-e74bdec1ab07" providerId="ADAL" clId="{3F661D7B-FD69-4DAB-B4D0-73E523D840BB}" dt="2023-03-09T23:29:25.514" v="482" actId="1076"/>
          <ac:spMkLst>
            <pc:docMk/>
            <pc:sldMk cId="3956995671" sldId="264"/>
            <ac:spMk id="34" creationId="{491CB992-070F-A640-A7D4-149B33AAA055}"/>
          </ac:spMkLst>
        </pc:spChg>
        <pc:spChg chg="add mod">
          <ac:chgData name="MeiYi TAN" userId="f9f029c9-d743-4d60-9f2c-e74bdec1ab07" providerId="ADAL" clId="{3F661D7B-FD69-4DAB-B4D0-73E523D840BB}" dt="2023-03-09T23:29:53.067" v="525" actId="20577"/>
          <ac:spMkLst>
            <pc:docMk/>
            <pc:sldMk cId="3956995671" sldId="264"/>
            <ac:spMk id="59" creationId="{528BE0CA-9D98-45BA-4A8B-6DE8D991DB9F}"/>
          </ac:spMkLst>
        </pc:spChg>
        <pc:spChg chg="add mod">
          <ac:chgData name="MeiYi TAN" userId="f9f029c9-d743-4d60-9f2c-e74bdec1ab07" providerId="ADAL" clId="{3F661D7B-FD69-4DAB-B4D0-73E523D840BB}" dt="2023-03-10T00:11:03.701" v="551" actId="20577"/>
          <ac:spMkLst>
            <pc:docMk/>
            <pc:sldMk cId="3956995671" sldId="264"/>
            <ac:spMk id="60" creationId="{3C4E7C0C-BD31-76F6-4BAC-B4AD0B71F794}"/>
          </ac:spMkLst>
        </pc:spChg>
        <pc:spChg chg="add mod">
          <ac:chgData name="MeiYi TAN" userId="f9f029c9-d743-4d60-9f2c-e74bdec1ab07" providerId="ADAL" clId="{3F661D7B-FD69-4DAB-B4D0-73E523D840BB}" dt="2023-03-10T00:11:49.103" v="581" actId="1076"/>
          <ac:spMkLst>
            <pc:docMk/>
            <pc:sldMk cId="3956995671" sldId="264"/>
            <ac:spMk id="63" creationId="{03171990-BE13-97FC-512A-4029B581A0C6}"/>
          </ac:spMkLst>
        </pc:spChg>
        <pc:spChg chg="add mod">
          <ac:chgData name="MeiYi TAN" userId="f9f029c9-d743-4d60-9f2c-e74bdec1ab07" providerId="ADAL" clId="{3F661D7B-FD69-4DAB-B4D0-73E523D840BB}" dt="2023-03-10T00:13:32.178" v="603" actId="1076"/>
          <ac:spMkLst>
            <pc:docMk/>
            <pc:sldMk cId="3956995671" sldId="264"/>
            <ac:spMk id="64" creationId="{78911E46-6136-0C14-24EA-2FBAF2A60DE7}"/>
          </ac:spMkLst>
        </pc:spChg>
        <pc:grpChg chg="del mod">
          <ac:chgData name="MeiYi TAN" userId="f9f029c9-d743-4d60-9f2c-e74bdec1ab07" providerId="ADAL" clId="{3F661D7B-FD69-4DAB-B4D0-73E523D840BB}" dt="2023-03-09T23:24:33.273" v="241"/>
          <ac:grpSpMkLst>
            <pc:docMk/>
            <pc:sldMk cId="3956995671" sldId="264"/>
            <ac:grpSpMk id="12" creationId="{1E5B82CA-4644-1C71-FDEB-2E66F29B4D51}"/>
          </ac:grpSpMkLst>
        </pc:grpChg>
        <pc:grpChg chg="mod">
          <ac:chgData name="MeiYi TAN" userId="f9f029c9-d743-4d60-9f2c-e74bdec1ab07" providerId="ADAL" clId="{3F661D7B-FD69-4DAB-B4D0-73E523D840BB}" dt="2023-03-09T23:24:33.273" v="241"/>
          <ac:grpSpMkLst>
            <pc:docMk/>
            <pc:sldMk cId="3956995671" sldId="264"/>
            <ac:grpSpMk id="19" creationId="{BE9B9114-EDEA-DB1D-0732-2B7E606BB61B}"/>
          </ac:grpSpMkLst>
        </pc:grpChg>
        <pc:grpChg chg="mod">
          <ac:chgData name="MeiYi TAN" userId="f9f029c9-d743-4d60-9f2c-e74bdec1ab07" providerId="ADAL" clId="{3F661D7B-FD69-4DAB-B4D0-73E523D840BB}" dt="2023-03-09T23:24:50.840" v="249"/>
          <ac:grpSpMkLst>
            <pc:docMk/>
            <pc:sldMk cId="3956995671" sldId="264"/>
            <ac:grpSpMk id="26" creationId="{BCE7E760-3D6E-5CE8-AAD4-A8DE2BF662FC}"/>
          </ac:grpSpMkLst>
        </pc:grpChg>
        <pc:grpChg chg="mod">
          <ac:chgData name="MeiYi TAN" userId="f9f029c9-d743-4d60-9f2c-e74bdec1ab07" providerId="ADAL" clId="{3F661D7B-FD69-4DAB-B4D0-73E523D840BB}" dt="2023-03-09T23:28:45.365" v="477" actId="164"/>
          <ac:grpSpMkLst>
            <pc:docMk/>
            <pc:sldMk cId="3956995671" sldId="264"/>
            <ac:grpSpMk id="40" creationId="{60772E90-9A5B-0758-F8EF-B962AEFC25B4}"/>
          </ac:grpSpMkLst>
        </pc:grpChg>
        <pc:grpChg chg="add del mod">
          <ac:chgData name="MeiYi TAN" userId="f9f029c9-d743-4d60-9f2c-e74bdec1ab07" providerId="ADAL" clId="{3F661D7B-FD69-4DAB-B4D0-73E523D840BB}" dt="2023-03-09T23:28:07.876" v="468"/>
          <ac:grpSpMkLst>
            <pc:docMk/>
            <pc:sldMk cId="3956995671" sldId="264"/>
            <ac:grpSpMk id="44" creationId="{73045043-5A3B-F7C2-57BE-478935706551}"/>
          </ac:grpSpMkLst>
        </pc:grpChg>
        <pc:grpChg chg="mod">
          <ac:chgData name="MeiYi TAN" userId="f9f029c9-d743-4d60-9f2c-e74bdec1ab07" providerId="ADAL" clId="{3F661D7B-FD69-4DAB-B4D0-73E523D840BB}" dt="2023-03-09T23:28:01.545" v="465"/>
          <ac:grpSpMkLst>
            <pc:docMk/>
            <pc:sldMk cId="3956995671" sldId="264"/>
            <ac:grpSpMk id="47" creationId="{CD87D159-6A49-3390-689B-FF78642B5E30}"/>
          </ac:grpSpMkLst>
        </pc:grpChg>
        <pc:grpChg chg="del mod">
          <ac:chgData name="MeiYi TAN" userId="f9f029c9-d743-4d60-9f2c-e74bdec1ab07" providerId="ADAL" clId="{3F661D7B-FD69-4DAB-B4D0-73E523D840BB}" dt="2023-03-09T23:28:09.310" v="471"/>
          <ac:grpSpMkLst>
            <pc:docMk/>
            <pc:sldMk cId="3956995671" sldId="264"/>
            <ac:grpSpMk id="49" creationId="{2FC3FDB5-5575-95CA-D6DE-DDF50341F3E3}"/>
          </ac:grpSpMkLst>
        </pc:grpChg>
        <pc:grpChg chg="mod">
          <ac:chgData name="MeiYi TAN" userId="f9f029c9-d743-4d60-9f2c-e74bdec1ab07" providerId="ADAL" clId="{3F661D7B-FD69-4DAB-B4D0-73E523D840BB}" dt="2023-03-09T23:28:45.365" v="477" actId="164"/>
          <ac:grpSpMkLst>
            <pc:docMk/>
            <pc:sldMk cId="3956995671" sldId="264"/>
            <ac:grpSpMk id="52" creationId="{AC63370A-ADC3-4F18-9CEB-20C04E93212C}"/>
          </ac:grpSpMkLst>
        </pc:grpChg>
        <pc:grpChg chg="del mod">
          <ac:chgData name="MeiYi TAN" userId="f9f029c9-d743-4d60-9f2c-e74bdec1ab07" providerId="ADAL" clId="{3F661D7B-FD69-4DAB-B4D0-73E523D840BB}" dt="2023-03-09T23:28:20.492" v="476"/>
          <ac:grpSpMkLst>
            <pc:docMk/>
            <pc:sldMk cId="3956995671" sldId="264"/>
            <ac:grpSpMk id="55" creationId="{CCB75A43-DEE5-6283-E54A-78357EFB9CD5}"/>
          </ac:grpSpMkLst>
        </pc:grpChg>
        <pc:grpChg chg="mod">
          <ac:chgData name="MeiYi TAN" userId="f9f029c9-d743-4d60-9f2c-e74bdec1ab07" providerId="ADAL" clId="{3F661D7B-FD69-4DAB-B4D0-73E523D840BB}" dt="2023-03-09T23:28:45.365" v="477" actId="164"/>
          <ac:grpSpMkLst>
            <pc:docMk/>
            <pc:sldMk cId="3956995671" sldId="264"/>
            <ac:grpSpMk id="57" creationId="{8E3ED737-D5B4-702A-6E39-7196B0BCAEB1}"/>
          </ac:grpSpMkLst>
        </pc:grpChg>
        <pc:grpChg chg="add mod">
          <ac:chgData name="MeiYi TAN" userId="f9f029c9-d743-4d60-9f2c-e74bdec1ab07" providerId="ADAL" clId="{3F661D7B-FD69-4DAB-B4D0-73E523D840BB}" dt="2023-03-09T23:28:45.365" v="477" actId="164"/>
          <ac:grpSpMkLst>
            <pc:docMk/>
            <pc:sldMk cId="3956995671" sldId="264"/>
            <ac:grpSpMk id="58" creationId="{99F057EC-EC22-8023-5112-9835DA682B63}"/>
          </ac:grpSpMkLst>
        </pc:grpChg>
        <pc:picChg chg="del">
          <ac:chgData name="MeiYi TAN" userId="f9f029c9-d743-4d60-9f2c-e74bdec1ab07" providerId="ADAL" clId="{3F661D7B-FD69-4DAB-B4D0-73E523D840BB}" dt="2023-03-09T14:02:10.927" v="54" actId="478"/>
          <ac:picMkLst>
            <pc:docMk/>
            <pc:sldMk cId="3956995671" sldId="264"/>
            <ac:picMk id="3" creationId="{B0D0E700-142C-4F04-ABBF-2CB2917F85BC}"/>
          </ac:picMkLst>
        </pc:picChg>
        <pc:picChg chg="add del mod">
          <ac:chgData name="MeiYi TAN" userId="f9f029c9-d743-4d60-9f2c-e74bdec1ab07" providerId="ADAL" clId="{3F661D7B-FD69-4DAB-B4D0-73E523D840BB}" dt="2023-03-09T23:27:28.715" v="445" actId="478"/>
          <ac:picMkLst>
            <pc:docMk/>
            <pc:sldMk cId="3956995671" sldId="264"/>
            <ac:picMk id="7" creationId="{12F95A84-391F-B90C-A3DE-2037109EB779}"/>
          </ac:picMkLst>
        </pc:picChg>
        <pc:inkChg chg="add mod">
          <ac:chgData name="MeiYi TAN" userId="f9f029c9-d743-4d60-9f2c-e74bdec1ab07" providerId="ADAL" clId="{3F661D7B-FD69-4DAB-B4D0-73E523D840BB}" dt="2023-03-09T23:24:33.273" v="241"/>
          <ac:inkMkLst>
            <pc:docMk/>
            <pc:sldMk cId="3956995671" sldId="264"/>
            <ac:inkMk id="5" creationId="{01730E9F-0CEF-0CAE-F8AE-0843931AA914}"/>
          </ac:inkMkLst>
        </pc:inkChg>
        <pc:inkChg chg="add mod">
          <ac:chgData name="MeiYi TAN" userId="f9f029c9-d743-4d60-9f2c-e74bdec1ab07" providerId="ADAL" clId="{3F661D7B-FD69-4DAB-B4D0-73E523D840BB}" dt="2023-03-09T23:24:33.273" v="241"/>
          <ac:inkMkLst>
            <pc:docMk/>
            <pc:sldMk cId="3956995671" sldId="264"/>
            <ac:inkMk id="6" creationId="{6FB56628-C1EC-5C16-4CD6-808B1C43639C}"/>
          </ac:inkMkLst>
        </pc:inkChg>
        <pc:inkChg chg="add mod">
          <ac:chgData name="MeiYi TAN" userId="f9f029c9-d743-4d60-9f2c-e74bdec1ab07" providerId="ADAL" clId="{3F661D7B-FD69-4DAB-B4D0-73E523D840BB}" dt="2023-03-09T23:24:33.273" v="241"/>
          <ac:inkMkLst>
            <pc:docMk/>
            <pc:sldMk cId="3956995671" sldId="264"/>
            <ac:inkMk id="8" creationId="{78EB6765-5AC0-29FC-10BE-5643EDBE3954}"/>
          </ac:inkMkLst>
        </pc:inkChg>
        <pc:inkChg chg="add mod">
          <ac:chgData name="MeiYi TAN" userId="f9f029c9-d743-4d60-9f2c-e74bdec1ab07" providerId="ADAL" clId="{3F661D7B-FD69-4DAB-B4D0-73E523D840BB}" dt="2023-03-09T23:24:33.273" v="241"/>
          <ac:inkMkLst>
            <pc:docMk/>
            <pc:sldMk cId="3956995671" sldId="264"/>
            <ac:inkMk id="9" creationId="{DA2736F1-AAFF-19C4-4D4B-43DF686509C2}"/>
          </ac:inkMkLst>
        </pc:inkChg>
        <pc:inkChg chg="add mod">
          <ac:chgData name="MeiYi TAN" userId="f9f029c9-d743-4d60-9f2c-e74bdec1ab07" providerId="ADAL" clId="{3F661D7B-FD69-4DAB-B4D0-73E523D840BB}" dt="2023-03-09T23:24:33.273" v="241"/>
          <ac:inkMkLst>
            <pc:docMk/>
            <pc:sldMk cId="3956995671" sldId="264"/>
            <ac:inkMk id="10" creationId="{D48DEE5E-357A-E40C-71A0-38E77D1D623A}"/>
          </ac:inkMkLst>
        </pc:inkChg>
        <pc:inkChg chg="add mod">
          <ac:chgData name="MeiYi TAN" userId="f9f029c9-d743-4d60-9f2c-e74bdec1ab07" providerId="ADAL" clId="{3F661D7B-FD69-4DAB-B4D0-73E523D840BB}" dt="2023-03-09T23:24:33.273" v="241"/>
          <ac:inkMkLst>
            <pc:docMk/>
            <pc:sldMk cId="3956995671" sldId="264"/>
            <ac:inkMk id="11" creationId="{1AB04931-10AA-4504-8600-60D17C236C36}"/>
          </ac:inkMkLst>
        </pc:inkChg>
        <pc:inkChg chg="add mod">
          <ac:chgData name="MeiYi TAN" userId="f9f029c9-d743-4d60-9f2c-e74bdec1ab07" providerId="ADAL" clId="{3F661D7B-FD69-4DAB-B4D0-73E523D840BB}" dt="2023-03-09T23:24:33.273" v="241"/>
          <ac:inkMkLst>
            <pc:docMk/>
            <pc:sldMk cId="3956995671" sldId="264"/>
            <ac:inkMk id="13" creationId="{7E71DDBC-3DA1-1B4C-A859-818F75E4E70D}"/>
          </ac:inkMkLst>
        </pc:inkChg>
        <pc:inkChg chg="add mod">
          <ac:chgData name="MeiYi TAN" userId="f9f029c9-d743-4d60-9f2c-e74bdec1ab07" providerId="ADAL" clId="{3F661D7B-FD69-4DAB-B4D0-73E523D840BB}" dt="2023-03-09T23:24:33.273" v="241"/>
          <ac:inkMkLst>
            <pc:docMk/>
            <pc:sldMk cId="3956995671" sldId="264"/>
            <ac:inkMk id="14" creationId="{4E5DB005-C7D2-A0C5-9903-17BC36062B83}"/>
          </ac:inkMkLst>
        </pc:inkChg>
        <pc:inkChg chg="add mod">
          <ac:chgData name="MeiYi TAN" userId="f9f029c9-d743-4d60-9f2c-e74bdec1ab07" providerId="ADAL" clId="{3F661D7B-FD69-4DAB-B4D0-73E523D840BB}" dt="2023-03-09T23:24:33.273" v="241"/>
          <ac:inkMkLst>
            <pc:docMk/>
            <pc:sldMk cId="3956995671" sldId="264"/>
            <ac:inkMk id="15" creationId="{6F04B15F-14BD-93FF-137B-36C36BC01120}"/>
          </ac:inkMkLst>
        </pc:inkChg>
        <pc:inkChg chg="add mod">
          <ac:chgData name="MeiYi TAN" userId="f9f029c9-d743-4d60-9f2c-e74bdec1ab07" providerId="ADAL" clId="{3F661D7B-FD69-4DAB-B4D0-73E523D840BB}" dt="2023-03-09T23:24:33.273" v="241"/>
          <ac:inkMkLst>
            <pc:docMk/>
            <pc:sldMk cId="3956995671" sldId="264"/>
            <ac:inkMk id="16" creationId="{88D73AB4-F288-021B-E68C-A4139DAB80FA}"/>
          </ac:inkMkLst>
        </pc:inkChg>
        <pc:inkChg chg="add mod">
          <ac:chgData name="MeiYi TAN" userId="f9f029c9-d743-4d60-9f2c-e74bdec1ab07" providerId="ADAL" clId="{3F661D7B-FD69-4DAB-B4D0-73E523D840BB}" dt="2023-03-09T23:24:33.273" v="241"/>
          <ac:inkMkLst>
            <pc:docMk/>
            <pc:sldMk cId="3956995671" sldId="264"/>
            <ac:inkMk id="17" creationId="{F27356C5-09CC-92C1-27E5-61103B3A47C5}"/>
          </ac:inkMkLst>
        </pc:inkChg>
        <pc:inkChg chg="add mod">
          <ac:chgData name="MeiYi TAN" userId="f9f029c9-d743-4d60-9f2c-e74bdec1ab07" providerId="ADAL" clId="{3F661D7B-FD69-4DAB-B4D0-73E523D840BB}" dt="2023-03-09T23:24:33.273" v="241"/>
          <ac:inkMkLst>
            <pc:docMk/>
            <pc:sldMk cId="3956995671" sldId="264"/>
            <ac:inkMk id="18" creationId="{AEC563AF-D8E5-DCAB-DB25-8B94877671A7}"/>
          </ac:inkMkLst>
        </pc:inkChg>
        <pc:inkChg chg="add mod">
          <ac:chgData name="MeiYi TAN" userId="f9f029c9-d743-4d60-9f2c-e74bdec1ab07" providerId="ADAL" clId="{3F661D7B-FD69-4DAB-B4D0-73E523D840BB}" dt="2023-03-09T23:24:50.840" v="249"/>
          <ac:inkMkLst>
            <pc:docMk/>
            <pc:sldMk cId="3956995671" sldId="264"/>
            <ac:inkMk id="20" creationId="{277BE593-5D7B-86F7-14E1-3D1413FCC791}"/>
          </ac:inkMkLst>
        </pc:inkChg>
        <pc:inkChg chg="add mod">
          <ac:chgData name="MeiYi TAN" userId="f9f029c9-d743-4d60-9f2c-e74bdec1ab07" providerId="ADAL" clId="{3F661D7B-FD69-4DAB-B4D0-73E523D840BB}" dt="2023-03-09T23:24:50.840" v="249"/>
          <ac:inkMkLst>
            <pc:docMk/>
            <pc:sldMk cId="3956995671" sldId="264"/>
            <ac:inkMk id="21" creationId="{14F60A95-89C9-90DA-41EC-B1A6461FEEEA}"/>
          </ac:inkMkLst>
        </pc:inkChg>
        <pc:inkChg chg="add mod">
          <ac:chgData name="MeiYi TAN" userId="f9f029c9-d743-4d60-9f2c-e74bdec1ab07" providerId="ADAL" clId="{3F661D7B-FD69-4DAB-B4D0-73E523D840BB}" dt="2023-03-09T23:24:50.840" v="249"/>
          <ac:inkMkLst>
            <pc:docMk/>
            <pc:sldMk cId="3956995671" sldId="264"/>
            <ac:inkMk id="22" creationId="{38D601D9-BA72-24FA-7633-D156D0DBC775}"/>
          </ac:inkMkLst>
        </pc:inkChg>
        <pc:inkChg chg="add mod">
          <ac:chgData name="MeiYi TAN" userId="f9f029c9-d743-4d60-9f2c-e74bdec1ab07" providerId="ADAL" clId="{3F661D7B-FD69-4DAB-B4D0-73E523D840BB}" dt="2023-03-09T23:24:50.840" v="249"/>
          <ac:inkMkLst>
            <pc:docMk/>
            <pc:sldMk cId="3956995671" sldId="264"/>
            <ac:inkMk id="23" creationId="{7D5AD92E-A48F-EDEE-EB89-A9D9F8624CB9}"/>
          </ac:inkMkLst>
        </pc:inkChg>
        <pc:inkChg chg="add mod">
          <ac:chgData name="MeiYi TAN" userId="f9f029c9-d743-4d60-9f2c-e74bdec1ab07" providerId="ADAL" clId="{3F661D7B-FD69-4DAB-B4D0-73E523D840BB}" dt="2023-03-09T23:24:50.840" v="249"/>
          <ac:inkMkLst>
            <pc:docMk/>
            <pc:sldMk cId="3956995671" sldId="264"/>
            <ac:inkMk id="24" creationId="{62269CAC-BCE4-829C-BD34-DEFD756136DE}"/>
          </ac:inkMkLst>
        </pc:inkChg>
        <pc:inkChg chg="add mod">
          <ac:chgData name="MeiYi TAN" userId="f9f029c9-d743-4d60-9f2c-e74bdec1ab07" providerId="ADAL" clId="{3F661D7B-FD69-4DAB-B4D0-73E523D840BB}" dt="2023-03-09T23:24:50.840" v="249"/>
          <ac:inkMkLst>
            <pc:docMk/>
            <pc:sldMk cId="3956995671" sldId="264"/>
            <ac:inkMk id="25" creationId="{4CBBD276-B35B-0BE8-D957-927191ADCFA9}"/>
          </ac:inkMkLst>
        </pc:inkChg>
        <pc:inkChg chg="add">
          <ac:chgData name="MeiYi TAN" userId="f9f029c9-d743-4d60-9f2c-e74bdec1ab07" providerId="ADAL" clId="{3F661D7B-FD69-4DAB-B4D0-73E523D840BB}" dt="2023-03-09T23:24:59.929" v="251" actId="9405"/>
          <ac:inkMkLst>
            <pc:docMk/>
            <pc:sldMk cId="3956995671" sldId="264"/>
            <ac:inkMk id="27" creationId="{103FF883-3E9B-811C-BE35-34210786543C}"/>
          </ac:inkMkLst>
        </pc:inkChg>
        <pc:inkChg chg="add mod">
          <ac:chgData name="MeiYi TAN" userId="f9f029c9-d743-4d60-9f2c-e74bdec1ab07" providerId="ADAL" clId="{3F661D7B-FD69-4DAB-B4D0-73E523D840BB}" dt="2023-03-09T23:28:00.658" v="463"/>
          <ac:inkMkLst>
            <pc:docMk/>
            <pc:sldMk cId="3956995671" sldId="264"/>
            <ac:inkMk id="35" creationId="{20D5C324-ACE5-9D63-DA65-5B4ACD60479B}"/>
          </ac:inkMkLst>
        </pc:inkChg>
        <pc:inkChg chg="add mod">
          <ac:chgData name="MeiYi TAN" userId="f9f029c9-d743-4d60-9f2c-e74bdec1ab07" providerId="ADAL" clId="{3F661D7B-FD69-4DAB-B4D0-73E523D840BB}" dt="2023-03-09T23:28:00.658" v="463"/>
          <ac:inkMkLst>
            <pc:docMk/>
            <pc:sldMk cId="3956995671" sldId="264"/>
            <ac:inkMk id="36" creationId="{C93453EC-8491-32E9-CF91-9C1F3463F526}"/>
          </ac:inkMkLst>
        </pc:inkChg>
        <pc:inkChg chg="add mod">
          <ac:chgData name="MeiYi TAN" userId="f9f029c9-d743-4d60-9f2c-e74bdec1ab07" providerId="ADAL" clId="{3F661D7B-FD69-4DAB-B4D0-73E523D840BB}" dt="2023-03-09T23:28:00.658" v="463"/>
          <ac:inkMkLst>
            <pc:docMk/>
            <pc:sldMk cId="3956995671" sldId="264"/>
            <ac:inkMk id="37" creationId="{BB0557EB-8593-4E40-0FF7-B1413291F8F8}"/>
          </ac:inkMkLst>
        </pc:inkChg>
        <pc:inkChg chg="add mod">
          <ac:chgData name="MeiYi TAN" userId="f9f029c9-d743-4d60-9f2c-e74bdec1ab07" providerId="ADAL" clId="{3F661D7B-FD69-4DAB-B4D0-73E523D840BB}" dt="2023-03-09T23:28:00.658" v="463"/>
          <ac:inkMkLst>
            <pc:docMk/>
            <pc:sldMk cId="3956995671" sldId="264"/>
            <ac:inkMk id="38" creationId="{A0B3CC3B-3993-225A-1907-79D5C10E395F}"/>
          </ac:inkMkLst>
        </pc:inkChg>
        <pc:inkChg chg="add del mod">
          <ac:chgData name="MeiYi TAN" userId="f9f029c9-d743-4d60-9f2c-e74bdec1ab07" providerId="ADAL" clId="{3F661D7B-FD69-4DAB-B4D0-73E523D840BB}" dt="2023-03-09T23:28:00.658" v="463"/>
          <ac:inkMkLst>
            <pc:docMk/>
            <pc:sldMk cId="3956995671" sldId="264"/>
            <ac:inkMk id="39" creationId="{75344DEF-DA68-A12E-1192-F6CCC25C1AA3}"/>
          </ac:inkMkLst>
        </pc:inkChg>
        <pc:inkChg chg="add mod">
          <ac:chgData name="MeiYi TAN" userId="f9f029c9-d743-4d60-9f2c-e74bdec1ab07" providerId="ADAL" clId="{3F661D7B-FD69-4DAB-B4D0-73E523D840BB}" dt="2023-03-09T23:28:09.310" v="471"/>
          <ac:inkMkLst>
            <pc:docMk/>
            <pc:sldMk cId="3956995671" sldId="264"/>
            <ac:inkMk id="41" creationId="{17CB320A-2D7A-B905-0E98-9E03006BA9EB}"/>
          </ac:inkMkLst>
        </pc:inkChg>
        <pc:inkChg chg="add del mod">
          <ac:chgData name="MeiYi TAN" userId="f9f029c9-d743-4d60-9f2c-e74bdec1ab07" providerId="ADAL" clId="{3F661D7B-FD69-4DAB-B4D0-73E523D840BB}" dt="2023-03-09T23:28:09.310" v="471"/>
          <ac:inkMkLst>
            <pc:docMk/>
            <pc:sldMk cId="3956995671" sldId="264"/>
            <ac:inkMk id="42" creationId="{0EC7FA0D-7BE0-D56C-3394-A28B9EDEA946}"/>
          </ac:inkMkLst>
        </pc:inkChg>
        <pc:inkChg chg="add del mod">
          <ac:chgData name="MeiYi TAN" userId="f9f029c9-d743-4d60-9f2c-e74bdec1ab07" providerId="ADAL" clId="{3F661D7B-FD69-4DAB-B4D0-73E523D840BB}" dt="2023-03-09T23:28:03.111" v="466"/>
          <ac:inkMkLst>
            <pc:docMk/>
            <pc:sldMk cId="3956995671" sldId="264"/>
            <ac:inkMk id="43" creationId="{159E3B6D-5EF1-111B-FA74-DC9DEE6B2DCA}"/>
          </ac:inkMkLst>
        </pc:inkChg>
        <pc:inkChg chg="add mod">
          <ac:chgData name="MeiYi TAN" userId="f9f029c9-d743-4d60-9f2c-e74bdec1ab07" providerId="ADAL" clId="{3F661D7B-FD69-4DAB-B4D0-73E523D840BB}" dt="2023-03-09T23:28:09.310" v="471"/>
          <ac:inkMkLst>
            <pc:docMk/>
            <pc:sldMk cId="3956995671" sldId="264"/>
            <ac:inkMk id="45" creationId="{B4CF63FD-DA5C-05CA-9FCD-DA6F3DDFEB73}"/>
          </ac:inkMkLst>
        </pc:inkChg>
        <pc:inkChg chg="add del mod">
          <ac:chgData name="MeiYi TAN" userId="f9f029c9-d743-4d60-9f2c-e74bdec1ab07" providerId="ADAL" clId="{3F661D7B-FD69-4DAB-B4D0-73E523D840BB}" dt="2023-03-09T23:28:01.545" v="465"/>
          <ac:inkMkLst>
            <pc:docMk/>
            <pc:sldMk cId="3956995671" sldId="264"/>
            <ac:inkMk id="46" creationId="{4686B95B-0F08-1E74-ABB0-0524D3AD3B00}"/>
          </ac:inkMkLst>
        </pc:inkChg>
        <pc:inkChg chg="add mod">
          <ac:chgData name="MeiYi TAN" userId="f9f029c9-d743-4d60-9f2c-e74bdec1ab07" providerId="ADAL" clId="{3F661D7B-FD69-4DAB-B4D0-73E523D840BB}" dt="2023-03-09T23:28:09.310" v="471"/>
          <ac:inkMkLst>
            <pc:docMk/>
            <pc:sldMk cId="3956995671" sldId="264"/>
            <ac:inkMk id="48" creationId="{A9700877-F32F-98FD-6117-0F1047D7CFBE}"/>
          </ac:inkMkLst>
        </pc:inkChg>
        <pc:inkChg chg="add mod">
          <ac:chgData name="MeiYi TAN" userId="f9f029c9-d743-4d60-9f2c-e74bdec1ab07" providerId="ADAL" clId="{3F661D7B-FD69-4DAB-B4D0-73E523D840BB}" dt="2023-03-09T23:28:09.310" v="471"/>
          <ac:inkMkLst>
            <pc:docMk/>
            <pc:sldMk cId="3956995671" sldId="264"/>
            <ac:inkMk id="50" creationId="{C72E8342-4814-637D-1A3E-8EB4F8C9F0F7}"/>
          </ac:inkMkLst>
        </pc:inkChg>
        <pc:inkChg chg="add mod">
          <ac:chgData name="MeiYi TAN" userId="f9f029c9-d743-4d60-9f2c-e74bdec1ab07" providerId="ADAL" clId="{3F661D7B-FD69-4DAB-B4D0-73E523D840BB}" dt="2023-03-09T23:28:09.310" v="471"/>
          <ac:inkMkLst>
            <pc:docMk/>
            <pc:sldMk cId="3956995671" sldId="264"/>
            <ac:inkMk id="51" creationId="{3D1554D9-827D-596E-8B96-A27EE7535CB3}"/>
          </ac:inkMkLst>
        </pc:inkChg>
        <pc:inkChg chg="add mod">
          <ac:chgData name="MeiYi TAN" userId="f9f029c9-d743-4d60-9f2c-e74bdec1ab07" providerId="ADAL" clId="{3F661D7B-FD69-4DAB-B4D0-73E523D840BB}" dt="2023-03-09T23:28:20.492" v="476"/>
          <ac:inkMkLst>
            <pc:docMk/>
            <pc:sldMk cId="3956995671" sldId="264"/>
            <ac:inkMk id="53" creationId="{B29746DB-457E-1BB2-E048-3D0B6AE8D5EF}"/>
          </ac:inkMkLst>
        </pc:inkChg>
        <pc:inkChg chg="add mod">
          <ac:chgData name="MeiYi TAN" userId="f9f029c9-d743-4d60-9f2c-e74bdec1ab07" providerId="ADAL" clId="{3F661D7B-FD69-4DAB-B4D0-73E523D840BB}" dt="2023-03-09T23:28:20.492" v="476"/>
          <ac:inkMkLst>
            <pc:docMk/>
            <pc:sldMk cId="3956995671" sldId="264"/>
            <ac:inkMk id="54" creationId="{ABCF30AB-921B-2E28-20E6-0A2C73D5484B}"/>
          </ac:inkMkLst>
        </pc:inkChg>
        <pc:inkChg chg="add mod">
          <ac:chgData name="MeiYi TAN" userId="f9f029c9-d743-4d60-9f2c-e74bdec1ab07" providerId="ADAL" clId="{3F661D7B-FD69-4DAB-B4D0-73E523D840BB}" dt="2023-03-09T23:28:20.492" v="476"/>
          <ac:inkMkLst>
            <pc:docMk/>
            <pc:sldMk cId="3956995671" sldId="264"/>
            <ac:inkMk id="56" creationId="{B7123002-C455-BC06-3B07-80856D3F4EF4}"/>
          </ac:inkMkLst>
        </pc:inkChg>
        <pc:inkChg chg="add">
          <ac:chgData name="MeiYi TAN" userId="f9f029c9-d743-4d60-9f2c-e74bdec1ab07" providerId="ADAL" clId="{3F661D7B-FD69-4DAB-B4D0-73E523D840BB}" dt="2023-03-10T00:10:09.868" v="545" actId="9405"/>
          <ac:inkMkLst>
            <pc:docMk/>
            <pc:sldMk cId="3956995671" sldId="264"/>
            <ac:inkMk id="61" creationId="{A83FFD06-5ABB-0046-0380-AB16612A064A}"/>
          </ac:inkMkLst>
        </pc:inkChg>
        <pc:inkChg chg="add">
          <ac:chgData name="MeiYi TAN" userId="f9f029c9-d743-4d60-9f2c-e74bdec1ab07" providerId="ADAL" clId="{3F661D7B-FD69-4DAB-B4D0-73E523D840BB}" dt="2023-03-10T00:10:11.228" v="546" actId="9405"/>
          <ac:inkMkLst>
            <pc:docMk/>
            <pc:sldMk cId="3956995671" sldId="264"/>
            <ac:inkMk id="62" creationId="{7E1F0CA9-5594-027F-2DAB-EE130C32E0D7}"/>
          </ac:inkMkLst>
        </pc:inkChg>
      </pc:sldChg>
      <pc:sldChg chg="del">
        <pc:chgData name="MeiYi TAN" userId="f9f029c9-d743-4d60-9f2c-e74bdec1ab07" providerId="ADAL" clId="{3F661D7B-FD69-4DAB-B4D0-73E523D840BB}" dt="2023-03-09T14:01:34.084" v="48" actId="47"/>
        <pc:sldMkLst>
          <pc:docMk/>
          <pc:sldMk cId="314037390" sldId="266"/>
        </pc:sldMkLst>
      </pc:sldChg>
      <pc:sldChg chg="del">
        <pc:chgData name="MeiYi TAN" userId="f9f029c9-d743-4d60-9f2c-e74bdec1ab07" providerId="ADAL" clId="{3F661D7B-FD69-4DAB-B4D0-73E523D840BB}" dt="2023-03-09T14:01:34.084" v="48" actId="47"/>
        <pc:sldMkLst>
          <pc:docMk/>
          <pc:sldMk cId="4283984355" sldId="267"/>
        </pc:sldMkLst>
      </pc:sldChg>
      <pc:sldChg chg="addSp delSp modSp add mod delAnim modAnim">
        <pc:chgData name="MeiYi TAN" userId="f9f029c9-d743-4d60-9f2c-e74bdec1ab07" providerId="ADAL" clId="{3F661D7B-FD69-4DAB-B4D0-73E523D840BB}" dt="2023-03-10T02:09:41.569" v="961" actId="478"/>
        <pc:sldMkLst>
          <pc:docMk/>
          <pc:sldMk cId="766026793" sldId="268"/>
        </pc:sldMkLst>
        <pc:spChg chg="add mod">
          <ac:chgData name="MeiYi TAN" userId="f9f029c9-d743-4d60-9f2c-e74bdec1ab07" providerId="ADAL" clId="{3F661D7B-FD69-4DAB-B4D0-73E523D840BB}" dt="2023-03-09T14:01:25.523" v="47"/>
          <ac:spMkLst>
            <pc:docMk/>
            <pc:sldMk cId="766026793" sldId="268"/>
            <ac:spMk id="2" creationId="{9732FF2D-8517-555C-831B-23C99D898755}"/>
          </ac:spMkLst>
        </pc:spChg>
        <pc:spChg chg="add mod">
          <ac:chgData name="MeiYi TAN" userId="f9f029c9-d743-4d60-9f2c-e74bdec1ab07" providerId="ADAL" clId="{3F661D7B-FD69-4DAB-B4D0-73E523D840BB}" dt="2023-03-10T02:06:48.049" v="864" actId="1076"/>
          <ac:spMkLst>
            <pc:docMk/>
            <pc:sldMk cId="766026793" sldId="268"/>
            <ac:spMk id="3" creationId="{26DA9EBE-002F-1B6D-8555-E27AB8C3E97E}"/>
          </ac:spMkLst>
        </pc:spChg>
        <pc:spChg chg="add mod">
          <ac:chgData name="MeiYi TAN" userId="f9f029c9-d743-4d60-9f2c-e74bdec1ab07" providerId="ADAL" clId="{3F661D7B-FD69-4DAB-B4D0-73E523D840BB}" dt="2023-03-10T02:06:48.049" v="864" actId="1076"/>
          <ac:spMkLst>
            <pc:docMk/>
            <pc:sldMk cId="766026793" sldId="268"/>
            <ac:spMk id="4" creationId="{0B69C1DF-CE85-40FB-A71E-86B38E1B67D4}"/>
          </ac:spMkLst>
        </pc:spChg>
        <pc:spChg chg="del mod">
          <ac:chgData name="MeiYi TAN" userId="f9f029c9-d743-4d60-9f2c-e74bdec1ab07" providerId="ADAL" clId="{3F661D7B-FD69-4DAB-B4D0-73E523D840BB}" dt="2023-03-09T14:01:25.285" v="46" actId="478"/>
          <ac:spMkLst>
            <pc:docMk/>
            <pc:sldMk cId="766026793" sldId="268"/>
            <ac:spMk id="4" creationId="{677B4E38-5262-4733-BF8B-454E23642A4B}"/>
          </ac:spMkLst>
        </pc:spChg>
        <pc:spChg chg="mod">
          <ac:chgData name="MeiYi TAN" userId="f9f029c9-d743-4d60-9f2c-e74bdec1ab07" providerId="ADAL" clId="{3F661D7B-FD69-4DAB-B4D0-73E523D840BB}" dt="2023-03-10T02:08:49.859" v="926" actId="1076"/>
          <ac:spMkLst>
            <pc:docMk/>
            <pc:sldMk cId="766026793" sldId="268"/>
            <ac:spMk id="6" creationId="{304CA44D-9CC8-4C9B-9AA7-A9D5D5A7B452}"/>
          </ac:spMkLst>
        </pc:spChg>
        <pc:spChg chg="add mod">
          <ac:chgData name="MeiYi TAN" userId="f9f029c9-d743-4d60-9f2c-e74bdec1ab07" providerId="ADAL" clId="{3F661D7B-FD69-4DAB-B4D0-73E523D840BB}" dt="2023-03-10T02:06:53.700" v="865" actId="1076"/>
          <ac:spMkLst>
            <pc:docMk/>
            <pc:sldMk cId="766026793" sldId="268"/>
            <ac:spMk id="7" creationId="{F9A8397D-48A5-6AF1-DCC1-FB1BEC1B936B}"/>
          </ac:spMkLst>
        </pc:spChg>
        <pc:spChg chg="add mod">
          <ac:chgData name="MeiYi TAN" userId="f9f029c9-d743-4d60-9f2c-e74bdec1ab07" providerId="ADAL" clId="{3F661D7B-FD69-4DAB-B4D0-73E523D840BB}" dt="2023-03-10T02:08:07.797" v="908" actId="20577"/>
          <ac:spMkLst>
            <pc:docMk/>
            <pc:sldMk cId="766026793" sldId="268"/>
            <ac:spMk id="8" creationId="{FDF223D7-CBA7-A4C3-A123-615EA4B37CC7}"/>
          </ac:spMkLst>
        </pc:spChg>
        <pc:spChg chg="add mod">
          <ac:chgData name="MeiYi TAN" userId="f9f029c9-d743-4d60-9f2c-e74bdec1ab07" providerId="ADAL" clId="{3F661D7B-FD69-4DAB-B4D0-73E523D840BB}" dt="2023-03-10T02:07:44.392" v="904" actId="1076"/>
          <ac:spMkLst>
            <pc:docMk/>
            <pc:sldMk cId="766026793" sldId="268"/>
            <ac:spMk id="9" creationId="{8C30D9EC-F50C-8952-EF07-D828D29ECC29}"/>
          </ac:spMkLst>
        </pc:spChg>
        <pc:spChg chg="add mod">
          <ac:chgData name="MeiYi TAN" userId="f9f029c9-d743-4d60-9f2c-e74bdec1ab07" providerId="ADAL" clId="{3F661D7B-FD69-4DAB-B4D0-73E523D840BB}" dt="2023-03-10T02:08:32.351" v="916" actId="20577"/>
          <ac:spMkLst>
            <pc:docMk/>
            <pc:sldMk cId="766026793" sldId="268"/>
            <ac:spMk id="10" creationId="{584CE33D-9BDD-04F2-03EE-0086CD86351C}"/>
          </ac:spMkLst>
        </pc:spChg>
        <pc:spChg chg="add mod">
          <ac:chgData name="MeiYi TAN" userId="f9f029c9-d743-4d60-9f2c-e74bdec1ab07" providerId="ADAL" clId="{3F661D7B-FD69-4DAB-B4D0-73E523D840BB}" dt="2023-03-10T02:08:53.383" v="927" actId="1076"/>
          <ac:spMkLst>
            <pc:docMk/>
            <pc:sldMk cId="766026793" sldId="268"/>
            <ac:spMk id="11" creationId="{0E68DC4D-AB9C-74B7-7A4D-CCA40D1A0829}"/>
          </ac:spMkLst>
        </pc:spChg>
        <pc:spChg chg="add mod">
          <ac:chgData name="MeiYi TAN" userId="f9f029c9-d743-4d60-9f2c-e74bdec1ab07" providerId="ADAL" clId="{3F661D7B-FD69-4DAB-B4D0-73E523D840BB}" dt="2023-03-10T02:09:10.336" v="935" actId="1076"/>
          <ac:spMkLst>
            <pc:docMk/>
            <pc:sldMk cId="766026793" sldId="268"/>
            <ac:spMk id="12" creationId="{FE5DBB35-BA65-B7E7-3BFA-A0F8233EC060}"/>
          </ac:spMkLst>
        </pc:spChg>
        <pc:spChg chg="add mod">
          <ac:chgData name="MeiYi TAN" userId="f9f029c9-d743-4d60-9f2c-e74bdec1ab07" providerId="ADAL" clId="{3F661D7B-FD69-4DAB-B4D0-73E523D840BB}" dt="2023-03-10T02:09:37.605" v="960" actId="20577"/>
          <ac:spMkLst>
            <pc:docMk/>
            <pc:sldMk cId="766026793" sldId="268"/>
            <ac:spMk id="13" creationId="{61C75C9F-315A-E337-1686-FBBDEB52A6F6}"/>
          </ac:spMkLst>
        </pc:spChg>
        <pc:picChg chg="mod">
          <ac:chgData name="MeiYi TAN" userId="f9f029c9-d743-4d60-9f2c-e74bdec1ab07" providerId="ADAL" clId="{3F661D7B-FD69-4DAB-B4D0-73E523D840BB}" dt="2023-03-10T02:06:41.253" v="863" actId="1076"/>
          <ac:picMkLst>
            <pc:docMk/>
            <pc:sldMk cId="766026793" sldId="268"/>
            <ac:picMk id="5" creationId="{876947A5-EECB-4726-A4B4-FF6278DB53D6}"/>
          </ac:picMkLst>
        </pc:picChg>
        <pc:picChg chg="del">
          <ac:chgData name="MeiYi TAN" userId="f9f029c9-d743-4d60-9f2c-e74bdec1ab07" providerId="ADAL" clId="{3F661D7B-FD69-4DAB-B4D0-73E523D840BB}" dt="2023-03-10T02:06:33.249" v="861" actId="478"/>
          <ac:picMkLst>
            <pc:docMk/>
            <pc:sldMk cId="766026793" sldId="268"/>
            <ac:picMk id="99" creationId="{E7C4AE02-8257-41B8-B7FC-B76895D67D7F}"/>
          </ac:picMkLst>
        </pc:picChg>
        <pc:picChg chg="del">
          <ac:chgData name="MeiYi TAN" userId="f9f029c9-d743-4d60-9f2c-e74bdec1ab07" providerId="ADAL" clId="{3F661D7B-FD69-4DAB-B4D0-73E523D840BB}" dt="2023-03-10T02:08:00.300" v="905" actId="478"/>
          <ac:picMkLst>
            <pc:docMk/>
            <pc:sldMk cId="766026793" sldId="268"/>
            <ac:picMk id="100" creationId="{4B7F57C3-C54F-4C32-BA2A-CD1C19BA89C2}"/>
          </ac:picMkLst>
        </pc:picChg>
        <pc:picChg chg="del">
          <ac:chgData name="MeiYi TAN" userId="f9f029c9-d743-4d60-9f2c-e74bdec1ab07" providerId="ADAL" clId="{3F661D7B-FD69-4DAB-B4D0-73E523D840BB}" dt="2023-03-10T02:09:41.569" v="961" actId="478"/>
          <ac:picMkLst>
            <pc:docMk/>
            <pc:sldMk cId="766026793" sldId="268"/>
            <ac:picMk id="179" creationId="{CC68946C-DE70-48DC-A405-CF275B9BF8C7}"/>
          </ac:picMkLst>
        </pc:picChg>
        <pc:picChg chg="del">
          <ac:chgData name="MeiYi TAN" userId="f9f029c9-d743-4d60-9f2c-e74bdec1ab07" providerId="ADAL" clId="{3F661D7B-FD69-4DAB-B4D0-73E523D840BB}" dt="2023-03-10T02:09:13.731" v="936" actId="478"/>
          <ac:picMkLst>
            <pc:docMk/>
            <pc:sldMk cId="766026793" sldId="268"/>
            <ac:picMk id="180" creationId="{BD146356-81EC-4C2A-A37E-DE6FD10D4162}"/>
          </ac:picMkLst>
        </pc:picChg>
      </pc:sldChg>
      <pc:sldChg chg="addSp delSp modSp add mod delAnim modAnim">
        <pc:chgData name="MeiYi TAN" userId="f9f029c9-d743-4d60-9f2c-e74bdec1ab07" providerId="ADAL" clId="{3F661D7B-FD69-4DAB-B4D0-73E523D840BB}" dt="2023-03-10T02:11:13.522" v="1056" actId="1076"/>
        <pc:sldMkLst>
          <pc:docMk/>
          <pc:sldMk cId="1508791986" sldId="269"/>
        </pc:sldMkLst>
        <pc:spChg chg="add mod">
          <ac:chgData name="MeiYi TAN" userId="f9f029c9-d743-4d60-9f2c-e74bdec1ab07" providerId="ADAL" clId="{3F661D7B-FD69-4DAB-B4D0-73E523D840BB}" dt="2023-03-09T14:01:22.049" v="45"/>
          <ac:spMkLst>
            <pc:docMk/>
            <pc:sldMk cId="1508791986" sldId="269"/>
            <ac:spMk id="2" creationId="{82D1EB40-304F-94E3-835B-FA353035D753}"/>
          </ac:spMkLst>
        </pc:spChg>
        <pc:spChg chg="del mod">
          <ac:chgData name="MeiYi TAN" userId="f9f029c9-d743-4d60-9f2c-e74bdec1ab07" providerId="ADAL" clId="{3F661D7B-FD69-4DAB-B4D0-73E523D840BB}" dt="2023-03-09T14:01:21.840" v="44" actId="478"/>
          <ac:spMkLst>
            <pc:docMk/>
            <pc:sldMk cId="1508791986" sldId="269"/>
            <ac:spMk id="4" creationId="{89D82520-5C4B-4FED-831C-105560102665}"/>
          </ac:spMkLst>
        </pc:spChg>
        <pc:spChg chg="add mod">
          <ac:chgData name="MeiYi TAN" userId="f9f029c9-d743-4d60-9f2c-e74bdec1ab07" providerId="ADAL" clId="{3F661D7B-FD69-4DAB-B4D0-73E523D840BB}" dt="2023-03-10T02:10:51.670" v="1026" actId="1076"/>
          <ac:spMkLst>
            <pc:docMk/>
            <pc:sldMk cId="1508791986" sldId="269"/>
            <ac:spMk id="4" creationId="{D511653D-BD4F-EDE9-6ECB-760BA79BA175}"/>
          </ac:spMkLst>
        </pc:spChg>
        <pc:spChg chg="mod">
          <ac:chgData name="MeiYi TAN" userId="f9f029c9-d743-4d60-9f2c-e74bdec1ab07" providerId="ADAL" clId="{3F661D7B-FD69-4DAB-B4D0-73E523D840BB}" dt="2023-03-10T02:09:50.704" v="962" actId="113"/>
          <ac:spMkLst>
            <pc:docMk/>
            <pc:sldMk cId="1508791986" sldId="269"/>
            <ac:spMk id="5" creationId="{551C254A-C176-42A8-BCE9-100E1248DA78}"/>
          </ac:spMkLst>
        </pc:spChg>
        <pc:spChg chg="add mod">
          <ac:chgData name="MeiYi TAN" userId="f9f029c9-d743-4d60-9f2c-e74bdec1ab07" providerId="ADAL" clId="{3F661D7B-FD69-4DAB-B4D0-73E523D840BB}" dt="2023-03-10T02:10:31.486" v="1014" actId="20577"/>
          <ac:spMkLst>
            <pc:docMk/>
            <pc:sldMk cId="1508791986" sldId="269"/>
            <ac:spMk id="6" creationId="{B5F69F90-F4EA-A62F-D08E-B23BEDF38EB3}"/>
          </ac:spMkLst>
        </pc:spChg>
        <pc:spChg chg="add mod">
          <ac:chgData name="MeiYi TAN" userId="f9f029c9-d743-4d60-9f2c-e74bdec1ab07" providerId="ADAL" clId="{3F661D7B-FD69-4DAB-B4D0-73E523D840BB}" dt="2023-03-10T02:10:38.556" v="1019" actId="20577"/>
          <ac:spMkLst>
            <pc:docMk/>
            <pc:sldMk cId="1508791986" sldId="269"/>
            <ac:spMk id="7" creationId="{8F58687D-A52C-0D71-A577-B17FA32A4D89}"/>
          </ac:spMkLst>
        </pc:spChg>
        <pc:spChg chg="add mod">
          <ac:chgData name="MeiYi TAN" userId="f9f029c9-d743-4d60-9f2c-e74bdec1ab07" providerId="ADAL" clId="{3F661D7B-FD69-4DAB-B4D0-73E523D840BB}" dt="2023-03-10T02:11:13.522" v="1056" actId="1076"/>
          <ac:spMkLst>
            <pc:docMk/>
            <pc:sldMk cId="1508791986" sldId="269"/>
            <ac:spMk id="8" creationId="{7FA0E026-3B9E-F680-C8D2-EFD6A07DD26E}"/>
          </ac:spMkLst>
        </pc:spChg>
        <pc:picChg chg="del">
          <ac:chgData name="MeiYi TAN" userId="f9f029c9-d743-4d60-9f2c-e74bdec1ab07" providerId="ADAL" clId="{3F661D7B-FD69-4DAB-B4D0-73E523D840BB}" dt="2023-03-10T02:10:20.748" v="1010" actId="478"/>
          <ac:picMkLst>
            <pc:docMk/>
            <pc:sldMk cId="1508791986" sldId="269"/>
            <ac:picMk id="95" creationId="{1C39F1B0-DB1B-46CB-8D16-FBBA605EDA52}"/>
          </ac:picMkLst>
        </pc:picChg>
        <pc:picChg chg="del">
          <ac:chgData name="MeiYi TAN" userId="f9f029c9-d743-4d60-9f2c-e74bdec1ab07" providerId="ADAL" clId="{3F661D7B-FD69-4DAB-B4D0-73E523D840BB}" dt="2023-03-10T02:11:08.634" v="1054" actId="478"/>
          <ac:picMkLst>
            <pc:docMk/>
            <pc:sldMk cId="1508791986" sldId="269"/>
            <ac:picMk id="96" creationId="{D58745C1-1FFD-4FBC-AD25-939615D2A484}"/>
          </ac:picMkLst>
        </pc:picChg>
        <pc:picChg chg="del">
          <ac:chgData name="MeiYi TAN" userId="f9f029c9-d743-4d60-9f2c-e74bdec1ab07" providerId="ADAL" clId="{3F661D7B-FD69-4DAB-B4D0-73E523D840BB}" dt="2023-03-10T02:11:10.168" v="1055" actId="478"/>
          <ac:picMkLst>
            <pc:docMk/>
            <pc:sldMk cId="1508791986" sldId="269"/>
            <ac:picMk id="97" creationId="{F725563B-4282-4098-8BB7-FF85B077A9CA}"/>
          </ac:picMkLst>
        </pc:picChg>
      </pc:sldChg>
      <pc:sldChg chg="addSp delSp modSp add mod delAnim modAnim">
        <pc:chgData name="MeiYi TAN" userId="f9f029c9-d743-4d60-9f2c-e74bdec1ab07" providerId="ADAL" clId="{3F661D7B-FD69-4DAB-B4D0-73E523D840BB}" dt="2023-03-10T02:13:01.186" v="1154" actId="478"/>
        <pc:sldMkLst>
          <pc:docMk/>
          <pc:sldMk cId="3625978006" sldId="270"/>
        </pc:sldMkLst>
        <pc:spChg chg="add mod">
          <ac:chgData name="MeiYi TAN" userId="f9f029c9-d743-4d60-9f2c-e74bdec1ab07" providerId="ADAL" clId="{3F661D7B-FD69-4DAB-B4D0-73E523D840BB}" dt="2023-03-09T14:01:16.600" v="43"/>
          <ac:spMkLst>
            <pc:docMk/>
            <pc:sldMk cId="3625978006" sldId="270"/>
            <ac:spMk id="4" creationId="{1D209275-4E35-AE5C-BF8A-816AAC9F005C}"/>
          </ac:spMkLst>
        </pc:spChg>
        <pc:spChg chg="mod">
          <ac:chgData name="MeiYi TAN" userId="f9f029c9-d743-4d60-9f2c-e74bdec1ab07" providerId="ADAL" clId="{3F661D7B-FD69-4DAB-B4D0-73E523D840BB}" dt="2023-03-10T02:11:23.433" v="1057" actId="113"/>
          <ac:spMkLst>
            <pc:docMk/>
            <pc:sldMk cId="3625978006" sldId="270"/>
            <ac:spMk id="5" creationId="{551C254A-C176-42A8-BCE9-100E1248DA78}"/>
          </ac:spMkLst>
        </pc:spChg>
        <pc:spChg chg="add mod">
          <ac:chgData name="MeiYi TAN" userId="f9f029c9-d743-4d60-9f2c-e74bdec1ab07" providerId="ADAL" clId="{3F661D7B-FD69-4DAB-B4D0-73E523D840BB}" dt="2023-03-10T02:11:41.350" v="1060" actId="20577"/>
          <ac:spMkLst>
            <pc:docMk/>
            <pc:sldMk cId="3625978006" sldId="270"/>
            <ac:spMk id="6" creationId="{156B5D9C-480D-E0D1-A1FE-53C77396CD72}"/>
          </ac:spMkLst>
        </pc:spChg>
        <pc:spChg chg="del">
          <ac:chgData name="MeiYi TAN" userId="f9f029c9-d743-4d60-9f2c-e74bdec1ab07" providerId="ADAL" clId="{3F661D7B-FD69-4DAB-B4D0-73E523D840BB}" dt="2023-03-09T14:01:16.359" v="42" actId="478"/>
          <ac:spMkLst>
            <pc:docMk/>
            <pc:sldMk cId="3625978006" sldId="270"/>
            <ac:spMk id="6" creationId="{5E23A090-53C5-4BDD-BBB1-233D6F96352A}"/>
          </ac:spMkLst>
        </pc:spChg>
        <pc:spChg chg="add mod">
          <ac:chgData name="MeiYi TAN" userId="f9f029c9-d743-4d60-9f2c-e74bdec1ab07" providerId="ADAL" clId="{3F661D7B-FD69-4DAB-B4D0-73E523D840BB}" dt="2023-03-10T02:11:57.300" v="1081" actId="1076"/>
          <ac:spMkLst>
            <pc:docMk/>
            <pc:sldMk cId="3625978006" sldId="270"/>
            <ac:spMk id="7" creationId="{23BDF3E4-E33F-CF87-3010-5783919931C3}"/>
          </ac:spMkLst>
        </pc:spChg>
        <pc:spChg chg="add mod">
          <ac:chgData name="MeiYi TAN" userId="f9f029c9-d743-4d60-9f2c-e74bdec1ab07" providerId="ADAL" clId="{3F661D7B-FD69-4DAB-B4D0-73E523D840BB}" dt="2023-03-10T02:12:24.282" v="1103" actId="1076"/>
          <ac:spMkLst>
            <pc:docMk/>
            <pc:sldMk cId="3625978006" sldId="270"/>
            <ac:spMk id="8" creationId="{48F34C44-70FA-A06D-89B9-0012A8FF5BBB}"/>
          </ac:spMkLst>
        </pc:spChg>
        <pc:spChg chg="add mod">
          <ac:chgData name="MeiYi TAN" userId="f9f029c9-d743-4d60-9f2c-e74bdec1ab07" providerId="ADAL" clId="{3F661D7B-FD69-4DAB-B4D0-73E523D840BB}" dt="2023-03-10T02:12:53.748" v="1152" actId="20577"/>
          <ac:spMkLst>
            <pc:docMk/>
            <pc:sldMk cId="3625978006" sldId="270"/>
            <ac:spMk id="9" creationId="{C0402678-FB0E-B9B1-BD89-AD2715055C40}"/>
          </ac:spMkLst>
        </pc:spChg>
        <pc:inkChg chg="del">
          <ac:chgData name="MeiYi TAN" userId="f9f029c9-d743-4d60-9f2c-e74bdec1ab07" providerId="ADAL" clId="{3F661D7B-FD69-4DAB-B4D0-73E523D840BB}" dt="2023-03-10T02:13:01.186" v="1154" actId="478"/>
          <ac:inkMkLst>
            <pc:docMk/>
            <pc:sldMk cId="3625978006" sldId="270"/>
            <ac:inkMk id="2" creationId="{23D793EE-3B1B-4F81-8F69-EEB31CB34FAE}"/>
          </ac:inkMkLst>
        </pc:inkChg>
        <pc:inkChg chg="del">
          <ac:chgData name="MeiYi TAN" userId="f9f029c9-d743-4d60-9f2c-e74bdec1ab07" providerId="ADAL" clId="{3F661D7B-FD69-4DAB-B4D0-73E523D840BB}" dt="2023-03-10T02:13:01.186" v="1154" actId="478"/>
          <ac:inkMkLst>
            <pc:docMk/>
            <pc:sldMk cId="3625978006" sldId="270"/>
            <ac:inkMk id="26" creationId="{638AC844-7907-434D-8D6D-0AAD7134AA86}"/>
          </ac:inkMkLst>
        </pc:inkChg>
        <pc:inkChg chg="del">
          <ac:chgData name="MeiYi TAN" userId="f9f029c9-d743-4d60-9f2c-e74bdec1ab07" providerId="ADAL" clId="{3F661D7B-FD69-4DAB-B4D0-73E523D840BB}" dt="2023-03-10T02:12:58.196" v="1153" actId="478"/>
          <ac:inkMkLst>
            <pc:docMk/>
            <pc:sldMk cId="3625978006" sldId="270"/>
            <ac:inkMk id="27" creationId="{9CEDE986-F425-479E-8A02-CB96D99894CA}"/>
          </ac:inkMkLst>
        </pc:inkChg>
        <pc:inkChg chg="del">
          <ac:chgData name="MeiYi TAN" userId="f9f029c9-d743-4d60-9f2c-e74bdec1ab07" providerId="ADAL" clId="{3F661D7B-FD69-4DAB-B4D0-73E523D840BB}" dt="2023-03-10T02:13:01.186" v="1154" actId="478"/>
          <ac:inkMkLst>
            <pc:docMk/>
            <pc:sldMk cId="3625978006" sldId="270"/>
            <ac:inkMk id="28" creationId="{0F46E407-26D1-4B98-BF7D-35215859CCD2}"/>
          </ac:inkMkLst>
        </pc:inkChg>
        <pc:inkChg chg="del">
          <ac:chgData name="MeiYi TAN" userId="f9f029c9-d743-4d60-9f2c-e74bdec1ab07" providerId="ADAL" clId="{3F661D7B-FD69-4DAB-B4D0-73E523D840BB}" dt="2023-03-10T02:13:01.186" v="1154" actId="478"/>
          <ac:inkMkLst>
            <pc:docMk/>
            <pc:sldMk cId="3625978006" sldId="270"/>
            <ac:inkMk id="37" creationId="{B7EA8572-4BAD-46F9-920B-27493127C2AF}"/>
          </ac:inkMkLst>
        </pc:inkChg>
        <pc:inkChg chg="del">
          <ac:chgData name="MeiYi TAN" userId="f9f029c9-d743-4d60-9f2c-e74bdec1ab07" providerId="ADAL" clId="{3F661D7B-FD69-4DAB-B4D0-73E523D840BB}" dt="2023-03-10T02:13:01.186" v="1154" actId="478"/>
          <ac:inkMkLst>
            <pc:docMk/>
            <pc:sldMk cId="3625978006" sldId="270"/>
            <ac:inkMk id="38" creationId="{3E928094-CE88-4D7F-85DA-6A709788D8DC}"/>
          </ac:inkMkLst>
        </pc:inkChg>
        <pc:inkChg chg="del">
          <ac:chgData name="MeiYi TAN" userId="f9f029c9-d743-4d60-9f2c-e74bdec1ab07" providerId="ADAL" clId="{3F661D7B-FD69-4DAB-B4D0-73E523D840BB}" dt="2023-03-10T02:13:01.186" v="1154" actId="478"/>
          <ac:inkMkLst>
            <pc:docMk/>
            <pc:sldMk cId="3625978006" sldId="270"/>
            <ac:inkMk id="39" creationId="{788D92D8-B9C8-46D6-BFD0-3115DD57C099}"/>
          </ac:inkMkLst>
        </pc:inkChg>
        <pc:inkChg chg="del">
          <ac:chgData name="MeiYi TAN" userId="f9f029c9-d743-4d60-9f2c-e74bdec1ab07" providerId="ADAL" clId="{3F661D7B-FD69-4DAB-B4D0-73E523D840BB}" dt="2023-03-10T02:13:01.186" v="1154" actId="478"/>
          <ac:inkMkLst>
            <pc:docMk/>
            <pc:sldMk cId="3625978006" sldId="270"/>
            <ac:inkMk id="40" creationId="{C4206818-FF26-4A27-A4CA-C457F41AA506}"/>
          </ac:inkMkLst>
        </pc:inkChg>
        <pc:inkChg chg="del">
          <ac:chgData name="MeiYi TAN" userId="f9f029c9-d743-4d60-9f2c-e74bdec1ab07" providerId="ADAL" clId="{3F661D7B-FD69-4DAB-B4D0-73E523D840BB}" dt="2023-03-10T02:13:01.186" v="1154" actId="478"/>
          <ac:inkMkLst>
            <pc:docMk/>
            <pc:sldMk cId="3625978006" sldId="270"/>
            <ac:inkMk id="51" creationId="{50F4CB03-0995-49BC-B340-5D4F054EEBFA}"/>
          </ac:inkMkLst>
        </pc:inkChg>
        <pc:inkChg chg="del">
          <ac:chgData name="MeiYi TAN" userId="f9f029c9-d743-4d60-9f2c-e74bdec1ab07" providerId="ADAL" clId="{3F661D7B-FD69-4DAB-B4D0-73E523D840BB}" dt="2023-03-10T02:12:58.196" v="1153" actId="478"/>
          <ac:inkMkLst>
            <pc:docMk/>
            <pc:sldMk cId="3625978006" sldId="270"/>
            <ac:inkMk id="59" creationId="{16BC3E0A-683D-4853-9CA3-F8F04CC4015C}"/>
          </ac:inkMkLst>
        </pc:inkChg>
        <pc:inkChg chg="del">
          <ac:chgData name="MeiYi TAN" userId="f9f029c9-d743-4d60-9f2c-e74bdec1ab07" providerId="ADAL" clId="{3F661D7B-FD69-4DAB-B4D0-73E523D840BB}" dt="2023-03-10T02:12:58.196" v="1153" actId="478"/>
          <ac:inkMkLst>
            <pc:docMk/>
            <pc:sldMk cId="3625978006" sldId="270"/>
            <ac:inkMk id="99" creationId="{87D232F4-C634-4D5D-AC0B-E59C916DE1A0}"/>
          </ac:inkMkLst>
        </pc:inkChg>
      </pc:sldChg>
      <pc:sldChg chg="addSp delSp modSp add mod modAnim">
        <pc:chgData name="MeiYi TAN" userId="f9f029c9-d743-4d60-9f2c-e74bdec1ab07" providerId="ADAL" clId="{3F661D7B-FD69-4DAB-B4D0-73E523D840BB}" dt="2023-03-10T02:22:41.037" v="1427" actId="20577"/>
        <pc:sldMkLst>
          <pc:docMk/>
          <pc:sldMk cId="548244521" sldId="271"/>
        </pc:sldMkLst>
        <pc:spChg chg="add mod">
          <ac:chgData name="MeiYi TAN" userId="f9f029c9-d743-4d60-9f2c-e74bdec1ab07" providerId="ADAL" clId="{3F661D7B-FD69-4DAB-B4D0-73E523D840BB}" dt="2023-03-09T14:01:13.491" v="41"/>
          <ac:spMkLst>
            <pc:docMk/>
            <pc:sldMk cId="548244521" sldId="271"/>
            <ac:spMk id="2" creationId="{D7E705B7-5CC6-75AE-176D-918A493C49BB}"/>
          </ac:spMkLst>
        </pc:spChg>
        <pc:spChg chg="mod">
          <ac:chgData name="MeiYi TAN" userId="f9f029c9-d743-4d60-9f2c-e74bdec1ab07" providerId="ADAL" clId="{3F661D7B-FD69-4DAB-B4D0-73E523D840BB}" dt="2023-03-10T02:18:35.292" v="1275" actId="1076"/>
          <ac:spMkLst>
            <pc:docMk/>
            <pc:sldMk cId="548244521" sldId="271"/>
            <ac:spMk id="5" creationId="{551C254A-C176-42A8-BCE9-100E1248DA78}"/>
          </ac:spMkLst>
        </pc:spChg>
        <pc:spChg chg="del">
          <ac:chgData name="MeiYi TAN" userId="f9f029c9-d743-4d60-9f2c-e74bdec1ab07" providerId="ADAL" clId="{3F661D7B-FD69-4DAB-B4D0-73E523D840BB}" dt="2023-03-09T14:01:13.264" v="40" actId="478"/>
          <ac:spMkLst>
            <pc:docMk/>
            <pc:sldMk cId="548244521" sldId="271"/>
            <ac:spMk id="6" creationId="{83B7213E-0223-4FC8-8191-3FE39AC0F233}"/>
          </ac:spMkLst>
        </pc:spChg>
        <pc:spChg chg="add mod">
          <ac:chgData name="MeiYi TAN" userId="f9f029c9-d743-4d60-9f2c-e74bdec1ab07" providerId="ADAL" clId="{3F661D7B-FD69-4DAB-B4D0-73E523D840BB}" dt="2023-03-10T02:19:22.691" v="1301" actId="20577"/>
          <ac:spMkLst>
            <pc:docMk/>
            <pc:sldMk cId="548244521" sldId="271"/>
            <ac:spMk id="20" creationId="{21F9C8B4-409B-33E5-BB77-638393B5156C}"/>
          </ac:spMkLst>
        </pc:spChg>
        <pc:spChg chg="add mod">
          <ac:chgData name="MeiYi TAN" userId="f9f029c9-d743-4d60-9f2c-e74bdec1ab07" providerId="ADAL" clId="{3F661D7B-FD69-4DAB-B4D0-73E523D840BB}" dt="2023-03-10T02:19:31.329" v="1307" actId="20577"/>
          <ac:spMkLst>
            <pc:docMk/>
            <pc:sldMk cId="548244521" sldId="271"/>
            <ac:spMk id="41" creationId="{618D5BE4-A80E-AA81-3807-5CC1976B4C28}"/>
          </ac:spMkLst>
        </pc:spChg>
        <pc:spChg chg="add mod">
          <ac:chgData name="MeiYi TAN" userId="f9f029c9-d743-4d60-9f2c-e74bdec1ab07" providerId="ADAL" clId="{3F661D7B-FD69-4DAB-B4D0-73E523D840BB}" dt="2023-03-10T02:20:51.986" v="1397" actId="1076"/>
          <ac:spMkLst>
            <pc:docMk/>
            <pc:sldMk cId="548244521" sldId="271"/>
            <ac:spMk id="42" creationId="{DE305F78-A8DA-A678-16CD-549093C76975}"/>
          </ac:spMkLst>
        </pc:spChg>
        <pc:spChg chg="add mod">
          <ac:chgData name="MeiYi TAN" userId="f9f029c9-d743-4d60-9f2c-e74bdec1ab07" providerId="ADAL" clId="{3F661D7B-FD69-4DAB-B4D0-73E523D840BB}" dt="2023-03-10T02:22:41.037" v="1427" actId="20577"/>
          <ac:spMkLst>
            <pc:docMk/>
            <pc:sldMk cId="548244521" sldId="271"/>
            <ac:spMk id="43" creationId="{700E6843-8EDE-CF60-7A5E-CD73830DC065}"/>
          </ac:spMkLst>
        </pc:spChg>
        <pc:grpChg chg="mod">
          <ac:chgData name="MeiYi TAN" userId="f9f029c9-d743-4d60-9f2c-e74bdec1ab07" providerId="ADAL" clId="{3F661D7B-FD69-4DAB-B4D0-73E523D840BB}" dt="2023-03-10T02:13:47.656" v="1166"/>
          <ac:grpSpMkLst>
            <pc:docMk/>
            <pc:sldMk cId="548244521" sldId="271"/>
            <ac:grpSpMk id="12" creationId="{42503A3E-FE33-D5A6-6E87-75BD04CC290C}"/>
          </ac:grpSpMkLst>
        </pc:grpChg>
        <pc:grpChg chg="mod">
          <ac:chgData name="MeiYi TAN" userId="f9f029c9-d743-4d60-9f2c-e74bdec1ab07" providerId="ADAL" clId="{3F661D7B-FD69-4DAB-B4D0-73E523D840BB}" dt="2023-03-10T02:13:47.656" v="1166"/>
          <ac:grpSpMkLst>
            <pc:docMk/>
            <pc:sldMk cId="548244521" sldId="271"/>
            <ac:grpSpMk id="13" creationId="{A2990A9B-44F2-750A-3EC2-5050CFE64918}"/>
          </ac:grpSpMkLst>
        </pc:grpChg>
        <pc:grpChg chg="mod">
          <ac:chgData name="MeiYi TAN" userId="f9f029c9-d743-4d60-9f2c-e74bdec1ab07" providerId="ADAL" clId="{3F661D7B-FD69-4DAB-B4D0-73E523D840BB}" dt="2023-03-10T02:13:52.462" v="1172"/>
          <ac:grpSpMkLst>
            <pc:docMk/>
            <pc:sldMk cId="548244521" sldId="271"/>
            <ac:grpSpMk id="19" creationId="{FAA616F9-E340-879F-2B79-A1A221F25450}"/>
          </ac:grpSpMkLst>
        </pc:grpChg>
        <pc:grpChg chg="mod">
          <ac:chgData name="MeiYi TAN" userId="f9f029c9-d743-4d60-9f2c-e74bdec1ab07" providerId="ADAL" clId="{3F661D7B-FD69-4DAB-B4D0-73E523D840BB}" dt="2023-03-10T02:15:08.570" v="1207"/>
          <ac:grpSpMkLst>
            <pc:docMk/>
            <pc:sldMk cId="548244521" sldId="271"/>
            <ac:grpSpMk id="27" creationId="{8B49B599-DDFA-C31E-A45F-3C58354F4D7B}"/>
          </ac:grpSpMkLst>
        </pc:grpChg>
        <pc:grpChg chg="mod">
          <ac:chgData name="MeiYi TAN" userId="f9f029c9-d743-4d60-9f2c-e74bdec1ab07" providerId="ADAL" clId="{3F661D7B-FD69-4DAB-B4D0-73E523D840BB}" dt="2023-03-10T02:15:27.123" v="1218"/>
          <ac:grpSpMkLst>
            <pc:docMk/>
            <pc:sldMk cId="548244521" sldId="271"/>
            <ac:grpSpMk id="31" creationId="{E0919D0C-66DB-2EBC-1530-6E1FF34820E4}"/>
          </ac:grpSpMkLst>
        </pc:grpChg>
        <pc:grpChg chg="mod">
          <ac:chgData name="MeiYi TAN" userId="f9f029c9-d743-4d60-9f2c-e74bdec1ab07" providerId="ADAL" clId="{3F661D7B-FD69-4DAB-B4D0-73E523D840BB}" dt="2023-03-10T02:15:58.616" v="1227"/>
          <ac:grpSpMkLst>
            <pc:docMk/>
            <pc:sldMk cId="548244521" sldId="271"/>
            <ac:grpSpMk id="37" creationId="{2EBB4CAD-213E-C208-E8A5-CE3188D37297}"/>
          </ac:grpSpMkLst>
        </pc:grpChg>
        <pc:inkChg chg="add mod">
          <ac:chgData name="MeiYi TAN" userId="f9f029c9-d743-4d60-9f2c-e74bdec1ab07" providerId="ADAL" clId="{3F661D7B-FD69-4DAB-B4D0-73E523D840BB}" dt="2023-03-10T02:13:47.656" v="1166"/>
          <ac:inkMkLst>
            <pc:docMk/>
            <pc:sldMk cId="548244521" sldId="271"/>
            <ac:inkMk id="4" creationId="{431599D1-6A6E-9176-9552-C6666D84922B}"/>
          </ac:inkMkLst>
        </pc:inkChg>
        <pc:inkChg chg="add mod">
          <ac:chgData name="MeiYi TAN" userId="f9f029c9-d743-4d60-9f2c-e74bdec1ab07" providerId="ADAL" clId="{3F661D7B-FD69-4DAB-B4D0-73E523D840BB}" dt="2023-03-10T02:13:47.656" v="1166"/>
          <ac:inkMkLst>
            <pc:docMk/>
            <pc:sldMk cId="548244521" sldId="271"/>
            <ac:inkMk id="6" creationId="{FF801D14-323A-1C05-D113-E1BA2EB2A808}"/>
          </ac:inkMkLst>
        </pc:inkChg>
        <pc:inkChg chg="add mod">
          <ac:chgData name="MeiYi TAN" userId="f9f029c9-d743-4d60-9f2c-e74bdec1ab07" providerId="ADAL" clId="{3F661D7B-FD69-4DAB-B4D0-73E523D840BB}" dt="2023-03-10T02:13:47.656" v="1166"/>
          <ac:inkMkLst>
            <pc:docMk/>
            <pc:sldMk cId="548244521" sldId="271"/>
            <ac:inkMk id="7" creationId="{FF4AF9DE-D344-563A-5DD4-95C5E11666F5}"/>
          </ac:inkMkLst>
        </pc:inkChg>
        <pc:inkChg chg="add mod">
          <ac:chgData name="MeiYi TAN" userId="f9f029c9-d743-4d60-9f2c-e74bdec1ab07" providerId="ADAL" clId="{3F661D7B-FD69-4DAB-B4D0-73E523D840BB}" dt="2023-03-10T02:13:47.656" v="1166"/>
          <ac:inkMkLst>
            <pc:docMk/>
            <pc:sldMk cId="548244521" sldId="271"/>
            <ac:inkMk id="8" creationId="{2FE782A7-DFCD-3C2D-B840-177DAC753BB2}"/>
          </ac:inkMkLst>
        </pc:inkChg>
        <pc:inkChg chg="add mod">
          <ac:chgData name="MeiYi TAN" userId="f9f029c9-d743-4d60-9f2c-e74bdec1ab07" providerId="ADAL" clId="{3F661D7B-FD69-4DAB-B4D0-73E523D840BB}" dt="2023-03-10T02:13:47.656" v="1166"/>
          <ac:inkMkLst>
            <pc:docMk/>
            <pc:sldMk cId="548244521" sldId="271"/>
            <ac:inkMk id="9" creationId="{BFFAC26A-70C5-1E6F-95F0-E218ED4008B7}"/>
          </ac:inkMkLst>
        </pc:inkChg>
        <pc:inkChg chg="add mod">
          <ac:chgData name="MeiYi TAN" userId="f9f029c9-d743-4d60-9f2c-e74bdec1ab07" providerId="ADAL" clId="{3F661D7B-FD69-4DAB-B4D0-73E523D840BB}" dt="2023-03-10T02:13:47.656" v="1166"/>
          <ac:inkMkLst>
            <pc:docMk/>
            <pc:sldMk cId="548244521" sldId="271"/>
            <ac:inkMk id="10" creationId="{0751D722-E0D2-F623-3BB2-D5E02BEB4AF8}"/>
          </ac:inkMkLst>
        </pc:inkChg>
        <pc:inkChg chg="add mod">
          <ac:chgData name="MeiYi TAN" userId="f9f029c9-d743-4d60-9f2c-e74bdec1ab07" providerId="ADAL" clId="{3F661D7B-FD69-4DAB-B4D0-73E523D840BB}" dt="2023-03-10T02:13:47.656" v="1166"/>
          <ac:inkMkLst>
            <pc:docMk/>
            <pc:sldMk cId="548244521" sldId="271"/>
            <ac:inkMk id="11" creationId="{50C7BDEB-89C5-0BDD-74F5-98B83F906B18}"/>
          </ac:inkMkLst>
        </pc:inkChg>
        <pc:inkChg chg="add mod">
          <ac:chgData name="MeiYi TAN" userId="f9f029c9-d743-4d60-9f2c-e74bdec1ab07" providerId="ADAL" clId="{3F661D7B-FD69-4DAB-B4D0-73E523D840BB}" dt="2023-03-10T02:13:52.462" v="1172"/>
          <ac:inkMkLst>
            <pc:docMk/>
            <pc:sldMk cId="548244521" sldId="271"/>
            <ac:inkMk id="14" creationId="{3CF9CFB0-423A-FCA1-353F-03AF68F90532}"/>
          </ac:inkMkLst>
        </pc:inkChg>
        <pc:inkChg chg="add mod">
          <ac:chgData name="MeiYi TAN" userId="f9f029c9-d743-4d60-9f2c-e74bdec1ab07" providerId="ADAL" clId="{3F661D7B-FD69-4DAB-B4D0-73E523D840BB}" dt="2023-03-10T02:13:52.462" v="1172"/>
          <ac:inkMkLst>
            <pc:docMk/>
            <pc:sldMk cId="548244521" sldId="271"/>
            <ac:inkMk id="15" creationId="{53B15D7E-FF4E-B875-A9DE-EE842E8B096D}"/>
          </ac:inkMkLst>
        </pc:inkChg>
        <pc:inkChg chg="add mod">
          <ac:chgData name="MeiYi TAN" userId="f9f029c9-d743-4d60-9f2c-e74bdec1ab07" providerId="ADAL" clId="{3F661D7B-FD69-4DAB-B4D0-73E523D840BB}" dt="2023-03-10T02:13:52.462" v="1172"/>
          <ac:inkMkLst>
            <pc:docMk/>
            <pc:sldMk cId="548244521" sldId="271"/>
            <ac:inkMk id="16" creationId="{07E8BF36-FFF9-CDE3-4D9C-C086B36E76CB}"/>
          </ac:inkMkLst>
        </pc:inkChg>
        <pc:inkChg chg="add mod">
          <ac:chgData name="MeiYi TAN" userId="f9f029c9-d743-4d60-9f2c-e74bdec1ab07" providerId="ADAL" clId="{3F661D7B-FD69-4DAB-B4D0-73E523D840BB}" dt="2023-03-10T02:13:52.462" v="1172"/>
          <ac:inkMkLst>
            <pc:docMk/>
            <pc:sldMk cId="548244521" sldId="271"/>
            <ac:inkMk id="17" creationId="{4F200E18-19BA-9049-07F7-B5EC631F8015}"/>
          </ac:inkMkLst>
        </pc:inkChg>
        <pc:inkChg chg="add mod">
          <ac:chgData name="MeiYi TAN" userId="f9f029c9-d743-4d60-9f2c-e74bdec1ab07" providerId="ADAL" clId="{3F661D7B-FD69-4DAB-B4D0-73E523D840BB}" dt="2023-03-10T02:13:52.462" v="1172"/>
          <ac:inkMkLst>
            <pc:docMk/>
            <pc:sldMk cId="548244521" sldId="271"/>
            <ac:inkMk id="18" creationId="{E45EA9F9-4468-8EE0-53F1-25104E94C2D2}"/>
          </ac:inkMkLst>
        </pc:inkChg>
        <pc:inkChg chg="add del mod">
          <ac:chgData name="MeiYi TAN" userId="f9f029c9-d743-4d60-9f2c-e74bdec1ab07" providerId="ADAL" clId="{3F661D7B-FD69-4DAB-B4D0-73E523D840BB}" dt="2023-03-10T02:15:12.249" v="1212" actId="9405"/>
          <ac:inkMkLst>
            <pc:docMk/>
            <pc:sldMk cId="548244521" sldId="271"/>
            <ac:inkMk id="21" creationId="{3B3FBBCD-F991-9929-D74C-C48437E36472}"/>
          </ac:inkMkLst>
        </pc:inkChg>
        <pc:inkChg chg="add del mod">
          <ac:chgData name="MeiYi TAN" userId="f9f029c9-d743-4d60-9f2c-e74bdec1ab07" providerId="ADAL" clId="{3F661D7B-FD69-4DAB-B4D0-73E523D840BB}" dt="2023-03-10T02:15:10.620" v="1211" actId="9405"/>
          <ac:inkMkLst>
            <pc:docMk/>
            <pc:sldMk cId="548244521" sldId="271"/>
            <ac:inkMk id="22" creationId="{39CCC9F1-B6E8-7F8D-C7D1-37A4809B08D5}"/>
          </ac:inkMkLst>
        </pc:inkChg>
        <pc:inkChg chg="add del mod">
          <ac:chgData name="MeiYi TAN" userId="f9f029c9-d743-4d60-9f2c-e74bdec1ab07" providerId="ADAL" clId="{3F661D7B-FD69-4DAB-B4D0-73E523D840BB}" dt="2023-03-10T02:15:10.243" v="1210" actId="9405"/>
          <ac:inkMkLst>
            <pc:docMk/>
            <pc:sldMk cId="548244521" sldId="271"/>
            <ac:inkMk id="23" creationId="{5832AA7B-B6A6-A04D-DFB1-DAD766F37271}"/>
          </ac:inkMkLst>
        </pc:inkChg>
        <pc:inkChg chg="add del mod">
          <ac:chgData name="MeiYi TAN" userId="f9f029c9-d743-4d60-9f2c-e74bdec1ab07" providerId="ADAL" clId="{3F661D7B-FD69-4DAB-B4D0-73E523D840BB}" dt="2023-03-10T02:15:09.911" v="1209" actId="9405"/>
          <ac:inkMkLst>
            <pc:docMk/>
            <pc:sldMk cId="548244521" sldId="271"/>
            <ac:inkMk id="24" creationId="{8E8A5DF8-DA73-CA39-566B-26276C171B66}"/>
          </ac:inkMkLst>
        </pc:inkChg>
        <pc:inkChg chg="add del mod">
          <ac:chgData name="MeiYi TAN" userId="f9f029c9-d743-4d60-9f2c-e74bdec1ab07" providerId="ADAL" clId="{3F661D7B-FD69-4DAB-B4D0-73E523D840BB}" dt="2023-03-10T02:15:09.510" v="1208" actId="9405"/>
          <ac:inkMkLst>
            <pc:docMk/>
            <pc:sldMk cId="548244521" sldId="271"/>
            <ac:inkMk id="25" creationId="{01971AE9-5FB0-2A09-4021-A6ED9FF75129}"/>
          </ac:inkMkLst>
        </pc:inkChg>
        <pc:inkChg chg="add del mod">
          <ac:chgData name="MeiYi TAN" userId="f9f029c9-d743-4d60-9f2c-e74bdec1ab07" providerId="ADAL" clId="{3F661D7B-FD69-4DAB-B4D0-73E523D840BB}" dt="2023-03-10T02:15:08.570" v="1207"/>
          <ac:inkMkLst>
            <pc:docMk/>
            <pc:sldMk cId="548244521" sldId="271"/>
            <ac:inkMk id="26" creationId="{9C9F173C-0E40-431F-E091-32217E7B9AC7}"/>
          </ac:inkMkLst>
        </pc:inkChg>
        <pc:inkChg chg="add del mod">
          <ac:chgData name="MeiYi TAN" userId="f9f029c9-d743-4d60-9f2c-e74bdec1ab07" providerId="ADAL" clId="{3F661D7B-FD69-4DAB-B4D0-73E523D840BB}" dt="2023-03-10T02:15:29.367" v="1220" actId="9405"/>
          <ac:inkMkLst>
            <pc:docMk/>
            <pc:sldMk cId="548244521" sldId="271"/>
            <ac:inkMk id="28" creationId="{563BEC88-2930-0F37-64E0-3D506076AF32}"/>
          </ac:inkMkLst>
        </pc:inkChg>
        <pc:inkChg chg="add del mod">
          <ac:chgData name="MeiYi TAN" userId="f9f029c9-d743-4d60-9f2c-e74bdec1ab07" providerId="ADAL" clId="{3F661D7B-FD69-4DAB-B4D0-73E523D840BB}" dt="2023-03-10T02:15:29.028" v="1219" actId="9405"/>
          <ac:inkMkLst>
            <pc:docMk/>
            <pc:sldMk cId="548244521" sldId="271"/>
            <ac:inkMk id="29" creationId="{34B85A11-B463-EB6B-7CAE-D04CCAD6680C}"/>
          </ac:inkMkLst>
        </pc:inkChg>
        <pc:inkChg chg="add del mod">
          <ac:chgData name="MeiYi TAN" userId="f9f029c9-d743-4d60-9f2c-e74bdec1ab07" providerId="ADAL" clId="{3F661D7B-FD69-4DAB-B4D0-73E523D840BB}" dt="2023-03-10T02:15:27.123" v="1218"/>
          <ac:inkMkLst>
            <pc:docMk/>
            <pc:sldMk cId="548244521" sldId="271"/>
            <ac:inkMk id="30" creationId="{0136BD17-1991-0C42-2A78-39BA8138407B}"/>
          </ac:inkMkLst>
        </pc:inkChg>
        <pc:inkChg chg="add">
          <ac:chgData name="MeiYi TAN" userId="f9f029c9-d743-4d60-9f2c-e74bdec1ab07" providerId="ADAL" clId="{3F661D7B-FD69-4DAB-B4D0-73E523D840BB}" dt="2023-03-10T02:15:33.771" v="1221" actId="9405"/>
          <ac:inkMkLst>
            <pc:docMk/>
            <pc:sldMk cId="548244521" sldId="271"/>
            <ac:inkMk id="32" creationId="{C6716F2C-4BF5-F51E-756B-BA6B6AAED9A3}"/>
          </ac:inkMkLst>
        </pc:inkChg>
        <pc:inkChg chg="add mod">
          <ac:chgData name="MeiYi TAN" userId="f9f029c9-d743-4d60-9f2c-e74bdec1ab07" providerId="ADAL" clId="{3F661D7B-FD69-4DAB-B4D0-73E523D840BB}" dt="2023-03-10T02:15:58.616" v="1227"/>
          <ac:inkMkLst>
            <pc:docMk/>
            <pc:sldMk cId="548244521" sldId="271"/>
            <ac:inkMk id="33" creationId="{F82C423D-B7F4-BE2A-D51D-0177582B934A}"/>
          </ac:inkMkLst>
        </pc:inkChg>
        <pc:inkChg chg="add mod">
          <ac:chgData name="MeiYi TAN" userId="f9f029c9-d743-4d60-9f2c-e74bdec1ab07" providerId="ADAL" clId="{3F661D7B-FD69-4DAB-B4D0-73E523D840BB}" dt="2023-03-10T02:15:58.616" v="1227"/>
          <ac:inkMkLst>
            <pc:docMk/>
            <pc:sldMk cId="548244521" sldId="271"/>
            <ac:inkMk id="34" creationId="{8BD9773E-A4C7-7E66-844E-C97414819958}"/>
          </ac:inkMkLst>
        </pc:inkChg>
        <pc:inkChg chg="add mod">
          <ac:chgData name="MeiYi TAN" userId="f9f029c9-d743-4d60-9f2c-e74bdec1ab07" providerId="ADAL" clId="{3F661D7B-FD69-4DAB-B4D0-73E523D840BB}" dt="2023-03-10T02:15:58.616" v="1227"/>
          <ac:inkMkLst>
            <pc:docMk/>
            <pc:sldMk cId="548244521" sldId="271"/>
            <ac:inkMk id="35" creationId="{8E4CAF63-1700-9F88-8657-416073D8E13B}"/>
          </ac:inkMkLst>
        </pc:inkChg>
        <pc:inkChg chg="add mod">
          <ac:chgData name="MeiYi TAN" userId="f9f029c9-d743-4d60-9f2c-e74bdec1ab07" providerId="ADAL" clId="{3F661D7B-FD69-4DAB-B4D0-73E523D840BB}" dt="2023-03-10T02:15:58.616" v="1227"/>
          <ac:inkMkLst>
            <pc:docMk/>
            <pc:sldMk cId="548244521" sldId="271"/>
            <ac:inkMk id="36" creationId="{720A10E0-D994-8556-8E94-26C42FF91599}"/>
          </ac:inkMkLst>
        </pc:inkChg>
        <pc:inkChg chg="add">
          <ac:chgData name="MeiYi TAN" userId="f9f029c9-d743-4d60-9f2c-e74bdec1ab07" providerId="ADAL" clId="{3F661D7B-FD69-4DAB-B4D0-73E523D840BB}" dt="2023-03-10T02:16:25.034" v="1228" actId="9405"/>
          <ac:inkMkLst>
            <pc:docMk/>
            <pc:sldMk cId="548244521" sldId="271"/>
            <ac:inkMk id="38" creationId="{C2489E35-F863-6A2E-A556-8EC37E6F49DF}"/>
          </ac:inkMkLst>
        </pc:inkChg>
        <pc:inkChg chg="add">
          <ac:chgData name="MeiYi TAN" userId="f9f029c9-d743-4d60-9f2c-e74bdec1ab07" providerId="ADAL" clId="{3F661D7B-FD69-4DAB-B4D0-73E523D840BB}" dt="2023-03-10T02:16:30.048" v="1229" actId="9405"/>
          <ac:inkMkLst>
            <pc:docMk/>
            <pc:sldMk cId="548244521" sldId="271"/>
            <ac:inkMk id="39" creationId="{6352129D-F823-1527-6B18-A3FB6A2E7844}"/>
          </ac:inkMkLst>
        </pc:inkChg>
        <pc:inkChg chg="add">
          <ac:chgData name="MeiYi TAN" userId="f9f029c9-d743-4d60-9f2c-e74bdec1ab07" providerId="ADAL" clId="{3F661D7B-FD69-4DAB-B4D0-73E523D840BB}" dt="2023-03-10T02:16:33.912" v="1230" actId="9405"/>
          <ac:inkMkLst>
            <pc:docMk/>
            <pc:sldMk cId="548244521" sldId="271"/>
            <ac:inkMk id="40" creationId="{9239B190-281B-A894-69BA-10D3AF727E34}"/>
          </ac:inkMkLst>
        </pc:inkChg>
      </pc:sldChg>
      <pc:sldChg chg="addSp delSp modSp add del mod">
        <pc:chgData name="MeiYi TAN" userId="f9f029c9-d743-4d60-9f2c-e74bdec1ab07" providerId="ADAL" clId="{3F661D7B-FD69-4DAB-B4D0-73E523D840BB}" dt="2023-03-10T02:22:48.216" v="1428" actId="47"/>
        <pc:sldMkLst>
          <pc:docMk/>
          <pc:sldMk cId="462042061" sldId="272"/>
        </pc:sldMkLst>
        <pc:spChg chg="add mod">
          <ac:chgData name="MeiYi TAN" userId="f9f029c9-d743-4d60-9f2c-e74bdec1ab07" providerId="ADAL" clId="{3F661D7B-FD69-4DAB-B4D0-73E523D840BB}" dt="2023-03-09T14:01:08.603" v="39"/>
          <ac:spMkLst>
            <pc:docMk/>
            <pc:sldMk cId="462042061" sldId="272"/>
            <ac:spMk id="2" creationId="{640DD799-0EC9-3AAF-C127-611FA3ADF40A}"/>
          </ac:spMkLst>
        </pc:spChg>
        <pc:spChg chg="del">
          <ac:chgData name="MeiYi TAN" userId="f9f029c9-d743-4d60-9f2c-e74bdec1ab07" providerId="ADAL" clId="{3F661D7B-FD69-4DAB-B4D0-73E523D840BB}" dt="2023-03-09T14:01:08.398" v="38" actId="478"/>
          <ac:spMkLst>
            <pc:docMk/>
            <pc:sldMk cId="462042061" sldId="272"/>
            <ac:spMk id="7" creationId="{1FA58171-69C3-4C3C-B798-53F150457A45}"/>
          </ac:spMkLst>
        </pc:spChg>
      </pc:sldChg>
      <pc:sldChg chg="addSp delSp modSp add del mod">
        <pc:chgData name="MeiYi TAN" userId="f9f029c9-d743-4d60-9f2c-e74bdec1ab07" providerId="ADAL" clId="{3F661D7B-FD69-4DAB-B4D0-73E523D840BB}" dt="2023-03-10T02:22:50.730" v="1429" actId="47"/>
        <pc:sldMkLst>
          <pc:docMk/>
          <pc:sldMk cId="2474284950" sldId="273"/>
        </pc:sldMkLst>
        <pc:spChg chg="add mod">
          <ac:chgData name="MeiYi TAN" userId="f9f029c9-d743-4d60-9f2c-e74bdec1ab07" providerId="ADAL" clId="{3F661D7B-FD69-4DAB-B4D0-73E523D840BB}" dt="2023-03-09T14:01:05.662" v="37"/>
          <ac:spMkLst>
            <pc:docMk/>
            <pc:sldMk cId="2474284950" sldId="273"/>
            <ac:spMk id="2" creationId="{79D097FB-310A-44F7-44E5-E0AE7C825518}"/>
          </ac:spMkLst>
        </pc:spChg>
        <pc:spChg chg="del">
          <ac:chgData name="MeiYi TAN" userId="f9f029c9-d743-4d60-9f2c-e74bdec1ab07" providerId="ADAL" clId="{3F661D7B-FD69-4DAB-B4D0-73E523D840BB}" dt="2023-03-09T14:01:05.469" v="36" actId="478"/>
          <ac:spMkLst>
            <pc:docMk/>
            <pc:sldMk cId="2474284950" sldId="273"/>
            <ac:spMk id="7" creationId="{1FA58171-69C3-4C3C-B798-53F150457A45}"/>
          </ac:spMkLst>
        </pc:spChg>
      </pc:sldChg>
      <pc:sldChg chg="addSp delSp modSp add del mod">
        <pc:chgData name="MeiYi TAN" userId="f9f029c9-d743-4d60-9f2c-e74bdec1ab07" providerId="ADAL" clId="{3F661D7B-FD69-4DAB-B4D0-73E523D840BB}" dt="2023-03-10T02:22:59.366" v="1430" actId="47"/>
        <pc:sldMkLst>
          <pc:docMk/>
          <pc:sldMk cId="29444046" sldId="274"/>
        </pc:sldMkLst>
        <pc:spChg chg="add mod">
          <ac:chgData name="MeiYi TAN" userId="f9f029c9-d743-4d60-9f2c-e74bdec1ab07" providerId="ADAL" clId="{3F661D7B-FD69-4DAB-B4D0-73E523D840BB}" dt="2023-03-09T14:01:01.503" v="35"/>
          <ac:spMkLst>
            <pc:docMk/>
            <pc:sldMk cId="29444046" sldId="274"/>
            <ac:spMk id="2" creationId="{8E8EBB32-C17A-2ED8-25F2-07C39238FC80}"/>
          </ac:spMkLst>
        </pc:spChg>
        <pc:spChg chg="del">
          <ac:chgData name="MeiYi TAN" userId="f9f029c9-d743-4d60-9f2c-e74bdec1ab07" providerId="ADAL" clId="{3F661D7B-FD69-4DAB-B4D0-73E523D840BB}" dt="2023-03-09T14:01:01.314" v="34" actId="478"/>
          <ac:spMkLst>
            <pc:docMk/>
            <pc:sldMk cId="29444046" sldId="274"/>
            <ac:spMk id="7" creationId="{1FA58171-69C3-4C3C-B798-53F150457A45}"/>
          </ac:spMkLst>
        </pc:spChg>
      </pc:sldChg>
      <pc:sldChg chg="addSp delSp modSp add del mod">
        <pc:chgData name="MeiYi TAN" userId="f9f029c9-d743-4d60-9f2c-e74bdec1ab07" providerId="ADAL" clId="{3F661D7B-FD69-4DAB-B4D0-73E523D840BB}" dt="2023-03-10T02:23:00.749" v="1431" actId="47"/>
        <pc:sldMkLst>
          <pc:docMk/>
          <pc:sldMk cId="1881192503" sldId="275"/>
        </pc:sldMkLst>
        <pc:spChg chg="add mod">
          <ac:chgData name="MeiYi TAN" userId="f9f029c9-d743-4d60-9f2c-e74bdec1ab07" providerId="ADAL" clId="{3F661D7B-FD69-4DAB-B4D0-73E523D840BB}" dt="2023-03-09T14:00:58.987" v="33"/>
          <ac:spMkLst>
            <pc:docMk/>
            <pc:sldMk cId="1881192503" sldId="275"/>
            <ac:spMk id="2" creationId="{6D237367-7B9D-BAA0-DB2A-79C5A8F83C8D}"/>
          </ac:spMkLst>
        </pc:spChg>
        <pc:spChg chg="del">
          <ac:chgData name="MeiYi TAN" userId="f9f029c9-d743-4d60-9f2c-e74bdec1ab07" providerId="ADAL" clId="{3F661D7B-FD69-4DAB-B4D0-73E523D840BB}" dt="2023-03-09T14:00:58.800" v="32" actId="478"/>
          <ac:spMkLst>
            <pc:docMk/>
            <pc:sldMk cId="1881192503" sldId="275"/>
            <ac:spMk id="7" creationId="{1FA58171-69C3-4C3C-B798-53F150457A45}"/>
          </ac:spMkLst>
        </pc:spChg>
      </pc:sldChg>
      <pc:sldChg chg="addSp delSp modSp add mod">
        <pc:chgData name="MeiYi TAN" userId="f9f029c9-d743-4d60-9f2c-e74bdec1ab07" providerId="ADAL" clId="{3F661D7B-FD69-4DAB-B4D0-73E523D840BB}" dt="2023-03-10T02:35:44" v="1913" actId="113"/>
        <pc:sldMkLst>
          <pc:docMk/>
          <pc:sldMk cId="2495716913" sldId="276"/>
        </pc:sldMkLst>
        <pc:spChg chg="add mod">
          <ac:chgData name="MeiYi TAN" userId="f9f029c9-d743-4d60-9f2c-e74bdec1ab07" providerId="ADAL" clId="{3F661D7B-FD69-4DAB-B4D0-73E523D840BB}" dt="2023-03-09T14:00:56.266" v="31"/>
          <ac:spMkLst>
            <pc:docMk/>
            <pc:sldMk cId="2495716913" sldId="276"/>
            <ac:spMk id="2" creationId="{69D64924-3E96-78F1-82A2-AD1133C26E54}"/>
          </ac:spMkLst>
        </pc:spChg>
        <pc:spChg chg="del">
          <ac:chgData name="MeiYi TAN" userId="f9f029c9-d743-4d60-9f2c-e74bdec1ab07" providerId="ADAL" clId="{3F661D7B-FD69-4DAB-B4D0-73E523D840BB}" dt="2023-03-09T14:00:56.037" v="30" actId="478"/>
          <ac:spMkLst>
            <pc:docMk/>
            <pc:sldMk cId="2495716913" sldId="276"/>
            <ac:spMk id="4" creationId="{89D82520-5C4B-4FED-831C-105560102665}"/>
          </ac:spMkLst>
        </pc:spChg>
        <pc:spChg chg="mod">
          <ac:chgData name="MeiYi TAN" userId="f9f029c9-d743-4d60-9f2c-e74bdec1ab07" providerId="ADAL" clId="{3F661D7B-FD69-4DAB-B4D0-73E523D840BB}" dt="2023-03-10T02:35:44" v="1913" actId="113"/>
          <ac:spMkLst>
            <pc:docMk/>
            <pc:sldMk cId="2495716913" sldId="276"/>
            <ac:spMk id="5" creationId="{551C254A-C176-42A8-BCE9-100E1248DA78}"/>
          </ac:spMkLst>
        </pc:spChg>
        <pc:grpChg chg="mod">
          <ac:chgData name="MeiYi TAN" userId="f9f029c9-d743-4d60-9f2c-e74bdec1ab07" providerId="ADAL" clId="{3F661D7B-FD69-4DAB-B4D0-73E523D840BB}" dt="2023-03-10T02:23:26.424" v="1432" actId="1076"/>
          <ac:grpSpMkLst>
            <pc:docMk/>
            <pc:sldMk cId="2495716913" sldId="276"/>
            <ac:grpSpMk id="95"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19"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39" creationId="{00000000-0000-0000-0000-000000000000}"/>
          </ac:grpSpMkLst>
        </pc:grpChg>
      </pc:sldChg>
      <pc:sldChg chg="addSp delSp modSp add mod">
        <pc:chgData name="MeiYi TAN" userId="f9f029c9-d743-4d60-9f2c-e74bdec1ab07" providerId="ADAL" clId="{3F661D7B-FD69-4DAB-B4D0-73E523D840BB}" dt="2023-03-10T02:35:49.173" v="1914" actId="113"/>
        <pc:sldMkLst>
          <pc:docMk/>
          <pc:sldMk cId="2924914058" sldId="277"/>
        </pc:sldMkLst>
        <pc:spChg chg="add mod">
          <ac:chgData name="MeiYi TAN" userId="f9f029c9-d743-4d60-9f2c-e74bdec1ab07" providerId="ADAL" clId="{3F661D7B-FD69-4DAB-B4D0-73E523D840BB}" dt="2023-03-09T14:00:51.675" v="29"/>
          <ac:spMkLst>
            <pc:docMk/>
            <pc:sldMk cId="2924914058" sldId="277"/>
            <ac:spMk id="2" creationId="{CB0EC9F1-EA8A-47CB-880C-008469DD68F5}"/>
          </ac:spMkLst>
        </pc:spChg>
        <pc:spChg chg="del">
          <ac:chgData name="MeiYi TAN" userId="f9f029c9-d743-4d60-9f2c-e74bdec1ab07" providerId="ADAL" clId="{3F661D7B-FD69-4DAB-B4D0-73E523D840BB}" dt="2023-03-09T14:00:51.512" v="28" actId="478"/>
          <ac:spMkLst>
            <pc:docMk/>
            <pc:sldMk cId="2924914058" sldId="277"/>
            <ac:spMk id="4" creationId="{89D82520-5C4B-4FED-831C-105560102665}"/>
          </ac:spMkLst>
        </pc:spChg>
        <pc:spChg chg="mod">
          <ac:chgData name="MeiYi TAN" userId="f9f029c9-d743-4d60-9f2c-e74bdec1ab07" providerId="ADAL" clId="{3F661D7B-FD69-4DAB-B4D0-73E523D840BB}" dt="2023-03-10T02:35:49.173" v="1914" actId="113"/>
          <ac:spMkLst>
            <pc:docMk/>
            <pc:sldMk cId="2924914058" sldId="277"/>
            <ac:spMk id="5" creationId="{551C254A-C176-42A8-BCE9-100E1248DA78}"/>
          </ac:spMkLst>
        </pc:spChg>
      </pc:sldChg>
      <pc:sldChg chg="modSp mod">
        <pc:chgData name="MeiYi TAN" userId="f9f029c9-d743-4d60-9f2c-e74bdec1ab07" providerId="ADAL" clId="{3F661D7B-FD69-4DAB-B4D0-73E523D840BB}" dt="2023-03-09T14:05:04.617" v="68" actId="20577"/>
        <pc:sldMkLst>
          <pc:docMk/>
          <pc:sldMk cId="3000480193" sldId="288"/>
        </pc:sldMkLst>
        <pc:spChg chg="mod">
          <ac:chgData name="MeiYi TAN" userId="f9f029c9-d743-4d60-9f2c-e74bdec1ab07" providerId="ADAL" clId="{3F661D7B-FD69-4DAB-B4D0-73E523D840BB}" dt="2023-03-09T14:05:04.617" v="68" actId="20577"/>
          <ac:spMkLst>
            <pc:docMk/>
            <pc:sldMk cId="3000480193" sldId="288"/>
            <ac:spMk id="5" creationId="{00000000-0000-0000-0000-000000000000}"/>
          </ac:spMkLst>
        </pc:spChg>
      </pc:sldChg>
      <pc:sldChg chg="modSp mod">
        <pc:chgData name="MeiYi TAN" userId="f9f029c9-d743-4d60-9f2c-e74bdec1ab07" providerId="ADAL" clId="{3F661D7B-FD69-4DAB-B4D0-73E523D840BB}" dt="2023-03-09T13:59:16.003" v="22"/>
        <pc:sldMkLst>
          <pc:docMk/>
          <pc:sldMk cId="2226349418" sldId="292"/>
        </pc:sldMkLst>
        <pc:spChg chg="mod">
          <ac:chgData name="MeiYi TAN" userId="f9f029c9-d743-4d60-9f2c-e74bdec1ab07" providerId="ADAL" clId="{3F661D7B-FD69-4DAB-B4D0-73E523D840BB}" dt="2023-03-09T13:59:16.003" v="22"/>
          <ac:spMkLst>
            <pc:docMk/>
            <pc:sldMk cId="2226349418" sldId="292"/>
            <ac:spMk id="21" creationId="{8E7845BC-DC72-44E1-BABF-6AFB4DC3022D}"/>
          </ac:spMkLst>
        </pc:spChg>
        <pc:spChg chg="mod">
          <ac:chgData name="MeiYi TAN" userId="f9f029c9-d743-4d60-9f2c-e74bdec1ab07" providerId="ADAL" clId="{3F661D7B-FD69-4DAB-B4D0-73E523D840BB}" dt="2023-03-09T13:49:28.619" v="21" actId="6549"/>
          <ac:spMkLst>
            <pc:docMk/>
            <pc:sldMk cId="2226349418" sldId="292"/>
            <ac:spMk id="22" creationId="{046BE2BE-401B-43B6-9F59-E6AE635E14BD}"/>
          </ac:spMkLst>
        </pc:spChg>
      </pc:sldChg>
      <pc:sldChg chg="addSp delSp add del mod delAnim">
        <pc:chgData name="MeiYi TAN" userId="f9f029c9-d743-4d60-9f2c-e74bdec1ab07" providerId="ADAL" clId="{3F661D7B-FD69-4DAB-B4D0-73E523D840BB}" dt="2023-03-10T02:24:04.410" v="1433" actId="47"/>
        <pc:sldMkLst>
          <pc:docMk/>
          <pc:sldMk cId="2891758509" sldId="293"/>
        </pc:sldMkLst>
        <pc:spChg chg="del">
          <ac:chgData name="MeiYi TAN" userId="f9f029c9-d743-4d60-9f2c-e74bdec1ab07" providerId="ADAL" clId="{3F661D7B-FD69-4DAB-B4D0-73E523D840BB}" dt="2023-03-09T14:03:06.411" v="59" actId="478"/>
          <ac:spMkLst>
            <pc:docMk/>
            <pc:sldMk cId="2891758509" sldId="293"/>
            <ac:spMk id="5" creationId="{551C254A-C176-42A8-BCE9-100E1248DA78}"/>
          </ac:spMkLst>
        </pc:spChg>
        <pc:grpChg chg="del">
          <ac:chgData name="MeiYi TAN" userId="f9f029c9-d743-4d60-9f2c-e74bdec1ab07" providerId="ADAL" clId="{3F661D7B-FD69-4DAB-B4D0-73E523D840BB}" dt="2023-03-09T14:03:06.411" v="59" actId="478"/>
          <ac:grpSpMkLst>
            <pc:docMk/>
            <pc:sldMk cId="2891758509" sldId="293"/>
            <ac:grpSpMk id="7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109"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4"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452" creationId="{00000000-0000-0000-0000-000000000000}"/>
          </ac:grpSpMkLst>
        </pc:grpChg>
        <pc:picChg chg="add">
          <ac:chgData name="MeiYi TAN" userId="f9f029c9-d743-4d60-9f2c-e74bdec1ab07" providerId="ADAL" clId="{3F661D7B-FD69-4DAB-B4D0-73E523D840BB}" dt="2023-03-09T14:03:14.240" v="60" actId="22"/>
          <ac:picMkLst>
            <pc:docMk/>
            <pc:sldMk cId="2891758509" sldId="293"/>
            <ac:picMk id="4" creationId="{44A8A04A-9D15-9DD6-4395-94F92D4E5763}"/>
          </ac:picMkLst>
        </pc:picChg>
        <pc:inkChg chg="del">
          <ac:chgData name="MeiYi TAN" userId="f9f029c9-d743-4d60-9f2c-e74bdec1ab07" providerId="ADAL" clId="{3F661D7B-FD69-4DAB-B4D0-73E523D840BB}" dt="2023-03-09T14:03:06.411" v="59" actId="478"/>
          <ac:inkMkLst>
            <pc:docMk/>
            <pc:sldMk cId="2891758509" sldId="293"/>
            <ac:inkMk id="11"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14"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98"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255" creationId="{00000000-0000-0000-0000-000000000000}"/>
          </ac:inkMkLst>
        </pc:inkChg>
      </pc:sldChg>
      <pc:sldChg chg="modSp add mod">
        <pc:chgData name="MeiYi TAN" userId="f9f029c9-d743-4d60-9f2c-e74bdec1ab07" providerId="ADAL" clId="{3F661D7B-FD69-4DAB-B4D0-73E523D840BB}" dt="2023-03-10T02:05:10.620" v="822" actId="113"/>
        <pc:sldMkLst>
          <pc:docMk/>
          <pc:sldMk cId="134405350" sldId="294"/>
        </pc:sldMkLst>
        <pc:spChg chg="mod">
          <ac:chgData name="MeiYi TAN" userId="f9f029c9-d743-4d60-9f2c-e74bdec1ab07" providerId="ADAL" clId="{3F661D7B-FD69-4DAB-B4D0-73E523D840BB}" dt="2023-03-10T02:05:10.620" v="822" actId="113"/>
          <ac:spMkLst>
            <pc:docMk/>
            <pc:sldMk cId="134405350" sldId="294"/>
            <ac:spMk id="5" creationId="{551C254A-C176-42A8-BCE9-100E1248DA78}"/>
          </ac:spMkLst>
        </pc:spChg>
      </pc:sldChg>
      <pc:sldChg chg="del">
        <pc:chgData name="MeiYi TAN" userId="f9f029c9-d743-4d60-9f2c-e74bdec1ab07" providerId="ADAL" clId="{3F661D7B-FD69-4DAB-B4D0-73E523D840BB}" dt="2023-03-09T14:01:34.084" v="48" actId="47"/>
        <pc:sldMkLst>
          <pc:docMk/>
          <pc:sldMk cId="1941661573" sldId="295"/>
        </pc:sldMkLst>
      </pc:sldChg>
      <pc:sldChg chg="addSp delSp modSp add mod modAnim">
        <pc:chgData name="MeiYi TAN" userId="f9f029c9-d743-4d60-9f2c-e74bdec1ab07" providerId="ADAL" clId="{3F661D7B-FD69-4DAB-B4D0-73E523D840BB}" dt="2023-03-10T02:04:55.569" v="821" actId="478"/>
        <pc:sldMkLst>
          <pc:docMk/>
          <pc:sldMk cId="3918220807" sldId="295"/>
        </pc:sldMkLst>
        <pc:spChg chg="add mod">
          <ac:chgData name="MeiYi TAN" userId="f9f029c9-d743-4d60-9f2c-e74bdec1ab07" providerId="ADAL" clId="{3F661D7B-FD69-4DAB-B4D0-73E523D840BB}" dt="2023-03-10T00:42:12.735" v="662" actId="6549"/>
          <ac:spMkLst>
            <pc:docMk/>
            <pc:sldMk cId="3918220807" sldId="295"/>
            <ac:spMk id="3" creationId="{E0C8C692-BA50-AAE3-D336-6E4694FB8E2F}"/>
          </ac:spMkLst>
        </pc:spChg>
        <pc:spChg chg="add mod">
          <ac:chgData name="MeiYi TAN" userId="f9f029c9-d743-4d60-9f2c-e74bdec1ab07" providerId="ADAL" clId="{3F661D7B-FD69-4DAB-B4D0-73E523D840BB}" dt="2023-03-10T01:54:58.695" v="697" actId="1076"/>
          <ac:spMkLst>
            <pc:docMk/>
            <pc:sldMk cId="3918220807" sldId="295"/>
            <ac:spMk id="5" creationId="{F15D4906-3C25-0090-B9C5-C199DA6E705E}"/>
          </ac:spMkLst>
        </pc:spChg>
        <pc:spChg chg="add mod">
          <ac:chgData name="MeiYi TAN" userId="f9f029c9-d743-4d60-9f2c-e74bdec1ab07" providerId="ADAL" clId="{3F661D7B-FD69-4DAB-B4D0-73E523D840BB}" dt="2023-03-10T02:02:58.780" v="742" actId="20577"/>
          <ac:spMkLst>
            <pc:docMk/>
            <pc:sldMk cId="3918220807" sldId="295"/>
            <ac:spMk id="55" creationId="{083D7C80-AA59-3327-8AE4-4CF8B53B8595}"/>
          </ac:spMkLst>
        </pc:spChg>
        <pc:spChg chg="add mod">
          <ac:chgData name="MeiYi TAN" userId="f9f029c9-d743-4d60-9f2c-e74bdec1ab07" providerId="ADAL" clId="{3F661D7B-FD69-4DAB-B4D0-73E523D840BB}" dt="2023-03-10T02:03:47.012" v="778" actId="1076"/>
          <ac:spMkLst>
            <pc:docMk/>
            <pc:sldMk cId="3918220807" sldId="295"/>
            <ac:spMk id="56" creationId="{4CE797ED-B93F-96C3-F649-91744FF1CF1B}"/>
          </ac:spMkLst>
        </pc:spChg>
        <pc:spChg chg="add mod">
          <ac:chgData name="MeiYi TAN" userId="f9f029c9-d743-4d60-9f2c-e74bdec1ab07" providerId="ADAL" clId="{3F661D7B-FD69-4DAB-B4D0-73E523D840BB}" dt="2023-03-10T02:04:17.210" v="791" actId="1076"/>
          <ac:spMkLst>
            <pc:docMk/>
            <pc:sldMk cId="3918220807" sldId="295"/>
            <ac:spMk id="57" creationId="{F7B7225E-CAAB-F0A2-B6C8-5A2D6C608A70}"/>
          </ac:spMkLst>
        </pc:spChg>
        <pc:spChg chg="add mod">
          <ac:chgData name="MeiYi TAN" userId="f9f029c9-d743-4d60-9f2c-e74bdec1ab07" providerId="ADAL" clId="{3F661D7B-FD69-4DAB-B4D0-73E523D840BB}" dt="2023-03-10T02:04:35.742" v="811" actId="1076"/>
          <ac:spMkLst>
            <pc:docMk/>
            <pc:sldMk cId="3918220807" sldId="295"/>
            <ac:spMk id="58" creationId="{C745D9B3-D65A-287D-DAAD-0E62CD02FA46}"/>
          </ac:spMkLst>
        </pc:spChg>
        <pc:spChg chg="add mod">
          <ac:chgData name="MeiYi TAN" userId="f9f029c9-d743-4d60-9f2c-e74bdec1ab07" providerId="ADAL" clId="{3F661D7B-FD69-4DAB-B4D0-73E523D840BB}" dt="2023-03-10T02:04:49.227" v="820" actId="20577"/>
          <ac:spMkLst>
            <pc:docMk/>
            <pc:sldMk cId="3918220807" sldId="295"/>
            <ac:spMk id="59" creationId="{4A2453AF-37AE-196B-A9DD-92C21FCF13A9}"/>
          </ac:spMkLst>
        </pc:spChg>
        <pc:grpChg chg="del mod">
          <ac:chgData name="MeiYi TAN" userId="f9f029c9-d743-4d60-9f2c-e74bdec1ab07" providerId="ADAL" clId="{3F661D7B-FD69-4DAB-B4D0-73E523D840BB}" dt="2023-03-10T00:42:31.133" v="669"/>
          <ac:grpSpMkLst>
            <pc:docMk/>
            <pc:sldMk cId="3918220807" sldId="295"/>
            <ac:grpSpMk id="9" creationId="{BC7ACD65-1BAB-5349-EA0A-D31B24D3D208}"/>
          </ac:grpSpMkLst>
        </pc:grpChg>
        <pc:grpChg chg="del mod">
          <ac:chgData name="MeiYi TAN" userId="f9f029c9-d743-4d60-9f2c-e74bdec1ab07" providerId="ADAL" clId="{3F661D7B-FD69-4DAB-B4D0-73E523D840BB}" dt="2023-03-10T00:42:35.597" v="673"/>
          <ac:grpSpMkLst>
            <pc:docMk/>
            <pc:sldMk cId="3918220807" sldId="295"/>
            <ac:grpSpMk id="11" creationId="{26F912D6-4A94-D1EE-BD2B-B0D3E968A409}"/>
          </ac:grpSpMkLst>
        </pc:grpChg>
        <pc:grpChg chg="del mod">
          <ac:chgData name="MeiYi TAN" userId="f9f029c9-d743-4d60-9f2c-e74bdec1ab07" providerId="ADAL" clId="{3F661D7B-FD69-4DAB-B4D0-73E523D840BB}" dt="2023-03-10T00:42:42.578" v="681"/>
          <ac:grpSpMkLst>
            <pc:docMk/>
            <pc:sldMk cId="3918220807" sldId="295"/>
            <ac:grpSpMk id="15" creationId="{7800F9A9-3F6F-B520-C6DE-AA3E45A77D91}"/>
          </ac:grpSpMkLst>
        </pc:grpChg>
        <pc:grpChg chg="del mod">
          <ac:chgData name="MeiYi TAN" userId="f9f029c9-d743-4d60-9f2c-e74bdec1ab07" providerId="ADAL" clId="{3F661D7B-FD69-4DAB-B4D0-73E523D840BB}" dt="2023-03-10T00:42:54.234" v="684"/>
          <ac:grpSpMkLst>
            <pc:docMk/>
            <pc:sldMk cId="3918220807" sldId="295"/>
            <ac:grpSpMk id="23" creationId="{25826C9D-D8BB-1D5C-EB21-01FB9A2EE4D2}"/>
          </ac:grpSpMkLst>
        </pc:grpChg>
        <pc:grpChg chg="del mod">
          <ac:chgData name="MeiYi TAN" userId="f9f029c9-d743-4d60-9f2c-e74bdec1ab07" providerId="ADAL" clId="{3F661D7B-FD69-4DAB-B4D0-73E523D840BB}" dt="2023-03-10T00:42:57.138" v="686"/>
          <ac:grpSpMkLst>
            <pc:docMk/>
            <pc:sldMk cId="3918220807" sldId="295"/>
            <ac:grpSpMk id="25" creationId="{A5B1D8D3-701A-3669-AF8F-4846FE466EB1}"/>
          </ac:grpSpMkLst>
        </pc:grpChg>
        <pc:grpChg chg="del mod">
          <ac:chgData name="MeiYi TAN" userId="f9f029c9-d743-4d60-9f2c-e74bdec1ab07" providerId="ADAL" clId="{3F661D7B-FD69-4DAB-B4D0-73E523D840BB}" dt="2023-03-10T00:42:59.116" v="689"/>
          <ac:grpSpMkLst>
            <pc:docMk/>
            <pc:sldMk cId="3918220807" sldId="295"/>
            <ac:grpSpMk id="27" creationId="{64548821-D72F-40BE-3432-BB41EBB655BE}"/>
          </ac:grpSpMkLst>
        </pc:grpChg>
        <pc:grpChg chg="mod">
          <ac:chgData name="MeiYi TAN" userId="f9f029c9-d743-4d60-9f2c-e74bdec1ab07" providerId="ADAL" clId="{3F661D7B-FD69-4DAB-B4D0-73E523D840BB}" dt="2023-03-10T00:42:59.116" v="689"/>
          <ac:grpSpMkLst>
            <pc:docMk/>
            <pc:sldMk cId="3918220807" sldId="295"/>
            <ac:grpSpMk id="30" creationId="{E88224DA-5FDB-4E3C-6411-0CBC2F8637A6}"/>
          </ac:grpSpMkLst>
        </pc:grpChg>
        <pc:grpChg chg="mod">
          <ac:chgData name="MeiYi TAN" userId="f9f029c9-d743-4d60-9f2c-e74bdec1ab07" providerId="ADAL" clId="{3F661D7B-FD69-4DAB-B4D0-73E523D840BB}" dt="2023-03-10T00:43:10.559" v="695"/>
          <ac:grpSpMkLst>
            <pc:docMk/>
            <pc:sldMk cId="3918220807" sldId="295"/>
            <ac:grpSpMk id="35" creationId="{6B558149-45B2-7A5A-0883-280E7919D242}"/>
          </ac:grpSpMkLst>
        </pc:grpChg>
        <pc:grpChg chg="mod">
          <ac:chgData name="MeiYi TAN" userId="f9f029c9-d743-4d60-9f2c-e74bdec1ab07" providerId="ADAL" clId="{3F661D7B-FD69-4DAB-B4D0-73E523D840BB}" dt="2023-03-10T01:55:45.599" v="713" actId="164"/>
          <ac:grpSpMkLst>
            <pc:docMk/>
            <pc:sldMk cId="3918220807" sldId="295"/>
            <ac:grpSpMk id="50" creationId="{FB02A295-46B8-0A96-0C3A-202079913C36}"/>
          </ac:grpSpMkLst>
        </pc:grpChg>
        <pc:grpChg chg="mod">
          <ac:chgData name="MeiYi TAN" userId="f9f029c9-d743-4d60-9f2c-e74bdec1ab07" providerId="ADAL" clId="{3F661D7B-FD69-4DAB-B4D0-73E523D840BB}" dt="2023-03-10T01:55:45.599" v="713" actId="164"/>
          <ac:grpSpMkLst>
            <pc:docMk/>
            <pc:sldMk cId="3918220807" sldId="295"/>
            <ac:grpSpMk id="51" creationId="{012F9F19-8169-F1CE-A012-8729FFB45F28}"/>
          </ac:grpSpMkLst>
        </pc:grpChg>
        <pc:grpChg chg="mod">
          <ac:chgData name="MeiYi TAN" userId="f9f029c9-d743-4d60-9f2c-e74bdec1ab07" providerId="ADAL" clId="{3F661D7B-FD69-4DAB-B4D0-73E523D840BB}" dt="2023-03-10T01:55:45.599" v="713" actId="164"/>
          <ac:grpSpMkLst>
            <pc:docMk/>
            <pc:sldMk cId="3918220807" sldId="295"/>
            <ac:grpSpMk id="52" creationId="{E3BDB3A1-9AD7-9FC5-594C-E507F2D1DDA9}"/>
          </ac:grpSpMkLst>
        </pc:grpChg>
        <pc:grpChg chg="add mod">
          <ac:chgData name="MeiYi TAN" userId="f9f029c9-d743-4d60-9f2c-e74bdec1ab07" providerId="ADAL" clId="{3F661D7B-FD69-4DAB-B4D0-73E523D840BB}" dt="2023-03-10T01:55:45.599" v="713" actId="164"/>
          <ac:grpSpMkLst>
            <pc:docMk/>
            <pc:sldMk cId="3918220807" sldId="295"/>
            <ac:grpSpMk id="53" creationId="{C1DD0B71-68EB-F1A5-7CD9-1DD53F09BBF5}"/>
          </ac:grpSpMkLst>
        </pc:grpChg>
        <pc:picChg chg="add del mod">
          <ac:chgData name="MeiYi TAN" userId="f9f029c9-d743-4d60-9f2c-e74bdec1ab07" providerId="ADAL" clId="{3F661D7B-FD69-4DAB-B4D0-73E523D840BB}" dt="2023-03-10T02:04:55.569" v="821" actId="478"/>
          <ac:picMkLst>
            <pc:docMk/>
            <pc:sldMk cId="3918220807" sldId="295"/>
            <ac:picMk id="4" creationId="{19E68727-3176-F10B-EE23-06759D1A5688}"/>
          </ac:picMkLst>
        </pc:picChg>
        <pc:picChg chg="del">
          <ac:chgData name="MeiYi TAN" userId="f9f029c9-d743-4d60-9f2c-e74bdec1ab07" providerId="ADAL" clId="{3F661D7B-FD69-4DAB-B4D0-73E523D840BB}" dt="2023-03-09T14:02:42.530" v="57" actId="478"/>
          <ac:picMkLst>
            <pc:docMk/>
            <pc:sldMk cId="3918220807" sldId="295"/>
            <ac:picMk id="7" creationId="{12F95A84-391F-B90C-A3DE-2037109EB779}"/>
          </ac:picMkLst>
        </pc:picChg>
        <pc:inkChg chg="add mod">
          <ac:chgData name="MeiYi TAN" userId="f9f029c9-d743-4d60-9f2c-e74bdec1ab07" providerId="ADAL" clId="{3F661D7B-FD69-4DAB-B4D0-73E523D840BB}" dt="2023-03-10T00:42:59.116" v="689"/>
          <ac:inkMkLst>
            <pc:docMk/>
            <pc:sldMk cId="3918220807" sldId="295"/>
            <ac:inkMk id="6" creationId="{E9921D32-34BD-0D8A-F8D0-65BA84ACC736}"/>
          </ac:inkMkLst>
        </pc:inkChg>
        <pc:inkChg chg="add mod">
          <ac:chgData name="MeiYi TAN" userId="f9f029c9-d743-4d60-9f2c-e74bdec1ab07" providerId="ADAL" clId="{3F661D7B-FD69-4DAB-B4D0-73E523D840BB}" dt="2023-03-10T00:42:59.116" v="689"/>
          <ac:inkMkLst>
            <pc:docMk/>
            <pc:sldMk cId="3918220807" sldId="295"/>
            <ac:inkMk id="7" creationId="{BAEDC99D-E97B-7D2E-45E9-1CE8EE038022}"/>
          </ac:inkMkLst>
        </pc:inkChg>
        <pc:inkChg chg="add mod">
          <ac:chgData name="MeiYi TAN" userId="f9f029c9-d743-4d60-9f2c-e74bdec1ab07" providerId="ADAL" clId="{3F661D7B-FD69-4DAB-B4D0-73E523D840BB}" dt="2023-03-10T00:42:59.116" v="689"/>
          <ac:inkMkLst>
            <pc:docMk/>
            <pc:sldMk cId="3918220807" sldId="295"/>
            <ac:inkMk id="8" creationId="{0BF63CC6-D892-C89B-E730-FA4AB2BD9693}"/>
          </ac:inkMkLst>
        </pc:inkChg>
        <pc:inkChg chg="add mod">
          <ac:chgData name="MeiYi TAN" userId="f9f029c9-d743-4d60-9f2c-e74bdec1ab07" providerId="ADAL" clId="{3F661D7B-FD69-4DAB-B4D0-73E523D840BB}" dt="2023-03-10T00:42:59.116" v="689"/>
          <ac:inkMkLst>
            <pc:docMk/>
            <pc:sldMk cId="3918220807" sldId="295"/>
            <ac:inkMk id="10" creationId="{9405B49E-0E0F-E58C-7D00-05C2DAEF11AA}"/>
          </ac:inkMkLst>
        </pc:inkChg>
        <pc:inkChg chg="add mod">
          <ac:chgData name="MeiYi TAN" userId="f9f029c9-d743-4d60-9f2c-e74bdec1ab07" providerId="ADAL" clId="{3F661D7B-FD69-4DAB-B4D0-73E523D840BB}" dt="2023-03-10T00:42:59.116" v="689"/>
          <ac:inkMkLst>
            <pc:docMk/>
            <pc:sldMk cId="3918220807" sldId="295"/>
            <ac:inkMk id="12" creationId="{4BB22B85-C0B4-7165-5523-4E2BDC77A521}"/>
          </ac:inkMkLst>
        </pc:inkChg>
        <pc:inkChg chg="add mod">
          <ac:chgData name="MeiYi TAN" userId="f9f029c9-d743-4d60-9f2c-e74bdec1ab07" providerId="ADAL" clId="{3F661D7B-FD69-4DAB-B4D0-73E523D840BB}" dt="2023-03-10T00:42:59.116" v="689"/>
          <ac:inkMkLst>
            <pc:docMk/>
            <pc:sldMk cId="3918220807" sldId="295"/>
            <ac:inkMk id="13" creationId="{0B1B7A13-2CE2-3C33-9111-D82CDD99247E}"/>
          </ac:inkMkLst>
        </pc:inkChg>
        <pc:inkChg chg="add mod">
          <ac:chgData name="MeiYi TAN" userId="f9f029c9-d743-4d60-9f2c-e74bdec1ab07" providerId="ADAL" clId="{3F661D7B-FD69-4DAB-B4D0-73E523D840BB}" dt="2023-03-10T00:42:59.116" v="689"/>
          <ac:inkMkLst>
            <pc:docMk/>
            <pc:sldMk cId="3918220807" sldId="295"/>
            <ac:inkMk id="14" creationId="{BF4B8F69-5A3C-3E53-E136-3267DCEACF59}"/>
          </ac:inkMkLst>
        </pc:inkChg>
        <pc:inkChg chg="add mod">
          <ac:chgData name="MeiYi TAN" userId="f9f029c9-d743-4d60-9f2c-e74bdec1ab07" providerId="ADAL" clId="{3F661D7B-FD69-4DAB-B4D0-73E523D840BB}" dt="2023-03-10T00:42:59.116" v="689"/>
          <ac:inkMkLst>
            <pc:docMk/>
            <pc:sldMk cId="3918220807" sldId="295"/>
            <ac:inkMk id="16" creationId="{70940E90-0289-C014-3657-FEABA488E213}"/>
          </ac:inkMkLst>
        </pc:inkChg>
        <pc:inkChg chg="add mod">
          <ac:chgData name="MeiYi TAN" userId="f9f029c9-d743-4d60-9f2c-e74bdec1ab07" providerId="ADAL" clId="{3F661D7B-FD69-4DAB-B4D0-73E523D840BB}" dt="2023-03-10T00:42:59.116" v="689"/>
          <ac:inkMkLst>
            <pc:docMk/>
            <pc:sldMk cId="3918220807" sldId="295"/>
            <ac:inkMk id="17" creationId="{6E5F3F93-12EA-FAC9-19D3-FC1410EA719E}"/>
          </ac:inkMkLst>
        </pc:inkChg>
        <pc:inkChg chg="add mod">
          <ac:chgData name="MeiYi TAN" userId="f9f029c9-d743-4d60-9f2c-e74bdec1ab07" providerId="ADAL" clId="{3F661D7B-FD69-4DAB-B4D0-73E523D840BB}" dt="2023-03-10T00:42:59.116" v="689"/>
          <ac:inkMkLst>
            <pc:docMk/>
            <pc:sldMk cId="3918220807" sldId="295"/>
            <ac:inkMk id="18" creationId="{824C3830-E1F4-A36A-510F-D7CECAA296BC}"/>
          </ac:inkMkLst>
        </pc:inkChg>
        <pc:inkChg chg="add mod">
          <ac:chgData name="MeiYi TAN" userId="f9f029c9-d743-4d60-9f2c-e74bdec1ab07" providerId="ADAL" clId="{3F661D7B-FD69-4DAB-B4D0-73E523D840BB}" dt="2023-03-10T00:42:59.116" v="689"/>
          <ac:inkMkLst>
            <pc:docMk/>
            <pc:sldMk cId="3918220807" sldId="295"/>
            <ac:inkMk id="19" creationId="{98684324-BECB-A5F5-3F38-FFD0C52C9753}"/>
          </ac:inkMkLst>
        </pc:inkChg>
        <pc:inkChg chg="add mod">
          <ac:chgData name="MeiYi TAN" userId="f9f029c9-d743-4d60-9f2c-e74bdec1ab07" providerId="ADAL" clId="{3F661D7B-FD69-4DAB-B4D0-73E523D840BB}" dt="2023-03-10T00:42:59.116" v="689"/>
          <ac:inkMkLst>
            <pc:docMk/>
            <pc:sldMk cId="3918220807" sldId="295"/>
            <ac:inkMk id="20" creationId="{F0BB2291-35F1-1C8E-4162-95A0C9DBF156}"/>
          </ac:inkMkLst>
        </pc:inkChg>
        <pc:inkChg chg="add mod">
          <ac:chgData name="MeiYi TAN" userId="f9f029c9-d743-4d60-9f2c-e74bdec1ab07" providerId="ADAL" clId="{3F661D7B-FD69-4DAB-B4D0-73E523D840BB}" dt="2023-03-10T00:42:59.116" v="689"/>
          <ac:inkMkLst>
            <pc:docMk/>
            <pc:sldMk cId="3918220807" sldId="295"/>
            <ac:inkMk id="21" creationId="{F9DC8EE6-76D0-95E9-21F9-48B044C35858}"/>
          </ac:inkMkLst>
        </pc:inkChg>
        <pc:inkChg chg="add mod">
          <ac:chgData name="MeiYi TAN" userId="f9f029c9-d743-4d60-9f2c-e74bdec1ab07" providerId="ADAL" clId="{3F661D7B-FD69-4DAB-B4D0-73E523D840BB}" dt="2023-03-10T00:42:59.116" v="689"/>
          <ac:inkMkLst>
            <pc:docMk/>
            <pc:sldMk cId="3918220807" sldId="295"/>
            <ac:inkMk id="22" creationId="{E6E744F3-67E7-E096-0E2C-CDBE08ED96D1}"/>
          </ac:inkMkLst>
        </pc:inkChg>
        <pc:inkChg chg="add mod">
          <ac:chgData name="MeiYi TAN" userId="f9f029c9-d743-4d60-9f2c-e74bdec1ab07" providerId="ADAL" clId="{3F661D7B-FD69-4DAB-B4D0-73E523D840BB}" dt="2023-03-10T00:42:59.116" v="689"/>
          <ac:inkMkLst>
            <pc:docMk/>
            <pc:sldMk cId="3918220807" sldId="295"/>
            <ac:inkMk id="24" creationId="{2432F454-FE68-6F7B-F730-BEB6DC6B5DDC}"/>
          </ac:inkMkLst>
        </pc:inkChg>
        <pc:inkChg chg="add mod">
          <ac:chgData name="MeiYi TAN" userId="f9f029c9-d743-4d60-9f2c-e74bdec1ab07" providerId="ADAL" clId="{3F661D7B-FD69-4DAB-B4D0-73E523D840BB}" dt="2023-03-10T00:42:59.116" v="689"/>
          <ac:inkMkLst>
            <pc:docMk/>
            <pc:sldMk cId="3918220807" sldId="295"/>
            <ac:inkMk id="26" creationId="{A7D52CF7-1D24-4BEF-BAD0-98F73CD3DE83}"/>
          </ac:inkMkLst>
        </pc:inkChg>
        <pc:inkChg chg="add mod">
          <ac:chgData name="MeiYi TAN" userId="f9f029c9-d743-4d60-9f2c-e74bdec1ab07" providerId="ADAL" clId="{3F661D7B-FD69-4DAB-B4D0-73E523D840BB}" dt="2023-03-10T00:42:59.116" v="689"/>
          <ac:inkMkLst>
            <pc:docMk/>
            <pc:sldMk cId="3918220807" sldId="295"/>
            <ac:inkMk id="28" creationId="{D00B30E2-C811-51F4-B848-2A0E542EC45A}"/>
          </ac:inkMkLst>
        </pc:inkChg>
        <pc:inkChg chg="add mod">
          <ac:chgData name="MeiYi TAN" userId="f9f029c9-d743-4d60-9f2c-e74bdec1ab07" providerId="ADAL" clId="{3F661D7B-FD69-4DAB-B4D0-73E523D840BB}" dt="2023-03-10T00:42:59.116" v="689"/>
          <ac:inkMkLst>
            <pc:docMk/>
            <pc:sldMk cId="3918220807" sldId="295"/>
            <ac:inkMk id="29" creationId="{02207012-8418-92EF-09D9-FB9AEF70FD1A}"/>
          </ac:inkMkLst>
        </pc:inkChg>
        <pc:inkChg chg="add">
          <ac:chgData name="MeiYi TAN" userId="f9f029c9-d743-4d60-9f2c-e74bdec1ab07" providerId="ADAL" clId="{3F661D7B-FD69-4DAB-B4D0-73E523D840BB}" dt="2023-03-10T00:43:05.607" v="691" actId="9405"/>
          <ac:inkMkLst>
            <pc:docMk/>
            <pc:sldMk cId="3918220807" sldId="295"/>
            <ac:inkMk id="31" creationId="{00C085FB-3403-B68E-2AE5-0F3EB0451EEB}"/>
          </ac:inkMkLst>
        </pc:inkChg>
        <pc:inkChg chg="add mod">
          <ac:chgData name="MeiYi TAN" userId="f9f029c9-d743-4d60-9f2c-e74bdec1ab07" providerId="ADAL" clId="{3F661D7B-FD69-4DAB-B4D0-73E523D840BB}" dt="2023-03-10T00:43:10.559" v="695"/>
          <ac:inkMkLst>
            <pc:docMk/>
            <pc:sldMk cId="3918220807" sldId="295"/>
            <ac:inkMk id="32" creationId="{58870104-195D-391A-3765-5310EAA9A41B}"/>
          </ac:inkMkLst>
        </pc:inkChg>
        <pc:inkChg chg="add mod">
          <ac:chgData name="MeiYi TAN" userId="f9f029c9-d743-4d60-9f2c-e74bdec1ab07" providerId="ADAL" clId="{3F661D7B-FD69-4DAB-B4D0-73E523D840BB}" dt="2023-03-10T00:43:10.559" v="695"/>
          <ac:inkMkLst>
            <pc:docMk/>
            <pc:sldMk cId="3918220807" sldId="295"/>
            <ac:inkMk id="33" creationId="{AEBCB9B8-ADF4-BC70-AFBB-4575FE5DFEEC}"/>
          </ac:inkMkLst>
        </pc:inkChg>
        <pc:inkChg chg="add mod">
          <ac:chgData name="MeiYi TAN" userId="f9f029c9-d743-4d60-9f2c-e74bdec1ab07" providerId="ADAL" clId="{3F661D7B-FD69-4DAB-B4D0-73E523D840BB}" dt="2023-03-10T00:43:10.559" v="695"/>
          <ac:inkMkLst>
            <pc:docMk/>
            <pc:sldMk cId="3918220807" sldId="295"/>
            <ac:inkMk id="34" creationId="{2F57E583-4D35-E474-A7CE-95C13CA7700F}"/>
          </ac:inkMkLst>
        </pc:inkChg>
        <pc:inkChg chg="add mod">
          <ac:chgData name="MeiYi TAN" userId="f9f029c9-d743-4d60-9f2c-e74bdec1ab07" providerId="ADAL" clId="{3F661D7B-FD69-4DAB-B4D0-73E523D840BB}" dt="2023-03-10T01:55:26.366" v="712"/>
          <ac:inkMkLst>
            <pc:docMk/>
            <pc:sldMk cId="3918220807" sldId="295"/>
            <ac:inkMk id="36" creationId="{7CFF8C4F-7D2F-82B7-C8DE-CC244651E549}"/>
          </ac:inkMkLst>
        </pc:inkChg>
        <pc:inkChg chg="add mod">
          <ac:chgData name="MeiYi TAN" userId="f9f029c9-d743-4d60-9f2c-e74bdec1ab07" providerId="ADAL" clId="{3F661D7B-FD69-4DAB-B4D0-73E523D840BB}" dt="2023-03-10T01:55:26.366" v="712"/>
          <ac:inkMkLst>
            <pc:docMk/>
            <pc:sldMk cId="3918220807" sldId="295"/>
            <ac:inkMk id="37" creationId="{E2A6D818-84DE-CE73-D616-236C11DF2FD3}"/>
          </ac:inkMkLst>
        </pc:inkChg>
        <pc:inkChg chg="add mod">
          <ac:chgData name="MeiYi TAN" userId="f9f029c9-d743-4d60-9f2c-e74bdec1ab07" providerId="ADAL" clId="{3F661D7B-FD69-4DAB-B4D0-73E523D840BB}" dt="2023-03-10T01:55:26.366" v="712"/>
          <ac:inkMkLst>
            <pc:docMk/>
            <pc:sldMk cId="3918220807" sldId="295"/>
            <ac:inkMk id="38" creationId="{595138C8-DFCA-68DC-80F3-35966200FA02}"/>
          </ac:inkMkLst>
        </pc:inkChg>
        <pc:inkChg chg="add mod">
          <ac:chgData name="MeiYi TAN" userId="f9f029c9-d743-4d60-9f2c-e74bdec1ab07" providerId="ADAL" clId="{3F661D7B-FD69-4DAB-B4D0-73E523D840BB}" dt="2023-03-10T01:55:26.366" v="712"/>
          <ac:inkMkLst>
            <pc:docMk/>
            <pc:sldMk cId="3918220807" sldId="295"/>
            <ac:inkMk id="39" creationId="{03DF4363-E77D-3C22-E913-6AB134ED6FF5}"/>
          </ac:inkMkLst>
        </pc:inkChg>
        <pc:inkChg chg="add mod">
          <ac:chgData name="MeiYi TAN" userId="f9f029c9-d743-4d60-9f2c-e74bdec1ab07" providerId="ADAL" clId="{3F661D7B-FD69-4DAB-B4D0-73E523D840BB}" dt="2023-03-10T01:55:26.366" v="712"/>
          <ac:inkMkLst>
            <pc:docMk/>
            <pc:sldMk cId="3918220807" sldId="295"/>
            <ac:inkMk id="40" creationId="{1720B33A-D256-04B8-27A7-AA03714FC639}"/>
          </ac:inkMkLst>
        </pc:inkChg>
        <pc:inkChg chg="add mod">
          <ac:chgData name="MeiYi TAN" userId="f9f029c9-d743-4d60-9f2c-e74bdec1ab07" providerId="ADAL" clId="{3F661D7B-FD69-4DAB-B4D0-73E523D840BB}" dt="2023-03-10T01:55:26.366" v="712"/>
          <ac:inkMkLst>
            <pc:docMk/>
            <pc:sldMk cId="3918220807" sldId="295"/>
            <ac:inkMk id="41" creationId="{3BBF7F47-002A-0618-20F2-264F8E09F1B4}"/>
          </ac:inkMkLst>
        </pc:inkChg>
        <pc:inkChg chg="add mod">
          <ac:chgData name="MeiYi TAN" userId="f9f029c9-d743-4d60-9f2c-e74bdec1ab07" providerId="ADAL" clId="{3F661D7B-FD69-4DAB-B4D0-73E523D840BB}" dt="2023-03-10T01:55:26.366" v="712"/>
          <ac:inkMkLst>
            <pc:docMk/>
            <pc:sldMk cId="3918220807" sldId="295"/>
            <ac:inkMk id="42" creationId="{9A35D913-51D3-22BA-F07E-D81FBB684624}"/>
          </ac:inkMkLst>
        </pc:inkChg>
        <pc:inkChg chg="add mod">
          <ac:chgData name="MeiYi TAN" userId="f9f029c9-d743-4d60-9f2c-e74bdec1ab07" providerId="ADAL" clId="{3F661D7B-FD69-4DAB-B4D0-73E523D840BB}" dt="2023-03-10T01:55:26.366" v="712"/>
          <ac:inkMkLst>
            <pc:docMk/>
            <pc:sldMk cId="3918220807" sldId="295"/>
            <ac:inkMk id="43" creationId="{684DC27F-46EC-AC80-A262-2BFB193AB48C}"/>
          </ac:inkMkLst>
        </pc:inkChg>
        <pc:inkChg chg="add mod">
          <ac:chgData name="MeiYi TAN" userId="f9f029c9-d743-4d60-9f2c-e74bdec1ab07" providerId="ADAL" clId="{3F661D7B-FD69-4DAB-B4D0-73E523D840BB}" dt="2023-03-10T01:55:26.366" v="712"/>
          <ac:inkMkLst>
            <pc:docMk/>
            <pc:sldMk cId="3918220807" sldId="295"/>
            <ac:inkMk id="44" creationId="{D0F64A3F-A769-799B-1F94-B4C2ECE982F6}"/>
          </ac:inkMkLst>
        </pc:inkChg>
        <pc:inkChg chg="add mod">
          <ac:chgData name="MeiYi TAN" userId="f9f029c9-d743-4d60-9f2c-e74bdec1ab07" providerId="ADAL" clId="{3F661D7B-FD69-4DAB-B4D0-73E523D840BB}" dt="2023-03-10T01:55:26.366" v="712"/>
          <ac:inkMkLst>
            <pc:docMk/>
            <pc:sldMk cId="3918220807" sldId="295"/>
            <ac:inkMk id="45" creationId="{60FF2D92-042D-D23C-D267-E6CB3DC56476}"/>
          </ac:inkMkLst>
        </pc:inkChg>
        <pc:inkChg chg="add mod">
          <ac:chgData name="MeiYi TAN" userId="f9f029c9-d743-4d60-9f2c-e74bdec1ab07" providerId="ADAL" clId="{3F661D7B-FD69-4DAB-B4D0-73E523D840BB}" dt="2023-03-10T01:55:26.366" v="712"/>
          <ac:inkMkLst>
            <pc:docMk/>
            <pc:sldMk cId="3918220807" sldId="295"/>
            <ac:inkMk id="46" creationId="{86108556-3EA0-BED7-0731-53C93975FEAD}"/>
          </ac:inkMkLst>
        </pc:inkChg>
        <pc:inkChg chg="add mod">
          <ac:chgData name="MeiYi TAN" userId="f9f029c9-d743-4d60-9f2c-e74bdec1ab07" providerId="ADAL" clId="{3F661D7B-FD69-4DAB-B4D0-73E523D840BB}" dt="2023-03-10T01:55:26.366" v="712"/>
          <ac:inkMkLst>
            <pc:docMk/>
            <pc:sldMk cId="3918220807" sldId="295"/>
            <ac:inkMk id="47" creationId="{75B59EC5-6EE0-6283-52F0-9F540D1E8350}"/>
          </ac:inkMkLst>
        </pc:inkChg>
        <pc:inkChg chg="add mod">
          <ac:chgData name="MeiYi TAN" userId="f9f029c9-d743-4d60-9f2c-e74bdec1ab07" providerId="ADAL" clId="{3F661D7B-FD69-4DAB-B4D0-73E523D840BB}" dt="2023-03-10T01:55:26.366" v="712"/>
          <ac:inkMkLst>
            <pc:docMk/>
            <pc:sldMk cId="3918220807" sldId="295"/>
            <ac:inkMk id="48" creationId="{2339C163-B2C1-5C71-CE68-2B076E45A7FA}"/>
          </ac:inkMkLst>
        </pc:inkChg>
        <pc:inkChg chg="add mod">
          <ac:chgData name="MeiYi TAN" userId="f9f029c9-d743-4d60-9f2c-e74bdec1ab07" providerId="ADAL" clId="{3F661D7B-FD69-4DAB-B4D0-73E523D840BB}" dt="2023-03-10T01:55:26.366" v="712"/>
          <ac:inkMkLst>
            <pc:docMk/>
            <pc:sldMk cId="3918220807" sldId="295"/>
            <ac:inkMk id="49" creationId="{0A25159B-CE1B-AACA-1F5B-33F24ADFB265}"/>
          </ac:inkMkLst>
        </pc:inkChg>
        <pc:inkChg chg="add">
          <ac:chgData name="MeiYi TAN" userId="f9f029c9-d743-4d60-9f2c-e74bdec1ab07" providerId="ADAL" clId="{3F661D7B-FD69-4DAB-B4D0-73E523D840BB}" dt="2023-03-10T01:56:06.746" v="715" actId="9405"/>
          <ac:inkMkLst>
            <pc:docMk/>
            <pc:sldMk cId="3918220807" sldId="295"/>
            <ac:inkMk id="54" creationId="{B6831646-B84C-3989-EC1D-F461FCCF62F8}"/>
          </ac:inkMkLst>
        </pc:inkChg>
      </pc:sldChg>
      <pc:sldChg chg="addSp delSp modSp add mod delAnim modAnim">
        <pc:chgData name="MeiYi TAN" userId="f9f029c9-d743-4d60-9f2c-e74bdec1ab07" providerId="ADAL" clId="{3F661D7B-FD69-4DAB-B4D0-73E523D840BB}" dt="2023-03-10T02:34:05.206" v="1830" actId="478"/>
        <pc:sldMkLst>
          <pc:docMk/>
          <pc:sldMk cId="1816459769" sldId="296"/>
        </pc:sldMkLst>
        <pc:spChg chg="add mod">
          <ac:chgData name="MeiYi TAN" userId="f9f029c9-d743-4d60-9f2c-e74bdec1ab07" providerId="ADAL" clId="{3F661D7B-FD69-4DAB-B4D0-73E523D840BB}" dt="2023-03-10T02:24:56.294" v="1499" actId="6549"/>
          <ac:spMkLst>
            <pc:docMk/>
            <pc:sldMk cId="1816459769" sldId="296"/>
            <ac:spMk id="3" creationId="{960AE61E-0E5C-16AF-720A-EBF7F5955735}"/>
          </ac:spMkLst>
        </pc:spChg>
        <pc:spChg chg="add mod">
          <ac:chgData name="MeiYi TAN" userId="f9f029c9-d743-4d60-9f2c-e74bdec1ab07" providerId="ADAL" clId="{3F661D7B-FD69-4DAB-B4D0-73E523D840BB}" dt="2023-03-10T02:28:01.462" v="1609"/>
          <ac:spMkLst>
            <pc:docMk/>
            <pc:sldMk cId="1816459769" sldId="296"/>
            <ac:spMk id="89" creationId="{555DA152-727C-301B-BD71-E0AB36CC1048}"/>
          </ac:spMkLst>
        </pc:spChg>
        <pc:spChg chg="add mod">
          <ac:chgData name="MeiYi TAN" userId="f9f029c9-d743-4d60-9f2c-e74bdec1ab07" providerId="ADAL" clId="{3F661D7B-FD69-4DAB-B4D0-73E523D840BB}" dt="2023-03-10T02:28:01.462" v="1609"/>
          <ac:spMkLst>
            <pc:docMk/>
            <pc:sldMk cId="1816459769" sldId="296"/>
            <ac:spMk id="90" creationId="{DF324206-EEB3-05F9-F636-79EA09EEA995}"/>
          </ac:spMkLst>
        </pc:spChg>
        <pc:spChg chg="add mod">
          <ac:chgData name="MeiYi TAN" userId="f9f029c9-d743-4d60-9f2c-e74bdec1ab07" providerId="ADAL" clId="{3F661D7B-FD69-4DAB-B4D0-73E523D840BB}" dt="2023-03-10T02:28:10.198" v="1619" actId="20577"/>
          <ac:spMkLst>
            <pc:docMk/>
            <pc:sldMk cId="1816459769" sldId="296"/>
            <ac:spMk id="91" creationId="{FA45EAEA-9527-9281-9427-233F44EAA5B9}"/>
          </ac:spMkLst>
        </pc:spChg>
        <pc:spChg chg="add mod">
          <ac:chgData name="MeiYi TAN" userId="f9f029c9-d743-4d60-9f2c-e74bdec1ab07" providerId="ADAL" clId="{3F661D7B-FD69-4DAB-B4D0-73E523D840BB}" dt="2023-03-10T02:28:24.620" v="1627" actId="1076"/>
          <ac:spMkLst>
            <pc:docMk/>
            <pc:sldMk cId="1816459769" sldId="296"/>
            <ac:spMk id="92" creationId="{A21C5523-9630-5472-9B5A-2B9002DFC354}"/>
          </ac:spMkLst>
        </pc:spChg>
        <pc:spChg chg="add mod">
          <ac:chgData name="MeiYi TAN" userId="f9f029c9-d743-4d60-9f2c-e74bdec1ab07" providerId="ADAL" clId="{3F661D7B-FD69-4DAB-B4D0-73E523D840BB}" dt="2023-03-10T02:28:53.745" v="1660" actId="20577"/>
          <ac:spMkLst>
            <pc:docMk/>
            <pc:sldMk cId="1816459769" sldId="296"/>
            <ac:spMk id="93" creationId="{961FF428-145F-8C5B-ED13-FA3D145FCD72}"/>
          </ac:spMkLst>
        </pc:spChg>
        <pc:spChg chg="add mod">
          <ac:chgData name="MeiYi TAN" userId="f9f029c9-d743-4d60-9f2c-e74bdec1ab07" providerId="ADAL" clId="{3F661D7B-FD69-4DAB-B4D0-73E523D840BB}" dt="2023-03-10T02:29:43.804" v="1692" actId="1076"/>
          <ac:spMkLst>
            <pc:docMk/>
            <pc:sldMk cId="1816459769" sldId="296"/>
            <ac:spMk id="94" creationId="{6A4E44F4-4A0C-09CB-996D-2316D797439B}"/>
          </ac:spMkLst>
        </pc:spChg>
        <pc:spChg chg="add mod">
          <ac:chgData name="MeiYi TAN" userId="f9f029c9-d743-4d60-9f2c-e74bdec1ab07" providerId="ADAL" clId="{3F661D7B-FD69-4DAB-B4D0-73E523D840BB}" dt="2023-03-10T02:32:01.587" v="1768" actId="20577"/>
          <ac:spMkLst>
            <pc:docMk/>
            <pc:sldMk cId="1816459769" sldId="296"/>
            <ac:spMk id="120" creationId="{C2828A63-93B4-3ECF-C809-72E7DCC44EA5}"/>
          </ac:spMkLst>
        </pc:spChg>
        <pc:spChg chg="add mod">
          <ac:chgData name="MeiYi TAN" userId="f9f029c9-d743-4d60-9f2c-e74bdec1ab07" providerId="ADAL" clId="{3F661D7B-FD69-4DAB-B4D0-73E523D840BB}" dt="2023-03-10T02:33:00.342" v="1795" actId="20577"/>
          <ac:spMkLst>
            <pc:docMk/>
            <pc:sldMk cId="1816459769" sldId="296"/>
            <ac:spMk id="121" creationId="{08D5AF2C-7AD3-C5B0-AE98-56F2FD8D038A}"/>
          </ac:spMkLst>
        </pc:spChg>
        <pc:spChg chg="add mod">
          <ac:chgData name="MeiYi TAN" userId="f9f029c9-d743-4d60-9f2c-e74bdec1ab07" providerId="ADAL" clId="{3F661D7B-FD69-4DAB-B4D0-73E523D840BB}" dt="2023-03-10T02:33:57.860" v="1828" actId="1076"/>
          <ac:spMkLst>
            <pc:docMk/>
            <pc:sldMk cId="1816459769" sldId="296"/>
            <ac:spMk id="122" creationId="{1D4DB38D-BE76-B773-D12A-AE61D55EA6B9}"/>
          </ac:spMkLst>
        </pc:spChg>
        <pc:spChg chg="add mod">
          <ac:chgData name="MeiYi TAN" userId="f9f029c9-d743-4d60-9f2c-e74bdec1ab07" providerId="ADAL" clId="{3F661D7B-FD69-4DAB-B4D0-73E523D840BB}" dt="2023-03-10T02:33:24.135" v="1806" actId="6549"/>
          <ac:spMkLst>
            <pc:docMk/>
            <pc:sldMk cId="1816459769" sldId="296"/>
            <ac:spMk id="123" creationId="{5FD521CE-E5BA-D0B9-BF4E-CB8DC81B38DB}"/>
          </ac:spMkLst>
        </pc:spChg>
        <pc:grpChg chg="del mod">
          <ac:chgData name="MeiYi TAN" userId="f9f029c9-d743-4d60-9f2c-e74bdec1ab07" providerId="ADAL" clId="{3F661D7B-FD69-4DAB-B4D0-73E523D840BB}" dt="2023-03-10T02:25:11.792" v="1504"/>
          <ac:grpSpMkLst>
            <pc:docMk/>
            <pc:sldMk cId="1816459769" sldId="296"/>
            <ac:grpSpMk id="7" creationId="{B4DBE0D0-4C89-E7E2-255A-5B5098C65B1B}"/>
          </ac:grpSpMkLst>
        </pc:grpChg>
        <pc:grpChg chg="del mod">
          <ac:chgData name="MeiYi TAN" userId="f9f029c9-d743-4d60-9f2c-e74bdec1ab07" providerId="ADAL" clId="{3F661D7B-FD69-4DAB-B4D0-73E523D840BB}" dt="2023-03-10T02:25:22.282" v="1519"/>
          <ac:grpSpMkLst>
            <pc:docMk/>
            <pc:sldMk cId="1816459769" sldId="296"/>
            <ac:grpSpMk id="13" creationId="{C6F90F70-B5D4-49AE-80F7-2031CE3F20D3}"/>
          </ac:grpSpMkLst>
        </pc:grpChg>
        <pc:grpChg chg="mod">
          <ac:chgData name="MeiYi TAN" userId="f9f029c9-d743-4d60-9f2c-e74bdec1ab07" providerId="ADAL" clId="{3F661D7B-FD69-4DAB-B4D0-73E523D840BB}" dt="2023-03-10T02:25:31.775" v="1531" actId="164"/>
          <ac:grpSpMkLst>
            <pc:docMk/>
            <pc:sldMk cId="1816459769" sldId="296"/>
            <ac:grpSpMk id="21" creationId="{9636C0CC-46AF-930A-5E1F-07C5A5D8BCCE}"/>
          </ac:grpSpMkLst>
        </pc:grpChg>
        <pc:grpChg chg="mod">
          <ac:chgData name="MeiYi TAN" userId="f9f029c9-d743-4d60-9f2c-e74bdec1ab07" providerId="ADAL" clId="{3F661D7B-FD69-4DAB-B4D0-73E523D840BB}" dt="2023-03-10T02:25:31.775" v="1531" actId="164"/>
          <ac:grpSpMkLst>
            <pc:docMk/>
            <pc:sldMk cId="1816459769" sldId="296"/>
            <ac:grpSpMk id="28" creationId="{E5D054F5-5BB6-0842-4D4B-E515627FE160}"/>
          </ac:grpSpMkLst>
        </pc:grpChg>
        <pc:grpChg chg="add del mod">
          <ac:chgData name="MeiYi TAN" userId="f9f029c9-d743-4d60-9f2c-e74bdec1ab07" providerId="ADAL" clId="{3F661D7B-FD69-4DAB-B4D0-73E523D840BB}" dt="2023-03-10T02:25:47.083" v="1535" actId="478"/>
          <ac:grpSpMkLst>
            <pc:docMk/>
            <pc:sldMk cId="1816459769" sldId="296"/>
            <ac:grpSpMk id="29" creationId="{96CCE646-0EAD-AFAB-D8C3-DBD182DF14FD}"/>
          </ac:grpSpMkLst>
        </pc:grpChg>
        <pc:grpChg chg="add del mod">
          <ac:chgData name="MeiYi TAN" userId="f9f029c9-d743-4d60-9f2c-e74bdec1ab07" providerId="ADAL" clId="{3F661D7B-FD69-4DAB-B4D0-73E523D840BB}" dt="2023-03-10T02:26:10.674" v="1555"/>
          <ac:grpSpMkLst>
            <pc:docMk/>
            <pc:sldMk cId="1816459769" sldId="296"/>
            <ac:grpSpMk id="38" creationId="{C0775980-41CA-7CD4-7656-62DEBCCEB58C}"/>
          </ac:grpSpMkLst>
        </pc:grpChg>
        <pc:grpChg chg="del mod">
          <ac:chgData name="MeiYi TAN" userId="f9f029c9-d743-4d60-9f2c-e74bdec1ab07" providerId="ADAL" clId="{3F661D7B-FD69-4DAB-B4D0-73E523D840BB}" dt="2023-03-10T02:26:27.184" v="1558" actId="478"/>
          <ac:grpSpMkLst>
            <pc:docMk/>
            <pc:sldMk cId="1816459769" sldId="296"/>
            <ac:grpSpMk id="44" creationId="{4DC903A1-FCE3-1700-C9A1-C889A601DB18}"/>
          </ac:grpSpMkLst>
        </pc:grpChg>
        <pc:grpChg chg="mod">
          <ac:chgData name="MeiYi TAN" userId="f9f029c9-d743-4d60-9f2c-e74bdec1ab07" providerId="ADAL" clId="{3F661D7B-FD69-4DAB-B4D0-73E523D840BB}" dt="2023-03-10T02:26:06.028" v="1553"/>
          <ac:grpSpMkLst>
            <pc:docMk/>
            <pc:sldMk cId="1816459769" sldId="296"/>
            <ac:grpSpMk id="46" creationId="{606CBCE1-CBA1-2B6B-A997-5C7FFBC4E30D}"/>
          </ac:grpSpMkLst>
        </pc:grpChg>
        <pc:grpChg chg="del mod">
          <ac:chgData name="MeiYi TAN" userId="f9f029c9-d743-4d60-9f2c-e74bdec1ab07" providerId="ADAL" clId="{3F661D7B-FD69-4DAB-B4D0-73E523D840BB}" dt="2023-03-10T02:26:23.582" v="1557" actId="478"/>
          <ac:grpSpMkLst>
            <pc:docMk/>
            <pc:sldMk cId="1816459769" sldId="296"/>
            <ac:grpSpMk id="48" creationId="{A05F2457-DD36-85D4-5C12-290FDFB9A748}"/>
          </ac:grpSpMkLst>
        </pc:grpChg>
        <pc:grpChg chg="del mod">
          <ac:chgData name="MeiYi TAN" userId="f9f029c9-d743-4d60-9f2c-e74bdec1ab07" providerId="ADAL" clId="{3F661D7B-FD69-4DAB-B4D0-73E523D840BB}" dt="2023-03-10T02:26:43.747" v="1567"/>
          <ac:grpSpMkLst>
            <pc:docMk/>
            <pc:sldMk cId="1816459769" sldId="296"/>
            <ac:grpSpMk id="54" creationId="{FF325616-156D-5073-A408-84C47DC7AF94}"/>
          </ac:grpSpMkLst>
        </pc:grpChg>
        <pc:grpChg chg="add del mod">
          <ac:chgData name="MeiYi TAN" userId="f9f029c9-d743-4d60-9f2c-e74bdec1ab07" providerId="ADAL" clId="{3F661D7B-FD69-4DAB-B4D0-73E523D840BB}" dt="2023-03-10T02:26:58.961" v="1573"/>
          <ac:grpSpMkLst>
            <pc:docMk/>
            <pc:sldMk cId="1816459769" sldId="296"/>
            <ac:grpSpMk id="57" creationId="{EC97819F-A7A0-7C08-1EF7-0E33334EA12F}"/>
          </ac:grpSpMkLst>
        </pc:grpChg>
        <pc:grpChg chg="mod">
          <ac:chgData name="MeiYi TAN" userId="f9f029c9-d743-4d60-9f2c-e74bdec1ab07" providerId="ADAL" clId="{3F661D7B-FD69-4DAB-B4D0-73E523D840BB}" dt="2023-03-10T02:26:51.774" v="1571"/>
          <ac:grpSpMkLst>
            <pc:docMk/>
            <pc:sldMk cId="1816459769" sldId="296"/>
            <ac:grpSpMk id="59" creationId="{CC26DB3D-6DA3-66DC-7284-95F87551B27D}"/>
          </ac:grpSpMkLst>
        </pc:grpChg>
        <pc:grpChg chg="mod">
          <ac:chgData name="MeiYi TAN" userId="f9f029c9-d743-4d60-9f2c-e74bdec1ab07" providerId="ADAL" clId="{3F661D7B-FD69-4DAB-B4D0-73E523D840BB}" dt="2023-03-10T02:27:24.103" v="1603" actId="164"/>
          <ac:grpSpMkLst>
            <pc:docMk/>
            <pc:sldMk cId="1816459769" sldId="296"/>
            <ac:grpSpMk id="61" creationId="{46CF8FC3-A2A3-8A0D-09A1-843EBD2FB243}"/>
          </ac:grpSpMkLst>
        </pc:grpChg>
        <pc:grpChg chg="del mod">
          <ac:chgData name="MeiYi TAN" userId="f9f029c9-d743-4d60-9f2c-e74bdec1ab07" providerId="ADAL" clId="{3F661D7B-FD69-4DAB-B4D0-73E523D840BB}" dt="2023-03-10T02:27:07.001" v="1583"/>
          <ac:grpSpMkLst>
            <pc:docMk/>
            <pc:sldMk cId="1816459769" sldId="296"/>
            <ac:grpSpMk id="67" creationId="{D6DFFE27-A77C-9907-D6BA-93A2820868CA}"/>
          </ac:grpSpMkLst>
        </pc:grpChg>
        <pc:grpChg chg="mod">
          <ac:chgData name="MeiYi TAN" userId="f9f029c9-d743-4d60-9f2c-e74bdec1ab07" providerId="ADAL" clId="{3F661D7B-FD69-4DAB-B4D0-73E523D840BB}" dt="2023-03-10T02:27:24.103" v="1603" actId="164"/>
          <ac:grpSpMkLst>
            <pc:docMk/>
            <pc:sldMk cId="1816459769" sldId="296"/>
            <ac:grpSpMk id="76" creationId="{B00193B6-2601-EAD4-6722-19D4EE5523F9}"/>
          </ac:grpSpMkLst>
        </pc:grpChg>
        <pc:grpChg chg="mod">
          <ac:chgData name="MeiYi TAN" userId="f9f029c9-d743-4d60-9f2c-e74bdec1ab07" providerId="ADAL" clId="{3F661D7B-FD69-4DAB-B4D0-73E523D840BB}" dt="2023-03-10T02:27:18.705" v="1602"/>
          <ac:grpSpMkLst>
            <pc:docMk/>
            <pc:sldMk cId="1816459769" sldId="296"/>
            <ac:grpSpMk id="85" creationId="{23540F0C-8F31-8B60-A1D7-FA0F633F1AF6}"/>
          </ac:grpSpMkLst>
        </pc:grpChg>
        <pc:grpChg chg="add mod">
          <ac:chgData name="MeiYi TAN" userId="f9f029c9-d743-4d60-9f2c-e74bdec1ab07" providerId="ADAL" clId="{3F661D7B-FD69-4DAB-B4D0-73E523D840BB}" dt="2023-03-10T02:27:24.103" v="1603" actId="164"/>
          <ac:grpSpMkLst>
            <pc:docMk/>
            <pc:sldMk cId="1816459769" sldId="296"/>
            <ac:grpSpMk id="86" creationId="{DAE0CB73-F236-3AE8-C40B-90A3E92B025C}"/>
          </ac:grpSpMkLst>
        </pc:grpChg>
        <pc:grpChg chg="add del mod">
          <ac:chgData name="MeiYi TAN" userId="f9f029c9-d743-4d60-9f2c-e74bdec1ab07" providerId="ADAL" clId="{3F661D7B-FD69-4DAB-B4D0-73E523D840BB}" dt="2023-03-10T02:29:13.319" v="1679"/>
          <ac:grpSpMkLst>
            <pc:docMk/>
            <pc:sldMk cId="1816459769" sldId="296"/>
            <ac:grpSpMk id="99" creationId="{9E3B129C-7A71-D9D0-EA4C-C239B1E2D434}"/>
          </ac:grpSpMkLst>
        </pc:grpChg>
        <pc:grpChg chg="mod">
          <ac:chgData name="MeiYi TAN" userId="f9f029c9-d743-4d60-9f2c-e74bdec1ab07" providerId="ADAL" clId="{3F661D7B-FD69-4DAB-B4D0-73E523D840BB}" dt="2023-03-10T02:29:12.759" v="1677"/>
          <ac:grpSpMkLst>
            <pc:docMk/>
            <pc:sldMk cId="1816459769" sldId="296"/>
            <ac:grpSpMk id="101" creationId="{4918C722-2D7C-0D15-20BF-4B8C4CA5E05A}"/>
          </ac:grpSpMkLst>
        </pc:grpChg>
        <pc:grpChg chg="mod">
          <ac:chgData name="MeiYi TAN" userId="f9f029c9-d743-4d60-9f2c-e74bdec1ab07" providerId="ADAL" clId="{3F661D7B-FD69-4DAB-B4D0-73E523D840BB}" dt="2023-03-10T02:29:31.159" v="1689" actId="164"/>
          <ac:grpSpMkLst>
            <pc:docMk/>
            <pc:sldMk cId="1816459769" sldId="296"/>
            <ac:grpSpMk id="111" creationId="{103CB035-3F4E-9AC4-E903-6C4094A27434}"/>
          </ac:grpSpMkLst>
        </pc:grpChg>
        <pc:grpChg chg="mod">
          <ac:chgData name="MeiYi TAN" userId="f9f029c9-d743-4d60-9f2c-e74bdec1ab07" providerId="ADAL" clId="{3F661D7B-FD69-4DAB-B4D0-73E523D840BB}" dt="2023-03-10T02:29:31.159" v="1689" actId="164"/>
          <ac:grpSpMkLst>
            <pc:docMk/>
            <pc:sldMk cId="1816459769" sldId="296"/>
            <ac:grpSpMk id="112" creationId="{80C9173D-C7B7-32CF-1DB3-2B9A883F926A}"/>
          </ac:grpSpMkLst>
        </pc:grpChg>
        <pc:grpChg chg="add mod">
          <ac:chgData name="MeiYi TAN" userId="f9f029c9-d743-4d60-9f2c-e74bdec1ab07" providerId="ADAL" clId="{3F661D7B-FD69-4DAB-B4D0-73E523D840BB}" dt="2023-03-10T02:29:31.159" v="1689" actId="164"/>
          <ac:grpSpMkLst>
            <pc:docMk/>
            <pc:sldMk cId="1816459769" sldId="296"/>
            <ac:grpSpMk id="113" creationId="{71A7A8F3-F9C2-0001-A244-F4A40A0B4D84}"/>
          </ac:grpSpMkLst>
        </pc:grpChg>
        <pc:grpChg chg="del mod">
          <ac:chgData name="MeiYi TAN" userId="f9f029c9-d743-4d60-9f2c-e74bdec1ab07" providerId="ADAL" clId="{3F661D7B-FD69-4DAB-B4D0-73E523D840BB}" dt="2023-03-10T02:30:00.265" v="1699"/>
          <ac:grpSpMkLst>
            <pc:docMk/>
            <pc:sldMk cId="1816459769" sldId="296"/>
            <ac:grpSpMk id="117" creationId="{B4B9A2CD-24CD-E3A0-380C-98081A0F6B83}"/>
          </ac:grpSpMkLst>
        </pc:grpChg>
        <pc:grpChg chg="mod">
          <ac:chgData name="MeiYi TAN" userId="f9f029c9-d743-4d60-9f2c-e74bdec1ab07" providerId="ADAL" clId="{3F661D7B-FD69-4DAB-B4D0-73E523D840BB}" dt="2023-03-10T02:30:00.265" v="1699"/>
          <ac:grpSpMkLst>
            <pc:docMk/>
            <pc:sldMk cId="1816459769" sldId="296"/>
            <ac:grpSpMk id="119" creationId="{C5D7F88C-DE50-323F-2E95-29C4989328CD}"/>
          </ac:grpSpMkLst>
        </pc:grpChg>
        <pc:picChg chg="del">
          <ac:chgData name="MeiYi TAN" userId="f9f029c9-d743-4d60-9f2c-e74bdec1ab07" providerId="ADAL" clId="{3F661D7B-FD69-4DAB-B4D0-73E523D840BB}" dt="2023-03-09T14:03:23.382" v="62" actId="478"/>
          <ac:picMkLst>
            <pc:docMk/>
            <pc:sldMk cId="1816459769" sldId="296"/>
            <ac:picMk id="4" creationId="{44A8A04A-9D15-9DD6-4395-94F92D4E5763}"/>
          </ac:picMkLst>
        </pc:picChg>
        <pc:picChg chg="add del mod">
          <ac:chgData name="MeiYi TAN" userId="f9f029c9-d743-4d60-9f2c-e74bdec1ab07" providerId="ADAL" clId="{3F661D7B-FD69-4DAB-B4D0-73E523D840BB}" dt="2023-03-10T02:34:05.206" v="1830" actId="478"/>
          <ac:picMkLst>
            <pc:docMk/>
            <pc:sldMk cId="1816459769" sldId="296"/>
            <ac:picMk id="5" creationId="{3250F618-41CE-9CF8-AB6F-CE928C2B2035}"/>
          </ac:picMkLst>
        </pc:picChg>
        <pc:inkChg chg="add del mod">
          <ac:chgData name="MeiYi TAN" userId="f9f029c9-d743-4d60-9f2c-e74bdec1ab07" providerId="ADAL" clId="{3F661D7B-FD69-4DAB-B4D0-73E523D840BB}" dt="2023-03-10T02:25:11.793" v="1505"/>
          <ac:inkMkLst>
            <pc:docMk/>
            <pc:sldMk cId="1816459769" sldId="296"/>
            <ac:inkMk id="4" creationId="{714A5CFD-E763-F373-9765-FF8DE282B78C}"/>
          </ac:inkMkLst>
        </pc:inkChg>
        <pc:inkChg chg="add del mod">
          <ac:chgData name="MeiYi TAN" userId="f9f029c9-d743-4d60-9f2c-e74bdec1ab07" providerId="ADAL" clId="{3F661D7B-FD69-4DAB-B4D0-73E523D840BB}" dt="2023-03-10T02:25:11.792" v="1504"/>
          <ac:inkMkLst>
            <pc:docMk/>
            <pc:sldMk cId="1816459769" sldId="296"/>
            <ac:inkMk id="6" creationId="{8DBC2A69-1635-3E92-FE90-78C2217FD8BE}"/>
          </ac:inkMkLst>
        </pc:inkChg>
        <pc:inkChg chg="add mod">
          <ac:chgData name="MeiYi TAN" userId="f9f029c9-d743-4d60-9f2c-e74bdec1ab07" providerId="ADAL" clId="{3F661D7B-FD69-4DAB-B4D0-73E523D840BB}" dt="2023-03-10T02:25:24.530" v="1524"/>
          <ac:inkMkLst>
            <pc:docMk/>
            <pc:sldMk cId="1816459769" sldId="296"/>
            <ac:inkMk id="8" creationId="{212E47C4-DEF0-5501-6691-5212896F87E7}"/>
          </ac:inkMkLst>
        </pc:inkChg>
        <pc:inkChg chg="add mod">
          <ac:chgData name="MeiYi TAN" userId="f9f029c9-d743-4d60-9f2c-e74bdec1ab07" providerId="ADAL" clId="{3F661D7B-FD69-4DAB-B4D0-73E523D840BB}" dt="2023-03-10T02:25:24.530" v="1524"/>
          <ac:inkMkLst>
            <pc:docMk/>
            <pc:sldMk cId="1816459769" sldId="296"/>
            <ac:inkMk id="9" creationId="{9CA8DC84-6995-CB6F-CD03-24FD3B106EED}"/>
          </ac:inkMkLst>
        </pc:inkChg>
        <pc:inkChg chg="add mod">
          <ac:chgData name="MeiYi TAN" userId="f9f029c9-d743-4d60-9f2c-e74bdec1ab07" providerId="ADAL" clId="{3F661D7B-FD69-4DAB-B4D0-73E523D840BB}" dt="2023-03-10T02:25:24.530" v="1524"/>
          <ac:inkMkLst>
            <pc:docMk/>
            <pc:sldMk cId="1816459769" sldId="296"/>
            <ac:inkMk id="10" creationId="{78A6E761-77C4-A09F-B548-EB422E213B8B}"/>
          </ac:inkMkLst>
        </pc:inkChg>
        <pc:inkChg chg="add mod">
          <ac:chgData name="MeiYi TAN" userId="f9f029c9-d743-4d60-9f2c-e74bdec1ab07" providerId="ADAL" clId="{3F661D7B-FD69-4DAB-B4D0-73E523D840BB}" dt="2023-03-10T02:25:24.530" v="1524"/>
          <ac:inkMkLst>
            <pc:docMk/>
            <pc:sldMk cId="1816459769" sldId="296"/>
            <ac:inkMk id="11" creationId="{44EB2521-DD6B-EAE3-E7C2-3B9D68748825}"/>
          </ac:inkMkLst>
        </pc:inkChg>
        <pc:inkChg chg="add mod">
          <ac:chgData name="MeiYi TAN" userId="f9f029c9-d743-4d60-9f2c-e74bdec1ab07" providerId="ADAL" clId="{3F661D7B-FD69-4DAB-B4D0-73E523D840BB}" dt="2023-03-10T02:25:24.530" v="1524"/>
          <ac:inkMkLst>
            <pc:docMk/>
            <pc:sldMk cId="1816459769" sldId="296"/>
            <ac:inkMk id="12" creationId="{B059355A-A20E-502C-A1C4-659CA2A1CD98}"/>
          </ac:inkMkLst>
        </pc:inkChg>
        <pc:inkChg chg="add mod">
          <ac:chgData name="MeiYi TAN" userId="f9f029c9-d743-4d60-9f2c-e74bdec1ab07" providerId="ADAL" clId="{3F661D7B-FD69-4DAB-B4D0-73E523D840BB}" dt="2023-03-10T02:25:24.530" v="1524"/>
          <ac:inkMkLst>
            <pc:docMk/>
            <pc:sldMk cId="1816459769" sldId="296"/>
            <ac:inkMk id="14" creationId="{ACF6D91A-CD5A-B42B-A5A0-9F6EB36A862D}"/>
          </ac:inkMkLst>
        </pc:inkChg>
        <pc:inkChg chg="add mod">
          <ac:chgData name="MeiYi TAN" userId="f9f029c9-d743-4d60-9f2c-e74bdec1ab07" providerId="ADAL" clId="{3F661D7B-FD69-4DAB-B4D0-73E523D840BB}" dt="2023-03-10T02:25:24.530" v="1524"/>
          <ac:inkMkLst>
            <pc:docMk/>
            <pc:sldMk cId="1816459769" sldId="296"/>
            <ac:inkMk id="15" creationId="{C3D51B1F-0416-2843-D413-EA16541ADB85}"/>
          </ac:inkMkLst>
        </pc:inkChg>
        <pc:inkChg chg="add mod">
          <ac:chgData name="MeiYi TAN" userId="f9f029c9-d743-4d60-9f2c-e74bdec1ab07" providerId="ADAL" clId="{3F661D7B-FD69-4DAB-B4D0-73E523D840BB}" dt="2023-03-10T02:25:24.530" v="1524"/>
          <ac:inkMkLst>
            <pc:docMk/>
            <pc:sldMk cId="1816459769" sldId="296"/>
            <ac:inkMk id="16" creationId="{481A8206-F2D0-426E-0F1F-7A4DB1C50655}"/>
          </ac:inkMkLst>
        </pc:inkChg>
        <pc:inkChg chg="add mod">
          <ac:chgData name="MeiYi TAN" userId="f9f029c9-d743-4d60-9f2c-e74bdec1ab07" providerId="ADAL" clId="{3F661D7B-FD69-4DAB-B4D0-73E523D840BB}" dt="2023-03-10T02:25:24.530" v="1524"/>
          <ac:inkMkLst>
            <pc:docMk/>
            <pc:sldMk cId="1816459769" sldId="296"/>
            <ac:inkMk id="17" creationId="{917B7F61-F8C5-12B5-4E02-34F773F0CE79}"/>
          </ac:inkMkLst>
        </pc:inkChg>
        <pc:inkChg chg="add del mod">
          <ac:chgData name="MeiYi TAN" userId="f9f029c9-d743-4d60-9f2c-e74bdec1ab07" providerId="ADAL" clId="{3F661D7B-FD69-4DAB-B4D0-73E523D840BB}" dt="2023-03-10T02:25:24.530" v="1524"/>
          <ac:inkMkLst>
            <pc:docMk/>
            <pc:sldMk cId="1816459769" sldId="296"/>
            <ac:inkMk id="18" creationId="{53747714-3371-E2D1-6F01-5D018ED2CF86}"/>
          </ac:inkMkLst>
        </pc:inkChg>
        <pc:inkChg chg="add del mod">
          <ac:chgData name="MeiYi TAN" userId="f9f029c9-d743-4d60-9f2c-e74bdec1ab07" providerId="ADAL" clId="{3F661D7B-FD69-4DAB-B4D0-73E523D840BB}" dt="2023-03-10T02:25:23.118" v="1521"/>
          <ac:inkMkLst>
            <pc:docMk/>
            <pc:sldMk cId="1816459769" sldId="296"/>
            <ac:inkMk id="19" creationId="{F78C4A99-15BC-D959-9DA1-CA307FAEA480}"/>
          </ac:inkMkLst>
        </pc:inkChg>
        <pc:inkChg chg="add del mod">
          <ac:chgData name="MeiYi TAN" userId="f9f029c9-d743-4d60-9f2c-e74bdec1ab07" providerId="ADAL" clId="{3F661D7B-FD69-4DAB-B4D0-73E523D840BB}" dt="2023-03-10T02:25:24.526" v="1522"/>
          <ac:inkMkLst>
            <pc:docMk/>
            <pc:sldMk cId="1816459769" sldId="296"/>
            <ac:inkMk id="20" creationId="{F1C9BDE2-C7DD-F972-FE8D-1D1A915B24EF}"/>
          </ac:inkMkLst>
        </pc:inkChg>
        <pc:inkChg chg="add del">
          <ac:chgData name="MeiYi TAN" userId="f9f029c9-d743-4d60-9f2c-e74bdec1ab07" providerId="ADAL" clId="{3F661D7B-FD69-4DAB-B4D0-73E523D840BB}" dt="2023-03-10T02:25:24.528" v="1523"/>
          <ac:inkMkLst>
            <pc:docMk/>
            <pc:sldMk cId="1816459769" sldId="296"/>
            <ac:inkMk id="22" creationId="{E3B2B007-E3A6-0858-1D7A-551DC610E256}"/>
          </ac:inkMkLst>
        </pc:inkChg>
        <pc:inkChg chg="add mod">
          <ac:chgData name="MeiYi TAN" userId="f9f029c9-d743-4d60-9f2c-e74bdec1ab07" providerId="ADAL" clId="{3F661D7B-FD69-4DAB-B4D0-73E523D840BB}" dt="2023-03-10T02:25:28.319" v="1530"/>
          <ac:inkMkLst>
            <pc:docMk/>
            <pc:sldMk cId="1816459769" sldId="296"/>
            <ac:inkMk id="23" creationId="{AEE8047D-EC0A-F163-A3E8-436F44781E35}"/>
          </ac:inkMkLst>
        </pc:inkChg>
        <pc:inkChg chg="add mod">
          <ac:chgData name="MeiYi TAN" userId="f9f029c9-d743-4d60-9f2c-e74bdec1ab07" providerId="ADAL" clId="{3F661D7B-FD69-4DAB-B4D0-73E523D840BB}" dt="2023-03-10T02:25:28.319" v="1530"/>
          <ac:inkMkLst>
            <pc:docMk/>
            <pc:sldMk cId="1816459769" sldId="296"/>
            <ac:inkMk id="24" creationId="{8965D338-FE0B-D049-23A9-07D3C546A802}"/>
          </ac:inkMkLst>
        </pc:inkChg>
        <pc:inkChg chg="add mod">
          <ac:chgData name="MeiYi TAN" userId="f9f029c9-d743-4d60-9f2c-e74bdec1ab07" providerId="ADAL" clId="{3F661D7B-FD69-4DAB-B4D0-73E523D840BB}" dt="2023-03-10T02:25:28.319" v="1530"/>
          <ac:inkMkLst>
            <pc:docMk/>
            <pc:sldMk cId="1816459769" sldId="296"/>
            <ac:inkMk id="25" creationId="{225079D9-052A-CA7D-9AB0-39EA6926D61C}"/>
          </ac:inkMkLst>
        </pc:inkChg>
        <pc:inkChg chg="add mod">
          <ac:chgData name="MeiYi TAN" userId="f9f029c9-d743-4d60-9f2c-e74bdec1ab07" providerId="ADAL" clId="{3F661D7B-FD69-4DAB-B4D0-73E523D840BB}" dt="2023-03-10T02:25:28.319" v="1530"/>
          <ac:inkMkLst>
            <pc:docMk/>
            <pc:sldMk cId="1816459769" sldId="296"/>
            <ac:inkMk id="26" creationId="{732D5E7B-BCB9-71E9-18FE-A188E1764D13}"/>
          </ac:inkMkLst>
        </pc:inkChg>
        <pc:inkChg chg="add mod">
          <ac:chgData name="MeiYi TAN" userId="f9f029c9-d743-4d60-9f2c-e74bdec1ab07" providerId="ADAL" clId="{3F661D7B-FD69-4DAB-B4D0-73E523D840BB}" dt="2023-03-10T02:25:28.319" v="1530"/>
          <ac:inkMkLst>
            <pc:docMk/>
            <pc:sldMk cId="1816459769" sldId="296"/>
            <ac:inkMk id="27" creationId="{2BEEA9BF-EFF7-32F8-4EC1-DCE634FF0869}"/>
          </ac:inkMkLst>
        </pc:inkChg>
        <pc:inkChg chg="add del">
          <ac:chgData name="MeiYi TAN" userId="f9f029c9-d743-4d60-9f2c-e74bdec1ab07" providerId="ADAL" clId="{3F661D7B-FD69-4DAB-B4D0-73E523D840BB}" dt="2023-03-10T02:25:45.373" v="1534" actId="478"/>
          <ac:inkMkLst>
            <pc:docMk/>
            <pc:sldMk cId="1816459769" sldId="296"/>
            <ac:inkMk id="30" creationId="{0B93F592-FCD9-CCDE-D4ED-8F2C98C3219A}"/>
          </ac:inkMkLst>
        </pc:inkChg>
        <pc:inkChg chg="add mod">
          <ac:chgData name="MeiYi TAN" userId="f9f029c9-d743-4d60-9f2c-e74bdec1ab07" providerId="ADAL" clId="{3F661D7B-FD69-4DAB-B4D0-73E523D840BB}" dt="2023-03-10T02:26:10.674" v="1555"/>
          <ac:inkMkLst>
            <pc:docMk/>
            <pc:sldMk cId="1816459769" sldId="296"/>
            <ac:inkMk id="31" creationId="{7D18EDF6-B4D0-4B07-8458-DA5928FFC487}"/>
          </ac:inkMkLst>
        </pc:inkChg>
        <pc:inkChg chg="add mod">
          <ac:chgData name="MeiYi TAN" userId="f9f029c9-d743-4d60-9f2c-e74bdec1ab07" providerId="ADAL" clId="{3F661D7B-FD69-4DAB-B4D0-73E523D840BB}" dt="2023-03-10T02:26:10.674" v="1555"/>
          <ac:inkMkLst>
            <pc:docMk/>
            <pc:sldMk cId="1816459769" sldId="296"/>
            <ac:inkMk id="32" creationId="{31995A74-C2C4-2C18-7E7E-66646AD8C221}"/>
          </ac:inkMkLst>
        </pc:inkChg>
        <pc:inkChg chg="add mod">
          <ac:chgData name="MeiYi TAN" userId="f9f029c9-d743-4d60-9f2c-e74bdec1ab07" providerId="ADAL" clId="{3F661D7B-FD69-4DAB-B4D0-73E523D840BB}" dt="2023-03-10T02:26:10.674" v="1555"/>
          <ac:inkMkLst>
            <pc:docMk/>
            <pc:sldMk cId="1816459769" sldId="296"/>
            <ac:inkMk id="33" creationId="{F9FE5F81-DBDA-0C1D-6807-C93D247DC221}"/>
          </ac:inkMkLst>
        </pc:inkChg>
        <pc:inkChg chg="add mod">
          <ac:chgData name="MeiYi TAN" userId="f9f029c9-d743-4d60-9f2c-e74bdec1ab07" providerId="ADAL" clId="{3F661D7B-FD69-4DAB-B4D0-73E523D840BB}" dt="2023-03-10T02:26:10.674" v="1555"/>
          <ac:inkMkLst>
            <pc:docMk/>
            <pc:sldMk cId="1816459769" sldId="296"/>
            <ac:inkMk id="34" creationId="{E65A286B-4414-749B-64C4-D99C91797FD5}"/>
          </ac:inkMkLst>
        </pc:inkChg>
        <pc:inkChg chg="add mod">
          <ac:chgData name="MeiYi TAN" userId="f9f029c9-d743-4d60-9f2c-e74bdec1ab07" providerId="ADAL" clId="{3F661D7B-FD69-4DAB-B4D0-73E523D840BB}" dt="2023-03-10T02:26:10.674" v="1555"/>
          <ac:inkMkLst>
            <pc:docMk/>
            <pc:sldMk cId="1816459769" sldId="296"/>
            <ac:inkMk id="35" creationId="{979A25C4-A18D-3929-F1C8-D175B71C54CA}"/>
          </ac:inkMkLst>
        </pc:inkChg>
        <pc:inkChg chg="add mod">
          <ac:chgData name="MeiYi TAN" userId="f9f029c9-d743-4d60-9f2c-e74bdec1ab07" providerId="ADAL" clId="{3F661D7B-FD69-4DAB-B4D0-73E523D840BB}" dt="2023-03-10T02:26:10.674" v="1555"/>
          <ac:inkMkLst>
            <pc:docMk/>
            <pc:sldMk cId="1816459769" sldId="296"/>
            <ac:inkMk id="36" creationId="{FA333622-1AE9-12B8-21AB-CC8E3D64EE20}"/>
          </ac:inkMkLst>
        </pc:inkChg>
        <pc:inkChg chg="add mod">
          <ac:chgData name="MeiYi TAN" userId="f9f029c9-d743-4d60-9f2c-e74bdec1ab07" providerId="ADAL" clId="{3F661D7B-FD69-4DAB-B4D0-73E523D840BB}" dt="2023-03-10T02:26:10.674" v="1555"/>
          <ac:inkMkLst>
            <pc:docMk/>
            <pc:sldMk cId="1816459769" sldId="296"/>
            <ac:inkMk id="37" creationId="{C744B5F4-AF2C-8846-720C-C3FD7396EF82}"/>
          </ac:inkMkLst>
        </pc:inkChg>
        <pc:inkChg chg="add mod">
          <ac:chgData name="MeiYi TAN" userId="f9f029c9-d743-4d60-9f2c-e74bdec1ab07" providerId="ADAL" clId="{3F661D7B-FD69-4DAB-B4D0-73E523D840BB}" dt="2023-03-10T02:26:01.893" v="1549"/>
          <ac:inkMkLst>
            <pc:docMk/>
            <pc:sldMk cId="1816459769" sldId="296"/>
            <ac:inkMk id="39" creationId="{81ACDEAC-8351-3E12-2F01-255D50C96D5A}"/>
          </ac:inkMkLst>
        </pc:inkChg>
        <pc:inkChg chg="add mod">
          <ac:chgData name="MeiYi TAN" userId="f9f029c9-d743-4d60-9f2c-e74bdec1ab07" providerId="ADAL" clId="{3F661D7B-FD69-4DAB-B4D0-73E523D840BB}" dt="2023-03-10T02:26:01.893" v="1549"/>
          <ac:inkMkLst>
            <pc:docMk/>
            <pc:sldMk cId="1816459769" sldId="296"/>
            <ac:inkMk id="40" creationId="{17F6FB65-05A8-49D6-5AC4-FF10725B34BB}"/>
          </ac:inkMkLst>
        </pc:inkChg>
        <pc:inkChg chg="add mod">
          <ac:chgData name="MeiYi TAN" userId="f9f029c9-d743-4d60-9f2c-e74bdec1ab07" providerId="ADAL" clId="{3F661D7B-FD69-4DAB-B4D0-73E523D840BB}" dt="2023-03-10T02:26:01.893" v="1549"/>
          <ac:inkMkLst>
            <pc:docMk/>
            <pc:sldMk cId="1816459769" sldId="296"/>
            <ac:inkMk id="41" creationId="{20ACDC92-506B-E781-77C0-73EA6FA17CFF}"/>
          </ac:inkMkLst>
        </pc:inkChg>
        <pc:inkChg chg="add mod">
          <ac:chgData name="MeiYi TAN" userId="f9f029c9-d743-4d60-9f2c-e74bdec1ab07" providerId="ADAL" clId="{3F661D7B-FD69-4DAB-B4D0-73E523D840BB}" dt="2023-03-10T02:26:01.893" v="1549"/>
          <ac:inkMkLst>
            <pc:docMk/>
            <pc:sldMk cId="1816459769" sldId="296"/>
            <ac:inkMk id="42" creationId="{F42EBF66-C626-9C84-493D-2D606694112B}"/>
          </ac:inkMkLst>
        </pc:inkChg>
        <pc:inkChg chg="add mod">
          <ac:chgData name="MeiYi TAN" userId="f9f029c9-d743-4d60-9f2c-e74bdec1ab07" providerId="ADAL" clId="{3F661D7B-FD69-4DAB-B4D0-73E523D840BB}" dt="2023-03-10T02:26:01.893" v="1549"/>
          <ac:inkMkLst>
            <pc:docMk/>
            <pc:sldMk cId="1816459769" sldId="296"/>
            <ac:inkMk id="43" creationId="{D41D0785-6546-43D6-F0AF-1221F22DA14D}"/>
          </ac:inkMkLst>
        </pc:inkChg>
        <pc:inkChg chg="add del mod">
          <ac:chgData name="MeiYi TAN" userId="f9f029c9-d743-4d60-9f2c-e74bdec1ab07" providerId="ADAL" clId="{3F661D7B-FD69-4DAB-B4D0-73E523D840BB}" dt="2023-03-10T02:26:06.028" v="1553"/>
          <ac:inkMkLst>
            <pc:docMk/>
            <pc:sldMk cId="1816459769" sldId="296"/>
            <ac:inkMk id="45" creationId="{A1C2E920-C094-2594-EB51-AC13E0253008}"/>
          </ac:inkMkLst>
        </pc:inkChg>
        <pc:inkChg chg="add mod">
          <ac:chgData name="MeiYi TAN" userId="f9f029c9-d743-4d60-9f2c-e74bdec1ab07" providerId="ADAL" clId="{3F661D7B-FD69-4DAB-B4D0-73E523D840BB}" dt="2023-03-10T02:26:10.674" v="1555"/>
          <ac:inkMkLst>
            <pc:docMk/>
            <pc:sldMk cId="1816459769" sldId="296"/>
            <ac:inkMk id="47" creationId="{5F9DECE7-AE13-9905-24C3-C7E609749DD4}"/>
          </ac:inkMkLst>
        </pc:inkChg>
        <pc:inkChg chg="add mod">
          <ac:chgData name="MeiYi TAN" userId="f9f029c9-d743-4d60-9f2c-e74bdec1ab07" providerId="ADAL" clId="{3F661D7B-FD69-4DAB-B4D0-73E523D840BB}" dt="2023-03-10T02:26:58.961" v="1573"/>
          <ac:inkMkLst>
            <pc:docMk/>
            <pc:sldMk cId="1816459769" sldId="296"/>
            <ac:inkMk id="49" creationId="{FB491422-064D-4177-C419-2E846D642895}"/>
          </ac:inkMkLst>
        </pc:inkChg>
        <pc:inkChg chg="add mod">
          <ac:chgData name="MeiYi TAN" userId="f9f029c9-d743-4d60-9f2c-e74bdec1ab07" providerId="ADAL" clId="{3F661D7B-FD69-4DAB-B4D0-73E523D840BB}" dt="2023-03-10T02:26:58.961" v="1573"/>
          <ac:inkMkLst>
            <pc:docMk/>
            <pc:sldMk cId="1816459769" sldId="296"/>
            <ac:inkMk id="50" creationId="{FE164F50-1764-1CD6-1423-1866F9BE8601}"/>
          </ac:inkMkLst>
        </pc:inkChg>
        <pc:inkChg chg="add mod">
          <ac:chgData name="MeiYi TAN" userId="f9f029c9-d743-4d60-9f2c-e74bdec1ab07" providerId="ADAL" clId="{3F661D7B-FD69-4DAB-B4D0-73E523D840BB}" dt="2023-03-10T02:26:58.961" v="1573"/>
          <ac:inkMkLst>
            <pc:docMk/>
            <pc:sldMk cId="1816459769" sldId="296"/>
            <ac:inkMk id="51" creationId="{3DF12DFA-826B-018C-1919-2B628184C6C0}"/>
          </ac:inkMkLst>
        </pc:inkChg>
        <pc:inkChg chg="add mod">
          <ac:chgData name="MeiYi TAN" userId="f9f029c9-d743-4d60-9f2c-e74bdec1ab07" providerId="ADAL" clId="{3F661D7B-FD69-4DAB-B4D0-73E523D840BB}" dt="2023-03-10T02:26:58.961" v="1573"/>
          <ac:inkMkLst>
            <pc:docMk/>
            <pc:sldMk cId="1816459769" sldId="296"/>
            <ac:inkMk id="52" creationId="{DEF73372-CF69-7538-A6DB-B6D0B5BD3B01}"/>
          </ac:inkMkLst>
        </pc:inkChg>
        <pc:inkChg chg="add mod">
          <ac:chgData name="MeiYi TAN" userId="f9f029c9-d743-4d60-9f2c-e74bdec1ab07" providerId="ADAL" clId="{3F661D7B-FD69-4DAB-B4D0-73E523D840BB}" dt="2023-03-10T02:26:58.961" v="1573"/>
          <ac:inkMkLst>
            <pc:docMk/>
            <pc:sldMk cId="1816459769" sldId="296"/>
            <ac:inkMk id="53" creationId="{A502A7F2-E194-04F2-3CC8-D5B809DAD2F0}"/>
          </ac:inkMkLst>
        </pc:inkChg>
        <pc:inkChg chg="add mod">
          <ac:chgData name="MeiYi TAN" userId="f9f029c9-d743-4d60-9f2c-e74bdec1ab07" providerId="ADAL" clId="{3F661D7B-FD69-4DAB-B4D0-73E523D840BB}" dt="2023-03-10T02:26:58.961" v="1573"/>
          <ac:inkMkLst>
            <pc:docMk/>
            <pc:sldMk cId="1816459769" sldId="296"/>
            <ac:inkMk id="55" creationId="{C2A97FFA-A5A0-C912-3C22-993CA9004D29}"/>
          </ac:inkMkLst>
        </pc:inkChg>
        <pc:inkChg chg="add mod">
          <ac:chgData name="MeiYi TAN" userId="f9f029c9-d743-4d60-9f2c-e74bdec1ab07" providerId="ADAL" clId="{3F661D7B-FD69-4DAB-B4D0-73E523D840BB}" dt="2023-03-10T02:26:58.961" v="1573"/>
          <ac:inkMkLst>
            <pc:docMk/>
            <pc:sldMk cId="1816459769" sldId="296"/>
            <ac:inkMk id="56" creationId="{0A621853-36C1-768F-DF06-A8BDF535DC76}"/>
          </ac:inkMkLst>
        </pc:inkChg>
        <pc:inkChg chg="add del mod">
          <ac:chgData name="MeiYi TAN" userId="f9f029c9-d743-4d60-9f2c-e74bdec1ab07" providerId="ADAL" clId="{3F661D7B-FD69-4DAB-B4D0-73E523D840BB}" dt="2023-03-10T02:26:51.774" v="1571"/>
          <ac:inkMkLst>
            <pc:docMk/>
            <pc:sldMk cId="1816459769" sldId="296"/>
            <ac:inkMk id="58" creationId="{40BDE726-682C-D752-EF46-072E2D7E42BB}"/>
          </ac:inkMkLst>
        </pc:inkChg>
        <pc:inkChg chg="add mod">
          <ac:chgData name="MeiYi TAN" userId="f9f029c9-d743-4d60-9f2c-e74bdec1ab07" providerId="ADAL" clId="{3F661D7B-FD69-4DAB-B4D0-73E523D840BB}" dt="2023-03-10T02:26:58.961" v="1573"/>
          <ac:inkMkLst>
            <pc:docMk/>
            <pc:sldMk cId="1816459769" sldId="296"/>
            <ac:inkMk id="60" creationId="{3AEA1429-C491-EAB7-D1B0-79F61976290D}"/>
          </ac:inkMkLst>
        </pc:inkChg>
        <pc:inkChg chg="add del mod">
          <ac:chgData name="MeiYi TAN" userId="f9f029c9-d743-4d60-9f2c-e74bdec1ab07" providerId="ADAL" clId="{3F661D7B-FD69-4DAB-B4D0-73E523D840BB}" dt="2023-03-10T02:27:07.001" v="1582"/>
          <ac:inkMkLst>
            <pc:docMk/>
            <pc:sldMk cId="1816459769" sldId="296"/>
            <ac:inkMk id="62" creationId="{87BBE326-FF5D-6478-7343-338C3D9A53D3}"/>
          </ac:inkMkLst>
        </pc:inkChg>
        <pc:inkChg chg="add del mod">
          <ac:chgData name="MeiYi TAN" userId="f9f029c9-d743-4d60-9f2c-e74bdec1ab07" providerId="ADAL" clId="{3F661D7B-FD69-4DAB-B4D0-73E523D840BB}" dt="2023-03-10T02:27:07.001" v="1583"/>
          <ac:inkMkLst>
            <pc:docMk/>
            <pc:sldMk cId="1816459769" sldId="296"/>
            <ac:inkMk id="63" creationId="{10F57866-197B-FC49-A644-A576BBBC72D2}"/>
          </ac:inkMkLst>
        </pc:inkChg>
        <pc:inkChg chg="add del mod">
          <ac:chgData name="MeiYi TAN" userId="f9f029c9-d743-4d60-9f2c-e74bdec1ab07" providerId="ADAL" clId="{3F661D7B-FD69-4DAB-B4D0-73E523D840BB}" dt="2023-03-10T02:27:07.002" v="1584"/>
          <ac:inkMkLst>
            <pc:docMk/>
            <pc:sldMk cId="1816459769" sldId="296"/>
            <ac:inkMk id="64" creationId="{7C4C943A-B800-4528-710A-14BD75BD16F7}"/>
          </ac:inkMkLst>
        </pc:inkChg>
        <pc:inkChg chg="add del mod">
          <ac:chgData name="MeiYi TAN" userId="f9f029c9-d743-4d60-9f2c-e74bdec1ab07" providerId="ADAL" clId="{3F661D7B-FD69-4DAB-B4D0-73E523D840BB}" dt="2023-03-10T02:27:07" v="1581"/>
          <ac:inkMkLst>
            <pc:docMk/>
            <pc:sldMk cId="1816459769" sldId="296"/>
            <ac:inkMk id="65" creationId="{36394431-F5E1-4B6B-2E3A-35F81415CDA6}"/>
          </ac:inkMkLst>
        </pc:inkChg>
        <pc:inkChg chg="add del mod">
          <ac:chgData name="MeiYi TAN" userId="f9f029c9-d743-4d60-9f2c-e74bdec1ab07" providerId="ADAL" clId="{3F661D7B-FD69-4DAB-B4D0-73E523D840BB}" dt="2023-03-10T02:27:07" v="1580"/>
          <ac:inkMkLst>
            <pc:docMk/>
            <pc:sldMk cId="1816459769" sldId="296"/>
            <ac:inkMk id="66" creationId="{091FED3A-F5BE-DE8F-EAC5-71D784CCFB51}"/>
          </ac:inkMkLst>
        </pc:inkChg>
        <pc:inkChg chg="add mod">
          <ac:chgData name="MeiYi TAN" userId="f9f029c9-d743-4d60-9f2c-e74bdec1ab07" providerId="ADAL" clId="{3F661D7B-FD69-4DAB-B4D0-73E523D840BB}" dt="2023-03-10T02:27:11.621" v="1593"/>
          <ac:inkMkLst>
            <pc:docMk/>
            <pc:sldMk cId="1816459769" sldId="296"/>
            <ac:inkMk id="68" creationId="{6A8292B6-8967-D70E-3BF8-FDA85E66DA4E}"/>
          </ac:inkMkLst>
        </pc:inkChg>
        <pc:inkChg chg="add mod">
          <ac:chgData name="MeiYi TAN" userId="f9f029c9-d743-4d60-9f2c-e74bdec1ab07" providerId="ADAL" clId="{3F661D7B-FD69-4DAB-B4D0-73E523D840BB}" dt="2023-03-10T02:27:11.621" v="1593"/>
          <ac:inkMkLst>
            <pc:docMk/>
            <pc:sldMk cId="1816459769" sldId="296"/>
            <ac:inkMk id="69" creationId="{F38F8BB1-7210-F1C5-1176-CB5111929A49}"/>
          </ac:inkMkLst>
        </pc:inkChg>
        <pc:inkChg chg="add mod">
          <ac:chgData name="MeiYi TAN" userId="f9f029c9-d743-4d60-9f2c-e74bdec1ab07" providerId="ADAL" clId="{3F661D7B-FD69-4DAB-B4D0-73E523D840BB}" dt="2023-03-10T02:27:11.621" v="1593"/>
          <ac:inkMkLst>
            <pc:docMk/>
            <pc:sldMk cId="1816459769" sldId="296"/>
            <ac:inkMk id="70" creationId="{E45C3C3E-96A1-B811-F116-1D54257D8FF6}"/>
          </ac:inkMkLst>
        </pc:inkChg>
        <pc:inkChg chg="add mod">
          <ac:chgData name="MeiYi TAN" userId="f9f029c9-d743-4d60-9f2c-e74bdec1ab07" providerId="ADAL" clId="{3F661D7B-FD69-4DAB-B4D0-73E523D840BB}" dt="2023-03-10T02:27:11.621" v="1593"/>
          <ac:inkMkLst>
            <pc:docMk/>
            <pc:sldMk cId="1816459769" sldId="296"/>
            <ac:inkMk id="71" creationId="{0FBC6AC1-07C2-AE97-F345-303A8A93F5FC}"/>
          </ac:inkMkLst>
        </pc:inkChg>
        <pc:inkChg chg="add mod">
          <ac:chgData name="MeiYi TAN" userId="f9f029c9-d743-4d60-9f2c-e74bdec1ab07" providerId="ADAL" clId="{3F661D7B-FD69-4DAB-B4D0-73E523D840BB}" dt="2023-03-10T02:27:11.621" v="1593"/>
          <ac:inkMkLst>
            <pc:docMk/>
            <pc:sldMk cId="1816459769" sldId="296"/>
            <ac:inkMk id="72" creationId="{D7611288-F596-7558-FDA7-F7D6143712CE}"/>
          </ac:inkMkLst>
        </pc:inkChg>
        <pc:inkChg chg="add mod">
          <ac:chgData name="MeiYi TAN" userId="f9f029c9-d743-4d60-9f2c-e74bdec1ab07" providerId="ADAL" clId="{3F661D7B-FD69-4DAB-B4D0-73E523D840BB}" dt="2023-03-10T02:27:11.621" v="1593"/>
          <ac:inkMkLst>
            <pc:docMk/>
            <pc:sldMk cId="1816459769" sldId="296"/>
            <ac:inkMk id="73" creationId="{82BDC8F0-51BA-965F-E516-C9D253FBA0AB}"/>
          </ac:inkMkLst>
        </pc:inkChg>
        <pc:inkChg chg="add mod">
          <ac:chgData name="MeiYi TAN" userId="f9f029c9-d743-4d60-9f2c-e74bdec1ab07" providerId="ADAL" clId="{3F661D7B-FD69-4DAB-B4D0-73E523D840BB}" dt="2023-03-10T02:27:11.621" v="1593"/>
          <ac:inkMkLst>
            <pc:docMk/>
            <pc:sldMk cId="1816459769" sldId="296"/>
            <ac:inkMk id="74" creationId="{CF6FC175-0ACB-B25D-7654-61956CB99F8C}"/>
          </ac:inkMkLst>
        </pc:inkChg>
        <pc:inkChg chg="add mod">
          <ac:chgData name="MeiYi TAN" userId="f9f029c9-d743-4d60-9f2c-e74bdec1ab07" providerId="ADAL" clId="{3F661D7B-FD69-4DAB-B4D0-73E523D840BB}" dt="2023-03-10T02:27:11.621" v="1593"/>
          <ac:inkMkLst>
            <pc:docMk/>
            <pc:sldMk cId="1816459769" sldId="296"/>
            <ac:inkMk id="75" creationId="{F7DCE729-16B0-80F0-DF0C-3BE6C9F91C70}"/>
          </ac:inkMkLst>
        </pc:inkChg>
        <pc:inkChg chg="add mod">
          <ac:chgData name="MeiYi TAN" userId="f9f029c9-d743-4d60-9f2c-e74bdec1ab07" providerId="ADAL" clId="{3F661D7B-FD69-4DAB-B4D0-73E523D840BB}" dt="2023-03-10T02:27:18.705" v="1602"/>
          <ac:inkMkLst>
            <pc:docMk/>
            <pc:sldMk cId="1816459769" sldId="296"/>
            <ac:inkMk id="77" creationId="{E030E9D9-4A7E-9249-632B-02DF17D42492}"/>
          </ac:inkMkLst>
        </pc:inkChg>
        <pc:inkChg chg="add mod">
          <ac:chgData name="MeiYi TAN" userId="f9f029c9-d743-4d60-9f2c-e74bdec1ab07" providerId="ADAL" clId="{3F661D7B-FD69-4DAB-B4D0-73E523D840BB}" dt="2023-03-10T02:27:18.705" v="1602"/>
          <ac:inkMkLst>
            <pc:docMk/>
            <pc:sldMk cId="1816459769" sldId="296"/>
            <ac:inkMk id="78" creationId="{BC76280D-C4AA-03A6-B46C-C03AE94DD088}"/>
          </ac:inkMkLst>
        </pc:inkChg>
        <pc:inkChg chg="add mod">
          <ac:chgData name="MeiYi TAN" userId="f9f029c9-d743-4d60-9f2c-e74bdec1ab07" providerId="ADAL" clId="{3F661D7B-FD69-4DAB-B4D0-73E523D840BB}" dt="2023-03-10T02:27:18.705" v="1602"/>
          <ac:inkMkLst>
            <pc:docMk/>
            <pc:sldMk cId="1816459769" sldId="296"/>
            <ac:inkMk id="79" creationId="{09F342DD-4EBD-044B-569B-CA192165F9D6}"/>
          </ac:inkMkLst>
        </pc:inkChg>
        <pc:inkChg chg="add mod">
          <ac:chgData name="MeiYi TAN" userId="f9f029c9-d743-4d60-9f2c-e74bdec1ab07" providerId="ADAL" clId="{3F661D7B-FD69-4DAB-B4D0-73E523D840BB}" dt="2023-03-10T02:27:18.705" v="1602"/>
          <ac:inkMkLst>
            <pc:docMk/>
            <pc:sldMk cId="1816459769" sldId="296"/>
            <ac:inkMk id="80" creationId="{430282D0-2FB3-56DC-6719-0EDAC1243160}"/>
          </ac:inkMkLst>
        </pc:inkChg>
        <pc:inkChg chg="add mod">
          <ac:chgData name="MeiYi TAN" userId="f9f029c9-d743-4d60-9f2c-e74bdec1ab07" providerId="ADAL" clId="{3F661D7B-FD69-4DAB-B4D0-73E523D840BB}" dt="2023-03-10T02:27:18.705" v="1602"/>
          <ac:inkMkLst>
            <pc:docMk/>
            <pc:sldMk cId="1816459769" sldId="296"/>
            <ac:inkMk id="81" creationId="{EFDA5F8D-85A0-31E8-E7B7-C82E64AA231B}"/>
          </ac:inkMkLst>
        </pc:inkChg>
        <pc:inkChg chg="add mod">
          <ac:chgData name="MeiYi TAN" userId="f9f029c9-d743-4d60-9f2c-e74bdec1ab07" providerId="ADAL" clId="{3F661D7B-FD69-4DAB-B4D0-73E523D840BB}" dt="2023-03-10T02:27:18.705" v="1602"/>
          <ac:inkMkLst>
            <pc:docMk/>
            <pc:sldMk cId="1816459769" sldId="296"/>
            <ac:inkMk id="82" creationId="{C3093EAE-8ADA-8B3B-491F-A1E27B8B4C99}"/>
          </ac:inkMkLst>
        </pc:inkChg>
        <pc:inkChg chg="add mod">
          <ac:chgData name="MeiYi TAN" userId="f9f029c9-d743-4d60-9f2c-e74bdec1ab07" providerId="ADAL" clId="{3F661D7B-FD69-4DAB-B4D0-73E523D840BB}" dt="2023-03-10T02:27:18.705" v="1602"/>
          <ac:inkMkLst>
            <pc:docMk/>
            <pc:sldMk cId="1816459769" sldId="296"/>
            <ac:inkMk id="83" creationId="{6ACD0BEF-9FA0-C1D2-3C92-445F80266CF9}"/>
          </ac:inkMkLst>
        </pc:inkChg>
        <pc:inkChg chg="add mod">
          <ac:chgData name="MeiYi TAN" userId="f9f029c9-d743-4d60-9f2c-e74bdec1ab07" providerId="ADAL" clId="{3F661D7B-FD69-4DAB-B4D0-73E523D840BB}" dt="2023-03-10T02:27:18.705" v="1602"/>
          <ac:inkMkLst>
            <pc:docMk/>
            <pc:sldMk cId="1816459769" sldId="296"/>
            <ac:inkMk id="84" creationId="{F046FEB9-384A-955F-75FE-A28634640093}"/>
          </ac:inkMkLst>
        </pc:inkChg>
        <pc:inkChg chg="add">
          <ac:chgData name="MeiYi TAN" userId="f9f029c9-d743-4d60-9f2c-e74bdec1ab07" providerId="ADAL" clId="{3F661D7B-FD69-4DAB-B4D0-73E523D840BB}" dt="2023-03-10T02:27:35.801" v="1606" actId="9405"/>
          <ac:inkMkLst>
            <pc:docMk/>
            <pc:sldMk cId="1816459769" sldId="296"/>
            <ac:inkMk id="87" creationId="{A397469A-5DDD-F92B-7012-F3C40ECBB754}"/>
          </ac:inkMkLst>
        </pc:inkChg>
        <pc:inkChg chg="add">
          <ac:chgData name="MeiYi TAN" userId="f9f029c9-d743-4d60-9f2c-e74bdec1ab07" providerId="ADAL" clId="{3F661D7B-FD69-4DAB-B4D0-73E523D840BB}" dt="2023-03-10T02:27:37.158" v="1607" actId="9405"/>
          <ac:inkMkLst>
            <pc:docMk/>
            <pc:sldMk cId="1816459769" sldId="296"/>
            <ac:inkMk id="88" creationId="{B95A2966-5EF8-B1A1-80DD-C4813A728E29}"/>
          </ac:inkMkLst>
        </pc:inkChg>
        <pc:inkChg chg="add">
          <ac:chgData name="MeiYi TAN" userId="f9f029c9-d743-4d60-9f2c-e74bdec1ab07" providerId="ADAL" clId="{3F661D7B-FD69-4DAB-B4D0-73E523D840BB}" dt="2023-03-10T02:29:05.672" v="1663" actId="9405"/>
          <ac:inkMkLst>
            <pc:docMk/>
            <pc:sldMk cId="1816459769" sldId="296"/>
            <ac:inkMk id="95" creationId="{4C6B9A06-0456-C3AB-8AF1-D2431B89D037}"/>
          </ac:inkMkLst>
        </pc:inkChg>
        <pc:inkChg chg="add del mod">
          <ac:chgData name="MeiYi TAN" userId="f9f029c9-d743-4d60-9f2c-e74bdec1ab07" providerId="ADAL" clId="{3F661D7B-FD69-4DAB-B4D0-73E523D840BB}" dt="2023-03-10T02:29:14.438" v="1681" actId="9405"/>
          <ac:inkMkLst>
            <pc:docMk/>
            <pc:sldMk cId="1816459769" sldId="296"/>
            <ac:inkMk id="96" creationId="{BB865838-8D7B-D95C-0867-F98A72AF7B46}"/>
          </ac:inkMkLst>
        </pc:inkChg>
        <pc:inkChg chg="add del mod">
          <ac:chgData name="MeiYi TAN" userId="f9f029c9-d743-4d60-9f2c-e74bdec1ab07" providerId="ADAL" clId="{3F661D7B-FD69-4DAB-B4D0-73E523D840BB}" dt="2023-03-10T02:29:13.769" v="1680" actId="9405"/>
          <ac:inkMkLst>
            <pc:docMk/>
            <pc:sldMk cId="1816459769" sldId="296"/>
            <ac:inkMk id="97" creationId="{91A4317D-0ECC-9E62-86D3-80BB74242384}"/>
          </ac:inkMkLst>
        </pc:inkChg>
        <pc:inkChg chg="add del mod">
          <ac:chgData name="MeiYi TAN" userId="f9f029c9-d743-4d60-9f2c-e74bdec1ab07" providerId="ADAL" clId="{3F661D7B-FD69-4DAB-B4D0-73E523D840BB}" dt="2023-03-10T02:29:13.319" v="1679"/>
          <ac:inkMkLst>
            <pc:docMk/>
            <pc:sldMk cId="1816459769" sldId="296"/>
            <ac:inkMk id="98" creationId="{E80C6FE6-A2F6-24A5-EDB8-07FE477907A8}"/>
          </ac:inkMkLst>
        </pc:inkChg>
        <pc:inkChg chg="add del mod">
          <ac:chgData name="MeiYi TAN" userId="f9f029c9-d743-4d60-9f2c-e74bdec1ab07" providerId="ADAL" clId="{3F661D7B-FD69-4DAB-B4D0-73E523D840BB}" dt="2023-03-10T02:29:12.759" v="1677"/>
          <ac:inkMkLst>
            <pc:docMk/>
            <pc:sldMk cId="1816459769" sldId="296"/>
            <ac:inkMk id="100" creationId="{CEBF8278-9F1D-0ABB-2BF2-BF16C43CB92C}"/>
          </ac:inkMkLst>
        </pc:inkChg>
        <pc:inkChg chg="add del">
          <ac:chgData name="MeiYi TAN" userId="f9f029c9-d743-4d60-9f2c-e74bdec1ab07" providerId="ADAL" clId="{3F661D7B-FD69-4DAB-B4D0-73E523D840BB}" dt="2023-03-10T02:29:12.206" v="1675" actId="9405"/>
          <ac:inkMkLst>
            <pc:docMk/>
            <pc:sldMk cId="1816459769" sldId="296"/>
            <ac:inkMk id="102" creationId="{0575444C-3498-3BBB-0FA5-63D5624793CF}"/>
          </ac:inkMkLst>
        </pc:inkChg>
        <pc:inkChg chg="add del">
          <ac:chgData name="MeiYi TAN" userId="f9f029c9-d743-4d60-9f2c-e74bdec1ab07" providerId="ADAL" clId="{3F661D7B-FD69-4DAB-B4D0-73E523D840BB}" dt="2023-03-10T02:29:11.605" v="1674" actId="9405"/>
          <ac:inkMkLst>
            <pc:docMk/>
            <pc:sldMk cId="1816459769" sldId="296"/>
            <ac:inkMk id="103" creationId="{BF3D7ACD-947F-2C7F-AF33-F70AAE0BDF49}"/>
          </ac:inkMkLst>
        </pc:inkChg>
        <pc:inkChg chg="add del">
          <ac:chgData name="MeiYi TAN" userId="f9f029c9-d743-4d60-9f2c-e74bdec1ab07" providerId="ADAL" clId="{3F661D7B-FD69-4DAB-B4D0-73E523D840BB}" dt="2023-03-10T02:29:11.237" v="1673" actId="9405"/>
          <ac:inkMkLst>
            <pc:docMk/>
            <pc:sldMk cId="1816459769" sldId="296"/>
            <ac:inkMk id="104" creationId="{380F7D8D-F63C-D00F-9F04-C4C7AAC84AE5}"/>
          </ac:inkMkLst>
        </pc:inkChg>
        <pc:inkChg chg="add mod">
          <ac:chgData name="MeiYi TAN" userId="f9f029c9-d743-4d60-9f2c-e74bdec1ab07" providerId="ADAL" clId="{3F661D7B-FD69-4DAB-B4D0-73E523D840BB}" dt="2023-03-10T02:29:22.675" v="1688"/>
          <ac:inkMkLst>
            <pc:docMk/>
            <pc:sldMk cId="1816459769" sldId="296"/>
            <ac:inkMk id="105" creationId="{26D608CF-298C-1E92-6919-D03923E63331}"/>
          </ac:inkMkLst>
        </pc:inkChg>
        <pc:inkChg chg="add mod">
          <ac:chgData name="MeiYi TAN" userId="f9f029c9-d743-4d60-9f2c-e74bdec1ab07" providerId="ADAL" clId="{3F661D7B-FD69-4DAB-B4D0-73E523D840BB}" dt="2023-03-10T02:29:22.675" v="1688"/>
          <ac:inkMkLst>
            <pc:docMk/>
            <pc:sldMk cId="1816459769" sldId="296"/>
            <ac:inkMk id="106" creationId="{A9E1A8EC-D9E6-D716-7E92-B58410BC7643}"/>
          </ac:inkMkLst>
        </pc:inkChg>
        <pc:inkChg chg="add mod">
          <ac:chgData name="MeiYi TAN" userId="f9f029c9-d743-4d60-9f2c-e74bdec1ab07" providerId="ADAL" clId="{3F661D7B-FD69-4DAB-B4D0-73E523D840BB}" dt="2023-03-10T02:29:22.675" v="1688"/>
          <ac:inkMkLst>
            <pc:docMk/>
            <pc:sldMk cId="1816459769" sldId="296"/>
            <ac:inkMk id="107" creationId="{7FB2C37C-677F-AD0D-7A4C-22523C7FA246}"/>
          </ac:inkMkLst>
        </pc:inkChg>
        <pc:inkChg chg="add">
          <ac:chgData name="MeiYi TAN" userId="f9f029c9-d743-4d60-9f2c-e74bdec1ab07" providerId="ADAL" clId="{3F661D7B-FD69-4DAB-B4D0-73E523D840BB}" dt="2023-03-10T02:29:20.857" v="1685" actId="9405"/>
          <ac:inkMkLst>
            <pc:docMk/>
            <pc:sldMk cId="1816459769" sldId="296"/>
            <ac:inkMk id="108" creationId="{A21ABD8D-643D-6974-34DB-7A5B33C994B2}"/>
          </ac:inkMkLst>
        </pc:inkChg>
        <pc:inkChg chg="add mod">
          <ac:chgData name="MeiYi TAN" userId="f9f029c9-d743-4d60-9f2c-e74bdec1ab07" providerId="ADAL" clId="{3F661D7B-FD69-4DAB-B4D0-73E523D840BB}" dt="2023-03-10T02:29:22.675" v="1688"/>
          <ac:inkMkLst>
            <pc:docMk/>
            <pc:sldMk cId="1816459769" sldId="296"/>
            <ac:inkMk id="109" creationId="{0A0634F9-6518-B277-AA44-2C9CD28786E6}"/>
          </ac:inkMkLst>
        </pc:inkChg>
        <pc:inkChg chg="add mod">
          <ac:chgData name="MeiYi TAN" userId="f9f029c9-d743-4d60-9f2c-e74bdec1ab07" providerId="ADAL" clId="{3F661D7B-FD69-4DAB-B4D0-73E523D840BB}" dt="2023-03-10T02:29:22.675" v="1688"/>
          <ac:inkMkLst>
            <pc:docMk/>
            <pc:sldMk cId="1816459769" sldId="296"/>
            <ac:inkMk id="110" creationId="{82555CA0-B1A7-43AC-4092-2A00A01EE93F}"/>
          </ac:inkMkLst>
        </pc:inkChg>
        <pc:inkChg chg="add mod">
          <ac:chgData name="MeiYi TAN" userId="f9f029c9-d743-4d60-9f2c-e74bdec1ab07" providerId="ADAL" clId="{3F661D7B-FD69-4DAB-B4D0-73E523D840BB}" dt="2023-03-10T02:30:00.265" v="1699"/>
          <ac:inkMkLst>
            <pc:docMk/>
            <pc:sldMk cId="1816459769" sldId="296"/>
            <ac:inkMk id="114" creationId="{0C596B76-4BBE-DCF5-6845-5652A3CF9D2B}"/>
          </ac:inkMkLst>
        </pc:inkChg>
        <pc:inkChg chg="add mod">
          <ac:chgData name="MeiYi TAN" userId="f9f029c9-d743-4d60-9f2c-e74bdec1ab07" providerId="ADAL" clId="{3F661D7B-FD69-4DAB-B4D0-73E523D840BB}" dt="2023-03-10T02:30:00.265" v="1699"/>
          <ac:inkMkLst>
            <pc:docMk/>
            <pc:sldMk cId="1816459769" sldId="296"/>
            <ac:inkMk id="115" creationId="{440269F6-1078-8AE9-EAAD-704C7E7FBA32}"/>
          </ac:inkMkLst>
        </pc:inkChg>
        <pc:inkChg chg="add mod">
          <ac:chgData name="MeiYi TAN" userId="f9f029c9-d743-4d60-9f2c-e74bdec1ab07" providerId="ADAL" clId="{3F661D7B-FD69-4DAB-B4D0-73E523D840BB}" dt="2023-03-10T02:30:00.265" v="1699"/>
          <ac:inkMkLst>
            <pc:docMk/>
            <pc:sldMk cId="1816459769" sldId="296"/>
            <ac:inkMk id="116" creationId="{B73FFE0D-973F-295D-EEE7-776F0A011F2B}"/>
          </ac:inkMkLst>
        </pc:inkChg>
        <pc:inkChg chg="add mod">
          <ac:chgData name="MeiYi TAN" userId="f9f029c9-d743-4d60-9f2c-e74bdec1ab07" providerId="ADAL" clId="{3F661D7B-FD69-4DAB-B4D0-73E523D840BB}" dt="2023-03-10T02:30:00.265" v="1699"/>
          <ac:inkMkLst>
            <pc:docMk/>
            <pc:sldMk cId="1816459769" sldId="296"/>
            <ac:inkMk id="118" creationId="{A55E0905-7FEA-3DD5-D8AF-828DAF945172}"/>
          </ac:inkMkLst>
        </pc:inkChg>
      </pc:sldChg>
      <pc:sldChg chg="addSp delSp add del mod">
        <pc:chgData name="MeiYi TAN" userId="f9f029c9-d743-4d60-9f2c-e74bdec1ab07" providerId="ADAL" clId="{3F661D7B-FD69-4DAB-B4D0-73E523D840BB}" dt="2023-03-10T02:36:25.775" v="1917" actId="2696"/>
        <pc:sldMkLst>
          <pc:docMk/>
          <pc:sldMk cId="1309471314" sldId="297"/>
        </pc:sldMkLst>
        <pc:picChg chg="add">
          <ac:chgData name="MeiYi TAN" userId="f9f029c9-d743-4d60-9f2c-e74bdec1ab07" providerId="ADAL" clId="{3F661D7B-FD69-4DAB-B4D0-73E523D840BB}" dt="2023-03-09T14:03:47.718" v="66" actId="22"/>
          <ac:picMkLst>
            <pc:docMk/>
            <pc:sldMk cId="1309471314" sldId="297"/>
            <ac:picMk id="4" creationId="{B5307053-CAA5-81AC-72AF-80DCE0A1F7A8}"/>
          </ac:picMkLst>
        </pc:picChg>
        <pc:picChg chg="del">
          <ac:chgData name="MeiYi TAN" userId="f9f029c9-d743-4d60-9f2c-e74bdec1ab07" providerId="ADAL" clId="{3F661D7B-FD69-4DAB-B4D0-73E523D840BB}" dt="2023-03-09T14:03:47.453" v="65" actId="478"/>
          <ac:picMkLst>
            <pc:docMk/>
            <pc:sldMk cId="1309471314" sldId="297"/>
            <ac:picMk id="5" creationId="{3250F618-41CE-9CF8-AB6F-CE928C2B2035}"/>
          </ac:picMkLst>
        </pc:picChg>
      </pc:sldChg>
      <pc:sldChg chg="addSp delSp modSp add mod delAnim modAnim">
        <pc:chgData name="MeiYi TAN" userId="f9f029c9-d743-4d60-9f2c-e74bdec1ab07" providerId="ADAL" clId="{3F661D7B-FD69-4DAB-B4D0-73E523D840BB}" dt="2023-03-10T02:35:31.121" v="1912" actId="478"/>
        <pc:sldMkLst>
          <pc:docMk/>
          <pc:sldMk cId="1412230769" sldId="298"/>
        </pc:sldMkLst>
        <pc:spChg chg="add mod">
          <ac:chgData name="MeiYi TAN" userId="f9f029c9-d743-4d60-9f2c-e74bdec1ab07" providerId="ADAL" clId="{3F661D7B-FD69-4DAB-B4D0-73E523D840BB}" dt="2023-03-10T02:35:29.324" v="1911" actId="20577"/>
          <ac:spMkLst>
            <pc:docMk/>
            <pc:sldMk cId="1412230769" sldId="298"/>
            <ac:spMk id="4" creationId="{DD3B1BE8-3A4A-07AF-802F-278A2EA57A18}"/>
          </ac:spMkLst>
        </pc:spChg>
        <pc:spChg chg="del">
          <ac:chgData name="MeiYi TAN" userId="f9f029c9-d743-4d60-9f2c-e74bdec1ab07" providerId="ADAL" clId="{3F661D7B-FD69-4DAB-B4D0-73E523D840BB}" dt="2023-03-10T02:34:14.083" v="1831" actId="478"/>
          <ac:spMkLst>
            <pc:docMk/>
            <pc:sldMk cId="1412230769" sldId="298"/>
            <ac:spMk id="89" creationId="{555DA152-727C-301B-BD71-E0AB36CC1048}"/>
          </ac:spMkLst>
        </pc:spChg>
        <pc:spChg chg="del">
          <ac:chgData name="MeiYi TAN" userId="f9f029c9-d743-4d60-9f2c-e74bdec1ab07" providerId="ADAL" clId="{3F661D7B-FD69-4DAB-B4D0-73E523D840BB}" dt="2023-03-10T02:34:14.083" v="1831" actId="478"/>
          <ac:spMkLst>
            <pc:docMk/>
            <pc:sldMk cId="1412230769" sldId="298"/>
            <ac:spMk id="90" creationId="{DF324206-EEB3-05F9-F636-79EA09EEA995}"/>
          </ac:spMkLst>
        </pc:spChg>
        <pc:spChg chg="del">
          <ac:chgData name="MeiYi TAN" userId="f9f029c9-d743-4d60-9f2c-e74bdec1ab07" providerId="ADAL" clId="{3F661D7B-FD69-4DAB-B4D0-73E523D840BB}" dt="2023-03-10T02:34:14.083" v="1831" actId="478"/>
          <ac:spMkLst>
            <pc:docMk/>
            <pc:sldMk cId="1412230769" sldId="298"/>
            <ac:spMk id="91" creationId="{FA45EAEA-9527-9281-9427-233F44EAA5B9}"/>
          </ac:spMkLst>
        </pc:spChg>
        <pc:spChg chg="del">
          <ac:chgData name="MeiYi TAN" userId="f9f029c9-d743-4d60-9f2c-e74bdec1ab07" providerId="ADAL" clId="{3F661D7B-FD69-4DAB-B4D0-73E523D840BB}" dt="2023-03-10T02:34:14.083" v="1831" actId="478"/>
          <ac:spMkLst>
            <pc:docMk/>
            <pc:sldMk cId="1412230769" sldId="298"/>
            <ac:spMk id="92" creationId="{A21C5523-9630-5472-9B5A-2B9002DFC354}"/>
          </ac:spMkLst>
        </pc:spChg>
        <pc:spChg chg="del">
          <ac:chgData name="MeiYi TAN" userId="f9f029c9-d743-4d60-9f2c-e74bdec1ab07" providerId="ADAL" clId="{3F661D7B-FD69-4DAB-B4D0-73E523D840BB}" dt="2023-03-10T02:34:14.083" v="1831" actId="478"/>
          <ac:spMkLst>
            <pc:docMk/>
            <pc:sldMk cId="1412230769" sldId="298"/>
            <ac:spMk id="93" creationId="{961FF428-145F-8C5B-ED13-FA3D145FCD72}"/>
          </ac:spMkLst>
        </pc:spChg>
        <pc:spChg chg="del">
          <ac:chgData name="MeiYi TAN" userId="f9f029c9-d743-4d60-9f2c-e74bdec1ab07" providerId="ADAL" clId="{3F661D7B-FD69-4DAB-B4D0-73E523D840BB}" dt="2023-03-10T02:34:14.083" v="1831" actId="478"/>
          <ac:spMkLst>
            <pc:docMk/>
            <pc:sldMk cId="1412230769" sldId="298"/>
            <ac:spMk id="94" creationId="{6A4E44F4-4A0C-09CB-996D-2316D797439B}"/>
          </ac:spMkLst>
        </pc:spChg>
        <pc:spChg chg="mod">
          <ac:chgData name="MeiYi TAN" userId="f9f029c9-d743-4d60-9f2c-e74bdec1ab07" providerId="ADAL" clId="{3F661D7B-FD69-4DAB-B4D0-73E523D840BB}" dt="2023-03-10T02:34:54.330" v="1856" actId="6549"/>
          <ac:spMkLst>
            <pc:docMk/>
            <pc:sldMk cId="1412230769" sldId="298"/>
            <ac:spMk id="120" creationId="{C2828A63-93B4-3ECF-C809-72E7DCC44EA5}"/>
          </ac:spMkLst>
        </pc:spChg>
        <pc:spChg chg="del">
          <ac:chgData name="MeiYi TAN" userId="f9f029c9-d743-4d60-9f2c-e74bdec1ab07" providerId="ADAL" clId="{3F661D7B-FD69-4DAB-B4D0-73E523D840BB}" dt="2023-03-10T02:34:59.224" v="1857" actId="478"/>
          <ac:spMkLst>
            <pc:docMk/>
            <pc:sldMk cId="1412230769" sldId="298"/>
            <ac:spMk id="121" creationId="{08D5AF2C-7AD3-C5B0-AE98-56F2FD8D038A}"/>
          </ac:spMkLst>
        </pc:spChg>
        <pc:spChg chg="mod">
          <ac:chgData name="MeiYi TAN" userId="f9f029c9-d743-4d60-9f2c-e74bdec1ab07" providerId="ADAL" clId="{3F661D7B-FD69-4DAB-B4D0-73E523D840BB}" dt="2023-03-10T02:35:04.191" v="1859" actId="20577"/>
          <ac:spMkLst>
            <pc:docMk/>
            <pc:sldMk cId="1412230769" sldId="298"/>
            <ac:spMk id="122" creationId="{1D4DB38D-BE76-B773-D12A-AE61D55EA6B9}"/>
          </ac:spMkLst>
        </pc:spChg>
        <pc:spChg chg="del">
          <ac:chgData name="MeiYi TAN" userId="f9f029c9-d743-4d60-9f2c-e74bdec1ab07" providerId="ADAL" clId="{3F661D7B-FD69-4DAB-B4D0-73E523D840BB}" dt="2023-03-10T02:34:59.224" v="1857" actId="478"/>
          <ac:spMkLst>
            <pc:docMk/>
            <pc:sldMk cId="1412230769" sldId="298"/>
            <ac:spMk id="123" creationId="{5FD521CE-E5BA-D0B9-BF4E-CB8DC81B38DB}"/>
          </ac:spMkLst>
        </pc:spChg>
        <pc:picChg chg="del">
          <ac:chgData name="MeiYi TAN" userId="f9f029c9-d743-4d60-9f2c-e74bdec1ab07" providerId="ADAL" clId="{3F661D7B-FD69-4DAB-B4D0-73E523D840BB}" dt="2023-03-10T02:35:31.121" v="1912" actId="478"/>
          <ac:picMkLst>
            <pc:docMk/>
            <pc:sldMk cId="1412230769" sldId="298"/>
            <ac:picMk id="5" creationId="{3250F618-41CE-9CF8-AB6F-CE928C2B2035}"/>
          </ac:picMkLst>
        </pc:picChg>
      </pc:sldChg>
      <pc:sldChg chg="del">
        <pc:chgData name="MeiYi TAN" userId="f9f029c9-d743-4d60-9f2c-e74bdec1ab07" providerId="ADAL" clId="{3F661D7B-FD69-4DAB-B4D0-73E523D840BB}" dt="2023-03-09T14:01:34.084" v="48" actId="47"/>
        <pc:sldMkLst>
          <pc:docMk/>
          <pc:sldMk cId="3638446103" sldId="303"/>
        </pc:sldMkLst>
      </pc:sldChg>
      <pc:sldChg chg="del">
        <pc:chgData name="MeiYi TAN" userId="f9f029c9-d743-4d60-9f2c-e74bdec1ab07" providerId="ADAL" clId="{3F661D7B-FD69-4DAB-B4D0-73E523D840BB}" dt="2023-03-09T14:01:34.084" v="48" actId="47"/>
        <pc:sldMkLst>
          <pc:docMk/>
          <pc:sldMk cId="2557982727" sldId="304"/>
        </pc:sldMkLst>
      </pc:sldChg>
      <pc:sldChg chg="del">
        <pc:chgData name="MeiYi TAN" userId="f9f029c9-d743-4d60-9f2c-e74bdec1ab07" providerId="ADAL" clId="{3F661D7B-FD69-4DAB-B4D0-73E523D840BB}" dt="2023-03-09T14:01:34.084" v="48" actId="47"/>
        <pc:sldMkLst>
          <pc:docMk/>
          <pc:sldMk cId="303723525" sldId="305"/>
        </pc:sldMkLst>
      </pc:sldChg>
      <pc:sldChg chg="del">
        <pc:chgData name="MeiYi TAN" userId="f9f029c9-d743-4d60-9f2c-e74bdec1ab07" providerId="ADAL" clId="{3F661D7B-FD69-4DAB-B4D0-73E523D840BB}" dt="2023-03-09T14:01:34.084" v="48" actId="47"/>
        <pc:sldMkLst>
          <pc:docMk/>
          <pc:sldMk cId="364039144" sldId="306"/>
        </pc:sldMkLst>
      </pc:sldChg>
      <pc:sldChg chg="del">
        <pc:chgData name="MeiYi TAN" userId="f9f029c9-d743-4d60-9f2c-e74bdec1ab07" providerId="ADAL" clId="{3F661D7B-FD69-4DAB-B4D0-73E523D840BB}" dt="2023-03-09T14:01:34.084" v="48" actId="47"/>
        <pc:sldMkLst>
          <pc:docMk/>
          <pc:sldMk cId="1339311323" sldId="307"/>
        </pc:sldMkLst>
      </pc:sldChg>
    </pc:docChg>
  </pc:docChgLst>
  <pc:docChgLst>
    <pc:chgData name="MeiYi TAN" userId="f9f029c9-d743-4d60-9f2c-e74bdec1ab07" providerId="ADAL" clId="{B400698A-0626-41AC-BE53-F57D5A41F51A}"/>
    <pc:docChg chg="undo custSel addSld delSld modSld">
      <pc:chgData name="MeiYi TAN" userId="f9f029c9-d743-4d60-9f2c-e74bdec1ab07" providerId="ADAL" clId="{B400698A-0626-41AC-BE53-F57D5A41F51A}" dt="2023-03-09T07:28:47.013" v="922" actId="20577"/>
      <pc:docMkLst>
        <pc:docMk/>
      </pc:docMkLst>
      <pc:sldChg chg="del">
        <pc:chgData name="MeiYi TAN" userId="f9f029c9-d743-4d60-9f2c-e74bdec1ab07" providerId="ADAL" clId="{B400698A-0626-41AC-BE53-F57D5A41F51A}" dt="2023-03-09T03:55:58.670" v="412" actId="47"/>
        <pc:sldMkLst>
          <pc:docMk/>
          <pc:sldMk cId="2683791084" sldId="257"/>
        </pc:sldMkLst>
      </pc:sldChg>
      <pc:sldChg chg="add del">
        <pc:chgData name="MeiYi TAN" userId="f9f029c9-d743-4d60-9f2c-e74bdec1ab07" providerId="ADAL" clId="{B400698A-0626-41AC-BE53-F57D5A41F51A}" dt="2023-03-09T03:32:33.033" v="1" actId="47"/>
        <pc:sldMkLst>
          <pc:docMk/>
          <pc:sldMk cId="3524783768" sldId="259"/>
        </pc:sldMkLst>
      </pc:sldChg>
      <pc:sldChg chg="del">
        <pc:chgData name="MeiYi TAN" userId="f9f029c9-d743-4d60-9f2c-e74bdec1ab07" providerId="ADAL" clId="{B400698A-0626-41AC-BE53-F57D5A41F51A}" dt="2023-03-09T03:55:58.670" v="412" actId="47"/>
        <pc:sldMkLst>
          <pc:docMk/>
          <pc:sldMk cId="3019389779" sldId="260"/>
        </pc:sldMkLst>
      </pc:sldChg>
      <pc:sldChg chg="del">
        <pc:chgData name="MeiYi TAN" userId="f9f029c9-d743-4d60-9f2c-e74bdec1ab07" providerId="ADAL" clId="{B400698A-0626-41AC-BE53-F57D5A41F51A}" dt="2023-03-09T03:55:58.670" v="412" actId="47"/>
        <pc:sldMkLst>
          <pc:docMk/>
          <pc:sldMk cId="4102982934" sldId="261"/>
        </pc:sldMkLst>
      </pc:sldChg>
      <pc:sldChg chg="modSp modAnim">
        <pc:chgData name="MeiYi TAN" userId="f9f029c9-d743-4d60-9f2c-e74bdec1ab07" providerId="ADAL" clId="{B400698A-0626-41AC-BE53-F57D5A41F51A}" dt="2023-03-09T03:47:33.533" v="312" actId="6549"/>
        <pc:sldMkLst>
          <pc:docMk/>
          <pc:sldMk cId="314037390" sldId="266"/>
        </pc:sldMkLst>
        <pc:spChg chg="mod">
          <ac:chgData name="MeiYi TAN" userId="f9f029c9-d743-4d60-9f2c-e74bdec1ab07" providerId="ADAL" clId="{B400698A-0626-41AC-BE53-F57D5A41F51A}" dt="2023-03-09T03:47:33.533" v="312" actId="6549"/>
          <ac:spMkLst>
            <pc:docMk/>
            <pc:sldMk cId="314037390" sldId="266"/>
            <ac:spMk id="3" creationId="{00000000-0000-0000-0000-000000000000}"/>
          </ac:spMkLst>
        </pc:spChg>
      </pc:sldChg>
      <pc:sldChg chg="modSp mod">
        <pc:chgData name="MeiYi TAN" userId="f9f029c9-d743-4d60-9f2c-e74bdec1ab07" providerId="ADAL" clId="{B400698A-0626-41AC-BE53-F57D5A41F51A}" dt="2023-03-09T07:28:47.013" v="922" actId="20577"/>
        <pc:sldMkLst>
          <pc:docMk/>
          <pc:sldMk cId="3000480193" sldId="288"/>
        </pc:sldMkLst>
        <pc:spChg chg="mod">
          <ac:chgData name="MeiYi TAN" userId="f9f029c9-d743-4d60-9f2c-e74bdec1ab07" providerId="ADAL" clId="{B400698A-0626-41AC-BE53-F57D5A41F51A}" dt="2023-03-09T07:28:47.013" v="922" actId="20577"/>
          <ac:spMkLst>
            <pc:docMk/>
            <pc:sldMk cId="3000480193" sldId="288"/>
            <ac:spMk id="5" creationId="{00000000-0000-0000-0000-000000000000}"/>
          </ac:spMkLst>
        </pc:spChg>
      </pc:sldChg>
      <pc:sldChg chg="addSp delSp modSp mod delAnim modAnim">
        <pc:chgData name="MeiYi TAN" userId="f9f029c9-d743-4d60-9f2c-e74bdec1ab07" providerId="ADAL" clId="{B400698A-0626-41AC-BE53-F57D5A41F51A}" dt="2023-03-09T03:55:23.485" v="411" actId="20577"/>
        <pc:sldMkLst>
          <pc:docMk/>
          <pc:sldMk cId="1941661573" sldId="295"/>
        </pc:sldMkLst>
        <pc:spChg chg="mod">
          <ac:chgData name="MeiYi TAN" userId="f9f029c9-d743-4d60-9f2c-e74bdec1ab07" providerId="ADAL" clId="{B400698A-0626-41AC-BE53-F57D5A41F51A}" dt="2023-03-09T03:43:42.541" v="258" actId="1076"/>
          <ac:spMkLst>
            <pc:docMk/>
            <pc:sldMk cId="1941661573" sldId="295"/>
            <ac:spMk id="2" creationId="{4321536B-C668-1A21-E495-390986A5A864}"/>
          </ac:spMkLst>
        </pc:spChg>
        <pc:spChg chg="del">
          <ac:chgData name="MeiYi TAN" userId="f9f029c9-d743-4d60-9f2c-e74bdec1ab07" providerId="ADAL" clId="{B400698A-0626-41AC-BE53-F57D5A41F51A}" dt="2023-03-09T03:43:31.579" v="254" actId="478"/>
          <ac:spMkLst>
            <pc:docMk/>
            <pc:sldMk cId="1941661573" sldId="295"/>
            <ac:spMk id="3" creationId="{DD2FC8A3-2349-992B-F8F4-EF1E6B4793D7}"/>
          </ac:spMkLst>
        </pc:spChg>
        <pc:spChg chg="mod">
          <ac:chgData name="MeiYi TAN" userId="f9f029c9-d743-4d60-9f2c-e74bdec1ab07" providerId="ADAL" clId="{B400698A-0626-41AC-BE53-F57D5A41F51A}" dt="2023-03-09T03:45:18.413" v="271" actId="20577"/>
          <ac:spMkLst>
            <pc:docMk/>
            <pc:sldMk cId="1941661573" sldId="295"/>
            <ac:spMk id="5" creationId="{4A2F2FD7-C7C4-4519-81DC-FB386E3E2427}"/>
          </ac:spMkLst>
        </pc:spChg>
        <pc:spChg chg="mod">
          <ac:chgData name="MeiYi TAN" userId="f9f029c9-d743-4d60-9f2c-e74bdec1ab07" providerId="ADAL" clId="{B400698A-0626-41AC-BE53-F57D5A41F51A}" dt="2023-03-09T03:43:44.857" v="259" actId="1076"/>
          <ac:spMkLst>
            <pc:docMk/>
            <pc:sldMk cId="1941661573" sldId="295"/>
            <ac:spMk id="6" creationId="{CA6ED532-339A-4640-9086-94C725EECA07}"/>
          </ac:spMkLst>
        </pc:spChg>
        <pc:spChg chg="del">
          <ac:chgData name="MeiYi TAN" userId="f9f029c9-d743-4d60-9f2c-e74bdec1ab07" providerId="ADAL" clId="{B400698A-0626-41AC-BE53-F57D5A41F51A}" dt="2023-03-09T03:43:31.579" v="254" actId="478"/>
          <ac:spMkLst>
            <pc:docMk/>
            <pc:sldMk cId="1941661573" sldId="295"/>
            <ac:spMk id="7" creationId="{DE545977-54A1-3404-5E44-661583C6B90D}"/>
          </ac:spMkLst>
        </pc:spChg>
        <pc:spChg chg="del">
          <ac:chgData name="MeiYi TAN" userId="f9f029c9-d743-4d60-9f2c-e74bdec1ab07" providerId="ADAL" clId="{B400698A-0626-41AC-BE53-F57D5A41F51A}" dt="2023-03-09T03:43:31.579" v="254" actId="478"/>
          <ac:spMkLst>
            <pc:docMk/>
            <pc:sldMk cId="1941661573" sldId="295"/>
            <ac:spMk id="8" creationId="{42F71555-C829-70D0-DC57-EA1EED61977F}"/>
          </ac:spMkLst>
        </pc:spChg>
        <pc:spChg chg="del">
          <ac:chgData name="MeiYi TAN" userId="f9f029c9-d743-4d60-9f2c-e74bdec1ab07" providerId="ADAL" clId="{B400698A-0626-41AC-BE53-F57D5A41F51A}" dt="2023-03-09T03:35:08.145" v="187" actId="478"/>
          <ac:spMkLst>
            <pc:docMk/>
            <pc:sldMk cId="1941661573" sldId="295"/>
            <ac:spMk id="9" creationId="{F2FB7520-1471-F013-9F56-CD069C9E4409}"/>
          </ac:spMkLst>
        </pc:spChg>
        <pc:spChg chg="del">
          <ac:chgData name="MeiYi TAN" userId="f9f029c9-d743-4d60-9f2c-e74bdec1ab07" providerId="ADAL" clId="{B400698A-0626-41AC-BE53-F57D5A41F51A}" dt="2023-03-09T03:35:08.145" v="187" actId="478"/>
          <ac:spMkLst>
            <pc:docMk/>
            <pc:sldMk cId="1941661573" sldId="295"/>
            <ac:spMk id="10" creationId="{D0857F26-874C-E317-C687-37BC926D04A4}"/>
          </ac:spMkLst>
        </pc:spChg>
        <pc:spChg chg="del">
          <ac:chgData name="MeiYi TAN" userId="f9f029c9-d743-4d60-9f2c-e74bdec1ab07" providerId="ADAL" clId="{B400698A-0626-41AC-BE53-F57D5A41F51A}" dt="2023-03-09T03:35:08.145" v="187" actId="478"/>
          <ac:spMkLst>
            <pc:docMk/>
            <pc:sldMk cId="1941661573" sldId="295"/>
            <ac:spMk id="11" creationId="{4DFFCFCF-E58C-D232-BC03-5AC4A4A385FC}"/>
          </ac:spMkLst>
        </pc:spChg>
        <pc:spChg chg="del">
          <ac:chgData name="MeiYi TAN" userId="f9f029c9-d743-4d60-9f2c-e74bdec1ab07" providerId="ADAL" clId="{B400698A-0626-41AC-BE53-F57D5A41F51A}" dt="2023-03-09T03:35:08.145" v="187" actId="478"/>
          <ac:spMkLst>
            <pc:docMk/>
            <pc:sldMk cId="1941661573" sldId="295"/>
            <ac:spMk id="12" creationId="{CEC5041B-D6CE-7038-B05F-1E7C0EBB757C}"/>
          </ac:spMkLst>
        </pc:spChg>
        <pc:spChg chg="del">
          <ac:chgData name="MeiYi TAN" userId="f9f029c9-d743-4d60-9f2c-e74bdec1ab07" providerId="ADAL" clId="{B400698A-0626-41AC-BE53-F57D5A41F51A}" dt="2023-03-09T03:35:08.145" v="187" actId="478"/>
          <ac:spMkLst>
            <pc:docMk/>
            <pc:sldMk cId="1941661573" sldId="295"/>
            <ac:spMk id="13" creationId="{2A7CE27F-75A2-ED76-461D-86066867D7A6}"/>
          </ac:spMkLst>
        </pc:spChg>
        <pc:spChg chg="del">
          <ac:chgData name="MeiYi TAN" userId="f9f029c9-d743-4d60-9f2c-e74bdec1ab07" providerId="ADAL" clId="{B400698A-0626-41AC-BE53-F57D5A41F51A}" dt="2023-03-09T03:35:08.145" v="187" actId="478"/>
          <ac:spMkLst>
            <pc:docMk/>
            <pc:sldMk cId="1941661573" sldId="295"/>
            <ac:spMk id="14" creationId="{1416E678-6943-FFDC-3B9D-40B919EE4513}"/>
          </ac:spMkLst>
        </pc:spChg>
        <pc:spChg chg="add mod">
          <ac:chgData name="MeiYi TAN" userId="f9f029c9-d743-4d60-9f2c-e74bdec1ab07" providerId="ADAL" clId="{B400698A-0626-41AC-BE53-F57D5A41F51A}" dt="2023-03-09T03:51:16.932" v="388" actId="20577"/>
          <ac:spMkLst>
            <pc:docMk/>
            <pc:sldMk cId="1941661573" sldId="295"/>
            <ac:spMk id="25" creationId="{4A1D5A6F-8119-3EB2-564E-0934F0CC71CD}"/>
          </ac:spMkLst>
        </pc:spChg>
        <pc:spChg chg="add del mod">
          <ac:chgData name="MeiYi TAN" userId="f9f029c9-d743-4d60-9f2c-e74bdec1ab07" providerId="ADAL" clId="{B400698A-0626-41AC-BE53-F57D5A41F51A}" dt="2023-03-09T03:48:53.739" v="320" actId="478"/>
          <ac:spMkLst>
            <pc:docMk/>
            <pc:sldMk cId="1941661573" sldId="295"/>
            <ac:spMk id="26" creationId="{0DA9A90F-5D55-C1C2-9680-4E456C56D54C}"/>
          </ac:spMkLst>
        </pc:spChg>
        <pc:spChg chg="add mod">
          <ac:chgData name="MeiYi TAN" userId="f9f029c9-d743-4d60-9f2c-e74bdec1ab07" providerId="ADAL" clId="{B400698A-0626-41AC-BE53-F57D5A41F51A}" dt="2023-03-09T03:51:21.989" v="389" actId="1076"/>
          <ac:spMkLst>
            <pc:docMk/>
            <pc:sldMk cId="1941661573" sldId="295"/>
            <ac:spMk id="27" creationId="{2BB1C1A9-E345-9A4D-B313-CA9C0411BD98}"/>
          </ac:spMkLst>
        </pc:spChg>
        <pc:spChg chg="add mod">
          <ac:chgData name="MeiYi TAN" userId="f9f029c9-d743-4d60-9f2c-e74bdec1ab07" providerId="ADAL" clId="{B400698A-0626-41AC-BE53-F57D5A41F51A}" dt="2023-03-09T03:51:00.090" v="384" actId="20577"/>
          <ac:spMkLst>
            <pc:docMk/>
            <pc:sldMk cId="1941661573" sldId="295"/>
            <ac:spMk id="28" creationId="{7AA57CA2-E5C1-C7EE-C2E7-6F4E296399E5}"/>
          </ac:spMkLst>
        </pc:spChg>
        <pc:spChg chg="add mod">
          <ac:chgData name="MeiYi TAN" userId="f9f029c9-d743-4d60-9f2c-e74bdec1ab07" providerId="ADAL" clId="{B400698A-0626-41AC-BE53-F57D5A41F51A}" dt="2023-03-09T03:52:02.505" v="406" actId="20577"/>
          <ac:spMkLst>
            <pc:docMk/>
            <pc:sldMk cId="1941661573" sldId="295"/>
            <ac:spMk id="29" creationId="{5558A326-1553-DA2E-20B0-C48A2D43A2E2}"/>
          </ac:spMkLst>
        </pc:spChg>
        <pc:spChg chg="add mod">
          <ac:chgData name="MeiYi TAN" userId="f9f029c9-d743-4d60-9f2c-e74bdec1ab07" providerId="ADAL" clId="{B400698A-0626-41AC-BE53-F57D5A41F51A}" dt="2023-03-09T03:55:23.485" v="411" actId="20577"/>
          <ac:spMkLst>
            <pc:docMk/>
            <pc:sldMk cId="1941661573" sldId="295"/>
            <ac:spMk id="30" creationId="{94C8E19C-911B-0E6B-083B-FEED36F318FB}"/>
          </ac:spMkLst>
        </pc:spChg>
        <pc:picChg chg="add del">
          <ac:chgData name="MeiYi TAN" userId="f9f029c9-d743-4d60-9f2c-e74bdec1ab07" providerId="ADAL" clId="{B400698A-0626-41AC-BE53-F57D5A41F51A}" dt="2023-03-09T03:36:38.876" v="189" actId="22"/>
          <ac:picMkLst>
            <pc:docMk/>
            <pc:sldMk cId="1941661573" sldId="295"/>
            <ac:picMk id="16" creationId="{7CD7F6F5-2607-8FA5-48D1-478AA00C327F}"/>
          </ac:picMkLst>
        </pc:picChg>
        <pc:picChg chg="add mod">
          <ac:chgData name="MeiYi TAN" userId="f9f029c9-d743-4d60-9f2c-e74bdec1ab07" providerId="ADAL" clId="{B400698A-0626-41AC-BE53-F57D5A41F51A}" dt="2023-03-09T03:43:46.002" v="260" actId="1076"/>
          <ac:picMkLst>
            <pc:docMk/>
            <pc:sldMk cId="1941661573" sldId="295"/>
            <ac:picMk id="18" creationId="{66511BBE-9DE4-7DA2-2AA3-5AEB5F7F157F}"/>
          </ac:picMkLst>
        </pc:picChg>
        <pc:picChg chg="add del mod">
          <ac:chgData name="MeiYi TAN" userId="f9f029c9-d743-4d60-9f2c-e74bdec1ab07" providerId="ADAL" clId="{B400698A-0626-41AC-BE53-F57D5A41F51A}" dt="2023-03-09T03:41:31.610" v="251" actId="478"/>
          <ac:picMkLst>
            <pc:docMk/>
            <pc:sldMk cId="1941661573" sldId="295"/>
            <ac:picMk id="19" creationId="{7ECA682E-15EB-A76B-7D18-94D09E77C487}"/>
          </ac:picMkLst>
        </pc:picChg>
        <pc:picChg chg="add mod">
          <ac:chgData name="MeiYi TAN" userId="f9f029c9-d743-4d60-9f2c-e74bdec1ab07" providerId="ADAL" clId="{B400698A-0626-41AC-BE53-F57D5A41F51A}" dt="2023-03-09T03:43:39.871" v="257" actId="1076"/>
          <ac:picMkLst>
            <pc:docMk/>
            <pc:sldMk cId="1941661573" sldId="295"/>
            <ac:picMk id="20" creationId="{70997540-4202-3F70-C2B4-BDA42EAC3FA5}"/>
          </ac:picMkLst>
        </pc:picChg>
        <pc:picChg chg="add del mod">
          <ac:chgData name="MeiYi TAN" userId="f9f029c9-d743-4d60-9f2c-e74bdec1ab07" providerId="ADAL" clId="{B400698A-0626-41AC-BE53-F57D5A41F51A}" dt="2023-03-09T03:45:20.824" v="272" actId="478"/>
          <ac:picMkLst>
            <pc:docMk/>
            <pc:sldMk cId="1941661573" sldId="295"/>
            <ac:picMk id="22" creationId="{F98AA521-99E9-B62E-10DE-1373572AFB99}"/>
          </ac:picMkLst>
        </pc:picChg>
        <pc:picChg chg="add mod">
          <ac:chgData name="MeiYi TAN" userId="f9f029c9-d743-4d60-9f2c-e74bdec1ab07" providerId="ADAL" clId="{B400698A-0626-41AC-BE53-F57D5A41F51A}" dt="2023-03-09T03:55:17.803" v="407" actId="1076"/>
          <ac:picMkLst>
            <pc:docMk/>
            <pc:sldMk cId="1941661573" sldId="295"/>
            <ac:picMk id="24" creationId="{4E4C078C-D5FE-C53B-9DFE-6BE3BA6BA5B6}"/>
          </ac:picMkLst>
        </pc:picChg>
      </pc:sldChg>
      <pc:sldChg chg="del">
        <pc:chgData name="MeiYi TAN" userId="f9f029c9-d743-4d60-9f2c-e74bdec1ab07" providerId="ADAL" clId="{B400698A-0626-41AC-BE53-F57D5A41F51A}" dt="2023-03-09T03:55:58.670" v="412" actId="47"/>
        <pc:sldMkLst>
          <pc:docMk/>
          <pc:sldMk cId="191237462" sldId="299"/>
        </pc:sldMkLst>
      </pc:sldChg>
      <pc:sldChg chg="del">
        <pc:chgData name="MeiYi TAN" userId="f9f029c9-d743-4d60-9f2c-e74bdec1ab07" providerId="ADAL" clId="{B400698A-0626-41AC-BE53-F57D5A41F51A}" dt="2023-03-09T03:55:58.670" v="412" actId="47"/>
        <pc:sldMkLst>
          <pc:docMk/>
          <pc:sldMk cId="2992472590" sldId="300"/>
        </pc:sldMkLst>
      </pc:sldChg>
      <pc:sldChg chg="del">
        <pc:chgData name="MeiYi TAN" userId="f9f029c9-d743-4d60-9f2c-e74bdec1ab07" providerId="ADAL" clId="{B400698A-0626-41AC-BE53-F57D5A41F51A}" dt="2023-03-09T03:55:58.670" v="412" actId="47"/>
        <pc:sldMkLst>
          <pc:docMk/>
          <pc:sldMk cId="294611452" sldId="301"/>
        </pc:sldMkLst>
      </pc:sldChg>
      <pc:sldChg chg="del">
        <pc:chgData name="MeiYi TAN" userId="f9f029c9-d743-4d60-9f2c-e74bdec1ab07" providerId="ADAL" clId="{B400698A-0626-41AC-BE53-F57D5A41F51A}" dt="2023-03-09T03:55:58.670" v="412" actId="47"/>
        <pc:sldMkLst>
          <pc:docMk/>
          <pc:sldMk cId="2925934215" sldId="302"/>
        </pc:sldMkLst>
      </pc:sldChg>
      <pc:sldChg chg="add del">
        <pc:chgData name="MeiYi TAN" userId="f9f029c9-d743-4d60-9f2c-e74bdec1ab07" providerId="ADAL" clId="{B400698A-0626-41AC-BE53-F57D5A41F51A}" dt="2023-03-09T03:32:33.033" v="1" actId="47"/>
        <pc:sldMkLst>
          <pc:docMk/>
          <pc:sldMk cId="747611421" sldId="307"/>
        </pc:sldMkLst>
      </pc:sldChg>
      <pc:sldChg chg="addSp delSp modSp add mod delAnim modAnim">
        <pc:chgData name="MeiYi TAN" userId="f9f029c9-d743-4d60-9f2c-e74bdec1ab07" providerId="ADAL" clId="{B400698A-0626-41AC-BE53-F57D5A41F51A}" dt="2023-03-09T07:28:09.307" v="905"/>
        <pc:sldMkLst>
          <pc:docMk/>
          <pc:sldMk cId="1339311323" sldId="307"/>
        </pc:sldMkLst>
        <pc:spChg chg="del">
          <ac:chgData name="MeiYi TAN" userId="f9f029c9-d743-4d60-9f2c-e74bdec1ab07" providerId="ADAL" clId="{B400698A-0626-41AC-BE53-F57D5A41F51A}" dt="2023-03-09T03:56:15.750" v="415" actId="478"/>
          <ac:spMkLst>
            <pc:docMk/>
            <pc:sldMk cId="1339311323" sldId="307"/>
            <ac:spMk id="2" creationId="{4321536B-C668-1A21-E495-390986A5A864}"/>
          </ac:spMkLst>
        </pc:spChg>
        <pc:spChg chg="add mod">
          <ac:chgData name="MeiYi TAN" userId="f9f029c9-d743-4d60-9f2c-e74bdec1ab07" providerId="ADAL" clId="{B400698A-0626-41AC-BE53-F57D5A41F51A}" dt="2023-03-09T07:19:32.347" v="753" actId="20577"/>
          <ac:spMkLst>
            <pc:docMk/>
            <pc:sldMk cId="1339311323" sldId="307"/>
            <ac:spMk id="3" creationId="{8C1320CD-302F-4D59-DDFA-05518E31419A}"/>
          </ac:spMkLst>
        </pc:spChg>
        <pc:spChg chg="mod">
          <ac:chgData name="MeiYi TAN" userId="f9f029c9-d743-4d60-9f2c-e74bdec1ab07" providerId="ADAL" clId="{B400698A-0626-41AC-BE53-F57D5A41F51A}" dt="2023-03-09T07:16:33.824" v="665"/>
          <ac:spMkLst>
            <pc:docMk/>
            <pc:sldMk cId="1339311323" sldId="307"/>
            <ac:spMk id="5" creationId="{4A2F2FD7-C7C4-4519-81DC-FB386E3E2427}"/>
          </ac:spMkLst>
        </pc:spChg>
        <pc:spChg chg="del">
          <ac:chgData name="MeiYi TAN" userId="f9f029c9-d743-4d60-9f2c-e74bdec1ab07" providerId="ADAL" clId="{B400698A-0626-41AC-BE53-F57D5A41F51A}" dt="2023-03-09T03:56:15.750" v="415" actId="478"/>
          <ac:spMkLst>
            <pc:docMk/>
            <pc:sldMk cId="1339311323" sldId="307"/>
            <ac:spMk id="6" creationId="{CA6ED532-339A-4640-9086-94C725EECA07}"/>
          </ac:spMkLst>
        </pc:spChg>
        <pc:spChg chg="add mod">
          <ac:chgData name="MeiYi TAN" userId="f9f029c9-d743-4d60-9f2c-e74bdec1ab07" providerId="ADAL" clId="{B400698A-0626-41AC-BE53-F57D5A41F51A}" dt="2023-03-09T07:17:01.544" v="701" actId="1076"/>
          <ac:spMkLst>
            <pc:docMk/>
            <pc:sldMk cId="1339311323" sldId="307"/>
            <ac:spMk id="7" creationId="{1AD4C0A4-3726-C967-6575-7F698A203F15}"/>
          </ac:spMkLst>
        </pc:spChg>
        <pc:spChg chg="add mod">
          <ac:chgData name="MeiYi TAN" userId="f9f029c9-d743-4d60-9f2c-e74bdec1ab07" providerId="ADAL" clId="{B400698A-0626-41AC-BE53-F57D5A41F51A}" dt="2023-03-09T07:17:05.014" v="702" actId="1076"/>
          <ac:spMkLst>
            <pc:docMk/>
            <pc:sldMk cId="1339311323" sldId="307"/>
            <ac:spMk id="8" creationId="{E5746885-1C77-DA68-9FB9-FB233D972FA7}"/>
          </ac:spMkLst>
        </pc:spChg>
        <pc:spChg chg="add mod">
          <ac:chgData name="MeiYi TAN" userId="f9f029c9-d743-4d60-9f2c-e74bdec1ab07" providerId="ADAL" clId="{B400698A-0626-41AC-BE53-F57D5A41F51A}" dt="2023-03-09T07:17:05.014" v="702" actId="1076"/>
          <ac:spMkLst>
            <pc:docMk/>
            <pc:sldMk cId="1339311323" sldId="307"/>
            <ac:spMk id="9" creationId="{C800767E-1EFB-7C9D-E3EC-F5ABB2AD7FB4}"/>
          </ac:spMkLst>
        </pc:spChg>
        <pc:spChg chg="add mod">
          <ac:chgData name="MeiYi TAN" userId="f9f029c9-d743-4d60-9f2c-e74bdec1ab07" providerId="ADAL" clId="{B400698A-0626-41AC-BE53-F57D5A41F51A}" dt="2023-03-09T07:17:05.014" v="702" actId="1076"/>
          <ac:spMkLst>
            <pc:docMk/>
            <pc:sldMk cId="1339311323" sldId="307"/>
            <ac:spMk id="10" creationId="{1424E87B-5B9D-5BEA-613D-F53F998C5CCA}"/>
          </ac:spMkLst>
        </pc:spChg>
        <pc:spChg chg="add del mod">
          <ac:chgData name="MeiYi TAN" userId="f9f029c9-d743-4d60-9f2c-e74bdec1ab07" providerId="ADAL" clId="{B400698A-0626-41AC-BE53-F57D5A41F51A}" dt="2023-03-09T07:16:41.099" v="666" actId="478"/>
          <ac:spMkLst>
            <pc:docMk/>
            <pc:sldMk cId="1339311323" sldId="307"/>
            <ac:spMk id="11" creationId="{A66BAA32-A67D-5C1B-454C-3FF99A314FDC}"/>
          </ac:spMkLst>
        </pc:spChg>
        <pc:spChg chg="del">
          <ac:chgData name="MeiYi TAN" userId="f9f029c9-d743-4d60-9f2c-e74bdec1ab07" providerId="ADAL" clId="{B400698A-0626-41AC-BE53-F57D5A41F51A}" dt="2023-03-09T03:56:15.750" v="415" actId="478"/>
          <ac:spMkLst>
            <pc:docMk/>
            <pc:sldMk cId="1339311323" sldId="307"/>
            <ac:spMk id="25" creationId="{4A1D5A6F-8119-3EB2-564E-0934F0CC71CD}"/>
          </ac:spMkLst>
        </pc:spChg>
        <pc:spChg chg="del">
          <ac:chgData name="MeiYi TAN" userId="f9f029c9-d743-4d60-9f2c-e74bdec1ab07" providerId="ADAL" clId="{B400698A-0626-41AC-BE53-F57D5A41F51A}" dt="2023-03-09T03:56:15.750" v="415" actId="478"/>
          <ac:spMkLst>
            <pc:docMk/>
            <pc:sldMk cId="1339311323" sldId="307"/>
            <ac:spMk id="27" creationId="{2BB1C1A9-E345-9A4D-B313-CA9C0411BD98}"/>
          </ac:spMkLst>
        </pc:spChg>
        <pc:spChg chg="del">
          <ac:chgData name="MeiYi TAN" userId="f9f029c9-d743-4d60-9f2c-e74bdec1ab07" providerId="ADAL" clId="{B400698A-0626-41AC-BE53-F57D5A41F51A}" dt="2023-03-09T03:56:15.750" v="415" actId="478"/>
          <ac:spMkLst>
            <pc:docMk/>
            <pc:sldMk cId="1339311323" sldId="307"/>
            <ac:spMk id="28" creationId="{7AA57CA2-E5C1-C7EE-C2E7-6F4E296399E5}"/>
          </ac:spMkLst>
        </pc:spChg>
        <pc:spChg chg="del">
          <ac:chgData name="MeiYi TAN" userId="f9f029c9-d743-4d60-9f2c-e74bdec1ab07" providerId="ADAL" clId="{B400698A-0626-41AC-BE53-F57D5A41F51A}" dt="2023-03-09T03:56:15.750" v="415" actId="478"/>
          <ac:spMkLst>
            <pc:docMk/>
            <pc:sldMk cId="1339311323" sldId="307"/>
            <ac:spMk id="29" creationId="{5558A326-1553-DA2E-20B0-C48A2D43A2E2}"/>
          </ac:spMkLst>
        </pc:spChg>
        <pc:spChg chg="del">
          <ac:chgData name="MeiYi TAN" userId="f9f029c9-d743-4d60-9f2c-e74bdec1ab07" providerId="ADAL" clId="{B400698A-0626-41AC-BE53-F57D5A41F51A}" dt="2023-03-09T03:56:15.750" v="415" actId="478"/>
          <ac:spMkLst>
            <pc:docMk/>
            <pc:sldMk cId="1339311323" sldId="307"/>
            <ac:spMk id="30" creationId="{94C8E19C-911B-0E6B-083B-FEED36F318FB}"/>
          </ac:spMkLst>
        </pc:spChg>
        <pc:spChg chg="add mod">
          <ac:chgData name="MeiYi TAN" userId="f9f029c9-d743-4d60-9f2c-e74bdec1ab07" providerId="ADAL" clId="{B400698A-0626-41AC-BE53-F57D5A41F51A}" dt="2023-03-09T07:22:36.776" v="849" actId="1076"/>
          <ac:spMkLst>
            <pc:docMk/>
            <pc:sldMk cId="1339311323" sldId="307"/>
            <ac:spMk id="39" creationId="{EDA9781F-DED0-DB37-0EC0-0E745C502E3A}"/>
          </ac:spMkLst>
        </pc:spChg>
        <pc:spChg chg="add mod">
          <ac:chgData name="MeiYi TAN" userId="f9f029c9-d743-4d60-9f2c-e74bdec1ab07" providerId="ADAL" clId="{B400698A-0626-41AC-BE53-F57D5A41F51A}" dt="2023-03-09T07:22:40.763" v="850" actId="1076"/>
          <ac:spMkLst>
            <pc:docMk/>
            <pc:sldMk cId="1339311323" sldId="307"/>
            <ac:spMk id="42" creationId="{22E313E3-7245-2FBC-8F82-EBCF430ABC4E}"/>
          </ac:spMkLst>
        </pc:spChg>
        <pc:spChg chg="add mod">
          <ac:chgData name="MeiYi TAN" userId="f9f029c9-d743-4d60-9f2c-e74bdec1ab07" providerId="ADAL" clId="{B400698A-0626-41AC-BE53-F57D5A41F51A}" dt="2023-03-09T07:22:45.057" v="851" actId="1076"/>
          <ac:spMkLst>
            <pc:docMk/>
            <pc:sldMk cId="1339311323" sldId="307"/>
            <ac:spMk id="43" creationId="{058204B9-9C65-E3D5-CCF4-6612DAAD45AB}"/>
          </ac:spMkLst>
        </pc:spChg>
        <pc:spChg chg="add del mod">
          <ac:chgData name="MeiYi TAN" userId="f9f029c9-d743-4d60-9f2c-e74bdec1ab07" providerId="ADAL" clId="{B400698A-0626-41AC-BE53-F57D5A41F51A}" dt="2023-03-09T07:22:13.749" v="833" actId="478"/>
          <ac:spMkLst>
            <pc:docMk/>
            <pc:sldMk cId="1339311323" sldId="307"/>
            <ac:spMk id="44" creationId="{27FF9CC5-DAC2-23FD-89BC-12210730B717}"/>
          </ac:spMkLst>
        </pc:spChg>
        <pc:spChg chg="add mod">
          <ac:chgData name="MeiYi TAN" userId="f9f029c9-d743-4d60-9f2c-e74bdec1ab07" providerId="ADAL" clId="{B400698A-0626-41AC-BE53-F57D5A41F51A}" dt="2023-03-09T07:22:49.061" v="852" actId="1076"/>
          <ac:spMkLst>
            <pc:docMk/>
            <pc:sldMk cId="1339311323" sldId="307"/>
            <ac:spMk id="45" creationId="{08BD3EA4-E44E-C959-28C9-48213B938FFC}"/>
          </ac:spMkLst>
        </pc:spChg>
        <pc:spChg chg="add mod">
          <ac:chgData name="MeiYi TAN" userId="f9f029c9-d743-4d60-9f2c-e74bdec1ab07" providerId="ADAL" clId="{B400698A-0626-41AC-BE53-F57D5A41F51A}" dt="2023-03-09T07:23:41.375" v="895" actId="20577"/>
          <ac:spMkLst>
            <pc:docMk/>
            <pc:sldMk cId="1339311323" sldId="307"/>
            <ac:spMk id="46" creationId="{5534D830-E4E8-0794-C516-A992FFE69404}"/>
          </ac:spMkLst>
        </pc:spChg>
        <pc:spChg chg="add mod">
          <ac:chgData name="MeiYi TAN" userId="f9f029c9-d743-4d60-9f2c-e74bdec1ab07" providerId="ADAL" clId="{B400698A-0626-41AC-BE53-F57D5A41F51A}" dt="2023-03-09T07:23:57.951" v="899" actId="20577"/>
          <ac:spMkLst>
            <pc:docMk/>
            <pc:sldMk cId="1339311323" sldId="307"/>
            <ac:spMk id="47" creationId="{D25BE818-7B26-70D6-8756-8EDCF59B7A51}"/>
          </ac:spMkLst>
        </pc:spChg>
        <pc:grpChg chg="del mod">
          <ac:chgData name="MeiYi TAN" userId="f9f029c9-d743-4d60-9f2c-e74bdec1ab07" providerId="ADAL" clId="{B400698A-0626-41AC-BE53-F57D5A41F51A}" dt="2023-03-09T07:17:14.126" v="708"/>
          <ac:grpSpMkLst>
            <pc:docMk/>
            <pc:sldMk cId="1339311323" sldId="307"/>
            <ac:grpSpMk id="15" creationId="{B2044CCE-6499-57BF-E92B-70D0B55777EB}"/>
          </ac:grpSpMkLst>
        </pc:grpChg>
        <pc:grpChg chg="del mod">
          <ac:chgData name="MeiYi TAN" userId="f9f029c9-d743-4d60-9f2c-e74bdec1ab07" providerId="ADAL" clId="{B400698A-0626-41AC-BE53-F57D5A41F51A}" dt="2023-03-09T07:17:22.084" v="710"/>
          <ac:grpSpMkLst>
            <pc:docMk/>
            <pc:sldMk cId="1339311323" sldId="307"/>
            <ac:grpSpMk id="17" creationId="{CAE81AD9-CEF6-4C0E-8243-5769B2F52ADA}"/>
          </ac:grpSpMkLst>
        </pc:grpChg>
        <pc:grpChg chg="del mod">
          <ac:chgData name="MeiYi TAN" userId="f9f029c9-d743-4d60-9f2c-e74bdec1ab07" providerId="ADAL" clId="{B400698A-0626-41AC-BE53-F57D5A41F51A}" dt="2023-03-09T07:17:25.636" v="714"/>
          <ac:grpSpMkLst>
            <pc:docMk/>
            <pc:sldMk cId="1339311323" sldId="307"/>
            <ac:grpSpMk id="21" creationId="{3D271150-1C61-3595-3612-9B0D1A928E1C}"/>
          </ac:grpSpMkLst>
        </pc:grpChg>
        <pc:grpChg chg="mod">
          <ac:chgData name="MeiYi TAN" userId="f9f029c9-d743-4d60-9f2c-e74bdec1ab07" providerId="ADAL" clId="{B400698A-0626-41AC-BE53-F57D5A41F51A}" dt="2023-03-09T07:19:22.264" v="747"/>
          <ac:grpSpMkLst>
            <pc:docMk/>
            <pc:sldMk cId="1339311323" sldId="307"/>
            <ac:grpSpMk id="31" creationId="{333534AC-640A-92DB-76E6-4EE7A932A287}"/>
          </ac:grpSpMkLst>
        </pc:grpChg>
        <pc:grpChg chg="mod">
          <ac:chgData name="MeiYi TAN" userId="f9f029c9-d743-4d60-9f2c-e74bdec1ab07" providerId="ADAL" clId="{B400698A-0626-41AC-BE53-F57D5A41F51A}" dt="2023-03-09T07:18:18.690" v="722"/>
          <ac:grpSpMkLst>
            <pc:docMk/>
            <pc:sldMk cId="1339311323" sldId="307"/>
            <ac:grpSpMk id="38" creationId="{D003FC01-64CB-BC76-D329-53B6BFFC0AD4}"/>
          </ac:grpSpMkLst>
        </pc:grpChg>
        <pc:picChg chg="del">
          <ac:chgData name="MeiYi TAN" userId="f9f029c9-d743-4d60-9f2c-e74bdec1ab07" providerId="ADAL" clId="{B400698A-0626-41AC-BE53-F57D5A41F51A}" dt="2023-03-09T03:56:15.750" v="415" actId="478"/>
          <ac:picMkLst>
            <pc:docMk/>
            <pc:sldMk cId="1339311323" sldId="307"/>
            <ac:picMk id="18" creationId="{66511BBE-9DE4-7DA2-2AA3-5AEB5F7F157F}"/>
          </ac:picMkLst>
        </pc:picChg>
        <pc:picChg chg="del">
          <ac:chgData name="MeiYi TAN" userId="f9f029c9-d743-4d60-9f2c-e74bdec1ab07" providerId="ADAL" clId="{B400698A-0626-41AC-BE53-F57D5A41F51A}" dt="2023-03-09T03:56:15.750" v="415" actId="478"/>
          <ac:picMkLst>
            <pc:docMk/>
            <pc:sldMk cId="1339311323" sldId="307"/>
            <ac:picMk id="20" creationId="{70997540-4202-3F70-C2B4-BDA42EAC3FA5}"/>
          </ac:picMkLst>
        </pc:picChg>
        <pc:picChg chg="del">
          <ac:chgData name="MeiYi TAN" userId="f9f029c9-d743-4d60-9f2c-e74bdec1ab07" providerId="ADAL" clId="{B400698A-0626-41AC-BE53-F57D5A41F51A}" dt="2023-03-09T03:56:12.767" v="414" actId="478"/>
          <ac:picMkLst>
            <pc:docMk/>
            <pc:sldMk cId="1339311323" sldId="307"/>
            <ac:picMk id="24" creationId="{4E4C078C-D5FE-C53B-9DFE-6BE3BA6BA5B6}"/>
          </ac:picMkLst>
        </pc:picChg>
        <pc:picChg chg="add del mod">
          <ac:chgData name="MeiYi TAN" userId="f9f029c9-d743-4d60-9f2c-e74bdec1ab07" providerId="ADAL" clId="{B400698A-0626-41AC-BE53-F57D5A41F51A}" dt="2023-03-09T07:26:38.695" v="901" actId="478"/>
          <ac:picMkLst>
            <pc:docMk/>
            <pc:sldMk cId="1339311323" sldId="307"/>
            <ac:picMk id="48" creationId="{8BC25C37-5942-C768-9F0A-88C764A2CC98}"/>
          </ac:picMkLst>
        </pc:picChg>
        <pc:picChg chg="add mod">
          <ac:chgData name="MeiYi TAN" userId="f9f029c9-d743-4d60-9f2c-e74bdec1ab07" providerId="ADAL" clId="{B400698A-0626-41AC-BE53-F57D5A41F51A}" dt="2023-03-09T07:28:04.831" v="903" actId="1076"/>
          <ac:picMkLst>
            <pc:docMk/>
            <pc:sldMk cId="1339311323" sldId="307"/>
            <ac:picMk id="49" creationId="{4505A665-CFB7-EECB-0BAF-8A5A8920CBB0}"/>
          </ac:picMkLst>
        </pc:picChg>
        <pc:inkChg chg="add mod">
          <ac:chgData name="MeiYi TAN" userId="f9f029c9-d743-4d60-9f2c-e74bdec1ab07" providerId="ADAL" clId="{B400698A-0626-41AC-BE53-F57D5A41F51A}" dt="2023-03-09T07:19:22.264" v="747"/>
          <ac:inkMkLst>
            <pc:docMk/>
            <pc:sldMk cId="1339311323" sldId="307"/>
            <ac:inkMk id="12" creationId="{B24A8771-5213-807E-BC10-353F82CEC7F3}"/>
          </ac:inkMkLst>
        </pc:inkChg>
        <pc:inkChg chg="add mod">
          <ac:chgData name="MeiYi TAN" userId="f9f029c9-d743-4d60-9f2c-e74bdec1ab07" providerId="ADAL" clId="{B400698A-0626-41AC-BE53-F57D5A41F51A}" dt="2023-03-09T07:19:22.264" v="747"/>
          <ac:inkMkLst>
            <pc:docMk/>
            <pc:sldMk cId="1339311323" sldId="307"/>
            <ac:inkMk id="13" creationId="{7ED1B46B-568B-A93D-9696-DA502A7AA943}"/>
          </ac:inkMkLst>
        </pc:inkChg>
        <pc:inkChg chg="add mod">
          <ac:chgData name="MeiYi TAN" userId="f9f029c9-d743-4d60-9f2c-e74bdec1ab07" providerId="ADAL" clId="{B400698A-0626-41AC-BE53-F57D5A41F51A}" dt="2023-03-09T07:19:22.264" v="747"/>
          <ac:inkMkLst>
            <pc:docMk/>
            <pc:sldMk cId="1339311323" sldId="307"/>
            <ac:inkMk id="14" creationId="{CB3AA805-5B19-FC09-0B7D-68E915471FBB}"/>
          </ac:inkMkLst>
        </pc:inkChg>
        <pc:inkChg chg="add mod">
          <ac:chgData name="MeiYi TAN" userId="f9f029c9-d743-4d60-9f2c-e74bdec1ab07" providerId="ADAL" clId="{B400698A-0626-41AC-BE53-F57D5A41F51A}" dt="2023-03-09T07:19:22.264" v="747"/>
          <ac:inkMkLst>
            <pc:docMk/>
            <pc:sldMk cId="1339311323" sldId="307"/>
            <ac:inkMk id="16" creationId="{15AC7CA2-D0E6-58DA-4434-F2C1565278FF}"/>
          </ac:inkMkLst>
        </pc:inkChg>
        <pc:inkChg chg="add mod">
          <ac:chgData name="MeiYi TAN" userId="f9f029c9-d743-4d60-9f2c-e74bdec1ab07" providerId="ADAL" clId="{B400698A-0626-41AC-BE53-F57D5A41F51A}" dt="2023-03-09T07:19:22.264" v="747"/>
          <ac:inkMkLst>
            <pc:docMk/>
            <pc:sldMk cId="1339311323" sldId="307"/>
            <ac:inkMk id="19" creationId="{8CD70E2C-43BB-8EA3-C1BB-91C4E3FCAF1B}"/>
          </ac:inkMkLst>
        </pc:inkChg>
        <pc:inkChg chg="add mod">
          <ac:chgData name="MeiYi TAN" userId="f9f029c9-d743-4d60-9f2c-e74bdec1ab07" providerId="ADAL" clId="{B400698A-0626-41AC-BE53-F57D5A41F51A}" dt="2023-03-09T07:19:22.264" v="747"/>
          <ac:inkMkLst>
            <pc:docMk/>
            <pc:sldMk cId="1339311323" sldId="307"/>
            <ac:inkMk id="22" creationId="{79210E85-E0AB-B42E-D004-10E80CAE23E3}"/>
          </ac:inkMkLst>
        </pc:inkChg>
        <pc:inkChg chg="add del mod">
          <ac:chgData name="MeiYi TAN" userId="f9f029c9-d743-4d60-9f2c-e74bdec1ab07" providerId="ADAL" clId="{B400698A-0626-41AC-BE53-F57D5A41F51A}" dt="2023-03-09T07:19:21.668" v="746"/>
          <ac:inkMkLst>
            <pc:docMk/>
            <pc:sldMk cId="1339311323" sldId="307"/>
            <ac:inkMk id="23" creationId="{1BF1267F-47A1-2725-8400-B09C18545F8A}"/>
          </ac:inkMkLst>
        </pc:inkChg>
        <pc:inkChg chg="add del mod">
          <ac:chgData name="MeiYi TAN" userId="f9f029c9-d743-4d60-9f2c-e74bdec1ab07" providerId="ADAL" clId="{B400698A-0626-41AC-BE53-F57D5A41F51A}" dt="2023-03-09T07:19:22.264" v="747"/>
          <ac:inkMkLst>
            <pc:docMk/>
            <pc:sldMk cId="1339311323" sldId="307"/>
            <ac:inkMk id="26" creationId="{DA051099-1DEF-6E55-E5AF-41B9AE5AC8AF}"/>
          </ac:inkMkLst>
        </pc:inkChg>
        <pc:inkChg chg="add mod">
          <ac:chgData name="MeiYi TAN" userId="f9f029c9-d743-4d60-9f2c-e74bdec1ab07" providerId="ADAL" clId="{B400698A-0626-41AC-BE53-F57D5A41F51A}" dt="2023-03-09T07:18:18.690" v="722"/>
          <ac:inkMkLst>
            <pc:docMk/>
            <pc:sldMk cId="1339311323" sldId="307"/>
            <ac:inkMk id="32" creationId="{C20CF634-DD27-A1D0-5077-57F74C8B041B}"/>
          </ac:inkMkLst>
        </pc:inkChg>
        <pc:inkChg chg="add mod">
          <ac:chgData name="MeiYi TAN" userId="f9f029c9-d743-4d60-9f2c-e74bdec1ab07" providerId="ADAL" clId="{B400698A-0626-41AC-BE53-F57D5A41F51A}" dt="2023-03-09T07:18:18.690" v="722"/>
          <ac:inkMkLst>
            <pc:docMk/>
            <pc:sldMk cId="1339311323" sldId="307"/>
            <ac:inkMk id="33" creationId="{1DF4B2EC-DFDC-BEFA-E01D-BDE4C163FB55}"/>
          </ac:inkMkLst>
        </pc:inkChg>
        <pc:inkChg chg="add mod">
          <ac:chgData name="MeiYi TAN" userId="f9f029c9-d743-4d60-9f2c-e74bdec1ab07" providerId="ADAL" clId="{B400698A-0626-41AC-BE53-F57D5A41F51A}" dt="2023-03-09T07:18:18.690" v="722"/>
          <ac:inkMkLst>
            <pc:docMk/>
            <pc:sldMk cId="1339311323" sldId="307"/>
            <ac:inkMk id="34" creationId="{84422B51-1E8B-7D83-059F-E39C3455736C}"/>
          </ac:inkMkLst>
        </pc:inkChg>
        <pc:inkChg chg="add mod">
          <ac:chgData name="MeiYi TAN" userId="f9f029c9-d743-4d60-9f2c-e74bdec1ab07" providerId="ADAL" clId="{B400698A-0626-41AC-BE53-F57D5A41F51A}" dt="2023-03-09T07:18:18.690" v="722"/>
          <ac:inkMkLst>
            <pc:docMk/>
            <pc:sldMk cId="1339311323" sldId="307"/>
            <ac:inkMk id="35" creationId="{593A9FF9-CECC-2496-F133-B6EA1D3438BB}"/>
          </ac:inkMkLst>
        </pc:inkChg>
        <pc:inkChg chg="add mod">
          <ac:chgData name="MeiYi TAN" userId="f9f029c9-d743-4d60-9f2c-e74bdec1ab07" providerId="ADAL" clId="{B400698A-0626-41AC-BE53-F57D5A41F51A}" dt="2023-03-09T07:18:18.690" v="722"/>
          <ac:inkMkLst>
            <pc:docMk/>
            <pc:sldMk cId="1339311323" sldId="307"/>
            <ac:inkMk id="36" creationId="{3904DB1A-C7E8-A7B8-7CF2-5F291632DD2C}"/>
          </ac:inkMkLst>
        </pc:inkChg>
        <pc:inkChg chg="add mod">
          <ac:chgData name="MeiYi TAN" userId="f9f029c9-d743-4d60-9f2c-e74bdec1ab07" providerId="ADAL" clId="{B400698A-0626-41AC-BE53-F57D5A41F51A}" dt="2023-03-09T07:18:18.690" v="722"/>
          <ac:inkMkLst>
            <pc:docMk/>
            <pc:sldMk cId="1339311323" sldId="307"/>
            <ac:inkMk id="37" creationId="{A82B3359-CBAD-336C-1217-CFF681F91C4B}"/>
          </ac:inkMkLst>
        </pc:inkChg>
        <pc:inkChg chg="add">
          <ac:chgData name="MeiYi TAN" userId="f9f029c9-d743-4d60-9f2c-e74bdec1ab07" providerId="ADAL" clId="{B400698A-0626-41AC-BE53-F57D5A41F51A}" dt="2023-03-09T07:19:23.878" v="748" actId="9405"/>
          <ac:inkMkLst>
            <pc:docMk/>
            <pc:sldMk cId="1339311323" sldId="307"/>
            <ac:inkMk id="40" creationId="{74E43FF3-F9BA-547B-D3E6-940B39B92AE0}"/>
          </ac:inkMkLst>
        </pc:inkChg>
        <pc:inkChg chg="add">
          <ac:chgData name="MeiYi TAN" userId="f9f029c9-d743-4d60-9f2c-e74bdec1ab07" providerId="ADAL" clId="{B400698A-0626-41AC-BE53-F57D5A41F51A}" dt="2023-03-09T07:19:24.608" v="749" actId="9405"/>
          <ac:inkMkLst>
            <pc:docMk/>
            <pc:sldMk cId="1339311323" sldId="307"/>
            <ac:inkMk id="41" creationId="{8A42D096-4483-3123-74B6-C41403F90681}"/>
          </ac:inkMkLst>
        </pc:inkChg>
      </pc:sldChg>
    </pc:docChg>
  </pc:docChgLst>
  <pc:docChgLst>
    <pc:chgData name="TAN Mei Yi [Harrisdale Senior High School]" userId="f9f029c9-d743-4d60-9f2c-e74bdec1ab07" providerId="ADAL" clId="{852031B6-0B84-407F-A52B-054735AE8AC5}"/>
    <pc:docChg chg="undo custSel addSld delSld modSld">
      <pc:chgData name="TAN Mei Yi [Harrisdale Senior High School]" userId="f9f029c9-d743-4d60-9f2c-e74bdec1ab07" providerId="ADAL" clId="{852031B6-0B84-407F-A52B-054735AE8AC5}" dt="2023-05-19T02:26:59.866" v="3332" actId="20577"/>
      <pc:docMkLst>
        <pc:docMk/>
      </pc:docMkLst>
      <pc:sldChg chg="del">
        <pc:chgData name="TAN Mei Yi [Harrisdale Senior High School]" userId="f9f029c9-d743-4d60-9f2c-e74bdec1ab07" providerId="ADAL" clId="{852031B6-0B84-407F-A52B-054735AE8AC5}" dt="2023-05-19T00:25:24.334" v="465" actId="47"/>
        <pc:sldMkLst>
          <pc:docMk/>
          <pc:sldMk cId="3037864218" sldId="257"/>
        </pc:sldMkLst>
      </pc:sldChg>
      <pc:sldChg chg="del">
        <pc:chgData name="TAN Mei Yi [Harrisdale Senior High School]" userId="f9f029c9-d743-4d60-9f2c-e74bdec1ab07" providerId="ADAL" clId="{852031B6-0B84-407F-A52B-054735AE8AC5}" dt="2023-05-19T00:25:26.446" v="466" actId="47"/>
        <pc:sldMkLst>
          <pc:docMk/>
          <pc:sldMk cId="2920466248" sldId="258"/>
        </pc:sldMkLst>
      </pc:sldChg>
      <pc:sldChg chg="add del">
        <pc:chgData name="TAN Mei Yi [Harrisdale Senior High School]" userId="f9f029c9-d743-4d60-9f2c-e74bdec1ab07" providerId="ADAL" clId="{852031B6-0B84-407F-A52B-054735AE8AC5}" dt="2023-05-19T00:44:26.361" v="719" actId="47"/>
        <pc:sldMkLst>
          <pc:docMk/>
          <pc:sldMk cId="1533042153" sldId="259"/>
        </pc:sldMkLst>
      </pc:sldChg>
      <pc:sldChg chg="del">
        <pc:chgData name="TAN Mei Yi [Harrisdale Senior High School]" userId="f9f029c9-d743-4d60-9f2c-e74bdec1ab07" providerId="ADAL" clId="{852031B6-0B84-407F-A52B-054735AE8AC5}" dt="2023-05-19T00:25:58.899" v="475" actId="2696"/>
        <pc:sldMkLst>
          <pc:docMk/>
          <pc:sldMk cId="1877691218" sldId="259"/>
        </pc:sldMkLst>
      </pc:sldChg>
      <pc:sldChg chg="del">
        <pc:chgData name="TAN Mei Yi [Harrisdale Senior High School]" userId="f9f029c9-d743-4d60-9f2c-e74bdec1ab07" providerId="ADAL" clId="{852031B6-0B84-407F-A52B-054735AE8AC5}" dt="2023-05-19T00:25:42.556" v="472" actId="47"/>
        <pc:sldMkLst>
          <pc:docMk/>
          <pc:sldMk cId="2474131926" sldId="260"/>
        </pc:sldMkLst>
      </pc:sldChg>
      <pc:sldChg chg="del">
        <pc:chgData name="TAN Mei Yi [Harrisdale Senior High School]" userId="f9f029c9-d743-4d60-9f2c-e74bdec1ab07" providerId="ADAL" clId="{852031B6-0B84-407F-A52B-054735AE8AC5}" dt="2023-05-19T00:25:44.991" v="473" actId="47"/>
        <pc:sldMkLst>
          <pc:docMk/>
          <pc:sldMk cId="1687086788" sldId="261"/>
        </pc:sldMkLst>
      </pc:sldChg>
      <pc:sldChg chg="del">
        <pc:chgData name="TAN Mei Yi [Harrisdale Senior High School]" userId="f9f029c9-d743-4d60-9f2c-e74bdec1ab07" providerId="ADAL" clId="{852031B6-0B84-407F-A52B-054735AE8AC5}" dt="2023-05-19T00:25:58.899" v="475" actId="2696"/>
        <pc:sldMkLst>
          <pc:docMk/>
          <pc:sldMk cId="1614448363" sldId="262"/>
        </pc:sldMkLst>
      </pc:sldChg>
      <pc:sldChg chg="add del">
        <pc:chgData name="TAN Mei Yi [Harrisdale Senior High School]" userId="f9f029c9-d743-4d60-9f2c-e74bdec1ab07" providerId="ADAL" clId="{852031B6-0B84-407F-A52B-054735AE8AC5}" dt="2023-05-19T00:44:26.361" v="719" actId="47"/>
        <pc:sldMkLst>
          <pc:docMk/>
          <pc:sldMk cId="3558024861" sldId="262"/>
        </pc:sldMkLst>
      </pc:sldChg>
      <pc:sldChg chg="del">
        <pc:chgData name="TAN Mei Yi [Harrisdale Senior High School]" userId="f9f029c9-d743-4d60-9f2c-e74bdec1ab07" providerId="ADAL" clId="{852031B6-0B84-407F-A52B-054735AE8AC5}" dt="2023-05-19T00:25:35.505" v="470" actId="47"/>
        <pc:sldMkLst>
          <pc:docMk/>
          <pc:sldMk cId="1792094988" sldId="263"/>
        </pc:sldMkLst>
      </pc:sldChg>
      <pc:sldChg chg="del">
        <pc:chgData name="TAN Mei Yi [Harrisdale Senior High School]" userId="f9f029c9-d743-4d60-9f2c-e74bdec1ab07" providerId="ADAL" clId="{852031B6-0B84-407F-A52B-054735AE8AC5}" dt="2023-05-19T00:25:31.938" v="468" actId="47"/>
        <pc:sldMkLst>
          <pc:docMk/>
          <pc:sldMk cId="1411576514" sldId="264"/>
        </pc:sldMkLst>
      </pc:sldChg>
      <pc:sldChg chg="del">
        <pc:chgData name="TAN Mei Yi [Harrisdale Senior High School]" userId="f9f029c9-d743-4d60-9f2c-e74bdec1ab07" providerId="ADAL" clId="{852031B6-0B84-407F-A52B-054735AE8AC5}" dt="2023-05-19T00:25:53.253" v="474" actId="47"/>
        <pc:sldMkLst>
          <pc:docMk/>
          <pc:sldMk cId="658558154" sldId="265"/>
        </pc:sldMkLst>
      </pc:sldChg>
      <pc:sldChg chg="del">
        <pc:chgData name="TAN Mei Yi [Harrisdale Senior High School]" userId="f9f029c9-d743-4d60-9f2c-e74bdec1ab07" providerId="ADAL" clId="{852031B6-0B84-407F-A52B-054735AE8AC5}" dt="2023-05-19T00:25:53.253" v="474" actId="47"/>
        <pc:sldMkLst>
          <pc:docMk/>
          <pc:sldMk cId="2107905157" sldId="268"/>
        </pc:sldMkLst>
      </pc:sldChg>
      <pc:sldChg chg="modSp mod">
        <pc:chgData name="TAN Mei Yi [Harrisdale Senior High School]" userId="f9f029c9-d743-4d60-9f2c-e74bdec1ab07" providerId="ADAL" clId="{852031B6-0B84-407F-A52B-054735AE8AC5}" dt="2023-05-19T02:26:59.866" v="3332" actId="20577"/>
        <pc:sldMkLst>
          <pc:docMk/>
          <pc:sldMk cId="3000480193" sldId="288"/>
        </pc:sldMkLst>
        <pc:spChg chg="mod">
          <ac:chgData name="TAN Mei Yi [Harrisdale Senior High School]" userId="f9f029c9-d743-4d60-9f2c-e74bdec1ab07" providerId="ADAL" clId="{852031B6-0B84-407F-A52B-054735AE8AC5}" dt="2023-05-19T02:26:59.866" v="3332" actId="20577"/>
          <ac:spMkLst>
            <pc:docMk/>
            <pc:sldMk cId="3000480193" sldId="288"/>
            <ac:spMk id="5" creationId="{00000000-0000-0000-0000-000000000000}"/>
          </ac:spMkLst>
        </pc:spChg>
      </pc:sldChg>
      <pc:sldChg chg="modSp mod">
        <pc:chgData name="TAN Mei Yi [Harrisdale Senior High School]" userId="f9f029c9-d743-4d60-9f2c-e74bdec1ab07" providerId="ADAL" clId="{852031B6-0B84-407F-A52B-054735AE8AC5}" dt="2023-05-19T00:09:22.229" v="356" actId="20577"/>
        <pc:sldMkLst>
          <pc:docMk/>
          <pc:sldMk cId="2226349418" sldId="292"/>
        </pc:sldMkLst>
        <pc:spChg chg="mod">
          <ac:chgData name="TAN Mei Yi [Harrisdale Senior High School]" userId="f9f029c9-d743-4d60-9f2c-e74bdec1ab07" providerId="ADAL" clId="{852031B6-0B84-407F-A52B-054735AE8AC5}" dt="2023-05-19T00:09:22.229" v="356" actId="20577"/>
          <ac:spMkLst>
            <pc:docMk/>
            <pc:sldMk cId="2226349418" sldId="292"/>
            <ac:spMk id="21" creationId="{8E7845BC-DC72-44E1-BABF-6AFB4DC3022D}"/>
          </ac:spMkLst>
        </pc:spChg>
        <pc:spChg chg="mod">
          <ac:chgData name="TAN Mei Yi [Harrisdale Senior High School]" userId="f9f029c9-d743-4d60-9f2c-e74bdec1ab07" providerId="ADAL" clId="{852031B6-0B84-407F-A52B-054735AE8AC5}" dt="2023-05-19T00:08:43.271" v="257" actId="1076"/>
          <ac:spMkLst>
            <pc:docMk/>
            <pc:sldMk cId="2226349418" sldId="292"/>
            <ac:spMk id="22" creationId="{046BE2BE-401B-43B6-9F59-E6AE635E14BD}"/>
          </ac:spMkLst>
        </pc:spChg>
      </pc:sldChg>
      <pc:sldChg chg="del">
        <pc:chgData name="TAN Mei Yi [Harrisdale Senior High School]" userId="f9f029c9-d743-4d60-9f2c-e74bdec1ab07" providerId="ADAL" clId="{852031B6-0B84-407F-A52B-054735AE8AC5}" dt="2023-05-19T00:25:29.107" v="467" actId="47"/>
        <pc:sldMkLst>
          <pc:docMk/>
          <pc:sldMk cId="1773869733" sldId="317"/>
        </pc:sldMkLst>
      </pc:sldChg>
      <pc:sldChg chg="del">
        <pc:chgData name="TAN Mei Yi [Harrisdale Senior High School]" userId="f9f029c9-d743-4d60-9f2c-e74bdec1ab07" providerId="ADAL" clId="{852031B6-0B84-407F-A52B-054735AE8AC5}" dt="2023-05-19T00:25:33.633" v="469" actId="47"/>
        <pc:sldMkLst>
          <pc:docMk/>
          <pc:sldMk cId="3205503026" sldId="318"/>
        </pc:sldMkLst>
      </pc:sldChg>
      <pc:sldChg chg="del">
        <pc:chgData name="TAN Mei Yi [Harrisdale Senior High School]" userId="f9f029c9-d743-4d60-9f2c-e74bdec1ab07" providerId="ADAL" clId="{852031B6-0B84-407F-A52B-054735AE8AC5}" dt="2023-05-19T00:25:37.258" v="471" actId="47"/>
        <pc:sldMkLst>
          <pc:docMk/>
          <pc:sldMk cId="3537713335" sldId="319"/>
        </pc:sldMkLst>
      </pc:sldChg>
      <pc:sldChg chg="add del">
        <pc:chgData name="TAN Mei Yi [Harrisdale Senior High School]" userId="f9f029c9-d743-4d60-9f2c-e74bdec1ab07" providerId="ADAL" clId="{852031B6-0B84-407F-A52B-054735AE8AC5}" dt="2023-05-19T00:44:26.361" v="719" actId="47"/>
        <pc:sldMkLst>
          <pc:docMk/>
          <pc:sldMk cId="165316538" sldId="320"/>
        </pc:sldMkLst>
      </pc:sldChg>
      <pc:sldChg chg="del">
        <pc:chgData name="TAN Mei Yi [Harrisdale Senior High School]" userId="f9f029c9-d743-4d60-9f2c-e74bdec1ab07" providerId="ADAL" clId="{852031B6-0B84-407F-A52B-054735AE8AC5}" dt="2023-05-19T00:25:58.899" v="475" actId="2696"/>
        <pc:sldMkLst>
          <pc:docMk/>
          <pc:sldMk cId="3503087137" sldId="320"/>
        </pc:sldMkLst>
      </pc:sldChg>
      <pc:sldChg chg="del">
        <pc:chgData name="TAN Mei Yi [Harrisdale Senior High School]" userId="f9f029c9-d743-4d60-9f2c-e74bdec1ab07" providerId="ADAL" clId="{852031B6-0B84-407F-A52B-054735AE8AC5}" dt="2023-05-19T00:25:53.253" v="474" actId="47"/>
        <pc:sldMkLst>
          <pc:docMk/>
          <pc:sldMk cId="3778216161" sldId="321"/>
        </pc:sldMkLst>
      </pc:sldChg>
      <pc:sldChg chg="del">
        <pc:chgData name="TAN Mei Yi [Harrisdale Senior High School]" userId="f9f029c9-d743-4d60-9f2c-e74bdec1ab07" providerId="ADAL" clId="{852031B6-0B84-407F-A52B-054735AE8AC5}" dt="2023-05-19T00:25:53.253" v="474" actId="47"/>
        <pc:sldMkLst>
          <pc:docMk/>
          <pc:sldMk cId="3841833187" sldId="322"/>
        </pc:sldMkLst>
      </pc:sldChg>
      <pc:sldChg chg="del">
        <pc:chgData name="TAN Mei Yi [Harrisdale Senior High School]" userId="f9f029c9-d743-4d60-9f2c-e74bdec1ab07" providerId="ADAL" clId="{852031B6-0B84-407F-A52B-054735AE8AC5}" dt="2023-05-19T00:25:53.253" v="474" actId="47"/>
        <pc:sldMkLst>
          <pc:docMk/>
          <pc:sldMk cId="66020086" sldId="323"/>
        </pc:sldMkLst>
      </pc:sldChg>
      <pc:sldChg chg="del">
        <pc:chgData name="TAN Mei Yi [Harrisdale Senior High School]" userId="f9f029c9-d743-4d60-9f2c-e74bdec1ab07" providerId="ADAL" clId="{852031B6-0B84-407F-A52B-054735AE8AC5}" dt="2023-05-19T00:25:53.253" v="474" actId="47"/>
        <pc:sldMkLst>
          <pc:docMk/>
          <pc:sldMk cId="275857428" sldId="324"/>
        </pc:sldMkLst>
      </pc:sldChg>
      <pc:sldChg chg="del">
        <pc:chgData name="TAN Mei Yi [Harrisdale Senior High School]" userId="f9f029c9-d743-4d60-9f2c-e74bdec1ab07" providerId="ADAL" clId="{852031B6-0B84-407F-A52B-054735AE8AC5}" dt="2023-05-19T00:25:53.253" v="474" actId="47"/>
        <pc:sldMkLst>
          <pc:docMk/>
          <pc:sldMk cId="3269088832" sldId="325"/>
        </pc:sldMkLst>
      </pc:sldChg>
      <pc:sldChg chg="del">
        <pc:chgData name="TAN Mei Yi [Harrisdale Senior High School]" userId="f9f029c9-d743-4d60-9f2c-e74bdec1ab07" providerId="ADAL" clId="{852031B6-0B84-407F-A52B-054735AE8AC5}" dt="2023-05-19T00:25:53.253" v="474" actId="47"/>
        <pc:sldMkLst>
          <pc:docMk/>
          <pc:sldMk cId="3549203776" sldId="326"/>
        </pc:sldMkLst>
      </pc:sldChg>
      <pc:sldChg chg="del">
        <pc:chgData name="TAN Mei Yi [Harrisdale Senior High School]" userId="f9f029c9-d743-4d60-9f2c-e74bdec1ab07" providerId="ADAL" clId="{852031B6-0B84-407F-A52B-054735AE8AC5}" dt="2023-05-19T00:25:53.253" v="474" actId="47"/>
        <pc:sldMkLst>
          <pc:docMk/>
          <pc:sldMk cId="297438224" sldId="327"/>
        </pc:sldMkLst>
      </pc:sldChg>
      <pc:sldChg chg="addSp delSp modSp add mod modAnim">
        <pc:chgData name="TAN Mei Yi [Harrisdale Senior High School]" userId="f9f029c9-d743-4d60-9f2c-e74bdec1ab07" providerId="ADAL" clId="{852031B6-0B84-407F-A52B-054735AE8AC5}" dt="2023-05-19T01:09:17.838" v="847"/>
        <pc:sldMkLst>
          <pc:docMk/>
          <pc:sldMk cId="1753222144" sldId="328"/>
        </pc:sldMkLst>
        <pc:spChg chg="mod">
          <ac:chgData name="TAN Mei Yi [Harrisdale Senior High School]" userId="f9f029c9-d743-4d60-9f2c-e74bdec1ab07" providerId="ADAL" clId="{852031B6-0B84-407F-A52B-054735AE8AC5}" dt="2023-05-19T01:03:51.386" v="828" actId="113"/>
          <ac:spMkLst>
            <pc:docMk/>
            <pc:sldMk cId="1753222144" sldId="328"/>
            <ac:spMk id="3" creationId="{00000000-0000-0000-0000-000000000000}"/>
          </ac:spMkLst>
        </pc:spChg>
        <pc:spChg chg="add del">
          <ac:chgData name="TAN Mei Yi [Harrisdale Senior High School]" userId="f9f029c9-d743-4d60-9f2c-e74bdec1ab07" providerId="ADAL" clId="{852031B6-0B84-407F-A52B-054735AE8AC5}" dt="2023-05-19T01:03:56.593" v="830" actId="22"/>
          <ac:spMkLst>
            <pc:docMk/>
            <pc:sldMk cId="1753222144" sldId="328"/>
            <ac:spMk id="4" creationId="{F32EDF5D-BB94-5BAB-4109-73CE6C729CB2}"/>
          </ac:spMkLst>
        </pc:spChg>
        <pc:spChg chg="mod">
          <ac:chgData name="TAN Mei Yi [Harrisdale Senior High School]" userId="f9f029c9-d743-4d60-9f2c-e74bdec1ab07" providerId="ADAL" clId="{852031B6-0B84-407F-A52B-054735AE8AC5}" dt="2023-05-19T00:12:53.122" v="358" actId="207"/>
          <ac:spMkLst>
            <pc:docMk/>
            <pc:sldMk cId="1753222144" sldId="328"/>
            <ac:spMk id="6" creationId="{79EC3517-C783-4B17-8028-E41A2676D2C0}"/>
          </ac:spMkLst>
        </pc:spChg>
      </pc:sldChg>
      <pc:sldChg chg="addSp modSp add mod modAnim">
        <pc:chgData name="TAN Mei Yi [Harrisdale Senior High School]" userId="f9f029c9-d743-4d60-9f2c-e74bdec1ab07" providerId="ADAL" clId="{852031B6-0B84-407F-A52B-054735AE8AC5}" dt="2023-05-19T01:13:16.740" v="958"/>
        <pc:sldMkLst>
          <pc:docMk/>
          <pc:sldMk cId="3107942937" sldId="329"/>
        </pc:sldMkLst>
        <pc:spChg chg="mod">
          <ac:chgData name="TAN Mei Yi [Harrisdale Senior High School]" userId="f9f029c9-d743-4d60-9f2c-e74bdec1ab07" providerId="ADAL" clId="{852031B6-0B84-407F-A52B-054735AE8AC5}" dt="2023-05-19T01:12:41.363" v="952" actId="403"/>
          <ac:spMkLst>
            <pc:docMk/>
            <pc:sldMk cId="3107942937" sldId="329"/>
            <ac:spMk id="3" creationId="{00000000-0000-0000-0000-000000000000}"/>
          </ac:spMkLst>
        </pc:spChg>
        <pc:spChg chg="mod">
          <ac:chgData name="TAN Mei Yi [Harrisdale Senior High School]" userId="f9f029c9-d743-4d60-9f2c-e74bdec1ab07" providerId="ADAL" clId="{852031B6-0B84-407F-A52B-054735AE8AC5}" dt="2023-05-19T01:09:45.139" v="864" actId="20577"/>
          <ac:spMkLst>
            <pc:docMk/>
            <pc:sldMk cId="3107942937" sldId="329"/>
            <ac:spMk id="6" creationId="{85D6F470-3C91-4091-B3FE-F39351BEEA05}"/>
          </ac:spMkLst>
        </pc:spChg>
        <pc:grpChg chg="mod">
          <ac:chgData name="TAN Mei Yi [Harrisdale Senior High School]" userId="f9f029c9-d743-4d60-9f2c-e74bdec1ab07" providerId="ADAL" clId="{852031B6-0B84-407F-A52B-054735AE8AC5}" dt="2023-05-19T01:13:03.738" v="957"/>
          <ac:grpSpMkLst>
            <pc:docMk/>
            <pc:sldMk cId="3107942937" sldId="329"/>
            <ac:grpSpMk id="8" creationId="{E34D19F0-5450-996E-0876-17D169588F3C}"/>
          </ac:grpSpMkLst>
        </pc:grpChg>
        <pc:grpChg chg="mod">
          <ac:chgData name="TAN Mei Yi [Harrisdale Senior High School]" userId="f9f029c9-d743-4d60-9f2c-e74bdec1ab07" providerId="ADAL" clId="{852031B6-0B84-407F-A52B-054735AE8AC5}" dt="2023-05-19T01:13:03.738" v="957"/>
          <ac:grpSpMkLst>
            <pc:docMk/>
            <pc:sldMk cId="3107942937" sldId="329"/>
            <ac:grpSpMk id="9" creationId="{87F20492-A392-8F58-94DF-EC2F6F220FDD}"/>
          </ac:grpSpMkLst>
        </pc:grpChg>
        <pc:inkChg chg="add mod">
          <ac:chgData name="TAN Mei Yi [Harrisdale Senior High School]" userId="f9f029c9-d743-4d60-9f2c-e74bdec1ab07" providerId="ADAL" clId="{852031B6-0B84-407F-A52B-054735AE8AC5}" dt="2023-05-19T01:13:03.738" v="957"/>
          <ac:inkMkLst>
            <pc:docMk/>
            <pc:sldMk cId="3107942937" sldId="329"/>
            <ac:inkMk id="2" creationId="{C7EAA4E8-DFF8-3EA7-4CF7-7330B03F84E7}"/>
          </ac:inkMkLst>
        </pc:inkChg>
        <pc:inkChg chg="add mod">
          <ac:chgData name="TAN Mei Yi [Harrisdale Senior High School]" userId="f9f029c9-d743-4d60-9f2c-e74bdec1ab07" providerId="ADAL" clId="{852031B6-0B84-407F-A52B-054735AE8AC5}" dt="2023-05-19T01:13:03.738" v="957"/>
          <ac:inkMkLst>
            <pc:docMk/>
            <pc:sldMk cId="3107942937" sldId="329"/>
            <ac:inkMk id="4" creationId="{C3F94EDB-5C39-7F3D-6B57-21C7904A6B97}"/>
          </ac:inkMkLst>
        </pc:inkChg>
        <pc:inkChg chg="add mod">
          <ac:chgData name="TAN Mei Yi [Harrisdale Senior High School]" userId="f9f029c9-d743-4d60-9f2c-e74bdec1ab07" providerId="ADAL" clId="{852031B6-0B84-407F-A52B-054735AE8AC5}" dt="2023-05-19T01:13:03.738" v="957"/>
          <ac:inkMkLst>
            <pc:docMk/>
            <pc:sldMk cId="3107942937" sldId="329"/>
            <ac:inkMk id="5" creationId="{38DC0B7C-9036-6E81-E88B-C33720D00B54}"/>
          </ac:inkMkLst>
        </pc:inkChg>
        <pc:inkChg chg="add mod">
          <ac:chgData name="TAN Mei Yi [Harrisdale Senior High School]" userId="f9f029c9-d743-4d60-9f2c-e74bdec1ab07" providerId="ADAL" clId="{852031B6-0B84-407F-A52B-054735AE8AC5}" dt="2023-05-19T01:13:03.738" v="957"/>
          <ac:inkMkLst>
            <pc:docMk/>
            <pc:sldMk cId="3107942937" sldId="329"/>
            <ac:inkMk id="7" creationId="{C9874CBA-DB8C-503B-C374-EDC622DA7169}"/>
          </ac:inkMkLst>
        </pc:inkChg>
      </pc:sldChg>
      <pc:sldChg chg="addSp delSp modSp add mod modAnim">
        <pc:chgData name="TAN Mei Yi [Harrisdale Senior High School]" userId="f9f029c9-d743-4d60-9f2c-e74bdec1ab07" providerId="ADAL" clId="{852031B6-0B84-407F-A52B-054735AE8AC5}" dt="2023-05-19T01:16:58.477" v="1146"/>
        <pc:sldMkLst>
          <pc:docMk/>
          <pc:sldMk cId="3013727065" sldId="330"/>
        </pc:sldMkLst>
        <pc:spChg chg="add mod">
          <ac:chgData name="TAN Mei Yi [Harrisdale Senior High School]" userId="f9f029c9-d743-4d60-9f2c-e74bdec1ab07" providerId="ADAL" clId="{852031B6-0B84-407F-A52B-054735AE8AC5}" dt="2023-05-19T00:13:12.128" v="361"/>
          <ac:spMkLst>
            <pc:docMk/>
            <pc:sldMk cId="3013727065" sldId="330"/>
            <ac:spMk id="2" creationId="{0A0DC0FD-84C5-AB7F-59B7-88B82BBCFCF6}"/>
          </ac:spMkLst>
        </pc:spChg>
        <pc:spChg chg="mod">
          <ac:chgData name="TAN Mei Yi [Harrisdale Senior High School]" userId="f9f029c9-d743-4d60-9f2c-e74bdec1ab07" providerId="ADAL" clId="{852031B6-0B84-407F-A52B-054735AE8AC5}" dt="2023-05-19T01:16:50.511" v="1144"/>
          <ac:spMkLst>
            <pc:docMk/>
            <pc:sldMk cId="3013727065" sldId="330"/>
            <ac:spMk id="3" creationId="{00000000-0000-0000-0000-000000000000}"/>
          </ac:spMkLst>
        </pc:spChg>
        <pc:spChg chg="del">
          <ac:chgData name="TAN Mei Yi [Harrisdale Senior High School]" userId="f9f029c9-d743-4d60-9f2c-e74bdec1ab07" providerId="ADAL" clId="{852031B6-0B84-407F-A52B-054735AE8AC5}" dt="2023-05-19T00:13:11.925" v="360" actId="478"/>
          <ac:spMkLst>
            <pc:docMk/>
            <pc:sldMk cId="3013727065" sldId="330"/>
            <ac:spMk id="6" creationId="{020CFDB5-1954-4901-82E9-61EA804168F5}"/>
          </ac:spMkLst>
        </pc:spChg>
      </pc:sldChg>
      <pc:sldChg chg="addSp delSp modSp add mod modAnim">
        <pc:chgData name="TAN Mei Yi [Harrisdale Senior High School]" userId="f9f029c9-d743-4d60-9f2c-e74bdec1ab07" providerId="ADAL" clId="{852031B6-0B84-407F-A52B-054735AE8AC5}" dt="2023-05-19T01:32:39.194" v="1312"/>
        <pc:sldMkLst>
          <pc:docMk/>
          <pc:sldMk cId="2247586646" sldId="331"/>
        </pc:sldMkLst>
        <pc:spChg chg="add mod">
          <ac:chgData name="TAN Mei Yi [Harrisdale Senior High School]" userId="f9f029c9-d743-4d60-9f2c-e74bdec1ab07" providerId="ADAL" clId="{852031B6-0B84-407F-A52B-054735AE8AC5}" dt="2023-05-19T00:13:16.563" v="363"/>
          <ac:spMkLst>
            <pc:docMk/>
            <pc:sldMk cId="2247586646" sldId="331"/>
            <ac:spMk id="2" creationId="{6E627610-6F65-7590-4BAB-28659D4E7599}"/>
          </ac:spMkLst>
        </pc:spChg>
        <pc:spChg chg="mod">
          <ac:chgData name="TAN Mei Yi [Harrisdale Senior High School]" userId="f9f029c9-d743-4d60-9f2c-e74bdec1ab07" providerId="ADAL" clId="{852031B6-0B84-407F-A52B-054735AE8AC5}" dt="2023-05-19T01:31:28.285" v="1309" actId="20577"/>
          <ac:spMkLst>
            <pc:docMk/>
            <pc:sldMk cId="2247586646" sldId="331"/>
            <ac:spMk id="3" creationId="{00000000-0000-0000-0000-000000000000}"/>
          </ac:spMkLst>
        </pc:spChg>
        <pc:spChg chg="mod">
          <ac:chgData name="TAN Mei Yi [Harrisdale Senior High School]" userId="f9f029c9-d743-4d60-9f2c-e74bdec1ab07" providerId="ADAL" clId="{852031B6-0B84-407F-A52B-054735AE8AC5}" dt="2023-05-19T01:20:28.467" v="1297" actId="20577"/>
          <ac:spMkLst>
            <pc:docMk/>
            <pc:sldMk cId="2247586646" sldId="331"/>
            <ac:spMk id="4" creationId="{00000000-0000-0000-0000-000000000000}"/>
          </ac:spMkLst>
        </pc:spChg>
        <pc:spChg chg="del">
          <ac:chgData name="TAN Mei Yi [Harrisdale Senior High School]" userId="f9f029c9-d743-4d60-9f2c-e74bdec1ab07" providerId="ADAL" clId="{852031B6-0B84-407F-A52B-054735AE8AC5}" dt="2023-05-19T00:13:16.172" v="362" actId="478"/>
          <ac:spMkLst>
            <pc:docMk/>
            <pc:sldMk cId="2247586646" sldId="331"/>
            <ac:spMk id="7" creationId="{9D8BDB83-C532-4C26-94C0-1649B3358147}"/>
          </ac:spMkLst>
        </pc:spChg>
      </pc:sldChg>
      <pc:sldChg chg="addSp delSp modSp add mod modAnim">
        <pc:chgData name="TAN Mei Yi [Harrisdale Senior High School]" userId="f9f029c9-d743-4d60-9f2c-e74bdec1ab07" providerId="ADAL" clId="{852031B6-0B84-407F-A52B-054735AE8AC5}" dt="2023-05-19T01:34:48.838" v="1378" actId="114"/>
        <pc:sldMkLst>
          <pc:docMk/>
          <pc:sldMk cId="3432313464" sldId="332"/>
        </pc:sldMkLst>
        <pc:spChg chg="add mod">
          <ac:chgData name="TAN Mei Yi [Harrisdale Senior High School]" userId="f9f029c9-d743-4d60-9f2c-e74bdec1ab07" providerId="ADAL" clId="{852031B6-0B84-407F-A52B-054735AE8AC5}" dt="2023-05-19T00:13:22.109" v="365"/>
          <ac:spMkLst>
            <pc:docMk/>
            <pc:sldMk cId="3432313464" sldId="332"/>
            <ac:spMk id="2" creationId="{8D59B748-1D5A-2221-9416-0FE1EA0796DD}"/>
          </ac:spMkLst>
        </pc:spChg>
        <pc:spChg chg="mod">
          <ac:chgData name="TAN Mei Yi [Harrisdale Senior High School]" userId="f9f029c9-d743-4d60-9f2c-e74bdec1ab07" providerId="ADAL" clId="{852031B6-0B84-407F-A52B-054735AE8AC5}" dt="2023-05-19T01:33:54.584" v="1361" actId="20577"/>
          <ac:spMkLst>
            <pc:docMk/>
            <pc:sldMk cId="3432313464" sldId="332"/>
            <ac:spMk id="3" creationId="{00000000-0000-0000-0000-000000000000}"/>
          </ac:spMkLst>
        </pc:spChg>
        <pc:spChg chg="mod">
          <ac:chgData name="TAN Mei Yi [Harrisdale Senior High School]" userId="f9f029c9-d743-4d60-9f2c-e74bdec1ab07" providerId="ADAL" clId="{852031B6-0B84-407F-A52B-054735AE8AC5}" dt="2023-05-19T01:34:25.453" v="1373" actId="114"/>
          <ac:spMkLst>
            <pc:docMk/>
            <pc:sldMk cId="3432313464" sldId="332"/>
            <ac:spMk id="4" creationId="{00000000-0000-0000-0000-000000000000}"/>
          </ac:spMkLst>
        </pc:spChg>
        <pc:spChg chg="mod">
          <ac:chgData name="TAN Mei Yi [Harrisdale Senior High School]" userId="f9f029c9-d743-4d60-9f2c-e74bdec1ab07" providerId="ADAL" clId="{852031B6-0B84-407F-A52B-054735AE8AC5}" dt="2023-05-19T01:34:35.469" v="1376" actId="114"/>
          <ac:spMkLst>
            <pc:docMk/>
            <pc:sldMk cId="3432313464" sldId="332"/>
            <ac:spMk id="5" creationId="{AAF184DC-0BFF-8EC1-3C9C-86D56EBDCC4F}"/>
          </ac:spMkLst>
        </pc:spChg>
        <pc:spChg chg="mod">
          <ac:chgData name="TAN Mei Yi [Harrisdale Senior High School]" userId="f9f029c9-d743-4d60-9f2c-e74bdec1ab07" providerId="ADAL" clId="{852031B6-0B84-407F-A52B-054735AE8AC5}" dt="2023-05-19T01:34:43.693" v="1377" actId="114"/>
          <ac:spMkLst>
            <pc:docMk/>
            <pc:sldMk cId="3432313464" sldId="332"/>
            <ac:spMk id="6" creationId="{827188B0-6C24-3AFA-733D-887C9F56C7BE}"/>
          </ac:spMkLst>
        </pc:spChg>
        <pc:spChg chg="del">
          <ac:chgData name="TAN Mei Yi [Harrisdale Senior High School]" userId="f9f029c9-d743-4d60-9f2c-e74bdec1ab07" providerId="ADAL" clId="{852031B6-0B84-407F-A52B-054735AE8AC5}" dt="2023-05-19T00:13:21.676" v="364" actId="478"/>
          <ac:spMkLst>
            <pc:docMk/>
            <pc:sldMk cId="3432313464" sldId="332"/>
            <ac:spMk id="7" creationId="{9D8BDB83-C532-4C26-94C0-1649B3358147}"/>
          </ac:spMkLst>
        </pc:spChg>
        <pc:spChg chg="mod">
          <ac:chgData name="TAN Mei Yi [Harrisdale Senior High School]" userId="f9f029c9-d743-4d60-9f2c-e74bdec1ab07" providerId="ADAL" clId="{852031B6-0B84-407F-A52B-054735AE8AC5}" dt="2023-05-19T01:34:43.693" v="1377" actId="114"/>
          <ac:spMkLst>
            <pc:docMk/>
            <pc:sldMk cId="3432313464" sldId="332"/>
            <ac:spMk id="8" creationId="{FEA5452F-181C-6C30-4528-1D470BF37D35}"/>
          </ac:spMkLst>
        </pc:spChg>
        <pc:spChg chg="mod">
          <ac:chgData name="TAN Mei Yi [Harrisdale Senior High School]" userId="f9f029c9-d743-4d60-9f2c-e74bdec1ab07" providerId="ADAL" clId="{852031B6-0B84-407F-A52B-054735AE8AC5}" dt="2023-05-19T01:34:48.838" v="1378" actId="114"/>
          <ac:spMkLst>
            <pc:docMk/>
            <pc:sldMk cId="3432313464" sldId="332"/>
            <ac:spMk id="9" creationId="{60208F7A-5A4A-C39F-52BD-2431A424AC30}"/>
          </ac:spMkLst>
        </pc:spChg>
        <pc:spChg chg="mod">
          <ac:chgData name="TAN Mei Yi [Harrisdale Senior High School]" userId="f9f029c9-d743-4d60-9f2c-e74bdec1ab07" providerId="ADAL" clId="{852031B6-0B84-407F-A52B-054735AE8AC5}" dt="2023-05-19T01:34:48.838" v="1378" actId="114"/>
          <ac:spMkLst>
            <pc:docMk/>
            <pc:sldMk cId="3432313464" sldId="332"/>
            <ac:spMk id="10" creationId="{0E542C80-6136-9CFD-2AD8-3B3FCC1C310F}"/>
          </ac:spMkLst>
        </pc:spChg>
        <pc:spChg chg="mod">
          <ac:chgData name="TAN Mei Yi [Harrisdale Senior High School]" userId="f9f029c9-d743-4d60-9f2c-e74bdec1ab07" providerId="ADAL" clId="{852031B6-0B84-407F-A52B-054735AE8AC5}" dt="2023-05-19T01:34:48.838" v="1378" actId="114"/>
          <ac:spMkLst>
            <pc:docMk/>
            <pc:sldMk cId="3432313464" sldId="332"/>
            <ac:spMk id="11" creationId="{D4F960CD-F2FE-2298-6950-64DBFD12D703}"/>
          </ac:spMkLst>
        </pc:spChg>
        <pc:spChg chg="mod">
          <ac:chgData name="TAN Mei Yi [Harrisdale Senior High School]" userId="f9f029c9-d743-4d60-9f2c-e74bdec1ab07" providerId="ADAL" clId="{852031B6-0B84-407F-A52B-054735AE8AC5}" dt="2023-05-19T01:34:48.838" v="1378" actId="114"/>
          <ac:spMkLst>
            <pc:docMk/>
            <pc:sldMk cId="3432313464" sldId="332"/>
            <ac:spMk id="12" creationId="{2EABE43C-8E99-ED85-C895-BFEF4B8AC57D}"/>
          </ac:spMkLst>
        </pc:spChg>
      </pc:sldChg>
      <pc:sldChg chg="addSp delSp modSp add mod modAnim">
        <pc:chgData name="TAN Mei Yi [Harrisdale Senior High School]" userId="f9f029c9-d743-4d60-9f2c-e74bdec1ab07" providerId="ADAL" clId="{852031B6-0B84-407F-A52B-054735AE8AC5}" dt="2023-05-19T01:38:22.663" v="1431" actId="1076"/>
        <pc:sldMkLst>
          <pc:docMk/>
          <pc:sldMk cId="1182118295" sldId="333"/>
        </pc:sldMkLst>
        <pc:spChg chg="add mod">
          <ac:chgData name="TAN Mei Yi [Harrisdale Senior High School]" userId="f9f029c9-d743-4d60-9f2c-e74bdec1ab07" providerId="ADAL" clId="{852031B6-0B84-407F-A52B-054735AE8AC5}" dt="2023-05-19T00:25:10.338" v="448"/>
          <ac:spMkLst>
            <pc:docMk/>
            <pc:sldMk cId="1182118295" sldId="333"/>
            <ac:spMk id="2" creationId="{D7C03138-3F72-8FE9-A9DF-0C8B7CBA726E}"/>
          </ac:spMkLst>
        </pc:spChg>
        <pc:spChg chg="mod">
          <ac:chgData name="TAN Mei Yi [Harrisdale Senior High School]" userId="f9f029c9-d743-4d60-9f2c-e74bdec1ab07" providerId="ADAL" clId="{852031B6-0B84-407F-A52B-054735AE8AC5}" dt="2023-05-19T01:37:57.910" v="1426" actId="20577"/>
          <ac:spMkLst>
            <pc:docMk/>
            <pc:sldMk cId="1182118295" sldId="333"/>
            <ac:spMk id="3" creationId="{00000000-0000-0000-0000-000000000000}"/>
          </ac:spMkLst>
        </pc:spChg>
        <pc:spChg chg="mod">
          <ac:chgData name="TAN Mei Yi [Harrisdale Senior High School]" userId="f9f029c9-d743-4d60-9f2c-e74bdec1ab07" providerId="ADAL" clId="{852031B6-0B84-407F-A52B-054735AE8AC5}" dt="2023-05-19T01:38:22.663" v="1431" actId="1076"/>
          <ac:spMkLst>
            <pc:docMk/>
            <pc:sldMk cId="1182118295" sldId="333"/>
            <ac:spMk id="4" creationId="{00000000-0000-0000-0000-000000000000}"/>
          </ac:spMkLst>
        </pc:spChg>
        <pc:spChg chg="del">
          <ac:chgData name="TAN Mei Yi [Harrisdale Senior High School]" userId="f9f029c9-d743-4d60-9f2c-e74bdec1ab07" providerId="ADAL" clId="{852031B6-0B84-407F-A52B-054735AE8AC5}" dt="2023-05-19T00:25:09.962" v="447" actId="478"/>
          <ac:spMkLst>
            <pc:docMk/>
            <pc:sldMk cId="1182118295" sldId="333"/>
            <ac:spMk id="7" creationId="{58725D49-5125-4112-BC49-FD62F27F9943}"/>
          </ac:spMkLst>
        </pc:spChg>
      </pc:sldChg>
      <pc:sldChg chg="addSp delSp modSp add mod delAnim modAnim">
        <pc:chgData name="TAN Mei Yi [Harrisdale Senior High School]" userId="f9f029c9-d743-4d60-9f2c-e74bdec1ab07" providerId="ADAL" clId="{852031B6-0B84-407F-A52B-054735AE8AC5}" dt="2023-05-19T02:26:53.303" v="3326"/>
        <pc:sldMkLst>
          <pc:docMk/>
          <pc:sldMk cId="465792230" sldId="334"/>
        </pc:sldMkLst>
        <pc:spChg chg="add mod">
          <ac:chgData name="TAN Mei Yi [Harrisdale Senior High School]" userId="f9f029c9-d743-4d60-9f2c-e74bdec1ab07" providerId="ADAL" clId="{852031B6-0B84-407F-A52B-054735AE8AC5}" dt="2023-05-19T02:19:40.939" v="2995" actId="1076"/>
          <ac:spMkLst>
            <pc:docMk/>
            <pc:sldMk cId="465792230" sldId="334"/>
            <ac:spMk id="2" creationId="{1B9650F2-FE15-969F-FCBC-9FD0D055188E}"/>
          </ac:spMkLst>
        </pc:spChg>
        <pc:spChg chg="mod">
          <ac:chgData name="TAN Mei Yi [Harrisdale Senior High School]" userId="f9f029c9-d743-4d60-9f2c-e74bdec1ab07" providerId="ADAL" clId="{852031B6-0B84-407F-A52B-054735AE8AC5}" dt="2023-05-19T02:23:23.001" v="3213" actId="27636"/>
          <ac:spMkLst>
            <pc:docMk/>
            <pc:sldMk cId="465792230" sldId="334"/>
            <ac:spMk id="3" creationId="{84F23582-ED0F-485F-981C-3A1F809DC0CF}"/>
          </ac:spMkLst>
        </pc:spChg>
        <pc:spChg chg="mod">
          <ac:chgData name="TAN Mei Yi [Harrisdale Senior High School]" userId="f9f029c9-d743-4d60-9f2c-e74bdec1ab07" providerId="ADAL" clId="{852031B6-0B84-407F-A52B-054735AE8AC5}" dt="2023-05-19T00:25:19.737" v="464" actId="207"/>
          <ac:spMkLst>
            <pc:docMk/>
            <pc:sldMk cId="465792230" sldId="334"/>
            <ac:spMk id="4" creationId="{3F9BD477-D0CD-4525-92F4-3E0D3D79F24D}"/>
          </ac:spMkLst>
        </pc:spChg>
        <pc:spChg chg="add mod">
          <ac:chgData name="TAN Mei Yi [Harrisdale Senior High School]" userId="f9f029c9-d743-4d60-9f2c-e74bdec1ab07" providerId="ADAL" clId="{852031B6-0B84-407F-A52B-054735AE8AC5}" dt="2023-05-19T02:20:13.032" v="3042" actId="1076"/>
          <ac:spMkLst>
            <pc:docMk/>
            <pc:sldMk cId="465792230" sldId="334"/>
            <ac:spMk id="6" creationId="{14582F44-6C72-0923-9920-BDE6BFFC11C5}"/>
          </ac:spMkLst>
        </pc:spChg>
        <pc:spChg chg="add mod">
          <ac:chgData name="TAN Mei Yi [Harrisdale Senior High School]" userId="f9f029c9-d743-4d60-9f2c-e74bdec1ab07" providerId="ADAL" clId="{852031B6-0B84-407F-A52B-054735AE8AC5}" dt="2023-05-19T02:20:57.016" v="3084" actId="1076"/>
          <ac:spMkLst>
            <pc:docMk/>
            <pc:sldMk cId="465792230" sldId="334"/>
            <ac:spMk id="7" creationId="{EC7F9F2F-B3DC-001A-DEE9-7A42209034F2}"/>
          </ac:spMkLst>
        </pc:spChg>
        <pc:spChg chg="add mod">
          <ac:chgData name="TAN Mei Yi [Harrisdale Senior High School]" userId="f9f029c9-d743-4d60-9f2c-e74bdec1ab07" providerId="ADAL" clId="{852031B6-0B84-407F-A52B-054735AE8AC5}" dt="2023-05-19T02:21:10.664" v="3105" actId="1076"/>
          <ac:spMkLst>
            <pc:docMk/>
            <pc:sldMk cId="465792230" sldId="334"/>
            <ac:spMk id="8" creationId="{224E07CD-0477-0784-0948-55F60BC33848}"/>
          </ac:spMkLst>
        </pc:spChg>
        <pc:spChg chg="add mod">
          <ac:chgData name="TAN Mei Yi [Harrisdale Senior High School]" userId="f9f029c9-d743-4d60-9f2c-e74bdec1ab07" providerId="ADAL" clId="{852031B6-0B84-407F-A52B-054735AE8AC5}" dt="2023-05-19T02:21:29.430" v="3122" actId="20577"/>
          <ac:spMkLst>
            <pc:docMk/>
            <pc:sldMk cId="465792230" sldId="334"/>
            <ac:spMk id="9" creationId="{01106C4F-70C3-A4A1-7867-530D4541D061}"/>
          </ac:spMkLst>
        </pc:spChg>
        <pc:spChg chg="add mod">
          <ac:chgData name="TAN Mei Yi [Harrisdale Senior High School]" userId="f9f029c9-d743-4d60-9f2c-e74bdec1ab07" providerId="ADAL" clId="{852031B6-0B84-407F-A52B-054735AE8AC5}" dt="2023-05-19T02:21:46.748" v="3143" actId="20577"/>
          <ac:spMkLst>
            <pc:docMk/>
            <pc:sldMk cId="465792230" sldId="334"/>
            <ac:spMk id="10" creationId="{639713E8-E910-06F6-75DE-612A2F074F6E}"/>
          </ac:spMkLst>
        </pc:spChg>
        <pc:spChg chg="add mod">
          <ac:chgData name="TAN Mei Yi [Harrisdale Senior High School]" userId="f9f029c9-d743-4d60-9f2c-e74bdec1ab07" providerId="ADAL" clId="{852031B6-0B84-407F-A52B-054735AE8AC5}" dt="2023-05-19T02:22:00.446" v="3154" actId="27636"/>
          <ac:spMkLst>
            <pc:docMk/>
            <pc:sldMk cId="465792230" sldId="334"/>
            <ac:spMk id="11" creationId="{8C02C4E0-3239-069A-7C5C-685D330AB032}"/>
          </ac:spMkLst>
        </pc:spChg>
        <pc:spChg chg="add mod">
          <ac:chgData name="TAN Mei Yi [Harrisdale Senior High School]" userId="f9f029c9-d743-4d60-9f2c-e74bdec1ab07" providerId="ADAL" clId="{852031B6-0B84-407F-A52B-054735AE8AC5}" dt="2023-05-19T02:22:30.772" v="3168" actId="1076"/>
          <ac:spMkLst>
            <pc:docMk/>
            <pc:sldMk cId="465792230" sldId="334"/>
            <ac:spMk id="12" creationId="{32BC051B-503E-416D-8465-A4F677846218}"/>
          </ac:spMkLst>
        </pc:spChg>
        <pc:spChg chg="add mod">
          <ac:chgData name="TAN Mei Yi [Harrisdale Senior High School]" userId="f9f029c9-d743-4d60-9f2c-e74bdec1ab07" providerId="ADAL" clId="{852031B6-0B84-407F-A52B-054735AE8AC5}" dt="2023-05-19T02:22:36.774" v="3172" actId="20577"/>
          <ac:spMkLst>
            <pc:docMk/>
            <pc:sldMk cId="465792230" sldId="334"/>
            <ac:spMk id="13" creationId="{8EEA1EF2-813A-DFEC-4C32-A5E2D37F190B}"/>
          </ac:spMkLst>
        </pc:spChg>
        <pc:spChg chg="add mod">
          <ac:chgData name="TAN Mei Yi [Harrisdale Senior High School]" userId="f9f029c9-d743-4d60-9f2c-e74bdec1ab07" providerId="ADAL" clId="{852031B6-0B84-407F-A52B-054735AE8AC5}" dt="2023-05-19T02:22:57.534" v="3198" actId="27636"/>
          <ac:spMkLst>
            <pc:docMk/>
            <pc:sldMk cId="465792230" sldId="334"/>
            <ac:spMk id="14" creationId="{6B0BAF47-490A-D638-1EBE-52E96DE290E9}"/>
          </ac:spMkLst>
        </pc:spChg>
        <pc:spChg chg="add mod">
          <ac:chgData name="TAN Mei Yi [Harrisdale Senior High School]" userId="f9f029c9-d743-4d60-9f2c-e74bdec1ab07" providerId="ADAL" clId="{852031B6-0B84-407F-A52B-054735AE8AC5}" dt="2023-05-19T02:23:15.346" v="3211" actId="20577"/>
          <ac:spMkLst>
            <pc:docMk/>
            <pc:sldMk cId="465792230" sldId="334"/>
            <ac:spMk id="15" creationId="{78F910F0-4263-960D-A3D9-6FFC0D7344FA}"/>
          </ac:spMkLst>
        </pc:spChg>
        <pc:spChg chg="add mod">
          <ac:chgData name="TAN Mei Yi [Harrisdale Senior High School]" userId="f9f029c9-d743-4d60-9f2c-e74bdec1ab07" providerId="ADAL" clId="{852031B6-0B84-407F-A52B-054735AE8AC5}" dt="2023-05-19T02:23:48.044" v="3235" actId="20577"/>
          <ac:spMkLst>
            <pc:docMk/>
            <pc:sldMk cId="465792230" sldId="334"/>
            <ac:spMk id="16" creationId="{5B403E75-1152-F4A6-A647-FAA217374282}"/>
          </ac:spMkLst>
        </pc:spChg>
        <pc:spChg chg="add mod">
          <ac:chgData name="TAN Mei Yi [Harrisdale Senior High School]" userId="f9f029c9-d743-4d60-9f2c-e74bdec1ab07" providerId="ADAL" clId="{852031B6-0B84-407F-A52B-054735AE8AC5}" dt="2023-05-19T02:24:11.278" v="3247" actId="1076"/>
          <ac:spMkLst>
            <pc:docMk/>
            <pc:sldMk cId="465792230" sldId="334"/>
            <ac:spMk id="17" creationId="{BDBA12B9-4FC1-4F4C-E6E5-31ED19AE770E}"/>
          </ac:spMkLst>
        </pc:spChg>
        <pc:spChg chg="add mod">
          <ac:chgData name="TAN Mei Yi [Harrisdale Senior High School]" userId="f9f029c9-d743-4d60-9f2c-e74bdec1ab07" providerId="ADAL" clId="{852031B6-0B84-407F-A52B-054735AE8AC5}" dt="2023-05-19T02:24:48.571" v="3262" actId="20577"/>
          <ac:spMkLst>
            <pc:docMk/>
            <pc:sldMk cId="465792230" sldId="334"/>
            <ac:spMk id="18" creationId="{7FC2DB55-3E82-87D4-262F-1CFF0455F61E}"/>
          </ac:spMkLst>
        </pc:spChg>
        <pc:spChg chg="add mod">
          <ac:chgData name="TAN Mei Yi [Harrisdale Senior High School]" userId="f9f029c9-d743-4d60-9f2c-e74bdec1ab07" providerId="ADAL" clId="{852031B6-0B84-407F-A52B-054735AE8AC5}" dt="2023-05-19T02:24:56.206" v="3264" actId="1076"/>
          <ac:spMkLst>
            <pc:docMk/>
            <pc:sldMk cId="465792230" sldId="334"/>
            <ac:spMk id="19" creationId="{2EA75E3D-FEEA-2489-466B-97F8147DDDA3}"/>
          </ac:spMkLst>
        </pc:spChg>
        <pc:grpChg chg="del mod">
          <ac:chgData name="TAN Mei Yi [Harrisdale Senior High School]" userId="f9f029c9-d743-4d60-9f2c-e74bdec1ab07" providerId="ADAL" clId="{852031B6-0B84-407F-A52B-054735AE8AC5}" dt="2023-05-19T02:26:01.311" v="3295"/>
          <ac:grpSpMkLst>
            <pc:docMk/>
            <pc:sldMk cId="465792230" sldId="334"/>
            <ac:grpSpMk id="35" creationId="{B13B0895-519C-B2CC-B0B3-DF4CE0400843}"/>
          </ac:grpSpMkLst>
        </pc:grpChg>
        <pc:grpChg chg="del mod">
          <ac:chgData name="TAN Mei Yi [Harrisdale Senior High School]" userId="f9f029c9-d743-4d60-9f2c-e74bdec1ab07" providerId="ADAL" clId="{852031B6-0B84-407F-A52B-054735AE8AC5}" dt="2023-05-19T02:26:03.465" v="3298"/>
          <ac:grpSpMkLst>
            <pc:docMk/>
            <pc:sldMk cId="465792230" sldId="334"/>
            <ac:grpSpMk id="38" creationId="{ACEB597D-3871-ECCB-DAEE-7872EADC47F3}"/>
          </ac:grpSpMkLst>
        </pc:grpChg>
        <pc:grpChg chg="del mod">
          <ac:chgData name="TAN Mei Yi [Harrisdale Senior High School]" userId="f9f029c9-d743-4d60-9f2c-e74bdec1ab07" providerId="ADAL" clId="{852031B6-0B84-407F-A52B-054735AE8AC5}" dt="2023-05-19T02:26:30.538" v="3315" actId="478"/>
          <ac:grpSpMkLst>
            <pc:docMk/>
            <pc:sldMk cId="465792230" sldId="334"/>
            <ac:grpSpMk id="41" creationId="{5E6BE796-A757-5239-8860-302D92C88729}"/>
          </ac:grpSpMkLst>
        </pc:grpChg>
        <pc:grpChg chg="mod">
          <ac:chgData name="TAN Mei Yi [Harrisdale Senior High School]" userId="f9f029c9-d743-4d60-9f2c-e74bdec1ab07" providerId="ADAL" clId="{852031B6-0B84-407F-A52B-054735AE8AC5}" dt="2023-05-19T02:26:18.556" v="3306"/>
          <ac:grpSpMkLst>
            <pc:docMk/>
            <pc:sldMk cId="465792230" sldId="334"/>
            <ac:grpSpMk id="49" creationId="{7ACBBB31-D1AD-F9F5-0EBB-31C3EE765A57}"/>
          </ac:grpSpMkLst>
        </pc:grpChg>
        <pc:grpChg chg="mod">
          <ac:chgData name="TAN Mei Yi [Harrisdale Senior High School]" userId="f9f029c9-d743-4d60-9f2c-e74bdec1ab07" providerId="ADAL" clId="{852031B6-0B84-407F-A52B-054735AE8AC5}" dt="2023-05-19T02:26:43.082" v="3324"/>
          <ac:grpSpMkLst>
            <pc:docMk/>
            <pc:sldMk cId="465792230" sldId="334"/>
            <ac:grpSpMk id="58" creationId="{A608D53E-DE4A-901B-0A1E-780F571200AD}"/>
          </ac:grpSpMkLst>
        </pc:grpChg>
        <pc:grpChg chg="mod">
          <ac:chgData name="TAN Mei Yi [Harrisdale Senior High School]" userId="f9f029c9-d743-4d60-9f2c-e74bdec1ab07" providerId="ADAL" clId="{852031B6-0B84-407F-A52B-054735AE8AC5}" dt="2023-05-19T02:26:43.082" v="3324"/>
          <ac:grpSpMkLst>
            <pc:docMk/>
            <pc:sldMk cId="465792230" sldId="334"/>
            <ac:grpSpMk id="59" creationId="{4978B3F3-A178-52D6-4881-2E0EFBBBBB6B}"/>
          </ac:grpSpMkLst>
        </pc:grpChg>
        <pc:picChg chg="del">
          <ac:chgData name="TAN Mei Yi [Harrisdale Senior High School]" userId="f9f029c9-d743-4d60-9f2c-e74bdec1ab07" providerId="ADAL" clId="{852031B6-0B84-407F-A52B-054735AE8AC5}" dt="2023-05-19T02:18:39.782" v="2941" actId="478"/>
          <ac:picMkLst>
            <pc:docMk/>
            <pc:sldMk cId="465792230" sldId="334"/>
            <ac:picMk id="5" creationId="{F20EBECA-AE32-46A6-8343-63567F2586C6}"/>
          </ac:picMkLst>
        </pc:picChg>
        <pc:inkChg chg="add del">
          <ac:chgData name="TAN Mei Yi [Harrisdale Senior High School]" userId="f9f029c9-d743-4d60-9f2c-e74bdec1ab07" providerId="ADAL" clId="{852031B6-0B84-407F-A52B-054735AE8AC5}" dt="2023-05-19T02:25:44.972" v="3277"/>
          <ac:inkMkLst>
            <pc:docMk/>
            <pc:sldMk cId="465792230" sldId="334"/>
            <ac:inkMk id="20" creationId="{5FA3FA76-4BA6-AAC4-E8B4-285E6ADC01D4}"/>
          </ac:inkMkLst>
        </pc:inkChg>
        <pc:inkChg chg="add del">
          <ac:chgData name="TAN Mei Yi [Harrisdale Senior High School]" userId="f9f029c9-d743-4d60-9f2c-e74bdec1ab07" providerId="ADAL" clId="{852031B6-0B84-407F-A52B-054735AE8AC5}" dt="2023-05-19T02:25:52.932" v="3282"/>
          <ac:inkMkLst>
            <pc:docMk/>
            <pc:sldMk cId="465792230" sldId="334"/>
            <ac:inkMk id="21" creationId="{F449C6B0-2C0F-1592-8DE1-6D5DBA7A0122}"/>
          </ac:inkMkLst>
        </pc:inkChg>
        <pc:inkChg chg="add del">
          <ac:chgData name="TAN Mei Yi [Harrisdale Senior High School]" userId="f9f029c9-d743-4d60-9f2c-e74bdec1ab07" providerId="ADAL" clId="{852031B6-0B84-407F-A52B-054735AE8AC5}" dt="2023-05-19T02:25:52.933" v="3288"/>
          <ac:inkMkLst>
            <pc:docMk/>
            <pc:sldMk cId="465792230" sldId="334"/>
            <ac:inkMk id="22" creationId="{A4A7F747-4C37-5968-D803-11A31C96CD73}"/>
          </ac:inkMkLst>
        </pc:inkChg>
        <pc:inkChg chg="add del">
          <ac:chgData name="TAN Mei Yi [Harrisdale Senior High School]" userId="f9f029c9-d743-4d60-9f2c-e74bdec1ab07" providerId="ADAL" clId="{852031B6-0B84-407F-A52B-054735AE8AC5}" dt="2023-05-19T02:25:52.932" v="3283"/>
          <ac:inkMkLst>
            <pc:docMk/>
            <pc:sldMk cId="465792230" sldId="334"/>
            <ac:inkMk id="23" creationId="{7A611472-48A5-2F4D-27D2-4D8ACF2DC548}"/>
          </ac:inkMkLst>
        </pc:inkChg>
        <pc:inkChg chg="add del">
          <ac:chgData name="TAN Mei Yi [Harrisdale Senior High School]" userId="f9f029c9-d743-4d60-9f2c-e74bdec1ab07" providerId="ADAL" clId="{852031B6-0B84-407F-A52B-054735AE8AC5}" dt="2023-05-19T02:25:52.933" v="3286"/>
          <ac:inkMkLst>
            <pc:docMk/>
            <pc:sldMk cId="465792230" sldId="334"/>
            <ac:inkMk id="24" creationId="{C0C55D01-78D4-F0D8-5E56-7E4DE96DE7A0}"/>
          </ac:inkMkLst>
        </pc:inkChg>
        <pc:inkChg chg="add del">
          <ac:chgData name="TAN Mei Yi [Harrisdale Senior High School]" userId="f9f029c9-d743-4d60-9f2c-e74bdec1ab07" providerId="ADAL" clId="{852031B6-0B84-407F-A52B-054735AE8AC5}" dt="2023-05-19T02:25:52.931" v="3279"/>
          <ac:inkMkLst>
            <pc:docMk/>
            <pc:sldMk cId="465792230" sldId="334"/>
            <ac:inkMk id="25" creationId="{B9C08B51-E42E-6145-2CCF-19A007BF69F7}"/>
          </ac:inkMkLst>
        </pc:inkChg>
        <pc:inkChg chg="add del">
          <ac:chgData name="TAN Mei Yi [Harrisdale Senior High School]" userId="f9f029c9-d743-4d60-9f2c-e74bdec1ab07" providerId="ADAL" clId="{852031B6-0B84-407F-A52B-054735AE8AC5}" dt="2023-05-19T02:25:52.931" v="3280"/>
          <ac:inkMkLst>
            <pc:docMk/>
            <pc:sldMk cId="465792230" sldId="334"/>
            <ac:inkMk id="26" creationId="{50E20807-EBF0-CF41-7026-C03367D544CA}"/>
          </ac:inkMkLst>
        </pc:inkChg>
        <pc:inkChg chg="add del">
          <ac:chgData name="TAN Mei Yi [Harrisdale Senior High School]" userId="f9f029c9-d743-4d60-9f2c-e74bdec1ab07" providerId="ADAL" clId="{852031B6-0B84-407F-A52B-054735AE8AC5}" dt="2023-05-19T02:25:52.931" v="3281"/>
          <ac:inkMkLst>
            <pc:docMk/>
            <pc:sldMk cId="465792230" sldId="334"/>
            <ac:inkMk id="27" creationId="{B975C50E-B4B0-0866-4506-CFC7531B1EB4}"/>
          </ac:inkMkLst>
        </pc:inkChg>
        <pc:inkChg chg="add del">
          <ac:chgData name="TAN Mei Yi [Harrisdale Senior High School]" userId="f9f029c9-d743-4d60-9f2c-e74bdec1ab07" providerId="ADAL" clId="{852031B6-0B84-407F-A52B-054735AE8AC5}" dt="2023-05-19T02:25:52.933" v="3287"/>
          <ac:inkMkLst>
            <pc:docMk/>
            <pc:sldMk cId="465792230" sldId="334"/>
            <ac:inkMk id="28" creationId="{E5237639-A19B-EDC7-C2BD-71363545CE2A}"/>
          </ac:inkMkLst>
        </pc:inkChg>
        <pc:inkChg chg="add del">
          <ac:chgData name="TAN Mei Yi [Harrisdale Senior High School]" userId="f9f029c9-d743-4d60-9f2c-e74bdec1ab07" providerId="ADAL" clId="{852031B6-0B84-407F-A52B-054735AE8AC5}" dt="2023-05-19T02:25:52.932" v="3285"/>
          <ac:inkMkLst>
            <pc:docMk/>
            <pc:sldMk cId="465792230" sldId="334"/>
            <ac:inkMk id="29" creationId="{F72916ED-A163-24D9-0B0F-F5F8CC6B93ED}"/>
          </ac:inkMkLst>
        </pc:inkChg>
        <pc:inkChg chg="add del">
          <ac:chgData name="TAN Mei Yi [Harrisdale Senior High School]" userId="f9f029c9-d743-4d60-9f2c-e74bdec1ab07" providerId="ADAL" clId="{852031B6-0B84-407F-A52B-054735AE8AC5}" dt="2023-05-19T02:25:52.930" v="3278"/>
          <ac:inkMkLst>
            <pc:docMk/>
            <pc:sldMk cId="465792230" sldId="334"/>
            <ac:inkMk id="30" creationId="{2D6D6CFD-D8BF-37E7-A934-7D9A1FCADA5C}"/>
          </ac:inkMkLst>
        </pc:inkChg>
        <pc:inkChg chg="add del">
          <ac:chgData name="TAN Mei Yi [Harrisdale Senior High School]" userId="f9f029c9-d743-4d60-9f2c-e74bdec1ab07" providerId="ADAL" clId="{852031B6-0B84-407F-A52B-054735AE8AC5}" dt="2023-05-19T02:25:52.932" v="3284"/>
          <ac:inkMkLst>
            <pc:docMk/>
            <pc:sldMk cId="465792230" sldId="334"/>
            <ac:inkMk id="31" creationId="{584D8439-8FDC-F03A-BD7E-4BF85FD11DD7}"/>
          </ac:inkMkLst>
        </pc:inkChg>
        <pc:inkChg chg="add del mod">
          <ac:chgData name="TAN Mei Yi [Harrisdale Senior High School]" userId="f9f029c9-d743-4d60-9f2c-e74bdec1ab07" providerId="ADAL" clId="{852031B6-0B84-407F-A52B-054735AE8AC5}" dt="2023-05-19T02:26:23.524" v="3308"/>
          <ac:inkMkLst>
            <pc:docMk/>
            <pc:sldMk cId="465792230" sldId="334"/>
            <ac:inkMk id="32" creationId="{5F07E5D0-A186-57EF-E10E-9F2BFB0AC8B0}"/>
          </ac:inkMkLst>
        </pc:inkChg>
        <pc:inkChg chg="add mod">
          <ac:chgData name="TAN Mei Yi [Harrisdale Senior High School]" userId="f9f029c9-d743-4d60-9f2c-e74bdec1ab07" providerId="ADAL" clId="{852031B6-0B84-407F-A52B-054735AE8AC5}" dt="2023-05-19T02:26:27.903" v="3314"/>
          <ac:inkMkLst>
            <pc:docMk/>
            <pc:sldMk cId="465792230" sldId="334"/>
            <ac:inkMk id="33" creationId="{7A6965F2-DFC2-927F-56B3-265609D1A93B}"/>
          </ac:inkMkLst>
        </pc:inkChg>
        <pc:inkChg chg="add mod">
          <ac:chgData name="TAN Mei Yi [Harrisdale Senior High School]" userId="f9f029c9-d743-4d60-9f2c-e74bdec1ab07" providerId="ADAL" clId="{852031B6-0B84-407F-A52B-054735AE8AC5}" dt="2023-05-19T02:26:27.903" v="3314"/>
          <ac:inkMkLst>
            <pc:docMk/>
            <pc:sldMk cId="465792230" sldId="334"/>
            <ac:inkMk id="34" creationId="{CC3ED1D9-9379-3812-3519-15C3133D194B}"/>
          </ac:inkMkLst>
        </pc:inkChg>
        <pc:inkChg chg="add mod">
          <ac:chgData name="TAN Mei Yi [Harrisdale Senior High School]" userId="f9f029c9-d743-4d60-9f2c-e74bdec1ab07" providerId="ADAL" clId="{852031B6-0B84-407F-A52B-054735AE8AC5}" dt="2023-05-19T02:26:27.903" v="3314"/>
          <ac:inkMkLst>
            <pc:docMk/>
            <pc:sldMk cId="465792230" sldId="334"/>
            <ac:inkMk id="36" creationId="{5B308898-E90A-51EB-D3B3-525356D18F7C}"/>
          </ac:inkMkLst>
        </pc:inkChg>
        <pc:inkChg chg="add del mod">
          <ac:chgData name="TAN Mei Yi [Harrisdale Senior High School]" userId="f9f029c9-d743-4d60-9f2c-e74bdec1ab07" providerId="ADAL" clId="{852031B6-0B84-407F-A52B-054735AE8AC5}" dt="2023-05-19T02:26:23.524" v="3307"/>
          <ac:inkMkLst>
            <pc:docMk/>
            <pc:sldMk cId="465792230" sldId="334"/>
            <ac:inkMk id="37" creationId="{B79F0DDC-ED4B-98BF-C314-F6AF66582667}"/>
          </ac:inkMkLst>
        </pc:inkChg>
        <pc:inkChg chg="add mod">
          <ac:chgData name="TAN Mei Yi [Harrisdale Senior High School]" userId="f9f029c9-d743-4d60-9f2c-e74bdec1ab07" providerId="ADAL" clId="{852031B6-0B84-407F-A52B-054735AE8AC5}" dt="2023-05-19T02:26:27.903" v="3314"/>
          <ac:inkMkLst>
            <pc:docMk/>
            <pc:sldMk cId="465792230" sldId="334"/>
            <ac:inkMk id="39" creationId="{D5811B29-EFCF-25E3-53C6-C225E944ABDD}"/>
          </ac:inkMkLst>
        </pc:inkChg>
        <pc:inkChg chg="add mod">
          <ac:chgData name="TAN Mei Yi [Harrisdale Senior High School]" userId="f9f029c9-d743-4d60-9f2c-e74bdec1ab07" providerId="ADAL" clId="{852031B6-0B84-407F-A52B-054735AE8AC5}" dt="2023-05-19T02:26:27.903" v="3314"/>
          <ac:inkMkLst>
            <pc:docMk/>
            <pc:sldMk cId="465792230" sldId="334"/>
            <ac:inkMk id="40" creationId="{60794424-F23F-04DD-8E00-71DA19A23CB2}"/>
          </ac:inkMkLst>
        </pc:inkChg>
        <pc:inkChg chg="add mod">
          <ac:chgData name="TAN Mei Yi [Harrisdale Senior High School]" userId="f9f029c9-d743-4d60-9f2c-e74bdec1ab07" providerId="ADAL" clId="{852031B6-0B84-407F-A52B-054735AE8AC5}" dt="2023-05-19T02:26:18.556" v="3306"/>
          <ac:inkMkLst>
            <pc:docMk/>
            <pc:sldMk cId="465792230" sldId="334"/>
            <ac:inkMk id="42" creationId="{5288E6DA-BF8D-706A-C3DC-BC94681CCB44}"/>
          </ac:inkMkLst>
        </pc:inkChg>
        <pc:inkChg chg="add mod">
          <ac:chgData name="TAN Mei Yi [Harrisdale Senior High School]" userId="f9f029c9-d743-4d60-9f2c-e74bdec1ab07" providerId="ADAL" clId="{852031B6-0B84-407F-A52B-054735AE8AC5}" dt="2023-05-19T02:26:18.556" v="3306"/>
          <ac:inkMkLst>
            <pc:docMk/>
            <pc:sldMk cId="465792230" sldId="334"/>
            <ac:inkMk id="43" creationId="{CD43BA54-9612-0113-8AFB-5A6A44F7F288}"/>
          </ac:inkMkLst>
        </pc:inkChg>
        <pc:inkChg chg="add mod">
          <ac:chgData name="TAN Mei Yi [Harrisdale Senior High School]" userId="f9f029c9-d743-4d60-9f2c-e74bdec1ab07" providerId="ADAL" clId="{852031B6-0B84-407F-A52B-054735AE8AC5}" dt="2023-05-19T02:26:18.556" v="3306"/>
          <ac:inkMkLst>
            <pc:docMk/>
            <pc:sldMk cId="465792230" sldId="334"/>
            <ac:inkMk id="44" creationId="{6E5F9274-C2A9-7086-7433-23FEEF315727}"/>
          </ac:inkMkLst>
        </pc:inkChg>
        <pc:inkChg chg="add mod">
          <ac:chgData name="TAN Mei Yi [Harrisdale Senior High School]" userId="f9f029c9-d743-4d60-9f2c-e74bdec1ab07" providerId="ADAL" clId="{852031B6-0B84-407F-A52B-054735AE8AC5}" dt="2023-05-19T02:26:18.556" v="3306"/>
          <ac:inkMkLst>
            <pc:docMk/>
            <pc:sldMk cId="465792230" sldId="334"/>
            <ac:inkMk id="45" creationId="{E80DD66D-C1A3-EFA2-096F-16241D9799C3}"/>
          </ac:inkMkLst>
        </pc:inkChg>
        <pc:inkChg chg="add mod">
          <ac:chgData name="TAN Mei Yi [Harrisdale Senior High School]" userId="f9f029c9-d743-4d60-9f2c-e74bdec1ab07" providerId="ADAL" clId="{852031B6-0B84-407F-A52B-054735AE8AC5}" dt="2023-05-19T02:26:18.556" v="3306"/>
          <ac:inkMkLst>
            <pc:docMk/>
            <pc:sldMk cId="465792230" sldId="334"/>
            <ac:inkMk id="46" creationId="{930EA9C0-1220-D0C5-6DE1-564F6376C4B5}"/>
          </ac:inkMkLst>
        </pc:inkChg>
        <pc:inkChg chg="add mod">
          <ac:chgData name="TAN Mei Yi [Harrisdale Senior High School]" userId="f9f029c9-d743-4d60-9f2c-e74bdec1ab07" providerId="ADAL" clId="{852031B6-0B84-407F-A52B-054735AE8AC5}" dt="2023-05-19T02:26:18.556" v="3306"/>
          <ac:inkMkLst>
            <pc:docMk/>
            <pc:sldMk cId="465792230" sldId="334"/>
            <ac:inkMk id="47" creationId="{F46AC53E-07DF-3843-51F8-98CDF509CD18}"/>
          </ac:inkMkLst>
        </pc:inkChg>
        <pc:inkChg chg="add mod">
          <ac:chgData name="TAN Mei Yi [Harrisdale Senior High School]" userId="f9f029c9-d743-4d60-9f2c-e74bdec1ab07" providerId="ADAL" clId="{852031B6-0B84-407F-A52B-054735AE8AC5}" dt="2023-05-19T02:26:18.556" v="3306"/>
          <ac:inkMkLst>
            <pc:docMk/>
            <pc:sldMk cId="465792230" sldId="334"/>
            <ac:inkMk id="48" creationId="{238CB337-2022-A0DB-817C-9134EBF62FBD}"/>
          </ac:inkMkLst>
        </pc:inkChg>
        <pc:inkChg chg="add mod">
          <ac:chgData name="TAN Mei Yi [Harrisdale Senior High School]" userId="f9f029c9-d743-4d60-9f2c-e74bdec1ab07" providerId="ADAL" clId="{852031B6-0B84-407F-A52B-054735AE8AC5}" dt="2023-05-19T02:26:43.082" v="3324"/>
          <ac:inkMkLst>
            <pc:docMk/>
            <pc:sldMk cId="465792230" sldId="334"/>
            <ac:inkMk id="50" creationId="{D35627D7-CC6C-BB5F-9710-C9F6779F76C0}"/>
          </ac:inkMkLst>
        </pc:inkChg>
        <pc:inkChg chg="add mod">
          <ac:chgData name="TAN Mei Yi [Harrisdale Senior High School]" userId="f9f029c9-d743-4d60-9f2c-e74bdec1ab07" providerId="ADAL" clId="{852031B6-0B84-407F-A52B-054735AE8AC5}" dt="2023-05-19T02:26:43.082" v="3324"/>
          <ac:inkMkLst>
            <pc:docMk/>
            <pc:sldMk cId="465792230" sldId="334"/>
            <ac:inkMk id="51" creationId="{A8B26D2F-CE3C-DAB1-E42B-500F3FDAFADB}"/>
          </ac:inkMkLst>
        </pc:inkChg>
        <pc:inkChg chg="add mod">
          <ac:chgData name="TAN Mei Yi [Harrisdale Senior High School]" userId="f9f029c9-d743-4d60-9f2c-e74bdec1ab07" providerId="ADAL" clId="{852031B6-0B84-407F-A52B-054735AE8AC5}" dt="2023-05-19T02:26:43.082" v="3324"/>
          <ac:inkMkLst>
            <pc:docMk/>
            <pc:sldMk cId="465792230" sldId="334"/>
            <ac:inkMk id="52" creationId="{E12E9B41-C2A6-B0D3-1217-FB894AC0073E}"/>
          </ac:inkMkLst>
        </pc:inkChg>
        <pc:inkChg chg="add mod">
          <ac:chgData name="TAN Mei Yi [Harrisdale Senior High School]" userId="f9f029c9-d743-4d60-9f2c-e74bdec1ab07" providerId="ADAL" clId="{852031B6-0B84-407F-A52B-054735AE8AC5}" dt="2023-05-19T02:26:43.082" v="3324"/>
          <ac:inkMkLst>
            <pc:docMk/>
            <pc:sldMk cId="465792230" sldId="334"/>
            <ac:inkMk id="53" creationId="{B6EDC621-D036-79A6-CF53-85FC00465549}"/>
          </ac:inkMkLst>
        </pc:inkChg>
        <pc:inkChg chg="add mod">
          <ac:chgData name="TAN Mei Yi [Harrisdale Senior High School]" userId="f9f029c9-d743-4d60-9f2c-e74bdec1ab07" providerId="ADAL" clId="{852031B6-0B84-407F-A52B-054735AE8AC5}" dt="2023-05-19T02:26:43.082" v="3324"/>
          <ac:inkMkLst>
            <pc:docMk/>
            <pc:sldMk cId="465792230" sldId="334"/>
            <ac:inkMk id="54" creationId="{0FF3C57C-874A-B085-7F46-9CF75374E8A9}"/>
          </ac:inkMkLst>
        </pc:inkChg>
        <pc:inkChg chg="add mod">
          <ac:chgData name="TAN Mei Yi [Harrisdale Senior High School]" userId="f9f029c9-d743-4d60-9f2c-e74bdec1ab07" providerId="ADAL" clId="{852031B6-0B84-407F-A52B-054735AE8AC5}" dt="2023-05-19T02:26:43.082" v="3324"/>
          <ac:inkMkLst>
            <pc:docMk/>
            <pc:sldMk cId="465792230" sldId="334"/>
            <ac:inkMk id="55" creationId="{BB143FD3-6CE7-7E0B-D97C-B16602FE14C0}"/>
          </ac:inkMkLst>
        </pc:inkChg>
        <pc:inkChg chg="add mod">
          <ac:chgData name="TAN Mei Yi [Harrisdale Senior High School]" userId="f9f029c9-d743-4d60-9f2c-e74bdec1ab07" providerId="ADAL" clId="{852031B6-0B84-407F-A52B-054735AE8AC5}" dt="2023-05-19T02:26:43.082" v="3324"/>
          <ac:inkMkLst>
            <pc:docMk/>
            <pc:sldMk cId="465792230" sldId="334"/>
            <ac:inkMk id="56" creationId="{AB3BED99-E37C-6DE0-9010-184E487A79B1}"/>
          </ac:inkMkLst>
        </pc:inkChg>
        <pc:inkChg chg="add mod">
          <ac:chgData name="TAN Mei Yi [Harrisdale Senior High School]" userId="f9f029c9-d743-4d60-9f2c-e74bdec1ab07" providerId="ADAL" clId="{852031B6-0B84-407F-A52B-054735AE8AC5}" dt="2023-05-19T02:26:43.082" v="3324"/>
          <ac:inkMkLst>
            <pc:docMk/>
            <pc:sldMk cId="465792230" sldId="334"/>
            <ac:inkMk id="57" creationId="{A3E87F83-1D45-7C52-9C1B-6FEB5D812EE6}"/>
          </ac:inkMkLst>
        </pc:inkChg>
        <pc:inkChg chg="add">
          <ac:chgData name="TAN Mei Yi [Harrisdale Senior High School]" userId="f9f029c9-d743-4d60-9f2c-e74bdec1ab07" providerId="ADAL" clId="{852031B6-0B84-407F-A52B-054735AE8AC5}" dt="2023-05-19T02:26:43.760" v="3325" actId="9405"/>
          <ac:inkMkLst>
            <pc:docMk/>
            <pc:sldMk cId="465792230" sldId="334"/>
            <ac:inkMk id="60" creationId="{90EF590E-3BE9-7503-A4F2-9F5DE101556C}"/>
          </ac:inkMkLst>
        </pc:inkChg>
      </pc:sldChg>
      <pc:sldChg chg="addSp delSp modSp add mod delAnim modAnim">
        <pc:chgData name="TAN Mei Yi [Harrisdale Senior High School]" userId="f9f029c9-d743-4d60-9f2c-e74bdec1ab07" providerId="ADAL" clId="{852031B6-0B84-407F-A52B-054735AE8AC5}" dt="2023-05-19T00:44:20.912" v="718"/>
        <pc:sldMkLst>
          <pc:docMk/>
          <pc:sldMk cId="479273064" sldId="335"/>
        </pc:sldMkLst>
        <pc:spChg chg="del">
          <ac:chgData name="TAN Mei Yi [Harrisdale Senior High School]" userId="f9f029c9-d743-4d60-9f2c-e74bdec1ab07" providerId="ADAL" clId="{852031B6-0B84-407F-A52B-054735AE8AC5}" dt="2023-05-19T00:23:40.335" v="396" actId="478"/>
          <ac:spMkLst>
            <pc:docMk/>
            <pc:sldMk cId="479273064" sldId="335"/>
            <ac:spMk id="3" creationId="{00000000-0000-0000-0000-000000000000}"/>
          </ac:spMkLst>
        </pc:spChg>
        <pc:spChg chg="add del mod">
          <ac:chgData name="TAN Mei Yi [Harrisdale Senior High School]" userId="f9f029c9-d743-4d60-9f2c-e74bdec1ab07" providerId="ADAL" clId="{852031B6-0B84-407F-A52B-054735AE8AC5}" dt="2023-05-19T00:24:25.553" v="401" actId="478"/>
          <ac:spMkLst>
            <pc:docMk/>
            <pc:sldMk cId="479273064" sldId="335"/>
            <ac:spMk id="4" creationId="{B97176AC-5FB7-F73C-26EF-25DCEB4D86E6}"/>
          </ac:spMkLst>
        </pc:spChg>
        <pc:spChg chg="mod">
          <ac:chgData name="TAN Mei Yi [Harrisdale Senior High School]" userId="f9f029c9-d743-4d60-9f2c-e74bdec1ab07" providerId="ADAL" clId="{852031B6-0B84-407F-A52B-054735AE8AC5}" dt="2023-05-19T00:21:59.914" v="395" actId="20577"/>
          <ac:spMkLst>
            <pc:docMk/>
            <pc:sldMk cId="479273064" sldId="335"/>
            <ac:spMk id="6" creationId="{79EC3517-C783-4B17-8028-E41A2676D2C0}"/>
          </ac:spMkLst>
        </pc:spChg>
        <pc:spChg chg="add mod">
          <ac:chgData name="TAN Mei Yi [Harrisdale Senior High School]" userId="f9f029c9-d743-4d60-9f2c-e74bdec1ab07" providerId="ADAL" clId="{852031B6-0B84-407F-A52B-054735AE8AC5}" dt="2023-05-19T00:24:46.762" v="441" actId="403"/>
          <ac:spMkLst>
            <pc:docMk/>
            <pc:sldMk cId="479273064" sldId="335"/>
            <ac:spMk id="8" creationId="{23266FA8-DD88-FDCD-E53F-37E15988D6EC}"/>
          </ac:spMkLst>
        </pc:spChg>
        <pc:spChg chg="add mod">
          <ac:chgData name="TAN Mei Yi [Harrisdale Senior High School]" userId="f9f029c9-d743-4d60-9f2c-e74bdec1ab07" providerId="ADAL" clId="{852031B6-0B84-407F-A52B-054735AE8AC5}" dt="2023-05-19T00:27:08.380" v="576" actId="1076"/>
          <ac:spMkLst>
            <pc:docMk/>
            <pc:sldMk cId="479273064" sldId="335"/>
            <ac:spMk id="9" creationId="{A5DB0188-AD7A-18B4-5A35-5D3D126C6414}"/>
          </ac:spMkLst>
        </pc:spChg>
        <pc:spChg chg="add mod">
          <ac:chgData name="TAN Mei Yi [Harrisdale Senior High School]" userId="f9f029c9-d743-4d60-9f2c-e74bdec1ab07" providerId="ADAL" clId="{852031B6-0B84-407F-A52B-054735AE8AC5}" dt="2023-05-19T00:30:01.367" v="662" actId="113"/>
          <ac:spMkLst>
            <pc:docMk/>
            <pc:sldMk cId="479273064" sldId="335"/>
            <ac:spMk id="10" creationId="{DA363D7D-3D73-FD8E-C48C-F91FC9CB2F87}"/>
          </ac:spMkLst>
        </pc:spChg>
        <pc:spChg chg="add mod">
          <ac:chgData name="TAN Mei Yi [Harrisdale Senior High School]" userId="f9f029c9-d743-4d60-9f2c-e74bdec1ab07" providerId="ADAL" clId="{852031B6-0B84-407F-A52B-054735AE8AC5}" dt="2023-05-19T00:30:07.561" v="664" actId="1076"/>
          <ac:spMkLst>
            <pc:docMk/>
            <pc:sldMk cId="479273064" sldId="335"/>
            <ac:spMk id="11" creationId="{E5F4C9EB-051F-6EBB-9515-818D8441E1FC}"/>
          </ac:spMkLst>
        </pc:spChg>
        <pc:spChg chg="add mod">
          <ac:chgData name="TAN Mei Yi [Harrisdale Senior High School]" userId="f9f029c9-d743-4d60-9f2c-e74bdec1ab07" providerId="ADAL" clId="{852031B6-0B84-407F-A52B-054735AE8AC5}" dt="2023-05-19T00:30:01.367" v="662" actId="113"/>
          <ac:spMkLst>
            <pc:docMk/>
            <pc:sldMk cId="479273064" sldId="335"/>
            <ac:spMk id="12" creationId="{4446E517-57BB-728A-D7C3-51C708C0CFD4}"/>
          </ac:spMkLst>
        </pc:spChg>
        <pc:spChg chg="add mod">
          <ac:chgData name="TAN Mei Yi [Harrisdale Senior High School]" userId="f9f029c9-d743-4d60-9f2c-e74bdec1ab07" providerId="ADAL" clId="{852031B6-0B84-407F-A52B-054735AE8AC5}" dt="2023-05-19T00:30:11.262" v="665" actId="113"/>
          <ac:spMkLst>
            <pc:docMk/>
            <pc:sldMk cId="479273064" sldId="335"/>
            <ac:spMk id="13" creationId="{ACD863E1-7FDD-3F3B-A2D1-72D13280762E}"/>
          </ac:spMkLst>
        </pc:spChg>
        <pc:spChg chg="add mod">
          <ac:chgData name="TAN Mei Yi [Harrisdale Senior High School]" userId="f9f029c9-d743-4d60-9f2c-e74bdec1ab07" providerId="ADAL" clId="{852031B6-0B84-407F-A52B-054735AE8AC5}" dt="2023-05-19T00:29:14.308" v="642" actId="20577"/>
          <ac:spMkLst>
            <pc:docMk/>
            <pc:sldMk cId="479273064" sldId="335"/>
            <ac:spMk id="14" creationId="{CF4920EE-4517-5BBB-8485-BFAD1F0B2270}"/>
          </ac:spMkLst>
        </pc:spChg>
        <pc:spChg chg="add mod">
          <ac:chgData name="TAN Mei Yi [Harrisdale Senior High School]" userId="f9f029c9-d743-4d60-9f2c-e74bdec1ab07" providerId="ADAL" clId="{852031B6-0B84-407F-A52B-054735AE8AC5}" dt="2023-05-19T00:31:21.683" v="700" actId="403"/>
          <ac:spMkLst>
            <pc:docMk/>
            <pc:sldMk cId="479273064" sldId="335"/>
            <ac:spMk id="15" creationId="{B5BD3296-D332-F4E7-D24A-35BEFA5696DE}"/>
          </ac:spMkLst>
        </pc:spChg>
        <pc:spChg chg="add mod">
          <ac:chgData name="TAN Mei Yi [Harrisdale Senior High School]" userId="f9f029c9-d743-4d60-9f2c-e74bdec1ab07" providerId="ADAL" clId="{852031B6-0B84-407F-A52B-054735AE8AC5}" dt="2023-05-19T00:31:25.893" v="701" actId="1076"/>
          <ac:spMkLst>
            <pc:docMk/>
            <pc:sldMk cId="479273064" sldId="335"/>
            <ac:spMk id="16" creationId="{55F311AC-E1C5-9207-5554-F657B2FE8ECF}"/>
          </ac:spMkLst>
        </pc:spChg>
        <pc:spChg chg="add mod">
          <ac:chgData name="TAN Mei Yi [Harrisdale Senior High School]" userId="f9f029c9-d743-4d60-9f2c-e74bdec1ab07" providerId="ADAL" clId="{852031B6-0B84-407F-A52B-054735AE8AC5}" dt="2023-05-19T00:31:16.785" v="698" actId="1076"/>
          <ac:spMkLst>
            <pc:docMk/>
            <pc:sldMk cId="479273064" sldId="335"/>
            <ac:spMk id="17" creationId="{68DC5E93-B50F-9854-74D3-BA309916D19B}"/>
          </ac:spMkLst>
        </pc:spChg>
        <pc:spChg chg="add mod">
          <ac:chgData name="TAN Mei Yi [Harrisdale Senior High School]" userId="f9f029c9-d743-4d60-9f2c-e74bdec1ab07" providerId="ADAL" clId="{852031B6-0B84-407F-A52B-054735AE8AC5}" dt="2023-05-19T00:31:47.433" v="709" actId="1076"/>
          <ac:spMkLst>
            <pc:docMk/>
            <pc:sldMk cId="479273064" sldId="335"/>
            <ac:spMk id="18" creationId="{6317284D-9FE2-CC5B-EDFC-7C4490D34B88}"/>
          </ac:spMkLst>
        </pc:spChg>
        <pc:picChg chg="add mod">
          <ac:chgData name="TAN Mei Yi [Harrisdale Senior High School]" userId="f9f029c9-d743-4d60-9f2c-e74bdec1ab07" providerId="ADAL" clId="{852031B6-0B84-407F-A52B-054735AE8AC5}" dt="2023-05-19T00:27:52.863" v="610" actId="1076"/>
          <ac:picMkLst>
            <pc:docMk/>
            <pc:sldMk cId="479273064" sldId="335"/>
            <ac:picMk id="7" creationId="{D71806CB-C836-0B5B-5AEE-4981F82DCD6F}"/>
          </ac:picMkLst>
        </pc:picChg>
      </pc:sldChg>
      <pc:sldChg chg="modSp add del mod">
        <pc:chgData name="TAN Mei Yi [Harrisdale Senior High School]" userId="f9f029c9-d743-4d60-9f2c-e74bdec1ab07" providerId="ADAL" clId="{852031B6-0B84-407F-A52B-054735AE8AC5}" dt="2023-05-19T01:30:46.311" v="1298" actId="47"/>
        <pc:sldMkLst>
          <pc:docMk/>
          <pc:sldMk cId="60238435" sldId="336"/>
        </pc:sldMkLst>
        <pc:spChg chg="mod">
          <ac:chgData name="TAN Mei Yi [Harrisdale Senior High School]" userId="f9f029c9-d743-4d60-9f2c-e74bdec1ab07" providerId="ADAL" clId="{852031B6-0B84-407F-A52B-054735AE8AC5}" dt="2023-05-19T01:04:02.808" v="845" actId="20577"/>
          <ac:spMkLst>
            <pc:docMk/>
            <pc:sldMk cId="60238435" sldId="336"/>
            <ac:spMk id="6" creationId="{79EC3517-C783-4B17-8028-E41A2676D2C0}"/>
          </ac:spMkLst>
        </pc:spChg>
      </pc:sldChg>
      <pc:sldChg chg="addSp delSp modSp add mod delAnim modAnim">
        <pc:chgData name="TAN Mei Yi [Harrisdale Senior High School]" userId="f9f029c9-d743-4d60-9f2c-e74bdec1ab07" providerId="ADAL" clId="{852031B6-0B84-407F-A52B-054735AE8AC5}" dt="2023-05-19T01:49:53.090" v="1772" actId="20577"/>
        <pc:sldMkLst>
          <pc:docMk/>
          <pc:sldMk cId="391395013" sldId="336"/>
        </pc:sldMkLst>
        <pc:spChg chg="mod">
          <ac:chgData name="TAN Mei Yi [Harrisdale Senior High School]" userId="f9f029c9-d743-4d60-9f2c-e74bdec1ab07" providerId="ADAL" clId="{852031B6-0B84-407F-A52B-054735AE8AC5}" dt="2023-05-19T01:43:34.806" v="1499" actId="20577"/>
          <ac:spMkLst>
            <pc:docMk/>
            <pc:sldMk cId="391395013" sldId="336"/>
            <ac:spMk id="3" creationId="{00000000-0000-0000-0000-000000000000}"/>
          </ac:spMkLst>
        </pc:spChg>
        <pc:spChg chg="mod">
          <ac:chgData name="TAN Mei Yi [Harrisdale Senior High School]" userId="f9f029c9-d743-4d60-9f2c-e74bdec1ab07" providerId="ADAL" clId="{852031B6-0B84-407F-A52B-054735AE8AC5}" dt="2023-05-19T01:45:22.621" v="1521" actId="1076"/>
          <ac:spMkLst>
            <pc:docMk/>
            <pc:sldMk cId="391395013" sldId="336"/>
            <ac:spMk id="4" creationId="{00000000-0000-0000-0000-000000000000}"/>
          </ac:spMkLst>
        </pc:spChg>
        <pc:spChg chg="del">
          <ac:chgData name="TAN Mei Yi [Harrisdale Senior High School]" userId="f9f029c9-d743-4d60-9f2c-e74bdec1ab07" providerId="ADAL" clId="{852031B6-0B84-407F-A52B-054735AE8AC5}" dt="2023-05-19T01:45:00.397" v="1500" actId="478"/>
          <ac:spMkLst>
            <pc:docMk/>
            <pc:sldMk cId="391395013" sldId="336"/>
            <ac:spMk id="5" creationId="{AAF184DC-0BFF-8EC1-3C9C-86D56EBDCC4F}"/>
          </ac:spMkLst>
        </pc:spChg>
        <pc:spChg chg="del">
          <ac:chgData name="TAN Mei Yi [Harrisdale Senior High School]" userId="f9f029c9-d743-4d60-9f2c-e74bdec1ab07" providerId="ADAL" clId="{852031B6-0B84-407F-A52B-054735AE8AC5}" dt="2023-05-19T01:45:00.397" v="1500" actId="478"/>
          <ac:spMkLst>
            <pc:docMk/>
            <pc:sldMk cId="391395013" sldId="336"/>
            <ac:spMk id="6" creationId="{827188B0-6C24-3AFA-733D-887C9F56C7BE}"/>
          </ac:spMkLst>
        </pc:spChg>
        <pc:spChg chg="add mod">
          <ac:chgData name="TAN Mei Yi [Harrisdale Senior High School]" userId="f9f029c9-d743-4d60-9f2c-e74bdec1ab07" providerId="ADAL" clId="{852031B6-0B84-407F-A52B-054735AE8AC5}" dt="2023-05-19T01:46:16.706" v="1563" actId="1076"/>
          <ac:spMkLst>
            <pc:docMk/>
            <pc:sldMk cId="391395013" sldId="336"/>
            <ac:spMk id="7" creationId="{D3B8D42C-6825-2C47-A1EF-F4C46E17D5A2}"/>
          </ac:spMkLst>
        </pc:spChg>
        <pc:spChg chg="del">
          <ac:chgData name="TAN Mei Yi [Harrisdale Senior High School]" userId="f9f029c9-d743-4d60-9f2c-e74bdec1ab07" providerId="ADAL" clId="{852031B6-0B84-407F-A52B-054735AE8AC5}" dt="2023-05-19T01:45:00.397" v="1500" actId="478"/>
          <ac:spMkLst>
            <pc:docMk/>
            <pc:sldMk cId="391395013" sldId="336"/>
            <ac:spMk id="8" creationId="{FEA5452F-181C-6C30-4528-1D470BF37D35}"/>
          </ac:spMkLst>
        </pc:spChg>
        <pc:spChg chg="del">
          <ac:chgData name="TAN Mei Yi [Harrisdale Senior High School]" userId="f9f029c9-d743-4d60-9f2c-e74bdec1ab07" providerId="ADAL" clId="{852031B6-0B84-407F-A52B-054735AE8AC5}" dt="2023-05-19T01:45:25.098" v="1522" actId="478"/>
          <ac:spMkLst>
            <pc:docMk/>
            <pc:sldMk cId="391395013" sldId="336"/>
            <ac:spMk id="9" creationId="{60208F7A-5A4A-C39F-52BD-2431A424AC30}"/>
          </ac:spMkLst>
        </pc:spChg>
        <pc:spChg chg="del">
          <ac:chgData name="TAN Mei Yi [Harrisdale Senior High School]" userId="f9f029c9-d743-4d60-9f2c-e74bdec1ab07" providerId="ADAL" clId="{852031B6-0B84-407F-A52B-054735AE8AC5}" dt="2023-05-19T01:45:25.098" v="1522" actId="478"/>
          <ac:spMkLst>
            <pc:docMk/>
            <pc:sldMk cId="391395013" sldId="336"/>
            <ac:spMk id="10" creationId="{0E542C80-6136-9CFD-2AD8-3B3FCC1C310F}"/>
          </ac:spMkLst>
        </pc:spChg>
        <pc:spChg chg="del">
          <ac:chgData name="TAN Mei Yi [Harrisdale Senior High School]" userId="f9f029c9-d743-4d60-9f2c-e74bdec1ab07" providerId="ADAL" clId="{852031B6-0B84-407F-A52B-054735AE8AC5}" dt="2023-05-19T01:45:25.098" v="1522" actId="478"/>
          <ac:spMkLst>
            <pc:docMk/>
            <pc:sldMk cId="391395013" sldId="336"/>
            <ac:spMk id="11" creationId="{D4F960CD-F2FE-2298-6950-64DBFD12D703}"/>
          </ac:spMkLst>
        </pc:spChg>
        <pc:spChg chg="mod">
          <ac:chgData name="TAN Mei Yi [Harrisdale Senior High School]" userId="f9f029c9-d743-4d60-9f2c-e74bdec1ab07" providerId="ADAL" clId="{852031B6-0B84-407F-A52B-054735AE8AC5}" dt="2023-05-19T01:45:50.581" v="1548" actId="1076"/>
          <ac:spMkLst>
            <pc:docMk/>
            <pc:sldMk cId="391395013" sldId="336"/>
            <ac:spMk id="12" creationId="{2EABE43C-8E99-ED85-C895-BFEF4B8AC57D}"/>
          </ac:spMkLst>
        </pc:spChg>
        <pc:spChg chg="add mod">
          <ac:chgData name="TAN Mei Yi [Harrisdale Senior High School]" userId="f9f029c9-d743-4d60-9f2c-e74bdec1ab07" providerId="ADAL" clId="{852031B6-0B84-407F-A52B-054735AE8AC5}" dt="2023-05-19T01:46:30.084" v="1574" actId="1076"/>
          <ac:spMkLst>
            <pc:docMk/>
            <pc:sldMk cId="391395013" sldId="336"/>
            <ac:spMk id="13" creationId="{FA826607-00B6-5F21-8CF6-18C227E9179C}"/>
          </ac:spMkLst>
        </pc:spChg>
        <pc:spChg chg="add mod">
          <ac:chgData name="TAN Mei Yi [Harrisdale Senior High School]" userId="f9f029c9-d743-4d60-9f2c-e74bdec1ab07" providerId="ADAL" clId="{852031B6-0B84-407F-A52B-054735AE8AC5}" dt="2023-05-19T01:47:02.761" v="1599" actId="20577"/>
          <ac:spMkLst>
            <pc:docMk/>
            <pc:sldMk cId="391395013" sldId="336"/>
            <ac:spMk id="14" creationId="{586CBBF0-5E31-8DDB-9346-DC8E82995520}"/>
          </ac:spMkLst>
        </pc:spChg>
        <pc:spChg chg="add mod">
          <ac:chgData name="TAN Mei Yi [Harrisdale Senior High School]" userId="f9f029c9-d743-4d60-9f2c-e74bdec1ab07" providerId="ADAL" clId="{852031B6-0B84-407F-A52B-054735AE8AC5}" dt="2023-05-19T01:48:34.472" v="1641" actId="1076"/>
          <ac:spMkLst>
            <pc:docMk/>
            <pc:sldMk cId="391395013" sldId="336"/>
            <ac:spMk id="15" creationId="{3F8DA46C-FCE2-AAC1-C338-7506FB6F4474}"/>
          </ac:spMkLst>
        </pc:spChg>
        <pc:spChg chg="add mod">
          <ac:chgData name="TAN Mei Yi [Harrisdale Senior High School]" userId="f9f029c9-d743-4d60-9f2c-e74bdec1ab07" providerId="ADAL" clId="{852031B6-0B84-407F-A52B-054735AE8AC5}" dt="2023-05-19T01:49:19.958" v="1732" actId="14100"/>
          <ac:spMkLst>
            <pc:docMk/>
            <pc:sldMk cId="391395013" sldId="336"/>
            <ac:spMk id="16" creationId="{699B1113-7ED3-6898-C7B2-C0097C60A698}"/>
          </ac:spMkLst>
        </pc:spChg>
        <pc:spChg chg="add mod">
          <ac:chgData name="TAN Mei Yi [Harrisdale Senior High School]" userId="f9f029c9-d743-4d60-9f2c-e74bdec1ab07" providerId="ADAL" clId="{852031B6-0B84-407F-A52B-054735AE8AC5}" dt="2023-05-19T01:49:29.412" v="1750" actId="20577"/>
          <ac:spMkLst>
            <pc:docMk/>
            <pc:sldMk cId="391395013" sldId="336"/>
            <ac:spMk id="17" creationId="{E85C15EB-E375-2153-C1EC-E4B03FBDDAEF}"/>
          </ac:spMkLst>
        </pc:spChg>
        <pc:spChg chg="add mod">
          <ac:chgData name="TAN Mei Yi [Harrisdale Senior High School]" userId="f9f029c9-d743-4d60-9f2c-e74bdec1ab07" providerId="ADAL" clId="{852031B6-0B84-407F-A52B-054735AE8AC5}" dt="2023-05-19T01:49:45.362" v="1764" actId="1076"/>
          <ac:spMkLst>
            <pc:docMk/>
            <pc:sldMk cId="391395013" sldId="336"/>
            <ac:spMk id="18" creationId="{86467B45-9E00-AF2D-C543-BBFD8F7CC030}"/>
          </ac:spMkLst>
        </pc:spChg>
        <pc:spChg chg="add mod">
          <ac:chgData name="TAN Mei Yi [Harrisdale Senior High School]" userId="f9f029c9-d743-4d60-9f2c-e74bdec1ab07" providerId="ADAL" clId="{852031B6-0B84-407F-A52B-054735AE8AC5}" dt="2023-05-19T01:49:53.090" v="1772" actId="20577"/>
          <ac:spMkLst>
            <pc:docMk/>
            <pc:sldMk cId="391395013" sldId="336"/>
            <ac:spMk id="19" creationId="{50CBCB52-A823-C28F-D997-758182807019}"/>
          </ac:spMkLst>
        </pc:spChg>
      </pc:sldChg>
      <pc:sldChg chg="addSp delSp modSp add mod delAnim modAnim">
        <pc:chgData name="TAN Mei Yi [Harrisdale Senior High School]" userId="f9f029c9-d743-4d60-9f2c-e74bdec1ab07" providerId="ADAL" clId="{852031B6-0B84-407F-A52B-054735AE8AC5}" dt="2023-05-19T01:55:15.158" v="1997" actId="20577"/>
        <pc:sldMkLst>
          <pc:docMk/>
          <pc:sldMk cId="1857984037" sldId="337"/>
        </pc:sldMkLst>
        <pc:spChg chg="mod">
          <ac:chgData name="TAN Mei Yi [Harrisdale Senior High School]" userId="f9f029c9-d743-4d60-9f2c-e74bdec1ab07" providerId="ADAL" clId="{852031B6-0B84-407F-A52B-054735AE8AC5}" dt="2023-05-19T01:51:24.657" v="1845" actId="20577"/>
          <ac:spMkLst>
            <pc:docMk/>
            <pc:sldMk cId="1857984037" sldId="337"/>
            <ac:spMk id="3" creationId="{00000000-0000-0000-0000-000000000000}"/>
          </ac:spMkLst>
        </pc:spChg>
        <pc:spChg chg="mod">
          <ac:chgData name="TAN Mei Yi [Harrisdale Senior High School]" userId="f9f029c9-d743-4d60-9f2c-e74bdec1ab07" providerId="ADAL" clId="{852031B6-0B84-407F-A52B-054735AE8AC5}" dt="2023-05-19T01:51:55.064" v="1850" actId="6549"/>
          <ac:spMkLst>
            <pc:docMk/>
            <pc:sldMk cId="1857984037" sldId="337"/>
            <ac:spMk id="4" creationId="{00000000-0000-0000-0000-000000000000}"/>
          </ac:spMkLst>
        </pc:spChg>
        <pc:spChg chg="add mod">
          <ac:chgData name="TAN Mei Yi [Harrisdale Senior High School]" userId="f9f029c9-d743-4d60-9f2c-e74bdec1ab07" providerId="ADAL" clId="{852031B6-0B84-407F-A52B-054735AE8AC5}" dt="2023-05-19T01:53:43.906" v="1903" actId="1076"/>
          <ac:spMkLst>
            <pc:docMk/>
            <pc:sldMk cId="1857984037" sldId="337"/>
            <ac:spMk id="5" creationId="{AAE2C870-2A14-B8B7-7ED6-D6886502B6C1}"/>
          </ac:spMkLst>
        </pc:spChg>
        <pc:spChg chg="add mod">
          <ac:chgData name="TAN Mei Yi [Harrisdale Senior High School]" userId="f9f029c9-d743-4d60-9f2c-e74bdec1ab07" providerId="ADAL" clId="{852031B6-0B84-407F-A52B-054735AE8AC5}" dt="2023-05-19T01:53:56.132" v="1911" actId="1076"/>
          <ac:spMkLst>
            <pc:docMk/>
            <pc:sldMk cId="1857984037" sldId="337"/>
            <ac:spMk id="6" creationId="{9B76ECD3-940A-50FD-664A-CE02233C5388}"/>
          </ac:spMkLst>
        </pc:spChg>
        <pc:spChg chg="mod">
          <ac:chgData name="TAN Mei Yi [Harrisdale Senior High School]" userId="f9f029c9-d743-4d60-9f2c-e74bdec1ab07" providerId="ADAL" clId="{852031B6-0B84-407F-A52B-054735AE8AC5}" dt="2023-05-19T01:52:33.945" v="1863" actId="1076"/>
          <ac:spMkLst>
            <pc:docMk/>
            <pc:sldMk cId="1857984037" sldId="337"/>
            <ac:spMk id="7" creationId="{D3B8D42C-6825-2C47-A1EF-F4C46E17D5A2}"/>
          </ac:spMkLst>
        </pc:spChg>
        <pc:spChg chg="add mod">
          <ac:chgData name="TAN Mei Yi [Harrisdale Senior High School]" userId="f9f029c9-d743-4d60-9f2c-e74bdec1ab07" providerId="ADAL" clId="{852031B6-0B84-407F-A52B-054735AE8AC5}" dt="2023-05-19T01:54:02.139" v="1918" actId="27636"/>
          <ac:spMkLst>
            <pc:docMk/>
            <pc:sldMk cId="1857984037" sldId="337"/>
            <ac:spMk id="8" creationId="{6356B4FC-A089-B39B-A6FB-8496261A3A79}"/>
          </ac:spMkLst>
        </pc:spChg>
        <pc:spChg chg="add mod">
          <ac:chgData name="TAN Mei Yi [Harrisdale Senior High School]" userId="f9f029c9-d743-4d60-9f2c-e74bdec1ab07" providerId="ADAL" clId="{852031B6-0B84-407F-A52B-054735AE8AC5}" dt="2023-05-19T01:54:23.973" v="1946" actId="20577"/>
          <ac:spMkLst>
            <pc:docMk/>
            <pc:sldMk cId="1857984037" sldId="337"/>
            <ac:spMk id="9" creationId="{8BD902FE-44E9-042F-47A3-DCEDE2B9A07D}"/>
          </ac:spMkLst>
        </pc:spChg>
        <pc:spChg chg="add mod">
          <ac:chgData name="TAN Mei Yi [Harrisdale Senior High School]" userId="f9f029c9-d743-4d60-9f2c-e74bdec1ab07" providerId="ADAL" clId="{852031B6-0B84-407F-A52B-054735AE8AC5}" dt="2023-05-19T01:54:44.708" v="1967" actId="1076"/>
          <ac:spMkLst>
            <pc:docMk/>
            <pc:sldMk cId="1857984037" sldId="337"/>
            <ac:spMk id="10" creationId="{311EFAB2-A87C-6C1F-0E56-37C4D1D06BF6}"/>
          </ac:spMkLst>
        </pc:spChg>
        <pc:spChg chg="add mod">
          <ac:chgData name="TAN Mei Yi [Harrisdale Senior High School]" userId="f9f029c9-d743-4d60-9f2c-e74bdec1ab07" providerId="ADAL" clId="{852031B6-0B84-407F-A52B-054735AE8AC5}" dt="2023-05-19T01:55:05.693" v="1982" actId="1076"/>
          <ac:spMkLst>
            <pc:docMk/>
            <pc:sldMk cId="1857984037" sldId="337"/>
            <ac:spMk id="11" creationId="{1B27AA83-DC33-52A0-EC14-C1D41A9D93E9}"/>
          </ac:spMkLst>
        </pc:spChg>
        <pc:spChg chg="mod">
          <ac:chgData name="TAN Mei Yi [Harrisdale Senior High School]" userId="f9f029c9-d743-4d60-9f2c-e74bdec1ab07" providerId="ADAL" clId="{852031B6-0B84-407F-A52B-054735AE8AC5}" dt="2023-05-19T01:52:23.732" v="1858" actId="14100"/>
          <ac:spMkLst>
            <pc:docMk/>
            <pc:sldMk cId="1857984037" sldId="337"/>
            <ac:spMk id="12" creationId="{2EABE43C-8E99-ED85-C895-BFEF4B8AC57D}"/>
          </ac:spMkLst>
        </pc:spChg>
        <pc:spChg chg="del">
          <ac:chgData name="TAN Mei Yi [Harrisdale Senior High School]" userId="f9f029c9-d743-4d60-9f2c-e74bdec1ab07" providerId="ADAL" clId="{852031B6-0B84-407F-A52B-054735AE8AC5}" dt="2023-05-19T01:52:36.891" v="1864" actId="478"/>
          <ac:spMkLst>
            <pc:docMk/>
            <pc:sldMk cId="1857984037" sldId="337"/>
            <ac:spMk id="13" creationId="{FA826607-00B6-5F21-8CF6-18C227E9179C}"/>
          </ac:spMkLst>
        </pc:spChg>
        <pc:spChg chg="mod">
          <ac:chgData name="TAN Mei Yi [Harrisdale Senior High School]" userId="f9f029c9-d743-4d60-9f2c-e74bdec1ab07" providerId="ADAL" clId="{852031B6-0B84-407F-A52B-054735AE8AC5}" dt="2023-05-19T01:53:25.841" v="1887" actId="1076"/>
          <ac:spMkLst>
            <pc:docMk/>
            <pc:sldMk cId="1857984037" sldId="337"/>
            <ac:spMk id="14" creationId="{586CBBF0-5E31-8DDB-9346-DC8E82995520}"/>
          </ac:spMkLst>
        </pc:spChg>
        <pc:spChg chg="del">
          <ac:chgData name="TAN Mei Yi [Harrisdale Senior High School]" userId="f9f029c9-d743-4d60-9f2c-e74bdec1ab07" providerId="ADAL" clId="{852031B6-0B84-407F-A52B-054735AE8AC5}" dt="2023-05-19T01:53:00.195" v="1865" actId="478"/>
          <ac:spMkLst>
            <pc:docMk/>
            <pc:sldMk cId="1857984037" sldId="337"/>
            <ac:spMk id="15" creationId="{3F8DA46C-FCE2-AAC1-C338-7506FB6F4474}"/>
          </ac:spMkLst>
        </pc:spChg>
        <pc:spChg chg="del">
          <ac:chgData name="TAN Mei Yi [Harrisdale Senior High School]" userId="f9f029c9-d743-4d60-9f2c-e74bdec1ab07" providerId="ADAL" clId="{852031B6-0B84-407F-A52B-054735AE8AC5}" dt="2023-05-19T01:53:00.195" v="1865" actId="478"/>
          <ac:spMkLst>
            <pc:docMk/>
            <pc:sldMk cId="1857984037" sldId="337"/>
            <ac:spMk id="16" creationId="{699B1113-7ED3-6898-C7B2-C0097C60A698}"/>
          </ac:spMkLst>
        </pc:spChg>
        <pc:spChg chg="del">
          <ac:chgData name="TAN Mei Yi [Harrisdale Senior High School]" userId="f9f029c9-d743-4d60-9f2c-e74bdec1ab07" providerId="ADAL" clId="{852031B6-0B84-407F-A52B-054735AE8AC5}" dt="2023-05-19T01:53:00.195" v="1865" actId="478"/>
          <ac:spMkLst>
            <pc:docMk/>
            <pc:sldMk cId="1857984037" sldId="337"/>
            <ac:spMk id="17" creationId="{E85C15EB-E375-2153-C1EC-E4B03FBDDAEF}"/>
          </ac:spMkLst>
        </pc:spChg>
        <pc:spChg chg="del">
          <ac:chgData name="TAN Mei Yi [Harrisdale Senior High School]" userId="f9f029c9-d743-4d60-9f2c-e74bdec1ab07" providerId="ADAL" clId="{852031B6-0B84-407F-A52B-054735AE8AC5}" dt="2023-05-19T01:53:00.195" v="1865" actId="478"/>
          <ac:spMkLst>
            <pc:docMk/>
            <pc:sldMk cId="1857984037" sldId="337"/>
            <ac:spMk id="18" creationId="{86467B45-9E00-AF2D-C543-BBFD8F7CC030}"/>
          </ac:spMkLst>
        </pc:spChg>
        <pc:spChg chg="del">
          <ac:chgData name="TAN Mei Yi [Harrisdale Senior High School]" userId="f9f029c9-d743-4d60-9f2c-e74bdec1ab07" providerId="ADAL" clId="{852031B6-0B84-407F-A52B-054735AE8AC5}" dt="2023-05-19T01:53:00.195" v="1865" actId="478"/>
          <ac:spMkLst>
            <pc:docMk/>
            <pc:sldMk cId="1857984037" sldId="337"/>
            <ac:spMk id="19" creationId="{50CBCB52-A823-C28F-D997-758182807019}"/>
          </ac:spMkLst>
        </pc:spChg>
        <pc:spChg chg="add mod">
          <ac:chgData name="TAN Mei Yi [Harrisdale Senior High School]" userId="f9f029c9-d743-4d60-9f2c-e74bdec1ab07" providerId="ADAL" clId="{852031B6-0B84-407F-A52B-054735AE8AC5}" dt="2023-05-19T01:55:15.158" v="1997" actId="20577"/>
          <ac:spMkLst>
            <pc:docMk/>
            <pc:sldMk cId="1857984037" sldId="337"/>
            <ac:spMk id="20" creationId="{E4425231-7B0E-3E66-1E21-CB0000DC1296}"/>
          </ac:spMkLst>
        </pc:spChg>
      </pc:sldChg>
      <pc:sldChg chg="addSp delSp modSp add mod delAnim modAnim">
        <pc:chgData name="TAN Mei Yi [Harrisdale Senior High School]" userId="f9f029c9-d743-4d60-9f2c-e74bdec1ab07" providerId="ADAL" clId="{852031B6-0B84-407F-A52B-054735AE8AC5}" dt="2023-05-19T02:10:03.675" v="2602"/>
        <pc:sldMkLst>
          <pc:docMk/>
          <pc:sldMk cId="235913357" sldId="338"/>
        </pc:sldMkLst>
        <pc:spChg chg="mod">
          <ac:chgData name="TAN Mei Yi [Harrisdale Senior High School]" userId="f9f029c9-d743-4d60-9f2c-e74bdec1ab07" providerId="ADAL" clId="{852031B6-0B84-407F-A52B-054735AE8AC5}" dt="2023-05-19T02:05:31.664" v="2384" actId="20577"/>
          <ac:spMkLst>
            <pc:docMk/>
            <pc:sldMk cId="235913357" sldId="338"/>
            <ac:spMk id="3" creationId="{00000000-0000-0000-0000-000000000000}"/>
          </ac:spMkLst>
        </pc:spChg>
        <pc:spChg chg="mod">
          <ac:chgData name="TAN Mei Yi [Harrisdale Senior High School]" userId="f9f029c9-d743-4d60-9f2c-e74bdec1ab07" providerId="ADAL" clId="{852031B6-0B84-407F-A52B-054735AE8AC5}" dt="2023-05-19T02:05:27.692" v="2380" actId="20577"/>
          <ac:spMkLst>
            <pc:docMk/>
            <pc:sldMk cId="235913357" sldId="338"/>
            <ac:spMk id="4" creationId="{00000000-0000-0000-0000-000000000000}"/>
          </ac:spMkLst>
        </pc:spChg>
        <pc:spChg chg="del">
          <ac:chgData name="TAN Mei Yi [Harrisdale Senior High School]" userId="f9f029c9-d743-4d60-9f2c-e74bdec1ab07" providerId="ADAL" clId="{852031B6-0B84-407F-A52B-054735AE8AC5}" dt="2023-05-19T01:58:01.351" v="2080" actId="478"/>
          <ac:spMkLst>
            <pc:docMk/>
            <pc:sldMk cId="235913357" sldId="338"/>
            <ac:spMk id="5" creationId="{AAE2C870-2A14-B8B7-7ED6-D6886502B6C1}"/>
          </ac:spMkLst>
        </pc:spChg>
        <pc:spChg chg="del">
          <ac:chgData name="TAN Mei Yi [Harrisdale Senior High School]" userId="f9f029c9-d743-4d60-9f2c-e74bdec1ab07" providerId="ADAL" clId="{852031B6-0B84-407F-A52B-054735AE8AC5}" dt="2023-05-19T01:58:01.351" v="2080" actId="478"/>
          <ac:spMkLst>
            <pc:docMk/>
            <pc:sldMk cId="235913357" sldId="338"/>
            <ac:spMk id="6" creationId="{9B76ECD3-940A-50FD-664A-CE02233C5388}"/>
          </ac:spMkLst>
        </pc:spChg>
        <pc:spChg chg="mod">
          <ac:chgData name="TAN Mei Yi [Harrisdale Senior High School]" userId="f9f029c9-d743-4d60-9f2c-e74bdec1ab07" providerId="ADAL" clId="{852031B6-0B84-407F-A52B-054735AE8AC5}" dt="2023-05-19T02:03:29.178" v="2282" actId="20577"/>
          <ac:spMkLst>
            <pc:docMk/>
            <pc:sldMk cId="235913357" sldId="338"/>
            <ac:spMk id="7" creationId="{D3B8D42C-6825-2C47-A1EF-F4C46E17D5A2}"/>
          </ac:spMkLst>
        </pc:spChg>
        <pc:spChg chg="del">
          <ac:chgData name="TAN Mei Yi [Harrisdale Senior High School]" userId="f9f029c9-d743-4d60-9f2c-e74bdec1ab07" providerId="ADAL" clId="{852031B6-0B84-407F-A52B-054735AE8AC5}" dt="2023-05-19T01:58:01.351" v="2080" actId="478"/>
          <ac:spMkLst>
            <pc:docMk/>
            <pc:sldMk cId="235913357" sldId="338"/>
            <ac:spMk id="8" creationId="{6356B4FC-A089-B39B-A6FB-8496261A3A79}"/>
          </ac:spMkLst>
        </pc:spChg>
        <pc:spChg chg="del">
          <ac:chgData name="TAN Mei Yi [Harrisdale Senior High School]" userId="f9f029c9-d743-4d60-9f2c-e74bdec1ab07" providerId="ADAL" clId="{852031B6-0B84-407F-A52B-054735AE8AC5}" dt="2023-05-19T01:58:04.102" v="2081" actId="478"/>
          <ac:spMkLst>
            <pc:docMk/>
            <pc:sldMk cId="235913357" sldId="338"/>
            <ac:spMk id="9" creationId="{8BD902FE-44E9-042F-47A3-DCEDE2B9A07D}"/>
          </ac:spMkLst>
        </pc:spChg>
        <pc:spChg chg="del">
          <ac:chgData name="TAN Mei Yi [Harrisdale Senior High School]" userId="f9f029c9-d743-4d60-9f2c-e74bdec1ab07" providerId="ADAL" clId="{852031B6-0B84-407F-A52B-054735AE8AC5}" dt="2023-05-19T01:58:04.102" v="2081" actId="478"/>
          <ac:spMkLst>
            <pc:docMk/>
            <pc:sldMk cId="235913357" sldId="338"/>
            <ac:spMk id="10" creationId="{311EFAB2-A87C-6C1F-0E56-37C4D1D06BF6}"/>
          </ac:spMkLst>
        </pc:spChg>
        <pc:spChg chg="del">
          <ac:chgData name="TAN Mei Yi [Harrisdale Senior High School]" userId="f9f029c9-d743-4d60-9f2c-e74bdec1ab07" providerId="ADAL" clId="{852031B6-0B84-407F-A52B-054735AE8AC5}" dt="2023-05-19T01:58:04.102" v="2081" actId="478"/>
          <ac:spMkLst>
            <pc:docMk/>
            <pc:sldMk cId="235913357" sldId="338"/>
            <ac:spMk id="11" creationId="{1B27AA83-DC33-52A0-EC14-C1D41A9D93E9}"/>
          </ac:spMkLst>
        </pc:spChg>
        <pc:spChg chg="mod">
          <ac:chgData name="TAN Mei Yi [Harrisdale Senior High School]" userId="f9f029c9-d743-4d60-9f2c-e74bdec1ab07" providerId="ADAL" clId="{852031B6-0B84-407F-A52B-054735AE8AC5}" dt="2023-05-19T02:05:23.104" v="2376" actId="20577"/>
          <ac:spMkLst>
            <pc:docMk/>
            <pc:sldMk cId="235913357" sldId="338"/>
            <ac:spMk id="12" creationId="{2EABE43C-8E99-ED85-C895-BFEF4B8AC57D}"/>
          </ac:spMkLst>
        </pc:spChg>
        <pc:spChg chg="add mod">
          <ac:chgData name="TAN Mei Yi [Harrisdale Senior High School]" userId="f9f029c9-d743-4d60-9f2c-e74bdec1ab07" providerId="ADAL" clId="{852031B6-0B84-407F-A52B-054735AE8AC5}" dt="2023-05-19T02:03:25.483" v="2278" actId="20577"/>
          <ac:spMkLst>
            <pc:docMk/>
            <pc:sldMk cId="235913357" sldId="338"/>
            <ac:spMk id="13" creationId="{47C6F0AC-5BB8-9BDB-C80E-54B49D48AF47}"/>
          </ac:spMkLst>
        </pc:spChg>
        <pc:spChg chg="del">
          <ac:chgData name="TAN Mei Yi [Harrisdale Senior High School]" userId="f9f029c9-d743-4d60-9f2c-e74bdec1ab07" providerId="ADAL" clId="{852031B6-0B84-407F-A52B-054735AE8AC5}" dt="2023-05-19T01:58:01.351" v="2080" actId="478"/>
          <ac:spMkLst>
            <pc:docMk/>
            <pc:sldMk cId="235913357" sldId="338"/>
            <ac:spMk id="14" creationId="{586CBBF0-5E31-8DDB-9346-DC8E82995520}"/>
          </ac:spMkLst>
        </pc:spChg>
        <pc:spChg chg="add mod">
          <ac:chgData name="TAN Mei Yi [Harrisdale Senior High School]" userId="f9f029c9-d743-4d60-9f2c-e74bdec1ab07" providerId="ADAL" clId="{852031B6-0B84-407F-A52B-054735AE8AC5}" dt="2023-05-19T02:03:47.957" v="2284" actId="20577"/>
          <ac:spMkLst>
            <pc:docMk/>
            <pc:sldMk cId="235913357" sldId="338"/>
            <ac:spMk id="15" creationId="{4C7F089A-C19F-EFCF-15B2-DFC0F25C296B}"/>
          </ac:spMkLst>
        </pc:spChg>
        <pc:spChg chg="add mod">
          <ac:chgData name="TAN Mei Yi [Harrisdale Senior High School]" userId="f9f029c9-d743-4d60-9f2c-e74bdec1ab07" providerId="ADAL" clId="{852031B6-0B84-407F-A52B-054735AE8AC5}" dt="2023-05-19T02:03:54.616" v="2289" actId="20577"/>
          <ac:spMkLst>
            <pc:docMk/>
            <pc:sldMk cId="235913357" sldId="338"/>
            <ac:spMk id="16" creationId="{A0719605-845E-24BE-7841-5D4B47C7B7FF}"/>
          </ac:spMkLst>
        </pc:spChg>
        <pc:spChg chg="add mod">
          <ac:chgData name="TAN Mei Yi [Harrisdale Senior High School]" userId="f9f029c9-d743-4d60-9f2c-e74bdec1ab07" providerId="ADAL" clId="{852031B6-0B84-407F-A52B-054735AE8AC5}" dt="2023-05-19T02:06:46.035" v="2501" actId="20577"/>
          <ac:spMkLst>
            <pc:docMk/>
            <pc:sldMk cId="235913357" sldId="338"/>
            <ac:spMk id="17" creationId="{BB96A6BF-C3B8-249E-6141-9150C394B383}"/>
          </ac:spMkLst>
        </pc:spChg>
        <pc:spChg chg="add mod">
          <ac:chgData name="TAN Mei Yi [Harrisdale Senior High School]" userId="f9f029c9-d743-4d60-9f2c-e74bdec1ab07" providerId="ADAL" clId="{852031B6-0B84-407F-A52B-054735AE8AC5}" dt="2023-05-19T02:07:57.410" v="2529" actId="20577"/>
          <ac:spMkLst>
            <pc:docMk/>
            <pc:sldMk cId="235913357" sldId="338"/>
            <ac:spMk id="18" creationId="{0E026088-D44F-386E-0A86-E1929E11170E}"/>
          </ac:spMkLst>
        </pc:spChg>
        <pc:spChg chg="add mod">
          <ac:chgData name="TAN Mei Yi [Harrisdale Senior High School]" userId="f9f029c9-d743-4d60-9f2c-e74bdec1ab07" providerId="ADAL" clId="{852031B6-0B84-407F-A52B-054735AE8AC5}" dt="2023-05-19T02:08:22.312" v="2553" actId="14100"/>
          <ac:spMkLst>
            <pc:docMk/>
            <pc:sldMk cId="235913357" sldId="338"/>
            <ac:spMk id="19" creationId="{DC468970-8EA2-B0FE-151B-27A63A83E652}"/>
          </ac:spMkLst>
        </pc:spChg>
        <pc:spChg chg="del">
          <ac:chgData name="TAN Mei Yi [Harrisdale Senior High School]" userId="f9f029c9-d743-4d60-9f2c-e74bdec1ab07" providerId="ADAL" clId="{852031B6-0B84-407F-A52B-054735AE8AC5}" dt="2023-05-19T01:58:04.102" v="2081" actId="478"/>
          <ac:spMkLst>
            <pc:docMk/>
            <pc:sldMk cId="235913357" sldId="338"/>
            <ac:spMk id="20" creationId="{E4425231-7B0E-3E66-1E21-CB0000DC1296}"/>
          </ac:spMkLst>
        </pc:spChg>
        <pc:spChg chg="add mod">
          <ac:chgData name="TAN Mei Yi [Harrisdale Senior High School]" userId="f9f029c9-d743-4d60-9f2c-e74bdec1ab07" providerId="ADAL" clId="{852031B6-0B84-407F-A52B-054735AE8AC5}" dt="2023-05-19T02:08:42.301" v="2570" actId="20577"/>
          <ac:spMkLst>
            <pc:docMk/>
            <pc:sldMk cId="235913357" sldId="338"/>
            <ac:spMk id="21" creationId="{AF710CCA-94E4-D4E2-8949-F636A70A769D}"/>
          </ac:spMkLst>
        </pc:spChg>
        <pc:spChg chg="add mod">
          <ac:chgData name="TAN Mei Yi [Harrisdale Senior High School]" userId="f9f029c9-d743-4d60-9f2c-e74bdec1ab07" providerId="ADAL" clId="{852031B6-0B84-407F-A52B-054735AE8AC5}" dt="2023-05-19T02:09:00.753" v="2579" actId="1076"/>
          <ac:spMkLst>
            <pc:docMk/>
            <pc:sldMk cId="235913357" sldId="338"/>
            <ac:spMk id="22" creationId="{4F78F42B-8CF2-A754-B2DB-E9B536C608D4}"/>
          </ac:spMkLst>
        </pc:spChg>
        <pc:spChg chg="add mod">
          <ac:chgData name="TAN Mei Yi [Harrisdale Senior High School]" userId="f9f029c9-d743-4d60-9f2c-e74bdec1ab07" providerId="ADAL" clId="{852031B6-0B84-407F-A52B-054735AE8AC5}" dt="2023-05-19T02:09:13.143" v="2585" actId="1076"/>
          <ac:spMkLst>
            <pc:docMk/>
            <pc:sldMk cId="235913357" sldId="338"/>
            <ac:spMk id="23" creationId="{3A698FF8-9335-919F-CC4B-0D1818439965}"/>
          </ac:spMkLst>
        </pc:spChg>
        <pc:spChg chg="add mod">
          <ac:chgData name="TAN Mei Yi [Harrisdale Senior High School]" userId="f9f029c9-d743-4d60-9f2c-e74bdec1ab07" providerId="ADAL" clId="{852031B6-0B84-407F-A52B-054735AE8AC5}" dt="2023-05-19T02:09:22.953" v="2593" actId="27636"/>
          <ac:spMkLst>
            <pc:docMk/>
            <pc:sldMk cId="235913357" sldId="338"/>
            <ac:spMk id="24" creationId="{7AD76AC8-C0D9-3407-5DEB-0A4FE70EDF60}"/>
          </ac:spMkLst>
        </pc:spChg>
        <pc:picChg chg="add mod">
          <ac:chgData name="TAN Mei Yi [Harrisdale Senior High School]" userId="f9f029c9-d743-4d60-9f2c-e74bdec1ab07" providerId="ADAL" clId="{852031B6-0B84-407F-A52B-054735AE8AC5}" dt="2023-05-19T02:09:55.779" v="2600" actId="1076"/>
          <ac:picMkLst>
            <pc:docMk/>
            <pc:sldMk cId="235913357" sldId="338"/>
            <ac:picMk id="26" creationId="{5BA35EBA-08A8-9A4B-1C60-631E25D4D3E4}"/>
          </ac:picMkLst>
        </pc:picChg>
      </pc:sldChg>
      <pc:sldChg chg="addSp modSp add mod modAnim">
        <pc:chgData name="TAN Mei Yi [Harrisdale Senior High School]" userId="f9f029c9-d743-4d60-9f2c-e74bdec1ab07" providerId="ADAL" clId="{852031B6-0B84-407F-A52B-054735AE8AC5}" dt="2023-05-19T02:17:02.960" v="2875" actId="1076"/>
        <pc:sldMkLst>
          <pc:docMk/>
          <pc:sldMk cId="3977017010" sldId="339"/>
        </pc:sldMkLst>
        <pc:spChg chg="mod">
          <ac:chgData name="TAN Mei Yi [Harrisdale Senior High School]" userId="f9f029c9-d743-4d60-9f2c-e74bdec1ab07" providerId="ADAL" clId="{852031B6-0B84-407F-A52B-054735AE8AC5}" dt="2023-05-19T01:59:12.693" v="2108" actId="20577"/>
          <ac:spMkLst>
            <pc:docMk/>
            <pc:sldMk cId="3977017010" sldId="339"/>
            <ac:spMk id="3" creationId="{00000000-0000-0000-0000-000000000000}"/>
          </ac:spMkLst>
        </pc:spChg>
        <pc:spChg chg="mod">
          <ac:chgData name="TAN Mei Yi [Harrisdale Senior High School]" userId="f9f029c9-d743-4d60-9f2c-e74bdec1ab07" providerId="ADAL" clId="{852031B6-0B84-407F-A52B-054735AE8AC5}" dt="2023-05-19T02:14:10.208" v="2738" actId="1076"/>
          <ac:spMkLst>
            <pc:docMk/>
            <pc:sldMk cId="3977017010" sldId="339"/>
            <ac:spMk id="4" creationId="{00000000-0000-0000-0000-000000000000}"/>
          </ac:spMkLst>
        </pc:spChg>
        <pc:spChg chg="add mod">
          <ac:chgData name="TAN Mei Yi [Harrisdale Senior High School]" userId="f9f029c9-d743-4d60-9f2c-e74bdec1ab07" providerId="ADAL" clId="{852031B6-0B84-407F-A52B-054735AE8AC5}" dt="2023-05-19T02:12:55.244" v="2665" actId="20577"/>
          <ac:spMkLst>
            <pc:docMk/>
            <pc:sldMk cId="3977017010" sldId="339"/>
            <ac:spMk id="5" creationId="{A506D5AB-DC61-2FF9-92FF-B57CF2D2A8DB}"/>
          </ac:spMkLst>
        </pc:spChg>
        <pc:spChg chg="add mod">
          <ac:chgData name="TAN Mei Yi [Harrisdale Senior High School]" userId="f9f029c9-d743-4d60-9f2c-e74bdec1ab07" providerId="ADAL" clId="{852031B6-0B84-407F-A52B-054735AE8AC5}" dt="2023-05-19T02:13:19.944" v="2682" actId="1076"/>
          <ac:spMkLst>
            <pc:docMk/>
            <pc:sldMk cId="3977017010" sldId="339"/>
            <ac:spMk id="6" creationId="{6277DD08-3D47-FBC0-5262-99775679A015}"/>
          </ac:spMkLst>
        </pc:spChg>
        <pc:spChg chg="mod">
          <ac:chgData name="TAN Mei Yi [Harrisdale Senior High School]" userId="f9f029c9-d743-4d60-9f2c-e74bdec1ab07" providerId="ADAL" clId="{852031B6-0B84-407F-A52B-054735AE8AC5}" dt="2023-05-19T02:12:43.441" v="2657" actId="1076"/>
          <ac:spMkLst>
            <pc:docMk/>
            <pc:sldMk cId="3977017010" sldId="339"/>
            <ac:spMk id="7" creationId="{D3B8D42C-6825-2C47-A1EF-F4C46E17D5A2}"/>
          </ac:spMkLst>
        </pc:spChg>
        <pc:spChg chg="add mod">
          <ac:chgData name="TAN Mei Yi [Harrisdale Senior High School]" userId="f9f029c9-d743-4d60-9f2c-e74bdec1ab07" providerId="ADAL" clId="{852031B6-0B84-407F-A52B-054735AE8AC5}" dt="2023-05-19T02:13:29.765" v="2689" actId="20577"/>
          <ac:spMkLst>
            <pc:docMk/>
            <pc:sldMk cId="3977017010" sldId="339"/>
            <ac:spMk id="8" creationId="{6C10A8B8-45A2-8767-7680-C713E8485CB4}"/>
          </ac:spMkLst>
        </pc:spChg>
        <pc:spChg chg="add mod">
          <ac:chgData name="TAN Mei Yi [Harrisdale Senior High School]" userId="f9f029c9-d743-4d60-9f2c-e74bdec1ab07" providerId="ADAL" clId="{852031B6-0B84-407F-A52B-054735AE8AC5}" dt="2023-05-19T02:14:02.476" v="2737" actId="20577"/>
          <ac:spMkLst>
            <pc:docMk/>
            <pc:sldMk cId="3977017010" sldId="339"/>
            <ac:spMk id="9" creationId="{CACEBF20-AA2D-0FF7-73A8-F5DAE424771E}"/>
          </ac:spMkLst>
        </pc:spChg>
        <pc:spChg chg="add mod">
          <ac:chgData name="TAN Mei Yi [Harrisdale Senior High School]" userId="f9f029c9-d743-4d60-9f2c-e74bdec1ab07" providerId="ADAL" clId="{852031B6-0B84-407F-A52B-054735AE8AC5}" dt="2023-05-19T02:14:33.683" v="2766" actId="20577"/>
          <ac:spMkLst>
            <pc:docMk/>
            <pc:sldMk cId="3977017010" sldId="339"/>
            <ac:spMk id="10" creationId="{A3024B6F-3585-C564-DC29-FA85932DC0F7}"/>
          </ac:spMkLst>
        </pc:spChg>
        <pc:spChg chg="add mod">
          <ac:chgData name="TAN Mei Yi [Harrisdale Senior High School]" userId="f9f029c9-d743-4d60-9f2c-e74bdec1ab07" providerId="ADAL" clId="{852031B6-0B84-407F-A52B-054735AE8AC5}" dt="2023-05-19T02:15:26.114" v="2792" actId="20577"/>
          <ac:spMkLst>
            <pc:docMk/>
            <pc:sldMk cId="3977017010" sldId="339"/>
            <ac:spMk id="11" creationId="{EFF9E6F0-44A4-47B7-27EC-CF6A16F6E0B3}"/>
          </ac:spMkLst>
        </pc:spChg>
        <pc:spChg chg="mod">
          <ac:chgData name="TAN Mei Yi [Harrisdale Senior High School]" userId="f9f029c9-d743-4d60-9f2c-e74bdec1ab07" providerId="ADAL" clId="{852031B6-0B84-407F-A52B-054735AE8AC5}" dt="2023-05-19T02:12:25.541" v="2642" actId="20577"/>
          <ac:spMkLst>
            <pc:docMk/>
            <pc:sldMk cId="3977017010" sldId="339"/>
            <ac:spMk id="12" creationId="{2EABE43C-8E99-ED85-C895-BFEF4B8AC57D}"/>
          </ac:spMkLst>
        </pc:spChg>
        <pc:spChg chg="add mod">
          <ac:chgData name="TAN Mei Yi [Harrisdale Senior High School]" userId="f9f029c9-d743-4d60-9f2c-e74bdec1ab07" providerId="ADAL" clId="{852031B6-0B84-407F-A52B-054735AE8AC5}" dt="2023-05-19T02:15:40.432" v="2802" actId="20577"/>
          <ac:spMkLst>
            <pc:docMk/>
            <pc:sldMk cId="3977017010" sldId="339"/>
            <ac:spMk id="13" creationId="{76ED8DFF-8AE0-5D02-9966-647DB8053F51}"/>
          </ac:spMkLst>
        </pc:spChg>
        <pc:spChg chg="add mod">
          <ac:chgData name="TAN Mei Yi [Harrisdale Senior High School]" userId="f9f029c9-d743-4d60-9f2c-e74bdec1ab07" providerId="ADAL" clId="{852031B6-0B84-407F-A52B-054735AE8AC5}" dt="2023-05-19T02:15:59.203" v="2810" actId="20577"/>
          <ac:spMkLst>
            <pc:docMk/>
            <pc:sldMk cId="3977017010" sldId="339"/>
            <ac:spMk id="14" creationId="{52C9CD27-1EE4-9A2C-D9A3-C85335BBBBDD}"/>
          </ac:spMkLst>
        </pc:spChg>
        <pc:spChg chg="add mod">
          <ac:chgData name="TAN Mei Yi [Harrisdale Senior High School]" userId="f9f029c9-d743-4d60-9f2c-e74bdec1ab07" providerId="ADAL" clId="{852031B6-0B84-407F-A52B-054735AE8AC5}" dt="2023-05-19T02:16:21.738" v="2829" actId="20577"/>
          <ac:spMkLst>
            <pc:docMk/>
            <pc:sldMk cId="3977017010" sldId="339"/>
            <ac:spMk id="15" creationId="{8004DFB4-D32B-4549-4370-C524A1BE9380}"/>
          </ac:spMkLst>
        </pc:spChg>
        <pc:spChg chg="add mod">
          <ac:chgData name="TAN Mei Yi [Harrisdale Senior High School]" userId="f9f029c9-d743-4d60-9f2c-e74bdec1ab07" providerId="ADAL" clId="{852031B6-0B84-407F-A52B-054735AE8AC5}" dt="2023-05-19T02:17:02.960" v="2875" actId="1076"/>
          <ac:spMkLst>
            <pc:docMk/>
            <pc:sldMk cId="3977017010" sldId="339"/>
            <ac:spMk id="16" creationId="{ABAA7C22-B1CE-5C3F-EDB3-421C94A56B4D}"/>
          </ac:spMkLst>
        </pc:spChg>
      </pc:sldChg>
      <pc:sldChg chg="addSp delSp modSp add mod delAnim modAnim">
        <pc:chgData name="TAN Mei Yi [Harrisdale Senior High School]" userId="f9f029c9-d743-4d60-9f2c-e74bdec1ab07" providerId="ADAL" clId="{852031B6-0B84-407F-A52B-054735AE8AC5}" dt="2023-05-19T02:18:32.175" v="2939" actId="1076"/>
        <pc:sldMkLst>
          <pc:docMk/>
          <pc:sldMk cId="2327973668" sldId="340"/>
        </pc:sldMkLst>
        <pc:spChg chg="mod">
          <ac:chgData name="TAN Mei Yi [Harrisdale Senior High School]" userId="f9f029c9-d743-4d60-9f2c-e74bdec1ab07" providerId="ADAL" clId="{852031B6-0B84-407F-A52B-054735AE8AC5}" dt="2023-05-19T02:17:25.387" v="2878" actId="20577"/>
          <ac:spMkLst>
            <pc:docMk/>
            <pc:sldMk cId="2327973668" sldId="340"/>
            <ac:spMk id="3" creationId="{00000000-0000-0000-0000-000000000000}"/>
          </ac:spMkLst>
        </pc:spChg>
        <pc:spChg chg="del">
          <ac:chgData name="TAN Mei Yi [Harrisdale Senior High School]" userId="f9f029c9-d743-4d60-9f2c-e74bdec1ab07" providerId="ADAL" clId="{852031B6-0B84-407F-A52B-054735AE8AC5}" dt="2023-05-19T02:17:31.810" v="2879" actId="478"/>
          <ac:spMkLst>
            <pc:docMk/>
            <pc:sldMk cId="2327973668" sldId="340"/>
            <ac:spMk id="4" creationId="{00000000-0000-0000-0000-000000000000}"/>
          </ac:spMkLst>
        </pc:spChg>
        <pc:spChg chg="add mod">
          <ac:chgData name="TAN Mei Yi [Harrisdale Senior High School]" userId="f9f029c9-d743-4d60-9f2c-e74bdec1ab07" providerId="ADAL" clId="{852031B6-0B84-407F-A52B-054735AE8AC5}" dt="2023-05-19T02:18:23.412" v="2930" actId="1076"/>
          <ac:spMkLst>
            <pc:docMk/>
            <pc:sldMk cId="2327973668" sldId="340"/>
            <ac:spMk id="5" creationId="{055F042F-617C-2D17-F497-4734B517A369}"/>
          </ac:spMkLst>
        </pc:spChg>
        <pc:spChg chg="add mod">
          <ac:chgData name="TAN Mei Yi [Harrisdale Senior High School]" userId="f9f029c9-d743-4d60-9f2c-e74bdec1ab07" providerId="ADAL" clId="{852031B6-0B84-407F-A52B-054735AE8AC5}" dt="2023-05-19T02:18:32.175" v="2939" actId="1076"/>
          <ac:spMkLst>
            <pc:docMk/>
            <pc:sldMk cId="2327973668" sldId="340"/>
            <ac:spMk id="6" creationId="{31A79CC6-0371-1D25-CEEC-C676049DBBD8}"/>
          </ac:spMkLst>
        </pc:spChg>
        <pc:spChg chg="mod">
          <ac:chgData name="TAN Mei Yi [Harrisdale Senior High School]" userId="f9f029c9-d743-4d60-9f2c-e74bdec1ab07" providerId="ADAL" clId="{852031B6-0B84-407F-A52B-054735AE8AC5}" dt="2023-05-19T02:18:16.362" v="2926" actId="1076"/>
          <ac:spMkLst>
            <pc:docMk/>
            <pc:sldMk cId="2327973668" sldId="340"/>
            <ac:spMk id="7" creationId="{D3B8D42C-6825-2C47-A1EF-F4C46E17D5A2}"/>
          </ac:spMkLst>
        </pc:spChg>
        <pc:spChg chg="mod">
          <ac:chgData name="TAN Mei Yi [Harrisdale Senior High School]" userId="f9f029c9-d743-4d60-9f2c-e74bdec1ab07" providerId="ADAL" clId="{852031B6-0B84-407F-A52B-054735AE8AC5}" dt="2023-05-19T02:17:48.844" v="2894" actId="1076"/>
          <ac:spMkLst>
            <pc:docMk/>
            <pc:sldMk cId="2327973668" sldId="340"/>
            <ac:spMk id="12" creationId="{2EABE43C-8E99-ED85-C895-BFEF4B8AC57D}"/>
          </ac:spMkLst>
        </pc:spChg>
      </pc:sldChg>
      <pc:sldChg chg="add del">
        <pc:chgData name="TAN Mei Yi [Harrisdale Senior High School]" userId="f9f029c9-d743-4d60-9f2c-e74bdec1ab07" providerId="ADAL" clId="{852031B6-0B84-407F-A52B-054735AE8AC5}" dt="2023-05-19T02:26:56.713" v="3327" actId="47"/>
        <pc:sldMkLst>
          <pc:docMk/>
          <pc:sldMk cId="1723082510" sldId="341"/>
        </pc:sldMkLst>
      </pc:sldChg>
    </pc:docChg>
  </pc:docChgLst>
  <pc:docChgLst>
    <pc:chgData name="TAN Mei Yi [Harrisdale Senior High School]" userId="f9f029c9-d743-4d60-9f2c-e74bdec1ab07" providerId="ADAL" clId="{6F2F8AAA-B1AE-4DAF-A659-2AF59A7FA8DA}"/>
    <pc:docChg chg="custSel addSld delSld modSld">
      <pc:chgData name="TAN Mei Yi [Harrisdale Senior High School]" userId="f9f029c9-d743-4d60-9f2c-e74bdec1ab07" providerId="ADAL" clId="{6F2F8AAA-B1AE-4DAF-A659-2AF59A7FA8DA}" dt="2023-03-23T01:41:48.675" v="1455" actId="207"/>
      <pc:docMkLst>
        <pc:docMk/>
      </pc:docMkLst>
      <pc:sldChg chg="del">
        <pc:chgData name="TAN Mei Yi [Harrisdale Senior High School]" userId="f9f029c9-d743-4d60-9f2c-e74bdec1ab07" providerId="ADAL" clId="{6F2F8AAA-B1AE-4DAF-A659-2AF59A7FA8DA}" dt="2023-03-23T00:20:38.657" v="115" actId="47"/>
        <pc:sldMkLst>
          <pc:docMk/>
          <pc:sldMk cId="312250097" sldId="257"/>
        </pc:sldMkLst>
      </pc:sldChg>
      <pc:sldChg chg="del">
        <pc:chgData name="TAN Mei Yi [Harrisdale Senior High School]" userId="f9f029c9-d743-4d60-9f2c-e74bdec1ab07" providerId="ADAL" clId="{6F2F8AAA-B1AE-4DAF-A659-2AF59A7FA8DA}" dt="2023-03-23T00:20:38.657" v="115" actId="47"/>
        <pc:sldMkLst>
          <pc:docMk/>
          <pc:sldMk cId="857879338" sldId="258"/>
        </pc:sldMkLst>
      </pc:sldChg>
      <pc:sldChg chg="del">
        <pc:chgData name="TAN Mei Yi [Harrisdale Senior High School]" userId="f9f029c9-d743-4d60-9f2c-e74bdec1ab07" providerId="ADAL" clId="{6F2F8AAA-B1AE-4DAF-A659-2AF59A7FA8DA}" dt="2023-03-23T00:20:38.657" v="115" actId="47"/>
        <pc:sldMkLst>
          <pc:docMk/>
          <pc:sldMk cId="4242319994" sldId="259"/>
        </pc:sldMkLst>
      </pc:sldChg>
      <pc:sldChg chg="del">
        <pc:chgData name="TAN Mei Yi [Harrisdale Senior High School]" userId="f9f029c9-d743-4d60-9f2c-e74bdec1ab07" providerId="ADAL" clId="{6F2F8AAA-B1AE-4DAF-A659-2AF59A7FA8DA}" dt="2023-03-23T00:20:38.657" v="115" actId="47"/>
        <pc:sldMkLst>
          <pc:docMk/>
          <pc:sldMk cId="2452684759" sldId="260"/>
        </pc:sldMkLst>
      </pc:sldChg>
      <pc:sldChg chg="add">
        <pc:chgData name="TAN Mei Yi [Harrisdale Senior High School]" userId="f9f029c9-d743-4d60-9f2c-e74bdec1ab07" providerId="ADAL" clId="{6F2F8AAA-B1AE-4DAF-A659-2AF59A7FA8DA}" dt="2023-03-23T00:20:10.413" v="112"/>
        <pc:sldMkLst>
          <pc:docMk/>
          <pc:sldMk cId="3240852924" sldId="261"/>
        </pc:sldMkLst>
      </pc:sldChg>
      <pc:sldChg chg="modSp add mod modAnim">
        <pc:chgData name="TAN Mei Yi [Harrisdale Senior High School]" userId="f9f029c9-d743-4d60-9f2c-e74bdec1ab07" providerId="ADAL" clId="{6F2F8AAA-B1AE-4DAF-A659-2AF59A7FA8DA}" dt="2023-03-23T01:37:48.025" v="1405" actId="20577"/>
        <pc:sldMkLst>
          <pc:docMk/>
          <pc:sldMk cId="1919956621" sldId="262"/>
        </pc:sldMkLst>
        <pc:spChg chg="mod">
          <ac:chgData name="TAN Mei Yi [Harrisdale Senior High School]" userId="f9f029c9-d743-4d60-9f2c-e74bdec1ab07" providerId="ADAL" clId="{6F2F8AAA-B1AE-4DAF-A659-2AF59A7FA8DA}" dt="2023-03-23T01:37:48.025" v="1405" actId="20577"/>
          <ac:spMkLst>
            <pc:docMk/>
            <pc:sldMk cId="1919956621" sldId="262"/>
            <ac:spMk id="3" creationId="{00000000-0000-0000-0000-000000000000}"/>
          </ac:spMkLst>
        </pc:spChg>
        <pc:spChg chg="mod">
          <ac:chgData name="TAN Mei Yi [Harrisdale Senior High School]" userId="f9f029c9-d743-4d60-9f2c-e74bdec1ab07" providerId="ADAL" clId="{6F2F8AAA-B1AE-4DAF-A659-2AF59A7FA8DA}" dt="2023-03-23T01:31:43.343" v="783" actId="207"/>
          <ac:spMkLst>
            <pc:docMk/>
            <pc:sldMk cId="1919956621" sldId="262"/>
            <ac:spMk id="6" creationId="{064607AF-9CAC-45BB-81A2-D18DDC9CA6C4}"/>
          </ac:spMkLst>
        </pc:spChg>
      </pc:sldChg>
      <pc:sldChg chg="del">
        <pc:chgData name="TAN Mei Yi [Harrisdale Senior High School]" userId="f9f029c9-d743-4d60-9f2c-e74bdec1ab07" providerId="ADAL" clId="{6F2F8AAA-B1AE-4DAF-A659-2AF59A7FA8DA}" dt="2023-03-23T00:20:38.657" v="115" actId="47"/>
        <pc:sldMkLst>
          <pc:docMk/>
          <pc:sldMk cId="3177470751" sldId="264"/>
        </pc:sldMkLst>
      </pc:sldChg>
      <pc:sldChg chg="modSp add mod">
        <pc:chgData name="TAN Mei Yi [Harrisdale Senior High School]" userId="f9f029c9-d743-4d60-9f2c-e74bdec1ab07" providerId="ADAL" clId="{6F2F8AAA-B1AE-4DAF-A659-2AF59A7FA8DA}" dt="2023-03-23T01:41:48.675" v="1455" actId="207"/>
        <pc:sldMkLst>
          <pc:docMk/>
          <pc:sldMk cId="829320255" sldId="265"/>
        </pc:sldMkLst>
        <pc:spChg chg="mod">
          <ac:chgData name="TAN Mei Yi [Harrisdale Senior High School]" userId="f9f029c9-d743-4d60-9f2c-e74bdec1ab07" providerId="ADAL" clId="{6F2F8AAA-B1AE-4DAF-A659-2AF59A7FA8DA}" dt="2023-03-23T01:41:48.675" v="1455" actId="207"/>
          <ac:spMkLst>
            <pc:docMk/>
            <pc:sldMk cId="829320255" sldId="265"/>
            <ac:spMk id="7" creationId="{305583B1-1C4A-4F34-9458-A66DD53FA03B}"/>
          </ac:spMkLst>
        </pc:spChg>
      </pc:sldChg>
      <pc:sldChg chg="modSp add mod modAnim">
        <pc:chgData name="TAN Mei Yi [Harrisdale Senior High School]" userId="f9f029c9-d743-4d60-9f2c-e74bdec1ab07" providerId="ADAL" clId="{6F2F8AAA-B1AE-4DAF-A659-2AF59A7FA8DA}" dt="2023-03-23T01:12:11.283" v="299" actId="20577"/>
        <pc:sldMkLst>
          <pc:docMk/>
          <pc:sldMk cId="4092383297" sldId="266"/>
        </pc:sldMkLst>
        <pc:spChg chg="mod">
          <ac:chgData name="TAN Mei Yi [Harrisdale Senior High School]" userId="f9f029c9-d743-4d60-9f2c-e74bdec1ab07" providerId="ADAL" clId="{6F2F8AAA-B1AE-4DAF-A659-2AF59A7FA8DA}" dt="2023-03-23T01:09:50.193" v="213" actId="207"/>
          <ac:spMkLst>
            <pc:docMk/>
            <pc:sldMk cId="4092383297" sldId="266"/>
            <ac:spMk id="4" creationId="{6A044F7B-ABF6-4279-BE6D-1C56E755086E}"/>
          </ac:spMkLst>
        </pc:spChg>
        <pc:spChg chg="mod">
          <ac:chgData name="TAN Mei Yi [Harrisdale Senior High School]" userId="f9f029c9-d743-4d60-9f2c-e74bdec1ab07" providerId="ADAL" clId="{6F2F8AAA-B1AE-4DAF-A659-2AF59A7FA8DA}" dt="2023-03-23T01:12:11.283" v="299" actId="20577"/>
          <ac:spMkLst>
            <pc:docMk/>
            <pc:sldMk cId="4092383297" sldId="266"/>
            <ac:spMk id="5" creationId="{6A3CC27E-B26F-42B8-B9D2-714D0866A25B}"/>
          </ac:spMkLst>
        </pc:spChg>
      </pc:sldChg>
      <pc:sldChg chg="modSp add mod">
        <pc:chgData name="TAN Mei Yi [Harrisdale Senior High School]" userId="f9f029c9-d743-4d60-9f2c-e74bdec1ab07" providerId="ADAL" clId="{6F2F8AAA-B1AE-4DAF-A659-2AF59A7FA8DA}" dt="2023-03-23T01:31:26.597" v="782" actId="113"/>
        <pc:sldMkLst>
          <pc:docMk/>
          <pc:sldMk cId="2203080594" sldId="267"/>
        </pc:sldMkLst>
        <pc:spChg chg="mod">
          <ac:chgData name="TAN Mei Yi [Harrisdale Senior High School]" userId="f9f029c9-d743-4d60-9f2c-e74bdec1ab07" providerId="ADAL" clId="{6F2F8AAA-B1AE-4DAF-A659-2AF59A7FA8DA}" dt="2023-03-23T01:30:52.309" v="691" actId="207"/>
          <ac:spMkLst>
            <pc:docMk/>
            <pc:sldMk cId="2203080594" sldId="267"/>
            <ac:spMk id="4" creationId="{6A044F7B-ABF6-4279-BE6D-1C56E755086E}"/>
          </ac:spMkLst>
        </pc:spChg>
        <pc:spChg chg="mod">
          <ac:chgData name="TAN Mei Yi [Harrisdale Senior High School]" userId="f9f029c9-d743-4d60-9f2c-e74bdec1ab07" providerId="ADAL" clId="{6F2F8AAA-B1AE-4DAF-A659-2AF59A7FA8DA}" dt="2023-03-23T01:31:26.597" v="782" actId="113"/>
          <ac:spMkLst>
            <pc:docMk/>
            <pc:sldMk cId="2203080594" sldId="267"/>
            <ac:spMk id="5" creationId="{6A3CC27E-B26F-42B8-B9D2-714D0866A25B}"/>
          </ac:spMkLst>
        </pc:spChg>
      </pc:sldChg>
      <pc:sldChg chg="modSp add mod">
        <pc:chgData name="TAN Mei Yi [Harrisdale Senior High School]" userId="f9f029c9-d743-4d60-9f2c-e74bdec1ab07" providerId="ADAL" clId="{6F2F8AAA-B1AE-4DAF-A659-2AF59A7FA8DA}" dt="2023-03-23T01:10:05.935" v="214" actId="207"/>
        <pc:sldMkLst>
          <pc:docMk/>
          <pc:sldMk cId="3899071999" sldId="268"/>
        </pc:sldMkLst>
        <pc:spChg chg="mod">
          <ac:chgData name="TAN Mei Yi [Harrisdale Senior High School]" userId="f9f029c9-d743-4d60-9f2c-e74bdec1ab07" providerId="ADAL" clId="{6F2F8AAA-B1AE-4DAF-A659-2AF59A7FA8DA}" dt="2023-03-23T01:10:05.935" v="214" actId="207"/>
          <ac:spMkLst>
            <pc:docMk/>
            <pc:sldMk cId="3899071999" sldId="268"/>
            <ac:spMk id="4" creationId="{57963401-2F95-45E5-A447-EB7207109D0A}"/>
          </ac:spMkLst>
        </pc:spChg>
      </pc:sldChg>
      <pc:sldChg chg="modSp add mod">
        <pc:chgData name="TAN Mei Yi [Harrisdale Senior High School]" userId="f9f029c9-d743-4d60-9f2c-e74bdec1ab07" providerId="ADAL" clId="{6F2F8AAA-B1AE-4DAF-A659-2AF59A7FA8DA}" dt="2023-03-23T01:12:41.036" v="301" actId="113"/>
        <pc:sldMkLst>
          <pc:docMk/>
          <pc:sldMk cId="1258261986" sldId="269"/>
        </pc:sldMkLst>
        <pc:spChg chg="mod">
          <ac:chgData name="TAN Mei Yi [Harrisdale Senior High School]" userId="f9f029c9-d743-4d60-9f2c-e74bdec1ab07" providerId="ADAL" clId="{6F2F8AAA-B1AE-4DAF-A659-2AF59A7FA8DA}" dt="2023-03-23T01:12:37.121" v="300" actId="113"/>
          <ac:spMkLst>
            <pc:docMk/>
            <pc:sldMk cId="1258261986" sldId="269"/>
            <ac:spMk id="3" creationId="{00000000-0000-0000-0000-000000000000}"/>
          </ac:spMkLst>
        </pc:spChg>
        <pc:spChg chg="mod">
          <ac:chgData name="TAN Mei Yi [Harrisdale Senior High School]" userId="f9f029c9-d743-4d60-9f2c-e74bdec1ab07" providerId="ADAL" clId="{6F2F8AAA-B1AE-4DAF-A659-2AF59A7FA8DA}" dt="2023-03-23T01:10:11.011" v="215" actId="207"/>
          <ac:spMkLst>
            <pc:docMk/>
            <pc:sldMk cId="1258261986" sldId="269"/>
            <ac:spMk id="7" creationId="{EBF4CA8C-33CE-4731-BAEE-B1A5B02B6C8F}"/>
          </ac:spMkLst>
        </pc:spChg>
        <pc:graphicFrameChg chg="mod">
          <ac:chgData name="TAN Mei Yi [Harrisdale Senior High School]" userId="f9f029c9-d743-4d60-9f2c-e74bdec1ab07" providerId="ADAL" clId="{6F2F8AAA-B1AE-4DAF-A659-2AF59A7FA8DA}" dt="2023-03-23T01:12:41.036" v="301" actId="113"/>
          <ac:graphicFrameMkLst>
            <pc:docMk/>
            <pc:sldMk cId="1258261986" sldId="269"/>
            <ac:graphicFrameMk id="4" creationId="{00000000-0000-0000-0000-000000000000}"/>
          </ac:graphicFrameMkLst>
        </pc:graphicFrameChg>
      </pc:sldChg>
      <pc:sldChg chg="del">
        <pc:chgData name="TAN Mei Yi [Harrisdale Senior High School]" userId="f9f029c9-d743-4d60-9f2c-e74bdec1ab07" providerId="ADAL" clId="{6F2F8AAA-B1AE-4DAF-A659-2AF59A7FA8DA}" dt="2023-03-23T00:20:38.657" v="115" actId="47"/>
        <pc:sldMkLst>
          <pc:docMk/>
          <pc:sldMk cId="2282620154" sldId="272"/>
        </pc:sldMkLst>
      </pc:sldChg>
      <pc:sldChg chg="del">
        <pc:chgData name="TAN Mei Yi [Harrisdale Senior High School]" userId="f9f029c9-d743-4d60-9f2c-e74bdec1ab07" providerId="ADAL" clId="{6F2F8AAA-B1AE-4DAF-A659-2AF59A7FA8DA}" dt="2023-03-23T00:20:38.657" v="115" actId="47"/>
        <pc:sldMkLst>
          <pc:docMk/>
          <pc:sldMk cId="637278288" sldId="273"/>
        </pc:sldMkLst>
      </pc:sldChg>
      <pc:sldChg chg="del">
        <pc:chgData name="TAN Mei Yi [Harrisdale Senior High School]" userId="f9f029c9-d743-4d60-9f2c-e74bdec1ab07" providerId="ADAL" clId="{6F2F8AAA-B1AE-4DAF-A659-2AF59A7FA8DA}" dt="2023-03-23T00:20:38.657" v="115" actId="47"/>
        <pc:sldMkLst>
          <pc:docMk/>
          <pc:sldMk cId="2679515338" sldId="274"/>
        </pc:sldMkLst>
      </pc:sldChg>
      <pc:sldChg chg="del">
        <pc:chgData name="TAN Mei Yi [Harrisdale Senior High School]" userId="f9f029c9-d743-4d60-9f2c-e74bdec1ab07" providerId="ADAL" clId="{6F2F8AAA-B1AE-4DAF-A659-2AF59A7FA8DA}" dt="2023-03-23T00:20:38.657" v="115" actId="47"/>
        <pc:sldMkLst>
          <pc:docMk/>
          <pc:sldMk cId="2917536085" sldId="275"/>
        </pc:sldMkLst>
      </pc:sldChg>
      <pc:sldChg chg="del">
        <pc:chgData name="TAN Mei Yi [Harrisdale Senior High School]" userId="f9f029c9-d743-4d60-9f2c-e74bdec1ab07" providerId="ADAL" clId="{6F2F8AAA-B1AE-4DAF-A659-2AF59A7FA8DA}" dt="2023-03-23T00:20:38.657" v="115" actId="47"/>
        <pc:sldMkLst>
          <pc:docMk/>
          <pc:sldMk cId="3484255928" sldId="276"/>
        </pc:sldMkLst>
      </pc:sldChg>
      <pc:sldChg chg="del">
        <pc:chgData name="TAN Mei Yi [Harrisdale Senior High School]" userId="f9f029c9-d743-4d60-9f2c-e74bdec1ab07" providerId="ADAL" clId="{6F2F8AAA-B1AE-4DAF-A659-2AF59A7FA8DA}" dt="2023-03-23T00:20:38.657" v="115" actId="47"/>
        <pc:sldMkLst>
          <pc:docMk/>
          <pc:sldMk cId="834836457" sldId="277"/>
        </pc:sldMkLst>
      </pc:sldChg>
      <pc:sldChg chg="del">
        <pc:chgData name="TAN Mei Yi [Harrisdale Senior High School]" userId="f9f029c9-d743-4d60-9f2c-e74bdec1ab07" providerId="ADAL" clId="{6F2F8AAA-B1AE-4DAF-A659-2AF59A7FA8DA}" dt="2023-03-23T00:20:38.657" v="115" actId="47"/>
        <pc:sldMkLst>
          <pc:docMk/>
          <pc:sldMk cId="219490777" sldId="278"/>
        </pc:sldMkLst>
      </pc:sldChg>
      <pc:sldChg chg="del">
        <pc:chgData name="TAN Mei Yi [Harrisdale Senior High School]" userId="f9f029c9-d743-4d60-9f2c-e74bdec1ab07" providerId="ADAL" clId="{6F2F8AAA-B1AE-4DAF-A659-2AF59A7FA8DA}" dt="2023-03-23T00:20:38.657" v="115" actId="47"/>
        <pc:sldMkLst>
          <pc:docMk/>
          <pc:sldMk cId="3116987951" sldId="280"/>
        </pc:sldMkLst>
      </pc:sldChg>
      <pc:sldChg chg="del">
        <pc:chgData name="TAN Mei Yi [Harrisdale Senior High School]" userId="f9f029c9-d743-4d60-9f2c-e74bdec1ab07" providerId="ADAL" clId="{6F2F8AAA-B1AE-4DAF-A659-2AF59A7FA8DA}" dt="2023-03-23T00:20:38.657" v="115" actId="47"/>
        <pc:sldMkLst>
          <pc:docMk/>
          <pc:sldMk cId="1910779787" sldId="281"/>
        </pc:sldMkLst>
      </pc:sldChg>
      <pc:sldChg chg="del">
        <pc:chgData name="TAN Mei Yi [Harrisdale Senior High School]" userId="f9f029c9-d743-4d60-9f2c-e74bdec1ab07" providerId="ADAL" clId="{6F2F8AAA-B1AE-4DAF-A659-2AF59A7FA8DA}" dt="2023-03-23T00:20:38.657" v="115" actId="47"/>
        <pc:sldMkLst>
          <pc:docMk/>
          <pc:sldMk cId="167395316" sldId="282"/>
        </pc:sldMkLst>
      </pc:sldChg>
      <pc:sldChg chg="del">
        <pc:chgData name="TAN Mei Yi [Harrisdale Senior High School]" userId="f9f029c9-d743-4d60-9f2c-e74bdec1ab07" providerId="ADAL" clId="{6F2F8AAA-B1AE-4DAF-A659-2AF59A7FA8DA}" dt="2023-03-23T00:20:38.657" v="115" actId="47"/>
        <pc:sldMkLst>
          <pc:docMk/>
          <pc:sldMk cId="1019456348" sldId="283"/>
        </pc:sldMkLst>
      </pc:sldChg>
      <pc:sldChg chg="del">
        <pc:chgData name="TAN Mei Yi [Harrisdale Senior High School]" userId="f9f029c9-d743-4d60-9f2c-e74bdec1ab07" providerId="ADAL" clId="{6F2F8AAA-B1AE-4DAF-A659-2AF59A7FA8DA}" dt="2023-03-23T00:20:38.657" v="115" actId="47"/>
        <pc:sldMkLst>
          <pc:docMk/>
          <pc:sldMk cId="1613852838" sldId="284"/>
        </pc:sldMkLst>
      </pc:sldChg>
      <pc:sldChg chg="addSp delSp modSp add mod">
        <pc:chgData name="TAN Mei Yi [Harrisdale Senior High School]" userId="f9f029c9-d743-4d60-9f2c-e74bdec1ab07" providerId="ADAL" clId="{6F2F8AAA-B1AE-4DAF-A659-2AF59A7FA8DA}" dt="2023-03-23T00:23:20.361" v="182"/>
        <pc:sldMkLst>
          <pc:docMk/>
          <pc:sldMk cId="72819990" sldId="285"/>
        </pc:sldMkLst>
        <pc:spChg chg="add mod">
          <ac:chgData name="TAN Mei Yi [Harrisdale Senior High School]" userId="f9f029c9-d743-4d60-9f2c-e74bdec1ab07" providerId="ADAL" clId="{6F2F8AAA-B1AE-4DAF-A659-2AF59A7FA8DA}" dt="2023-03-23T00:23:20.361" v="182"/>
          <ac:spMkLst>
            <pc:docMk/>
            <pc:sldMk cId="72819990" sldId="285"/>
            <ac:spMk id="3" creationId="{AB1F60F5-1079-6BCF-B458-D43E6363B2B7}"/>
          </ac:spMkLst>
        </pc:spChg>
        <pc:spChg chg="del">
          <ac:chgData name="TAN Mei Yi [Harrisdale Senior High School]" userId="f9f029c9-d743-4d60-9f2c-e74bdec1ab07" providerId="ADAL" clId="{6F2F8AAA-B1AE-4DAF-A659-2AF59A7FA8DA}" dt="2023-03-23T00:23:20.054" v="181" actId="478"/>
          <ac:spMkLst>
            <pc:docMk/>
            <pc:sldMk cId="72819990" sldId="285"/>
            <ac:spMk id="4" creationId="{087A652B-87AE-44AC-9127-17BDD4DB5CE1}"/>
          </ac:spMkLst>
        </pc:spChg>
      </pc:sldChg>
      <pc:sldChg chg="del">
        <pc:chgData name="TAN Mei Yi [Harrisdale Senior High School]" userId="f9f029c9-d743-4d60-9f2c-e74bdec1ab07" providerId="ADAL" clId="{6F2F8AAA-B1AE-4DAF-A659-2AF59A7FA8DA}" dt="2023-03-23T00:20:38.657" v="115" actId="47"/>
        <pc:sldMkLst>
          <pc:docMk/>
          <pc:sldMk cId="1372932503" sldId="286"/>
        </pc:sldMkLst>
      </pc:sldChg>
      <pc:sldChg chg="del">
        <pc:chgData name="TAN Mei Yi [Harrisdale Senior High School]" userId="f9f029c9-d743-4d60-9f2c-e74bdec1ab07" providerId="ADAL" clId="{6F2F8AAA-B1AE-4DAF-A659-2AF59A7FA8DA}" dt="2023-03-23T00:20:38.657" v="115" actId="47"/>
        <pc:sldMkLst>
          <pc:docMk/>
          <pc:sldMk cId="3591943428" sldId="287"/>
        </pc:sldMkLst>
      </pc:sldChg>
      <pc:sldChg chg="modSp mod">
        <pc:chgData name="TAN Mei Yi [Harrisdale Senior High School]" userId="f9f029c9-d743-4d60-9f2c-e74bdec1ab07" providerId="ADAL" clId="{6F2F8AAA-B1AE-4DAF-A659-2AF59A7FA8DA}" dt="2023-03-23T00:20:43.308" v="119" actId="20577"/>
        <pc:sldMkLst>
          <pc:docMk/>
          <pc:sldMk cId="3000480193" sldId="288"/>
        </pc:sldMkLst>
        <pc:spChg chg="mod">
          <ac:chgData name="TAN Mei Yi [Harrisdale Senior High School]" userId="f9f029c9-d743-4d60-9f2c-e74bdec1ab07" providerId="ADAL" clId="{6F2F8AAA-B1AE-4DAF-A659-2AF59A7FA8DA}" dt="2023-03-23T00:20:43.308" v="119" actId="20577"/>
          <ac:spMkLst>
            <pc:docMk/>
            <pc:sldMk cId="3000480193" sldId="288"/>
            <ac:spMk id="5" creationId="{00000000-0000-0000-0000-000000000000}"/>
          </ac:spMkLst>
        </pc:spChg>
      </pc:sldChg>
      <pc:sldChg chg="addSp delSp modSp add mod">
        <pc:chgData name="TAN Mei Yi [Harrisdale Senior High School]" userId="f9f029c9-d743-4d60-9f2c-e74bdec1ab07" providerId="ADAL" clId="{6F2F8AAA-B1AE-4DAF-A659-2AF59A7FA8DA}" dt="2023-03-23T00:22:11.424" v="171" actId="1076"/>
        <pc:sldMkLst>
          <pc:docMk/>
          <pc:sldMk cId="64366166" sldId="289"/>
        </pc:sldMkLst>
        <pc:spChg chg="add mod">
          <ac:chgData name="TAN Mei Yi [Harrisdale Senior High School]" userId="f9f029c9-d743-4d60-9f2c-e74bdec1ab07" providerId="ADAL" clId="{6F2F8AAA-B1AE-4DAF-A659-2AF59A7FA8DA}" dt="2023-03-23T00:22:11.424" v="171" actId="1076"/>
          <ac:spMkLst>
            <pc:docMk/>
            <pc:sldMk cId="64366166" sldId="289"/>
            <ac:spMk id="3" creationId="{D21BB0F4-0D28-1483-BD11-A13D989BB239}"/>
          </ac:spMkLst>
        </pc:spChg>
        <pc:spChg chg="del">
          <ac:chgData name="TAN Mei Yi [Harrisdale Senior High School]" userId="f9f029c9-d743-4d60-9f2c-e74bdec1ab07" providerId="ADAL" clId="{6F2F8AAA-B1AE-4DAF-A659-2AF59A7FA8DA}" dt="2023-03-23T00:22:08.365" v="170" actId="478"/>
          <ac:spMkLst>
            <pc:docMk/>
            <pc:sldMk cId="64366166" sldId="289"/>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41.490" v="178"/>
        <pc:sldMkLst>
          <pc:docMk/>
          <pc:sldMk cId="1267642608" sldId="290"/>
        </pc:sldMkLst>
        <pc:spChg chg="add del mod">
          <ac:chgData name="TAN Mei Yi [Harrisdale Senior High School]" userId="f9f029c9-d743-4d60-9f2c-e74bdec1ab07" providerId="ADAL" clId="{6F2F8AAA-B1AE-4DAF-A659-2AF59A7FA8DA}" dt="2023-03-23T00:22:41.304" v="177" actId="478"/>
          <ac:spMkLst>
            <pc:docMk/>
            <pc:sldMk cId="1267642608" sldId="290"/>
            <ac:spMk id="2" creationId="{02A4B6DC-FBBB-72D4-CE2D-DF15E2A82542}"/>
          </ac:spMkLst>
        </pc:spChg>
        <pc:spChg chg="del">
          <ac:chgData name="TAN Mei Yi [Harrisdale Senior High School]" userId="f9f029c9-d743-4d60-9f2c-e74bdec1ab07" providerId="ADAL" clId="{6F2F8AAA-B1AE-4DAF-A659-2AF59A7FA8DA}" dt="2023-03-23T00:20:49.216" v="120" actId="478"/>
          <ac:spMkLst>
            <pc:docMk/>
            <pc:sldMk cId="1267642608" sldId="290"/>
            <ac:spMk id="4" creationId="{087A652B-87AE-44AC-9127-17BDD4DB5CE1}"/>
          </ac:spMkLst>
        </pc:spChg>
        <pc:spChg chg="add mod">
          <ac:chgData name="TAN Mei Yi [Harrisdale Senior High School]" userId="f9f029c9-d743-4d60-9f2c-e74bdec1ab07" providerId="ADAL" clId="{6F2F8AAA-B1AE-4DAF-A659-2AF59A7FA8DA}" dt="2023-03-23T00:22:41.490" v="178"/>
          <ac:spMkLst>
            <pc:docMk/>
            <pc:sldMk cId="1267642608" sldId="290"/>
            <ac:spMk id="8" creationId="{0FDFC319-1CB2-753D-94E1-E85C1BF1BB9E}"/>
          </ac:spMkLst>
        </pc:spChg>
      </pc:sldChg>
      <pc:sldChg chg="addSp delSp modSp add mod">
        <pc:chgData name="TAN Mei Yi [Harrisdale Senior High School]" userId="f9f029c9-d743-4d60-9f2c-e74bdec1ab07" providerId="ADAL" clId="{6F2F8AAA-B1AE-4DAF-A659-2AF59A7FA8DA}" dt="2023-03-23T00:22:45.065" v="180"/>
        <pc:sldMkLst>
          <pc:docMk/>
          <pc:sldMk cId="2734597158" sldId="291"/>
        </pc:sldMkLst>
        <pc:spChg chg="add del mod">
          <ac:chgData name="TAN Mei Yi [Harrisdale Senior High School]" userId="f9f029c9-d743-4d60-9f2c-e74bdec1ab07" providerId="ADAL" clId="{6F2F8AAA-B1AE-4DAF-A659-2AF59A7FA8DA}" dt="2023-03-23T00:22:44.764" v="179" actId="478"/>
          <ac:spMkLst>
            <pc:docMk/>
            <pc:sldMk cId="2734597158" sldId="291"/>
            <ac:spMk id="2" creationId="{A9C4F693-7416-5133-DCD4-7C65BC13025D}"/>
          </ac:spMkLst>
        </pc:spChg>
        <pc:spChg chg="add mod">
          <ac:chgData name="TAN Mei Yi [Harrisdale Senior High School]" userId="f9f029c9-d743-4d60-9f2c-e74bdec1ab07" providerId="ADAL" clId="{6F2F8AAA-B1AE-4DAF-A659-2AF59A7FA8DA}" dt="2023-03-23T00:22:45.065" v="180"/>
          <ac:spMkLst>
            <pc:docMk/>
            <pc:sldMk cId="2734597158" sldId="291"/>
            <ac:spMk id="3" creationId="{3C6C124D-0C68-A2F1-F776-F602746BA8EF}"/>
          </ac:spMkLst>
        </pc:spChg>
        <pc:spChg chg="del">
          <ac:chgData name="TAN Mei Yi [Harrisdale Senior High School]" userId="f9f029c9-d743-4d60-9f2c-e74bdec1ab07" providerId="ADAL" clId="{6F2F8AAA-B1AE-4DAF-A659-2AF59A7FA8DA}" dt="2023-03-23T00:20:23.601" v="113" actId="478"/>
          <ac:spMkLst>
            <pc:docMk/>
            <pc:sldMk cId="2734597158" sldId="291"/>
            <ac:spMk id="4" creationId="{087A652B-87AE-44AC-9127-17BDD4DB5CE1}"/>
          </ac:spMkLst>
        </pc:spChg>
      </pc:sldChg>
      <pc:sldChg chg="modSp mod">
        <pc:chgData name="TAN Mei Yi [Harrisdale Senior High School]" userId="f9f029c9-d743-4d60-9f2c-e74bdec1ab07" providerId="ADAL" clId="{6F2F8AAA-B1AE-4DAF-A659-2AF59A7FA8DA}" dt="2023-03-23T00:18:46.755" v="111" actId="255"/>
        <pc:sldMkLst>
          <pc:docMk/>
          <pc:sldMk cId="2226349418" sldId="292"/>
        </pc:sldMkLst>
        <pc:spChg chg="mod">
          <ac:chgData name="TAN Mei Yi [Harrisdale Senior High School]" userId="f9f029c9-d743-4d60-9f2c-e74bdec1ab07" providerId="ADAL" clId="{6F2F8AAA-B1AE-4DAF-A659-2AF59A7FA8DA}" dt="2023-03-23T00:18:46.755" v="111" actId="255"/>
          <ac:spMkLst>
            <pc:docMk/>
            <pc:sldMk cId="2226349418" sldId="292"/>
            <ac:spMk id="21" creationId="{8E7845BC-DC72-44E1-BABF-6AFB4DC3022D}"/>
          </ac:spMkLst>
        </pc:spChg>
        <pc:spChg chg="mod">
          <ac:chgData name="TAN Mei Yi [Harrisdale Senior High School]" userId="f9f029c9-d743-4d60-9f2c-e74bdec1ab07" providerId="ADAL" clId="{6F2F8AAA-B1AE-4DAF-A659-2AF59A7FA8DA}" dt="2023-03-23T00:18:37.773" v="109" actId="313"/>
          <ac:spMkLst>
            <pc:docMk/>
            <pc:sldMk cId="2226349418" sldId="292"/>
            <ac:spMk id="22" creationId="{046BE2BE-401B-43B6-9F59-E6AE635E14BD}"/>
          </ac:spMkLst>
        </pc:spChg>
      </pc:sldChg>
      <pc:sldChg chg="modSp add mod">
        <pc:chgData name="TAN Mei Yi [Harrisdale Senior High School]" userId="f9f029c9-d743-4d60-9f2c-e74bdec1ab07" providerId="ADAL" clId="{6F2F8AAA-B1AE-4DAF-A659-2AF59A7FA8DA}" dt="2023-03-23T01:38:03.402" v="1406" actId="207"/>
        <pc:sldMkLst>
          <pc:docMk/>
          <pc:sldMk cId="4243988199" sldId="293"/>
        </pc:sldMkLst>
        <pc:spChg chg="mod">
          <ac:chgData name="TAN Mei Yi [Harrisdale Senior High School]" userId="f9f029c9-d743-4d60-9f2c-e74bdec1ab07" providerId="ADAL" clId="{6F2F8AAA-B1AE-4DAF-A659-2AF59A7FA8DA}" dt="2023-03-23T01:38:03.402" v="1406" actId="207"/>
          <ac:spMkLst>
            <pc:docMk/>
            <pc:sldMk cId="4243988199" sldId="293"/>
            <ac:spMk id="6" creationId="{064607AF-9CAC-45BB-81A2-D18DDC9CA6C4}"/>
          </ac:spMkLst>
        </pc:spChg>
      </pc:sldChg>
      <pc:sldChg chg="addSp delSp modSp add mod modAnim">
        <pc:chgData name="TAN Mei Yi [Harrisdale Senior High School]" userId="f9f029c9-d743-4d60-9f2c-e74bdec1ab07" providerId="ADAL" clId="{6F2F8AAA-B1AE-4DAF-A659-2AF59A7FA8DA}" dt="2023-03-23T01:41:36.842" v="1454" actId="1076"/>
        <pc:sldMkLst>
          <pc:docMk/>
          <pc:sldMk cId="3456251725" sldId="294"/>
        </pc:sldMkLst>
        <pc:spChg chg="add mod">
          <ac:chgData name="TAN Mei Yi [Harrisdale Senior High School]" userId="f9f029c9-d743-4d60-9f2c-e74bdec1ab07" providerId="ADAL" clId="{6F2F8AAA-B1AE-4DAF-A659-2AF59A7FA8DA}" dt="2023-03-23T00:23:42.271" v="188"/>
          <ac:spMkLst>
            <pc:docMk/>
            <pc:sldMk cId="3456251725" sldId="294"/>
            <ac:spMk id="2" creationId="{1B6B8DD8-4144-89F7-C247-6F6A765FC6A2}"/>
          </ac:spMkLst>
        </pc:spChg>
        <pc:spChg chg="mod">
          <ac:chgData name="TAN Mei Yi [Harrisdale Senior High School]" userId="f9f029c9-d743-4d60-9f2c-e74bdec1ab07" providerId="ADAL" clId="{6F2F8AAA-B1AE-4DAF-A659-2AF59A7FA8DA}" dt="2023-03-23T01:41:34.886" v="1453" actId="20577"/>
          <ac:spMkLst>
            <pc:docMk/>
            <pc:sldMk cId="3456251725" sldId="294"/>
            <ac:spMk id="3" creationId="{00000000-0000-0000-0000-000000000000}"/>
          </ac:spMkLst>
        </pc:spChg>
        <pc:spChg chg="del">
          <ac:chgData name="TAN Mei Yi [Harrisdale Senior High School]" userId="f9f029c9-d743-4d60-9f2c-e74bdec1ab07" providerId="ADAL" clId="{6F2F8AAA-B1AE-4DAF-A659-2AF59A7FA8DA}" dt="2023-03-23T00:23:42.020" v="187" actId="478"/>
          <ac:spMkLst>
            <pc:docMk/>
            <pc:sldMk cId="3456251725" sldId="294"/>
            <ac:spMk id="15" creationId="{2D937339-2154-4C4D-98A2-41F80670C525}"/>
          </ac:spMkLst>
        </pc:spChg>
        <pc:picChg chg="add mod">
          <ac:chgData name="TAN Mei Yi [Harrisdale Senior High School]" userId="f9f029c9-d743-4d60-9f2c-e74bdec1ab07" providerId="ADAL" clId="{6F2F8AAA-B1AE-4DAF-A659-2AF59A7FA8DA}" dt="2023-03-23T01:41:36.842" v="1454" actId="1076"/>
          <ac:picMkLst>
            <pc:docMk/>
            <pc:sldMk cId="3456251725" sldId="294"/>
            <ac:picMk id="4" creationId="{9BD78ABF-CD91-1E7F-7728-4775F1051FE1}"/>
          </ac:picMkLst>
        </pc:picChg>
      </pc:sldChg>
      <pc:sldChg chg="addSp delSp modSp add mod">
        <pc:chgData name="TAN Mei Yi [Harrisdale Senior High School]" userId="f9f029c9-d743-4d60-9f2c-e74bdec1ab07" providerId="ADAL" clId="{6F2F8AAA-B1AE-4DAF-A659-2AF59A7FA8DA}" dt="2023-03-23T00:23:38.658" v="186"/>
        <pc:sldMkLst>
          <pc:docMk/>
          <pc:sldMk cId="1230942062" sldId="295"/>
        </pc:sldMkLst>
        <pc:spChg chg="add mod">
          <ac:chgData name="TAN Mei Yi [Harrisdale Senior High School]" userId="f9f029c9-d743-4d60-9f2c-e74bdec1ab07" providerId="ADAL" clId="{6F2F8AAA-B1AE-4DAF-A659-2AF59A7FA8DA}" dt="2023-03-23T00:23:38.658" v="186"/>
          <ac:spMkLst>
            <pc:docMk/>
            <pc:sldMk cId="1230942062" sldId="295"/>
            <ac:spMk id="2" creationId="{29FA50C2-1400-7357-06E7-0E37C178E3B2}"/>
          </ac:spMkLst>
        </pc:spChg>
        <pc:spChg chg="del">
          <ac:chgData name="TAN Mei Yi [Harrisdale Senior High School]" userId="f9f029c9-d743-4d60-9f2c-e74bdec1ab07" providerId="ADAL" clId="{6F2F8AAA-B1AE-4DAF-A659-2AF59A7FA8DA}" dt="2023-03-23T00:23:38.410" v="185" actId="478"/>
          <ac:spMkLst>
            <pc:docMk/>
            <pc:sldMk cId="1230942062" sldId="295"/>
            <ac:spMk id="15" creationId="{2D937339-2154-4C4D-98A2-41F80670C525}"/>
          </ac:spMkLst>
        </pc:spChg>
      </pc:sldChg>
      <pc:sldChg chg="del">
        <pc:chgData name="TAN Mei Yi [Harrisdale Senior High School]" userId="f9f029c9-d743-4d60-9f2c-e74bdec1ab07" providerId="ADAL" clId="{6F2F8AAA-B1AE-4DAF-A659-2AF59A7FA8DA}" dt="2023-03-23T00:20:38.657" v="115" actId="47"/>
        <pc:sldMkLst>
          <pc:docMk/>
          <pc:sldMk cId="1878992383" sldId="296"/>
        </pc:sldMkLst>
      </pc:sldChg>
      <pc:sldChg chg="del">
        <pc:chgData name="TAN Mei Yi [Harrisdale Senior High School]" userId="f9f029c9-d743-4d60-9f2c-e74bdec1ab07" providerId="ADAL" clId="{6F2F8AAA-B1AE-4DAF-A659-2AF59A7FA8DA}" dt="2023-03-23T00:20:38.657" v="115" actId="47"/>
        <pc:sldMkLst>
          <pc:docMk/>
          <pc:sldMk cId="4044487715" sldId="297"/>
        </pc:sldMkLst>
      </pc:sldChg>
      <pc:sldChg chg="del">
        <pc:chgData name="TAN Mei Yi [Harrisdale Senior High School]" userId="f9f029c9-d743-4d60-9f2c-e74bdec1ab07" providerId="ADAL" clId="{6F2F8AAA-B1AE-4DAF-A659-2AF59A7FA8DA}" dt="2023-03-23T00:20:38.657" v="115" actId="47"/>
        <pc:sldMkLst>
          <pc:docMk/>
          <pc:sldMk cId="580639594" sldId="298"/>
        </pc:sldMkLst>
      </pc:sldChg>
      <pc:sldChg chg="del">
        <pc:chgData name="TAN Mei Yi [Harrisdale Senior High School]" userId="f9f029c9-d743-4d60-9f2c-e74bdec1ab07" providerId="ADAL" clId="{6F2F8AAA-B1AE-4DAF-A659-2AF59A7FA8DA}" dt="2023-03-23T00:20:38.657" v="115" actId="47"/>
        <pc:sldMkLst>
          <pc:docMk/>
          <pc:sldMk cId="2853611958" sldId="299"/>
        </pc:sldMkLst>
      </pc:sldChg>
      <pc:sldChg chg="del">
        <pc:chgData name="TAN Mei Yi [Harrisdale Senior High School]" userId="f9f029c9-d743-4d60-9f2c-e74bdec1ab07" providerId="ADAL" clId="{6F2F8AAA-B1AE-4DAF-A659-2AF59A7FA8DA}" dt="2023-03-23T00:20:38.657" v="115" actId="47"/>
        <pc:sldMkLst>
          <pc:docMk/>
          <pc:sldMk cId="3114966878" sldId="300"/>
        </pc:sldMkLst>
      </pc:sldChg>
      <pc:sldChg chg="del">
        <pc:chgData name="TAN Mei Yi [Harrisdale Senior High School]" userId="f9f029c9-d743-4d60-9f2c-e74bdec1ab07" providerId="ADAL" clId="{6F2F8AAA-B1AE-4DAF-A659-2AF59A7FA8DA}" dt="2023-03-23T00:20:38.657" v="115" actId="47"/>
        <pc:sldMkLst>
          <pc:docMk/>
          <pc:sldMk cId="1230475780" sldId="302"/>
        </pc:sldMkLst>
      </pc:sldChg>
      <pc:sldChg chg="del">
        <pc:chgData name="TAN Mei Yi [Harrisdale Senior High School]" userId="f9f029c9-d743-4d60-9f2c-e74bdec1ab07" providerId="ADAL" clId="{6F2F8AAA-B1AE-4DAF-A659-2AF59A7FA8DA}" dt="2023-03-23T00:20:38.657" v="115" actId="47"/>
        <pc:sldMkLst>
          <pc:docMk/>
          <pc:sldMk cId="338124706" sldId="303"/>
        </pc:sldMkLst>
      </pc:sldChg>
      <pc:sldChg chg="del">
        <pc:chgData name="TAN Mei Yi [Harrisdale Senior High School]" userId="f9f029c9-d743-4d60-9f2c-e74bdec1ab07" providerId="ADAL" clId="{6F2F8AAA-B1AE-4DAF-A659-2AF59A7FA8DA}" dt="2023-03-23T00:20:38.657" v="115" actId="47"/>
        <pc:sldMkLst>
          <pc:docMk/>
          <pc:sldMk cId="1374517155" sldId="304"/>
        </pc:sldMkLst>
      </pc:sldChg>
      <pc:sldChg chg="del">
        <pc:chgData name="TAN Mei Yi [Harrisdale Senior High School]" userId="f9f029c9-d743-4d60-9f2c-e74bdec1ab07" providerId="ADAL" clId="{6F2F8AAA-B1AE-4DAF-A659-2AF59A7FA8DA}" dt="2023-03-23T00:20:38.657" v="115" actId="47"/>
        <pc:sldMkLst>
          <pc:docMk/>
          <pc:sldMk cId="1605016054" sldId="305"/>
        </pc:sldMkLst>
      </pc:sldChg>
      <pc:sldChg chg="modSp add mod modAnim">
        <pc:chgData name="TAN Mei Yi [Harrisdale Senior High School]" userId="f9f029c9-d743-4d60-9f2c-e74bdec1ab07" providerId="ADAL" clId="{6F2F8AAA-B1AE-4DAF-A659-2AF59A7FA8DA}" dt="2023-03-23T01:14:06.315" v="325"/>
        <pc:sldMkLst>
          <pc:docMk/>
          <pc:sldMk cId="1539773210" sldId="306"/>
        </pc:sldMkLst>
        <pc:spChg chg="mod">
          <ac:chgData name="TAN Mei Yi [Harrisdale Senior High School]" userId="f9f029c9-d743-4d60-9f2c-e74bdec1ab07" providerId="ADAL" clId="{6F2F8AAA-B1AE-4DAF-A659-2AF59A7FA8DA}" dt="2023-03-23T01:13:59.848" v="323" actId="255"/>
          <ac:spMkLst>
            <pc:docMk/>
            <pc:sldMk cId="1539773210" sldId="306"/>
            <ac:spMk id="5" creationId="{20055495-76E9-438F-940B-B33D69B1DB34}"/>
          </ac:spMkLst>
        </pc:spChg>
        <pc:spChg chg="mod">
          <ac:chgData name="TAN Mei Yi [Harrisdale Senior High School]" userId="f9f029c9-d743-4d60-9f2c-e74bdec1ab07" providerId="ADAL" clId="{6F2F8AAA-B1AE-4DAF-A659-2AF59A7FA8DA}" dt="2023-03-23T01:10:18.517" v="216" actId="207"/>
          <ac:spMkLst>
            <pc:docMk/>
            <pc:sldMk cId="1539773210" sldId="306"/>
            <ac:spMk id="7" creationId="{C49F4337-60A7-4B72-9017-58875CFBE021}"/>
          </ac:spMkLst>
        </pc:spChg>
        <pc:graphicFrameChg chg="mod">
          <ac:chgData name="TAN Mei Yi [Harrisdale Senior High School]" userId="f9f029c9-d743-4d60-9f2c-e74bdec1ab07" providerId="ADAL" clId="{6F2F8AAA-B1AE-4DAF-A659-2AF59A7FA8DA}" dt="2023-03-23T01:12:46.233" v="302" actId="113"/>
          <ac:graphicFrameMkLst>
            <pc:docMk/>
            <pc:sldMk cId="1539773210" sldId="306"/>
            <ac:graphicFrameMk id="6" creationId="{1FBC3E46-D39B-42F8-8D20-477CF30387C9}"/>
          </ac:graphicFrameMkLst>
        </pc:graphicFrameChg>
      </pc:sldChg>
      <pc:sldChg chg="addSp delSp modSp add mod delAnim modAnim">
        <pc:chgData name="TAN Mei Yi [Harrisdale Senior High School]" userId="f9f029c9-d743-4d60-9f2c-e74bdec1ab07" providerId="ADAL" clId="{6F2F8AAA-B1AE-4DAF-A659-2AF59A7FA8DA}" dt="2023-03-23T01:20:00.737" v="537"/>
        <pc:sldMkLst>
          <pc:docMk/>
          <pc:sldMk cId="3106532549" sldId="307"/>
        </pc:sldMkLst>
        <pc:spChg chg="mod">
          <ac:chgData name="TAN Mei Yi [Harrisdale Senior High School]" userId="f9f029c9-d743-4d60-9f2c-e74bdec1ab07" providerId="ADAL" clId="{6F2F8AAA-B1AE-4DAF-A659-2AF59A7FA8DA}" dt="2023-03-23T01:19:22.469" v="525" actId="27636"/>
          <ac:spMkLst>
            <pc:docMk/>
            <pc:sldMk cId="3106532549" sldId="307"/>
            <ac:spMk id="3" creationId="{00000000-0000-0000-0000-000000000000}"/>
          </ac:spMkLst>
        </pc:spChg>
        <pc:spChg chg="add mod">
          <ac:chgData name="TAN Mei Yi [Harrisdale Senior High School]" userId="f9f029c9-d743-4d60-9f2c-e74bdec1ab07" providerId="ADAL" clId="{6F2F8AAA-B1AE-4DAF-A659-2AF59A7FA8DA}" dt="2023-03-23T01:16:44.746" v="376" actId="1076"/>
          <ac:spMkLst>
            <pc:docMk/>
            <pc:sldMk cId="3106532549" sldId="307"/>
            <ac:spMk id="6" creationId="{267D289D-A18A-5B97-E974-8001F2493EAF}"/>
          </ac:spMkLst>
        </pc:spChg>
        <pc:spChg chg="add mod">
          <ac:chgData name="TAN Mei Yi [Harrisdale Senior High School]" userId="f9f029c9-d743-4d60-9f2c-e74bdec1ab07" providerId="ADAL" clId="{6F2F8AAA-B1AE-4DAF-A659-2AF59A7FA8DA}" dt="2023-03-23T01:16:54.072" v="383" actId="1076"/>
          <ac:spMkLst>
            <pc:docMk/>
            <pc:sldMk cId="3106532549" sldId="307"/>
            <ac:spMk id="7" creationId="{669F34F9-8A22-E52E-0DDE-435648437EE3}"/>
          </ac:spMkLst>
        </pc:spChg>
        <pc:spChg chg="mod">
          <ac:chgData name="TAN Mei Yi [Harrisdale Senior High School]" userId="f9f029c9-d743-4d60-9f2c-e74bdec1ab07" providerId="ADAL" clId="{6F2F8AAA-B1AE-4DAF-A659-2AF59A7FA8DA}" dt="2023-03-23T01:14:18.557" v="326" actId="207"/>
          <ac:spMkLst>
            <pc:docMk/>
            <pc:sldMk cId="3106532549" sldId="307"/>
            <ac:spMk id="8" creationId="{3BBD2681-D5C4-494E-B015-9D689E33A334}"/>
          </ac:spMkLst>
        </pc:spChg>
        <pc:spChg chg="add mod">
          <ac:chgData name="TAN Mei Yi [Harrisdale Senior High School]" userId="f9f029c9-d743-4d60-9f2c-e74bdec1ab07" providerId="ADAL" clId="{6F2F8AAA-B1AE-4DAF-A659-2AF59A7FA8DA}" dt="2023-03-23T01:17:25.534" v="404" actId="1076"/>
          <ac:spMkLst>
            <pc:docMk/>
            <pc:sldMk cId="3106532549" sldId="307"/>
            <ac:spMk id="9" creationId="{623D5CC7-C28D-4484-D747-D635D38881F7}"/>
          </ac:spMkLst>
        </pc:spChg>
        <pc:spChg chg="add mod">
          <ac:chgData name="TAN Mei Yi [Harrisdale Senior High School]" userId="f9f029c9-d743-4d60-9f2c-e74bdec1ab07" providerId="ADAL" clId="{6F2F8AAA-B1AE-4DAF-A659-2AF59A7FA8DA}" dt="2023-03-23T01:17:51.315" v="421" actId="1076"/>
          <ac:spMkLst>
            <pc:docMk/>
            <pc:sldMk cId="3106532549" sldId="307"/>
            <ac:spMk id="10" creationId="{30A52750-A68C-5B9B-BB93-CC0C5459733E}"/>
          </ac:spMkLst>
        </pc:spChg>
        <pc:spChg chg="add mod">
          <ac:chgData name="TAN Mei Yi [Harrisdale Senior High School]" userId="f9f029c9-d743-4d60-9f2c-e74bdec1ab07" providerId="ADAL" clId="{6F2F8AAA-B1AE-4DAF-A659-2AF59A7FA8DA}" dt="2023-03-23T01:18:05.702" v="427" actId="1076"/>
          <ac:spMkLst>
            <pc:docMk/>
            <pc:sldMk cId="3106532549" sldId="307"/>
            <ac:spMk id="11" creationId="{0DD02B0C-9A48-5699-EE61-3B998802AF5F}"/>
          </ac:spMkLst>
        </pc:spChg>
        <pc:spChg chg="add mod">
          <ac:chgData name="TAN Mei Yi [Harrisdale Senior High School]" userId="f9f029c9-d743-4d60-9f2c-e74bdec1ab07" providerId="ADAL" clId="{6F2F8AAA-B1AE-4DAF-A659-2AF59A7FA8DA}" dt="2023-03-23T01:19:43.476" v="532" actId="1076"/>
          <ac:spMkLst>
            <pc:docMk/>
            <pc:sldMk cId="3106532549" sldId="307"/>
            <ac:spMk id="12" creationId="{E4FAB985-DAEA-AD91-4193-80C26FD6E1A7}"/>
          </ac:spMkLst>
        </pc:spChg>
        <pc:picChg chg="add del mod">
          <ac:chgData name="TAN Mei Yi [Harrisdale Senior High School]" userId="f9f029c9-d743-4d60-9f2c-e74bdec1ab07" providerId="ADAL" clId="{6F2F8AAA-B1AE-4DAF-A659-2AF59A7FA8DA}" dt="2023-03-23T01:14:41.785" v="333"/>
          <ac:picMkLst>
            <pc:docMk/>
            <pc:sldMk cId="3106532549" sldId="307"/>
            <ac:picMk id="2" creationId="{3BC34CB4-E0A7-FE76-2253-9E113A5FCFBB}"/>
          </ac:picMkLst>
        </pc:picChg>
        <pc:picChg chg="del mod">
          <ac:chgData name="TAN Mei Yi [Harrisdale Senior High School]" userId="f9f029c9-d743-4d60-9f2c-e74bdec1ab07" providerId="ADAL" clId="{6F2F8AAA-B1AE-4DAF-A659-2AF59A7FA8DA}" dt="2023-03-23T01:18:07.221" v="428" actId="478"/>
          <ac:picMkLst>
            <pc:docMk/>
            <pc:sldMk cId="3106532549" sldId="307"/>
            <ac:picMk id="4" creationId="{00000000-0000-0000-0000-000000000000}"/>
          </ac:picMkLst>
        </pc:picChg>
        <pc:picChg chg="add mod modCrop">
          <ac:chgData name="TAN Mei Yi [Harrisdale Senior High School]" userId="f9f029c9-d743-4d60-9f2c-e74bdec1ab07" providerId="ADAL" clId="{6F2F8AAA-B1AE-4DAF-A659-2AF59A7FA8DA}" dt="2023-03-23T01:15:46.152" v="345" actId="1076"/>
          <ac:picMkLst>
            <pc:docMk/>
            <pc:sldMk cId="3106532549" sldId="307"/>
            <ac:picMk id="5" creationId="{460F9480-8C7C-9EE7-788E-C64EAB86367A}"/>
          </ac:picMkLst>
        </pc:picChg>
        <pc:picChg chg="add mod ord modCrop">
          <ac:chgData name="TAN Mei Yi [Harrisdale Senior High School]" userId="f9f029c9-d743-4d60-9f2c-e74bdec1ab07" providerId="ADAL" clId="{6F2F8AAA-B1AE-4DAF-A659-2AF59A7FA8DA}" dt="2023-03-23T01:19:57.286" v="536" actId="167"/>
          <ac:picMkLst>
            <pc:docMk/>
            <pc:sldMk cId="3106532549" sldId="307"/>
            <ac:picMk id="14" creationId="{CA64A197-494D-68D5-6B5C-A7A92245D770}"/>
          </ac:picMkLst>
        </pc:picChg>
      </pc:sldChg>
      <pc:sldChg chg="addSp delSp modSp add mod modAnim">
        <pc:chgData name="TAN Mei Yi [Harrisdale Senior High School]" userId="f9f029c9-d743-4d60-9f2c-e74bdec1ab07" providerId="ADAL" clId="{6F2F8AAA-B1AE-4DAF-A659-2AF59A7FA8DA}" dt="2023-03-23T01:30:32.076" v="690"/>
        <pc:sldMkLst>
          <pc:docMk/>
          <pc:sldMk cId="1240092391" sldId="308"/>
        </pc:sldMkLst>
        <pc:spChg chg="add mod">
          <ac:chgData name="TAN Mei Yi [Harrisdale Senior High School]" userId="f9f029c9-d743-4d60-9f2c-e74bdec1ab07" providerId="ADAL" clId="{6F2F8AAA-B1AE-4DAF-A659-2AF59A7FA8DA}" dt="2023-03-23T01:09:12.588" v="202"/>
          <ac:spMkLst>
            <pc:docMk/>
            <pc:sldMk cId="1240092391" sldId="308"/>
            <ac:spMk id="2" creationId="{50CD3334-F051-DE7F-B362-CE4D714539E1}"/>
          </ac:spMkLst>
        </pc:spChg>
        <pc:spChg chg="mod">
          <ac:chgData name="TAN Mei Yi [Harrisdale Senior High School]" userId="f9f029c9-d743-4d60-9f2c-e74bdec1ab07" providerId="ADAL" clId="{6F2F8AAA-B1AE-4DAF-A659-2AF59A7FA8DA}" dt="2023-03-23T01:30:24.953" v="688" actId="207"/>
          <ac:spMkLst>
            <pc:docMk/>
            <pc:sldMk cId="1240092391" sldId="308"/>
            <ac:spMk id="3" creationId="{23909C2E-C777-42C9-BBBA-294F95EEBE20}"/>
          </ac:spMkLst>
        </pc:spChg>
        <pc:spChg chg="del">
          <ac:chgData name="TAN Mei Yi [Harrisdale Senior High School]" userId="f9f029c9-d743-4d60-9f2c-e74bdec1ab07" providerId="ADAL" clId="{6F2F8AAA-B1AE-4DAF-A659-2AF59A7FA8DA}" dt="2023-03-23T01:09:12.336" v="201" actId="478"/>
          <ac:spMkLst>
            <pc:docMk/>
            <pc:sldMk cId="1240092391" sldId="308"/>
            <ac:spMk id="4" creationId="{7D688933-35AE-47EC-9CE8-9EA8D6FBAED5}"/>
          </ac:spMkLst>
        </pc:spChg>
      </pc:sldChg>
      <pc:sldChg chg="addSp delSp modSp add mod modAnim">
        <pc:chgData name="TAN Mei Yi [Harrisdale Senior High School]" userId="f9f029c9-d743-4d60-9f2c-e74bdec1ab07" providerId="ADAL" clId="{6F2F8AAA-B1AE-4DAF-A659-2AF59A7FA8DA}" dt="2023-03-23T01:40:15.327" v="1425" actId="21"/>
        <pc:sldMkLst>
          <pc:docMk/>
          <pc:sldMk cId="4041022850" sldId="309"/>
        </pc:sldMkLst>
        <pc:spChg chg="mod">
          <ac:chgData name="TAN Mei Yi [Harrisdale Senior High School]" userId="f9f029c9-d743-4d60-9f2c-e74bdec1ab07" providerId="ADAL" clId="{6F2F8AAA-B1AE-4DAF-A659-2AF59A7FA8DA}" dt="2023-03-23T01:40:07.337" v="1422" actId="113"/>
          <ac:spMkLst>
            <pc:docMk/>
            <pc:sldMk cId="4041022850" sldId="309"/>
            <ac:spMk id="3"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9"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1"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3" creationId="{00000000-0000-0000-0000-000000000000}"/>
          </ac:spMkLst>
        </pc:spChg>
        <pc:spChg chg="mod">
          <ac:chgData name="TAN Mei Yi [Harrisdale Senior High School]" userId="f9f029c9-d743-4d60-9f2c-e74bdec1ab07" providerId="ADAL" clId="{6F2F8AAA-B1AE-4DAF-A659-2AF59A7FA8DA}" dt="2023-03-23T01:38:53.403" v="1413" actId="113"/>
          <ac:spMkLst>
            <pc:docMk/>
            <pc:sldMk cId="4041022850" sldId="309"/>
            <ac:spMk id="15" creationId="{2D937339-2154-4C4D-98A2-41F80670C525}"/>
          </ac:spMkLst>
        </pc:spChg>
        <pc:picChg chg="add del mod">
          <ac:chgData name="TAN Mei Yi [Harrisdale Senior High School]" userId="f9f029c9-d743-4d60-9f2c-e74bdec1ab07" providerId="ADAL" clId="{6F2F8AAA-B1AE-4DAF-A659-2AF59A7FA8DA}" dt="2023-03-23T01:40:15.327" v="1425" actId="21"/>
          <ac:picMkLst>
            <pc:docMk/>
            <pc:sldMk cId="4041022850" sldId="309"/>
            <ac:picMk id="5" creationId="{B2B9A227-9913-F6BE-71E1-559F66B54792}"/>
          </ac:picMkLst>
        </pc:picChg>
        <pc:cxnChg chg="mod">
          <ac:chgData name="TAN Mei Yi [Harrisdale Senior High School]" userId="f9f029c9-d743-4d60-9f2c-e74bdec1ab07" providerId="ADAL" clId="{6F2F8AAA-B1AE-4DAF-A659-2AF59A7FA8DA}" dt="2023-03-23T01:38:47.951" v="1411" actId="208"/>
          <ac:cxnSpMkLst>
            <pc:docMk/>
            <pc:sldMk cId="4041022850" sldId="309"/>
            <ac:cxnSpMk id="8"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0"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4" creationId="{00000000-0000-0000-0000-000000000000}"/>
          </ac:cxnSpMkLst>
        </pc:cxnChg>
      </pc:sldChg>
      <pc:sldChg chg="addSp delSp modSp add mod modAnim">
        <pc:chgData name="TAN Mei Yi [Harrisdale Senior High School]" userId="f9f029c9-d743-4d60-9f2c-e74bdec1ab07" providerId="ADAL" clId="{6F2F8AAA-B1AE-4DAF-A659-2AF59A7FA8DA}" dt="2023-03-23T01:40:24.500" v="1429" actId="1076"/>
        <pc:sldMkLst>
          <pc:docMk/>
          <pc:sldMk cId="591745041" sldId="310"/>
        </pc:sldMkLst>
        <pc:spChg chg="add mod">
          <ac:chgData name="TAN Mei Yi [Harrisdale Senior High School]" userId="f9f029c9-d743-4d60-9f2c-e74bdec1ab07" providerId="ADAL" clId="{6F2F8AAA-B1AE-4DAF-A659-2AF59A7FA8DA}" dt="2023-03-23T01:09:42.184" v="212"/>
          <ac:spMkLst>
            <pc:docMk/>
            <pc:sldMk cId="591745041" sldId="310"/>
            <ac:spMk id="2" creationId="{8A8F5AD2-8164-6414-96F4-299405C73CA3}"/>
          </ac:spMkLst>
        </pc:spChg>
        <pc:spChg chg="mod">
          <ac:chgData name="TAN Mei Yi [Harrisdale Senior High School]" userId="f9f029c9-d743-4d60-9f2c-e74bdec1ab07" providerId="ADAL" clId="{6F2F8AAA-B1AE-4DAF-A659-2AF59A7FA8DA}" dt="2023-03-23T01:39:26.409" v="1419" actId="207"/>
          <ac:spMkLst>
            <pc:docMk/>
            <pc:sldMk cId="591745041" sldId="310"/>
            <ac:spMk id="3" creationId="{00000000-0000-0000-0000-000000000000}"/>
          </ac:spMkLst>
        </pc:spChg>
        <pc:spChg chg="del">
          <ac:chgData name="TAN Mei Yi [Harrisdale Senior High School]" userId="f9f029c9-d743-4d60-9f2c-e74bdec1ab07" providerId="ADAL" clId="{6F2F8AAA-B1AE-4DAF-A659-2AF59A7FA8DA}" dt="2023-03-23T01:09:41.065" v="211" actId="478"/>
          <ac:spMkLst>
            <pc:docMk/>
            <pc:sldMk cId="591745041" sldId="310"/>
            <ac:spMk id="15" creationId="{2D937339-2154-4C4D-98A2-41F80670C525}"/>
          </ac:spMkLst>
        </pc:spChg>
        <pc:picChg chg="add mod">
          <ac:chgData name="TAN Mei Yi [Harrisdale Senior High School]" userId="f9f029c9-d743-4d60-9f2c-e74bdec1ab07" providerId="ADAL" clId="{6F2F8AAA-B1AE-4DAF-A659-2AF59A7FA8DA}" dt="2023-03-23T01:40:24.500" v="1429" actId="1076"/>
          <ac:picMkLst>
            <pc:docMk/>
            <pc:sldMk cId="591745041" sldId="310"/>
            <ac:picMk id="4" creationId="{402DF56B-C466-17FD-F87E-29B53673AAAA}"/>
          </ac:picMkLst>
        </pc:picChg>
      </pc:sldChg>
      <pc:sldChg chg="addSp delSp modSp add mod">
        <pc:chgData name="TAN Mei Yi [Harrisdale Senior High School]" userId="f9f029c9-d743-4d60-9f2c-e74bdec1ab07" providerId="ADAL" clId="{6F2F8AAA-B1AE-4DAF-A659-2AF59A7FA8DA}" dt="2023-03-23T00:23:23.547" v="184"/>
        <pc:sldMkLst>
          <pc:docMk/>
          <pc:sldMk cId="176469213" sldId="311"/>
        </pc:sldMkLst>
        <pc:spChg chg="add mod">
          <ac:chgData name="TAN Mei Yi [Harrisdale Senior High School]" userId="f9f029c9-d743-4d60-9f2c-e74bdec1ab07" providerId="ADAL" clId="{6F2F8AAA-B1AE-4DAF-A659-2AF59A7FA8DA}" dt="2023-03-23T00:23:23.547" v="184"/>
          <ac:spMkLst>
            <pc:docMk/>
            <pc:sldMk cId="176469213" sldId="311"/>
            <ac:spMk id="2" creationId="{F6F69DF6-A716-E951-D41C-16CB08E1FA95}"/>
          </ac:spMkLst>
        </pc:spChg>
        <pc:spChg chg="del">
          <ac:chgData name="TAN Mei Yi [Harrisdale Senior High School]" userId="f9f029c9-d743-4d60-9f2c-e74bdec1ab07" providerId="ADAL" clId="{6F2F8AAA-B1AE-4DAF-A659-2AF59A7FA8DA}" dt="2023-03-23T00:23:23.284" v="183" actId="478"/>
          <ac:spMkLst>
            <pc:docMk/>
            <pc:sldMk cId="176469213" sldId="311"/>
            <ac:spMk id="4" creationId="{FB16AC73-64A1-4CD9-AA61-87BD59746B4D}"/>
          </ac:spMkLst>
        </pc:spChg>
      </pc:sldChg>
      <pc:sldChg chg="addSp delSp modSp add mod">
        <pc:chgData name="TAN Mei Yi [Harrisdale Senior High School]" userId="f9f029c9-d743-4d60-9f2c-e74bdec1ab07" providerId="ADAL" clId="{6F2F8AAA-B1AE-4DAF-A659-2AF59A7FA8DA}" dt="2023-03-23T00:22:32.261" v="174" actId="478"/>
        <pc:sldMkLst>
          <pc:docMk/>
          <pc:sldMk cId="224559464" sldId="312"/>
        </pc:sldMkLst>
        <pc:spChg chg="add mod">
          <ac:chgData name="TAN Mei Yi [Harrisdale Senior High School]" userId="f9f029c9-d743-4d60-9f2c-e74bdec1ab07" providerId="ADAL" clId="{6F2F8AAA-B1AE-4DAF-A659-2AF59A7FA8DA}" dt="2023-03-23T00:22:25.987" v="173"/>
          <ac:spMkLst>
            <pc:docMk/>
            <pc:sldMk cId="224559464" sldId="312"/>
            <ac:spMk id="2" creationId="{224AC5C2-4265-8C5E-C585-08C7C9963093}"/>
          </ac:spMkLst>
        </pc:spChg>
        <pc:spChg chg="del mod">
          <ac:chgData name="TAN Mei Yi [Harrisdale Senior High School]" userId="f9f029c9-d743-4d60-9f2c-e74bdec1ab07" providerId="ADAL" clId="{6F2F8AAA-B1AE-4DAF-A659-2AF59A7FA8DA}" dt="2023-03-23T00:22:32.261" v="174" actId="478"/>
          <ac:spMkLst>
            <pc:docMk/>
            <pc:sldMk cId="224559464" sldId="312"/>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35.832" v="176"/>
        <pc:sldMkLst>
          <pc:docMk/>
          <pc:sldMk cId="3601221498" sldId="313"/>
        </pc:sldMkLst>
        <pc:spChg chg="add mod">
          <ac:chgData name="TAN Mei Yi [Harrisdale Senior High School]" userId="f9f029c9-d743-4d60-9f2c-e74bdec1ab07" providerId="ADAL" clId="{6F2F8AAA-B1AE-4DAF-A659-2AF59A7FA8DA}" dt="2023-03-23T00:22:35.832" v="176"/>
          <ac:spMkLst>
            <pc:docMk/>
            <pc:sldMk cId="3601221498" sldId="313"/>
            <ac:spMk id="2" creationId="{AC92FA2A-B80B-391D-19DE-40BF49442660}"/>
          </ac:spMkLst>
        </pc:spChg>
        <pc:spChg chg="del">
          <ac:chgData name="TAN Mei Yi [Harrisdale Senior High School]" userId="f9f029c9-d743-4d60-9f2c-e74bdec1ab07" providerId="ADAL" clId="{6F2F8AAA-B1AE-4DAF-A659-2AF59A7FA8DA}" dt="2023-03-23T00:22:35.624" v="175" actId="478"/>
          <ac:spMkLst>
            <pc:docMk/>
            <pc:sldMk cId="3601221498" sldId="313"/>
            <ac:spMk id="4" creationId="{087A652B-87AE-44AC-9127-17BDD4DB5CE1}"/>
          </ac:spMkLst>
        </pc:spChg>
      </pc:sldChg>
      <pc:sldChg chg="modSp add del modAnim">
        <pc:chgData name="TAN Mei Yi [Harrisdale Senior High School]" userId="f9f029c9-d743-4d60-9f2c-e74bdec1ab07" providerId="ADAL" clId="{6F2F8AAA-B1AE-4DAF-A659-2AF59A7FA8DA}" dt="2023-03-23T01:29:51.398" v="685" actId="47"/>
        <pc:sldMkLst>
          <pc:docMk/>
          <pc:sldMk cId="1988727048" sldId="314"/>
        </pc:sldMkLst>
        <pc:spChg chg="mod">
          <ac:chgData name="TAN Mei Yi [Harrisdale Senior High School]" userId="f9f029c9-d743-4d60-9f2c-e74bdec1ab07" providerId="ADAL" clId="{6F2F8AAA-B1AE-4DAF-A659-2AF59A7FA8DA}" dt="2023-03-23T01:22:23.436" v="684" actId="20577"/>
          <ac:spMkLst>
            <pc:docMk/>
            <pc:sldMk cId="1988727048" sldId="314"/>
            <ac:spMk id="3" creationId="{23909C2E-C777-42C9-BBBA-294F95EEBE20}"/>
          </ac:spMkLst>
        </pc:spChg>
      </pc:sldChg>
    </pc:docChg>
  </pc:docChgLst>
  <pc:docChgLst>
    <pc:chgData name="TAN Mei Yi [Harrisdale Senior High School]" userId="f9f029c9-d743-4d60-9f2c-e74bdec1ab07" providerId="ADAL" clId="{F5D9525F-F42D-4793-A437-E116E24B8C02}"/>
    <pc:docChg chg="custSel addSld delSld modSld">
      <pc:chgData name="TAN Mei Yi [Harrisdale Senior High School]" userId="f9f029c9-d743-4d60-9f2c-e74bdec1ab07" providerId="ADAL" clId="{F5D9525F-F42D-4793-A437-E116E24B8C02}" dt="2023-03-17T02:49:12.014" v="1083" actId="20577"/>
      <pc:docMkLst>
        <pc:docMk/>
      </pc:docMkLst>
      <pc:sldChg chg="del">
        <pc:chgData name="TAN Mei Yi [Harrisdale Senior High School]" userId="f9f029c9-d743-4d60-9f2c-e74bdec1ab07" providerId="ADAL" clId="{F5D9525F-F42D-4793-A437-E116E24B8C02}" dt="2023-03-17T01:30:04.889" v="70" actId="47"/>
        <pc:sldMkLst>
          <pc:docMk/>
          <pc:sldMk cId="2606308892" sldId="257"/>
        </pc:sldMkLst>
      </pc:sldChg>
      <pc:sldChg chg="del">
        <pc:chgData name="TAN Mei Yi [Harrisdale Senior High School]" userId="f9f029c9-d743-4d60-9f2c-e74bdec1ab07" providerId="ADAL" clId="{F5D9525F-F42D-4793-A437-E116E24B8C02}" dt="2023-03-17T01:30:04.889" v="70" actId="47"/>
        <pc:sldMkLst>
          <pc:docMk/>
          <pc:sldMk cId="2295786798" sldId="258"/>
        </pc:sldMkLst>
      </pc:sldChg>
      <pc:sldChg chg="del">
        <pc:chgData name="TAN Mei Yi [Harrisdale Senior High School]" userId="f9f029c9-d743-4d60-9f2c-e74bdec1ab07" providerId="ADAL" clId="{F5D9525F-F42D-4793-A437-E116E24B8C02}" dt="2023-03-17T01:30:04.889" v="70" actId="47"/>
        <pc:sldMkLst>
          <pc:docMk/>
          <pc:sldMk cId="3549722304" sldId="259"/>
        </pc:sldMkLst>
      </pc:sldChg>
      <pc:sldChg chg="del">
        <pc:chgData name="TAN Mei Yi [Harrisdale Senior High School]" userId="f9f029c9-d743-4d60-9f2c-e74bdec1ab07" providerId="ADAL" clId="{F5D9525F-F42D-4793-A437-E116E24B8C02}" dt="2023-03-17T01:30:04.889" v="70" actId="47"/>
        <pc:sldMkLst>
          <pc:docMk/>
          <pc:sldMk cId="752510683" sldId="260"/>
        </pc:sldMkLst>
      </pc:sldChg>
      <pc:sldChg chg="del">
        <pc:chgData name="TAN Mei Yi [Harrisdale Senior High School]" userId="f9f029c9-d743-4d60-9f2c-e74bdec1ab07" providerId="ADAL" clId="{F5D9525F-F42D-4793-A437-E116E24B8C02}" dt="2023-03-17T01:30:04.889" v="70" actId="47"/>
        <pc:sldMkLst>
          <pc:docMk/>
          <pc:sldMk cId="3141336886" sldId="265"/>
        </pc:sldMkLst>
      </pc:sldChg>
      <pc:sldChg chg="del">
        <pc:chgData name="TAN Mei Yi [Harrisdale Senior High School]" userId="f9f029c9-d743-4d60-9f2c-e74bdec1ab07" providerId="ADAL" clId="{F5D9525F-F42D-4793-A437-E116E24B8C02}" dt="2023-03-17T01:30:04.889" v="70" actId="47"/>
        <pc:sldMkLst>
          <pc:docMk/>
          <pc:sldMk cId="3401258836" sldId="266"/>
        </pc:sldMkLst>
      </pc:sldChg>
      <pc:sldChg chg="del">
        <pc:chgData name="TAN Mei Yi [Harrisdale Senior High School]" userId="f9f029c9-d743-4d60-9f2c-e74bdec1ab07" providerId="ADAL" clId="{F5D9525F-F42D-4793-A437-E116E24B8C02}" dt="2023-03-17T01:30:04.889" v="70" actId="47"/>
        <pc:sldMkLst>
          <pc:docMk/>
          <pc:sldMk cId="3400704113" sldId="268"/>
        </pc:sldMkLst>
      </pc:sldChg>
      <pc:sldChg chg="del">
        <pc:chgData name="TAN Mei Yi [Harrisdale Senior High School]" userId="f9f029c9-d743-4d60-9f2c-e74bdec1ab07" providerId="ADAL" clId="{F5D9525F-F42D-4793-A437-E116E24B8C02}" dt="2023-03-17T01:30:04.889" v="70" actId="47"/>
        <pc:sldMkLst>
          <pc:docMk/>
          <pc:sldMk cId="3266348731" sldId="269"/>
        </pc:sldMkLst>
      </pc:sldChg>
      <pc:sldChg chg="del">
        <pc:chgData name="TAN Mei Yi [Harrisdale Senior High School]" userId="f9f029c9-d743-4d60-9f2c-e74bdec1ab07" providerId="ADAL" clId="{F5D9525F-F42D-4793-A437-E116E24B8C02}" dt="2023-03-17T01:30:04.889" v="70" actId="47"/>
        <pc:sldMkLst>
          <pc:docMk/>
          <pc:sldMk cId="1686747282" sldId="270"/>
        </pc:sldMkLst>
      </pc:sldChg>
      <pc:sldChg chg="del">
        <pc:chgData name="TAN Mei Yi [Harrisdale Senior High School]" userId="f9f029c9-d743-4d60-9f2c-e74bdec1ab07" providerId="ADAL" clId="{F5D9525F-F42D-4793-A437-E116E24B8C02}" dt="2023-03-17T01:30:04.889" v="70" actId="47"/>
        <pc:sldMkLst>
          <pc:docMk/>
          <pc:sldMk cId="3364547943" sldId="271"/>
        </pc:sldMkLst>
      </pc:sldChg>
      <pc:sldChg chg="del">
        <pc:chgData name="TAN Mei Yi [Harrisdale Senior High School]" userId="f9f029c9-d743-4d60-9f2c-e74bdec1ab07" providerId="ADAL" clId="{F5D9525F-F42D-4793-A437-E116E24B8C02}" dt="2023-03-17T01:30:04.889" v="70" actId="47"/>
        <pc:sldMkLst>
          <pc:docMk/>
          <pc:sldMk cId="1791804202" sldId="272"/>
        </pc:sldMkLst>
      </pc:sldChg>
      <pc:sldChg chg="modSp mod">
        <pc:chgData name="TAN Mei Yi [Harrisdale Senior High School]" userId="f9f029c9-d743-4d60-9f2c-e74bdec1ab07" providerId="ADAL" clId="{F5D9525F-F42D-4793-A437-E116E24B8C02}" dt="2023-03-17T01:40:05.838" v="814" actId="20577"/>
        <pc:sldMkLst>
          <pc:docMk/>
          <pc:sldMk cId="3000480193" sldId="288"/>
        </pc:sldMkLst>
        <pc:spChg chg="mod">
          <ac:chgData name="TAN Mei Yi [Harrisdale Senior High School]" userId="f9f029c9-d743-4d60-9f2c-e74bdec1ab07" providerId="ADAL" clId="{F5D9525F-F42D-4793-A437-E116E24B8C02}" dt="2023-03-17T01:40:05.838" v="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F5D9525F-F42D-4793-A437-E116E24B8C02}" dt="2023-03-17T01:25:51.698" v="63" actId="20577"/>
        <pc:sldMkLst>
          <pc:docMk/>
          <pc:sldMk cId="2226349418" sldId="292"/>
        </pc:sldMkLst>
        <pc:spChg chg="mod">
          <ac:chgData name="TAN Mei Yi [Harrisdale Senior High School]" userId="f9f029c9-d743-4d60-9f2c-e74bdec1ab07" providerId="ADAL" clId="{F5D9525F-F42D-4793-A437-E116E24B8C02}" dt="2023-03-17T01:25:43.613" v="20" actId="20577"/>
          <ac:spMkLst>
            <pc:docMk/>
            <pc:sldMk cId="2226349418" sldId="292"/>
            <ac:spMk id="21" creationId="{8E7845BC-DC72-44E1-BABF-6AFB4DC3022D}"/>
          </ac:spMkLst>
        </pc:spChg>
        <pc:spChg chg="mod">
          <ac:chgData name="TAN Mei Yi [Harrisdale Senior High School]" userId="f9f029c9-d743-4d60-9f2c-e74bdec1ab07" providerId="ADAL" clId="{F5D9525F-F42D-4793-A437-E116E24B8C02}" dt="2023-03-17T01:25:51.698" v="63" actId="20577"/>
          <ac:spMkLst>
            <pc:docMk/>
            <pc:sldMk cId="2226349418" sldId="292"/>
            <ac:spMk id="22" creationId="{046BE2BE-401B-43B6-9F59-E6AE635E14BD}"/>
          </ac:spMkLst>
        </pc:spChg>
      </pc:sldChg>
      <pc:sldChg chg="del">
        <pc:chgData name="TAN Mei Yi [Harrisdale Senior High School]" userId="f9f029c9-d743-4d60-9f2c-e74bdec1ab07" providerId="ADAL" clId="{F5D9525F-F42D-4793-A437-E116E24B8C02}" dt="2023-03-17T01:30:04.889" v="70" actId="47"/>
        <pc:sldMkLst>
          <pc:docMk/>
          <pc:sldMk cId="1839490353" sldId="308"/>
        </pc:sldMkLst>
      </pc:sldChg>
      <pc:sldChg chg="del">
        <pc:chgData name="TAN Mei Yi [Harrisdale Senior High School]" userId="f9f029c9-d743-4d60-9f2c-e74bdec1ab07" providerId="ADAL" clId="{F5D9525F-F42D-4793-A437-E116E24B8C02}" dt="2023-03-17T01:30:04.889" v="70" actId="47"/>
        <pc:sldMkLst>
          <pc:docMk/>
          <pc:sldMk cId="3951545500" sldId="309"/>
        </pc:sldMkLst>
      </pc:sldChg>
      <pc:sldChg chg="del">
        <pc:chgData name="TAN Mei Yi [Harrisdale Senior High School]" userId="f9f029c9-d743-4d60-9f2c-e74bdec1ab07" providerId="ADAL" clId="{F5D9525F-F42D-4793-A437-E116E24B8C02}" dt="2023-03-17T01:30:04.889" v="70" actId="47"/>
        <pc:sldMkLst>
          <pc:docMk/>
          <pc:sldMk cId="1594853329" sldId="310"/>
        </pc:sldMkLst>
      </pc:sldChg>
      <pc:sldChg chg="del">
        <pc:chgData name="TAN Mei Yi [Harrisdale Senior High School]" userId="f9f029c9-d743-4d60-9f2c-e74bdec1ab07" providerId="ADAL" clId="{F5D9525F-F42D-4793-A437-E116E24B8C02}" dt="2023-03-17T01:30:04.889" v="70" actId="47"/>
        <pc:sldMkLst>
          <pc:docMk/>
          <pc:sldMk cId="3790420550" sldId="311"/>
        </pc:sldMkLst>
      </pc:sldChg>
      <pc:sldChg chg="del">
        <pc:chgData name="TAN Mei Yi [Harrisdale Senior High School]" userId="f9f029c9-d743-4d60-9f2c-e74bdec1ab07" providerId="ADAL" clId="{F5D9525F-F42D-4793-A437-E116E24B8C02}" dt="2023-03-17T01:30:04.889" v="70" actId="47"/>
        <pc:sldMkLst>
          <pc:docMk/>
          <pc:sldMk cId="2095706600" sldId="312"/>
        </pc:sldMkLst>
      </pc:sldChg>
      <pc:sldChg chg="del">
        <pc:chgData name="TAN Mei Yi [Harrisdale Senior High School]" userId="f9f029c9-d743-4d60-9f2c-e74bdec1ab07" providerId="ADAL" clId="{F5D9525F-F42D-4793-A437-E116E24B8C02}" dt="2023-03-17T01:30:04.889" v="70" actId="47"/>
        <pc:sldMkLst>
          <pc:docMk/>
          <pc:sldMk cId="1990818733" sldId="313"/>
        </pc:sldMkLst>
      </pc:sldChg>
      <pc:sldChg chg="del">
        <pc:chgData name="TAN Mei Yi [Harrisdale Senior High School]" userId="f9f029c9-d743-4d60-9f2c-e74bdec1ab07" providerId="ADAL" clId="{F5D9525F-F42D-4793-A437-E116E24B8C02}" dt="2023-03-17T01:30:04.889" v="70" actId="47"/>
        <pc:sldMkLst>
          <pc:docMk/>
          <pc:sldMk cId="3094949442" sldId="314"/>
        </pc:sldMkLst>
      </pc:sldChg>
      <pc:sldChg chg="modSp add mod">
        <pc:chgData name="TAN Mei Yi [Harrisdale Senior High School]" userId="f9f029c9-d743-4d60-9f2c-e74bdec1ab07" providerId="ADAL" clId="{F5D9525F-F42D-4793-A437-E116E24B8C02}" dt="2023-03-17T01:36:07.733" v="363" actId="20577"/>
        <pc:sldMkLst>
          <pc:docMk/>
          <pc:sldMk cId="3554718882" sldId="548"/>
        </pc:sldMkLst>
        <pc:spChg chg="mod">
          <ac:chgData name="TAN Mei Yi [Harrisdale Senior High School]" userId="f9f029c9-d743-4d60-9f2c-e74bdec1ab07" providerId="ADAL" clId="{F5D9525F-F42D-4793-A437-E116E24B8C02}" dt="2023-03-17T01:36:07.733" v="363" actId="20577"/>
          <ac:spMkLst>
            <pc:docMk/>
            <pc:sldMk cId="3554718882" sldId="548"/>
            <ac:spMk id="71" creationId="{9EBEE264-396E-4E54-8000-6F24F770F99A}"/>
          </ac:spMkLst>
        </pc:spChg>
      </pc:sldChg>
      <pc:sldChg chg="addSp modSp add">
        <pc:chgData name="TAN Mei Yi [Harrisdale Senior High School]" userId="f9f029c9-d743-4d60-9f2c-e74bdec1ab07" providerId="ADAL" clId="{F5D9525F-F42D-4793-A437-E116E24B8C02}" dt="2023-03-17T01:36:28.068" v="372"/>
        <pc:sldMkLst>
          <pc:docMk/>
          <pc:sldMk cId="3063221053" sldId="554"/>
        </pc:sldMkLst>
        <pc:spChg chg="add mod">
          <ac:chgData name="TAN Mei Yi [Harrisdale Senior High School]" userId="f9f029c9-d743-4d60-9f2c-e74bdec1ab07" providerId="ADAL" clId="{F5D9525F-F42D-4793-A437-E116E24B8C02}" dt="2023-03-17T01:36:28.068" v="372"/>
          <ac:spMkLst>
            <pc:docMk/>
            <pc:sldMk cId="3063221053" sldId="554"/>
            <ac:spMk id="2" creationId="{DBCDFD26-6492-A888-B87C-A6F8B8BB318C}"/>
          </ac:spMkLst>
        </pc:spChg>
      </pc:sldChg>
      <pc:sldChg chg="addSp delSp modSp add mod">
        <pc:chgData name="TAN Mei Yi [Harrisdale Senior High School]" userId="f9f029c9-d743-4d60-9f2c-e74bdec1ab07" providerId="ADAL" clId="{F5D9525F-F42D-4793-A437-E116E24B8C02}" dt="2023-03-17T01:36:13.584" v="365"/>
        <pc:sldMkLst>
          <pc:docMk/>
          <pc:sldMk cId="1789405768" sldId="556"/>
        </pc:sldMkLst>
        <pc:spChg chg="add mod">
          <ac:chgData name="TAN Mei Yi [Harrisdale Senior High School]" userId="f9f029c9-d743-4d60-9f2c-e74bdec1ab07" providerId="ADAL" clId="{F5D9525F-F42D-4793-A437-E116E24B8C02}" dt="2023-03-17T01:36:13.584" v="365"/>
          <ac:spMkLst>
            <pc:docMk/>
            <pc:sldMk cId="1789405768" sldId="556"/>
            <ac:spMk id="4" creationId="{D1BADCB1-DBB6-4153-4AF3-67962014BFFC}"/>
          </ac:spMkLst>
        </pc:spChg>
        <pc:spChg chg="del">
          <ac:chgData name="TAN Mei Yi [Harrisdale Senior High School]" userId="f9f029c9-d743-4d60-9f2c-e74bdec1ab07" providerId="ADAL" clId="{F5D9525F-F42D-4793-A437-E116E24B8C02}" dt="2023-03-17T01:36:13.235" v="364" actId="478"/>
          <ac:spMkLst>
            <pc:docMk/>
            <pc:sldMk cId="1789405768" sldId="556"/>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19.756" v="369"/>
        <pc:sldMkLst>
          <pc:docMk/>
          <pc:sldMk cId="3099332800" sldId="559"/>
        </pc:sldMkLst>
        <pc:spChg chg="add mod">
          <ac:chgData name="TAN Mei Yi [Harrisdale Senior High School]" userId="f9f029c9-d743-4d60-9f2c-e74bdec1ab07" providerId="ADAL" clId="{F5D9525F-F42D-4793-A437-E116E24B8C02}" dt="2023-03-17T01:36:19.756" v="369"/>
          <ac:spMkLst>
            <pc:docMk/>
            <pc:sldMk cId="3099332800" sldId="559"/>
            <ac:spMk id="4" creationId="{E601CD9D-C6CB-A755-788C-85B96F185162}"/>
          </ac:spMkLst>
        </pc:spChg>
        <pc:spChg chg="del">
          <ac:chgData name="TAN Mei Yi [Harrisdale Senior High School]" userId="f9f029c9-d743-4d60-9f2c-e74bdec1ab07" providerId="ADAL" clId="{F5D9525F-F42D-4793-A437-E116E24B8C02}" dt="2023-03-17T01:36:19.572" v="368" actId="478"/>
          <ac:spMkLst>
            <pc:docMk/>
            <pc:sldMk cId="3099332800" sldId="559"/>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23.769" v="371"/>
        <pc:sldMkLst>
          <pc:docMk/>
          <pc:sldMk cId="2359057682" sldId="560"/>
        </pc:sldMkLst>
        <pc:spChg chg="add mod">
          <ac:chgData name="TAN Mei Yi [Harrisdale Senior High School]" userId="f9f029c9-d743-4d60-9f2c-e74bdec1ab07" providerId="ADAL" clId="{F5D9525F-F42D-4793-A437-E116E24B8C02}" dt="2023-03-17T01:36:23.769" v="371"/>
          <ac:spMkLst>
            <pc:docMk/>
            <pc:sldMk cId="2359057682" sldId="560"/>
            <ac:spMk id="2" creationId="{0D81D0D6-68AB-F085-70F4-D63B81F953FF}"/>
          </ac:spMkLst>
        </pc:spChg>
        <pc:spChg chg="del">
          <ac:chgData name="TAN Mei Yi [Harrisdale Senior High School]" userId="f9f029c9-d743-4d60-9f2c-e74bdec1ab07" providerId="ADAL" clId="{F5D9525F-F42D-4793-A437-E116E24B8C02}" dt="2023-03-17T01:36:23.548" v="370" actId="478"/>
          <ac:spMkLst>
            <pc:docMk/>
            <pc:sldMk cId="2359057682" sldId="560"/>
            <ac:spMk id="20" creationId="{9EBEE264-396E-4E54-8000-6F24F770F99A}"/>
          </ac:spMkLst>
        </pc:spChg>
      </pc:sldChg>
      <pc:sldChg chg="addSp delSp modSp add mod">
        <pc:chgData name="TAN Mei Yi [Harrisdale Senior High School]" userId="f9f029c9-d743-4d60-9f2c-e74bdec1ab07" providerId="ADAL" clId="{F5D9525F-F42D-4793-A437-E116E24B8C02}" dt="2023-03-17T01:36:32.668" v="374"/>
        <pc:sldMkLst>
          <pc:docMk/>
          <pc:sldMk cId="1384065172" sldId="564"/>
        </pc:sldMkLst>
        <pc:spChg chg="del">
          <ac:chgData name="TAN Mei Yi [Harrisdale Senior High School]" userId="f9f029c9-d743-4d60-9f2c-e74bdec1ab07" providerId="ADAL" clId="{F5D9525F-F42D-4793-A437-E116E24B8C02}" dt="2023-03-17T01:36:32.386" v="373" actId="478"/>
          <ac:spMkLst>
            <pc:docMk/>
            <pc:sldMk cId="1384065172" sldId="564"/>
            <ac:spMk id="4" creationId="{ADC61CF9-700A-9873-8899-330C30A28096}"/>
          </ac:spMkLst>
        </pc:spChg>
        <pc:spChg chg="add mod">
          <ac:chgData name="TAN Mei Yi [Harrisdale Senior High School]" userId="f9f029c9-d743-4d60-9f2c-e74bdec1ab07" providerId="ADAL" clId="{F5D9525F-F42D-4793-A437-E116E24B8C02}" dt="2023-03-17T01:36:32.668" v="374"/>
          <ac:spMkLst>
            <pc:docMk/>
            <pc:sldMk cId="1384065172" sldId="564"/>
            <ac:spMk id="5" creationId="{9B98120B-C1C0-8814-5F11-4C477FD55260}"/>
          </ac:spMkLst>
        </pc:spChg>
      </pc:sldChg>
      <pc:sldChg chg="addSp delSp modSp add mod">
        <pc:chgData name="TAN Mei Yi [Harrisdale Senior High School]" userId="f9f029c9-d743-4d60-9f2c-e74bdec1ab07" providerId="ADAL" clId="{F5D9525F-F42D-4793-A437-E116E24B8C02}" dt="2023-03-17T01:36:16.848" v="367"/>
        <pc:sldMkLst>
          <pc:docMk/>
          <pc:sldMk cId="1976712290" sldId="565"/>
        </pc:sldMkLst>
        <pc:spChg chg="add mod">
          <ac:chgData name="TAN Mei Yi [Harrisdale Senior High School]" userId="f9f029c9-d743-4d60-9f2c-e74bdec1ab07" providerId="ADAL" clId="{F5D9525F-F42D-4793-A437-E116E24B8C02}" dt="2023-03-17T01:36:16.848" v="367"/>
          <ac:spMkLst>
            <pc:docMk/>
            <pc:sldMk cId="1976712290" sldId="565"/>
            <ac:spMk id="4" creationId="{9973513F-903D-29A5-8D51-79544C84D5B1}"/>
          </ac:spMkLst>
        </pc:spChg>
        <pc:spChg chg="del">
          <ac:chgData name="TAN Mei Yi [Harrisdale Senior High School]" userId="f9f029c9-d743-4d60-9f2c-e74bdec1ab07" providerId="ADAL" clId="{F5D9525F-F42D-4793-A437-E116E24B8C02}" dt="2023-03-17T01:36:16.636" v="366" actId="478"/>
          <ac:spMkLst>
            <pc:docMk/>
            <pc:sldMk cId="1976712290" sldId="565"/>
            <ac:spMk id="7" creationId="{3C33A46A-593E-4060-821F-A6452B42CC09}"/>
          </ac:spMkLst>
        </pc:spChg>
      </pc:sldChg>
      <pc:sldChg chg="addSp delSp modSp add mod">
        <pc:chgData name="TAN Mei Yi [Harrisdale Senior High School]" userId="f9f029c9-d743-4d60-9f2c-e74bdec1ab07" providerId="ADAL" clId="{F5D9525F-F42D-4793-A437-E116E24B8C02}" dt="2023-03-17T01:36:46.089" v="381"/>
        <pc:sldMkLst>
          <pc:docMk/>
          <pc:sldMk cId="3882738070" sldId="573"/>
        </pc:sldMkLst>
        <pc:spChg chg="mod">
          <ac:chgData name="TAN Mei Yi [Harrisdale Senior High School]" userId="f9f029c9-d743-4d60-9f2c-e74bdec1ab07" providerId="ADAL" clId="{F5D9525F-F42D-4793-A437-E116E24B8C02}" dt="2023-03-17T01:36:43.230" v="379" actId="6549"/>
          <ac:spMkLst>
            <pc:docMk/>
            <pc:sldMk cId="3882738070" sldId="573"/>
            <ac:spMk id="2" creationId="{55D98FEF-61C3-824B-BCC0-67B01E55ED23}"/>
          </ac:spMkLst>
        </pc:spChg>
        <pc:spChg chg="add mod">
          <ac:chgData name="TAN Mei Yi [Harrisdale Senior High School]" userId="f9f029c9-d743-4d60-9f2c-e74bdec1ab07" providerId="ADAL" clId="{F5D9525F-F42D-4793-A437-E116E24B8C02}" dt="2023-03-17T01:36:46.089" v="381"/>
          <ac:spMkLst>
            <pc:docMk/>
            <pc:sldMk cId="3882738070" sldId="573"/>
            <ac:spMk id="3" creationId="{F76B1798-683D-156F-2934-48E9333264F0}"/>
          </ac:spMkLst>
        </pc:spChg>
        <pc:spChg chg="del">
          <ac:chgData name="TAN Mei Yi [Harrisdale Senior High School]" userId="f9f029c9-d743-4d60-9f2c-e74bdec1ab07" providerId="ADAL" clId="{F5D9525F-F42D-4793-A437-E116E24B8C02}" dt="2023-03-17T01:36:45.737" v="380" actId="478"/>
          <ac:spMkLst>
            <pc:docMk/>
            <pc:sldMk cId="3882738070" sldId="573"/>
            <ac:spMk id="6" creationId="{5B9F9F24-C8D6-81AE-106F-991073CD0EF7}"/>
          </ac:spMkLst>
        </pc:spChg>
      </pc:sldChg>
      <pc:sldChg chg="addSp delSp modSp add mod">
        <pc:chgData name="TAN Mei Yi [Harrisdale Senior High School]" userId="f9f029c9-d743-4d60-9f2c-e74bdec1ab07" providerId="ADAL" clId="{F5D9525F-F42D-4793-A437-E116E24B8C02}" dt="2023-03-17T01:37:38.303" v="383"/>
        <pc:sldMkLst>
          <pc:docMk/>
          <pc:sldMk cId="3292186429" sldId="585"/>
        </pc:sldMkLst>
        <pc:spChg chg="add mod">
          <ac:chgData name="TAN Mei Yi [Harrisdale Senior High School]" userId="f9f029c9-d743-4d60-9f2c-e74bdec1ab07" providerId="ADAL" clId="{F5D9525F-F42D-4793-A437-E116E24B8C02}" dt="2023-03-17T01:37:38.303" v="383"/>
          <ac:spMkLst>
            <pc:docMk/>
            <pc:sldMk cId="3292186429" sldId="585"/>
            <ac:spMk id="3" creationId="{2AC4B7EE-D02A-D887-0420-E1F1FA1D03F6}"/>
          </ac:spMkLst>
        </pc:spChg>
        <pc:spChg chg="del">
          <ac:chgData name="TAN Mei Yi [Harrisdale Senior High School]" userId="f9f029c9-d743-4d60-9f2c-e74bdec1ab07" providerId="ADAL" clId="{F5D9525F-F42D-4793-A437-E116E24B8C02}" dt="2023-03-17T01:37:37.972" v="382" actId="478"/>
          <ac:spMkLst>
            <pc:docMk/>
            <pc:sldMk cId="3292186429" sldId="585"/>
            <ac:spMk id="20" creationId="{9EBEE264-396E-4E54-8000-6F24F770F99A}"/>
          </ac:spMkLst>
        </pc:spChg>
      </pc:sldChg>
      <pc:sldChg chg="addSp delSp modSp add mod delAnim modAnim">
        <pc:chgData name="TAN Mei Yi [Harrisdale Senior High School]" userId="f9f029c9-d743-4d60-9f2c-e74bdec1ab07" providerId="ADAL" clId="{F5D9525F-F42D-4793-A437-E116E24B8C02}" dt="2023-03-17T02:49:12.014" v="1083" actId="20577"/>
        <pc:sldMkLst>
          <pc:docMk/>
          <pc:sldMk cId="1153950275" sldId="586"/>
        </pc:sldMkLst>
        <pc:spChg chg="add mod">
          <ac:chgData name="TAN Mei Yi [Harrisdale Senior High School]" userId="f9f029c9-d743-4d60-9f2c-e74bdec1ab07" providerId="ADAL" clId="{F5D9525F-F42D-4793-A437-E116E24B8C02}" dt="2023-03-17T01:54:57.739" v="875" actId="1076"/>
          <ac:spMkLst>
            <pc:docMk/>
            <pc:sldMk cId="1153950275" sldId="586"/>
            <ac:spMk id="3" creationId="{76E4C47E-F639-A833-7D79-2C493E8C6275}"/>
          </ac:spMkLst>
        </pc:spChg>
        <pc:spChg chg="add mod">
          <ac:chgData name="TAN Mei Yi [Harrisdale Senior High School]" userId="f9f029c9-d743-4d60-9f2c-e74bdec1ab07" providerId="ADAL" clId="{F5D9525F-F42D-4793-A437-E116E24B8C02}" dt="2023-03-17T01:55:02.951" v="878" actId="20577"/>
          <ac:spMkLst>
            <pc:docMk/>
            <pc:sldMk cId="1153950275" sldId="586"/>
            <ac:spMk id="4" creationId="{15C728F6-D823-745C-EEDF-72E8F127B2A4}"/>
          </ac:spMkLst>
        </pc:spChg>
        <pc:spChg chg="mod">
          <ac:chgData name="TAN Mei Yi [Harrisdale Senior High School]" userId="f9f029c9-d743-4d60-9f2c-e74bdec1ab07" providerId="ADAL" clId="{F5D9525F-F42D-4793-A437-E116E24B8C02}" dt="2023-03-17T01:54:50.907" v="870" actId="1076"/>
          <ac:spMkLst>
            <pc:docMk/>
            <pc:sldMk cId="1153950275" sldId="586"/>
            <ac:spMk id="6" creationId="{3BB71D0D-422A-45F4-82F7-A607B4D6700F}"/>
          </ac:spMkLst>
        </pc:spChg>
        <pc:spChg chg="del">
          <ac:chgData name="TAN Mei Yi [Harrisdale Senior High School]" userId="f9f029c9-d743-4d60-9f2c-e74bdec1ab07" providerId="ADAL" clId="{F5D9525F-F42D-4793-A437-E116E24B8C02}" dt="2023-03-17T01:37:45.835" v="384" actId="478"/>
          <ac:spMkLst>
            <pc:docMk/>
            <pc:sldMk cId="1153950275" sldId="586"/>
            <ac:spMk id="7" creationId="{E6AB474D-6E90-4E65-9683-B4D5357303DF}"/>
          </ac:spMkLst>
        </pc:spChg>
        <pc:spChg chg="mod">
          <ac:chgData name="TAN Mei Yi [Harrisdale Senior High School]" userId="f9f029c9-d743-4d60-9f2c-e74bdec1ab07" providerId="ADAL" clId="{F5D9525F-F42D-4793-A437-E116E24B8C02}" dt="2023-03-17T01:53:46.494" v="817" actId="20577"/>
          <ac:spMkLst>
            <pc:docMk/>
            <pc:sldMk cId="1153950275" sldId="586"/>
            <ac:spMk id="8" creationId="{806745C4-844C-C342-B92F-C33E2AD0B9AF}"/>
          </ac:spMkLst>
        </pc:spChg>
        <pc:spChg chg="del">
          <ac:chgData name="TAN Mei Yi [Harrisdale Senior High School]" userId="f9f029c9-d743-4d60-9f2c-e74bdec1ab07" providerId="ADAL" clId="{F5D9525F-F42D-4793-A437-E116E24B8C02}" dt="2023-03-17T01:37:45.835" v="384" actId="478"/>
          <ac:spMkLst>
            <pc:docMk/>
            <pc:sldMk cId="1153950275" sldId="586"/>
            <ac:spMk id="9" creationId="{EDC1E8B4-11F7-471C-B04B-52673004A62D}"/>
          </ac:spMkLst>
        </pc:spChg>
        <pc:spChg chg="add mod">
          <ac:chgData name="TAN Mei Yi [Harrisdale Senior High School]" userId="f9f029c9-d743-4d60-9f2c-e74bdec1ab07" providerId="ADAL" clId="{F5D9525F-F42D-4793-A437-E116E24B8C02}" dt="2023-03-17T01:55:17.743" v="883" actId="1076"/>
          <ac:spMkLst>
            <pc:docMk/>
            <pc:sldMk cId="1153950275" sldId="586"/>
            <ac:spMk id="10" creationId="{E1D9FD84-9F9C-01E6-9464-858CC3B7A1B9}"/>
          </ac:spMkLst>
        </pc:spChg>
        <pc:spChg chg="add mod">
          <ac:chgData name="TAN Mei Yi [Harrisdale Senior High School]" userId="f9f029c9-d743-4d60-9f2c-e74bdec1ab07" providerId="ADAL" clId="{F5D9525F-F42D-4793-A437-E116E24B8C02}" dt="2023-03-17T01:55:21.637" v="884" actId="1076"/>
          <ac:spMkLst>
            <pc:docMk/>
            <pc:sldMk cId="1153950275" sldId="586"/>
            <ac:spMk id="11" creationId="{937650A1-F94D-8DC5-D763-4F2F20DA646C}"/>
          </ac:spMkLst>
        </pc:spChg>
        <pc:spChg chg="add mod">
          <ac:chgData name="TAN Mei Yi [Harrisdale Senior High School]" userId="f9f029c9-d743-4d60-9f2c-e74bdec1ab07" providerId="ADAL" clId="{F5D9525F-F42D-4793-A437-E116E24B8C02}" dt="2023-03-17T01:55:32.293" v="891" actId="6549"/>
          <ac:spMkLst>
            <pc:docMk/>
            <pc:sldMk cId="1153950275" sldId="586"/>
            <ac:spMk id="12" creationId="{590D9E3C-469B-F20F-6CC6-E70151DD9590}"/>
          </ac:spMkLst>
        </pc:spChg>
        <pc:spChg chg="add mod">
          <ac:chgData name="TAN Mei Yi [Harrisdale Senior High School]" userId="f9f029c9-d743-4d60-9f2c-e74bdec1ab07" providerId="ADAL" clId="{F5D9525F-F42D-4793-A437-E116E24B8C02}" dt="2023-03-17T01:56:11.474" v="898" actId="20577"/>
          <ac:spMkLst>
            <pc:docMk/>
            <pc:sldMk cId="1153950275" sldId="586"/>
            <ac:spMk id="13" creationId="{FD3E0DE6-6FDE-2719-7587-91D91E829142}"/>
          </ac:spMkLst>
        </pc:spChg>
        <pc:spChg chg="add mod">
          <ac:chgData name="TAN Mei Yi [Harrisdale Senior High School]" userId="f9f029c9-d743-4d60-9f2c-e74bdec1ab07" providerId="ADAL" clId="{F5D9525F-F42D-4793-A437-E116E24B8C02}" dt="2023-03-17T01:56:21.647" v="904" actId="20577"/>
          <ac:spMkLst>
            <pc:docMk/>
            <pc:sldMk cId="1153950275" sldId="586"/>
            <ac:spMk id="14" creationId="{C715DA77-1343-1B4B-4F2E-AA904908CB88}"/>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5" creationId="{E60FDEAE-7B4A-5D79-3A6B-7D0C30FC80C1}"/>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6" creationId="{5CD10993-B676-3E95-B57F-4D6A39CBBC27}"/>
          </ac:spMkLst>
        </pc:spChg>
        <pc:spChg chg="add mod">
          <ac:chgData name="TAN Mei Yi [Harrisdale Senior High School]" userId="f9f029c9-d743-4d60-9f2c-e74bdec1ab07" providerId="ADAL" clId="{F5D9525F-F42D-4793-A437-E116E24B8C02}" dt="2023-03-17T01:57:24.194" v="932" actId="1076"/>
          <ac:spMkLst>
            <pc:docMk/>
            <pc:sldMk cId="1153950275" sldId="586"/>
            <ac:spMk id="17" creationId="{05915BE1-225A-3F15-4E36-F70F7E9C1065}"/>
          </ac:spMkLst>
        </pc:spChg>
        <pc:spChg chg="add mod">
          <ac:chgData name="TAN Mei Yi [Harrisdale Senior High School]" userId="f9f029c9-d743-4d60-9f2c-e74bdec1ab07" providerId="ADAL" clId="{F5D9525F-F42D-4793-A437-E116E24B8C02}" dt="2023-03-17T01:58:36.120" v="975" actId="1076"/>
          <ac:spMkLst>
            <pc:docMk/>
            <pc:sldMk cId="1153950275" sldId="586"/>
            <ac:spMk id="18" creationId="{F382D302-4284-05C6-2398-04D8A736E183}"/>
          </ac:spMkLst>
        </pc:spChg>
        <pc:spChg chg="add mod">
          <ac:chgData name="TAN Mei Yi [Harrisdale Senior High School]" userId="f9f029c9-d743-4d60-9f2c-e74bdec1ab07" providerId="ADAL" clId="{F5D9525F-F42D-4793-A437-E116E24B8C02}" dt="2023-03-17T02:49:12.014" v="1083" actId="20577"/>
          <ac:spMkLst>
            <pc:docMk/>
            <pc:sldMk cId="1153950275" sldId="586"/>
            <ac:spMk id="19" creationId="{78A89D5C-001A-7FF8-73C1-A2543C67DFA0}"/>
          </ac:spMkLst>
        </pc:spChg>
        <pc:graphicFrameChg chg="add mod modGraphic">
          <ac:chgData name="TAN Mei Yi [Harrisdale Senior High School]" userId="f9f029c9-d743-4d60-9f2c-e74bdec1ab07" providerId="ADAL" clId="{F5D9525F-F42D-4793-A437-E116E24B8C02}" dt="2023-03-17T01:54:23.076" v="827" actId="1076"/>
          <ac:graphicFrameMkLst>
            <pc:docMk/>
            <pc:sldMk cId="1153950275" sldId="586"/>
            <ac:graphicFrameMk id="2" creationId="{43836F48-3F0F-B817-EDA3-F8BC70AF12F7}"/>
          </ac:graphicFrameMkLst>
        </pc:graphicFrameChg>
      </pc:sldChg>
      <pc:sldChg chg="addSp delSp modSp add mod delAnim modAnim">
        <pc:chgData name="TAN Mei Yi [Harrisdale Senior High School]" userId="f9f029c9-d743-4d60-9f2c-e74bdec1ab07" providerId="ADAL" clId="{F5D9525F-F42D-4793-A437-E116E24B8C02}" dt="2023-03-17T02:42:44.962" v="1078" actId="20577"/>
        <pc:sldMkLst>
          <pc:docMk/>
          <pc:sldMk cId="4063479745" sldId="587"/>
        </pc:sldMkLst>
        <pc:spChg chg="add mod">
          <ac:chgData name="TAN Mei Yi [Harrisdale Senior High School]" userId="f9f029c9-d743-4d60-9f2c-e74bdec1ab07" providerId="ADAL" clId="{F5D9525F-F42D-4793-A437-E116E24B8C02}" dt="2023-03-17T02:34:35.360" v="1015" actId="20577"/>
          <ac:spMkLst>
            <pc:docMk/>
            <pc:sldMk cId="4063479745" sldId="587"/>
            <ac:spMk id="2" creationId="{2BF15ECB-E4D5-5943-25CF-F51FD483771D}"/>
          </ac:spMkLst>
        </pc:spChg>
        <pc:spChg chg="add del mod">
          <ac:chgData name="TAN Mei Yi [Harrisdale Senior High School]" userId="f9f029c9-d743-4d60-9f2c-e74bdec1ab07" providerId="ADAL" clId="{F5D9525F-F42D-4793-A437-E116E24B8C02}" dt="2023-03-17T02:34:43.839" v="1018" actId="478"/>
          <ac:spMkLst>
            <pc:docMk/>
            <pc:sldMk cId="4063479745" sldId="587"/>
            <ac:spMk id="4" creationId="{70C7DF95-DEC5-8719-2415-A6D82C6C8CC7}"/>
          </ac:spMkLst>
        </pc:spChg>
        <pc:spChg chg="del mod">
          <ac:chgData name="TAN Mei Yi [Harrisdale Senior High School]" userId="f9f029c9-d743-4d60-9f2c-e74bdec1ab07" providerId="ADAL" clId="{F5D9525F-F42D-4793-A437-E116E24B8C02}" dt="2023-03-17T02:34:17.862" v="1001" actId="478"/>
          <ac:spMkLst>
            <pc:docMk/>
            <pc:sldMk cId="4063479745" sldId="587"/>
            <ac:spMk id="6" creationId="{3BB71D0D-422A-45F4-82F7-A607B4D6700F}"/>
          </ac:spMkLst>
        </pc:spChg>
        <pc:spChg chg="add mod">
          <ac:chgData name="TAN Mei Yi [Harrisdale Senior High School]" userId="f9f029c9-d743-4d60-9f2c-e74bdec1ab07" providerId="ADAL" clId="{F5D9525F-F42D-4793-A437-E116E24B8C02}" dt="2023-03-17T02:35:03.202" v="1023" actId="20577"/>
          <ac:spMkLst>
            <pc:docMk/>
            <pc:sldMk cId="4063479745" sldId="587"/>
            <ac:spMk id="7" creationId="{3009F1F1-8AE1-2226-FB2F-5D81DA2A19F1}"/>
          </ac:spMkLst>
        </pc:spChg>
        <pc:spChg chg="mod">
          <ac:chgData name="TAN Mei Yi [Harrisdale Senior High School]" userId="f9f029c9-d743-4d60-9f2c-e74bdec1ab07" providerId="ADAL" clId="{F5D9525F-F42D-4793-A437-E116E24B8C02}" dt="2023-03-17T02:34:23.356" v="1004" actId="1076"/>
          <ac:spMkLst>
            <pc:docMk/>
            <pc:sldMk cId="4063479745" sldId="587"/>
            <ac:spMk id="8" creationId="{806745C4-844C-C342-B92F-C33E2AD0B9AF}"/>
          </ac:spMkLst>
        </pc:spChg>
        <pc:spChg chg="add mod">
          <ac:chgData name="TAN Mei Yi [Harrisdale Senior High School]" userId="f9f029c9-d743-4d60-9f2c-e74bdec1ab07" providerId="ADAL" clId="{F5D9525F-F42D-4793-A437-E116E24B8C02}" dt="2023-03-17T02:35:06.857" v="1024" actId="20577"/>
          <ac:spMkLst>
            <pc:docMk/>
            <pc:sldMk cId="4063479745" sldId="587"/>
            <ac:spMk id="9" creationId="{92C80EA9-619C-C47B-4589-7EAA854EE5DC}"/>
          </ac:spMkLst>
        </pc:spChg>
        <pc:spChg chg="add mod">
          <ac:chgData name="TAN Mei Yi [Harrisdale Senior High School]" userId="f9f029c9-d743-4d60-9f2c-e74bdec1ab07" providerId="ADAL" clId="{F5D9525F-F42D-4793-A437-E116E24B8C02}" dt="2023-03-17T02:34:58.459" v="1021" actId="20577"/>
          <ac:spMkLst>
            <pc:docMk/>
            <pc:sldMk cId="4063479745" sldId="587"/>
            <ac:spMk id="10" creationId="{0CDDEDC6-75EE-2958-A331-E275DD7983C0}"/>
          </ac:spMkLst>
        </pc:spChg>
        <pc:spChg chg="add mod">
          <ac:chgData name="TAN Mei Yi [Harrisdale Senior High School]" userId="f9f029c9-d743-4d60-9f2c-e74bdec1ab07" providerId="ADAL" clId="{F5D9525F-F42D-4793-A437-E116E24B8C02}" dt="2023-03-17T02:35:00.865" v="1022" actId="20577"/>
          <ac:spMkLst>
            <pc:docMk/>
            <pc:sldMk cId="4063479745" sldId="587"/>
            <ac:spMk id="11" creationId="{D8A44F14-2FA0-F822-E9EB-A2BADC5E6719}"/>
          </ac:spMkLst>
        </pc:spChg>
        <pc:spChg chg="add mod">
          <ac:chgData name="TAN Mei Yi [Harrisdale Senior High School]" userId="f9f029c9-d743-4d60-9f2c-e74bdec1ab07" providerId="ADAL" clId="{F5D9525F-F42D-4793-A437-E116E24B8C02}" dt="2023-03-17T02:35:21.297" v="1032" actId="6549"/>
          <ac:spMkLst>
            <pc:docMk/>
            <pc:sldMk cId="4063479745" sldId="587"/>
            <ac:spMk id="12" creationId="{D9F209F7-C4B1-17C9-9E41-060C4ECD2847}"/>
          </ac:spMkLst>
        </pc:spChg>
        <pc:spChg chg="add mod">
          <ac:chgData name="TAN Mei Yi [Harrisdale Senior High School]" userId="f9f029c9-d743-4d60-9f2c-e74bdec1ab07" providerId="ADAL" clId="{F5D9525F-F42D-4793-A437-E116E24B8C02}" dt="2023-03-17T02:35:32.927" v="1036" actId="20577"/>
          <ac:spMkLst>
            <pc:docMk/>
            <pc:sldMk cId="4063479745" sldId="587"/>
            <ac:spMk id="13" creationId="{9049B2FF-C2B1-4397-F1E1-BC8ADB74D156}"/>
          </ac:spMkLst>
        </pc:spChg>
        <pc:spChg chg="add mod">
          <ac:chgData name="TAN Mei Yi [Harrisdale Senior High School]" userId="f9f029c9-d743-4d60-9f2c-e74bdec1ab07" providerId="ADAL" clId="{F5D9525F-F42D-4793-A437-E116E24B8C02}" dt="2023-03-17T02:35:44.185" v="1042" actId="20577"/>
          <ac:spMkLst>
            <pc:docMk/>
            <pc:sldMk cId="4063479745" sldId="587"/>
            <ac:spMk id="14" creationId="{B8F744CD-6792-F8C0-5C6A-43D5682AFBCC}"/>
          </ac:spMkLst>
        </pc:spChg>
        <pc:spChg chg="add mod">
          <ac:chgData name="TAN Mei Yi [Harrisdale Senior High School]" userId="f9f029c9-d743-4d60-9f2c-e74bdec1ab07" providerId="ADAL" clId="{F5D9525F-F42D-4793-A437-E116E24B8C02}" dt="2023-03-17T02:36:15.548" v="1049" actId="1076"/>
          <ac:spMkLst>
            <pc:docMk/>
            <pc:sldMk cId="4063479745" sldId="587"/>
            <ac:spMk id="15" creationId="{A53E9BE6-9432-F35A-B30D-B8F2FAF15AC4}"/>
          </ac:spMkLst>
        </pc:spChg>
        <pc:spChg chg="add mod">
          <ac:chgData name="TAN Mei Yi [Harrisdale Senior High School]" userId="f9f029c9-d743-4d60-9f2c-e74bdec1ab07" providerId="ADAL" clId="{F5D9525F-F42D-4793-A437-E116E24B8C02}" dt="2023-03-17T02:40:13.686" v="1057" actId="20577"/>
          <ac:spMkLst>
            <pc:docMk/>
            <pc:sldMk cId="4063479745" sldId="587"/>
            <ac:spMk id="16" creationId="{D126680F-86EB-8E93-7B07-7C43853F6BE4}"/>
          </ac:spMkLst>
        </pc:spChg>
        <pc:spChg chg="add mod">
          <ac:chgData name="TAN Mei Yi [Harrisdale Senior High School]" userId="f9f029c9-d743-4d60-9f2c-e74bdec1ab07" providerId="ADAL" clId="{F5D9525F-F42D-4793-A437-E116E24B8C02}" dt="2023-03-17T02:40:25.878" v="1061" actId="20577"/>
          <ac:spMkLst>
            <pc:docMk/>
            <pc:sldMk cId="4063479745" sldId="587"/>
            <ac:spMk id="17" creationId="{5EE446FA-C80E-0108-105C-D475A2B8E8F9}"/>
          </ac:spMkLst>
        </pc:spChg>
        <pc:spChg chg="add mod">
          <ac:chgData name="TAN Mei Yi [Harrisdale Senior High School]" userId="f9f029c9-d743-4d60-9f2c-e74bdec1ab07" providerId="ADAL" clId="{F5D9525F-F42D-4793-A437-E116E24B8C02}" dt="2023-03-17T02:40:51.866" v="1068" actId="20577"/>
          <ac:spMkLst>
            <pc:docMk/>
            <pc:sldMk cId="4063479745" sldId="587"/>
            <ac:spMk id="18" creationId="{5738F6C6-1F61-9BFF-D6C7-99C99B6386A5}"/>
          </ac:spMkLst>
        </pc:spChg>
        <pc:spChg chg="add mod">
          <ac:chgData name="TAN Mei Yi [Harrisdale Senior High School]" userId="f9f029c9-d743-4d60-9f2c-e74bdec1ab07" providerId="ADAL" clId="{F5D9525F-F42D-4793-A437-E116E24B8C02}" dt="2023-03-17T02:41:05.921" v="1072" actId="20577"/>
          <ac:spMkLst>
            <pc:docMk/>
            <pc:sldMk cId="4063479745" sldId="587"/>
            <ac:spMk id="19" creationId="{FD5AA7FD-0F19-1D04-21CC-15AADB9A7FA4}"/>
          </ac:spMkLst>
        </pc:spChg>
        <pc:spChg chg="add mod">
          <ac:chgData name="TAN Mei Yi [Harrisdale Senior High School]" userId="f9f029c9-d743-4d60-9f2c-e74bdec1ab07" providerId="ADAL" clId="{F5D9525F-F42D-4793-A437-E116E24B8C02}" dt="2023-03-17T02:42:27.374" v="1074" actId="1076"/>
          <ac:spMkLst>
            <pc:docMk/>
            <pc:sldMk cId="4063479745" sldId="587"/>
            <ac:spMk id="21" creationId="{B6AA2CB3-6311-0A59-4EA6-EA78A4F4C39A}"/>
          </ac:spMkLst>
        </pc:spChg>
        <pc:spChg chg="add mod">
          <ac:chgData name="TAN Mei Yi [Harrisdale Senior High School]" userId="f9f029c9-d743-4d60-9f2c-e74bdec1ab07" providerId="ADAL" clId="{F5D9525F-F42D-4793-A437-E116E24B8C02}" dt="2023-03-17T02:42:44.962" v="1078" actId="20577"/>
          <ac:spMkLst>
            <pc:docMk/>
            <pc:sldMk cId="4063479745" sldId="587"/>
            <ac:spMk id="22" creationId="{D2DE2FC6-C575-8E6D-5FEF-0FD1BD93DB90}"/>
          </ac:spMkLst>
        </pc:spChg>
        <pc:graphicFrameChg chg="add mod">
          <ac:chgData name="TAN Mei Yi [Harrisdale Senior High School]" userId="f9f029c9-d743-4d60-9f2c-e74bdec1ab07" providerId="ADAL" clId="{F5D9525F-F42D-4793-A437-E116E24B8C02}" dt="2023-03-17T02:34:20.673" v="1003" actId="1076"/>
          <ac:graphicFrameMkLst>
            <pc:docMk/>
            <pc:sldMk cId="4063479745" sldId="587"/>
            <ac:graphicFrameMk id="3" creationId="{C105DE9E-68CD-2514-4072-DFEC29C4CA54}"/>
          </ac:graphicFrameMkLst>
        </pc:graphicFrameChg>
      </pc:sldChg>
    </pc:docChg>
  </pc:docChgLst>
  <pc:docChgLst>
    <pc:chgData name="TAN Mei Yi [Harrisdale Senior High School]" userId="f9f029c9-d743-4d60-9f2c-e74bdec1ab07" providerId="ADAL" clId="{1512DFF6-8A72-4A5E-8B58-DEBC6E2B6302}"/>
    <pc:docChg chg="undo custSel addSld delSld modSld sldOrd">
      <pc:chgData name="TAN Mei Yi [Harrisdale Senior High School]" userId="f9f029c9-d743-4d60-9f2c-e74bdec1ab07" providerId="ADAL" clId="{1512DFF6-8A72-4A5E-8B58-DEBC6E2B6302}" dt="2023-05-22T00:47:01.934" v="412" actId="20577"/>
      <pc:docMkLst>
        <pc:docMk/>
      </pc:docMkLst>
      <pc:sldChg chg="modSp add">
        <pc:chgData name="TAN Mei Yi [Harrisdale Senior High School]" userId="f9f029c9-d743-4d60-9f2c-e74bdec1ab07" providerId="ADAL" clId="{1512DFF6-8A72-4A5E-8B58-DEBC6E2B6302}" dt="2023-05-22T00:27:04.160" v="148" actId="207"/>
        <pc:sldMkLst>
          <pc:docMk/>
          <pc:sldMk cId="2620096028" sldId="257"/>
        </pc:sldMkLst>
        <pc:spChg chg="mod">
          <ac:chgData name="TAN Mei Yi [Harrisdale Senior High School]" userId="f9f029c9-d743-4d60-9f2c-e74bdec1ab07" providerId="ADAL" clId="{1512DFF6-8A72-4A5E-8B58-DEBC6E2B6302}" dt="2023-05-22T00:27:04.160" v="148" actId="207"/>
          <ac:spMkLst>
            <pc:docMk/>
            <pc:sldMk cId="2620096028" sldId="257"/>
            <ac:spMk id="7" creationId="{997F59CE-BE7F-409C-BEE0-662CE2457243}"/>
          </ac:spMkLst>
        </pc:spChg>
      </pc:sldChg>
      <pc:sldChg chg="modSp add mod">
        <pc:chgData name="TAN Mei Yi [Harrisdale Senior High School]" userId="f9f029c9-d743-4d60-9f2c-e74bdec1ab07" providerId="ADAL" clId="{1512DFF6-8A72-4A5E-8B58-DEBC6E2B6302}" dt="2023-05-22T00:27:07.533" v="149" actId="207"/>
        <pc:sldMkLst>
          <pc:docMk/>
          <pc:sldMk cId="1739513729" sldId="258"/>
        </pc:sldMkLst>
        <pc:spChg chg="mod">
          <ac:chgData name="TAN Mei Yi [Harrisdale Senior High School]" userId="f9f029c9-d743-4d60-9f2c-e74bdec1ab07" providerId="ADAL" clId="{1512DFF6-8A72-4A5E-8B58-DEBC6E2B6302}" dt="2023-05-22T00:27:07.533" v="149" actId="207"/>
          <ac:spMkLst>
            <pc:docMk/>
            <pc:sldMk cId="1739513729" sldId="258"/>
            <ac:spMk id="7" creationId="{7A6054B2-AFD1-4AD5-8ABE-B80A14591CE3}"/>
          </ac:spMkLst>
        </pc:spChg>
      </pc:sldChg>
      <pc:sldChg chg="add setBg">
        <pc:chgData name="TAN Mei Yi [Harrisdale Senior High School]" userId="f9f029c9-d743-4d60-9f2c-e74bdec1ab07" providerId="ADAL" clId="{1512DFF6-8A72-4A5E-8B58-DEBC6E2B6302}" dt="2023-05-20T23:56:07.729" v="105"/>
        <pc:sldMkLst>
          <pc:docMk/>
          <pc:sldMk cId="161414814" sldId="259"/>
        </pc:sldMkLst>
      </pc:sldChg>
      <pc:sldChg chg="addSp delSp modSp add mod">
        <pc:chgData name="TAN Mei Yi [Harrisdale Senior High School]" userId="f9f029c9-d743-4d60-9f2c-e74bdec1ab07" providerId="ADAL" clId="{1512DFF6-8A72-4A5E-8B58-DEBC6E2B6302}" dt="2023-05-22T00:27:37.379" v="153"/>
        <pc:sldMkLst>
          <pc:docMk/>
          <pc:sldMk cId="1024533282" sldId="260"/>
        </pc:sldMkLst>
        <pc:spChg chg="add mod">
          <ac:chgData name="TAN Mei Yi [Harrisdale Senior High School]" userId="f9f029c9-d743-4d60-9f2c-e74bdec1ab07" providerId="ADAL" clId="{1512DFF6-8A72-4A5E-8B58-DEBC6E2B6302}" dt="2023-05-22T00:27:37.379" v="153"/>
          <ac:spMkLst>
            <pc:docMk/>
            <pc:sldMk cId="1024533282" sldId="260"/>
            <ac:spMk id="2" creationId="{B499F4FE-B15C-0926-CF33-3CEC80D81C15}"/>
          </ac:spMkLst>
        </pc:spChg>
        <pc:spChg chg="del">
          <ac:chgData name="TAN Mei Yi [Harrisdale Senior High School]" userId="f9f029c9-d743-4d60-9f2c-e74bdec1ab07" providerId="ADAL" clId="{1512DFF6-8A72-4A5E-8B58-DEBC6E2B6302}" dt="2023-05-22T00:27:37.159" v="152" actId="478"/>
          <ac:spMkLst>
            <pc:docMk/>
            <pc:sldMk cId="1024533282" sldId="260"/>
            <ac:spMk id="7" creationId="{7A6054B2-AFD1-4AD5-8ABE-B80A14591CE3}"/>
          </ac:spMkLst>
        </pc:spChg>
      </pc:sldChg>
      <pc:sldChg chg="addSp delSp modSp add del mod">
        <pc:chgData name="TAN Mei Yi [Harrisdale Senior High School]" userId="f9f029c9-d743-4d60-9f2c-e74bdec1ab07" providerId="ADAL" clId="{1512DFF6-8A72-4A5E-8B58-DEBC6E2B6302}" dt="2023-05-22T00:46:18.746" v="340" actId="47"/>
        <pc:sldMkLst>
          <pc:docMk/>
          <pc:sldMk cId="3669853046" sldId="261"/>
        </pc:sldMkLst>
        <pc:spChg chg="add mod">
          <ac:chgData name="TAN Mei Yi [Harrisdale Senior High School]" userId="f9f029c9-d743-4d60-9f2c-e74bdec1ab07" providerId="ADAL" clId="{1512DFF6-8A72-4A5E-8B58-DEBC6E2B6302}" dt="2023-05-22T00:28:55.529" v="190"/>
          <ac:spMkLst>
            <pc:docMk/>
            <pc:sldMk cId="3669853046" sldId="261"/>
            <ac:spMk id="2" creationId="{839FD1D3-9EA6-DD7A-59C7-1673A5456068}"/>
          </ac:spMkLst>
        </pc:spChg>
        <pc:spChg chg="add del">
          <ac:chgData name="TAN Mei Yi [Harrisdale Senior High School]" userId="f9f029c9-d743-4d60-9f2c-e74bdec1ab07" providerId="ADAL" clId="{1512DFF6-8A72-4A5E-8B58-DEBC6E2B6302}" dt="2023-05-22T00:28:52.485" v="188" actId="478"/>
          <ac:spMkLst>
            <pc:docMk/>
            <pc:sldMk cId="3669853046" sldId="261"/>
            <ac:spMk id="6" creationId="{00000000-0000-0000-0000-000000000000}"/>
          </ac:spMkLst>
        </pc:spChg>
        <pc:spChg chg="del">
          <ac:chgData name="TAN Mei Yi [Harrisdale Senior High School]" userId="f9f029c9-d743-4d60-9f2c-e74bdec1ab07" providerId="ADAL" clId="{1512DFF6-8A72-4A5E-8B58-DEBC6E2B6302}" dt="2023-05-22T00:28:55.259" v="189" actId="478"/>
          <ac:spMkLst>
            <pc:docMk/>
            <pc:sldMk cId="3669853046" sldId="261"/>
            <ac:spMk id="9" creationId="{F87C2ABD-CD37-49B5-ACCD-EFC63332B302}"/>
          </ac:spMkLst>
        </pc:spChg>
      </pc:sldChg>
      <pc:sldChg chg="addSp delSp modSp add mod">
        <pc:chgData name="TAN Mei Yi [Harrisdale Senior High School]" userId="f9f029c9-d743-4d60-9f2c-e74bdec1ab07" providerId="ADAL" clId="{1512DFF6-8A72-4A5E-8B58-DEBC6E2B6302}" dt="2023-05-22T00:28:42.646" v="184"/>
        <pc:sldMkLst>
          <pc:docMk/>
          <pc:sldMk cId="466267259" sldId="262"/>
        </pc:sldMkLst>
        <pc:spChg chg="add mod">
          <ac:chgData name="TAN Mei Yi [Harrisdale Senior High School]" userId="f9f029c9-d743-4d60-9f2c-e74bdec1ab07" providerId="ADAL" clId="{1512DFF6-8A72-4A5E-8B58-DEBC6E2B6302}" dt="2023-05-22T00:28:42.646" v="184"/>
          <ac:spMkLst>
            <pc:docMk/>
            <pc:sldMk cId="466267259" sldId="262"/>
            <ac:spMk id="2" creationId="{293212E4-DCB2-07AC-85D3-32F22889E1F6}"/>
          </ac:spMkLst>
        </pc:spChg>
        <pc:spChg chg="del">
          <ac:chgData name="TAN Mei Yi [Harrisdale Senior High School]" userId="f9f029c9-d743-4d60-9f2c-e74bdec1ab07" providerId="ADAL" clId="{1512DFF6-8A72-4A5E-8B58-DEBC6E2B6302}" dt="2023-05-22T00:28:42.410" v="183" actId="478"/>
          <ac:spMkLst>
            <pc:docMk/>
            <pc:sldMk cId="466267259" sldId="262"/>
            <ac:spMk id="6" creationId="{A0568D6E-A852-4A05-AC62-F82F74F9D431}"/>
          </ac:spMkLst>
        </pc:spChg>
      </pc:sldChg>
      <pc:sldChg chg="addSp delSp modSp add mod">
        <pc:chgData name="TAN Mei Yi [Harrisdale Senior High School]" userId="f9f029c9-d743-4d60-9f2c-e74bdec1ab07" providerId="ADAL" clId="{1512DFF6-8A72-4A5E-8B58-DEBC6E2B6302}" dt="2023-05-22T00:28:47.637" v="186"/>
        <pc:sldMkLst>
          <pc:docMk/>
          <pc:sldMk cId="1809918201" sldId="263"/>
        </pc:sldMkLst>
        <pc:spChg chg="add mod">
          <ac:chgData name="TAN Mei Yi [Harrisdale Senior High School]" userId="f9f029c9-d743-4d60-9f2c-e74bdec1ab07" providerId="ADAL" clId="{1512DFF6-8A72-4A5E-8B58-DEBC6E2B6302}" dt="2023-05-22T00:28:47.637" v="186"/>
          <ac:spMkLst>
            <pc:docMk/>
            <pc:sldMk cId="1809918201" sldId="263"/>
            <ac:spMk id="2" creationId="{13E9986D-655E-B78F-17B6-BA699511BE8F}"/>
          </ac:spMkLst>
        </pc:spChg>
        <pc:spChg chg="del">
          <ac:chgData name="TAN Mei Yi [Harrisdale Senior High School]" userId="f9f029c9-d743-4d60-9f2c-e74bdec1ab07" providerId="ADAL" clId="{1512DFF6-8A72-4A5E-8B58-DEBC6E2B6302}" dt="2023-05-22T00:28:47.399" v="185" actId="478"/>
          <ac:spMkLst>
            <pc:docMk/>
            <pc:sldMk cId="1809918201" sldId="263"/>
            <ac:spMk id="6" creationId="{C5818358-339B-439C-9337-C3A04CFE0583}"/>
          </ac:spMkLst>
        </pc:spChg>
      </pc:sldChg>
      <pc:sldChg chg="addSp delSp modSp add del mod">
        <pc:chgData name="TAN Mei Yi [Harrisdale Senior High School]" userId="f9f029c9-d743-4d60-9f2c-e74bdec1ab07" providerId="ADAL" clId="{1512DFF6-8A72-4A5E-8B58-DEBC6E2B6302}" dt="2023-05-22T00:46:14.283" v="339" actId="47"/>
        <pc:sldMkLst>
          <pc:docMk/>
          <pc:sldMk cId="279211398" sldId="264"/>
        </pc:sldMkLst>
        <pc:spChg chg="add mod">
          <ac:chgData name="TAN Mei Yi [Harrisdale Senior High School]" userId="f9f029c9-d743-4d60-9f2c-e74bdec1ab07" providerId="ADAL" clId="{1512DFF6-8A72-4A5E-8B58-DEBC6E2B6302}" dt="2023-05-22T00:28:59.636" v="192"/>
          <ac:spMkLst>
            <pc:docMk/>
            <pc:sldMk cId="279211398" sldId="264"/>
            <ac:spMk id="2" creationId="{90758A67-EBE9-9DFB-D12C-ECC4EB23063E}"/>
          </ac:spMkLst>
        </pc:spChg>
        <pc:spChg chg="del">
          <ac:chgData name="TAN Mei Yi [Harrisdale Senior High School]" userId="f9f029c9-d743-4d60-9f2c-e74bdec1ab07" providerId="ADAL" clId="{1512DFF6-8A72-4A5E-8B58-DEBC6E2B6302}" dt="2023-05-22T00:28:59.354" v="191" actId="478"/>
          <ac:spMkLst>
            <pc:docMk/>
            <pc:sldMk cId="279211398" sldId="264"/>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50.030" v="176" actId="20577"/>
        <pc:sldMkLst>
          <pc:docMk/>
          <pc:sldMk cId="2491934182" sldId="265"/>
        </pc:sldMkLst>
        <pc:spChg chg="add mod">
          <ac:chgData name="TAN Mei Yi [Harrisdale Senior High School]" userId="f9f029c9-d743-4d60-9f2c-e74bdec1ab07" providerId="ADAL" clId="{1512DFF6-8A72-4A5E-8B58-DEBC6E2B6302}" dt="2023-05-22T00:27:50.030" v="176" actId="20577"/>
          <ac:spMkLst>
            <pc:docMk/>
            <pc:sldMk cId="2491934182" sldId="265"/>
            <ac:spMk id="2" creationId="{63D0FA32-3A35-FC7F-474A-635C9913AFAD}"/>
          </ac:spMkLst>
        </pc:spChg>
        <pc:spChg chg="del">
          <ac:chgData name="TAN Mei Yi [Harrisdale Senior High School]" userId="f9f029c9-d743-4d60-9f2c-e74bdec1ab07" providerId="ADAL" clId="{1512DFF6-8A72-4A5E-8B58-DEBC6E2B6302}" dt="2023-05-22T00:27:44.157" v="154" actId="478"/>
          <ac:spMkLst>
            <pc:docMk/>
            <pc:sldMk cId="2491934182" sldId="265"/>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6.020" v="178"/>
        <pc:sldMkLst>
          <pc:docMk/>
          <pc:sldMk cId="894130119" sldId="266"/>
        </pc:sldMkLst>
        <pc:spChg chg="add mod">
          <ac:chgData name="TAN Mei Yi [Harrisdale Senior High School]" userId="f9f029c9-d743-4d60-9f2c-e74bdec1ab07" providerId="ADAL" clId="{1512DFF6-8A72-4A5E-8B58-DEBC6E2B6302}" dt="2023-05-22T00:27:56.020" v="178"/>
          <ac:spMkLst>
            <pc:docMk/>
            <pc:sldMk cId="894130119" sldId="266"/>
            <ac:spMk id="2" creationId="{C9C7DC48-F70D-C142-5722-23ED6C871D2E}"/>
          </ac:spMkLst>
        </pc:spChg>
        <pc:spChg chg="del">
          <ac:chgData name="TAN Mei Yi [Harrisdale Senior High School]" userId="f9f029c9-d743-4d60-9f2c-e74bdec1ab07" providerId="ADAL" clId="{1512DFF6-8A72-4A5E-8B58-DEBC6E2B6302}" dt="2023-05-22T00:27:55.766" v="177" actId="478"/>
          <ac:spMkLst>
            <pc:docMk/>
            <pc:sldMk cId="894130119" sldId="266"/>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9.388" v="180"/>
        <pc:sldMkLst>
          <pc:docMk/>
          <pc:sldMk cId="2743313187" sldId="268"/>
        </pc:sldMkLst>
        <pc:spChg chg="add mod">
          <ac:chgData name="TAN Mei Yi [Harrisdale Senior High School]" userId="f9f029c9-d743-4d60-9f2c-e74bdec1ab07" providerId="ADAL" clId="{1512DFF6-8A72-4A5E-8B58-DEBC6E2B6302}" dt="2023-05-22T00:27:59.388" v="180"/>
          <ac:spMkLst>
            <pc:docMk/>
            <pc:sldMk cId="2743313187" sldId="268"/>
            <ac:spMk id="2" creationId="{636BC698-C043-8701-B675-48280E6AD463}"/>
          </ac:spMkLst>
        </pc:spChg>
        <pc:spChg chg="del">
          <ac:chgData name="TAN Mei Yi [Harrisdale Senior High School]" userId="f9f029c9-d743-4d60-9f2c-e74bdec1ab07" providerId="ADAL" clId="{1512DFF6-8A72-4A5E-8B58-DEBC6E2B6302}" dt="2023-05-22T00:27:59.159" v="179" actId="478"/>
          <ac:spMkLst>
            <pc:docMk/>
            <pc:sldMk cId="2743313187" sldId="268"/>
            <ac:spMk id="4" creationId="{C2ED7B2E-636F-4E4F-82FC-11D8A6E45D11}"/>
          </ac:spMkLst>
        </pc:spChg>
      </pc:sldChg>
      <pc:sldChg chg="addSp delSp modSp add mod">
        <pc:chgData name="TAN Mei Yi [Harrisdale Senior High School]" userId="f9f029c9-d743-4d60-9f2c-e74bdec1ab07" providerId="ADAL" clId="{1512DFF6-8A72-4A5E-8B58-DEBC6E2B6302}" dt="2023-05-22T00:28:06.216" v="182"/>
        <pc:sldMkLst>
          <pc:docMk/>
          <pc:sldMk cId="1960564109" sldId="269"/>
        </pc:sldMkLst>
        <pc:spChg chg="del">
          <ac:chgData name="TAN Mei Yi [Harrisdale Senior High School]" userId="f9f029c9-d743-4d60-9f2c-e74bdec1ab07" providerId="ADAL" clId="{1512DFF6-8A72-4A5E-8B58-DEBC6E2B6302}" dt="2023-05-22T00:28:05.939" v="181" actId="478"/>
          <ac:spMkLst>
            <pc:docMk/>
            <pc:sldMk cId="1960564109" sldId="269"/>
            <ac:spMk id="4" creationId="{C2ED7B2E-636F-4E4F-82FC-11D8A6E45D11}"/>
          </ac:spMkLst>
        </pc:spChg>
        <pc:spChg chg="add mod">
          <ac:chgData name="TAN Mei Yi [Harrisdale Senior High School]" userId="f9f029c9-d743-4d60-9f2c-e74bdec1ab07" providerId="ADAL" clId="{1512DFF6-8A72-4A5E-8B58-DEBC6E2B6302}" dt="2023-05-22T00:28:06.216" v="182"/>
          <ac:spMkLst>
            <pc:docMk/>
            <pc:sldMk cId="1960564109" sldId="269"/>
            <ac:spMk id="6" creationId="{CBBCADE5-F150-E65C-6267-F4FFC67E883D}"/>
          </ac:spMkLst>
        </pc:spChg>
      </pc:sldChg>
      <pc:sldChg chg="addSp delSp modSp add mod">
        <pc:chgData name="TAN Mei Yi [Harrisdale Senior High School]" userId="f9f029c9-d743-4d60-9f2c-e74bdec1ab07" providerId="ADAL" clId="{1512DFF6-8A72-4A5E-8B58-DEBC6E2B6302}" dt="2023-05-20T23:58:27.290" v="144"/>
        <pc:sldMkLst>
          <pc:docMk/>
          <pc:sldMk cId="3207275016" sldId="270"/>
        </pc:sldMkLst>
        <pc:spChg chg="add mod">
          <ac:chgData name="TAN Mei Yi [Harrisdale Senior High School]" userId="f9f029c9-d743-4d60-9f2c-e74bdec1ab07" providerId="ADAL" clId="{1512DFF6-8A72-4A5E-8B58-DEBC6E2B6302}" dt="2023-05-20T23:58:27.290" v="144"/>
          <ac:spMkLst>
            <pc:docMk/>
            <pc:sldMk cId="3207275016" sldId="270"/>
            <ac:spMk id="2" creationId="{C2184C81-8FD5-D3D8-8BB7-5502FB4E3151}"/>
          </ac:spMkLst>
        </pc:spChg>
        <pc:spChg chg="del">
          <ac:chgData name="TAN Mei Yi [Harrisdale Senior High School]" userId="f9f029c9-d743-4d60-9f2c-e74bdec1ab07" providerId="ADAL" clId="{1512DFF6-8A72-4A5E-8B58-DEBC6E2B6302}" dt="2023-05-20T23:58:26.964" v="143" actId="478"/>
          <ac:spMkLst>
            <pc:docMk/>
            <pc:sldMk cId="3207275016" sldId="270"/>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33.096" v="151"/>
        <pc:sldMkLst>
          <pc:docMk/>
          <pc:sldMk cId="1788653357" sldId="271"/>
        </pc:sldMkLst>
        <pc:spChg chg="add mod">
          <ac:chgData name="TAN Mei Yi [Harrisdale Senior High School]" userId="f9f029c9-d743-4d60-9f2c-e74bdec1ab07" providerId="ADAL" clId="{1512DFF6-8A72-4A5E-8B58-DEBC6E2B6302}" dt="2023-05-22T00:27:33.096" v="151"/>
          <ac:spMkLst>
            <pc:docMk/>
            <pc:sldMk cId="1788653357" sldId="271"/>
            <ac:spMk id="2" creationId="{E8ACBE1B-0B04-31CA-7912-A748B9633D93}"/>
          </ac:spMkLst>
        </pc:spChg>
        <pc:spChg chg="del">
          <ac:chgData name="TAN Mei Yi [Harrisdale Senior High School]" userId="f9f029c9-d743-4d60-9f2c-e74bdec1ab07" providerId="ADAL" clId="{1512DFF6-8A72-4A5E-8B58-DEBC6E2B6302}" dt="2023-05-22T00:27:32.823" v="150" actId="478"/>
          <ac:spMkLst>
            <pc:docMk/>
            <pc:sldMk cId="1788653357" sldId="271"/>
            <ac:spMk id="7" creationId="{3C3F6B65-6DF3-4F27-AC3C-3D230B7F2BBB}"/>
          </ac:spMkLst>
        </pc:spChg>
      </pc:sldChg>
      <pc:sldChg chg="modSp mod">
        <pc:chgData name="TAN Mei Yi [Harrisdale Senior High School]" userId="f9f029c9-d743-4d60-9f2c-e74bdec1ab07" providerId="ADAL" clId="{1512DFF6-8A72-4A5E-8B58-DEBC6E2B6302}" dt="2023-05-20T23:58:52.353" v="147" actId="20577"/>
        <pc:sldMkLst>
          <pc:docMk/>
          <pc:sldMk cId="3000480193" sldId="288"/>
        </pc:sldMkLst>
        <pc:spChg chg="mod">
          <ac:chgData name="TAN Mei Yi [Harrisdale Senior High School]" userId="f9f029c9-d743-4d60-9f2c-e74bdec1ab07" providerId="ADAL" clId="{1512DFF6-8A72-4A5E-8B58-DEBC6E2B6302}" dt="2023-05-20T23:58:52.353" v="147" actId="20577"/>
          <ac:spMkLst>
            <pc:docMk/>
            <pc:sldMk cId="3000480193" sldId="288"/>
            <ac:spMk id="5" creationId="{00000000-0000-0000-0000-000000000000}"/>
          </ac:spMkLst>
        </pc:spChg>
      </pc:sldChg>
      <pc:sldChg chg="modSp mod">
        <pc:chgData name="TAN Mei Yi [Harrisdale Senior High School]" userId="f9f029c9-d743-4d60-9f2c-e74bdec1ab07" providerId="ADAL" clId="{1512DFF6-8A72-4A5E-8B58-DEBC6E2B6302}" dt="2023-05-20T23:55:50.403" v="104"/>
        <pc:sldMkLst>
          <pc:docMk/>
          <pc:sldMk cId="2226349418" sldId="292"/>
        </pc:sldMkLst>
        <pc:spChg chg="mod">
          <ac:chgData name="TAN Mei Yi [Harrisdale Senior High School]" userId="f9f029c9-d743-4d60-9f2c-e74bdec1ab07" providerId="ADAL" clId="{1512DFF6-8A72-4A5E-8B58-DEBC6E2B6302}" dt="2023-05-20T23:55:50.403" v="104"/>
          <ac:spMkLst>
            <pc:docMk/>
            <pc:sldMk cId="2226349418" sldId="292"/>
            <ac:spMk id="21" creationId="{8E7845BC-DC72-44E1-BABF-6AFB4DC3022D}"/>
          </ac:spMkLst>
        </pc:spChg>
        <pc:spChg chg="mod">
          <ac:chgData name="TAN Mei Yi [Harrisdale Senior High School]" userId="f9f029c9-d743-4d60-9f2c-e74bdec1ab07" providerId="ADAL" clId="{1512DFF6-8A72-4A5E-8B58-DEBC6E2B6302}" dt="2023-05-20T23:55:07.856" v="95" actId="20577"/>
          <ac:spMkLst>
            <pc:docMk/>
            <pc:sldMk cId="2226349418" sldId="292"/>
            <ac:spMk id="22" creationId="{046BE2BE-401B-43B6-9F59-E6AE635E14BD}"/>
          </ac:spMkLst>
        </pc:spChg>
      </pc:sldChg>
      <pc:sldChg chg="del">
        <pc:chgData name="TAN Mei Yi [Harrisdale Senior High School]" userId="f9f029c9-d743-4d60-9f2c-e74bdec1ab07" providerId="ADAL" clId="{1512DFF6-8A72-4A5E-8B58-DEBC6E2B6302}" dt="2023-05-20T23:58:43.432" v="145" actId="47"/>
        <pc:sldMkLst>
          <pc:docMk/>
          <pc:sldMk cId="1753222144" sldId="328"/>
        </pc:sldMkLst>
      </pc:sldChg>
      <pc:sldChg chg="del">
        <pc:chgData name="TAN Mei Yi [Harrisdale Senior High School]" userId="f9f029c9-d743-4d60-9f2c-e74bdec1ab07" providerId="ADAL" clId="{1512DFF6-8A72-4A5E-8B58-DEBC6E2B6302}" dt="2023-05-20T23:58:43.432" v="145" actId="47"/>
        <pc:sldMkLst>
          <pc:docMk/>
          <pc:sldMk cId="3107942937" sldId="329"/>
        </pc:sldMkLst>
      </pc:sldChg>
      <pc:sldChg chg="del">
        <pc:chgData name="TAN Mei Yi [Harrisdale Senior High School]" userId="f9f029c9-d743-4d60-9f2c-e74bdec1ab07" providerId="ADAL" clId="{1512DFF6-8A72-4A5E-8B58-DEBC6E2B6302}" dt="2023-05-20T23:58:43.432" v="145" actId="47"/>
        <pc:sldMkLst>
          <pc:docMk/>
          <pc:sldMk cId="3013727065" sldId="330"/>
        </pc:sldMkLst>
      </pc:sldChg>
      <pc:sldChg chg="del">
        <pc:chgData name="TAN Mei Yi [Harrisdale Senior High School]" userId="f9f029c9-d743-4d60-9f2c-e74bdec1ab07" providerId="ADAL" clId="{1512DFF6-8A72-4A5E-8B58-DEBC6E2B6302}" dt="2023-05-20T23:58:43.432" v="145" actId="47"/>
        <pc:sldMkLst>
          <pc:docMk/>
          <pc:sldMk cId="2247586646" sldId="331"/>
        </pc:sldMkLst>
      </pc:sldChg>
      <pc:sldChg chg="del">
        <pc:chgData name="TAN Mei Yi [Harrisdale Senior High School]" userId="f9f029c9-d743-4d60-9f2c-e74bdec1ab07" providerId="ADAL" clId="{1512DFF6-8A72-4A5E-8B58-DEBC6E2B6302}" dt="2023-05-20T23:58:43.432" v="145" actId="47"/>
        <pc:sldMkLst>
          <pc:docMk/>
          <pc:sldMk cId="3432313464" sldId="332"/>
        </pc:sldMkLst>
      </pc:sldChg>
      <pc:sldChg chg="del">
        <pc:chgData name="TAN Mei Yi [Harrisdale Senior High School]" userId="f9f029c9-d743-4d60-9f2c-e74bdec1ab07" providerId="ADAL" clId="{1512DFF6-8A72-4A5E-8B58-DEBC6E2B6302}" dt="2023-05-20T23:58:43.432" v="145" actId="47"/>
        <pc:sldMkLst>
          <pc:docMk/>
          <pc:sldMk cId="1182118295" sldId="333"/>
        </pc:sldMkLst>
      </pc:sldChg>
      <pc:sldChg chg="del">
        <pc:chgData name="TAN Mei Yi [Harrisdale Senior High School]" userId="f9f029c9-d743-4d60-9f2c-e74bdec1ab07" providerId="ADAL" clId="{1512DFF6-8A72-4A5E-8B58-DEBC6E2B6302}" dt="2023-05-20T23:58:43.432" v="145" actId="47"/>
        <pc:sldMkLst>
          <pc:docMk/>
          <pc:sldMk cId="465792230" sldId="334"/>
        </pc:sldMkLst>
      </pc:sldChg>
      <pc:sldChg chg="addSp modSp mod modAnim">
        <pc:chgData name="TAN Mei Yi [Harrisdale Senior High School]" userId="f9f029c9-d743-4d60-9f2c-e74bdec1ab07" providerId="ADAL" clId="{1512DFF6-8A72-4A5E-8B58-DEBC6E2B6302}" dt="2023-05-20T23:56:48.560" v="142" actId="20577"/>
        <pc:sldMkLst>
          <pc:docMk/>
          <pc:sldMk cId="479273064" sldId="335"/>
        </pc:sldMkLst>
        <pc:spChg chg="add mod">
          <ac:chgData name="TAN Mei Yi [Harrisdale Senior High School]" userId="f9f029c9-d743-4d60-9f2c-e74bdec1ab07" providerId="ADAL" clId="{1512DFF6-8A72-4A5E-8B58-DEBC6E2B6302}" dt="2023-05-20T23:56:48.560" v="142" actId="20577"/>
          <ac:spMkLst>
            <pc:docMk/>
            <pc:sldMk cId="479273064" sldId="335"/>
            <ac:spMk id="2" creationId="{7A25D9B1-7810-DFC4-612A-B9EA3DEB5E41}"/>
          </ac:spMkLst>
        </pc:spChg>
      </pc:sldChg>
      <pc:sldChg chg="del">
        <pc:chgData name="TAN Mei Yi [Harrisdale Senior High School]" userId="f9f029c9-d743-4d60-9f2c-e74bdec1ab07" providerId="ADAL" clId="{1512DFF6-8A72-4A5E-8B58-DEBC6E2B6302}" dt="2023-05-20T23:58:43.432" v="145" actId="47"/>
        <pc:sldMkLst>
          <pc:docMk/>
          <pc:sldMk cId="391395013" sldId="336"/>
        </pc:sldMkLst>
      </pc:sldChg>
      <pc:sldChg chg="modSp add ord modAnim">
        <pc:chgData name="TAN Mei Yi [Harrisdale Senior High School]" userId="f9f029c9-d743-4d60-9f2c-e74bdec1ab07" providerId="ADAL" clId="{1512DFF6-8A72-4A5E-8B58-DEBC6E2B6302}" dt="2023-05-22T00:43:17.467" v="247"/>
        <pc:sldMkLst>
          <pc:docMk/>
          <pc:sldMk cId="3782581454" sldId="336"/>
        </pc:sldMkLst>
        <pc:spChg chg="mod">
          <ac:chgData name="TAN Mei Yi [Harrisdale Senior High School]" userId="f9f029c9-d743-4d60-9f2c-e74bdec1ab07" providerId="ADAL" clId="{1512DFF6-8A72-4A5E-8B58-DEBC6E2B6302}" dt="2023-05-22T00:43:13.735" v="245" actId="6549"/>
          <ac:spMkLst>
            <pc:docMk/>
            <pc:sldMk cId="3782581454" sldId="336"/>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1857984037" sldId="337"/>
        </pc:sldMkLst>
      </pc:sldChg>
      <pc:sldChg chg="modSp add">
        <pc:chgData name="TAN Mei Yi [Harrisdale Senior High School]" userId="f9f029c9-d743-4d60-9f2c-e74bdec1ab07" providerId="ADAL" clId="{1512DFF6-8A72-4A5E-8B58-DEBC6E2B6302}" dt="2023-05-22T00:44:03.325" v="313" actId="6549"/>
        <pc:sldMkLst>
          <pc:docMk/>
          <pc:sldMk cId="2363878270" sldId="337"/>
        </pc:sldMkLst>
        <pc:spChg chg="mod">
          <ac:chgData name="TAN Mei Yi [Harrisdale Senior High School]" userId="f9f029c9-d743-4d60-9f2c-e74bdec1ab07" providerId="ADAL" clId="{1512DFF6-8A72-4A5E-8B58-DEBC6E2B6302}" dt="2023-05-22T00:44:03.325" v="313" actId="6549"/>
          <ac:spMkLst>
            <pc:docMk/>
            <pc:sldMk cId="2363878270" sldId="337"/>
            <ac:spMk id="3" creationId="{00000000-0000-0000-0000-000000000000}"/>
          </ac:spMkLst>
        </pc:spChg>
      </pc:sldChg>
      <pc:sldChg chg="modSp add">
        <pc:chgData name="TAN Mei Yi [Harrisdale Senior High School]" userId="f9f029c9-d743-4d60-9f2c-e74bdec1ab07" providerId="ADAL" clId="{1512DFF6-8A72-4A5E-8B58-DEBC6E2B6302}" dt="2023-05-22T00:45:06.425" v="323" actId="20577"/>
        <pc:sldMkLst>
          <pc:docMk/>
          <pc:sldMk cId="197883731" sldId="338"/>
        </pc:sldMkLst>
        <pc:spChg chg="mod">
          <ac:chgData name="TAN Mei Yi [Harrisdale Senior High School]" userId="f9f029c9-d743-4d60-9f2c-e74bdec1ab07" providerId="ADAL" clId="{1512DFF6-8A72-4A5E-8B58-DEBC6E2B6302}" dt="2023-05-22T00:45:06.425" v="323" actId="20577"/>
          <ac:spMkLst>
            <pc:docMk/>
            <pc:sldMk cId="197883731" sldId="338"/>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5913357" sldId="338"/>
        </pc:sldMkLst>
      </pc:sldChg>
      <pc:sldChg chg="modSp add">
        <pc:chgData name="TAN Mei Yi [Harrisdale Senior High School]" userId="f9f029c9-d743-4d60-9f2c-e74bdec1ab07" providerId="ADAL" clId="{1512DFF6-8A72-4A5E-8B58-DEBC6E2B6302}" dt="2023-05-22T00:45:42.740" v="338" actId="20577"/>
        <pc:sldMkLst>
          <pc:docMk/>
          <pc:sldMk cId="2249325393" sldId="339"/>
        </pc:sldMkLst>
        <pc:spChg chg="mod">
          <ac:chgData name="TAN Mei Yi [Harrisdale Senior High School]" userId="f9f029c9-d743-4d60-9f2c-e74bdec1ab07" providerId="ADAL" clId="{1512DFF6-8A72-4A5E-8B58-DEBC6E2B6302}" dt="2023-05-22T00:45:42.740" v="338" actId="20577"/>
          <ac:spMkLst>
            <pc:docMk/>
            <pc:sldMk cId="2249325393" sldId="339"/>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3977017010" sldId="339"/>
        </pc:sldMkLst>
      </pc:sldChg>
      <pc:sldChg chg="modSp add">
        <pc:chgData name="TAN Mei Yi [Harrisdale Senior High School]" userId="f9f029c9-d743-4d60-9f2c-e74bdec1ab07" providerId="ADAL" clId="{1512DFF6-8A72-4A5E-8B58-DEBC6E2B6302}" dt="2023-05-22T00:47:01.934" v="412" actId="20577"/>
        <pc:sldMkLst>
          <pc:docMk/>
          <pc:sldMk cId="1195547047" sldId="340"/>
        </pc:sldMkLst>
        <pc:spChg chg="mod">
          <ac:chgData name="TAN Mei Yi [Harrisdale Senior High School]" userId="f9f029c9-d743-4d60-9f2c-e74bdec1ab07" providerId="ADAL" clId="{1512DFF6-8A72-4A5E-8B58-DEBC6E2B6302}" dt="2023-05-22T00:47:01.934" v="412" actId="20577"/>
          <ac:spMkLst>
            <pc:docMk/>
            <pc:sldMk cId="1195547047" sldId="340"/>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27973668" sldId="340"/>
        </pc:sldMkLst>
      </pc:sldChg>
    </pc:docChg>
  </pc:docChgLst>
  <pc:docChgLst>
    <pc:chgData name="TAN Mei Yi [Harrisdale Senior High School]" userId="f9f029c9-d743-4d60-9f2c-e74bdec1ab07" providerId="ADAL" clId="{3B8254D1-732B-4436-A0DA-2E501C105E30}"/>
    <pc:docChg chg="undo custSel addSld delSld modSld">
      <pc:chgData name="TAN Mei Yi [Harrisdale Senior High School]" userId="f9f029c9-d743-4d60-9f2c-e74bdec1ab07" providerId="ADAL" clId="{3B8254D1-732B-4436-A0DA-2E501C105E30}" dt="2023-05-17T02:58:35.112" v="1409"/>
      <pc:docMkLst>
        <pc:docMk/>
      </pc:docMkLst>
      <pc:sldChg chg="modSp add mod modAnim">
        <pc:chgData name="TAN Mei Yi [Harrisdale Senior High School]" userId="f9f029c9-d743-4d60-9f2c-e74bdec1ab07" providerId="ADAL" clId="{3B8254D1-732B-4436-A0DA-2E501C105E30}" dt="2023-05-16T01:04:46.625" v="358"/>
        <pc:sldMkLst>
          <pc:docMk/>
          <pc:sldMk cId="3037864218" sldId="257"/>
        </pc:sldMkLst>
        <pc:spChg chg="mod">
          <ac:chgData name="TAN Mei Yi [Harrisdale Senior High School]" userId="f9f029c9-d743-4d60-9f2c-e74bdec1ab07" providerId="ADAL" clId="{3B8254D1-732B-4436-A0DA-2E501C105E30}" dt="2023-05-16T00:59:26.403" v="264" actId="20577"/>
          <ac:spMkLst>
            <pc:docMk/>
            <pc:sldMk cId="3037864218" sldId="257"/>
            <ac:spMk id="3" creationId="{618A8AAC-AAF0-491E-9424-3F39B72BF5A2}"/>
          </ac:spMkLst>
        </pc:spChg>
        <pc:spChg chg="mod">
          <ac:chgData name="TAN Mei Yi [Harrisdale Senior High School]" userId="f9f029c9-d743-4d60-9f2c-e74bdec1ab07" providerId="ADAL" clId="{3B8254D1-732B-4436-A0DA-2E501C105E30}" dt="2023-05-16T00:47:54.294" v="157" actId="207"/>
          <ac:spMkLst>
            <pc:docMk/>
            <pc:sldMk cId="3037864218" sldId="257"/>
            <ac:spMk id="4" creationId="{C055DA3A-5995-446B-9565-7F418EF7D307}"/>
          </ac:spMkLst>
        </pc:spChg>
      </pc:sldChg>
      <pc:sldChg chg="addSp modSp add mod modAnim">
        <pc:chgData name="TAN Mei Yi [Harrisdale Senior High School]" userId="f9f029c9-d743-4d60-9f2c-e74bdec1ab07" providerId="ADAL" clId="{3B8254D1-732B-4436-A0DA-2E501C105E30}" dt="2023-05-16T01:08:46.794" v="435" actId="20577"/>
        <pc:sldMkLst>
          <pc:docMk/>
          <pc:sldMk cId="2920466248" sldId="258"/>
        </pc:sldMkLst>
        <pc:spChg chg="add mod">
          <ac:chgData name="TAN Mei Yi [Harrisdale Senior High School]" userId="f9f029c9-d743-4d60-9f2c-e74bdec1ab07" providerId="ADAL" clId="{3B8254D1-732B-4436-A0DA-2E501C105E30}" dt="2023-05-16T00:59:52.011" v="284" actId="20577"/>
          <ac:spMkLst>
            <pc:docMk/>
            <pc:sldMk cId="2920466248" sldId="258"/>
            <ac:spMk id="2" creationId="{8BDCD773-FFD8-C6C4-7DFC-B33CA2ECCE52}"/>
          </ac:spMkLst>
        </pc:spChg>
        <pc:spChg chg="add mod">
          <ac:chgData name="TAN Mei Yi [Harrisdale Senior High School]" userId="f9f029c9-d743-4d60-9f2c-e74bdec1ab07" providerId="ADAL" clId="{3B8254D1-732B-4436-A0DA-2E501C105E30}" dt="2023-05-16T01:07:45.359" v="388" actId="14100"/>
          <ac:spMkLst>
            <pc:docMk/>
            <pc:sldMk cId="2920466248" sldId="258"/>
            <ac:spMk id="3" creationId="{E8BEC41F-A149-D6FE-DBA2-2BB1670A2B40}"/>
          </ac:spMkLst>
        </pc:spChg>
        <pc:spChg chg="mod">
          <ac:chgData name="TAN Mei Yi [Harrisdale Senior High School]" userId="f9f029c9-d743-4d60-9f2c-e74bdec1ab07" providerId="ADAL" clId="{3B8254D1-732B-4436-A0DA-2E501C105E30}" dt="2023-05-16T01:05:05.046" v="359" actId="13926"/>
          <ac:spMkLst>
            <pc:docMk/>
            <pc:sldMk cId="2920466248" sldId="258"/>
            <ac:spMk id="4" creationId="{1C303B33-9BC1-43C7-BF5D-5AC0B8B1F40E}"/>
          </ac:spMkLst>
        </pc:spChg>
        <pc:spChg chg="mod">
          <ac:chgData name="TAN Mei Yi [Harrisdale Senior High School]" userId="f9f029c9-d743-4d60-9f2c-e74bdec1ab07" providerId="ADAL" clId="{3B8254D1-732B-4436-A0DA-2E501C105E30}" dt="2023-05-16T00:47:56.981" v="158" actId="207"/>
          <ac:spMkLst>
            <pc:docMk/>
            <pc:sldMk cId="2920466248" sldId="258"/>
            <ac:spMk id="5" creationId="{5CB09F0A-902B-44E0-ABCB-A2E991ABF71F}"/>
          </ac:spMkLst>
        </pc:spChg>
        <pc:spChg chg="add mod">
          <ac:chgData name="TAN Mei Yi [Harrisdale Senior High School]" userId="f9f029c9-d743-4d60-9f2c-e74bdec1ab07" providerId="ADAL" clId="{3B8254D1-732B-4436-A0DA-2E501C105E30}" dt="2023-05-16T01:08:46.794" v="435" actId="20577"/>
          <ac:spMkLst>
            <pc:docMk/>
            <pc:sldMk cId="2920466248" sldId="258"/>
            <ac:spMk id="18" creationId="{E81F0760-0A08-E341-A88E-208AC236D095}"/>
          </ac:spMkLst>
        </pc:spChg>
        <pc:grpChg chg="mod">
          <ac:chgData name="TAN Mei Yi [Harrisdale Senior High School]" userId="f9f029c9-d743-4d60-9f2c-e74bdec1ab07" providerId="ADAL" clId="{3B8254D1-732B-4436-A0DA-2E501C105E30}" dt="2023-05-16T01:06:00.015" v="370"/>
          <ac:grpSpMkLst>
            <pc:docMk/>
            <pc:sldMk cId="2920466248" sldId="258"/>
            <ac:grpSpMk id="12" creationId="{3E02F30C-FCFE-70EB-E649-22A60D1065E1}"/>
          </ac:grpSpMkLst>
        </pc:grpChg>
        <pc:grpChg chg="mod">
          <ac:chgData name="TAN Mei Yi [Harrisdale Senior High School]" userId="f9f029c9-d743-4d60-9f2c-e74bdec1ab07" providerId="ADAL" clId="{3B8254D1-732B-4436-A0DA-2E501C105E30}" dt="2023-05-16T01:06:14.169" v="376"/>
          <ac:grpSpMkLst>
            <pc:docMk/>
            <pc:sldMk cId="2920466248" sldId="258"/>
            <ac:grpSpMk id="17" creationId="{1DE3520A-C3CB-D166-4E5E-2737D6946B15}"/>
          </ac:grpSpMkLst>
        </pc:grpChg>
        <pc:inkChg chg="add">
          <ac:chgData name="TAN Mei Yi [Harrisdale Senior High School]" userId="f9f029c9-d743-4d60-9f2c-e74bdec1ab07" providerId="ADAL" clId="{3B8254D1-732B-4436-A0DA-2E501C105E30}" dt="2023-05-16T01:05:31.487" v="362" actId="9405"/>
          <ac:inkMkLst>
            <pc:docMk/>
            <pc:sldMk cId="2920466248" sldId="258"/>
            <ac:inkMk id="6" creationId="{2ACF226A-AD1F-EB30-4421-D58715DE8853}"/>
          </ac:inkMkLst>
        </pc:inkChg>
        <pc:inkChg chg="add">
          <ac:chgData name="TAN Mei Yi [Harrisdale Senior High School]" userId="f9f029c9-d743-4d60-9f2c-e74bdec1ab07" providerId="ADAL" clId="{3B8254D1-732B-4436-A0DA-2E501C105E30}" dt="2023-05-16T01:05:33.786" v="363" actId="9405"/>
          <ac:inkMkLst>
            <pc:docMk/>
            <pc:sldMk cId="2920466248" sldId="258"/>
            <ac:inkMk id="7" creationId="{75D96FF9-C8D7-F630-1F38-F3DA546A896C}"/>
          </ac:inkMkLst>
        </pc:inkChg>
        <pc:inkChg chg="add">
          <ac:chgData name="TAN Mei Yi [Harrisdale Senior High School]" userId="f9f029c9-d743-4d60-9f2c-e74bdec1ab07" providerId="ADAL" clId="{3B8254D1-732B-4436-A0DA-2E501C105E30}" dt="2023-05-16T01:05:49.945" v="365" actId="9405"/>
          <ac:inkMkLst>
            <pc:docMk/>
            <pc:sldMk cId="2920466248" sldId="258"/>
            <ac:inkMk id="8" creationId="{AE75BE1F-05F0-C1B5-7A28-7411021A737C}"/>
          </ac:inkMkLst>
        </pc:inkChg>
        <pc:inkChg chg="add">
          <ac:chgData name="TAN Mei Yi [Harrisdale Senior High School]" userId="f9f029c9-d743-4d60-9f2c-e74bdec1ab07" providerId="ADAL" clId="{3B8254D1-732B-4436-A0DA-2E501C105E30}" dt="2023-05-16T01:05:50.913" v="366" actId="9405"/>
          <ac:inkMkLst>
            <pc:docMk/>
            <pc:sldMk cId="2920466248" sldId="258"/>
            <ac:inkMk id="9" creationId="{38871E22-92F1-77F4-4A02-758A078CE3A8}"/>
          </ac:inkMkLst>
        </pc:inkChg>
        <pc:inkChg chg="add mod">
          <ac:chgData name="TAN Mei Yi [Harrisdale Senior High School]" userId="f9f029c9-d743-4d60-9f2c-e74bdec1ab07" providerId="ADAL" clId="{3B8254D1-732B-4436-A0DA-2E501C105E30}" dt="2023-05-16T01:06:00.015" v="370"/>
          <ac:inkMkLst>
            <pc:docMk/>
            <pc:sldMk cId="2920466248" sldId="258"/>
            <ac:inkMk id="10" creationId="{8121A2D1-4465-2CA6-C4EB-CAB119E0D53F}"/>
          </ac:inkMkLst>
        </pc:inkChg>
        <pc:inkChg chg="add mod">
          <ac:chgData name="TAN Mei Yi [Harrisdale Senior High School]" userId="f9f029c9-d743-4d60-9f2c-e74bdec1ab07" providerId="ADAL" clId="{3B8254D1-732B-4436-A0DA-2E501C105E30}" dt="2023-05-16T01:06:00.015" v="370"/>
          <ac:inkMkLst>
            <pc:docMk/>
            <pc:sldMk cId="2920466248" sldId="258"/>
            <ac:inkMk id="11" creationId="{D3F4F599-643E-C410-926D-FF5C5682F22F}"/>
          </ac:inkMkLst>
        </pc:inkChg>
        <pc:inkChg chg="add mod">
          <ac:chgData name="TAN Mei Yi [Harrisdale Senior High School]" userId="f9f029c9-d743-4d60-9f2c-e74bdec1ab07" providerId="ADAL" clId="{3B8254D1-732B-4436-A0DA-2E501C105E30}" dt="2023-05-16T01:06:14.169" v="376"/>
          <ac:inkMkLst>
            <pc:docMk/>
            <pc:sldMk cId="2920466248" sldId="258"/>
            <ac:inkMk id="13" creationId="{C087F4D1-2B4B-7B29-9A79-09D5813BC106}"/>
          </ac:inkMkLst>
        </pc:inkChg>
        <pc:inkChg chg="add mod">
          <ac:chgData name="TAN Mei Yi [Harrisdale Senior High School]" userId="f9f029c9-d743-4d60-9f2c-e74bdec1ab07" providerId="ADAL" clId="{3B8254D1-732B-4436-A0DA-2E501C105E30}" dt="2023-05-16T01:06:14.169" v="376"/>
          <ac:inkMkLst>
            <pc:docMk/>
            <pc:sldMk cId="2920466248" sldId="258"/>
            <ac:inkMk id="14" creationId="{9B5B2950-E6B0-30B1-5DCC-5FB8CFFAE5CA}"/>
          </ac:inkMkLst>
        </pc:inkChg>
        <pc:inkChg chg="add mod">
          <ac:chgData name="TAN Mei Yi [Harrisdale Senior High School]" userId="f9f029c9-d743-4d60-9f2c-e74bdec1ab07" providerId="ADAL" clId="{3B8254D1-732B-4436-A0DA-2E501C105E30}" dt="2023-05-16T01:06:14.169" v="376"/>
          <ac:inkMkLst>
            <pc:docMk/>
            <pc:sldMk cId="2920466248" sldId="258"/>
            <ac:inkMk id="15" creationId="{526A966F-E2D3-D073-0973-23EED81460CB}"/>
          </ac:inkMkLst>
        </pc:inkChg>
        <pc:inkChg chg="add mod">
          <ac:chgData name="TAN Mei Yi [Harrisdale Senior High School]" userId="f9f029c9-d743-4d60-9f2c-e74bdec1ab07" providerId="ADAL" clId="{3B8254D1-732B-4436-A0DA-2E501C105E30}" dt="2023-05-16T01:06:14.169" v="376"/>
          <ac:inkMkLst>
            <pc:docMk/>
            <pc:sldMk cId="2920466248" sldId="258"/>
            <ac:inkMk id="16" creationId="{F0F17019-C219-1A6A-584C-230B728A60FA}"/>
          </ac:inkMkLst>
        </pc:inkChg>
      </pc:sldChg>
      <pc:sldChg chg="addSp delSp modSp add mod modAnim">
        <pc:chgData name="TAN Mei Yi [Harrisdale Senior High School]" userId="f9f029c9-d743-4d60-9f2c-e74bdec1ab07" providerId="ADAL" clId="{3B8254D1-732B-4436-A0DA-2E501C105E30}" dt="2023-05-17T02:14:59.758" v="1055" actId="114"/>
        <pc:sldMkLst>
          <pc:docMk/>
          <pc:sldMk cId="1877691218" sldId="259"/>
        </pc:sldMkLst>
        <pc:spChg chg="del">
          <ac:chgData name="TAN Mei Yi [Harrisdale Senior High School]" userId="f9f029c9-d743-4d60-9f2c-e74bdec1ab07" providerId="ADAL" clId="{3B8254D1-732B-4436-A0DA-2E501C105E30}" dt="2023-05-17T01:27:22.647" v="886" actId="478"/>
          <ac:spMkLst>
            <pc:docMk/>
            <pc:sldMk cId="1877691218" sldId="259"/>
            <ac:spMk id="2" creationId="{00000000-0000-0000-0000-000000000000}"/>
          </ac:spMkLst>
        </pc:spChg>
        <pc:spChg chg="mod">
          <ac:chgData name="TAN Mei Yi [Harrisdale Senior High School]" userId="f9f029c9-d743-4d60-9f2c-e74bdec1ab07" providerId="ADAL" clId="{3B8254D1-732B-4436-A0DA-2E501C105E30}" dt="2023-05-17T02:14:50.290" v="1053" actId="20577"/>
          <ac:spMkLst>
            <pc:docMk/>
            <pc:sldMk cId="1877691218" sldId="259"/>
            <ac:spMk id="3" creationId="{00000000-0000-0000-0000-000000000000}"/>
          </ac:spMkLst>
        </pc:spChg>
        <pc:spChg chg="add del mod">
          <ac:chgData name="TAN Mei Yi [Harrisdale Senior High School]" userId="f9f029c9-d743-4d60-9f2c-e74bdec1ab07" providerId="ADAL" clId="{3B8254D1-732B-4436-A0DA-2E501C105E30}" dt="2023-05-17T01:27:24.866" v="888" actId="478"/>
          <ac:spMkLst>
            <pc:docMk/>
            <pc:sldMk cId="1877691218" sldId="259"/>
            <ac:spMk id="5" creationId="{61C70EC6-6F9E-3679-36F1-A75435B7E3BF}"/>
          </ac:spMkLst>
        </pc:spChg>
        <pc:spChg chg="add mod">
          <ac:chgData name="TAN Mei Yi [Harrisdale Senior High School]" userId="f9f029c9-d743-4d60-9f2c-e74bdec1ab07" providerId="ADAL" clId="{3B8254D1-732B-4436-A0DA-2E501C105E30}" dt="2023-05-17T01:27:33.026" v="896" actId="20577"/>
          <ac:spMkLst>
            <pc:docMk/>
            <pc:sldMk cId="1877691218" sldId="259"/>
            <ac:spMk id="6" creationId="{EAF11F81-3C6B-3462-8B12-C452F507037C}"/>
          </ac:spMkLst>
        </pc:spChg>
        <pc:spChg chg="mod">
          <ac:chgData name="TAN Mei Yi [Harrisdale Senior High School]" userId="f9f029c9-d743-4d60-9f2c-e74bdec1ab07" providerId="ADAL" clId="{3B8254D1-732B-4436-A0DA-2E501C105E30}" dt="2023-05-17T01:27:39.212" v="897" actId="1076"/>
          <ac:spMkLst>
            <pc:docMk/>
            <pc:sldMk cId="1877691218" sldId="259"/>
            <ac:spMk id="8" creationId="{00000000-0000-0000-0000-000000000000}"/>
          </ac:spMkLst>
        </pc:spChg>
        <pc:spChg chg="mod">
          <ac:chgData name="TAN Mei Yi [Harrisdale Senior High School]" userId="f9f029c9-d743-4d60-9f2c-e74bdec1ab07" providerId="ADAL" clId="{3B8254D1-732B-4436-A0DA-2E501C105E30}" dt="2023-05-17T01:27:39.212" v="897" actId="1076"/>
          <ac:spMkLst>
            <pc:docMk/>
            <pc:sldMk cId="1877691218" sldId="259"/>
            <ac:spMk id="9" creationId="{00000000-0000-0000-0000-000000000000}"/>
          </ac:spMkLst>
        </pc:spChg>
        <pc:spChg chg="mod">
          <ac:chgData name="TAN Mei Yi [Harrisdale Senior High School]" userId="f9f029c9-d743-4d60-9f2c-e74bdec1ab07" providerId="ADAL" clId="{3B8254D1-732B-4436-A0DA-2E501C105E30}" dt="2023-05-17T02:14:59.758" v="1055" actId="114"/>
          <ac:spMkLst>
            <pc:docMk/>
            <pc:sldMk cId="1877691218" sldId="259"/>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10:50.676" v="1018" actId="207"/>
        <pc:sldMkLst>
          <pc:docMk/>
          <pc:sldMk cId="2474131926" sldId="260"/>
        </pc:sldMkLst>
        <pc:spChg chg="add mod">
          <ac:chgData name="TAN Mei Yi [Harrisdale Senior High School]" userId="f9f029c9-d743-4d60-9f2c-e74bdec1ab07" providerId="ADAL" clId="{3B8254D1-732B-4436-A0DA-2E501C105E30}" dt="2023-05-17T01:27:15.913" v="885"/>
          <ac:spMkLst>
            <pc:docMk/>
            <pc:sldMk cId="2474131926" sldId="260"/>
            <ac:spMk id="2" creationId="{3C960FFF-76FF-4ACD-D7E7-4850D51CB7E5}"/>
          </ac:spMkLst>
        </pc:spChg>
        <pc:spChg chg="mod">
          <ac:chgData name="TAN Mei Yi [Harrisdale Senior High School]" userId="f9f029c9-d743-4d60-9f2c-e74bdec1ab07" providerId="ADAL" clId="{3B8254D1-732B-4436-A0DA-2E501C105E30}" dt="2023-05-17T02:10:50.676" v="1018" actId="207"/>
          <ac:spMkLst>
            <pc:docMk/>
            <pc:sldMk cId="2474131926" sldId="260"/>
            <ac:spMk id="5" creationId="{8B899A9D-5778-41D2-88D6-6F30CCFAAE99}"/>
          </ac:spMkLst>
        </pc:spChg>
        <pc:spChg chg="del">
          <ac:chgData name="TAN Mei Yi [Harrisdale Senior High School]" userId="f9f029c9-d743-4d60-9f2c-e74bdec1ab07" providerId="ADAL" clId="{3B8254D1-732B-4436-A0DA-2E501C105E30}" dt="2023-05-17T01:27:15.605" v="884" actId="478"/>
          <ac:spMkLst>
            <pc:docMk/>
            <pc:sldMk cId="2474131926" sldId="260"/>
            <ac:spMk id="7" creationId="{0280807A-AA77-49DE-A87C-B0591B26C545}"/>
          </ac:spMkLst>
        </pc:spChg>
        <pc:spChg chg="mod">
          <ac:chgData name="TAN Mei Yi [Harrisdale Senior High School]" userId="f9f029c9-d743-4d60-9f2c-e74bdec1ab07" providerId="ADAL" clId="{3B8254D1-732B-4436-A0DA-2E501C105E30}" dt="2023-05-17T02:10:50.676" v="1018" actId="207"/>
          <ac:spMkLst>
            <pc:docMk/>
            <pc:sldMk cId="2474131926" sldId="260"/>
            <ac:spMk id="9" creationId="{5A258111-1349-4422-9EF7-B36AABAD886B}"/>
          </ac:spMkLst>
        </pc:spChg>
        <pc:spChg chg="mod">
          <ac:chgData name="TAN Mei Yi [Harrisdale Senior High School]" userId="f9f029c9-d743-4d60-9f2c-e74bdec1ab07" providerId="ADAL" clId="{3B8254D1-732B-4436-A0DA-2E501C105E30}" dt="2023-05-17T02:10:50.676" v="1018" actId="207"/>
          <ac:spMkLst>
            <pc:docMk/>
            <pc:sldMk cId="2474131926" sldId="260"/>
            <ac:spMk id="10" creationId="{B75407D1-F6A7-4A6A-A68E-79B30ED43D0C}"/>
          </ac:spMkLst>
        </pc:spChg>
        <pc:spChg chg="mod">
          <ac:chgData name="TAN Mei Yi [Harrisdale Senior High School]" userId="f9f029c9-d743-4d60-9f2c-e74bdec1ab07" providerId="ADAL" clId="{3B8254D1-732B-4436-A0DA-2E501C105E30}" dt="2023-05-17T02:10:50.676" v="1018" actId="207"/>
          <ac:spMkLst>
            <pc:docMk/>
            <pc:sldMk cId="2474131926" sldId="260"/>
            <ac:spMk id="11" creationId="{59917DAA-7DFD-4845-A54E-76552EAE5B13}"/>
          </ac:spMkLst>
        </pc:spChg>
        <pc:spChg chg="mod">
          <ac:chgData name="TAN Mei Yi [Harrisdale Senior High School]" userId="f9f029c9-d743-4d60-9f2c-e74bdec1ab07" providerId="ADAL" clId="{3B8254D1-732B-4436-A0DA-2E501C105E30}" dt="2023-05-17T02:10:44.818" v="1017" actId="113"/>
          <ac:spMkLst>
            <pc:docMk/>
            <pc:sldMk cId="2474131926" sldId="260"/>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15:31.384" v="1059" actId="113"/>
        <pc:sldMkLst>
          <pc:docMk/>
          <pc:sldMk cId="1687086788" sldId="261"/>
        </pc:sldMkLst>
        <pc:spChg chg="add mod">
          <ac:chgData name="TAN Mei Yi [Harrisdale Senior High School]" userId="f9f029c9-d743-4d60-9f2c-e74bdec1ab07" providerId="ADAL" clId="{3B8254D1-732B-4436-A0DA-2E501C105E30}" dt="2023-05-17T01:27:53.111" v="900"/>
          <ac:spMkLst>
            <pc:docMk/>
            <pc:sldMk cId="1687086788" sldId="261"/>
            <ac:spMk id="2" creationId="{977B3717-8867-6B69-9D14-FC8490F1D806}"/>
          </ac:spMkLst>
        </pc:spChg>
        <pc:spChg chg="mod">
          <ac:chgData name="TAN Mei Yi [Harrisdale Senior High School]" userId="f9f029c9-d743-4d60-9f2c-e74bdec1ab07" providerId="ADAL" clId="{3B8254D1-732B-4436-A0DA-2E501C105E30}" dt="2023-05-17T02:15:31.384" v="1059" actId="113"/>
          <ac:spMkLst>
            <pc:docMk/>
            <pc:sldMk cId="1687086788" sldId="261"/>
            <ac:spMk id="3" creationId="{00000000-0000-0000-0000-000000000000}"/>
          </ac:spMkLst>
        </pc:spChg>
        <pc:spChg chg="del">
          <ac:chgData name="TAN Mei Yi [Harrisdale Senior High School]" userId="f9f029c9-d743-4d60-9f2c-e74bdec1ab07" providerId="ADAL" clId="{3B8254D1-732B-4436-A0DA-2E501C105E30}" dt="2023-05-17T01:27:52.636" v="899" actId="478"/>
          <ac:spMkLst>
            <pc:docMk/>
            <pc:sldMk cId="1687086788" sldId="261"/>
            <ac:spMk id="6" creationId="{F3594BBE-7024-4DDB-B5FC-6B90F9E20ECC}"/>
          </ac:spMkLst>
        </pc:spChg>
        <pc:spChg chg="mod">
          <ac:chgData name="TAN Mei Yi [Harrisdale Senior High School]" userId="f9f029c9-d743-4d60-9f2c-e74bdec1ab07" providerId="ADAL" clId="{3B8254D1-732B-4436-A0DA-2E501C105E30}" dt="2023-05-17T02:15:28.398" v="1058" actId="207"/>
          <ac:spMkLst>
            <pc:docMk/>
            <pc:sldMk cId="1687086788" sldId="261"/>
            <ac:spMk id="7" creationId="{170275A9-F34C-4B9A-A5BB-392B1E411C70}"/>
          </ac:spMkLst>
        </pc:spChg>
        <pc:spChg chg="mod">
          <ac:chgData name="TAN Mei Yi [Harrisdale Senior High School]" userId="f9f029c9-d743-4d60-9f2c-e74bdec1ab07" providerId="ADAL" clId="{3B8254D1-732B-4436-A0DA-2E501C105E30}" dt="2023-05-17T02:15:28.398" v="1058" actId="207"/>
          <ac:spMkLst>
            <pc:docMk/>
            <pc:sldMk cId="1687086788" sldId="261"/>
            <ac:spMk id="8" creationId="{63E2F97D-13E7-46C4-93EF-61ED409CD6DC}"/>
          </ac:spMkLst>
        </pc:spChg>
        <pc:spChg chg="mod">
          <ac:chgData name="TAN Mei Yi [Harrisdale Senior High School]" userId="f9f029c9-d743-4d60-9f2c-e74bdec1ab07" providerId="ADAL" clId="{3B8254D1-732B-4436-A0DA-2E501C105E30}" dt="2023-05-17T02:15:28.398" v="1058" actId="207"/>
          <ac:spMkLst>
            <pc:docMk/>
            <pc:sldMk cId="1687086788" sldId="261"/>
            <ac:spMk id="9" creationId="{088621E3-455C-4CBB-98D7-7D5A59EBDDC8}"/>
          </ac:spMkLst>
        </pc:spChg>
        <pc:spChg chg="mod">
          <ac:chgData name="TAN Mei Yi [Harrisdale Senior High School]" userId="f9f029c9-d743-4d60-9f2c-e74bdec1ab07" providerId="ADAL" clId="{3B8254D1-732B-4436-A0DA-2E501C105E30}" dt="2023-05-17T02:15:28.398" v="1058" actId="207"/>
          <ac:spMkLst>
            <pc:docMk/>
            <pc:sldMk cId="1687086788" sldId="261"/>
            <ac:spMk id="10" creationId="{6B4B2CE7-2729-4FE9-999E-DA02F8568ED1}"/>
          </ac:spMkLst>
        </pc:spChg>
      </pc:sldChg>
      <pc:sldChg chg="del">
        <pc:chgData name="TAN Mei Yi [Harrisdale Senior High School]" userId="f9f029c9-d743-4d60-9f2c-e74bdec1ab07" providerId="ADAL" clId="{3B8254D1-732B-4436-A0DA-2E501C105E30}" dt="2023-05-16T00:51:16.800" v="168" actId="47"/>
        <pc:sldMkLst>
          <pc:docMk/>
          <pc:sldMk cId="3240852924" sldId="261"/>
        </pc:sldMkLst>
      </pc:sldChg>
      <pc:sldChg chg="addSp delSp modSp add mod modAnim">
        <pc:chgData name="TAN Mei Yi [Harrisdale Senior High School]" userId="f9f029c9-d743-4d60-9f2c-e74bdec1ab07" providerId="ADAL" clId="{3B8254D1-732B-4436-A0DA-2E501C105E30}" dt="2023-05-17T02:21:09.553" v="1189" actId="114"/>
        <pc:sldMkLst>
          <pc:docMk/>
          <pc:sldMk cId="1614448363" sldId="262"/>
        </pc:sldMkLst>
        <pc:spChg chg="del">
          <ac:chgData name="TAN Mei Yi [Harrisdale Senior High School]" userId="f9f029c9-d743-4d60-9f2c-e74bdec1ab07" providerId="ADAL" clId="{3B8254D1-732B-4436-A0DA-2E501C105E30}" dt="2023-05-17T01:30:18.624" v="901" actId="478"/>
          <ac:spMkLst>
            <pc:docMk/>
            <pc:sldMk cId="1614448363" sldId="262"/>
            <ac:spMk id="2" creationId="{00000000-0000-0000-0000-000000000000}"/>
          </ac:spMkLst>
        </pc:spChg>
        <pc:spChg chg="mod">
          <ac:chgData name="TAN Mei Yi [Harrisdale Senior High School]" userId="f9f029c9-d743-4d60-9f2c-e74bdec1ab07" providerId="ADAL" clId="{3B8254D1-732B-4436-A0DA-2E501C105E30}" dt="2023-05-17T02:20:57.382" v="1188" actId="20577"/>
          <ac:spMkLst>
            <pc:docMk/>
            <pc:sldMk cId="1614448363" sldId="262"/>
            <ac:spMk id="3" creationId="{00000000-0000-0000-0000-000000000000}"/>
          </ac:spMkLst>
        </pc:spChg>
        <pc:spChg chg="add del mod">
          <ac:chgData name="TAN Mei Yi [Harrisdale Senior High School]" userId="f9f029c9-d743-4d60-9f2c-e74bdec1ab07" providerId="ADAL" clId="{3B8254D1-732B-4436-A0DA-2E501C105E30}" dt="2023-05-17T01:30:20.979" v="903" actId="478"/>
          <ac:spMkLst>
            <pc:docMk/>
            <pc:sldMk cId="1614448363" sldId="262"/>
            <ac:spMk id="5" creationId="{B3F3F1A2-D005-6AA8-3795-646CA65A3C20}"/>
          </ac:spMkLst>
        </pc:spChg>
        <pc:spChg chg="add mod">
          <ac:chgData name="TAN Mei Yi [Harrisdale Senior High School]" userId="f9f029c9-d743-4d60-9f2c-e74bdec1ab07" providerId="ADAL" clId="{3B8254D1-732B-4436-A0DA-2E501C105E30}" dt="2023-05-17T01:30:28.382" v="908" actId="20577"/>
          <ac:spMkLst>
            <pc:docMk/>
            <pc:sldMk cId="1614448363" sldId="262"/>
            <ac:spMk id="6" creationId="{F33EE06E-8295-BFE8-923D-1B1342700868}"/>
          </ac:spMkLst>
        </pc:spChg>
        <pc:spChg chg="mod">
          <ac:chgData name="TAN Mei Yi [Harrisdale Senior High School]" userId="f9f029c9-d743-4d60-9f2c-e74bdec1ab07" providerId="ADAL" clId="{3B8254D1-732B-4436-A0DA-2E501C105E30}" dt="2023-05-17T01:30:34.569" v="909" actId="1076"/>
          <ac:spMkLst>
            <pc:docMk/>
            <pc:sldMk cId="1614448363" sldId="262"/>
            <ac:spMk id="8" creationId="{00000000-0000-0000-0000-000000000000}"/>
          </ac:spMkLst>
        </pc:spChg>
        <pc:spChg chg="mod">
          <ac:chgData name="TAN Mei Yi [Harrisdale Senior High School]" userId="f9f029c9-d743-4d60-9f2c-e74bdec1ab07" providerId="ADAL" clId="{3B8254D1-732B-4436-A0DA-2E501C105E30}" dt="2023-05-17T01:30:34.569" v="909" actId="1076"/>
          <ac:spMkLst>
            <pc:docMk/>
            <pc:sldMk cId="1614448363" sldId="262"/>
            <ac:spMk id="9" creationId="{00000000-0000-0000-0000-000000000000}"/>
          </ac:spMkLst>
        </pc:spChg>
        <pc:spChg chg="mod">
          <ac:chgData name="TAN Mei Yi [Harrisdale Senior High School]" userId="f9f029c9-d743-4d60-9f2c-e74bdec1ab07" providerId="ADAL" clId="{3B8254D1-732B-4436-A0DA-2E501C105E30}" dt="2023-05-17T02:21:09.553" v="1189" actId="114"/>
          <ac:spMkLst>
            <pc:docMk/>
            <pc:sldMk cId="1614448363" sldId="262"/>
            <ac:spMk id="10" creationId="{00000000-0000-0000-0000-000000000000}"/>
          </ac:spMkLst>
        </pc:spChg>
      </pc:sldChg>
      <pc:sldChg chg="modSp add mod modAnim">
        <pc:chgData name="TAN Mei Yi [Harrisdale Senior High School]" userId="f9f029c9-d743-4d60-9f2c-e74bdec1ab07" providerId="ADAL" clId="{3B8254D1-732B-4436-A0DA-2E501C105E30}" dt="2023-05-16T23:20:18.440" v="849" actId="20577"/>
        <pc:sldMkLst>
          <pc:docMk/>
          <pc:sldMk cId="1792094988" sldId="263"/>
        </pc:sldMkLst>
        <pc:spChg chg="mod">
          <ac:chgData name="TAN Mei Yi [Harrisdale Senior High School]" userId="f9f029c9-d743-4d60-9f2c-e74bdec1ab07" providerId="ADAL" clId="{3B8254D1-732B-4436-A0DA-2E501C105E30}" dt="2023-05-16T23:20:18.440" v="849" actId="20577"/>
          <ac:spMkLst>
            <pc:docMk/>
            <pc:sldMk cId="1792094988" sldId="263"/>
            <ac:spMk id="3" creationId="{00000000-0000-0000-0000-000000000000}"/>
          </ac:spMkLst>
        </pc:spChg>
        <pc:spChg chg="mod">
          <ac:chgData name="TAN Mei Yi [Harrisdale Senior High School]" userId="f9f029c9-d743-4d60-9f2c-e74bdec1ab07" providerId="ADAL" clId="{3B8254D1-732B-4436-A0DA-2E501C105E30}" dt="2023-05-16T00:50:20.001" v="165" actId="207"/>
          <ac:spMkLst>
            <pc:docMk/>
            <pc:sldMk cId="1792094988" sldId="263"/>
            <ac:spMk id="6" creationId="{EFC1138D-3E1F-47F6-B5B4-55C21BE6827A}"/>
          </ac:spMkLst>
        </pc:spChg>
      </pc:sldChg>
      <pc:sldChg chg="addSp delSp modSp add mod delAnim modAnim">
        <pc:chgData name="TAN Mei Yi [Harrisdale Senior High School]" userId="f9f029c9-d743-4d60-9f2c-e74bdec1ab07" providerId="ADAL" clId="{3B8254D1-732B-4436-A0DA-2E501C105E30}" dt="2023-05-16T01:16:41.020" v="621" actId="20577"/>
        <pc:sldMkLst>
          <pc:docMk/>
          <pc:sldMk cId="1411576514" sldId="264"/>
        </pc:sldMkLst>
        <pc:spChg chg="add mod">
          <ac:chgData name="TAN Mei Yi [Harrisdale Senior High School]" userId="f9f029c9-d743-4d60-9f2c-e74bdec1ab07" providerId="ADAL" clId="{3B8254D1-732B-4436-A0DA-2E501C105E30}" dt="2023-05-16T00:48:18.117" v="162"/>
          <ac:spMkLst>
            <pc:docMk/>
            <pc:sldMk cId="1411576514" sldId="264"/>
            <ac:spMk id="2" creationId="{45F95A99-70B8-5A42-4DB3-EB50C3EEF954}"/>
          </ac:spMkLst>
        </pc:spChg>
        <pc:spChg chg="mod">
          <ac:chgData name="TAN Mei Yi [Harrisdale Senior High School]" userId="f9f029c9-d743-4d60-9f2c-e74bdec1ab07" providerId="ADAL" clId="{3B8254D1-732B-4436-A0DA-2E501C105E30}" dt="2023-05-16T01:09:29.203" v="469" actId="207"/>
          <ac:spMkLst>
            <pc:docMk/>
            <pc:sldMk cId="1411576514" sldId="264"/>
            <ac:spMk id="3" creationId="{00000000-0000-0000-0000-000000000000}"/>
          </ac:spMkLst>
        </pc:spChg>
        <pc:spChg chg="mod">
          <ac:chgData name="TAN Mei Yi [Harrisdale Senior High School]" userId="f9f029c9-d743-4d60-9f2c-e74bdec1ab07" providerId="ADAL" clId="{3B8254D1-732B-4436-A0DA-2E501C105E30}" dt="2023-05-16T01:09:19.911" v="467" actId="207"/>
          <ac:spMkLst>
            <pc:docMk/>
            <pc:sldMk cId="1411576514" sldId="264"/>
            <ac:spMk id="4" creationId="{CA36A7FA-CBEB-41A0-A943-15FEF74F7CCF}"/>
          </ac:spMkLst>
        </pc:spChg>
        <pc:spChg chg="mod">
          <ac:chgData name="TAN Mei Yi [Harrisdale Senior High School]" userId="f9f029c9-d743-4d60-9f2c-e74bdec1ab07" providerId="ADAL" clId="{3B8254D1-732B-4436-A0DA-2E501C105E30}" dt="2023-05-16T01:13:24.139" v="594" actId="20577"/>
          <ac:spMkLst>
            <pc:docMk/>
            <pc:sldMk cId="1411576514" sldId="264"/>
            <ac:spMk id="5" creationId="{8DFB22D4-88E6-43EE-980A-FEDCD8A2D0EF}"/>
          </ac:spMkLst>
        </pc:spChg>
        <pc:spChg chg="del">
          <ac:chgData name="TAN Mei Yi [Harrisdale Senior High School]" userId="f9f029c9-d743-4d60-9f2c-e74bdec1ab07" providerId="ADAL" clId="{3B8254D1-732B-4436-A0DA-2E501C105E30}" dt="2023-05-16T00:48:17.831" v="161" actId="478"/>
          <ac:spMkLst>
            <pc:docMk/>
            <pc:sldMk cId="1411576514" sldId="264"/>
            <ac:spMk id="6" creationId="{94F7F238-DC3F-4626-8891-562BA63C744E}"/>
          </ac:spMkLst>
        </pc:spChg>
        <pc:spChg chg="mod">
          <ac:chgData name="TAN Mei Yi [Harrisdale Senior High School]" userId="f9f029c9-d743-4d60-9f2c-e74bdec1ab07" providerId="ADAL" clId="{3B8254D1-732B-4436-A0DA-2E501C105E30}" dt="2023-05-16T01:09:19.911" v="467" actId="207"/>
          <ac:spMkLst>
            <pc:docMk/>
            <pc:sldMk cId="1411576514" sldId="264"/>
            <ac:spMk id="7" creationId="{D9075F0B-7851-4B35-BE04-157A0921BF4C}"/>
          </ac:spMkLst>
        </pc:spChg>
        <pc:spChg chg="mod">
          <ac:chgData name="TAN Mei Yi [Harrisdale Senior High School]" userId="f9f029c9-d743-4d60-9f2c-e74bdec1ab07" providerId="ADAL" clId="{3B8254D1-732B-4436-A0DA-2E501C105E30}" dt="2023-05-16T01:09:19.911" v="467" actId="207"/>
          <ac:spMkLst>
            <pc:docMk/>
            <pc:sldMk cId="1411576514" sldId="264"/>
            <ac:spMk id="8" creationId="{3385B559-E84E-4298-817F-4A57CD3D23AB}"/>
          </ac:spMkLst>
        </pc:spChg>
        <pc:spChg chg="add mod">
          <ac:chgData name="TAN Mei Yi [Harrisdale Senior High School]" userId="f9f029c9-d743-4d60-9f2c-e74bdec1ab07" providerId="ADAL" clId="{3B8254D1-732B-4436-A0DA-2E501C105E30}" dt="2023-05-16T01:11:12.531" v="513" actId="20577"/>
          <ac:spMkLst>
            <pc:docMk/>
            <pc:sldMk cId="1411576514" sldId="264"/>
            <ac:spMk id="9" creationId="{D1FF548D-06A7-2E46-2B39-DF9367A2E391}"/>
          </ac:spMkLst>
        </pc:spChg>
        <pc:spChg chg="add del mod">
          <ac:chgData name="TAN Mei Yi [Harrisdale Senior High School]" userId="f9f029c9-d743-4d60-9f2c-e74bdec1ab07" providerId="ADAL" clId="{3B8254D1-732B-4436-A0DA-2E501C105E30}" dt="2023-05-16T01:13:34.270" v="597" actId="478"/>
          <ac:spMkLst>
            <pc:docMk/>
            <pc:sldMk cId="1411576514" sldId="264"/>
            <ac:spMk id="10" creationId="{A83AFEF0-5B07-7F69-D579-61AF1646B90C}"/>
          </ac:spMkLst>
        </pc:spChg>
        <pc:spChg chg="add mod">
          <ac:chgData name="TAN Mei Yi [Harrisdale Senior High School]" userId="f9f029c9-d743-4d60-9f2c-e74bdec1ab07" providerId="ADAL" clId="{3B8254D1-732B-4436-A0DA-2E501C105E30}" dt="2023-05-16T01:14:14.559" v="613" actId="20577"/>
          <ac:spMkLst>
            <pc:docMk/>
            <pc:sldMk cId="1411576514" sldId="264"/>
            <ac:spMk id="11" creationId="{EB7F3EE1-BF01-B0AF-21FD-5B500867204E}"/>
          </ac:spMkLst>
        </pc:spChg>
        <pc:spChg chg="add mod">
          <ac:chgData name="TAN Mei Yi [Harrisdale Senior High School]" userId="f9f029c9-d743-4d60-9f2c-e74bdec1ab07" providerId="ADAL" clId="{3B8254D1-732B-4436-A0DA-2E501C105E30}" dt="2023-05-16T01:16:41.020" v="621" actId="20577"/>
          <ac:spMkLst>
            <pc:docMk/>
            <pc:sldMk cId="1411576514" sldId="264"/>
            <ac:spMk id="12" creationId="{E62EB8F8-E2FB-4A24-566A-DF5C717DCAC3}"/>
          </ac:spMkLst>
        </pc:spChg>
      </pc:sldChg>
      <pc:sldChg chg="addSp delSp modSp add mod">
        <pc:chgData name="TAN Mei Yi [Harrisdale Senior High School]" userId="f9f029c9-d743-4d60-9f2c-e74bdec1ab07" providerId="ADAL" clId="{3B8254D1-732B-4436-A0DA-2E501C105E30}" dt="2023-05-17T02:30:23.737" v="1255"/>
        <pc:sldMkLst>
          <pc:docMk/>
          <pc:sldMk cId="658558154" sldId="265"/>
        </pc:sldMkLst>
        <pc:spChg chg="add mod">
          <ac:chgData name="TAN Mei Yi [Harrisdale Senior High School]" userId="f9f029c9-d743-4d60-9f2c-e74bdec1ab07" providerId="ADAL" clId="{3B8254D1-732B-4436-A0DA-2E501C105E30}" dt="2023-05-17T02:27:15.124" v="1207"/>
          <ac:spMkLst>
            <pc:docMk/>
            <pc:sldMk cId="658558154" sldId="265"/>
            <ac:spMk id="2" creationId="{298BE0AC-8E9D-EE84-EF38-A5468C10480C}"/>
          </ac:spMkLst>
        </pc:spChg>
        <pc:spChg chg="del">
          <ac:chgData name="TAN Mei Yi [Harrisdale Senior High School]" userId="f9f029c9-d743-4d60-9f2c-e74bdec1ab07" providerId="ADAL" clId="{3B8254D1-732B-4436-A0DA-2E501C105E30}" dt="2023-05-17T02:27:14.787" v="1206" actId="478"/>
          <ac:spMkLst>
            <pc:docMk/>
            <pc:sldMk cId="658558154" sldId="265"/>
            <ac:spMk id="4" creationId="{363005A3-DBC4-4095-B2E9-149391BAEB86}"/>
          </ac:spMkLst>
        </pc:spChg>
        <pc:spChg chg="mod">
          <ac:chgData name="TAN Mei Yi [Harrisdale Senior High School]" userId="f9f029c9-d743-4d60-9f2c-e74bdec1ab07" providerId="ADAL" clId="{3B8254D1-732B-4436-A0DA-2E501C105E30}" dt="2023-05-17T02:30:23.737" v="1255"/>
          <ac:spMkLst>
            <pc:docMk/>
            <pc:sldMk cId="658558154" sldId="265"/>
            <ac:spMk id="5" creationId="{E3F6E5EC-1899-42B2-AC22-EEBA7743568B}"/>
          </ac:spMkLst>
        </pc:spChg>
      </pc:sldChg>
      <pc:sldChg chg="del">
        <pc:chgData name="TAN Mei Yi [Harrisdale Senior High School]" userId="f9f029c9-d743-4d60-9f2c-e74bdec1ab07" providerId="ADAL" clId="{3B8254D1-732B-4436-A0DA-2E501C105E30}" dt="2023-05-16T00:51:16.800" v="168" actId="47"/>
        <pc:sldMkLst>
          <pc:docMk/>
          <pc:sldMk cId="829320255" sldId="265"/>
        </pc:sldMkLst>
      </pc:sldChg>
      <pc:sldChg chg="del">
        <pc:chgData name="TAN Mei Yi [Harrisdale Senior High School]" userId="f9f029c9-d743-4d60-9f2c-e74bdec1ab07" providerId="ADAL" clId="{3B8254D1-732B-4436-A0DA-2E501C105E30}" dt="2023-05-16T00:51:16.800" v="168" actId="47"/>
        <pc:sldMkLst>
          <pc:docMk/>
          <pc:sldMk cId="4092383297" sldId="266"/>
        </pc:sldMkLst>
      </pc:sldChg>
      <pc:sldChg chg="addSp delSp modSp add mod modAnim">
        <pc:chgData name="TAN Mei Yi [Harrisdale Senior High School]" userId="f9f029c9-d743-4d60-9f2c-e74bdec1ab07" providerId="ADAL" clId="{3B8254D1-732B-4436-A0DA-2E501C105E30}" dt="2023-05-17T02:46:00.514" v="1368" actId="20577"/>
        <pc:sldMkLst>
          <pc:docMk/>
          <pc:sldMk cId="2107905157" sldId="268"/>
        </pc:sldMkLst>
        <pc:spChg chg="add mod">
          <ac:chgData name="TAN Mei Yi [Harrisdale Senior High School]" userId="f9f029c9-d743-4d60-9f2c-e74bdec1ab07" providerId="ADAL" clId="{3B8254D1-732B-4436-A0DA-2E501C105E30}" dt="2023-05-17T02:27:36.584" v="1216"/>
          <ac:spMkLst>
            <pc:docMk/>
            <pc:sldMk cId="2107905157" sldId="268"/>
            <ac:spMk id="2" creationId="{F0ECA360-5897-D67C-0B60-CE7329798F9D}"/>
          </ac:spMkLst>
        </pc:spChg>
        <pc:spChg chg="mod">
          <ac:chgData name="TAN Mei Yi [Harrisdale Senior High School]" userId="f9f029c9-d743-4d60-9f2c-e74bdec1ab07" providerId="ADAL" clId="{3B8254D1-732B-4436-A0DA-2E501C105E30}" dt="2023-05-17T02:46:00.514" v="1368" actId="20577"/>
          <ac:spMkLst>
            <pc:docMk/>
            <pc:sldMk cId="2107905157" sldId="268"/>
            <ac:spMk id="3" creationId="{B229B65E-BFCD-49FF-B4D9-98312C6CCD08}"/>
          </ac:spMkLst>
        </pc:spChg>
        <pc:spChg chg="del">
          <ac:chgData name="TAN Mei Yi [Harrisdale Senior High School]" userId="f9f029c9-d743-4d60-9f2c-e74bdec1ab07" providerId="ADAL" clId="{3B8254D1-732B-4436-A0DA-2E501C105E30}" dt="2023-05-17T02:27:39.251" v="1217" actId="478"/>
          <ac:spMkLst>
            <pc:docMk/>
            <pc:sldMk cId="2107905157" sldId="268"/>
            <ac:spMk id="4" creationId="{640EDBC0-B055-42DC-99C4-3D69FBE2EFBD}"/>
          </ac:spMkLst>
        </pc:spChg>
      </pc:sldChg>
      <pc:sldChg chg="del">
        <pc:chgData name="TAN Mei Yi [Harrisdale Senior High School]" userId="f9f029c9-d743-4d60-9f2c-e74bdec1ab07" providerId="ADAL" clId="{3B8254D1-732B-4436-A0DA-2E501C105E30}" dt="2023-05-16T00:51:16.800" v="168" actId="47"/>
        <pc:sldMkLst>
          <pc:docMk/>
          <pc:sldMk cId="3899071999" sldId="268"/>
        </pc:sldMkLst>
      </pc:sldChg>
      <pc:sldChg chg="del">
        <pc:chgData name="TAN Mei Yi [Harrisdale Senior High School]" userId="f9f029c9-d743-4d60-9f2c-e74bdec1ab07" providerId="ADAL" clId="{3B8254D1-732B-4436-A0DA-2E501C105E30}" dt="2023-05-16T00:51:16.800" v="168" actId="47"/>
        <pc:sldMkLst>
          <pc:docMk/>
          <pc:sldMk cId="72819990" sldId="285"/>
        </pc:sldMkLst>
      </pc:sldChg>
      <pc:sldChg chg="modSp mod">
        <pc:chgData name="TAN Mei Yi [Harrisdale Senior High School]" userId="f9f029c9-d743-4d60-9f2c-e74bdec1ab07" providerId="ADAL" clId="{3B8254D1-732B-4436-A0DA-2E501C105E30}" dt="2023-05-17T02:28:26.382" v="1241" actId="5793"/>
        <pc:sldMkLst>
          <pc:docMk/>
          <pc:sldMk cId="3000480193" sldId="288"/>
        </pc:sldMkLst>
        <pc:spChg chg="mod">
          <ac:chgData name="TAN Mei Yi [Harrisdale Senior High School]" userId="f9f029c9-d743-4d60-9f2c-e74bdec1ab07" providerId="ADAL" clId="{3B8254D1-732B-4436-A0DA-2E501C105E30}" dt="2023-05-17T02:28:26.382" v="1241" actId="5793"/>
          <ac:spMkLst>
            <pc:docMk/>
            <pc:sldMk cId="3000480193" sldId="288"/>
            <ac:spMk id="5" creationId="{00000000-0000-0000-0000-000000000000}"/>
          </ac:spMkLst>
        </pc:spChg>
      </pc:sldChg>
      <pc:sldChg chg="del">
        <pc:chgData name="TAN Mei Yi [Harrisdale Senior High School]" userId="f9f029c9-d743-4d60-9f2c-e74bdec1ab07" providerId="ADAL" clId="{3B8254D1-732B-4436-A0DA-2E501C105E30}" dt="2023-05-16T00:51:16.800" v="168" actId="47"/>
        <pc:sldMkLst>
          <pc:docMk/>
          <pc:sldMk cId="64366166" sldId="289"/>
        </pc:sldMkLst>
      </pc:sldChg>
      <pc:sldChg chg="del">
        <pc:chgData name="TAN Mei Yi [Harrisdale Senior High School]" userId="f9f029c9-d743-4d60-9f2c-e74bdec1ab07" providerId="ADAL" clId="{3B8254D1-732B-4436-A0DA-2E501C105E30}" dt="2023-05-16T00:51:16.800" v="168" actId="47"/>
        <pc:sldMkLst>
          <pc:docMk/>
          <pc:sldMk cId="1267642608" sldId="290"/>
        </pc:sldMkLst>
      </pc:sldChg>
      <pc:sldChg chg="del">
        <pc:chgData name="TAN Mei Yi [Harrisdale Senior High School]" userId="f9f029c9-d743-4d60-9f2c-e74bdec1ab07" providerId="ADAL" clId="{3B8254D1-732B-4436-A0DA-2E501C105E30}" dt="2023-05-16T00:51:16.800" v="168" actId="47"/>
        <pc:sldMkLst>
          <pc:docMk/>
          <pc:sldMk cId="2734597158" sldId="291"/>
        </pc:sldMkLst>
      </pc:sldChg>
      <pc:sldChg chg="modSp mod">
        <pc:chgData name="TAN Mei Yi [Harrisdale Senior High School]" userId="f9f029c9-d743-4d60-9f2c-e74bdec1ab07" providerId="ADAL" clId="{3B8254D1-732B-4436-A0DA-2E501C105E30}" dt="2023-05-17T02:26:12.060" v="1201" actId="113"/>
        <pc:sldMkLst>
          <pc:docMk/>
          <pc:sldMk cId="2226349418" sldId="292"/>
        </pc:sldMkLst>
        <pc:spChg chg="mod">
          <ac:chgData name="TAN Mei Yi [Harrisdale Senior High School]" userId="f9f029c9-d743-4d60-9f2c-e74bdec1ab07" providerId="ADAL" clId="{3B8254D1-732B-4436-A0DA-2E501C105E30}" dt="2023-05-17T02:26:12.060" v="1201" actId="113"/>
          <ac:spMkLst>
            <pc:docMk/>
            <pc:sldMk cId="2226349418" sldId="292"/>
            <ac:spMk id="21" creationId="{8E7845BC-DC72-44E1-BABF-6AFB4DC3022D}"/>
          </ac:spMkLst>
        </pc:spChg>
      </pc:sldChg>
      <pc:sldChg chg="del">
        <pc:chgData name="TAN Mei Yi [Harrisdale Senior High School]" userId="f9f029c9-d743-4d60-9f2c-e74bdec1ab07" providerId="ADAL" clId="{3B8254D1-732B-4436-A0DA-2E501C105E30}" dt="2023-05-16T00:51:16.800" v="168" actId="47"/>
        <pc:sldMkLst>
          <pc:docMk/>
          <pc:sldMk cId="3106532549" sldId="307"/>
        </pc:sldMkLst>
      </pc:sldChg>
      <pc:sldChg chg="del">
        <pc:chgData name="TAN Mei Yi [Harrisdale Senior High School]" userId="f9f029c9-d743-4d60-9f2c-e74bdec1ab07" providerId="ADAL" clId="{3B8254D1-732B-4436-A0DA-2E501C105E30}" dt="2023-05-16T00:51:16.800" v="168" actId="47"/>
        <pc:sldMkLst>
          <pc:docMk/>
          <pc:sldMk cId="4041022850" sldId="309"/>
        </pc:sldMkLst>
      </pc:sldChg>
      <pc:sldChg chg="del">
        <pc:chgData name="TAN Mei Yi [Harrisdale Senior High School]" userId="f9f029c9-d743-4d60-9f2c-e74bdec1ab07" providerId="ADAL" clId="{3B8254D1-732B-4436-A0DA-2E501C105E30}" dt="2023-05-16T00:51:16.800" v="168" actId="47"/>
        <pc:sldMkLst>
          <pc:docMk/>
          <pc:sldMk cId="176469213" sldId="311"/>
        </pc:sldMkLst>
      </pc:sldChg>
      <pc:sldChg chg="del">
        <pc:chgData name="TAN Mei Yi [Harrisdale Senior High School]" userId="f9f029c9-d743-4d60-9f2c-e74bdec1ab07" providerId="ADAL" clId="{3B8254D1-732B-4436-A0DA-2E501C105E30}" dt="2023-05-16T00:51:16.800" v="168" actId="47"/>
        <pc:sldMkLst>
          <pc:docMk/>
          <pc:sldMk cId="224559464" sldId="312"/>
        </pc:sldMkLst>
      </pc:sldChg>
      <pc:sldChg chg="del">
        <pc:chgData name="TAN Mei Yi [Harrisdale Senior High School]" userId="f9f029c9-d743-4d60-9f2c-e74bdec1ab07" providerId="ADAL" clId="{3B8254D1-732B-4436-A0DA-2E501C105E30}" dt="2023-05-16T00:51:16.800" v="168" actId="47"/>
        <pc:sldMkLst>
          <pc:docMk/>
          <pc:sldMk cId="3601221498" sldId="313"/>
        </pc:sldMkLst>
      </pc:sldChg>
      <pc:sldChg chg="del">
        <pc:chgData name="TAN Mei Yi [Harrisdale Senior High School]" userId="f9f029c9-d743-4d60-9f2c-e74bdec1ab07" providerId="ADAL" clId="{3B8254D1-732B-4436-A0DA-2E501C105E30}" dt="2023-05-16T00:51:16.800" v="168" actId="47"/>
        <pc:sldMkLst>
          <pc:docMk/>
          <pc:sldMk cId="499756445" sldId="314"/>
        </pc:sldMkLst>
      </pc:sldChg>
      <pc:sldChg chg="del">
        <pc:chgData name="TAN Mei Yi [Harrisdale Senior High School]" userId="f9f029c9-d743-4d60-9f2c-e74bdec1ab07" providerId="ADAL" clId="{3B8254D1-732B-4436-A0DA-2E501C105E30}" dt="2023-05-16T00:51:16.800" v="168" actId="47"/>
        <pc:sldMkLst>
          <pc:docMk/>
          <pc:sldMk cId="1084010488" sldId="315"/>
        </pc:sldMkLst>
      </pc:sldChg>
      <pc:sldChg chg="del">
        <pc:chgData name="TAN Mei Yi [Harrisdale Senior High School]" userId="f9f029c9-d743-4d60-9f2c-e74bdec1ab07" providerId="ADAL" clId="{3B8254D1-732B-4436-A0DA-2E501C105E30}" dt="2023-05-16T00:51:16.800" v="168" actId="47"/>
        <pc:sldMkLst>
          <pc:docMk/>
          <pc:sldMk cId="2921770988" sldId="316"/>
        </pc:sldMkLst>
      </pc:sldChg>
      <pc:sldChg chg="addSp delSp modSp add mod">
        <pc:chgData name="TAN Mei Yi [Harrisdale Senior High School]" userId="f9f029c9-d743-4d60-9f2c-e74bdec1ab07" providerId="ADAL" clId="{3B8254D1-732B-4436-A0DA-2E501C105E30}" dt="2023-05-16T01:07:34.219" v="387" actId="113"/>
        <pc:sldMkLst>
          <pc:docMk/>
          <pc:sldMk cId="1773869733" sldId="317"/>
        </pc:sldMkLst>
        <pc:spChg chg="add mod">
          <ac:chgData name="TAN Mei Yi [Harrisdale Senior High School]" userId="f9f029c9-d743-4d60-9f2c-e74bdec1ab07" providerId="ADAL" clId="{3B8254D1-732B-4436-A0DA-2E501C105E30}" dt="2023-05-16T00:48:14.076" v="160"/>
          <ac:spMkLst>
            <pc:docMk/>
            <pc:sldMk cId="1773869733" sldId="317"/>
            <ac:spMk id="2" creationId="{5EC228AD-AA46-653C-62C4-F86EBD850180}"/>
          </ac:spMkLst>
        </pc:spChg>
        <pc:spChg chg="mod">
          <ac:chgData name="TAN Mei Yi [Harrisdale Senior High School]" userId="f9f029c9-d743-4d60-9f2c-e74bdec1ab07" providerId="ADAL" clId="{3B8254D1-732B-4436-A0DA-2E501C105E30}" dt="2023-05-16T01:07:34.219" v="387" actId="113"/>
          <ac:spMkLst>
            <pc:docMk/>
            <pc:sldMk cId="1773869733" sldId="317"/>
            <ac:spMk id="3" creationId="{00000000-0000-0000-0000-000000000000}"/>
          </ac:spMkLst>
        </pc:spChg>
        <pc:spChg chg="del">
          <ac:chgData name="TAN Mei Yi [Harrisdale Senior High School]" userId="f9f029c9-d743-4d60-9f2c-e74bdec1ab07" providerId="ADAL" clId="{3B8254D1-732B-4436-A0DA-2E501C105E30}" dt="2023-05-16T00:48:13.680" v="159" actId="478"/>
          <ac:spMkLst>
            <pc:docMk/>
            <pc:sldMk cId="1773869733" sldId="317"/>
            <ac:spMk id="6" creationId="{94F7F238-DC3F-4626-8891-562BA63C744E}"/>
          </ac:spMkLst>
        </pc:spChg>
        <pc:spChg chg="mod">
          <ac:chgData name="TAN Mei Yi [Harrisdale Senior High School]" userId="f9f029c9-d743-4d60-9f2c-e74bdec1ab07" providerId="ADAL" clId="{3B8254D1-732B-4436-A0DA-2E501C105E30}" dt="2023-05-16T01:07:31.969" v="386" actId="207"/>
          <ac:spMkLst>
            <pc:docMk/>
            <pc:sldMk cId="1773869733" sldId="317"/>
            <ac:spMk id="7" creationId="{41E7C050-9B01-4CA0-AB71-3A354178AFF7}"/>
          </ac:spMkLst>
        </pc:spChg>
        <pc:spChg chg="mod">
          <ac:chgData name="TAN Mei Yi [Harrisdale Senior High School]" userId="f9f029c9-d743-4d60-9f2c-e74bdec1ab07" providerId="ADAL" clId="{3B8254D1-732B-4436-A0DA-2E501C105E30}" dt="2023-05-16T01:07:31.969" v="386" actId="207"/>
          <ac:spMkLst>
            <pc:docMk/>
            <pc:sldMk cId="1773869733" sldId="317"/>
            <ac:spMk id="8" creationId="{4BC6BBCA-2C05-4EB6-8F9A-CC88B9B138D2}"/>
          </ac:spMkLst>
        </pc:spChg>
        <pc:spChg chg="mod">
          <ac:chgData name="TAN Mei Yi [Harrisdale Senior High School]" userId="f9f029c9-d743-4d60-9f2c-e74bdec1ab07" providerId="ADAL" clId="{3B8254D1-732B-4436-A0DA-2E501C105E30}" dt="2023-05-16T01:07:31.969" v="386" actId="207"/>
          <ac:spMkLst>
            <pc:docMk/>
            <pc:sldMk cId="1773869733" sldId="317"/>
            <ac:spMk id="9" creationId="{D698C2BA-9118-4D5D-BBC1-7E7E495552AA}"/>
          </ac:spMkLst>
        </pc:spChg>
        <pc:spChg chg="mod">
          <ac:chgData name="TAN Mei Yi [Harrisdale Senior High School]" userId="f9f029c9-d743-4d60-9f2c-e74bdec1ab07" providerId="ADAL" clId="{3B8254D1-732B-4436-A0DA-2E501C105E30}" dt="2023-05-16T01:07:31.969" v="386" actId="207"/>
          <ac:spMkLst>
            <pc:docMk/>
            <pc:sldMk cId="1773869733" sldId="317"/>
            <ac:spMk id="10" creationId="{E7C4F525-E6F7-47F6-B65F-CE5FBDD63DDB}"/>
          </ac:spMkLst>
        </pc:spChg>
      </pc:sldChg>
      <pc:sldChg chg="addSp delSp modSp add mod modAnim">
        <pc:chgData name="TAN Mei Yi [Harrisdale Senior High School]" userId="f9f029c9-d743-4d60-9f2c-e74bdec1ab07" providerId="ADAL" clId="{3B8254D1-732B-4436-A0DA-2E501C105E30}" dt="2023-05-16T23:16:20.173" v="759" actId="6549"/>
        <pc:sldMkLst>
          <pc:docMk/>
          <pc:sldMk cId="3205503026" sldId="318"/>
        </pc:sldMkLst>
        <pc:spChg chg="mod">
          <ac:chgData name="TAN Mei Yi [Harrisdale Senior High School]" userId="f9f029c9-d743-4d60-9f2c-e74bdec1ab07" providerId="ADAL" clId="{3B8254D1-732B-4436-A0DA-2E501C105E30}" dt="2023-05-16T23:16:20.173" v="759" actId="6549"/>
          <ac:spMkLst>
            <pc:docMk/>
            <pc:sldMk cId="3205503026" sldId="318"/>
            <ac:spMk id="4" creationId="{1C303B33-9BC1-43C7-BF5D-5AC0B8B1F40E}"/>
          </ac:spMkLst>
        </pc:spChg>
        <pc:spChg chg="mod">
          <ac:chgData name="TAN Mei Yi [Harrisdale Senior High School]" userId="f9f029c9-d743-4d60-9f2c-e74bdec1ab07" providerId="ADAL" clId="{3B8254D1-732B-4436-A0DA-2E501C105E30}" dt="2023-05-16T00:48:57.606" v="164" actId="1036"/>
          <ac:spMkLst>
            <pc:docMk/>
            <pc:sldMk cId="3205503026" sldId="318"/>
            <ac:spMk id="5" creationId="{5CB09F0A-902B-44E0-ABCB-A2E991ABF71F}"/>
          </ac:spMkLst>
        </pc:spChg>
        <pc:picChg chg="add del mod">
          <ac:chgData name="TAN Mei Yi [Harrisdale Senior High School]" userId="f9f029c9-d743-4d60-9f2c-e74bdec1ab07" providerId="ADAL" clId="{3B8254D1-732B-4436-A0DA-2E501C105E30}" dt="2023-05-16T23:15:06.779" v="719" actId="478"/>
          <ac:picMkLst>
            <pc:docMk/>
            <pc:sldMk cId="3205503026" sldId="318"/>
            <ac:picMk id="3" creationId="{AFE3FEB3-523B-E4EB-2F60-9F0AF9B21317}"/>
          </ac:picMkLst>
        </pc:picChg>
        <pc:picChg chg="add mod">
          <ac:chgData name="TAN Mei Yi [Harrisdale Senior High School]" userId="f9f029c9-d743-4d60-9f2c-e74bdec1ab07" providerId="ADAL" clId="{3B8254D1-732B-4436-A0DA-2E501C105E30}" dt="2023-05-16T23:15:55.857" v="749" actId="1076"/>
          <ac:picMkLst>
            <pc:docMk/>
            <pc:sldMk cId="3205503026" sldId="318"/>
            <ac:picMk id="7" creationId="{8BC66FF1-89A2-7AC5-77DC-3175F770A0CC}"/>
          </ac:picMkLst>
        </pc:picChg>
      </pc:sldChg>
      <pc:sldChg chg="addSp delSp modSp add mod">
        <pc:chgData name="TAN Mei Yi [Harrisdale Senior High School]" userId="f9f029c9-d743-4d60-9f2c-e74bdec1ab07" providerId="ADAL" clId="{3B8254D1-732B-4436-A0DA-2E501C105E30}" dt="2023-05-16T23:20:35.393" v="851" actId="207"/>
        <pc:sldMkLst>
          <pc:docMk/>
          <pc:sldMk cId="3537713335" sldId="319"/>
        </pc:sldMkLst>
        <pc:spChg chg="add mod">
          <ac:chgData name="TAN Mei Yi [Harrisdale Senior High School]" userId="f9f029c9-d743-4d60-9f2c-e74bdec1ab07" providerId="ADAL" clId="{3B8254D1-732B-4436-A0DA-2E501C105E30}" dt="2023-05-16T00:51:07.379" v="167"/>
          <ac:spMkLst>
            <pc:docMk/>
            <pc:sldMk cId="3537713335" sldId="319"/>
            <ac:spMk id="2" creationId="{D747E927-1778-12B8-9777-84E6BC1C3A42}"/>
          </ac:spMkLst>
        </pc:spChg>
        <pc:spChg chg="mod">
          <ac:chgData name="TAN Mei Yi [Harrisdale Senior High School]" userId="f9f029c9-d743-4d60-9f2c-e74bdec1ab07" providerId="ADAL" clId="{3B8254D1-732B-4436-A0DA-2E501C105E30}" dt="2023-05-16T23:20:35.393" v="851" actId="207"/>
          <ac:spMkLst>
            <pc:docMk/>
            <pc:sldMk cId="3537713335" sldId="319"/>
            <ac:spMk id="4" creationId="{CA36A7FA-CBEB-41A0-A943-15FEF74F7CCF}"/>
          </ac:spMkLst>
        </pc:spChg>
        <pc:spChg chg="mod">
          <ac:chgData name="TAN Mei Yi [Harrisdale Senior High School]" userId="f9f029c9-d743-4d60-9f2c-e74bdec1ab07" providerId="ADAL" clId="{3B8254D1-732B-4436-A0DA-2E501C105E30}" dt="2023-05-16T23:20:35.393" v="851" actId="207"/>
          <ac:spMkLst>
            <pc:docMk/>
            <pc:sldMk cId="3537713335" sldId="319"/>
            <ac:spMk id="5" creationId="{8DFB22D4-88E6-43EE-980A-FEDCD8A2D0EF}"/>
          </ac:spMkLst>
        </pc:spChg>
        <pc:spChg chg="del">
          <ac:chgData name="TAN Mei Yi [Harrisdale Senior High School]" userId="f9f029c9-d743-4d60-9f2c-e74bdec1ab07" providerId="ADAL" clId="{3B8254D1-732B-4436-A0DA-2E501C105E30}" dt="2023-05-16T00:51:07.036" v="166" actId="478"/>
          <ac:spMkLst>
            <pc:docMk/>
            <pc:sldMk cId="3537713335" sldId="319"/>
            <ac:spMk id="6" creationId="{94F7F238-DC3F-4626-8891-562BA63C744E}"/>
          </ac:spMkLst>
        </pc:spChg>
        <pc:spChg chg="mod">
          <ac:chgData name="TAN Mei Yi [Harrisdale Senior High School]" userId="f9f029c9-d743-4d60-9f2c-e74bdec1ab07" providerId="ADAL" clId="{3B8254D1-732B-4436-A0DA-2E501C105E30}" dt="2023-05-16T23:20:35.393" v="851" actId="207"/>
          <ac:spMkLst>
            <pc:docMk/>
            <pc:sldMk cId="3537713335" sldId="319"/>
            <ac:spMk id="7" creationId="{D9075F0B-7851-4B35-BE04-157A0921BF4C}"/>
          </ac:spMkLst>
        </pc:spChg>
        <pc:spChg chg="mod">
          <ac:chgData name="TAN Mei Yi [Harrisdale Senior High School]" userId="f9f029c9-d743-4d60-9f2c-e74bdec1ab07" providerId="ADAL" clId="{3B8254D1-732B-4436-A0DA-2E501C105E30}" dt="2023-05-16T23:20:35.393" v="851" actId="207"/>
          <ac:spMkLst>
            <pc:docMk/>
            <pc:sldMk cId="3537713335" sldId="319"/>
            <ac:spMk id="8" creationId="{3385B559-E84E-4298-817F-4A57CD3D23AB}"/>
          </ac:spMkLst>
        </pc:spChg>
        <pc:spChg chg="mod">
          <ac:chgData name="TAN Mei Yi [Harrisdale Senior High School]" userId="f9f029c9-d743-4d60-9f2c-e74bdec1ab07" providerId="ADAL" clId="{3B8254D1-732B-4436-A0DA-2E501C105E30}" dt="2023-05-16T23:20:35.393" v="851" actId="207"/>
          <ac:spMkLst>
            <pc:docMk/>
            <pc:sldMk cId="3537713335" sldId="319"/>
            <ac:spMk id="9" creationId="{7F532D3B-CEE7-4577-A10D-1BD9760754E2}"/>
          </ac:spMkLst>
        </pc:spChg>
      </pc:sldChg>
      <pc:sldChg chg="addSp delSp modSp add mod modAnim">
        <pc:chgData name="TAN Mei Yi [Harrisdale Senior High School]" userId="f9f029c9-d743-4d60-9f2c-e74bdec1ab07" providerId="ADAL" clId="{3B8254D1-732B-4436-A0DA-2E501C105E30}" dt="2023-05-17T02:13:57.100" v="1041" actId="20577"/>
        <pc:sldMkLst>
          <pc:docMk/>
          <pc:sldMk cId="3503087137" sldId="320"/>
        </pc:sldMkLst>
        <pc:spChg chg="del">
          <ac:chgData name="TAN Mei Yi [Harrisdale Senior High School]" userId="f9f029c9-d743-4d60-9f2c-e74bdec1ab07" providerId="ADAL" clId="{3B8254D1-732B-4436-A0DA-2E501C105E30}" dt="2023-05-17T01:23:04.115" v="853" actId="478"/>
          <ac:spMkLst>
            <pc:docMk/>
            <pc:sldMk cId="3503087137" sldId="320"/>
            <ac:spMk id="2" creationId="{00000000-0000-0000-0000-000000000000}"/>
          </ac:spMkLst>
        </pc:spChg>
        <pc:spChg chg="mod">
          <ac:chgData name="TAN Mei Yi [Harrisdale Senior High School]" userId="f9f029c9-d743-4d60-9f2c-e74bdec1ab07" providerId="ADAL" clId="{3B8254D1-732B-4436-A0DA-2E501C105E30}" dt="2023-05-17T02:10:28.788" v="1014" actId="20577"/>
          <ac:spMkLst>
            <pc:docMk/>
            <pc:sldMk cId="3503087137" sldId="320"/>
            <ac:spMk id="3" creationId="{00000000-0000-0000-0000-000000000000}"/>
          </ac:spMkLst>
        </pc:spChg>
        <pc:spChg chg="add del mod">
          <ac:chgData name="TAN Mei Yi [Harrisdale Senior High School]" userId="f9f029c9-d743-4d60-9f2c-e74bdec1ab07" providerId="ADAL" clId="{3B8254D1-732B-4436-A0DA-2E501C105E30}" dt="2023-05-17T01:23:06.463" v="854" actId="478"/>
          <ac:spMkLst>
            <pc:docMk/>
            <pc:sldMk cId="3503087137" sldId="320"/>
            <ac:spMk id="5" creationId="{7C0E7542-F11D-67FF-9989-359E20FAC405}"/>
          </ac:spMkLst>
        </pc:spChg>
        <pc:spChg chg="add mod">
          <ac:chgData name="TAN Mei Yi [Harrisdale Senior High School]" userId="f9f029c9-d743-4d60-9f2c-e74bdec1ab07" providerId="ADAL" clId="{3B8254D1-732B-4436-A0DA-2E501C105E30}" dt="2023-05-17T01:24:03.611" v="880" actId="20577"/>
          <ac:spMkLst>
            <pc:docMk/>
            <pc:sldMk cId="3503087137" sldId="320"/>
            <ac:spMk id="6" creationId="{053CFA68-FF5F-E1DC-001B-69854D1B5CF9}"/>
          </ac:spMkLst>
        </pc:spChg>
        <pc:spChg chg="mod">
          <ac:chgData name="TAN Mei Yi [Harrisdale Senior High School]" userId="f9f029c9-d743-4d60-9f2c-e74bdec1ab07" providerId="ADAL" clId="{3B8254D1-732B-4436-A0DA-2E501C105E30}" dt="2023-05-17T01:24:53.715" v="881" actId="1076"/>
          <ac:spMkLst>
            <pc:docMk/>
            <pc:sldMk cId="3503087137" sldId="320"/>
            <ac:spMk id="8" creationId="{00000000-0000-0000-0000-000000000000}"/>
          </ac:spMkLst>
        </pc:spChg>
        <pc:spChg chg="mod">
          <ac:chgData name="TAN Mei Yi [Harrisdale Senior High School]" userId="f9f029c9-d743-4d60-9f2c-e74bdec1ab07" providerId="ADAL" clId="{3B8254D1-732B-4436-A0DA-2E501C105E30}" dt="2023-05-17T01:24:53.715" v="881" actId="1076"/>
          <ac:spMkLst>
            <pc:docMk/>
            <pc:sldMk cId="3503087137" sldId="320"/>
            <ac:spMk id="9" creationId="{00000000-0000-0000-0000-000000000000}"/>
          </ac:spMkLst>
        </pc:spChg>
        <pc:spChg chg="mod">
          <ac:chgData name="TAN Mei Yi [Harrisdale Senior High School]" userId="f9f029c9-d743-4d60-9f2c-e74bdec1ab07" providerId="ADAL" clId="{3B8254D1-732B-4436-A0DA-2E501C105E30}" dt="2023-05-17T02:13:57.100" v="1041" actId="20577"/>
          <ac:spMkLst>
            <pc:docMk/>
            <pc:sldMk cId="3503087137" sldId="320"/>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21:25.680" v="1191" actId="207"/>
        <pc:sldMkLst>
          <pc:docMk/>
          <pc:sldMk cId="3778216161" sldId="321"/>
        </pc:sldMkLst>
        <pc:spChg chg="add mod">
          <ac:chgData name="TAN Mei Yi [Harrisdale Senior High School]" userId="f9f029c9-d743-4d60-9f2c-e74bdec1ab07" providerId="ADAL" clId="{3B8254D1-732B-4436-A0DA-2E501C105E30}" dt="2023-05-17T01:30:50.348" v="912"/>
          <ac:spMkLst>
            <pc:docMk/>
            <pc:sldMk cId="3778216161" sldId="321"/>
            <ac:spMk id="2" creationId="{FA55D207-8E50-12B3-462A-163829F5B704}"/>
          </ac:spMkLst>
        </pc:spChg>
        <pc:spChg chg="mod">
          <ac:chgData name="TAN Mei Yi [Harrisdale Senior High School]" userId="f9f029c9-d743-4d60-9f2c-e74bdec1ab07" providerId="ADAL" clId="{3B8254D1-732B-4436-A0DA-2E501C105E30}" dt="2023-05-17T02:21:18.568" v="1190" actId="113"/>
          <ac:spMkLst>
            <pc:docMk/>
            <pc:sldMk cId="3778216161" sldId="321"/>
            <ac:spMk id="3" creationId="{00000000-0000-0000-0000-000000000000}"/>
          </ac:spMkLst>
        </pc:spChg>
        <pc:spChg chg="del">
          <ac:chgData name="TAN Mei Yi [Harrisdale Senior High School]" userId="f9f029c9-d743-4d60-9f2c-e74bdec1ab07" providerId="ADAL" clId="{3B8254D1-732B-4436-A0DA-2E501C105E30}" dt="2023-05-17T01:30:50.147" v="911" actId="478"/>
          <ac:spMkLst>
            <pc:docMk/>
            <pc:sldMk cId="3778216161" sldId="321"/>
            <ac:spMk id="6" creationId="{1F467A56-FDAC-485E-A1F0-AB7AEB1360BA}"/>
          </ac:spMkLst>
        </pc:spChg>
        <pc:spChg chg="mod">
          <ac:chgData name="TAN Mei Yi [Harrisdale Senior High School]" userId="f9f029c9-d743-4d60-9f2c-e74bdec1ab07" providerId="ADAL" clId="{3B8254D1-732B-4436-A0DA-2E501C105E30}" dt="2023-05-17T02:21:25.680" v="1191" actId="207"/>
          <ac:spMkLst>
            <pc:docMk/>
            <pc:sldMk cId="3778216161" sldId="321"/>
            <ac:spMk id="7" creationId="{FC9CD21F-0F14-4E87-B30D-055DEE7EAE21}"/>
          </ac:spMkLst>
        </pc:spChg>
        <pc:spChg chg="mod">
          <ac:chgData name="TAN Mei Yi [Harrisdale Senior High School]" userId="f9f029c9-d743-4d60-9f2c-e74bdec1ab07" providerId="ADAL" clId="{3B8254D1-732B-4436-A0DA-2E501C105E30}" dt="2023-05-17T02:21:25.680" v="1191" actId="207"/>
          <ac:spMkLst>
            <pc:docMk/>
            <pc:sldMk cId="3778216161" sldId="321"/>
            <ac:spMk id="8" creationId="{A330FB63-C0DC-4248-AE49-42A9A8DD7C0D}"/>
          </ac:spMkLst>
        </pc:spChg>
        <pc:spChg chg="mod">
          <ac:chgData name="TAN Mei Yi [Harrisdale Senior High School]" userId="f9f029c9-d743-4d60-9f2c-e74bdec1ab07" providerId="ADAL" clId="{3B8254D1-732B-4436-A0DA-2E501C105E30}" dt="2023-05-17T02:21:25.680" v="1191" actId="207"/>
          <ac:spMkLst>
            <pc:docMk/>
            <pc:sldMk cId="3778216161" sldId="321"/>
            <ac:spMk id="9" creationId="{183D7A7C-EB38-4868-B8CB-D1F678AC4307}"/>
          </ac:spMkLst>
        </pc:spChg>
        <pc:spChg chg="mod">
          <ac:chgData name="TAN Mei Yi [Harrisdale Senior High School]" userId="f9f029c9-d743-4d60-9f2c-e74bdec1ab07" providerId="ADAL" clId="{3B8254D1-732B-4436-A0DA-2E501C105E30}" dt="2023-05-17T02:21:25.680" v="1191" actId="207"/>
          <ac:spMkLst>
            <pc:docMk/>
            <pc:sldMk cId="3778216161" sldId="321"/>
            <ac:spMk id="10" creationId="{3AE0236D-C8E1-4DD3-975A-485F2BE39502}"/>
          </ac:spMkLst>
        </pc:spChg>
      </pc:sldChg>
      <pc:sldChg chg="add">
        <pc:chgData name="TAN Mei Yi [Harrisdale Senior High School]" userId="f9f029c9-d743-4d60-9f2c-e74bdec1ab07" providerId="ADAL" clId="{3B8254D1-732B-4436-A0DA-2E501C105E30}" dt="2023-05-17T02:26:21.520" v="1202"/>
        <pc:sldMkLst>
          <pc:docMk/>
          <pc:sldMk cId="3841833187" sldId="322"/>
        </pc:sldMkLst>
      </pc:sldChg>
      <pc:sldChg chg="addSp delSp modSp add mod modAnim">
        <pc:chgData name="TAN Mei Yi [Harrisdale Senior High School]" userId="f9f029c9-d743-4d60-9f2c-e74bdec1ab07" providerId="ADAL" clId="{3B8254D1-732B-4436-A0DA-2E501C105E30}" dt="2023-05-17T02:29:00.269" v="1245" actId="207"/>
        <pc:sldMkLst>
          <pc:docMk/>
          <pc:sldMk cId="66020086" sldId="323"/>
        </pc:sldMkLst>
        <pc:spChg chg="add mod">
          <ac:chgData name="TAN Mei Yi [Harrisdale Senior High School]" userId="f9f029c9-d743-4d60-9f2c-e74bdec1ab07" providerId="ADAL" clId="{3B8254D1-732B-4436-A0DA-2E501C105E30}" dt="2023-05-17T02:27:07.971" v="1205"/>
          <ac:spMkLst>
            <pc:docMk/>
            <pc:sldMk cId="66020086" sldId="323"/>
            <ac:spMk id="2" creationId="{E27EF1A8-D9A9-03CC-B363-190D3583AAE2}"/>
          </ac:spMkLst>
        </pc:spChg>
        <pc:spChg chg="mod">
          <ac:chgData name="TAN Mei Yi [Harrisdale Senior High School]" userId="f9f029c9-d743-4d60-9f2c-e74bdec1ab07" providerId="ADAL" clId="{3B8254D1-732B-4436-A0DA-2E501C105E30}" dt="2023-05-17T02:29:00.269" v="1245" actId="207"/>
          <ac:spMkLst>
            <pc:docMk/>
            <pc:sldMk cId="66020086" sldId="323"/>
            <ac:spMk id="3" creationId="{88FF8FB5-EC5E-4674-85CF-4690E543731E}"/>
          </ac:spMkLst>
        </pc:spChg>
        <pc:spChg chg="del">
          <ac:chgData name="TAN Mei Yi [Harrisdale Senior High School]" userId="f9f029c9-d743-4d60-9f2c-e74bdec1ab07" providerId="ADAL" clId="{3B8254D1-732B-4436-A0DA-2E501C105E30}" dt="2023-05-17T02:27:07.691" v="1204" actId="478"/>
          <ac:spMkLst>
            <pc:docMk/>
            <pc:sldMk cId="66020086" sldId="323"/>
            <ac:spMk id="4" creationId="{363005A3-DBC4-4095-B2E9-149391BAEB86}"/>
          </ac:spMkLst>
        </pc:spChg>
      </pc:sldChg>
      <pc:sldChg chg="addSp delSp modSp add mod">
        <pc:chgData name="TAN Mei Yi [Harrisdale Senior High School]" userId="f9f029c9-d743-4d60-9f2c-e74bdec1ab07" providerId="ADAL" clId="{3B8254D1-732B-4436-A0DA-2E501C105E30}" dt="2023-05-17T02:30:46.503" v="1258" actId="115"/>
        <pc:sldMkLst>
          <pc:docMk/>
          <pc:sldMk cId="275857428" sldId="324"/>
        </pc:sldMkLst>
        <pc:spChg chg="add mod">
          <ac:chgData name="TAN Mei Yi [Harrisdale Senior High School]" userId="f9f029c9-d743-4d60-9f2c-e74bdec1ab07" providerId="ADAL" clId="{3B8254D1-732B-4436-A0DA-2E501C105E30}" dt="2023-05-17T02:27:19.983" v="1209"/>
          <ac:spMkLst>
            <pc:docMk/>
            <pc:sldMk cId="275857428" sldId="324"/>
            <ac:spMk id="2" creationId="{FC75C118-19FA-3B5D-0DC7-C653F5418559}"/>
          </ac:spMkLst>
        </pc:spChg>
        <pc:spChg chg="mod">
          <ac:chgData name="TAN Mei Yi [Harrisdale Senior High School]" userId="f9f029c9-d743-4d60-9f2c-e74bdec1ab07" providerId="ADAL" clId="{3B8254D1-732B-4436-A0DA-2E501C105E30}" dt="2023-05-17T02:30:46.503" v="1258" actId="115"/>
          <ac:spMkLst>
            <pc:docMk/>
            <pc:sldMk cId="275857428" sldId="324"/>
            <ac:spMk id="3" creationId="{00000000-0000-0000-0000-000000000000}"/>
          </ac:spMkLst>
        </pc:spChg>
        <pc:spChg chg="del">
          <ac:chgData name="TAN Mei Yi [Harrisdale Senior High School]" userId="f9f029c9-d743-4d60-9f2c-e74bdec1ab07" providerId="ADAL" clId="{3B8254D1-732B-4436-A0DA-2E501C105E30}" dt="2023-05-17T02:27:19.731" v="1208" actId="478"/>
          <ac:spMkLst>
            <pc:docMk/>
            <pc:sldMk cId="275857428" sldId="324"/>
            <ac:spMk id="6" creationId="{D989A801-9247-493B-9867-BB4B71033E7B}"/>
          </ac:spMkLst>
        </pc:spChg>
      </pc:sldChg>
      <pc:sldChg chg="addSp delSp modSp add mod modAnim">
        <pc:chgData name="TAN Mei Yi [Harrisdale Senior High School]" userId="f9f029c9-d743-4d60-9f2c-e74bdec1ab07" providerId="ADAL" clId="{3B8254D1-732B-4436-A0DA-2E501C105E30}" dt="2023-05-17T02:58:35.112" v="1409"/>
        <pc:sldMkLst>
          <pc:docMk/>
          <pc:sldMk cId="3269088832" sldId="325"/>
        </pc:sldMkLst>
        <pc:spChg chg="add mod">
          <ac:chgData name="TAN Mei Yi [Harrisdale Senior High School]" userId="f9f029c9-d743-4d60-9f2c-e74bdec1ab07" providerId="ADAL" clId="{3B8254D1-732B-4436-A0DA-2E501C105E30}" dt="2023-05-17T02:27:25.216" v="1211"/>
          <ac:spMkLst>
            <pc:docMk/>
            <pc:sldMk cId="3269088832" sldId="325"/>
            <ac:spMk id="2" creationId="{38C34890-02C6-25B2-F81B-F65B84A4353B}"/>
          </ac:spMkLst>
        </pc:spChg>
        <pc:spChg chg="del">
          <ac:chgData name="TAN Mei Yi [Harrisdale Senior High School]" userId="f9f029c9-d743-4d60-9f2c-e74bdec1ab07" providerId="ADAL" clId="{3B8254D1-732B-4436-A0DA-2E501C105E30}" dt="2023-05-17T02:27:24.920" v="1210" actId="478"/>
          <ac:spMkLst>
            <pc:docMk/>
            <pc:sldMk cId="3269088832" sldId="325"/>
            <ac:spMk id="7" creationId="{FC817212-4B0E-4105-A193-6FB1D3C673F7}"/>
          </ac:spMkLst>
        </pc:spChg>
        <pc:spChg chg="mod">
          <ac:chgData name="TAN Mei Yi [Harrisdale Senior High School]" userId="f9f029c9-d743-4d60-9f2c-e74bdec1ab07" providerId="ADAL" clId="{3B8254D1-732B-4436-A0DA-2E501C105E30}" dt="2023-05-17T02:31:53.098" v="1287" actId="113"/>
          <ac:spMkLst>
            <pc:docMk/>
            <pc:sldMk cId="3269088832" sldId="325"/>
            <ac:spMk id="12" creationId="{00000000-0000-0000-0000-000000000000}"/>
          </ac:spMkLst>
        </pc:spChg>
        <pc:spChg chg="mod">
          <ac:chgData name="TAN Mei Yi [Harrisdale Senior High School]" userId="f9f029c9-d743-4d60-9f2c-e74bdec1ab07" providerId="ADAL" clId="{3B8254D1-732B-4436-A0DA-2E501C105E30}" dt="2023-05-17T02:32:26.624" v="1293"/>
          <ac:spMkLst>
            <pc:docMk/>
            <pc:sldMk cId="3269088832" sldId="325"/>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58:16.832" v="1405"/>
        <pc:sldMkLst>
          <pc:docMk/>
          <pc:sldMk cId="3549203776" sldId="326"/>
        </pc:sldMkLst>
        <pc:spChg chg="add mod">
          <ac:chgData name="TAN Mei Yi [Harrisdale Senior High School]" userId="f9f029c9-d743-4d60-9f2c-e74bdec1ab07" providerId="ADAL" clId="{3B8254D1-732B-4436-A0DA-2E501C105E30}" dt="2023-05-17T02:27:28.745" v="1213"/>
          <ac:spMkLst>
            <pc:docMk/>
            <pc:sldMk cId="3549203776" sldId="326"/>
            <ac:spMk id="2" creationId="{265883A9-38D2-0029-6FF4-746BD672E11D}"/>
          </ac:spMkLst>
        </pc:spChg>
        <pc:spChg chg="mod">
          <ac:chgData name="TAN Mei Yi [Harrisdale Senior High School]" userId="f9f029c9-d743-4d60-9f2c-e74bdec1ab07" providerId="ADAL" clId="{3B8254D1-732B-4436-A0DA-2E501C105E30}" dt="2023-05-17T02:35:35.144" v="1345"/>
          <ac:spMkLst>
            <pc:docMk/>
            <pc:sldMk cId="3549203776" sldId="326"/>
            <ac:spMk id="4" creationId="{00000000-0000-0000-0000-000000000000}"/>
          </ac:spMkLst>
        </pc:spChg>
        <pc:spChg chg="mod">
          <ac:chgData name="TAN Mei Yi [Harrisdale Senior High School]" userId="f9f029c9-d743-4d60-9f2c-e74bdec1ab07" providerId="ADAL" clId="{3B8254D1-732B-4436-A0DA-2E501C105E30}" dt="2023-05-17T02:58:06.935" v="1403" actId="20577"/>
          <ac:spMkLst>
            <pc:docMk/>
            <pc:sldMk cId="3549203776" sldId="326"/>
            <ac:spMk id="5" creationId="{00000000-0000-0000-0000-000000000000}"/>
          </ac:spMkLst>
        </pc:spChg>
        <pc:spChg chg="del">
          <ac:chgData name="TAN Mei Yi [Harrisdale Senior High School]" userId="f9f029c9-d743-4d60-9f2c-e74bdec1ab07" providerId="ADAL" clId="{3B8254D1-732B-4436-A0DA-2E501C105E30}" dt="2023-05-17T02:27:28.418" v="1212" actId="478"/>
          <ac:spMkLst>
            <pc:docMk/>
            <pc:sldMk cId="3549203776" sldId="326"/>
            <ac:spMk id="7" creationId="{21AC36C2-3FC6-4ABF-9059-E2AD01BFFBFC}"/>
          </ac:spMkLst>
        </pc:spChg>
      </pc:sldChg>
      <pc:sldChg chg="addSp delSp modSp add mod modAnim">
        <pc:chgData name="TAN Mei Yi [Harrisdale Senior High School]" userId="f9f029c9-d743-4d60-9f2c-e74bdec1ab07" providerId="ADAL" clId="{3B8254D1-732B-4436-A0DA-2E501C105E30}" dt="2023-05-17T02:47:26.691" v="1369"/>
        <pc:sldMkLst>
          <pc:docMk/>
          <pc:sldMk cId="297438224" sldId="327"/>
        </pc:sldMkLst>
        <pc:spChg chg="add mod">
          <ac:chgData name="TAN Mei Yi [Harrisdale Senior High School]" userId="f9f029c9-d743-4d60-9f2c-e74bdec1ab07" providerId="ADAL" clId="{3B8254D1-732B-4436-A0DA-2E501C105E30}" dt="2023-05-17T02:27:32.499" v="1215"/>
          <ac:spMkLst>
            <pc:docMk/>
            <pc:sldMk cId="297438224" sldId="327"/>
            <ac:spMk id="2" creationId="{EC3419B0-B291-42D5-ED10-875EC114CADF}"/>
          </ac:spMkLst>
        </pc:spChg>
        <pc:spChg chg="mod">
          <ac:chgData name="TAN Mei Yi [Harrisdale Senior High School]" userId="f9f029c9-d743-4d60-9f2c-e74bdec1ab07" providerId="ADAL" clId="{3B8254D1-732B-4436-A0DA-2E501C105E30}" dt="2023-05-17T02:45:10.920" v="1353"/>
          <ac:spMkLst>
            <pc:docMk/>
            <pc:sldMk cId="297438224" sldId="327"/>
            <ac:spMk id="3" creationId="{00000000-0000-0000-0000-000000000000}"/>
          </ac:spMkLst>
        </pc:spChg>
        <pc:spChg chg="del">
          <ac:chgData name="TAN Mei Yi [Harrisdale Senior High School]" userId="f9f029c9-d743-4d60-9f2c-e74bdec1ab07" providerId="ADAL" clId="{3B8254D1-732B-4436-A0DA-2E501C105E30}" dt="2023-05-17T02:27:32.221" v="1214" actId="478"/>
          <ac:spMkLst>
            <pc:docMk/>
            <pc:sldMk cId="297438224" sldId="327"/>
            <ac:spMk id="6" creationId="{E793D7CD-BCB5-4D33-A660-75872AE2F13A}"/>
          </ac:spMkLst>
        </pc:spChg>
      </pc:sldChg>
    </pc:docChg>
  </pc:docChgLst>
  <pc:docChgLst>
    <pc:chgData name="TAN Mei Yi [Harrisdale Senior High School]" userId="f9f029c9-d743-4d60-9f2c-e74bdec1ab07" providerId="ADAL" clId="{B400698A-0626-41AC-BE53-F57D5A41F51A}"/>
    <pc:docChg chg="undo custSel addSld delSld modSld">
      <pc:chgData name="TAN Mei Yi [Harrisdale Senior High School]" userId="f9f029c9-d743-4d60-9f2c-e74bdec1ab07" providerId="ADAL" clId="{B400698A-0626-41AC-BE53-F57D5A41F51A}" dt="2023-03-08T01:30:57.265" v="1103" actId="47"/>
      <pc:docMkLst>
        <pc:docMk/>
      </pc:docMkLst>
      <pc:sldChg chg="addSp modSp add mod modAnim">
        <pc:chgData name="TAN Mei Yi [Harrisdale Senior High School]" userId="f9f029c9-d743-4d60-9f2c-e74bdec1ab07" providerId="ADAL" clId="{B400698A-0626-41AC-BE53-F57D5A41F51A}" dt="2023-03-08T00:28:58.974" v="516" actId="1076"/>
        <pc:sldMkLst>
          <pc:docMk/>
          <pc:sldMk cId="2537661815" sldId="258"/>
        </pc:sldMkLst>
        <pc:spChg chg="add mod">
          <ac:chgData name="TAN Mei Yi [Harrisdale Senior High School]" userId="f9f029c9-d743-4d60-9f2c-e74bdec1ab07" providerId="ADAL" clId="{B400698A-0626-41AC-BE53-F57D5A41F51A}" dt="2023-03-08T00:23:18.673" v="366" actId="404"/>
          <ac:spMkLst>
            <pc:docMk/>
            <pc:sldMk cId="2537661815" sldId="258"/>
            <ac:spMk id="2" creationId="{7574097C-A463-A774-A5E1-BD1F2F567B82}"/>
          </ac:spMkLst>
        </pc:spChg>
        <pc:spChg chg="mod">
          <ac:chgData name="TAN Mei Yi [Harrisdale Senior High School]" userId="f9f029c9-d743-4d60-9f2c-e74bdec1ab07" providerId="ADAL" clId="{B400698A-0626-41AC-BE53-F57D5A41F51A}" dt="2023-03-08T00:19:39.388" v="140" actId="1076"/>
          <ac:spMkLst>
            <pc:docMk/>
            <pc:sldMk cId="2537661815" sldId="258"/>
            <ac:spMk id="3" creationId="{00000000-0000-0000-0000-000000000000}"/>
          </ac:spMkLst>
        </pc:spChg>
        <pc:spChg chg="mod">
          <ac:chgData name="TAN Mei Yi [Harrisdale Senior High School]" userId="f9f029c9-d743-4d60-9f2c-e74bdec1ab07" providerId="ADAL" clId="{B400698A-0626-41AC-BE53-F57D5A41F51A}" dt="2023-03-08T00:16:37.634" v="2" actId="207"/>
          <ac:spMkLst>
            <pc:docMk/>
            <pc:sldMk cId="2537661815" sldId="258"/>
            <ac:spMk id="6" creationId="{B6565F03-6FB8-4B77-A798-2B2E2399B980}"/>
          </ac:spMkLst>
        </pc:spChg>
        <pc:spChg chg="add mod">
          <ac:chgData name="TAN Mei Yi [Harrisdale Senior High School]" userId="f9f029c9-d743-4d60-9f2c-e74bdec1ab07" providerId="ADAL" clId="{B400698A-0626-41AC-BE53-F57D5A41F51A}" dt="2023-03-08T00:24:14.834" v="386" actId="20577"/>
          <ac:spMkLst>
            <pc:docMk/>
            <pc:sldMk cId="2537661815" sldId="258"/>
            <ac:spMk id="7" creationId="{C0CFE431-4D39-00E1-3346-0C89618F1811}"/>
          </ac:spMkLst>
        </pc:spChg>
        <pc:spChg chg="add mod">
          <ac:chgData name="TAN Mei Yi [Harrisdale Senior High School]" userId="f9f029c9-d743-4d60-9f2c-e74bdec1ab07" providerId="ADAL" clId="{B400698A-0626-41AC-BE53-F57D5A41F51A}" dt="2023-03-08T00:23:42.817" v="376" actId="20577"/>
          <ac:spMkLst>
            <pc:docMk/>
            <pc:sldMk cId="2537661815" sldId="258"/>
            <ac:spMk id="8" creationId="{9A254071-A53C-723A-52FF-BC53A3E9B16F}"/>
          </ac:spMkLst>
        </pc:spChg>
        <pc:spChg chg="add mod">
          <ac:chgData name="TAN Mei Yi [Harrisdale Senior High School]" userId="f9f029c9-d743-4d60-9f2c-e74bdec1ab07" providerId="ADAL" clId="{B400698A-0626-41AC-BE53-F57D5A41F51A}" dt="2023-03-08T00:28:20.056" v="506" actId="20577"/>
          <ac:spMkLst>
            <pc:docMk/>
            <pc:sldMk cId="2537661815" sldId="258"/>
            <ac:spMk id="11" creationId="{6F38DC4F-A839-2892-8F4D-8EF75AAAE7F6}"/>
          </ac:spMkLst>
        </pc:spChg>
        <pc:spChg chg="add mod ord">
          <ac:chgData name="TAN Mei Yi [Harrisdale Senior High School]" userId="f9f029c9-d743-4d60-9f2c-e74bdec1ab07" providerId="ADAL" clId="{B400698A-0626-41AC-BE53-F57D5A41F51A}" dt="2023-03-08T00:27:13.430" v="449" actId="167"/>
          <ac:spMkLst>
            <pc:docMk/>
            <pc:sldMk cId="2537661815" sldId="258"/>
            <ac:spMk id="15" creationId="{AE81815A-3DD4-6248-3921-7D817EDC9F0D}"/>
          </ac:spMkLst>
        </pc:spChg>
        <pc:spChg chg="add mod">
          <ac:chgData name="TAN Mei Yi [Harrisdale Senior High School]" userId="f9f029c9-d743-4d60-9f2c-e74bdec1ab07" providerId="ADAL" clId="{B400698A-0626-41AC-BE53-F57D5A41F51A}" dt="2023-03-08T00:28:58.974" v="516" actId="1076"/>
          <ac:spMkLst>
            <pc:docMk/>
            <pc:sldMk cId="2537661815" sldId="258"/>
            <ac:spMk id="16" creationId="{0120B82A-D05C-5F96-B135-6C0C11613FF6}"/>
          </ac:spMkLst>
        </pc:spChg>
        <pc:picChg chg="add mod">
          <ac:chgData name="TAN Mei Yi [Harrisdale Senior High School]" userId="f9f029c9-d743-4d60-9f2c-e74bdec1ab07" providerId="ADAL" clId="{B400698A-0626-41AC-BE53-F57D5A41F51A}" dt="2023-03-08T00:23:20.227" v="367" actId="1076"/>
          <ac:picMkLst>
            <pc:docMk/>
            <pc:sldMk cId="2537661815" sldId="258"/>
            <ac:picMk id="5" creationId="{86929136-6CA3-1CF9-01E4-577B473E00C5}"/>
          </ac:picMkLst>
        </pc:picChg>
        <pc:picChg chg="add mod">
          <ac:chgData name="TAN Mei Yi [Harrisdale Senior High School]" userId="f9f029c9-d743-4d60-9f2c-e74bdec1ab07" providerId="ADAL" clId="{B400698A-0626-41AC-BE53-F57D5A41F51A}" dt="2023-03-08T00:23:55.997" v="380" actId="1076"/>
          <ac:picMkLst>
            <pc:docMk/>
            <pc:sldMk cId="2537661815" sldId="258"/>
            <ac:picMk id="10" creationId="{9E6DAC2A-3E90-C2CE-031D-1DD891EE3693}"/>
          </ac:picMkLst>
        </pc:picChg>
        <pc:picChg chg="add mod">
          <ac:chgData name="TAN Mei Yi [Harrisdale Senior High School]" userId="f9f029c9-d743-4d60-9f2c-e74bdec1ab07" providerId="ADAL" clId="{B400698A-0626-41AC-BE53-F57D5A41F51A}" dt="2023-03-08T00:26:42.096" v="409" actId="1076"/>
          <ac:picMkLst>
            <pc:docMk/>
            <pc:sldMk cId="2537661815" sldId="258"/>
            <ac:picMk id="14" creationId="{8F78FDAC-5280-CD62-14B5-AE35512866C0}"/>
          </ac:picMkLst>
        </pc:picChg>
        <pc:inkChg chg="add mod">
          <ac:chgData name="TAN Mei Yi [Harrisdale Senior High School]" userId="f9f029c9-d743-4d60-9f2c-e74bdec1ab07" providerId="ADAL" clId="{B400698A-0626-41AC-BE53-F57D5A41F51A}" dt="2023-03-08T00:27:15.370" v="450" actId="1076"/>
          <ac:inkMkLst>
            <pc:docMk/>
            <pc:sldMk cId="2537661815" sldId="258"/>
            <ac:inkMk id="12" creationId="{3A857308-F66A-27F4-BF26-FC0C26460EC9}"/>
          </ac:inkMkLst>
        </pc:inkChg>
      </pc:sldChg>
      <pc:sldChg chg="add del">
        <pc:chgData name="TAN Mei Yi [Harrisdale Senior High School]" userId="f9f029c9-d743-4d60-9f2c-e74bdec1ab07" providerId="ADAL" clId="{B400698A-0626-41AC-BE53-F57D5A41F51A}" dt="2023-03-08T01:26:16.249" v="1047" actId="47"/>
        <pc:sldMkLst>
          <pc:docMk/>
          <pc:sldMk cId="3578000938" sldId="262"/>
        </pc:sldMkLst>
      </pc:sldChg>
      <pc:sldChg chg="add del">
        <pc:chgData name="TAN Mei Yi [Harrisdale Senior High School]" userId="f9f029c9-d743-4d60-9f2c-e74bdec1ab07" providerId="ADAL" clId="{B400698A-0626-41AC-BE53-F57D5A41F51A}" dt="2023-03-08T01:26:18.430" v="1048" actId="47"/>
        <pc:sldMkLst>
          <pc:docMk/>
          <pc:sldMk cId="2274587573" sldId="265"/>
        </pc:sldMkLst>
      </pc:sldChg>
      <pc:sldChg chg="addSp delSp modSp add mod addAnim delAnim modAnim">
        <pc:chgData name="TAN Mei Yi [Harrisdale Senior High School]" userId="f9f029c9-d743-4d60-9f2c-e74bdec1ab07" providerId="ADAL" clId="{B400698A-0626-41AC-BE53-F57D5A41F51A}" dt="2023-03-08T01:29:43.232" v="1094" actId="1076"/>
        <pc:sldMkLst>
          <pc:docMk/>
          <pc:sldMk cId="314037390" sldId="266"/>
        </pc:sldMkLst>
        <pc:spChg chg="add mod">
          <ac:chgData name="TAN Mei Yi [Harrisdale Senior High School]" userId="f9f029c9-d743-4d60-9f2c-e74bdec1ab07" providerId="ADAL" clId="{B400698A-0626-41AC-BE53-F57D5A41F51A}" dt="2023-03-08T01:29:43.232" v="1094" actId="1076"/>
          <ac:spMkLst>
            <pc:docMk/>
            <pc:sldMk cId="314037390" sldId="266"/>
            <ac:spMk id="2" creationId="{14276F45-753A-143D-FA28-E90700A42402}"/>
          </ac:spMkLst>
        </pc:spChg>
        <pc:spChg chg="mod">
          <ac:chgData name="TAN Mei Yi [Harrisdale Senior High School]" userId="f9f029c9-d743-4d60-9f2c-e74bdec1ab07" providerId="ADAL" clId="{B400698A-0626-41AC-BE53-F57D5A41F51A}" dt="2023-03-08T01:28:35.275" v="1089" actId="20577"/>
          <ac:spMkLst>
            <pc:docMk/>
            <pc:sldMk cId="314037390" sldId="266"/>
            <ac:spMk id="3" creationId="{00000000-0000-0000-0000-000000000000}"/>
          </ac:spMkLst>
        </pc:spChg>
        <pc:spChg chg="mod">
          <ac:chgData name="TAN Mei Yi [Harrisdale Senior High School]" userId="f9f029c9-d743-4d60-9f2c-e74bdec1ab07" providerId="ADAL" clId="{B400698A-0626-41AC-BE53-F57D5A41F51A}" dt="2023-03-08T01:27:23.783" v="1070" actId="1076"/>
          <ac:spMkLst>
            <pc:docMk/>
            <pc:sldMk cId="314037390" sldId="266"/>
            <ac:spMk id="9" creationId="{AAC2B5C0-3E1C-42DC-B07D-E8D48B29433E}"/>
          </ac:spMkLst>
        </pc:spChg>
        <pc:spChg chg="del">
          <ac:chgData name="TAN Mei Yi [Harrisdale Senior High School]" userId="f9f029c9-d743-4d60-9f2c-e74bdec1ab07" providerId="ADAL" clId="{B400698A-0626-41AC-BE53-F57D5A41F51A}" dt="2023-03-08T01:27:34.567" v="1075" actId="478"/>
          <ac:spMkLst>
            <pc:docMk/>
            <pc:sldMk cId="314037390" sldId="266"/>
            <ac:spMk id="13" creationId="{00000000-0000-0000-0000-000000000000}"/>
          </ac:spMkLst>
        </pc:spChg>
        <pc:spChg chg="del">
          <ac:chgData name="TAN Mei Yi [Harrisdale Senior High School]" userId="f9f029c9-d743-4d60-9f2c-e74bdec1ab07" providerId="ADAL" clId="{B400698A-0626-41AC-BE53-F57D5A41F51A}" dt="2023-03-08T01:26:28.499" v="1049" actId="478"/>
          <ac:spMkLst>
            <pc:docMk/>
            <pc:sldMk cId="314037390" sldId="266"/>
            <ac:spMk id="14" creationId="{A4FC51D4-53D3-4FCA-A8BE-3A5E3C87901F}"/>
          </ac:spMkLst>
        </pc:spChg>
        <pc:picChg chg="mod">
          <ac:chgData name="TAN Mei Yi [Harrisdale Senior High School]" userId="f9f029c9-d743-4d60-9f2c-e74bdec1ab07" providerId="ADAL" clId="{B400698A-0626-41AC-BE53-F57D5A41F51A}" dt="2023-03-08T01:27:40.322" v="1077" actId="1076"/>
          <ac:picMkLst>
            <pc:docMk/>
            <pc:sldMk cId="314037390" sldId="266"/>
            <ac:picMk id="4" creationId="{00000000-0000-0000-0000-000000000000}"/>
          </ac:picMkLst>
        </pc:picChg>
        <pc:picChg chg="add del">
          <ac:chgData name="TAN Mei Yi [Harrisdale Senior High School]" userId="f9f029c9-d743-4d60-9f2c-e74bdec1ab07" providerId="ADAL" clId="{B400698A-0626-41AC-BE53-F57D5A41F51A}" dt="2023-03-08T01:27:34.567" v="1075" actId="478"/>
          <ac:picMkLst>
            <pc:docMk/>
            <pc:sldMk cId="314037390" sldId="266"/>
            <ac:picMk id="10" creationId="{00000000-0000-0000-0000-000000000000}"/>
          </ac:picMkLst>
        </pc:picChg>
        <pc:inkChg chg="mod">
          <ac:chgData name="TAN Mei Yi [Harrisdale Senior High School]" userId="f9f029c9-d743-4d60-9f2c-e74bdec1ab07" providerId="ADAL" clId="{B400698A-0626-41AC-BE53-F57D5A41F51A}" dt="2023-03-08T01:27:40.322" v="1077" actId="1076"/>
          <ac:inkMkLst>
            <pc:docMk/>
            <pc:sldMk cId="314037390" sldId="266"/>
            <ac:inkMk id="5" creationId="{1688C022-0E1F-4B5B-BD61-CF583B288FFF}"/>
          </ac:inkMkLst>
        </pc:inkChg>
        <pc:inkChg chg="mod">
          <ac:chgData name="TAN Mei Yi [Harrisdale Senior High School]" userId="f9f029c9-d743-4d60-9f2c-e74bdec1ab07" providerId="ADAL" clId="{B400698A-0626-41AC-BE53-F57D5A41F51A}" dt="2023-03-08T01:27:40.322" v="1077" actId="1076"/>
          <ac:inkMkLst>
            <pc:docMk/>
            <pc:sldMk cId="314037390" sldId="266"/>
            <ac:inkMk id="8" creationId="{42DD3CBE-84E8-466C-AAA8-D2CFF6F44569}"/>
          </ac:inkMkLst>
        </pc:inkChg>
        <pc:inkChg chg="mod">
          <ac:chgData name="TAN Mei Yi [Harrisdale Senior High School]" userId="f9f029c9-d743-4d60-9f2c-e74bdec1ab07" providerId="ADAL" clId="{B400698A-0626-41AC-BE53-F57D5A41F51A}" dt="2023-03-08T01:27:40.322" v="1077" actId="1076"/>
          <ac:inkMkLst>
            <pc:docMk/>
            <pc:sldMk cId="314037390" sldId="266"/>
            <ac:inkMk id="12" creationId="{AAF9B67C-5608-4E59-8184-6D562590A653}"/>
          </ac:inkMkLst>
        </pc:inkChg>
        <pc:cxnChg chg="del mod">
          <ac:chgData name="TAN Mei Yi [Harrisdale Senior High School]" userId="f9f029c9-d743-4d60-9f2c-e74bdec1ab07" providerId="ADAL" clId="{B400698A-0626-41AC-BE53-F57D5A41F51A}" dt="2023-03-08T01:27:36.497" v="1076" actId="478"/>
          <ac:cxnSpMkLst>
            <pc:docMk/>
            <pc:sldMk cId="314037390" sldId="266"/>
            <ac:cxnSpMk id="7" creationId="{6D9D5F40-285E-4845-A4BA-BDBED4077CD0}"/>
          </ac:cxnSpMkLst>
        </pc:cxnChg>
        <pc:cxnChg chg="mod">
          <ac:chgData name="TAN Mei Yi [Harrisdale Senior High School]" userId="f9f029c9-d743-4d60-9f2c-e74bdec1ab07" providerId="ADAL" clId="{B400698A-0626-41AC-BE53-F57D5A41F51A}" dt="2023-03-08T01:27:55.599" v="1078" actId="14100"/>
          <ac:cxnSpMkLst>
            <pc:docMk/>
            <pc:sldMk cId="314037390" sldId="266"/>
            <ac:cxnSpMk id="11" creationId="{16DF3BE0-9E04-4893-991D-C27268ACB321}"/>
          </ac:cxnSpMkLst>
        </pc:cxnChg>
      </pc:sldChg>
      <pc:sldChg chg="addSp delSp modSp add mod">
        <pc:chgData name="TAN Mei Yi [Harrisdale Senior High School]" userId="f9f029c9-d743-4d60-9f2c-e74bdec1ab07" providerId="ADAL" clId="{B400698A-0626-41AC-BE53-F57D5A41F51A}" dt="2023-03-08T01:30:33.288" v="1102"/>
        <pc:sldMkLst>
          <pc:docMk/>
          <pc:sldMk cId="4283984355" sldId="267"/>
        </pc:sldMkLst>
        <pc:spChg chg="add mod">
          <ac:chgData name="TAN Mei Yi [Harrisdale Senior High School]" userId="f9f029c9-d743-4d60-9f2c-e74bdec1ab07" providerId="ADAL" clId="{B400698A-0626-41AC-BE53-F57D5A41F51A}" dt="2023-03-08T01:30:33.288" v="1102"/>
          <ac:spMkLst>
            <pc:docMk/>
            <pc:sldMk cId="4283984355" sldId="267"/>
            <ac:spMk id="2" creationId="{CEF0F2C3-4BA4-E630-C4EA-A7CD59A10FD5}"/>
          </ac:spMkLst>
        </pc:spChg>
        <pc:spChg chg="mod">
          <ac:chgData name="TAN Mei Yi [Harrisdale Senior High School]" userId="f9f029c9-d743-4d60-9f2c-e74bdec1ab07" providerId="ADAL" clId="{B400698A-0626-41AC-BE53-F57D5A41F51A}" dt="2023-03-08T01:30:22.935" v="1099" actId="113"/>
          <ac:spMkLst>
            <pc:docMk/>
            <pc:sldMk cId="4283984355" sldId="267"/>
            <ac:spMk id="6" creationId="{00000000-0000-0000-0000-000000000000}"/>
          </ac:spMkLst>
        </pc:spChg>
        <pc:spChg chg="mod">
          <ac:chgData name="TAN Mei Yi [Harrisdale Senior High School]" userId="f9f029c9-d743-4d60-9f2c-e74bdec1ab07" providerId="ADAL" clId="{B400698A-0626-41AC-BE53-F57D5A41F51A}" dt="2023-03-08T01:30:20.582" v="1098" actId="113"/>
          <ac:spMkLst>
            <pc:docMk/>
            <pc:sldMk cId="4283984355" sldId="267"/>
            <ac:spMk id="7" creationId="{00000000-0000-0000-0000-000000000000}"/>
          </ac:spMkLst>
        </pc:spChg>
        <pc:spChg chg="del">
          <ac:chgData name="TAN Mei Yi [Harrisdale Senior High School]" userId="f9f029c9-d743-4d60-9f2c-e74bdec1ab07" providerId="ADAL" clId="{B400698A-0626-41AC-BE53-F57D5A41F51A}" dt="2023-03-08T01:30:28.281" v="1100" actId="478"/>
          <ac:spMkLst>
            <pc:docMk/>
            <pc:sldMk cId="4283984355" sldId="267"/>
            <ac:spMk id="8" creationId="{3A0B0A93-D009-4D14-B190-F9BEF9D6FCFB}"/>
          </ac:spMkLst>
        </pc:spChg>
      </pc:sldChg>
      <pc:sldChg chg="modSp">
        <pc:chgData name="TAN Mei Yi [Harrisdale Senior High School]" userId="f9f029c9-d743-4d60-9f2c-e74bdec1ab07" providerId="ADAL" clId="{B400698A-0626-41AC-BE53-F57D5A41F51A}" dt="2023-03-08T00:15:43.081" v="0" actId="20577"/>
        <pc:sldMkLst>
          <pc:docMk/>
          <pc:sldMk cId="2226349418" sldId="292"/>
        </pc:sldMkLst>
        <pc:spChg chg="mod">
          <ac:chgData name="TAN Mei Yi [Harrisdale Senior High School]" userId="f9f029c9-d743-4d60-9f2c-e74bdec1ab07" providerId="ADAL" clId="{B400698A-0626-41AC-BE53-F57D5A41F51A}" dt="2023-03-08T00:15:43.081" v="0" actId="20577"/>
          <ac:spMkLst>
            <pc:docMk/>
            <pc:sldMk cId="2226349418" sldId="292"/>
            <ac:spMk id="21" creationId="{8E7845BC-DC72-44E1-BABF-6AFB4DC3022D}"/>
          </ac:spMkLst>
        </pc:spChg>
      </pc:sldChg>
      <pc:sldChg chg="del">
        <pc:chgData name="TAN Mei Yi [Harrisdale Senior High School]" userId="f9f029c9-d743-4d60-9f2c-e74bdec1ab07" providerId="ADAL" clId="{B400698A-0626-41AC-BE53-F57D5A41F51A}" dt="2023-03-08T00:29:12.817" v="517" actId="47"/>
        <pc:sldMkLst>
          <pc:docMk/>
          <pc:sldMk cId="2306695229" sldId="294"/>
        </pc:sldMkLst>
      </pc:sldChg>
      <pc:sldChg chg="del">
        <pc:chgData name="TAN Mei Yi [Harrisdale Senior High School]" userId="f9f029c9-d743-4d60-9f2c-e74bdec1ab07" providerId="ADAL" clId="{B400698A-0626-41AC-BE53-F57D5A41F51A}" dt="2023-03-08T01:30:57.265" v="1103" actId="47"/>
        <pc:sldMkLst>
          <pc:docMk/>
          <pc:sldMk cId="979343826" sldId="298"/>
        </pc:sldMkLst>
      </pc:sldChg>
      <pc:sldChg chg="addSp delSp modSp add mod">
        <pc:chgData name="TAN Mei Yi [Harrisdale Senior High School]" userId="f9f029c9-d743-4d60-9f2c-e74bdec1ab07" providerId="ADAL" clId="{B400698A-0626-41AC-BE53-F57D5A41F51A}" dt="2023-03-08T01:30:31.440" v="1101" actId="1076"/>
        <pc:sldMkLst>
          <pc:docMk/>
          <pc:sldMk cId="3638446103" sldId="303"/>
        </pc:sldMkLst>
        <pc:spChg chg="add del mod">
          <ac:chgData name="TAN Mei Yi [Harrisdale Senior High School]" userId="f9f029c9-d743-4d60-9f2c-e74bdec1ab07" providerId="ADAL" clId="{B400698A-0626-41AC-BE53-F57D5A41F51A}" dt="2023-03-08T01:29:48.774" v="1095" actId="478"/>
          <ac:spMkLst>
            <pc:docMk/>
            <pc:sldMk cId="3638446103" sldId="303"/>
            <ac:spMk id="2" creationId="{CFA5353D-047C-AE95-B7C3-B136CD4865A0}"/>
          </ac:spMkLst>
        </pc:spChg>
        <pc:spChg chg="add mod">
          <ac:chgData name="TAN Mei Yi [Harrisdale Senior High School]" userId="f9f029c9-d743-4d60-9f2c-e74bdec1ab07" providerId="ADAL" clId="{B400698A-0626-41AC-BE53-F57D5A41F51A}" dt="2023-03-08T01:30:31.440" v="1101" actId="1076"/>
          <ac:spMkLst>
            <pc:docMk/>
            <pc:sldMk cId="3638446103" sldId="303"/>
            <ac:spMk id="4" creationId="{62871251-B8DD-8E9E-FB5F-BFE01C027306}"/>
          </ac:spMkLst>
        </pc:spChg>
        <pc:spChg chg="del">
          <ac:chgData name="TAN Mei Yi [Harrisdale Senior High School]" userId="f9f029c9-d743-4d60-9f2c-e74bdec1ab07" providerId="ADAL" clId="{B400698A-0626-41AC-BE53-F57D5A41F51A}" dt="2023-03-08T01:29:26.865" v="1092" actId="478"/>
          <ac:spMkLst>
            <pc:docMk/>
            <pc:sldMk cId="3638446103" sldId="303"/>
            <ac:spMk id="8" creationId="{3A0B0A93-D009-4D14-B190-F9BEF9D6FCFB}"/>
          </ac:spMkLst>
        </pc:spChg>
      </pc:sldChg>
      <pc:sldChg chg="addSp delSp modSp add mod delAnim modAnim">
        <pc:chgData name="TAN Mei Yi [Harrisdale Senior High School]" userId="f9f029c9-d743-4d60-9f2c-e74bdec1ab07" providerId="ADAL" clId="{B400698A-0626-41AC-BE53-F57D5A41F51A}" dt="2023-03-08T01:21:35.831" v="856" actId="1076"/>
        <pc:sldMkLst>
          <pc:docMk/>
          <pc:sldMk cId="2557982727" sldId="304"/>
        </pc:sldMkLst>
        <pc:spChg chg="mod">
          <ac:chgData name="TAN Mei Yi [Harrisdale Senior High School]" userId="f9f029c9-d743-4d60-9f2c-e74bdec1ab07" providerId="ADAL" clId="{B400698A-0626-41AC-BE53-F57D5A41F51A}" dt="2023-03-08T01:20:21.196" v="830" actId="20577"/>
          <ac:spMkLst>
            <pc:docMk/>
            <pc:sldMk cId="2557982727" sldId="304"/>
            <ac:spMk id="3" creationId="{00000000-0000-0000-0000-000000000000}"/>
          </ac:spMkLst>
        </pc:spChg>
        <pc:spChg chg="add mod">
          <ac:chgData name="TAN Mei Yi [Harrisdale Senior High School]" userId="f9f029c9-d743-4d60-9f2c-e74bdec1ab07" providerId="ADAL" clId="{B400698A-0626-41AC-BE53-F57D5A41F51A}" dt="2023-03-08T01:12:44.056" v="664" actId="1076"/>
          <ac:spMkLst>
            <pc:docMk/>
            <pc:sldMk cId="2557982727" sldId="304"/>
            <ac:spMk id="5" creationId="{8E309016-DF12-571E-4F4A-4BCDDD1A038F}"/>
          </ac:spMkLst>
        </pc:spChg>
        <pc:spChg chg="add mod">
          <ac:chgData name="TAN Mei Yi [Harrisdale Senior High School]" userId="f9f029c9-d743-4d60-9f2c-e74bdec1ab07" providerId="ADAL" clId="{B400698A-0626-41AC-BE53-F57D5A41F51A}" dt="2023-03-08T01:13:10.028" v="682" actId="6549"/>
          <ac:spMkLst>
            <pc:docMk/>
            <pc:sldMk cId="2557982727" sldId="304"/>
            <ac:spMk id="6" creationId="{CB22D91F-8FAB-8EB5-C708-4AD5CEB74837}"/>
          </ac:spMkLst>
        </pc:spChg>
        <pc:spChg chg="add mod">
          <ac:chgData name="TAN Mei Yi [Harrisdale Senior High School]" userId="f9f029c9-d743-4d60-9f2c-e74bdec1ab07" providerId="ADAL" clId="{B400698A-0626-41AC-BE53-F57D5A41F51A}" dt="2023-03-08T01:14:13.948" v="706" actId="1076"/>
          <ac:spMkLst>
            <pc:docMk/>
            <pc:sldMk cId="2557982727" sldId="304"/>
            <ac:spMk id="7" creationId="{8FB1460D-0999-8C85-3BB4-2E7240B7A0B2}"/>
          </ac:spMkLst>
        </pc:spChg>
        <pc:spChg chg="add mod">
          <ac:chgData name="TAN Mei Yi [Harrisdale Senior High School]" userId="f9f029c9-d743-4d60-9f2c-e74bdec1ab07" providerId="ADAL" clId="{B400698A-0626-41AC-BE53-F57D5A41F51A}" dt="2023-03-08T01:20:30.020" v="834" actId="20577"/>
          <ac:spMkLst>
            <pc:docMk/>
            <pc:sldMk cId="2557982727" sldId="304"/>
            <ac:spMk id="8" creationId="{D516AB04-8064-829C-2C64-94B2319722DF}"/>
          </ac:spMkLst>
        </pc:spChg>
        <pc:spChg chg="add mod">
          <ac:chgData name="TAN Mei Yi [Harrisdale Senior High School]" userId="f9f029c9-d743-4d60-9f2c-e74bdec1ab07" providerId="ADAL" clId="{B400698A-0626-41AC-BE53-F57D5A41F51A}" dt="2023-03-08T01:20:35.029" v="838" actId="20577"/>
          <ac:spMkLst>
            <pc:docMk/>
            <pc:sldMk cId="2557982727" sldId="304"/>
            <ac:spMk id="9" creationId="{33F6A07B-F50A-0E2B-A200-A5B23864F49B}"/>
          </ac:spMkLst>
        </pc:spChg>
        <pc:spChg chg="add mod">
          <ac:chgData name="TAN Mei Yi [Harrisdale Senior High School]" userId="f9f029c9-d743-4d60-9f2c-e74bdec1ab07" providerId="ADAL" clId="{B400698A-0626-41AC-BE53-F57D5A41F51A}" dt="2023-03-08T01:20:37.934" v="842" actId="20577"/>
          <ac:spMkLst>
            <pc:docMk/>
            <pc:sldMk cId="2557982727" sldId="304"/>
            <ac:spMk id="10" creationId="{0D74323E-C165-56A8-3B80-FEE75F8EDDBE}"/>
          </ac:spMkLst>
        </pc:spChg>
        <pc:spChg chg="add mod">
          <ac:chgData name="TAN Mei Yi [Harrisdale Senior High School]" userId="f9f029c9-d743-4d60-9f2c-e74bdec1ab07" providerId="ADAL" clId="{B400698A-0626-41AC-BE53-F57D5A41F51A}" dt="2023-03-08T01:20:51.736" v="848" actId="20577"/>
          <ac:spMkLst>
            <pc:docMk/>
            <pc:sldMk cId="2557982727" sldId="304"/>
            <ac:spMk id="11" creationId="{0D2C1517-9CAE-A07D-5123-E99B43E8E9B3}"/>
          </ac:spMkLst>
        </pc:spChg>
        <pc:spChg chg="add del mod">
          <ac:chgData name="TAN Mei Yi [Harrisdale Senior High School]" userId="f9f029c9-d743-4d60-9f2c-e74bdec1ab07" providerId="ADAL" clId="{B400698A-0626-41AC-BE53-F57D5A41F51A}" dt="2023-03-08T01:21:25.032" v="849" actId="478"/>
          <ac:spMkLst>
            <pc:docMk/>
            <pc:sldMk cId="2557982727" sldId="304"/>
            <ac:spMk id="12" creationId="{304FF0D7-7EF9-AF4C-ACCD-0AE1367386F3}"/>
          </ac:spMkLst>
        </pc:spChg>
        <pc:spChg chg="add mod">
          <ac:chgData name="TAN Mei Yi [Harrisdale Senior High School]" userId="f9f029c9-d743-4d60-9f2c-e74bdec1ab07" providerId="ADAL" clId="{B400698A-0626-41AC-BE53-F57D5A41F51A}" dt="2023-03-08T01:21:35.831" v="856" actId="1076"/>
          <ac:spMkLst>
            <pc:docMk/>
            <pc:sldMk cId="2557982727" sldId="304"/>
            <ac:spMk id="13" creationId="{FA41631B-BEF9-FFDD-2838-6660602713B6}"/>
          </ac:spMkLst>
        </pc:spChg>
        <pc:spChg chg="mod">
          <ac:chgData name="TAN Mei Yi [Harrisdale Senior High School]" userId="f9f029c9-d743-4d60-9f2c-e74bdec1ab07" providerId="ADAL" clId="{B400698A-0626-41AC-BE53-F57D5A41F51A}" dt="2023-03-08T00:29:30.885" v="534" actId="207"/>
          <ac:spMkLst>
            <pc:docMk/>
            <pc:sldMk cId="2557982727" sldId="304"/>
            <ac:spMk id="14" creationId="{A4FC51D4-53D3-4FCA-A8BE-3A5E3C87901F}"/>
          </ac:spMkLst>
        </pc:spChg>
        <pc:picChg chg="del">
          <ac:chgData name="TAN Mei Yi [Harrisdale Senior High School]" userId="f9f029c9-d743-4d60-9f2c-e74bdec1ab07" providerId="ADAL" clId="{B400698A-0626-41AC-BE53-F57D5A41F51A}" dt="2023-03-08T01:00:39.042" v="622" actId="478"/>
          <ac:picMkLst>
            <pc:docMk/>
            <pc:sldMk cId="2557982727" sldId="304"/>
            <ac:picMk id="4" creationId="{00000000-0000-0000-0000-000000000000}"/>
          </ac:picMkLst>
        </pc:picChg>
        <pc:inkChg chg="del">
          <ac:chgData name="TAN Mei Yi [Harrisdale Senior High School]" userId="f9f029c9-d743-4d60-9f2c-e74bdec1ab07" providerId="ADAL" clId="{B400698A-0626-41AC-BE53-F57D5A41F51A}" dt="2023-03-08T01:00:40.809" v="623" actId="478"/>
          <ac:inkMkLst>
            <pc:docMk/>
            <pc:sldMk cId="2557982727" sldId="304"/>
            <ac:inkMk id="2" creationId="{4EFFE5DB-C490-4891-B465-84E0863A5C71}"/>
          </ac:inkMkLst>
        </pc:inkChg>
      </pc:sldChg>
      <pc:sldChg chg="addSp delSp modSp add mod delAnim modAnim">
        <pc:chgData name="TAN Mei Yi [Harrisdale Senior High School]" userId="f9f029c9-d743-4d60-9f2c-e74bdec1ab07" providerId="ADAL" clId="{B400698A-0626-41AC-BE53-F57D5A41F51A}" dt="2023-03-08T01:26:07.288" v="1046" actId="404"/>
        <pc:sldMkLst>
          <pc:docMk/>
          <pc:sldMk cId="303723525" sldId="305"/>
        </pc:sldMkLst>
        <pc:spChg chg="mod">
          <ac:chgData name="TAN Mei Yi [Harrisdale Senior High School]" userId="f9f029c9-d743-4d60-9f2c-e74bdec1ab07" providerId="ADAL" clId="{B400698A-0626-41AC-BE53-F57D5A41F51A}" dt="2023-03-08T01:14:53.328" v="791" actId="21"/>
          <ac:spMkLst>
            <pc:docMk/>
            <pc:sldMk cId="303723525" sldId="305"/>
            <ac:spMk id="3" creationId="{00000000-0000-0000-0000-000000000000}"/>
          </ac:spMkLst>
        </pc:spChg>
        <pc:spChg chg="mod">
          <ac:chgData name="TAN Mei Yi [Harrisdale Senior High School]" userId="f9f029c9-d743-4d60-9f2c-e74bdec1ab07" providerId="ADAL" clId="{B400698A-0626-41AC-BE53-F57D5A41F51A}" dt="2023-03-08T01:15:49.650" v="803" actId="20577"/>
          <ac:spMkLst>
            <pc:docMk/>
            <pc:sldMk cId="303723525" sldId="305"/>
            <ac:spMk id="5" creationId="{8E309016-DF12-571E-4F4A-4BCDDD1A038F}"/>
          </ac:spMkLst>
        </pc:spChg>
        <pc:spChg chg="del">
          <ac:chgData name="TAN Mei Yi [Harrisdale Senior High School]" userId="f9f029c9-d743-4d60-9f2c-e74bdec1ab07" providerId="ADAL" clId="{B400698A-0626-41AC-BE53-F57D5A41F51A}" dt="2023-03-08T01:15:53.958" v="804" actId="478"/>
          <ac:spMkLst>
            <pc:docMk/>
            <pc:sldMk cId="303723525" sldId="305"/>
            <ac:spMk id="6" creationId="{CB22D91F-8FAB-8EB5-C708-4AD5CEB74837}"/>
          </ac:spMkLst>
        </pc:spChg>
        <pc:spChg chg="del">
          <ac:chgData name="TAN Mei Yi [Harrisdale Senior High School]" userId="f9f029c9-d743-4d60-9f2c-e74bdec1ab07" providerId="ADAL" clId="{B400698A-0626-41AC-BE53-F57D5A41F51A}" dt="2023-03-08T01:15:53.958" v="804" actId="478"/>
          <ac:spMkLst>
            <pc:docMk/>
            <pc:sldMk cId="303723525" sldId="305"/>
            <ac:spMk id="7" creationId="{8FB1460D-0999-8C85-3BB4-2E7240B7A0B2}"/>
          </ac:spMkLst>
        </pc:spChg>
        <pc:spChg chg="add mod">
          <ac:chgData name="TAN Mei Yi [Harrisdale Senior High School]" userId="f9f029c9-d743-4d60-9f2c-e74bdec1ab07" providerId="ADAL" clId="{B400698A-0626-41AC-BE53-F57D5A41F51A}" dt="2023-03-08T01:21:55.532" v="858" actId="1076"/>
          <ac:spMkLst>
            <pc:docMk/>
            <pc:sldMk cId="303723525" sldId="305"/>
            <ac:spMk id="9" creationId="{47A2F0E3-23A5-89C3-D007-FE56E5EA91AA}"/>
          </ac:spMkLst>
        </pc:spChg>
        <pc:spChg chg="add mod">
          <ac:chgData name="TAN Mei Yi [Harrisdale Senior High School]" userId="f9f029c9-d743-4d60-9f2c-e74bdec1ab07" providerId="ADAL" clId="{B400698A-0626-41AC-BE53-F57D5A41F51A}" dt="2023-03-08T01:22:13.527" v="865"/>
          <ac:spMkLst>
            <pc:docMk/>
            <pc:sldMk cId="303723525" sldId="305"/>
            <ac:spMk id="10" creationId="{821B2385-E95D-AAB5-47F1-B6148D02EB28}"/>
          </ac:spMkLst>
        </pc:spChg>
        <pc:spChg chg="add mod">
          <ac:chgData name="TAN Mei Yi [Harrisdale Senior High School]" userId="f9f029c9-d743-4d60-9f2c-e74bdec1ab07" providerId="ADAL" clId="{B400698A-0626-41AC-BE53-F57D5A41F51A}" dt="2023-03-08T01:26:07.288" v="1046" actId="404"/>
          <ac:spMkLst>
            <pc:docMk/>
            <pc:sldMk cId="303723525" sldId="305"/>
            <ac:spMk id="11" creationId="{77AB2929-EA1C-EB6C-B4A1-304F64588570}"/>
          </ac:spMkLst>
        </pc:spChg>
        <pc:spChg chg="add mod">
          <ac:chgData name="TAN Mei Yi [Harrisdale Senior High School]" userId="f9f029c9-d743-4d60-9f2c-e74bdec1ab07" providerId="ADAL" clId="{B400698A-0626-41AC-BE53-F57D5A41F51A}" dt="2023-03-08T01:22:46.850" v="878"/>
          <ac:spMkLst>
            <pc:docMk/>
            <pc:sldMk cId="303723525" sldId="305"/>
            <ac:spMk id="12" creationId="{FE76D975-8271-33FB-7F0C-FBACDA493420}"/>
          </ac:spMkLst>
        </pc:spChg>
        <pc:spChg chg="add mod">
          <ac:chgData name="TAN Mei Yi [Harrisdale Senior High School]" userId="f9f029c9-d743-4d60-9f2c-e74bdec1ab07" providerId="ADAL" clId="{B400698A-0626-41AC-BE53-F57D5A41F51A}" dt="2023-03-08T01:23:09.715" v="883" actId="20577"/>
          <ac:spMkLst>
            <pc:docMk/>
            <pc:sldMk cId="303723525" sldId="305"/>
            <ac:spMk id="13" creationId="{334E7374-9707-EA45-4079-791C52E70225}"/>
          </ac:spMkLst>
        </pc:spChg>
        <pc:spChg chg="add mod">
          <ac:chgData name="TAN Mei Yi [Harrisdale Senior High School]" userId="f9f029c9-d743-4d60-9f2c-e74bdec1ab07" providerId="ADAL" clId="{B400698A-0626-41AC-BE53-F57D5A41F51A}" dt="2023-03-08T01:23:28.234" v="926" actId="20577"/>
          <ac:spMkLst>
            <pc:docMk/>
            <pc:sldMk cId="303723525" sldId="305"/>
            <ac:spMk id="15" creationId="{6D66F685-C9CC-AE35-3C30-A7495A18AD27}"/>
          </ac:spMkLst>
        </pc:spChg>
        <pc:picChg chg="add mod">
          <ac:chgData name="TAN Mei Yi [Harrisdale Senior High School]" userId="f9f029c9-d743-4d60-9f2c-e74bdec1ab07" providerId="ADAL" clId="{B400698A-0626-41AC-BE53-F57D5A41F51A}" dt="2023-03-08T01:15:09.682" v="795" actId="1076"/>
          <ac:picMkLst>
            <pc:docMk/>
            <pc:sldMk cId="303723525" sldId="305"/>
            <ac:picMk id="2" creationId="{86E84630-3040-205A-52A8-4F4306C06DFA}"/>
          </ac:picMkLst>
        </pc:picChg>
        <pc:inkChg chg="add mod">
          <ac:chgData name="TAN Mei Yi [Harrisdale Senior High School]" userId="f9f029c9-d743-4d60-9f2c-e74bdec1ab07" providerId="ADAL" clId="{B400698A-0626-41AC-BE53-F57D5A41F51A}" dt="2023-03-08T01:15:09.682" v="795" actId="1076"/>
          <ac:inkMkLst>
            <pc:docMk/>
            <pc:sldMk cId="303723525" sldId="305"/>
            <ac:inkMk id="4" creationId="{123B3EFD-51DD-5CD0-88A9-2850B4E4ABDD}"/>
          </ac:inkMkLst>
        </pc:inkChg>
        <pc:inkChg chg="add mod">
          <ac:chgData name="TAN Mei Yi [Harrisdale Senior High School]" userId="f9f029c9-d743-4d60-9f2c-e74bdec1ab07" providerId="ADAL" clId="{B400698A-0626-41AC-BE53-F57D5A41F51A}" dt="2023-03-08T01:15:09.682" v="795" actId="1076"/>
          <ac:inkMkLst>
            <pc:docMk/>
            <pc:sldMk cId="303723525" sldId="305"/>
            <ac:inkMk id="8" creationId="{120C7324-F1F5-2FF2-CD89-005EC888D3D3}"/>
          </ac:inkMkLst>
        </pc:inkChg>
      </pc:sldChg>
      <pc:sldChg chg="add del">
        <pc:chgData name="TAN Mei Yi [Harrisdale Senior High School]" userId="f9f029c9-d743-4d60-9f2c-e74bdec1ab07" providerId="ADAL" clId="{B400698A-0626-41AC-BE53-F57D5A41F51A}" dt="2023-03-08T00:30:37.087" v="592"/>
        <pc:sldMkLst>
          <pc:docMk/>
          <pc:sldMk cId="3160062723" sldId="305"/>
        </pc:sldMkLst>
      </pc:sldChg>
      <pc:sldChg chg="add del">
        <pc:chgData name="TAN Mei Yi [Harrisdale Senior High School]" userId="f9f029c9-d743-4d60-9f2c-e74bdec1ab07" providerId="ADAL" clId="{B400698A-0626-41AC-BE53-F57D5A41F51A}" dt="2023-03-08T00:30:31.191" v="589"/>
        <pc:sldMkLst>
          <pc:docMk/>
          <pc:sldMk cId="4033466801" sldId="305"/>
        </pc:sldMkLst>
      </pc:sldChg>
      <pc:sldChg chg="delSp modSp add mod delAnim modAnim">
        <pc:chgData name="TAN Mei Yi [Harrisdale Senior High School]" userId="f9f029c9-d743-4d60-9f2c-e74bdec1ab07" providerId="ADAL" clId="{B400698A-0626-41AC-BE53-F57D5A41F51A}" dt="2023-03-08T01:25:34.344" v="1042"/>
        <pc:sldMkLst>
          <pc:docMk/>
          <pc:sldMk cId="364039144" sldId="306"/>
        </pc:sldMkLst>
        <pc:spChg chg="mod">
          <ac:chgData name="TAN Mei Yi [Harrisdale Senior High School]" userId="f9f029c9-d743-4d60-9f2c-e74bdec1ab07" providerId="ADAL" clId="{B400698A-0626-41AC-BE53-F57D5A41F51A}" dt="2023-03-08T01:24:54.696" v="1029" actId="1076"/>
          <ac:spMkLst>
            <pc:docMk/>
            <pc:sldMk cId="364039144" sldId="306"/>
            <ac:spMk id="2" creationId="{7574097C-A463-A774-A5E1-BD1F2F567B82}"/>
          </ac:spMkLst>
        </pc:spChg>
        <pc:spChg chg="mod">
          <ac:chgData name="TAN Mei Yi [Harrisdale Senior High School]" userId="f9f029c9-d743-4d60-9f2c-e74bdec1ab07" providerId="ADAL" clId="{B400698A-0626-41AC-BE53-F57D5A41F51A}" dt="2023-03-08T01:25:26.395" v="1039" actId="20577"/>
          <ac:spMkLst>
            <pc:docMk/>
            <pc:sldMk cId="364039144" sldId="306"/>
            <ac:spMk id="3" creationId="{00000000-0000-0000-0000-000000000000}"/>
          </ac:spMkLst>
        </pc:spChg>
        <pc:spChg chg="mod">
          <ac:chgData name="TAN Mei Yi [Harrisdale Senior High School]" userId="f9f029c9-d743-4d60-9f2c-e74bdec1ab07" providerId="ADAL" clId="{B400698A-0626-41AC-BE53-F57D5A41F51A}" dt="2023-03-08T01:24:16.230" v="947" actId="20577"/>
          <ac:spMkLst>
            <pc:docMk/>
            <pc:sldMk cId="364039144" sldId="306"/>
            <ac:spMk id="6" creationId="{B6565F03-6FB8-4B77-A798-2B2E2399B980}"/>
          </ac:spMkLst>
        </pc:spChg>
        <pc:spChg chg="del">
          <ac:chgData name="TAN Mei Yi [Harrisdale Senior High School]" userId="f9f029c9-d743-4d60-9f2c-e74bdec1ab07" providerId="ADAL" clId="{B400698A-0626-41AC-BE53-F57D5A41F51A}" dt="2023-03-08T01:24:58.353" v="1030" actId="478"/>
          <ac:spMkLst>
            <pc:docMk/>
            <pc:sldMk cId="364039144" sldId="306"/>
            <ac:spMk id="7" creationId="{C0CFE431-4D39-00E1-3346-0C89618F1811}"/>
          </ac:spMkLst>
        </pc:spChg>
        <pc:spChg chg="del">
          <ac:chgData name="TAN Mei Yi [Harrisdale Senior High School]" userId="f9f029c9-d743-4d60-9f2c-e74bdec1ab07" providerId="ADAL" clId="{B400698A-0626-41AC-BE53-F57D5A41F51A}" dt="2023-03-08T01:24:58.353" v="1030" actId="478"/>
          <ac:spMkLst>
            <pc:docMk/>
            <pc:sldMk cId="364039144" sldId="306"/>
            <ac:spMk id="8" creationId="{9A254071-A53C-723A-52FF-BC53A3E9B16F}"/>
          </ac:spMkLst>
        </pc:spChg>
        <pc:spChg chg="del">
          <ac:chgData name="TAN Mei Yi [Harrisdale Senior High School]" userId="f9f029c9-d743-4d60-9f2c-e74bdec1ab07" providerId="ADAL" clId="{B400698A-0626-41AC-BE53-F57D5A41F51A}" dt="2023-03-08T01:24:58.353" v="1030" actId="478"/>
          <ac:spMkLst>
            <pc:docMk/>
            <pc:sldMk cId="364039144" sldId="306"/>
            <ac:spMk id="11" creationId="{6F38DC4F-A839-2892-8F4D-8EF75AAAE7F6}"/>
          </ac:spMkLst>
        </pc:spChg>
        <pc:spChg chg="del">
          <ac:chgData name="TAN Mei Yi [Harrisdale Senior High School]" userId="f9f029c9-d743-4d60-9f2c-e74bdec1ab07" providerId="ADAL" clId="{B400698A-0626-41AC-BE53-F57D5A41F51A}" dt="2023-03-08T01:24:58.353" v="1030" actId="478"/>
          <ac:spMkLst>
            <pc:docMk/>
            <pc:sldMk cId="364039144" sldId="306"/>
            <ac:spMk id="15" creationId="{AE81815A-3DD4-6248-3921-7D817EDC9F0D}"/>
          </ac:spMkLst>
        </pc:spChg>
        <pc:spChg chg="del">
          <ac:chgData name="TAN Mei Yi [Harrisdale Senior High School]" userId="f9f029c9-d743-4d60-9f2c-e74bdec1ab07" providerId="ADAL" clId="{B400698A-0626-41AC-BE53-F57D5A41F51A}" dt="2023-03-08T01:25:00.467" v="1031" actId="478"/>
          <ac:spMkLst>
            <pc:docMk/>
            <pc:sldMk cId="364039144" sldId="306"/>
            <ac:spMk id="16" creationId="{0120B82A-D05C-5F96-B135-6C0C11613FF6}"/>
          </ac:spMkLst>
        </pc:spChg>
        <pc:picChg chg="mod">
          <ac:chgData name="TAN Mei Yi [Harrisdale Senior High School]" userId="f9f029c9-d743-4d60-9f2c-e74bdec1ab07" providerId="ADAL" clId="{B400698A-0626-41AC-BE53-F57D5A41F51A}" dt="2023-03-08T01:25:28.963" v="1040" actId="1076"/>
          <ac:picMkLst>
            <pc:docMk/>
            <pc:sldMk cId="364039144" sldId="306"/>
            <ac:picMk id="10" creationId="{9E6DAC2A-3E90-C2CE-031D-1DD891EE3693}"/>
          </ac:picMkLst>
        </pc:picChg>
        <pc:picChg chg="mod">
          <ac:chgData name="TAN Mei Yi [Harrisdale Senior High School]" userId="f9f029c9-d743-4d60-9f2c-e74bdec1ab07" providerId="ADAL" clId="{B400698A-0626-41AC-BE53-F57D5A41F51A}" dt="2023-03-08T01:25:30.663" v="1041" actId="1076"/>
          <ac:picMkLst>
            <pc:docMk/>
            <pc:sldMk cId="364039144" sldId="306"/>
            <ac:picMk id="14" creationId="{8F78FDAC-5280-CD62-14B5-AE35512866C0}"/>
          </ac:picMkLst>
        </pc:picChg>
        <pc:inkChg chg="del">
          <ac:chgData name="TAN Mei Yi [Harrisdale Senior High School]" userId="f9f029c9-d743-4d60-9f2c-e74bdec1ab07" providerId="ADAL" clId="{B400698A-0626-41AC-BE53-F57D5A41F51A}" dt="2023-03-08T01:25:00.467" v="1031" actId="478"/>
          <ac:inkMkLst>
            <pc:docMk/>
            <pc:sldMk cId="364039144" sldId="306"/>
            <ac:inkMk id="12" creationId="{3A857308-F66A-27F4-BF26-FC0C26460EC9}"/>
          </ac:inkMkLst>
        </pc:inkChg>
      </pc:sldChg>
      <pc:sldChg chg="add del">
        <pc:chgData name="TAN Mei Yi [Harrisdale Senior High School]" userId="f9f029c9-d743-4d60-9f2c-e74bdec1ab07" providerId="ADAL" clId="{B400698A-0626-41AC-BE53-F57D5A41F51A}" dt="2023-03-08T01:26:38.218" v="1052"/>
        <pc:sldMkLst>
          <pc:docMk/>
          <pc:sldMk cId="1684438259" sldId="307"/>
        </pc:sldMkLst>
      </pc:sldChg>
    </pc:docChg>
  </pc:docChgLst>
  <pc:docChgLst>
    <pc:chgData name="TAN Mei Yi [Harrisdale Senior High School]" userId="f9f029c9-d743-4d60-9f2c-e74bdec1ab07" providerId="ADAL" clId="{C3B2CD3A-B7E1-46CA-B285-F2BCE5026DF9}"/>
    <pc:docChg chg="undo custSel addSld delSld modSld sldOrd">
      <pc:chgData name="TAN Mei Yi [Harrisdale Senior High School]" userId="f9f029c9-d743-4d60-9f2c-e74bdec1ab07" providerId="ADAL" clId="{C3B2CD3A-B7E1-46CA-B285-F2BCE5026DF9}" dt="2023-06-11T05:16:38.886" v="159" actId="47"/>
      <pc:docMkLst>
        <pc:docMk/>
      </pc:docMkLst>
      <pc:sldChg chg="del">
        <pc:chgData name="TAN Mei Yi [Harrisdale Senior High School]" userId="f9f029c9-d743-4d60-9f2c-e74bdec1ab07" providerId="ADAL" clId="{C3B2CD3A-B7E1-46CA-B285-F2BCE5026DF9}" dt="2023-06-11T04:57:27.480" v="34" actId="47"/>
        <pc:sldMkLst>
          <pc:docMk/>
          <pc:sldMk cId="430791497" sldId="258"/>
        </pc:sldMkLst>
      </pc:sldChg>
      <pc:sldChg chg="del">
        <pc:chgData name="TAN Mei Yi [Harrisdale Senior High School]" userId="f9f029c9-d743-4d60-9f2c-e74bdec1ab07" providerId="ADAL" clId="{C3B2CD3A-B7E1-46CA-B285-F2BCE5026DF9}" dt="2023-06-11T04:57:27.480" v="34" actId="47"/>
        <pc:sldMkLst>
          <pc:docMk/>
          <pc:sldMk cId="3727595002" sldId="259"/>
        </pc:sldMkLst>
      </pc:sldChg>
      <pc:sldChg chg="del">
        <pc:chgData name="TAN Mei Yi [Harrisdale Senior High School]" userId="f9f029c9-d743-4d60-9f2c-e74bdec1ab07" providerId="ADAL" clId="{C3B2CD3A-B7E1-46CA-B285-F2BCE5026DF9}" dt="2023-06-11T04:57:27.480" v="34" actId="47"/>
        <pc:sldMkLst>
          <pc:docMk/>
          <pc:sldMk cId="4082485183" sldId="260"/>
        </pc:sldMkLst>
      </pc:sldChg>
      <pc:sldChg chg="del">
        <pc:chgData name="TAN Mei Yi [Harrisdale Senior High School]" userId="f9f029c9-d743-4d60-9f2c-e74bdec1ab07" providerId="ADAL" clId="{C3B2CD3A-B7E1-46CA-B285-F2BCE5026DF9}" dt="2023-06-11T04:57:27.480" v="34" actId="47"/>
        <pc:sldMkLst>
          <pc:docMk/>
          <pc:sldMk cId="581592662" sldId="261"/>
        </pc:sldMkLst>
      </pc:sldChg>
      <pc:sldChg chg="del">
        <pc:chgData name="TAN Mei Yi [Harrisdale Senior High School]" userId="f9f029c9-d743-4d60-9f2c-e74bdec1ab07" providerId="ADAL" clId="{C3B2CD3A-B7E1-46CA-B285-F2BCE5026DF9}" dt="2023-06-11T04:57:27.480" v="34" actId="47"/>
        <pc:sldMkLst>
          <pc:docMk/>
          <pc:sldMk cId="3732750732" sldId="265"/>
        </pc:sldMkLst>
      </pc:sldChg>
      <pc:sldChg chg="del">
        <pc:chgData name="TAN Mei Yi [Harrisdale Senior High School]" userId="f9f029c9-d743-4d60-9f2c-e74bdec1ab07" providerId="ADAL" clId="{C3B2CD3A-B7E1-46CA-B285-F2BCE5026DF9}" dt="2023-06-11T04:57:27.480" v="34" actId="47"/>
        <pc:sldMkLst>
          <pc:docMk/>
          <pc:sldMk cId="2808648982" sldId="266"/>
        </pc:sldMkLst>
      </pc:sldChg>
      <pc:sldChg chg="addSp delSp modSp add mod modAnim">
        <pc:chgData name="TAN Mei Yi [Harrisdale Senior High School]" userId="f9f029c9-d743-4d60-9f2c-e74bdec1ab07" providerId="ADAL" clId="{C3B2CD3A-B7E1-46CA-B285-F2BCE5026DF9}" dt="2023-06-11T05:04:47.332" v="112"/>
        <pc:sldMkLst>
          <pc:docMk/>
          <pc:sldMk cId="1318951816" sldId="269"/>
        </pc:sldMkLst>
        <pc:spChg chg="add mod">
          <ac:chgData name="TAN Mei Yi [Harrisdale Senior High School]" userId="f9f029c9-d743-4d60-9f2c-e74bdec1ab07" providerId="ADAL" clId="{C3B2CD3A-B7E1-46CA-B285-F2BCE5026DF9}" dt="2023-06-11T04:57:53.776" v="40"/>
          <ac:spMkLst>
            <pc:docMk/>
            <pc:sldMk cId="1318951816" sldId="269"/>
            <ac:spMk id="2" creationId="{3515EBDF-6D8A-09ED-5A29-318EC454B4C2}"/>
          </ac:spMkLst>
        </pc:spChg>
        <pc:spChg chg="mod ord">
          <ac:chgData name="TAN Mei Yi [Harrisdale Senior High School]" userId="f9f029c9-d743-4d60-9f2c-e74bdec1ab07" providerId="ADAL" clId="{C3B2CD3A-B7E1-46CA-B285-F2BCE5026DF9}" dt="2023-06-11T05:02:17.474" v="95" actId="207"/>
          <ac:spMkLst>
            <pc:docMk/>
            <pc:sldMk cId="1318951816" sldId="269"/>
            <ac:spMk id="3" creationId="{C8C03E52-AF8F-4D31-BF75-B28AE8F35797}"/>
          </ac:spMkLst>
        </pc:spChg>
        <pc:spChg chg="del">
          <ac:chgData name="TAN Mei Yi [Harrisdale Senior High School]" userId="f9f029c9-d743-4d60-9f2c-e74bdec1ab07" providerId="ADAL" clId="{C3B2CD3A-B7E1-46CA-B285-F2BCE5026DF9}" dt="2023-06-11T04:57:53.226" v="39" actId="478"/>
          <ac:spMkLst>
            <pc:docMk/>
            <pc:sldMk cId="1318951816" sldId="269"/>
            <ac:spMk id="4" creationId="{E11258B5-67DA-4EE6-98F0-BB99D723EC85}"/>
          </ac:spMkLst>
        </pc:spChg>
        <pc:spChg chg="mod">
          <ac:chgData name="TAN Mei Yi [Harrisdale Senior High School]" userId="f9f029c9-d743-4d60-9f2c-e74bdec1ab07" providerId="ADAL" clId="{C3B2CD3A-B7E1-46CA-B285-F2BCE5026DF9}" dt="2023-06-11T05:03:03.605" v="101" actId="207"/>
          <ac:spMkLst>
            <pc:docMk/>
            <pc:sldMk cId="1318951816" sldId="269"/>
            <ac:spMk id="6" creationId="{FB0E3FB2-C3CB-44CA-AD2A-7D1F3F5F852F}"/>
          </ac:spMkLst>
        </pc:spChg>
        <pc:spChg chg="mod ord">
          <ac:chgData name="TAN Mei Yi [Harrisdale Senior High School]" userId="f9f029c9-d743-4d60-9f2c-e74bdec1ab07" providerId="ADAL" clId="{C3B2CD3A-B7E1-46CA-B285-F2BCE5026DF9}" dt="2023-06-11T05:02:36.144" v="99" actId="167"/>
          <ac:spMkLst>
            <pc:docMk/>
            <pc:sldMk cId="1318951816" sldId="269"/>
            <ac:spMk id="7" creationId="{27726421-3811-4F8A-A221-03D8DEE8BB6C}"/>
          </ac:spMkLst>
        </pc:spChg>
        <pc:inkChg chg="add">
          <ac:chgData name="TAN Mei Yi [Harrisdale Senior High School]" userId="f9f029c9-d743-4d60-9f2c-e74bdec1ab07" providerId="ADAL" clId="{C3B2CD3A-B7E1-46CA-B285-F2BCE5026DF9}" dt="2023-06-11T05:04:38.276" v="110" actId="9405"/>
          <ac:inkMkLst>
            <pc:docMk/>
            <pc:sldMk cId="1318951816" sldId="269"/>
            <ac:inkMk id="5" creationId="{13951D6E-94F4-3588-E908-C830BF4DEA74}"/>
          </ac:inkMkLst>
        </pc:inkChg>
      </pc:sldChg>
      <pc:sldChg chg="addSp delSp modSp add mod ord modAnim">
        <pc:chgData name="TAN Mei Yi [Harrisdale Senior High School]" userId="f9f029c9-d743-4d60-9f2c-e74bdec1ab07" providerId="ADAL" clId="{C3B2CD3A-B7E1-46CA-B285-F2BCE5026DF9}" dt="2023-06-11T05:01:12.797" v="89"/>
        <pc:sldMkLst>
          <pc:docMk/>
          <pc:sldMk cId="2239862296" sldId="270"/>
        </pc:sldMkLst>
        <pc:spChg chg="add mod">
          <ac:chgData name="TAN Mei Yi [Harrisdale Senior High School]" userId="f9f029c9-d743-4d60-9f2c-e74bdec1ab07" providerId="ADAL" clId="{C3B2CD3A-B7E1-46CA-B285-F2BCE5026DF9}" dt="2023-06-11T04:57:45.213" v="36"/>
          <ac:spMkLst>
            <pc:docMk/>
            <pc:sldMk cId="2239862296" sldId="270"/>
            <ac:spMk id="2" creationId="{9A7688CC-9AA4-0464-2755-D3F927C722BD}"/>
          </ac:spMkLst>
        </pc:spChg>
        <pc:spChg chg="mod">
          <ac:chgData name="TAN Mei Yi [Harrisdale Senior High School]" userId="f9f029c9-d743-4d60-9f2c-e74bdec1ab07" providerId="ADAL" clId="{C3B2CD3A-B7E1-46CA-B285-F2BCE5026DF9}" dt="2023-06-11T05:00:21.725" v="72" actId="20577"/>
          <ac:spMkLst>
            <pc:docMk/>
            <pc:sldMk cId="2239862296" sldId="270"/>
            <ac:spMk id="3" creationId="{00000000-0000-0000-0000-000000000000}"/>
          </ac:spMkLst>
        </pc:spChg>
        <pc:spChg chg="mod">
          <ac:chgData name="TAN Mei Yi [Harrisdale Senior High School]" userId="f9f029c9-d743-4d60-9f2c-e74bdec1ab07" providerId="ADAL" clId="{C3B2CD3A-B7E1-46CA-B285-F2BCE5026DF9}" dt="2023-06-11T05:01:02.785" v="87" actId="20577"/>
          <ac:spMkLst>
            <pc:docMk/>
            <pc:sldMk cId="2239862296" sldId="270"/>
            <ac:spMk id="4" creationId="{00000000-0000-0000-0000-000000000000}"/>
          </ac:spMkLst>
        </pc:spChg>
        <pc:spChg chg="add del mod">
          <ac:chgData name="TAN Mei Yi [Harrisdale Senior High School]" userId="f9f029c9-d743-4d60-9f2c-e74bdec1ab07" providerId="ADAL" clId="{C3B2CD3A-B7E1-46CA-B285-F2BCE5026DF9}" dt="2023-06-11T05:00:06.346" v="63"/>
          <ac:spMkLst>
            <pc:docMk/>
            <pc:sldMk cId="2239862296" sldId="270"/>
            <ac:spMk id="5" creationId="{68C79150-7CF2-348A-72B0-263D375B14E2}"/>
          </ac:spMkLst>
        </pc:spChg>
        <pc:spChg chg="del">
          <ac:chgData name="TAN Mei Yi [Harrisdale Senior High School]" userId="f9f029c9-d743-4d60-9f2c-e74bdec1ab07" providerId="ADAL" clId="{C3B2CD3A-B7E1-46CA-B285-F2BCE5026DF9}" dt="2023-06-11T04:57:44.791" v="35" actId="478"/>
          <ac:spMkLst>
            <pc:docMk/>
            <pc:sldMk cId="2239862296" sldId="270"/>
            <ac:spMk id="7" creationId="{3FB4E75C-0353-430D-99D4-EB4A03420DEC}"/>
          </ac:spMkLst>
        </pc:spChg>
      </pc:sldChg>
      <pc:sldChg chg="addSp delSp modSp add mod modAnim">
        <pc:chgData name="TAN Mei Yi [Harrisdale Senior High School]" userId="f9f029c9-d743-4d60-9f2c-e74bdec1ab07" providerId="ADAL" clId="{C3B2CD3A-B7E1-46CA-B285-F2BCE5026DF9}" dt="2023-06-11T05:06:56.480" v="129"/>
        <pc:sldMkLst>
          <pc:docMk/>
          <pc:sldMk cId="1481058828" sldId="271"/>
        </pc:sldMkLst>
        <pc:spChg chg="add mod">
          <ac:chgData name="TAN Mei Yi [Harrisdale Senior High School]" userId="f9f029c9-d743-4d60-9f2c-e74bdec1ab07" providerId="ADAL" clId="{C3B2CD3A-B7E1-46CA-B285-F2BCE5026DF9}" dt="2023-06-11T04:58:46.919" v="48"/>
          <ac:spMkLst>
            <pc:docMk/>
            <pc:sldMk cId="1481058828" sldId="271"/>
            <ac:spMk id="2" creationId="{59B7D645-0D26-0BF4-FD0F-5AD532F7ADED}"/>
          </ac:spMkLst>
        </pc:spChg>
        <pc:spChg chg="mod">
          <ac:chgData name="TAN Mei Yi [Harrisdale Senior High School]" userId="f9f029c9-d743-4d60-9f2c-e74bdec1ab07" providerId="ADAL" clId="{C3B2CD3A-B7E1-46CA-B285-F2BCE5026DF9}" dt="2023-06-11T05:04:06.921" v="107" actId="207"/>
          <ac:spMkLst>
            <pc:docMk/>
            <pc:sldMk cId="1481058828" sldId="271"/>
            <ac:spMk id="3" creationId="{C8C03E52-AF8F-4D31-BF75-B28AE8F35797}"/>
          </ac:spMkLst>
        </pc:spChg>
        <pc:spChg chg="del">
          <ac:chgData name="TAN Mei Yi [Harrisdale Senior High School]" userId="f9f029c9-d743-4d60-9f2c-e74bdec1ab07" providerId="ADAL" clId="{C3B2CD3A-B7E1-46CA-B285-F2BCE5026DF9}" dt="2023-06-11T04:58:46.666" v="47" actId="478"/>
          <ac:spMkLst>
            <pc:docMk/>
            <pc:sldMk cId="1481058828" sldId="271"/>
            <ac:spMk id="4" creationId="{E11258B5-67DA-4EE6-98F0-BB99D723EC85}"/>
          </ac:spMkLst>
        </pc:spChg>
        <pc:spChg chg="add mod ord">
          <ac:chgData name="TAN Mei Yi [Harrisdale Senior High School]" userId="f9f029c9-d743-4d60-9f2c-e74bdec1ab07" providerId="ADAL" clId="{C3B2CD3A-B7E1-46CA-B285-F2BCE5026DF9}" dt="2023-06-11T05:05:43.113" v="121" actId="167"/>
          <ac:spMkLst>
            <pc:docMk/>
            <pc:sldMk cId="1481058828" sldId="271"/>
            <ac:spMk id="6" creationId="{AC0FC886-D926-D765-0CCE-16A5455AAA5F}"/>
          </ac:spMkLst>
        </pc:spChg>
        <pc:inkChg chg="add">
          <ac:chgData name="TAN Mei Yi [Harrisdale Senior High School]" userId="f9f029c9-d743-4d60-9f2c-e74bdec1ab07" providerId="ADAL" clId="{C3B2CD3A-B7E1-46CA-B285-F2BCE5026DF9}" dt="2023-06-11T05:05:01.746" v="113" actId="9405"/>
          <ac:inkMkLst>
            <pc:docMk/>
            <pc:sldMk cId="1481058828" sldId="271"/>
            <ac:inkMk id="5" creationId="{48D02637-1EA5-A491-573A-848A51FDBB5D}"/>
          </ac:inkMkLst>
        </pc:inkChg>
      </pc:sldChg>
      <pc:sldChg chg="add del">
        <pc:chgData name="TAN Mei Yi [Harrisdale Senior High School]" userId="f9f029c9-d743-4d60-9f2c-e74bdec1ab07" providerId="ADAL" clId="{C3B2CD3A-B7E1-46CA-B285-F2BCE5026DF9}" dt="2023-06-11T04:58:58.231" v="52" actId="47"/>
        <pc:sldMkLst>
          <pc:docMk/>
          <pc:sldMk cId="3727571065" sldId="273"/>
        </pc:sldMkLst>
      </pc:sldChg>
      <pc:sldChg chg="addSp delSp modSp add mod modAnim">
        <pc:chgData name="TAN Mei Yi [Harrisdale Senior High School]" userId="f9f029c9-d743-4d60-9f2c-e74bdec1ab07" providerId="ADAL" clId="{C3B2CD3A-B7E1-46CA-B285-F2BCE5026DF9}" dt="2023-06-11T05:07:40.361" v="134"/>
        <pc:sldMkLst>
          <pc:docMk/>
          <pc:sldMk cId="1803954934" sldId="274"/>
        </pc:sldMkLst>
        <pc:spChg chg="add mod">
          <ac:chgData name="TAN Mei Yi [Harrisdale Senior High School]" userId="f9f029c9-d743-4d60-9f2c-e74bdec1ab07" providerId="ADAL" clId="{C3B2CD3A-B7E1-46CA-B285-F2BCE5026DF9}" dt="2023-06-11T04:58:55.919" v="51"/>
          <ac:spMkLst>
            <pc:docMk/>
            <pc:sldMk cId="1803954934" sldId="274"/>
            <ac:spMk id="2" creationId="{982F9309-B371-B023-2E58-A7736B6437EC}"/>
          </ac:spMkLst>
        </pc:spChg>
        <pc:spChg chg="mod">
          <ac:chgData name="TAN Mei Yi [Harrisdale Senior High School]" userId="f9f029c9-d743-4d60-9f2c-e74bdec1ab07" providerId="ADAL" clId="{C3B2CD3A-B7E1-46CA-B285-F2BCE5026DF9}" dt="2023-06-11T05:07:24.581" v="131" actId="207"/>
          <ac:spMkLst>
            <pc:docMk/>
            <pc:sldMk cId="1803954934" sldId="274"/>
            <ac:spMk id="3" creationId="{C8C03E52-AF8F-4D31-BF75-B28AE8F35797}"/>
          </ac:spMkLst>
        </pc:spChg>
        <pc:spChg chg="del">
          <ac:chgData name="TAN Mei Yi [Harrisdale Senior High School]" userId="f9f029c9-d743-4d60-9f2c-e74bdec1ab07" providerId="ADAL" clId="{C3B2CD3A-B7E1-46CA-B285-F2BCE5026DF9}" dt="2023-06-11T04:58:55.598" v="50" actId="478"/>
          <ac:spMkLst>
            <pc:docMk/>
            <pc:sldMk cId="1803954934" sldId="274"/>
            <ac:spMk id="4" creationId="{E11258B5-67DA-4EE6-98F0-BB99D723EC85}"/>
          </ac:spMkLst>
        </pc:spChg>
      </pc:sldChg>
      <pc:sldChg chg="modSp mod">
        <pc:chgData name="TAN Mei Yi [Harrisdale Senior High School]" userId="f9f029c9-d743-4d60-9f2c-e74bdec1ab07" providerId="ADAL" clId="{C3B2CD3A-B7E1-46CA-B285-F2BCE5026DF9}" dt="2023-06-11T05:14:25.793" v="153" actId="20577"/>
        <pc:sldMkLst>
          <pc:docMk/>
          <pc:sldMk cId="3000480193" sldId="288"/>
        </pc:sldMkLst>
        <pc:spChg chg="mod">
          <ac:chgData name="TAN Mei Yi [Harrisdale Senior High School]" userId="f9f029c9-d743-4d60-9f2c-e74bdec1ab07" providerId="ADAL" clId="{C3B2CD3A-B7E1-46CA-B285-F2BCE5026DF9}" dt="2023-06-11T05:14:25.793" v="153" actId="20577"/>
          <ac:spMkLst>
            <pc:docMk/>
            <pc:sldMk cId="3000480193" sldId="288"/>
            <ac:spMk id="5" creationId="{00000000-0000-0000-0000-000000000000}"/>
          </ac:spMkLst>
        </pc:spChg>
      </pc:sldChg>
      <pc:sldChg chg="modSp mod">
        <pc:chgData name="TAN Mei Yi [Harrisdale Senior High School]" userId="f9f029c9-d743-4d60-9f2c-e74bdec1ab07" providerId="ADAL" clId="{C3B2CD3A-B7E1-46CA-B285-F2BCE5026DF9}" dt="2023-06-11T04:48:15.534" v="22" actId="20577"/>
        <pc:sldMkLst>
          <pc:docMk/>
          <pc:sldMk cId="2226349418" sldId="292"/>
        </pc:sldMkLst>
        <pc:spChg chg="mod">
          <ac:chgData name="TAN Mei Yi [Harrisdale Senior High School]" userId="f9f029c9-d743-4d60-9f2c-e74bdec1ab07" providerId="ADAL" clId="{C3B2CD3A-B7E1-46CA-B285-F2BCE5026DF9}" dt="2023-06-11T04:47:20.862" v="1" actId="20577"/>
          <ac:spMkLst>
            <pc:docMk/>
            <pc:sldMk cId="2226349418" sldId="292"/>
            <ac:spMk id="21" creationId="{8E7845BC-DC72-44E1-BABF-6AFB4DC3022D}"/>
          </ac:spMkLst>
        </pc:spChg>
        <pc:spChg chg="mod">
          <ac:chgData name="TAN Mei Yi [Harrisdale Senior High School]" userId="f9f029c9-d743-4d60-9f2c-e74bdec1ab07" providerId="ADAL" clId="{C3B2CD3A-B7E1-46CA-B285-F2BCE5026DF9}" dt="2023-06-11T04:48:15.534" v="22" actId="20577"/>
          <ac:spMkLst>
            <pc:docMk/>
            <pc:sldMk cId="2226349418" sldId="292"/>
            <ac:spMk id="22" creationId="{046BE2BE-401B-43B6-9F59-E6AE635E14BD}"/>
          </ac:spMkLst>
        </pc:spChg>
      </pc:sldChg>
      <pc:sldChg chg="del">
        <pc:chgData name="TAN Mei Yi [Harrisdale Senior High School]" userId="f9f029c9-d743-4d60-9f2c-e74bdec1ab07" providerId="ADAL" clId="{C3B2CD3A-B7E1-46CA-B285-F2BCE5026DF9}" dt="2023-06-11T04:57:27.480" v="34" actId="47"/>
        <pc:sldMkLst>
          <pc:docMk/>
          <pc:sldMk cId="1057994458" sldId="294"/>
        </pc:sldMkLst>
      </pc:sldChg>
      <pc:sldChg chg="del">
        <pc:chgData name="TAN Mei Yi [Harrisdale Senior High School]" userId="f9f029c9-d743-4d60-9f2c-e74bdec1ab07" providerId="ADAL" clId="{C3B2CD3A-B7E1-46CA-B285-F2BCE5026DF9}" dt="2023-06-11T04:57:27.480" v="34" actId="47"/>
        <pc:sldMkLst>
          <pc:docMk/>
          <pc:sldMk cId="1600687480" sldId="296"/>
        </pc:sldMkLst>
      </pc:sldChg>
      <pc:sldChg chg="del">
        <pc:chgData name="TAN Mei Yi [Harrisdale Senior High School]" userId="f9f029c9-d743-4d60-9f2c-e74bdec1ab07" providerId="ADAL" clId="{C3B2CD3A-B7E1-46CA-B285-F2BCE5026DF9}" dt="2023-06-11T04:57:27.480" v="34" actId="47"/>
        <pc:sldMkLst>
          <pc:docMk/>
          <pc:sldMk cId="3119249193" sldId="298"/>
        </pc:sldMkLst>
      </pc:sldChg>
      <pc:sldChg chg="del">
        <pc:chgData name="TAN Mei Yi [Harrisdale Senior High School]" userId="f9f029c9-d743-4d60-9f2c-e74bdec1ab07" providerId="ADAL" clId="{C3B2CD3A-B7E1-46CA-B285-F2BCE5026DF9}" dt="2023-06-11T04:57:27.480" v="34" actId="47"/>
        <pc:sldMkLst>
          <pc:docMk/>
          <pc:sldMk cId="2170412506" sldId="299"/>
        </pc:sldMkLst>
      </pc:sldChg>
      <pc:sldChg chg="del">
        <pc:chgData name="TAN Mei Yi [Harrisdale Senior High School]" userId="f9f029c9-d743-4d60-9f2c-e74bdec1ab07" providerId="ADAL" clId="{C3B2CD3A-B7E1-46CA-B285-F2BCE5026DF9}" dt="2023-06-11T04:57:27.480" v="34" actId="47"/>
        <pc:sldMkLst>
          <pc:docMk/>
          <pc:sldMk cId="241039748" sldId="300"/>
        </pc:sldMkLst>
      </pc:sldChg>
      <pc:sldChg chg="del">
        <pc:chgData name="TAN Mei Yi [Harrisdale Senior High School]" userId="f9f029c9-d743-4d60-9f2c-e74bdec1ab07" providerId="ADAL" clId="{C3B2CD3A-B7E1-46CA-B285-F2BCE5026DF9}" dt="2023-06-11T04:57:27.480" v="34" actId="47"/>
        <pc:sldMkLst>
          <pc:docMk/>
          <pc:sldMk cId="3821331227" sldId="301"/>
        </pc:sldMkLst>
      </pc:sldChg>
      <pc:sldChg chg="del">
        <pc:chgData name="TAN Mei Yi [Harrisdale Senior High School]" userId="f9f029c9-d743-4d60-9f2c-e74bdec1ab07" providerId="ADAL" clId="{C3B2CD3A-B7E1-46CA-B285-F2BCE5026DF9}" dt="2023-06-11T04:57:27.480" v="34" actId="47"/>
        <pc:sldMkLst>
          <pc:docMk/>
          <pc:sldMk cId="2956705432" sldId="302"/>
        </pc:sldMkLst>
      </pc:sldChg>
      <pc:sldChg chg="del">
        <pc:chgData name="TAN Mei Yi [Harrisdale Senior High School]" userId="f9f029c9-d743-4d60-9f2c-e74bdec1ab07" providerId="ADAL" clId="{C3B2CD3A-B7E1-46CA-B285-F2BCE5026DF9}" dt="2023-06-11T04:57:27.480" v="34" actId="47"/>
        <pc:sldMkLst>
          <pc:docMk/>
          <pc:sldMk cId="3476950925" sldId="303"/>
        </pc:sldMkLst>
      </pc:sldChg>
      <pc:sldChg chg="del">
        <pc:chgData name="TAN Mei Yi [Harrisdale Senior High School]" userId="f9f029c9-d743-4d60-9f2c-e74bdec1ab07" providerId="ADAL" clId="{C3B2CD3A-B7E1-46CA-B285-F2BCE5026DF9}" dt="2023-06-11T04:57:27.480" v="34" actId="47"/>
        <pc:sldMkLst>
          <pc:docMk/>
          <pc:sldMk cId="3197842005" sldId="304"/>
        </pc:sldMkLst>
      </pc:sldChg>
      <pc:sldChg chg="del">
        <pc:chgData name="TAN Mei Yi [Harrisdale Senior High School]" userId="f9f029c9-d743-4d60-9f2c-e74bdec1ab07" providerId="ADAL" clId="{C3B2CD3A-B7E1-46CA-B285-F2BCE5026DF9}" dt="2023-06-11T04:57:27.480" v="34" actId="47"/>
        <pc:sldMkLst>
          <pc:docMk/>
          <pc:sldMk cId="2308434004" sldId="305"/>
        </pc:sldMkLst>
      </pc:sldChg>
      <pc:sldChg chg="modSp add del mod modAnim">
        <pc:chgData name="TAN Mei Yi [Harrisdale Senior High School]" userId="f9f029c9-d743-4d60-9f2c-e74bdec1ab07" providerId="ADAL" clId="{C3B2CD3A-B7E1-46CA-B285-F2BCE5026DF9}" dt="2023-06-11T04:56:22.484" v="29" actId="47"/>
        <pc:sldMkLst>
          <pc:docMk/>
          <pc:sldMk cId="938807537" sldId="306"/>
        </pc:sldMkLst>
        <pc:spChg chg="mod">
          <ac:chgData name="TAN Mei Yi [Harrisdale Senior High School]" userId="f9f029c9-d743-4d60-9f2c-e74bdec1ab07" providerId="ADAL" clId="{C3B2CD3A-B7E1-46CA-B285-F2BCE5026DF9}" dt="2023-06-11T04:49:27.145" v="28" actId="207"/>
          <ac:spMkLst>
            <pc:docMk/>
            <pc:sldMk cId="938807537" sldId="306"/>
            <ac:spMk id="3" creationId="{00000000-0000-0000-0000-000000000000}"/>
          </ac:spMkLst>
        </pc:spChg>
        <pc:spChg chg="mod">
          <ac:chgData name="TAN Mei Yi [Harrisdale Senior High School]" userId="f9f029c9-d743-4d60-9f2c-e74bdec1ab07" providerId="ADAL" clId="{C3B2CD3A-B7E1-46CA-B285-F2BCE5026DF9}" dt="2023-06-11T04:49:11.814" v="25" actId="208"/>
          <ac:spMkLst>
            <pc:docMk/>
            <pc:sldMk cId="938807537" sldId="306"/>
            <ac:spMk id="6" creationId="{B54C84CA-BD6D-419A-B8F8-0FE4B9847EF7}"/>
          </ac:spMkLst>
        </pc:spChg>
      </pc:sldChg>
      <pc:sldChg chg="add del">
        <pc:chgData name="TAN Mei Yi [Harrisdale Senior High School]" userId="f9f029c9-d743-4d60-9f2c-e74bdec1ab07" providerId="ADAL" clId="{C3B2CD3A-B7E1-46CA-B285-F2BCE5026DF9}" dt="2023-06-11T04:56:43.496" v="33" actId="47"/>
        <pc:sldMkLst>
          <pc:docMk/>
          <pc:sldMk cId="1730155264" sldId="307"/>
        </pc:sldMkLst>
      </pc:sldChg>
      <pc:sldChg chg="addSp delSp modSp add mod modAnim">
        <pc:chgData name="TAN Mei Yi [Harrisdale Senior High School]" userId="f9f029c9-d743-4d60-9f2c-e74bdec1ab07" providerId="ADAL" clId="{C3B2CD3A-B7E1-46CA-B285-F2BCE5026DF9}" dt="2023-06-11T05:01:33.842" v="93"/>
        <pc:sldMkLst>
          <pc:docMk/>
          <pc:sldMk cId="297318505" sldId="308"/>
        </pc:sldMkLst>
        <pc:spChg chg="add mod">
          <ac:chgData name="TAN Mei Yi [Harrisdale Senior High School]" userId="f9f029c9-d743-4d60-9f2c-e74bdec1ab07" providerId="ADAL" clId="{C3B2CD3A-B7E1-46CA-B285-F2BCE5026DF9}" dt="2023-06-11T04:57:49.539" v="38"/>
          <ac:spMkLst>
            <pc:docMk/>
            <pc:sldMk cId="297318505" sldId="308"/>
            <ac:spMk id="2" creationId="{B3D4894E-4D91-E233-F29C-F1BE52E60D55}"/>
          </ac:spMkLst>
        </pc:spChg>
        <pc:spChg chg="mod">
          <ac:chgData name="TAN Mei Yi [Harrisdale Senior High School]" userId="f9f029c9-d743-4d60-9f2c-e74bdec1ab07" providerId="ADAL" clId="{C3B2CD3A-B7E1-46CA-B285-F2BCE5026DF9}" dt="2023-06-11T05:01:28.158" v="92" actId="207"/>
          <ac:spMkLst>
            <pc:docMk/>
            <pc:sldMk cId="297318505" sldId="308"/>
            <ac:spMk id="3" creationId="{00000000-0000-0000-0000-000000000000}"/>
          </ac:spMkLst>
        </pc:spChg>
        <pc:spChg chg="del">
          <ac:chgData name="TAN Mei Yi [Harrisdale Senior High School]" userId="f9f029c9-d743-4d60-9f2c-e74bdec1ab07" providerId="ADAL" clId="{C3B2CD3A-B7E1-46CA-B285-F2BCE5026DF9}" dt="2023-06-11T04:57:49.185" v="37" actId="478"/>
          <ac:spMkLst>
            <pc:docMk/>
            <pc:sldMk cId="297318505" sldId="308"/>
            <ac:spMk id="4" creationId="{4D8A380B-B533-4EAE-8E8D-3860D4C9BE03}"/>
          </ac:spMkLst>
        </pc:spChg>
      </pc:sldChg>
      <pc:sldChg chg="add">
        <pc:chgData name="TAN Mei Yi [Harrisdale Senior High School]" userId="f9f029c9-d743-4d60-9f2c-e74bdec1ab07" providerId="ADAL" clId="{C3B2CD3A-B7E1-46CA-B285-F2BCE5026DF9}" dt="2023-06-11T04:56:27.845" v="30"/>
        <pc:sldMkLst>
          <pc:docMk/>
          <pc:sldMk cId="938807537" sldId="309"/>
        </pc:sldMkLst>
      </pc:sldChg>
      <pc:sldChg chg="add">
        <pc:chgData name="TAN Mei Yi [Harrisdale Senior High School]" userId="f9f029c9-d743-4d60-9f2c-e74bdec1ab07" providerId="ADAL" clId="{C3B2CD3A-B7E1-46CA-B285-F2BCE5026DF9}" dt="2023-06-11T04:56:27.845" v="30"/>
        <pc:sldMkLst>
          <pc:docMk/>
          <pc:sldMk cId="116718190" sldId="340"/>
        </pc:sldMkLst>
      </pc:sldChg>
      <pc:sldChg chg="add ord">
        <pc:chgData name="TAN Mei Yi [Harrisdale Senior High School]" userId="f9f029c9-d743-4d60-9f2c-e74bdec1ab07" providerId="ADAL" clId="{C3B2CD3A-B7E1-46CA-B285-F2BCE5026DF9}" dt="2023-06-11T04:56:40.947" v="32"/>
        <pc:sldMkLst>
          <pc:docMk/>
          <pc:sldMk cId="2660949895" sldId="341"/>
        </pc:sldMkLst>
      </pc:sldChg>
      <pc:sldChg chg="addSp delSp modSp add del mod ord addAnim delAnim modAnim">
        <pc:chgData name="TAN Mei Yi [Harrisdale Senior High School]" userId="f9f029c9-d743-4d60-9f2c-e74bdec1ab07" providerId="ADAL" clId="{C3B2CD3A-B7E1-46CA-B285-F2BCE5026DF9}" dt="2023-06-11T05:16:38.886" v="159" actId="47"/>
        <pc:sldMkLst>
          <pc:docMk/>
          <pc:sldMk cId="2738544585" sldId="342"/>
        </pc:sldMkLst>
        <pc:spChg chg="add del mod">
          <ac:chgData name="TAN Mei Yi [Harrisdale Senior High School]" userId="f9f029c9-d743-4d60-9f2c-e74bdec1ab07" providerId="ADAL" clId="{C3B2CD3A-B7E1-46CA-B285-F2BCE5026DF9}" dt="2023-06-11T05:16:35.854" v="158" actId="20577"/>
          <ac:spMkLst>
            <pc:docMk/>
            <pc:sldMk cId="2738544585" sldId="342"/>
            <ac:spMk id="3" creationId="{00000000-0000-0000-0000-000000000000}"/>
          </ac:spMkLst>
        </pc:spChg>
        <pc:spChg chg="del">
          <ac:chgData name="TAN Mei Yi [Harrisdale Senior High School]" userId="f9f029c9-d743-4d60-9f2c-e74bdec1ab07" providerId="ADAL" clId="{C3B2CD3A-B7E1-46CA-B285-F2BCE5026DF9}" dt="2023-06-11T05:12:51.851" v="140" actId="478"/>
          <ac:spMkLst>
            <pc:docMk/>
            <pc:sldMk cId="2738544585" sldId="342"/>
            <ac:spMk id="4" creationId="{00000000-0000-0000-0000-000000000000}"/>
          </ac:spMkLst>
        </pc:spChg>
        <pc:spChg chg="add del mod">
          <ac:chgData name="TAN Mei Yi [Harrisdale Senior High School]" userId="f9f029c9-d743-4d60-9f2c-e74bdec1ab07" providerId="ADAL" clId="{C3B2CD3A-B7E1-46CA-B285-F2BCE5026DF9}" dt="2023-06-11T05:16:29.927" v="156" actId="478"/>
          <ac:spMkLst>
            <pc:docMk/>
            <pc:sldMk cId="2738544585" sldId="342"/>
            <ac:spMk id="8" creationId="{F280341C-67C4-B65B-6C84-480E7B4C9E98}"/>
          </ac:spMkLst>
        </pc:spChg>
        <pc:picChg chg="add mod">
          <ac:chgData name="TAN Mei Yi [Harrisdale Senior High School]" userId="f9f029c9-d743-4d60-9f2c-e74bdec1ab07" providerId="ADAL" clId="{C3B2CD3A-B7E1-46CA-B285-F2BCE5026DF9}" dt="2023-06-11T05:16:20.143" v="154" actId="1076"/>
          <ac:picMkLst>
            <pc:docMk/>
            <pc:sldMk cId="2738544585" sldId="342"/>
            <ac:picMk id="6" creationId="{20B736A1-358E-EDB0-63D8-41269B4D45E9}"/>
          </ac:picMkLst>
        </pc:picChg>
      </pc:sldChg>
    </pc:docChg>
  </pc:docChgLst>
  <pc:docChgLst>
    <pc:chgData name="TAN Mei Yi [Harrisdale Senior High School]" userId="f9f029c9-d743-4d60-9f2c-e74bdec1ab07" providerId="ADAL" clId="{92267D0B-477E-4B62-9618-83268350F2DB}"/>
    <pc:docChg chg="undo custSel addSld delSld modSld">
      <pc:chgData name="TAN Mei Yi [Harrisdale Senior High School]" userId="f9f029c9-d743-4d60-9f2c-e74bdec1ab07" providerId="ADAL" clId="{92267D0B-477E-4B62-9618-83268350F2DB}" dt="2023-07-03T04:19:44.284" v="3157" actId="20577"/>
      <pc:docMkLst>
        <pc:docMk/>
      </pc:docMkLst>
      <pc:sldChg chg="add del">
        <pc:chgData name="TAN Mei Yi [Harrisdale Senior High School]" userId="f9f029c9-d743-4d60-9f2c-e74bdec1ab07" providerId="ADAL" clId="{92267D0B-477E-4B62-9618-83268350F2DB}" dt="2023-07-03T03:12:43.298" v="107" actId="47"/>
        <pc:sldMkLst>
          <pc:docMk/>
          <pc:sldMk cId="2305694551" sldId="258"/>
        </pc:sldMkLst>
      </pc:sldChg>
      <pc:sldChg chg="del">
        <pc:chgData name="TAN Mei Yi [Harrisdale Senior High School]" userId="f9f029c9-d743-4d60-9f2c-e74bdec1ab07" providerId="ADAL" clId="{92267D0B-477E-4B62-9618-83268350F2DB}" dt="2023-07-03T03:15:28.561" v="200" actId="47"/>
        <pc:sldMkLst>
          <pc:docMk/>
          <pc:sldMk cId="3478791116" sldId="259"/>
        </pc:sldMkLst>
      </pc:sldChg>
      <pc:sldChg chg="modSp add mod modAnim">
        <pc:chgData name="TAN Mei Yi [Harrisdale Senior High School]" userId="f9f029c9-d743-4d60-9f2c-e74bdec1ab07" providerId="ADAL" clId="{92267D0B-477E-4B62-9618-83268350F2DB}" dt="2023-07-03T03:20:28.345" v="274" actId="27636"/>
        <pc:sldMkLst>
          <pc:docMk/>
          <pc:sldMk cId="701633433" sldId="260"/>
        </pc:sldMkLst>
        <pc:spChg chg="mod">
          <ac:chgData name="TAN Mei Yi [Harrisdale Senior High School]" userId="f9f029c9-d743-4d60-9f2c-e74bdec1ab07" providerId="ADAL" clId="{92267D0B-477E-4B62-9618-83268350F2DB}" dt="2023-07-03T03:20:28.345" v="274" actId="27636"/>
          <ac:spMkLst>
            <pc:docMk/>
            <pc:sldMk cId="701633433" sldId="260"/>
            <ac:spMk id="3" creationId="{00000000-0000-0000-0000-000000000000}"/>
          </ac:spMkLst>
        </pc:spChg>
        <pc:spChg chg="mod">
          <ac:chgData name="TAN Mei Yi [Harrisdale Senior High School]" userId="f9f029c9-d743-4d60-9f2c-e74bdec1ab07" providerId="ADAL" clId="{92267D0B-477E-4B62-9618-83268350F2DB}" dt="2023-07-03T03:20:25.892" v="272" actId="27636"/>
          <ac:spMkLst>
            <pc:docMk/>
            <pc:sldMk cId="701633433" sldId="260"/>
            <ac:spMk id="8" creationId="{00000000-0000-0000-0000-000000000000}"/>
          </ac:spMkLst>
        </pc:spChg>
        <pc:spChg chg="mod">
          <ac:chgData name="TAN Mei Yi [Harrisdale Senior High School]" userId="f9f029c9-d743-4d60-9f2c-e74bdec1ab07" providerId="ADAL" clId="{92267D0B-477E-4B62-9618-83268350F2DB}" dt="2023-07-03T03:18:23.687" v="235" actId="207"/>
          <ac:spMkLst>
            <pc:docMk/>
            <pc:sldMk cId="701633433" sldId="260"/>
            <ac:spMk id="10" creationId="{45E8BB45-86A1-4495-8EA7-052D0772BD37}"/>
          </ac:spMkLst>
        </pc:spChg>
      </pc:sldChg>
      <pc:sldChg chg="del">
        <pc:chgData name="TAN Mei Yi [Harrisdale Senior High School]" userId="f9f029c9-d743-4d60-9f2c-e74bdec1ab07" providerId="ADAL" clId="{92267D0B-477E-4B62-9618-83268350F2DB}" dt="2023-07-03T03:15:28.561" v="200" actId="47"/>
        <pc:sldMkLst>
          <pc:docMk/>
          <pc:sldMk cId="4243342732" sldId="261"/>
        </pc:sldMkLst>
      </pc:sldChg>
      <pc:sldChg chg="del">
        <pc:chgData name="TAN Mei Yi [Harrisdale Senior High School]" userId="f9f029c9-d743-4d60-9f2c-e74bdec1ab07" providerId="ADAL" clId="{92267D0B-477E-4B62-9618-83268350F2DB}" dt="2023-07-03T03:15:28.561" v="200" actId="47"/>
        <pc:sldMkLst>
          <pc:docMk/>
          <pc:sldMk cId="2227511874" sldId="262"/>
        </pc:sldMkLst>
      </pc:sldChg>
      <pc:sldChg chg="addSp delSp modSp add mod delAnim modAnim">
        <pc:chgData name="TAN Mei Yi [Harrisdale Senior High School]" userId="f9f029c9-d743-4d60-9f2c-e74bdec1ab07" providerId="ADAL" clId="{92267D0B-477E-4B62-9618-83268350F2DB}" dt="2023-07-03T03:44:28.749" v="1285"/>
        <pc:sldMkLst>
          <pc:docMk/>
          <pc:sldMk cId="3175262305" sldId="262"/>
        </pc:sldMkLst>
        <pc:spChg chg="mod">
          <ac:chgData name="TAN Mei Yi [Harrisdale Senior High School]" userId="f9f029c9-d743-4d60-9f2c-e74bdec1ab07" providerId="ADAL" clId="{92267D0B-477E-4B62-9618-83268350F2DB}" dt="2023-07-03T03:43:56.122" v="1278" actId="27636"/>
          <ac:spMkLst>
            <pc:docMk/>
            <pc:sldMk cId="3175262305" sldId="262"/>
            <ac:spMk id="3" creationId="{00000000-0000-0000-0000-000000000000}"/>
          </ac:spMkLst>
        </pc:spChg>
        <pc:spChg chg="mod">
          <ac:chgData name="TAN Mei Yi [Harrisdale Senior High School]" userId="f9f029c9-d743-4d60-9f2c-e74bdec1ab07" providerId="ADAL" clId="{92267D0B-477E-4B62-9618-83268350F2DB}" dt="2023-07-03T03:26:12.200" v="336" actId="20577"/>
          <ac:spMkLst>
            <pc:docMk/>
            <pc:sldMk cId="3175262305" sldId="262"/>
            <ac:spMk id="10" creationId="{57DDF7F5-5381-4231-975F-29B0388E2698}"/>
          </ac:spMkLst>
        </pc:spChg>
        <pc:picChg chg="add del mod">
          <ac:chgData name="TAN Mei Yi [Harrisdale Senior High School]" userId="f9f029c9-d743-4d60-9f2c-e74bdec1ab07" providerId="ADAL" clId="{92267D0B-477E-4B62-9618-83268350F2DB}" dt="2023-07-03T03:37:33.577" v="708" actId="478"/>
          <ac:picMkLst>
            <pc:docMk/>
            <pc:sldMk cId="3175262305" sldId="262"/>
            <ac:picMk id="4" creationId="{38B3EDE1-7837-9DFF-4357-8CEB88FD053E}"/>
          </ac:picMkLst>
        </pc:picChg>
        <pc:picChg chg="del">
          <ac:chgData name="TAN Mei Yi [Harrisdale Senior High School]" userId="f9f029c9-d743-4d60-9f2c-e74bdec1ab07" providerId="ADAL" clId="{92267D0B-477E-4B62-9618-83268350F2DB}" dt="2023-07-03T03:27:02.377" v="347" actId="478"/>
          <ac:picMkLst>
            <pc:docMk/>
            <pc:sldMk cId="3175262305" sldId="262"/>
            <ac:picMk id="5" creationId="{00000000-0000-0000-0000-000000000000}"/>
          </ac:picMkLst>
        </pc:picChg>
        <pc:picChg chg="del">
          <ac:chgData name="TAN Mei Yi [Harrisdale Senior High School]" userId="f9f029c9-d743-4d60-9f2c-e74bdec1ab07" providerId="ADAL" clId="{92267D0B-477E-4B62-9618-83268350F2DB}" dt="2023-07-03T03:27:05.365" v="348" actId="478"/>
          <ac:picMkLst>
            <pc:docMk/>
            <pc:sldMk cId="3175262305" sldId="262"/>
            <ac:picMk id="6" creationId="{00000000-0000-0000-0000-000000000000}"/>
          </ac:picMkLst>
        </pc:picChg>
        <pc:picChg chg="del">
          <ac:chgData name="TAN Mei Yi [Harrisdale Senior High School]" userId="f9f029c9-d743-4d60-9f2c-e74bdec1ab07" providerId="ADAL" clId="{92267D0B-477E-4B62-9618-83268350F2DB}" dt="2023-07-03T03:27:13.020" v="350" actId="478"/>
          <ac:picMkLst>
            <pc:docMk/>
            <pc:sldMk cId="3175262305" sldId="262"/>
            <ac:picMk id="8" creationId="{00000000-0000-0000-0000-000000000000}"/>
          </ac:picMkLst>
        </pc:picChg>
        <pc:picChg chg="del">
          <ac:chgData name="TAN Mei Yi [Harrisdale Senior High School]" userId="f9f029c9-d743-4d60-9f2c-e74bdec1ab07" providerId="ADAL" clId="{92267D0B-477E-4B62-9618-83268350F2DB}" dt="2023-07-03T03:27:14.481" v="351" actId="478"/>
          <ac:picMkLst>
            <pc:docMk/>
            <pc:sldMk cId="3175262305" sldId="262"/>
            <ac:picMk id="9" creationId="{00000000-0000-0000-0000-000000000000}"/>
          </ac:picMkLst>
        </pc:picChg>
        <pc:picChg chg="add mod">
          <ac:chgData name="TAN Mei Yi [Harrisdale Senior High School]" userId="f9f029c9-d743-4d60-9f2c-e74bdec1ab07" providerId="ADAL" clId="{92267D0B-477E-4B62-9618-83268350F2DB}" dt="2023-07-03T03:44:06.004" v="1281" actId="1076"/>
          <ac:picMkLst>
            <pc:docMk/>
            <pc:sldMk cId="3175262305" sldId="262"/>
            <ac:picMk id="11" creationId="{58491E47-BD25-2E10-1028-CD436C3687F2}"/>
          </ac:picMkLst>
        </pc:picChg>
        <pc:picChg chg="add mod ord modCrop">
          <ac:chgData name="TAN Mei Yi [Harrisdale Senior High School]" userId="f9f029c9-d743-4d60-9f2c-e74bdec1ab07" providerId="ADAL" clId="{92267D0B-477E-4B62-9618-83268350F2DB}" dt="2023-07-03T03:39:43.849" v="961" actId="1076"/>
          <ac:picMkLst>
            <pc:docMk/>
            <pc:sldMk cId="3175262305" sldId="262"/>
            <ac:picMk id="13" creationId="{0B60A453-65A8-4C29-9454-B0D38249F16B}"/>
          </ac:picMkLst>
        </pc:picChg>
      </pc:sldChg>
      <pc:sldChg chg="addSp delSp modSp add mod">
        <pc:chgData name="TAN Mei Yi [Harrisdale Senior High School]" userId="f9f029c9-d743-4d60-9f2c-e74bdec1ab07" providerId="ADAL" clId="{92267D0B-477E-4B62-9618-83268350F2DB}" dt="2023-07-03T03:13:53.778" v="157"/>
        <pc:sldMkLst>
          <pc:docMk/>
          <pc:sldMk cId="715680316" sldId="263"/>
        </pc:sldMkLst>
        <pc:spChg chg="add mod">
          <ac:chgData name="TAN Mei Yi [Harrisdale Senior High School]" userId="f9f029c9-d743-4d60-9f2c-e74bdec1ab07" providerId="ADAL" clId="{92267D0B-477E-4B62-9618-83268350F2DB}" dt="2023-07-03T03:13:53.778" v="157"/>
          <ac:spMkLst>
            <pc:docMk/>
            <pc:sldMk cId="715680316" sldId="263"/>
            <ac:spMk id="3" creationId="{9E05888A-99C1-5865-36AE-07F96006683E}"/>
          </ac:spMkLst>
        </pc:spChg>
        <pc:spChg chg="del">
          <ac:chgData name="TAN Mei Yi [Harrisdale Senior High School]" userId="f9f029c9-d743-4d60-9f2c-e74bdec1ab07" providerId="ADAL" clId="{92267D0B-477E-4B62-9618-83268350F2DB}" dt="2023-07-03T03:13:53.506" v="156" actId="478"/>
          <ac:spMkLst>
            <pc:docMk/>
            <pc:sldMk cId="715680316" sldId="263"/>
            <ac:spMk id="8" creationId="{D09E858C-EEE5-4806-A3F0-B674F296DBCF}"/>
          </ac:spMkLst>
        </pc:spChg>
      </pc:sldChg>
      <pc:sldChg chg="del">
        <pc:chgData name="TAN Mei Yi [Harrisdale Senior High School]" userId="f9f029c9-d743-4d60-9f2c-e74bdec1ab07" providerId="ADAL" clId="{92267D0B-477E-4B62-9618-83268350F2DB}" dt="2023-07-03T03:15:28.561" v="200" actId="47"/>
        <pc:sldMkLst>
          <pc:docMk/>
          <pc:sldMk cId="2872980922" sldId="264"/>
        </pc:sldMkLst>
      </pc:sldChg>
      <pc:sldChg chg="addSp delSp modSp add mod modAnim">
        <pc:chgData name="TAN Mei Yi [Harrisdale Senior High School]" userId="f9f029c9-d743-4d60-9f2c-e74bdec1ab07" providerId="ADAL" clId="{92267D0B-477E-4B62-9618-83268350F2DB}" dt="2023-07-03T03:55:46.363" v="1938" actId="20577"/>
        <pc:sldMkLst>
          <pc:docMk/>
          <pc:sldMk cId="3598725235" sldId="264"/>
        </pc:sldMkLst>
        <pc:spChg chg="del topLvl">
          <ac:chgData name="TAN Mei Yi [Harrisdale Senior High School]" userId="f9f029c9-d743-4d60-9f2c-e74bdec1ab07" providerId="ADAL" clId="{92267D0B-477E-4B62-9618-83268350F2DB}" dt="2023-07-03T03:55:15.352" v="1913" actId="478"/>
          <ac:spMkLst>
            <pc:docMk/>
            <pc:sldMk cId="3598725235" sldId="264"/>
            <ac:spMk id="2" creationId="{66B56B03-9DB9-3B2D-A800-0B585E9EFD12}"/>
          </ac:spMkLst>
        </pc:spChg>
        <pc:spChg chg="add mod">
          <ac:chgData name="TAN Mei Yi [Harrisdale Senior High School]" userId="f9f029c9-d743-4d60-9f2c-e74bdec1ab07" providerId="ADAL" clId="{92267D0B-477E-4B62-9618-83268350F2DB}" dt="2023-07-03T03:55:29.168" v="1920" actId="20577"/>
          <ac:spMkLst>
            <pc:docMk/>
            <pc:sldMk cId="3598725235" sldId="264"/>
            <ac:spMk id="5" creationId="{8C37886B-56AA-8D1B-D0FC-8B030FB08147}"/>
          </ac:spMkLst>
        </pc:spChg>
        <pc:spChg chg="mod">
          <ac:chgData name="TAN Mei Yi [Harrisdale Senior High School]" userId="f9f029c9-d743-4d60-9f2c-e74bdec1ab07" providerId="ADAL" clId="{92267D0B-477E-4B62-9618-83268350F2DB}" dt="2023-07-03T03:55:46.363" v="1938" actId="20577"/>
          <ac:spMkLst>
            <pc:docMk/>
            <pc:sldMk cId="3598725235" sldId="264"/>
            <ac:spMk id="6" creationId="{09F2B165-1021-4900-9439-20475645974D}"/>
          </ac:spMkLst>
        </pc:spChg>
        <pc:grpChg chg="del mod">
          <ac:chgData name="TAN Mei Yi [Harrisdale Senior High School]" userId="f9f029c9-d743-4d60-9f2c-e74bdec1ab07" providerId="ADAL" clId="{92267D0B-477E-4B62-9618-83268350F2DB}" dt="2023-07-03T03:55:15.352" v="1913" actId="478"/>
          <ac:grpSpMkLst>
            <pc:docMk/>
            <pc:sldMk cId="3598725235" sldId="264"/>
            <ac:grpSpMk id="3" creationId="{B65F4366-7E59-068C-DBEA-4CFC506A9215}"/>
          </ac:grpSpMkLst>
        </pc:grpChg>
        <pc:picChg chg="mod topLvl modCrop">
          <ac:chgData name="TAN Mei Yi [Harrisdale Senior High School]" userId="f9f029c9-d743-4d60-9f2c-e74bdec1ab07" providerId="ADAL" clId="{92267D0B-477E-4B62-9618-83268350F2DB}" dt="2023-07-03T03:55:34.377" v="1923" actId="1076"/>
          <ac:picMkLst>
            <pc:docMk/>
            <pc:sldMk cId="3598725235" sldId="264"/>
            <ac:picMk id="4" creationId="{00000000-0000-0000-0000-000000000000}"/>
          </ac:picMkLst>
        </pc:picChg>
      </pc:sldChg>
      <pc:sldChg chg="modSp add mod">
        <pc:chgData name="TAN Mei Yi [Harrisdale Senior High School]" userId="f9f029c9-d743-4d60-9f2c-e74bdec1ab07" providerId="ADAL" clId="{92267D0B-477E-4B62-9618-83268350F2DB}" dt="2023-07-03T03:18:17.702" v="234" actId="207"/>
        <pc:sldMkLst>
          <pc:docMk/>
          <pc:sldMk cId="929278771" sldId="268"/>
        </pc:sldMkLst>
        <pc:spChg chg="mod">
          <ac:chgData name="TAN Mei Yi [Harrisdale Senior High School]" userId="f9f029c9-d743-4d60-9f2c-e74bdec1ab07" providerId="ADAL" clId="{92267D0B-477E-4B62-9618-83268350F2DB}" dt="2023-07-03T03:18:17.702" v="234" actId="207"/>
          <ac:spMkLst>
            <pc:docMk/>
            <pc:sldMk cId="929278771" sldId="268"/>
            <ac:spMk id="4" creationId="{FBDC67FD-C5E7-46F4-9A43-894A6A1D2F1C}"/>
          </ac:spMkLst>
        </pc:spChg>
      </pc:sldChg>
      <pc:sldChg chg="del">
        <pc:chgData name="TAN Mei Yi [Harrisdale Senior High School]" userId="f9f029c9-d743-4d60-9f2c-e74bdec1ab07" providerId="ADAL" clId="{92267D0B-477E-4B62-9618-83268350F2DB}" dt="2023-07-03T03:15:28.561" v="200" actId="47"/>
        <pc:sldMkLst>
          <pc:docMk/>
          <pc:sldMk cId="982449205" sldId="270"/>
        </pc:sldMkLst>
      </pc:sldChg>
      <pc:sldChg chg="del">
        <pc:chgData name="TAN Mei Yi [Harrisdale Senior High School]" userId="f9f029c9-d743-4d60-9f2c-e74bdec1ab07" providerId="ADAL" clId="{92267D0B-477E-4B62-9618-83268350F2DB}" dt="2023-07-03T03:15:28.561" v="200" actId="47"/>
        <pc:sldMkLst>
          <pc:docMk/>
          <pc:sldMk cId="455453148" sldId="271"/>
        </pc:sldMkLst>
      </pc:sldChg>
      <pc:sldChg chg="del">
        <pc:chgData name="TAN Mei Yi [Harrisdale Senior High School]" userId="f9f029c9-d743-4d60-9f2c-e74bdec1ab07" providerId="ADAL" clId="{92267D0B-477E-4B62-9618-83268350F2DB}" dt="2023-07-03T03:15:28.561" v="200" actId="47"/>
        <pc:sldMkLst>
          <pc:docMk/>
          <pc:sldMk cId="2535233102" sldId="272"/>
        </pc:sldMkLst>
      </pc:sldChg>
      <pc:sldChg chg="del">
        <pc:chgData name="TAN Mei Yi [Harrisdale Senior High School]" userId="f9f029c9-d743-4d60-9f2c-e74bdec1ab07" providerId="ADAL" clId="{92267D0B-477E-4B62-9618-83268350F2DB}" dt="2023-07-03T03:15:28.561" v="200" actId="47"/>
        <pc:sldMkLst>
          <pc:docMk/>
          <pc:sldMk cId="4263864761" sldId="273"/>
        </pc:sldMkLst>
      </pc:sldChg>
      <pc:sldChg chg="del">
        <pc:chgData name="TAN Mei Yi [Harrisdale Senior High School]" userId="f9f029c9-d743-4d60-9f2c-e74bdec1ab07" providerId="ADAL" clId="{92267D0B-477E-4B62-9618-83268350F2DB}" dt="2023-07-03T03:15:28.561" v="200" actId="47"/>
        <pc:sldMkLst>
          <pc:docMk/>
          <pc:sldMk cId="598541306" sldId="274"/>
        </pc:sldMkLst>
      </pc:sldChg>
      <pc:sldChg chg="addSp delSp modSp add mod modAnim">
        <pc:chgData name="TAN Mei Yi [Harrisdale Senior High School]" userId="f9f029c9-d743-4d60-9f2c-e74bdec1ab07" providerId="ADAL" clId="{92267D0B-477E-4B62-9618-83268350F2DB}" dt="2023-07-03T03:23:50.219" v="325" actId="207"/>
        <pc:sldMkLst>
          <pc:docMk/>
          <pc:sldMk cId="4093183526" sldId="275"/>
        </pc:sldMkLst>
        <pc:spChg chg="add mod">
          <ac:chgData name="TAN Mei Yi [Harrisdale Senior High School]" userId="f9f029c9-d743-4d60-9f2c-e74bdec1ab07" providerId="ADAL" clId="{92267D0B-477E-4B62-9618-83268350F2DB}" dt="2023-07-03T03:19:24.495" v="257" actId="14100"/>
          <ac:spMkLst>
            <pc:docMk/>
            <pc:sldMk cId="4093183526" sldId="275"/>
            <ac:spMk id="2" creationId="{9A76052A-63F1-5ED2-21B9-2A6D29EA79D7}"/>
          </ac:spMkLst>
        </pc:spChg>
        <pc:spChg chg="del">
          <ac:chgData name="TAN Mei Yi [Harrisdale Senior High School]" userId="f9f029c9-d743-4d60-9f2c-e74bdec1ab07" providerId="ADAL" clId="{92267D0B-477E-4B62-9618-83268350F2DB}" dt="2023-07-03T03:14:50.238" v="190" actId="478"/>
          <ac:spMkLst>
            <pc:docMk/>
            <pc:sldMk cId="4093183526" sldId="275"/>
            <ac:spMk id="4" creationId="{1374A935-994D-45C9-8B4F-06B4CB17A188}"/>
          </ac:spMkLst>
        </pc:spChg>
        <pc:spChg chg="mod">
          <ac:chgData name="TAN Mei Yi [Harrisdale Senior High School]" userId="f9f029c9-d743-4d60-9f2c-e74bdec1ab07" providerId="ADAL" clId="{92267D0B-477E-4B62-9618-83268350F2DB}" dt="2023-07-03T03:23:50.219" v="325" actId="207"/>
          <ac:spMkLst>
            <pc:docMk/>
            <pc:sldMk cId="4093183526" sldId="275"/>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12.390" v="329" actId="207"/>
        <pc:sldMkLst>
          <pc:docMk/>
          <pc:sldMk cId="524052782" sldId="276"/>
        </pc:sldMkLst>
        <pc:spChg chg="add mod">
          <ac:chgData name="TAN Mei Yi [Harrisdale Senior High School]" userId="f9f029c9-d743-4d60-9f2c-e74bdec1ab07" providerId="ADAL" clId="{92267D0B-477E-4B62-9618-83268350F2DB}" dt="2023-07-03T03:15:20.635" v="199"/>
          <ac:spMkLst>
            <pc:docMk/>
            <pc:sldMk cId="524052782" sldId="276"/>
            <ac:spMk id="2" creationId="{E95E7CCE-E285-4E40-97A9-F9200E7BC438}"/>
          </ac:spMkLst>
        </pc:spChg>
        <pc:spChg chg="del">
          <ac:chgData name="TAN Mei Yi [Harrisdale Senior High School]" userId="f9f029c9-d743-4d60-9f2c-e74bdec1ab07" providerId="ADAL" clId="{92267D0B-477E-4B62-9618-83268350F2DB}" dt="2023-07-03T03:15:20.242" v="198" actId="478"/>
          <ac:spMkLst>
            <pc:docMk/>
            <pc:sldMk cId="524052782" sldId="276"/>
            <ac:spMk id="4" creationId="{1374A935-994D-45C9-8B4F-06B4CB17A188}"/>
          </ac:spMkLst>
        </pc:spChg>
        <pc:spChg chg="mod">
          <ac:chgData name="TAN Mei Yi [Harrisdale Senior High School]" userId="f9f029c9-d743-4d60-9f2c-e74bdec1ab07" providerId="ADAL" clId="{92267D0B-477E-4B62-9618-83268350F2DB}" dt="2023-07-03T03:24:12.390" v="329" actId="207"/>
          <ac:spMkLst>
            <pc:docMk/>
            <pc:sldMk cId="524052782" sldId="276"/>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00.795" v="327" actId="207"/>
        <pc:sldMkLst>
          <pc:docMk/>
          <pc:sldMk cId="1709204774" sldId="277"/>
        </pc:sldMkLst>
        <pc:spChg chg="add mod">
          <ac:chgData name="TAN Mei Yi [Harrisdale Senior High School]" userId="f9f029c9-d743-4d60-9f2c-e74bdec1ab07" providerId="ADAL" clId="{92267D0B-477E-4B62-9618-83268350F2DB}" dt="2023-07-03T03:19:29.124" v="259" actId="207"/>
          <ac:spMkLst>
            <pc:docMk/>
            <pc:sldMk cId="1709204774" sldId="277"/>
            <ac:spMk id="2" creationId="{B07C3440-B231-4CBB-6CA0-84AA301A7CA5}"/>
          </ac:spMkLst>
        </pc:spChg>
        <pc:spChg chg="del">
          <ac:chgData name="TAN Mei Yi [Harrisdale Senior High School]" userId="f9f029c9-d743-4d60-9f2c-e74bdec1ab07" providerId="ADAL" clId="{92267D0B-477E-4B62-9618-83268350F2DB}" dt="2023-07-03T03:15:02.546" v="195" actId="478"/>
          <ac:spMkLst>
            <pc:docMk/>
            <pc:sldMk cId="1709204774" sldId="277"/>
            <ac:spMk id="4" creationId="{1374A935-994D-45C9-8B4F-06B4CB17A188}"/>
          </ac:spMkLst>
        </pc:spChg>
        <pc:spChg chg="mod">
          <ac:chgData name="TAN Mei Yi [Harrisdale Senior High School]" userId="f9f029c9-d743-4d60-9f2c-e74bdec1ab07" providerId="ADAL" clId="{92267D0B-477E-4B62-9618-83268350F2DB}" dt="2023-07-03T03:24:00.795" v="327" actId="207"/>
          <ac:spMkLst>
            <pc:docMk/>
            <pc:sldMk cId="1709204774" sldId="277"/>
            <ac:spMk id="5" creationId="{240D0FDA-E5A9-453C-98D2-6FF69B1E0E11}"/>
          </ac:spMkLst>
        </pc:spChg>
      </pc:sldChg>
      <pc:sldChg chg="modSp mod">
        <pc:chgData name="TAN Mei Yi [Harrisdale Senior High School]" userId="f9f029c9-d743-4d60-9f2c-e74bdec1ab07" providerId="ADAL" clId="{92267D0B-477E-4B62-9618-83268350F2DB}" dt="2023-07-03T04:19:44.284" v="3157" actId="20577"/>
        <pc:sldMkLst>
          <pc:docMk/>
          <pc:sldMk cId="3000480193" sldId="288"/>
        </pc:sldMkLst>
        <pc:spChg chg="mod">
          <ac:chgData name="TAN Mei Yi [Harrisdale Senior High School]" userId="f9f029c9-d743-4d60-9f2c-e74bdec1ab07" providerId="ADAL" clId="{92267D0B-477E-4B62-9618-83268350F2DB}" dt="2023-07-03T04:19:44.284" v="3157" actId="20577"/>
          <ac:spMkLst>
            <pc:docMk/>
            <pc:sldMk cId="3000480193" sldId="288"/>
            <ac:spMk id="5" creationId="{00000000-0000-0000-0000-000000000000}"/>
          </ac:spMkLst>
        </pc:spChg>
      </pc:sldChg>
      <pc:sldChg chg="modSp mod">
        <pc:chgData name="TAN Mei Yi [Harrisdale Senior High School]" userId="f9f029c9-d743-4d60-9f2c-e74bdec1ab07" providerId="ADAL" clId="{92267D0B-477E-4B62-9618-83268350F2DB}" dt="2023-07-03T03:10:46.114" v="105" actId="20577"/>
        <pc:sldMkLst>
          <pc:docMk/>
          <pc:sldMk cId="2226349418" sldId="292"/>
        </pc:sldMkLst>
        <pc:spChg chg="mod">
          <ac:chgData name="TAN Mei Yi [Harrisdale Senior High School]" userId="f9f029c9-d743-4d60-9f2c-e74bdec1ab07" providerId="ADAL" clId="{92267D0B-477E-4B62-9618-83268350F2DB}" dt="2023-07-03T03:10:18.042" v="0"/>
          <ac:spMkLst>
            <pc:docMk/>
            <pc:sldMk cId="2226349418" sldId="292"/>
            <ac:spMk id="21" creationId="{8E7845BC-DC72-44E1-BABF-6AFB4DC3022D}"/>
          </ac:spMkLst>
        </pc:spChg>
        <pc:spChg chg="mod">
          <ac:chgData name="TAN Mei Yi [Harrisdale Senior High School]" userId="f9f029c9-d743-4d60-9f2c-e74bdec1ab07" providerId="ADAL" clId="{92267D0B-477E-4B62-9618-83268350F2DB}" dt="2023-07-03T03:10:46.114" v="105" actId="20577"/>
          <ac:spMkLst>
            <pc:docMk/>
            <pc:sldMk cId="2226349418" sldId="292"/>
            <ac:spMk id="22" creationId="{046BE2BE-401B-43B6-9F59-E6AE635E14BD}"/>
          </ac:spMkLst>
        </pc:spChg>
      </pc:sldChg>
      <pc:sldChg chg="del">
        <pc:chgData name="TAN Mei Yi [Harrisdale Senior High School]" userId="f9f029c9-d743-4d60-9f2c-e74bdec1ab07" providerId="ADAL" clId="{92267D0B-477E-4B62-9618-83268350F2DB}" dt="2023-07-03T03:15:28.561" v="200" actId="47"/>
        <pc:sldMkLst>
          <pc:docMk/>
          <pc:sldMk cId="2701224179" sldId="362"/>
        </pc:sldMkLst>
      </pc:sldChg>
      <pc:sldChg chg="modSp add del mod">
        <pc:chgData name="TAN Mei Yi [Harrisdale Senior High School]" userId="f9f029c9-d743-4d60-9f2c-e74bdec1ab07" providerId="ADAL" clId="{92267D0B-477E-4B62-9618-83268350F2DB}" dt="2023-07-03T03:13:40.785" v="137" actId="47"/>
        <pc:sldMkLst>
          <pc:docMk/>
          <pc:sldMk cId="2680905843" sldId="363"/>
        </pc:sldMkLst>
        <pc:spChg chg="mod">
          <ac:chgData name="TAN Mei Yi [Harrisdale Senior High School]" userId="f9f029c9-d743-4d60-9f2c-e74bdec1ab07" providerId="ADAL" clId="{92267D0B-477E-4B62-9618-83268350F2DB}" dt="2023-07-03T03:13:10.481" v="135" actId="208"/>
          <ac:spMkLst>
            <pc:docMk/>
            <pc:sldMk cId="2680905843" sldId="363"/>
            <ac:spMk id="8" creationId="{6739CE50-1663-4769-8B92-11312BCE5596}"/>
          </ac:spMkLst>
        </pc:spChg>
      </pc:sldChg>
      <pc:sldChg chg="addSp delSp modSp add mod">
        <pc:chgData name="TAN Mei Yi [Harrisdale Senior High School]" userId="f9f029c9-d743-4d60-9f2c-e74bdec1ab07" providerId="ADAL" clId="{92267D0B-477E-4B62-9618-83268350F2DB}" dt="2023-07-03T03:20:47.698" v="276" actId="14100"/>
        <pc:sldMkLst>
          <pc:docMk/>
          <pc:sldMk cId="1493485716" sldId="364"/>
        </pc:sldMkLst>
        <pc:spChg chg="del">
          <ac:chgData name="TAN Mei Yi [Harrisdale Senior High School]" userId="f9f029c9-d743-4d60-9f2c-e74bdec1ab07" providerId="ADAL" clId="{92267D0B-477E-4B62-9618-83268350F2DB}" dt="2023-07-03T03:14:14.618" v="160" actId="478"/>
          <ac:spMkLst>
            <pc:docMk/>
            <pc:sldMk cId="1493485716" sldId="364"/>
            <ac:spMk id="4" creationId="{1374A935-994D-45C9-8B4F-06B4CB17A188}"/>
          </ac:spMkLst>
        </pc:spChg>
        <pc:spChg chg="mod">
          <ac:chgData name="TAN Mei Yi [Harrisdale Senior High School]" userId="f9f029c9-d743-4d60-9f2c-e74bdec1ab07" providerId="ADAL" clId="{92267D0B-477E-4B62-9618-83268350F2DB}" dt="2023-07-03T03:20:47.698" v="276" actId="14100"/>
          <ac:spMkLst>
            <pc:docMk/>
            <pc:sldMk cId="1493485716" sldId="364"/>
            <ac:spMk id="5" creationId="{240D0FDA-E5A9-453C-98D2-6FF69B1E0E11}"/>
          </ac:spMkLst>
        </pc:spChg>
        <pc:spChg chg="add mod">
          <ac:chgData name="TAN Mei Yi [Harrisdale Senior High School]" userId="f9f029c9-d743-4d60-9f2c-e74bdec1ab07" providerId="ADAL" clId="{92267D0B-477E-4B62-9618-83268350F2DB}" dt="2023-07-03T03:14:15.091" v="161"/>
          <ac:spMkLst>
            <pc:docMk/>
            <pc:sldMk cId="1493485716" sldId="364"/>
            <ac:spMk id="6" creationId="{0A00CE35-6548-E4FA-8759-74D73C430599}"/>
          </ac:spMkLst>
        </pc:spChg>
      </pc:sldChg>
      <pc:sldChg chg="addSp delSp modSp add mod modAnim">
        <pc:chgData name="TAN Mei Yi [Harrisdale Senior High School]" userId="f9f029c9-d743-4d60-9f2c-e74bdec1ab07" providerId="ADAL" clId="{92267D0B-477E-4B62-9618-83268350F2DB}" dt="2023-07-03T03:21:31.737" v="284" actId="207"/>
        <pc:sldMkLst>
          <pc:docMk/>
          <pc:sldMk cId="1942444677" sldId="365"/>
        </pc:sldMkLst>
        <pc:spChg chg="add mod">
          <ac:chgData name="TAN Mei Yi [Harrisdale Senior High School]" userId="f9f029c9-d743-4d60-9f2c-e74bdec1ab07" providerId="ADAL" clId="{92267D0B-477E-4B62-9618-83268350F2DB}" dt="2023-07-03T03:14:19.968" v="163"/>
          <ac:spMkLst>
            <pc:docMk/>
            <pc:sldMk cId="1942444677" sldId="365"/>
            <ac:spMk id="3" creationId="{0C68637C-5A8A-BC2B-8F26-21132EC90DA4}"/>
          </ac:spMkLst>
        </pc:spChg>
        <pc:spChg chg="del">
          <ac:chgData name="TAN Mei Yi [Harrisdale Senior High School]" userId="f9f029c9-d743-4d60-9f2c-e74bdec1ab07" providerId="ADAL" clId="{92267D0B-477E-4B62-9618-83268350F2DB}" dt="2023-07-03T03:14:19.668" v="162" actId="478"/>
          <ac:spMkLst>
            <pc:docMk/>
            <pc:sldMk cId="1942444677" sldId="365"/>
            <ac:spMk id="4" creationId="{1374A935-994D-45C9-8B4F-06B4CB17A188}"/>
          </ac:spMkLst>
        </pc:spChg>
        <pc:spChg chg="mod">
          <ac:chgData name="TAN Mei Yi [Harrisdale Senior High School]" userId="f9f029c9-d743-4d60-9f2c-e74bdec1ab07" providerId="ADAL" clId="{92267D0B-477E-4B62-9618-83268350F2DB}" dt="2023-07-03T03:21:08.010" v="278" actId="207"/>
          <ac:spMkLst>
            <pc:docMk/>
            <pc:sldMk cId="1942444677" sldId="365"/>
            <ac:spMk id="5" creationId="{240D0FDA-E5A9-453C-98D2-6FF69B1E0E11}"/>
          </ac:spMkLst>
        </pc:spChg>
        <pc:spChg chg="mod">
          <ac:chgData name="TAN Mei Yi [Harrisdale Senior High School]" userId="f9f029c9-d743-4d60-9f2c-e74bdec1ab07" providerId="ADAL" clId="{92267D0B-477E-4B62-9618-83268350F2DB}" dt="2023-07-03T03:21:31.737" v="284" actId="207"/>
          <ac:spMkLst>
            <pc:docMk/>
            <pc:sldMk cId="1942444677" sldId="365"/>
            <ac:spMk id="8" creationId="{D2B5B055-DD41-4172-8E91-26183149C31A}"/>
          </ac:spMkLst>
        </pc:spChg>
      </pc:sldChg>
      <pc:sldChg chg="addSp delSp modSp add mod modAnim">
        <pc:chgData name="TAN Mei Yi [Harrisdale Senior High School]" userId="f9f029c9-d743-4d60-9f2c-e74bdec1ab07" providerId="ADAL" clId="{92267D0B-477E-4B62-9618-83268350F2DB}" dt="2023-07-03T03:22:46.489" v="315"/>
        <pc:sldMkLst>
          <pc:docMk/>
          <pc:sldMk cId="3219769157" sldId="366"/>
        </pc:sldMkLst>
        <pc:spChg chg="add del mod">
          <ac:chgData name="TAN Mei Yi [Harrisdale Senior High School]" userId="f9f029c9-d743-4d60-9f2c-e74bdec1ab07" providerId="ADAL" clId="{92267D0B-477E-4B62-9618-83268350F2DB}" dt="2023-07-03T03:14:28.533" v="166"/>
          <ac:spMkLst>
            <pc:docMk/>
            <pc:sldMk cId="3219769157" sldId="366"/>
            <ac:spMk id="2" creationId="{EC5F3CD1-A93F-ABAC-59B5-5527CC290DF8}"/>
          </ac:spMkLst>
        </pc:spChg>
        <pc:spChg chg="add del">
          <ac:chgData name="TAN Mei Yi [Harrisdale Senior High School]" userId="f9f029c9-d743-4d60-9f2c-e74bdec1ab07" providerId="ADAL" clId="{92267D0B-477E-4B62-9618-83268350F2DB}" dt="2023-07-03T03:14:31.010" v="168" actId="478"/>
          <ac:spMkLst>
            <pc:docMk/>
            <pc:sldMk cId="3219769157" sldId="366"/>
            <ac:spMk id="4" creationId="{1374A935-994D-45C9-8B4F-06B4CB17A188}"/>
          </ac:spMkLst>
        </pc:spChg>
        <pc:spChg chg="mod">
          <ac:chgData name="TAN Mei Yi [Harrisdale Senior High School]" userId="f9f029c9-d743-4d60-9f2c-e74bdec1ab07" providerId="ADAL" clId="{92267D0B-477E-4B62-9618-83268350F2DB}" dt="2023-07-03T03:22:46.489" v="315"/>
          <ac:spMkLst>
            <pc:docMk/>
            <pc:sldMk cId="3219769157" sldId="366"/>
            <ac:spMk id="5" creationId="{240D0FDA-E5A9-453C-98D2-6FF69B1E0E11}"/>
          </ac:spMkLst>
        </pc:spChg>
        <pc:spChg chg="add mod">
          <ac:chgData name="TAN Mei Yi [Harrisdale Senior High School]" userId="f9f029c9-d743-4d60-9f2c-e74bdec1ab07" providerId="ADAL" clId="{92267D0B-477E-4B62-9618-83268350F2DB}" dt="2023-07-03T03:14:31.560" v="169"/>
          <ac:spMkLst>
            <pc:docMk/>
            <pc:sldMk cId="3219769157" sldId="366"/>
            <ac:spMk id="6" creationId="{29890C29-88AB-DDCE-E87A-28C1995FCF7A}"/>
          </ac:spMkLst>
        </pc:spChg>
      </pc:sldChg>
      <pc:sldChg chg="modSp add mod">
        <pc:chgData name="TAN Mei Yi [Harrisdale Senior High School]" userId="f9f029c9-d743-4d60-9f2c-e74bdec1ab07" providerId="ADAL" clId="{92267D0B-477E-4B62-9618-83268350F2DB}" dt="2023-07-03T03:23:04.079" v="319" actId="1076"/>
        <pc:sldMkLst>
          <pc:docMk/>
          <pc:sldMk cId="1169665818" sldId="367"/>
        </pc:sldMkLst>
        <pc:spChg chg="mod">
          <ac:chgData name="TAN Mei Yi [Harrisdale Senior High School]" userId="f9f029c9-d743-4d60-9f2c-e74bdec1ab07" providerId="ADAL" clId="{92267D0B-477E-4B62-9618-83268350F2DB}" dt="2023-07-03T03:22:58.502" v="317" actId="207"/>
          <ac:spMkLst>
            <pc:docMk/>
            <pc:sldMk cId="1169665818" sldId="367"/>
            <ac:spMk id="5" creationId="{240D0FDA-E5A9-453C-98D2-6FF69B1E0E11}"/>
          </ac:spMkLst>
        </pc:spChg>
        <pc:spChg chg="mod">
          <ac:chgData name="TAN Mei Yi [Harrisdale Senior High School]" userId="f9f029c9-d743-4d60-9f2c-e74bdec1ab07" providerId="ADAL" clId="{92267D0B-477E-4B62-9618-83268350F2DB}" dt="2023-07-03T03:19:17.664" v="255" actId="207"/>
          <ac:spMkLst>
            <pc:docMk/>
            <pc:sldMk cId="1169665818" sldId="367"/>
            <ac:spMk id="6" creationId="{70B1F65E-F9F5-4227-8552-DE7A19247490}"/>
          </ac:spMkLst>
        </pc:spChg>
        <pc:picChg chg="mod">
          <ac:chgData name="TAN Mei Yi [Harrisdale Senior High School]" userId="f9f029c9-d743-4d60-9f2c-e74bdec1ab07" providerId="ADAL" clId="{92267D0B-477E-4B62-9618-83268350F2DB}" dt="2023-07-03T03:23:04.079" v="319" actId="1076"/>
          <ac:picMkLst>
            <pc:docMk/>
            <pc:sldMk cId="1169665818" sldId="367"/>
            <ac:picMk id="2" creationId="{6DD2ECCD-E119-83DD-17BB-9E2829F475A0}"/>
          </ac:picMkLst>
        </pc:picChg>
      </pc:sldChg>
      <pc:sldChg chg="addSp delSp modSp add mod modAnim">
        <pc:chgData name="TAN Mei Yi [Harrisdale Senior High School]" userId="f9f029c9-d743-4d60-9f2c-e74bdec1ab07" providerId="ADAL" clId="{92267D0B-477E-4B62-9618-83268350F2DB}" dt="2023-07-03T03:23:22.654" v="323"/>
        <pc:sldMkLst>
          <pc:docMk/>
          <pc:sldMk cId="1818352" sldId="368"/>
        </pc:sldMkLst>
        <pc:spChg chg="add mod">
          <ac:chgData name="TAN Mei Yi [Harrisdale Senior High School]" userId="f9f029c9-d743-4d60-9f2c-e74bdec1ab07" providerId="ADAL" clId="{92267D0B-477E-4B62-9618-83268350F2DB}" dt="2023-07-03T03:15:15.570" v="197" actId="207"/>
          <ac:spMkLst>
            <pc:docMk/>
            <pc:sldMk cId="1818352" sldId="368"/>
            <ac:spMk id="2" creationId="{50C3FA1C-86BE-0011-F656-35707D4EC16B}"/>
          </ac:spMkLst>
        </pc:spChg>
        <pc:spChg chg="del">
          <ac:chgData name="TAN Mei Yi [Harrisdale Senior High School]" userId="f9f029c9-d743-4d60-9f2c-e74bdec1ab07" providerId="ADAL" clId="{92267D0B-477E-4B62-9618-83268350F2DB}" dt="2023-07-03T03:14:45.710" v="188" actId="478"/>
          <ac:spMkLst>
            <pc:docMk/>
            <pc:sldMk cId="1818352" sldId="368"/>
            <ac:spMk id="4" creationId="{1374A935-994D-45C9-8B4F-06B4CB17A188}"/>
          </ac:spMkLst>
        </pc:spChg>
        <pc:spChg chg="mod">
          <ac:chgData name="TAN Mei Yi [Harrisdale Senior High School]" userId="f9f029c9-d743-4d60-9f2c-e74bdec1ab07" providerId="ADAL" clId="{92267D0B-477E-4B62-9618-83268350F2DB}" dt="2023-07-03T03:23:18.350" v="321" actId="207"/>
          <ac:spMkLst>
            <pc:docMk/>
            <pc:sldMk cId="1818352" sldId="368"/>
            <ac:spMk id="5" creationId="{240D0FDA-E5A9-453C-98D2-6FF69B1E0E11}"/>
          </ac:spMkLst>
        </pc:spChg>
      </pc:sldChg>
      <pc:sldChg chg="modSp add mod">
        <pc:chgData name="TAN Mei Yi [Harrisdale Senior High School]" userId="f9f029c9-d743-4d60-9f2c-e74bdec1ab07" providerId="ADAL" clId="{92267D0B-477E-4B62-9618-83268350F2DB}" dt="2023-07-03T03:19:04.080" v="254" actId="1076"/>
        <pc:sldMkLst>
          <pc:docMk/>
          <pc:sldMk cId="3282682577" sldId="369"/>
        </pc:sldMkLst>
        <pc:spChg chg="mod">
          <ac:chgData name="TAN Mei Yi [Harrisdale Senior High School]" userId="f9f029c9-d743-4d60-9f2c-e74bdec1ab07" providerId="ADAL" clId="{92267D0B-477E-4B62-9618-83268350F2DB}" dt="2023-07-03T03:13:46.778" v="155" actId="20577"/>
          <ac:spMkLst>
            <pc:docMk/>
            <pc:sldMk cId="3282682577" sldId="369"/>
            <ac:spMk id="2" creationId="{CB8E2933-DD4B-1A63-BF25-6CDF6EB7E55B}"/>
          </ac:spMkLst>
        </pc:spChg>
        <pc:spChg chg="mod">
          <ac:chgData name="TAN Mei Yi [Harrisdale Senior High School]" userId="f9f029c9-d743-4d60-9f2c-e74bdec1ab07" providerId="ADAL" clId="{92267D0B-477E-4B62-9618-83268350F2DB}" dt="2023-07-03T03:18:55.619" v="250" actId="113"/>
          <ac:spMkLst>
            <pc:docMk/>
            <pc:sldMk cId="3282682577" sldId="369"/>
            <ac:spMk id="3" creationId="{71953FFC-D3C2-D32C-5A58-90D8CC547DAC}"/>
          </ac:spMkLst>
        </pc:spChg>
        <pc:spChg chg="mod">
          <ac:chgData name="TAN Mei Yi [Harrisdale Senior High School]" userId="f9f029c9-d743-4d60-9f2c-e74bdec1ab07" providerId="ADAL" clId="{92267D0B-477E-4B62-9618-83268350F2DB}" dt="2023-07-03T03:19:04.080" v="254" actId="1076"/>
          <ac:spMkLst>
            <pc:docMk/>
            <pc:sldMk cId="3282682577" sldId="369"/>
            <ac:spMk id="11" creationId="{AE63BB47-12E5-7484-F6A7-CD6DFA78349C}"/>
          </ac:spMkLst>
        </pc:spChg>
      </pc:sldChg>
      <pc:sldChg chg="delSp modSp add mod delAnim modAnim">
        <pc:chgData name="TAN Mei Yi [Harrisdale Senior High School]" userId="f9f029c9-d743-4d60-9f2c-e74bdec1ab07" providerId="ADAL" clId="{92267D0B-477E-4B62-9618-83268350F2DB}" dt="2023-07-03T03:50:43.276" v="1521"/>
        <pc:sldMkLst>
          <pc:docMk/>
          <pc:sldMk cId="2441694177" sldId="370"/>
        </pc:sldMkLst>
        <pc:spChg chg="mod">
          <ac:chgData name="TAN Mei Yi [Harrisdale Senior High School]" userId="f9f029c9-d743-4d60-9f2c-e74bdec1ab07" providerId="ADAL" clId="{92267D0B-477E-4B62-9618-83268350F2DB}" dt="2023-07-03T03:49:21.205" v="1499" actId="20577"/>
          <ac:spMkLst>
            <pc:docMk/>
            <pc:sldMk cId="2441694177" sldId="370"/>
            <ac:spMk id="3" creationId="{00000000-0000-0000-0000-000000000000}"/>
          </ac:spMkLst>
        </pc:spChg>
        <pc:spChg chg="mod">
          <ac:chgData name="TAN Mei Yi [Harrisdale Senior High School]" userId="f9f029c9-d743-4d60-9f2c-e74bdec1ab07" providerId="ADAL" clId="{92267D0B-477E-4B62-9618-83268350F2DB}" dt="2023-07-03T03:26:15.991" v="337" actId="20577"/>
          <ac:spMkLst>
            <pc:docMk/>
            <pc:sldMk cId="2441694177" sldId="370"/>
            <ac:spMk id="10" creationId="{57DDF7F5-5381-4231-975F-29B0388E2698}"/>
          </ac:spMkLst>
        </pc:spChg>
        <pc:picChg chg="del mod">
          <ac:chgData name="TAN Mei Yi [Harrisdale Senior High School]" userId="f9f029c9-d743-4d60-9f2c-e74bdec1ab07" providerId="ADAL" clId="{92267D0B-477E-4B62-9618-83268350F2DB}" dt="2023-07-03T03:47:41.545" v="1438" actId="478"/>
          <ac:picMkLst>
            <pc:docMk/>
            <pc:sldMk cId="2441694177" sldId="370"/>
            <ac:picMk id="5" creationId="{00000000-0000-0000-0000-000000000000}"/>
          </ac:picMkLst>
        </pc:picChg>
        <pc:picChg chg="mod">
          <ac:chgData name="TAN Mei Yi [Harrisdale Senior High School]" userId="f9f029c9-d743-4d60-9f2c-e74bdec1ab07" providerId="ADAL" clId="{92267D0B-477E-4B62-9618-83268350F2DB}" dt="2023-07-03T03:46:22.711" v="1376" actId="1076"/>
          <ac:picMkLst>
            <pc:docMk/>
            <pc:sldMk cId="2441694177" sldId="370"/>
            <ac:picMk id="6" creationId="{00000000-0000-0000-0000-000000000000}"/>
          </ac:picMkLst>
        </pc:picChg>
        <pc:picChg chg="del mod">
          <ac:chgData name="TAN Mei Yi [Harrisdale Senior High School]" userId="f9f029c9-d743-4d60-9f2c-e74bdec1ab07" providerId="ADAL" clId="{92267D0B-477E-4B62-9618-83268350F2DB}" dt="2023-07-03T03:47:34.256" v="1433" actId="478"/>
          <ac:picMkLst>
            <pc:docMk/>
            <pc:sldMk cId="2441694177" sldId="370"/>
            <ac:picMk id="8" creationId="{00000000-0000-0000-0000-000000000000}"/>
          </ac:picMkLst>
        </pc:picChg>
        <pc:picChg chg="del mod">
          <ac:chgData name="TAN Mei Yi [Harrisdale Senior High School]" userId="f9f029c9-d743-4d60-9f2c-e74bdec1ab07" providerId="ADAL" clId="{92267D0B-477E-4B62-9618-83268350F2DB}" dt="2023-07-03T03:49:18.889" v="1498" actId="478"/>
          <ac:picMkLst>
            <pc:docMk/>
            <pc:sldMk cId="2441694177" sldId="370"/>
            <ac:picMk id="9"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3:53:45.307" v="1781"/>
        <pc:sldMkLst>
          <pc:docMk/>
          <pc:sldMk cId="920097026" sldId="371"/>
        </pc:sldMkLst>
        <pc:spChg chg="mod">
          <ac:chgData name="TAN Mei Yi [Harrisdale Senior High School]" userId="f9f029c9-d743-4d60-9f2c-e74bdec1ab07" providerId="ADAL" clId="{92267D0B-477E-4B62-9618-83268350F2DB}" dt="2023-07-03T03:53:25.023" v="1775" actId="20577"/>
          <ac:spMkLst>
            <pc:docMk/>
            <pc:sldMk cId="920097026" sldId="371"/>
            <ac:spMk id="3" creationId="{00000000-0000-0000-0000-000000000000}"/>
          </ac:spMkLst>
        </pc:spChg>
        <pc:spChg chg="mod">
          <ac:chgData name="TAN Mei Yi [Harrisdale Senior High School]" userId="f9f029c9-d743-4d60-9f2c-e74bdec1ab07" providerId="ADAL" clId="{92267D0B-477E-4B62-9618-83268350F2DB}" dt="2023-07-03T03:51:02.561" v="1524" actId="20577"/>
          <ac:spMkLst>
            <pc:docMk/>
            <pc:sldMk cId="920097026" sldId="371"/>
            <ac:spMk id="10" creationId="{57DDF7F5-5381-4231-975F-29B0388E2698}"/>
          </ac:spMkLst>
        </pc:spChg>
        <pc:picChg chg="add mod">
          <ac:chgData name="TAN Mei Yi [Harrisdale Senior High School]" userId="f9f029c9-d743-4d60-9f2c-e74bdec1ab07" providerId="ADAL" clId="{92267D0B-477E-4B62-9618-83268350F2DB}" dt="2023-07-03T03:53:41.188" v="1779" actId="1076"/>
          <ac:picMkLst>
            <pc:docMk/>
            <pc:sldMk cId="920097026" sldId="371"/>
            <ac:picMk id="2" creationId="{DE5B2E56-6E58-075A-7FDB-C8DDE9968D14}"/>
          </ac:picMkLst>
        </pc:picChg>
        <pc:picChg chg="del">
          <ac:chgData name="TAN Mei Yi [Harrisdale Senior High School]" userId="f9f029c9-d743-4d60-9f2c-e74bdec1ab07" providerId="ADAL" clId="{92267D0B-477E-4B62-9618-83268350F2DB}" dt="2023-07-03T03:51:09.129" v="1527" actId="478"/>
          <ac:picMkLst>
            <pc:docMk/>
            <pc:sldMk cId="920097026" sldId="371"/>
            <ac:picMk id="6"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4:08:26.929" v="2628" actId="1076"/>
        <pc:sldMkLst>
          <pc:docMk/>
          <pc:sldMk cId="1051699222" sldId="372"/>
        </pc:sldMkLst>
        <pc:spChg chg="mod">
          <ac:chgData name="TAN Mei Yi [Harrisdale Senior High School]" userId="f9f029c9-d743-4d60-9f2c-e74bdec1ab07" providerId="ADAL" clId="{92267D0B-477E-4B62-9618-83268350F2DB}" dt="2023-07-03T04:02:14.942" v="2329" actId="20577"/>
          <ac:spMkLst>
            <pc:docMk/>
            <pc:sldMk cId="1051699222" sldId="372"/>
            <ac:spMk id="5" creationId="{8C37886B-56AA-8D1B-D0FC-8B030FB08147}"/>
          </ac:spMkLst>
        </pc:spChg>
        <pc:spChg chg="add mod">
          <ac:chgData name="TAN Mei Yi [Harrisdale Senior High School]" userId="f9f029c9-d743-4d60-9f2c-e74bdec1ab07" providerId="ADAL" clId="{92267D0B-477E-4B62-9618-83268350F2DB}" dt="2023-07-03T04:03:27.004" v="2371" actId="1076"/>
          <ac:spMkLst>
            <pc:docMk/>
            <pc:sldMk cId="1051699222" sldId="372"/>
            <ac:spMk id="7" creationId="{4B334F50-1D8A-9F31-4928-EC37BF27349D}"/>
          </ac:spMkLst>
        </pc:spChg>
        <pc:spChg chg="add mod">
          <ac:chgData name="TAN Mei Yi [Harrisdale Senior High School]" userId="f9f029c9-d743-4d60-9f2c-e74bdec1ab07" providerId="ADAL" clId="{92267D0B-477E-4B62-9618-83268350F2DB}" dt="2023-07-03T04:03:59.637" v="2396" actId="1076"/>
          <ac:spMkLst>
            <pc:docMk/>
            <pc:sldMk cId="1051699222" sldId="372"/>
            <ac:spMk id="8" creationId="{53409093-A19A-0C4D-5483-BC64A64D3330}"/>
          </ac:spMkLst>
        </pc:spChg>
        <pc:spChg chg="mod">
          <ac:chgData name="TAN Mei Yi [Harrisdale Senior High School]" userId="f9f029c9-d743-4d60-9f2c-e74bdec1ab07" providerId="ADAL" clId="{92267D0B-477E-4B62-9618-83268350F2DB}" dt="2023-07-03T04:03:03.690" v="2357" actId="404"/>
          <ac:spMkLst>
            <pc:docMk/>
            <pc:sldMk cId="1051699222" sldId="372"/>
            <ac:spMk id="9" creationId="{66471667-B24A-9AE4-D443-593F8155AFAF}"/>
          </ac:spMkLst>
        </pc:spChg>
        <pc:spChg chg="mod">
          <ac:chgData name="TAN Mei Yi [Harrisdale Senior High School]" userId="f9f029c9-d743-4d60-9f2c-e74bdec1ab07" providerId="ADAL" clId="{92267D0B-477E-4B62-9618-83268350F2DB}" dt="2023-07-03T04:03:06.271" v="2358" actId="1076"/>
          <ac:spMkLst>
            <pc:docMk/>
            <pc:sldMk cId="1051699222" sldId="372"/>
            <ac:spMk id="10" creationId="{7861D6A5-2577-6D9C-A245-7E0C5EF388CF}"/>
          </ac:spMkLst>
        </pc:spChg>
        <pc:spChg chg="del">
          <ac:chgData name="TAN Mei Yi [Harrisdale Senior High School]" userId="f9f029c9-d743-4d60-9f2c-e74bdec1ab07" providerId="ADAL" clId="{92267D0B-477E-4B62-9618-83268350F2DB}" dt="2023-07-03T03:58:12.667" v="1950" actId="478"/>
          <ac:spMkLst>
            <pc:docMk/>
            <pc:sldMk cId="1051699222" sldId="372"/>
            <ac:spMk id="11" creationId="{8A8AD56B-02F8-F48C-1AAE-E8D0DE84775D}"/>
          </ac:spMkLst>
        </pc:spChg>
        <pc:spChg chg="del">
          <ac:chgData name="TAN Mei Yi [Harrisdale Senior High School]" userId="f9f029c9-d743-4d60-9f2c-e74bdec1ab07" providerId="ADAL" clId="{92267D0B-477E-4B62-9618-83268350F2DB}" dt="2023-07-03T03:58:12.667" v="1950" actId="478"/>
          <ac:spMkLst>
            <pc:docMk/>
            <pc:sldMk cId="1051699222" sldId="372"/>
            <ac:spMk id="12" creationId="{FD3D83A1-44A8-9017-A756-FC3BF7A0CB54}"/>
          </ac:spMkLst>
        </pc:spChg>
        <pc:spChg chg="del">
          <ac:chgData name="TAN Mei Yi [Harrisdale Senior High School]" userId="f9f029c9-d743-4d60-9f2c-e74bdec1ab07" providerId="ADAL" clId="{92267D0B-477E-4B62-9618-83268350F2DB}" dt="2023-07-03T03:58:12.667" v="1950" actId="478"/>
          <ac:spMkLst>
            <pc:docMk/>
            <pc:sldMk cId="1051699222" sldId="372"/>
            <ac:spMk id="13" creationId="{E3A99994-ADA1-D1CF-4239-E07DE92E3386}"/>
          </ac:spMkLst>
        </pc:spChg>
        <pc:spChg chg="add mod">
          <ac:chgData name="TAN Mei Yi [Harrisdale Senior High School]" userId="f9f029c9-d743-4d60-9f2c-e74bdec1ab07" providerId="ADAL" clId="{92267D0B-477E-4B62-9618-83268350F2DB}" dt="2023-07-03T04:04:14.615" v="2405" actId="1076"/>
          <ac:spMkLst>
            <pc:docMk/>
            <pc:sldMk cId="1051699222" sldId="372"/>
            <ac:spMk id="14" creationId="{0EF9D846-ED7F-B996-42AC-F3CDD6110829}"/>
          </ac:spMkLst>
        </pc:spChg>
        <pc:spChg chg="add mod">
          <ac:chgData name="TAN Mei Yi [Harrisdale Senior High School]" userId="f9f029c9-d743-4d60-9f2c-e74bdec1ab07" providerId="ADAL" clId="{92267D0B-477E-4B62-9618-83268350F2DB}" dt="2023-07-03T04:04:26.529" v="2415" actId="1076"/>
          <ac:spMkLst>
            <pc:docMk/>
            <pc:sldMk cId="1051699222" sldId="372"/>
            <ac:spMk id="15" creationId="{4B69DB84-85A8-5462-2945-35505DFA72D0}"/>
          </ac:spMkLst>
        </pc:spChg>
        <pc:spChg chg="add mod">
          <ac:chgData name="TAN Mei Yi [Harrisdale Senior High School]" userId="f9f029c9-d743-4d60-9f2c-e74bdec1ab07" providerId="ADAL" clId="{92267D0B-477E-4B62-9618-83268350F2DB}" dt="2023-07-03T04:06:01.086" v="2479" actId="1076"/>
          <ac:spMkLst>
            <pc:docMk/>
            <pc:sldMk cId="1051699222" sldId="372"/>
            <ac:spMk id="16" creationId="{0E7FAC1B-DD3C-52CB-5A34-9E188DF3C2AA}"/>
          </ac:spMkLst>
        </pc:spChg>
        <pc:spChg chg="add mod">
          <ac:chgData name="TAN Mei Yi [Harrisdale Senior High School]" userId="f9f029c9-d743-4d60-9f2c-e74bdec1ab07" providerId="ADAL" clId="{92267D0B-477E-4B62-9618-83268350F2DB}" dt="2023-07-03T04:06:25.384" v="2504" actId="14100"/>
          <ac:spMkLst>
            <pc:docMk/>
            <pc:sldMk cId="1051699222" sldId="372"/>
            <ac:spMk id="17" creationId="{0145CDF1-60B1-908E-E254-5665E33A828C}"/>
          </ac:spMkLst>
        </pc:spChg>
        <pc:spChg chg="add mod">
          <ac:chgData name="TAN Mei Yi [Harrisdale Senior High School]" userId="f9f029c9-d743-4d60-9f2c-e74bdec1ab07" providerId="ADAL" clId="{92267D0B-477E-4B62-9618-83268350F2DB}" dt="2023-07-03T04:06:59.227" v="2530" actId="1076"/>
          <ac:spMkLst>
            <pc:docMk/>
            <pc:sldMk cId="1051699222" sldId="372"/>
            <ac:spMk id="18" creationId="{633378EA-FADA-26E4-B14A-10137BE60094}"/>
          </ac:spMkLst>
        </pc:spChg>
        <pc:spChg chg="add mod">
          <ac:chgData name="TAN Mei Yi [Harrisdale Senior High School]" userId="f9f029c9-d743-4d60-9f2c-e74bdec1ab07" providerId="ADAL" clId="{92267D0B-477E-4B62-9618-83268350F2DB}" dt="2023-07-03T04:07:16.124" v="2548" actId="1076"/>
          <ac:spMkLst>
            <pc:docMk/>
            <pc:sldMk cId="1051699222" sldId="372"/>
            <ac:spMk id="19" creationId="{3462EC08-04ED-BC4D-BFF2-0EB7ED0AE740}"/>
          </ac:spMkLst>
        </pc:spChg>
        <pc:spChg chg="add mod">
          <ac:chgData name="TAN Mei Yi [Harrisdale Senior High School]" userId="f9f029c9-d743-4d60-9f2c-e74bdec1ab07" providerId="ADAL" clId="{92267D0B-477E-4B62-9618-83268350F2DB}" dt="2023-07-03T04:07:56.863" v="2593" actId="1076"/>
          <ac:spMkLst>
            <pc:docMk/>
            <pc:sldMk cId="1051699222" sldId="372"/>
            <ac:spMk id="20" creationId="{12FBFD7A-B392-5CDC-EF5E-14FD58151FD8}"/>
          </ac:spMkLst>
        </pc:spChg>
        <pc:spChg chg="add mod">
          <ac:chgData name="TAN Mei Yi [Harrisdale Senior High School]" userId="f9f029c9-d743-4d60-9f2c-e74bdec1ab07" providerId="ADAL" clId="{92267D0B-477E-4B62-9618-83268350F2DB}" dt="2023-07-03T04:08:26.929" v="2628" actId="1076"/>
          <ac:spMkLst>
            <pc:docMk/>
            <pc:sldMk cId="1051699222" sldId="372"/>
            <ac:spMk id="21" creationId="{F17F966A-F737-E56F-2BBE-CFB1F20ABE14}"/>
          </ac:spMkLst>
        </pc:spChg>
        <pc:picChg chg="add del mod">
          <ac:chgData name="TAN Mei Yi [Harrisdale Senior High School]" userId="f9f029c9-d743-4d60-9f2c-e74bdec1ab07" providerId="ADAL" clId="{92267D0B-477E-4B62-9618-83268350F2DB}" dt="2023-07-03T04:01:10.288" v="2311" actId="478"/>
          <ac:picMkLst>
            <pc:docMk/>
            <pc:sldMk cId="1051699222" sldId="372"/>
            <ac:picMk id="3" creationId="{7D7B615B-0CAE-7A74-78A5-8987E58FF061}"/>
          </ac:picMkLst>
        </pc:picChg>
        <pc:picChg chg="del">
          <ac:chgData name="TAN Mei Yi [Harrisdale Senior High School]" userId="f9f029c9-d743-4d60-9f2c-e74bdec1ab07" providerId="ADAL" clId="{92267D0B-477E-4B62-9618-83268350F2DB}" dt="2023-07-03T03:58:00.277" v="1948" actId="478"/>
          <ac:picMkLst>
            <pc:docMk/>
            <pc:sldMk cId="1051699222" sldId="372"/>
            <ac:picMk id="4" creationId="{00000000-0000-0000-0000-000000000000}"/>
          </ac:picMkLst>
        </pc:picChg>
      </pc:sldChg>
      <pc:sldChg chg="addSp delSp modSp add del mod delAnim modAnim">
        <pc:chgData name="TAN Mei Yi [Harrisdale Senior High School]" userId="f9f029c9-d743-4d60-9f2c-e74bdec1ab07" providerId="ADAL" clId="{92267D0B-477E-4B62-9618-83268350F2DB}" dt="2023-07-03T04:12:31.134" v="2831" actId="1076"/>
        <pc:sldMkLst>
          <pc:docMk/>
          <pc:sldMk cId="2446875390" sldId="373"/>
        </pc:sldMkLst>
        <pc:spChg chg="mod">
          <ac:chgData name="TAN Mei Yi [Harrisdale Senior High School]" userId="f9f029c9-d743-4d60-9f2c-e74bdec1ab07" providerId="ADAL" clId="{92267D0B-477E-4B62-9618-83268350F2DB}" dt="2023-07-03T04:10:44.268" v="2750" actId="20577"/>
          <ac:spMkLst>
            <pc:docMk/>
            <pc:sldMk cId="2446875390" sldId="373"/>
            <ac:spMk id="5" creationId="{8C37886B-56AA-8D1B-D0FC-8B030FB08147}"/>
          </ac:spMkLst>
        </pc:spChg>
        <pc:spChg chg="add mod">
          <ac:chgData name="TAN Mei Yi [Harrisdale Senior High School]" userId="f9f029c9-d743-4d60-9f2c-e74bdec1ab07" providerId="ADAL" clId="{92267D0B-477E-4B62-9618-83268350F2DB}" dt="2023-07-03T04:11:31.469" v="2791" actId="1076"/>
          <ac:spMkLst>
            <pc:docMk/>
            <pc:sldMk cId="2446875390" sldId="373"/>
            <ac:spMk id="8" creationId="{D5817C6D-F091-AB2B-82C2-6862E2E13FBA}"/>
          </ac:spMkLst>
        </pc:spChg>
        <pc:spChg chg="mod">
          <ac:chgData name="TAN Mei Yi [Harrisdale Senior High School]" userId="f9f029c9-d743-4d60-9f2c-e74bdec1ab07" providerId="ADAL" clId="{92267D0B-477E-4B62-9618-83268350F2DB}" dt="2023-07-03T04:11:13.815" v="2780" actId="255"/>
          <ac:spMkLst>
            <pc:docMk/>
            <pc:sldMk cId="2446875390" sldId="373"/>
            <ac:spMk id="9" creationId="{66471667-B24A-9AE4-D443-593F8155AFAF}"/>
          </ac:spMkLst>
        </pc:spChg>
        <pc:spChg chg="mod">
          <ac:chgData name="TAN Mei Yi [Harrisdale Senior High School]" userId="f9f029c9-d743-4d60-9f2c-e74bdec1ab07" providerId="ADAL" clId="{92267D0B-477E-4B62-9618-83268350F2DB}" dt="2023-07-03T04:11:22.960" v="2783" actId="1076"/>
          <ac:spMkLst>
            <pc:docMk/>
            <pc:sldMk cId="2446875390" sldId="373"/>
            <ac:spMk id="10" creationId="{7861D6A5-2577-6D9C-A245-7E0C5EF388CF}"/>
          </ac:spMkLst>
        </pc:spChg>
        <pc:spChg chg="del">
          <ac:chgData name="TAN Mei Yi [Harrisdale Senior High School]" userId="f9f029c9-d743-4d60-9f2c-e74bdec1ab07" providerId="ADAL" clId="{92267D0B-477E-4B62-9618-83268350F2DB}" dt="2023-07-03T04:08:49.294" v="2633" actId="478"/>
          <ac:spMkLst>
            <pc:docMk/>
            <pc:sldMk cId="2446875390" sldId="373"/>
            <ac:spMk id="11" creationId="{8A8AD56B-02F8-F48C-1AAE-E8D0DE84775D}"/>
          </ac:spMkLst>
        </pc:spChg>
        <pc:spChg chg="del">
          <ac:chgData name="TAN Mei Yi [Harrisdale Senior High School]" userId="f9f029c9-d743-4d60-9f2c-e74bdec1ab07" providerId="ADAL" clId="{92267D0B-477E-4B62-9618-83268350F2DB}" dt="2023-07-03T04:08:49.294" v="2633" actId="478"/>
          <ac:spMkLst>
            <pc:docMk/>
            <pc:sldMk cId="2446875390" sldId="373"/>
            <ac:spMk id="12" creationId="{FD3D83A1-44A8-9017-A756-FC3BF7A0CB54}"/>
          </ac:spMkLst>
        </pc:spChg>
        <pc:spChg chg="del">
          <ac:chgData name="TAN Mei Yi [Harrisdale Senior High School]" userId="f9f029c9-d743-4d60-9f2c-e74bdec1ab07" providerId="ADAL" clId="{92267D0B-477E-4B62-9618-83268350F2DB}" dt="2023-07-03T04:08:49.294" v="2633" actId="478"/>
          <ac:spMkLst>
            <pc:docMk/>
            <pc:sldMk cId="2446875390" sldId="373"/>
            <ac:spMk id="13" creationId="{E3A99994-ADA1-D1CF-4239-E07DE92E3386}"/>
          </ac:spMkLst>
        </pc:spChg>
        <pc:spChg chg="add mod">
          <ac:chgData name="TAN Mei Yi [Harrisdale Senior High School]" userId="f9f029c9-d743-4d60-9f2c-e74bdec1ab07" providerId="ADAL" clId="{92267D0B-477E-4B62-9618-83268350F2DB}" dt="2023-07-03T04:12:31.134" v="2831" actId="1076"/>
          <ac:spMkLst>
            <pc:docMk/>
            <pc:sldMk cId="2446875390" sldId="373"/>
            <ac:spMk id="14" creationId="{647E70A4-FD27-085E-51BC-EBC5A266AB3D}"/>
          </ac:spMkLst>
        </pc:spChg>
        <pc:picChg chg="del">
          <ac:chgData name="TAN Mei Yi [Harrisdale Senior High School]" userId="f9f029c9-d743-4d60-9f2c-e74bdec1ab07" providerId="ADAL" clId="{92267D0B-477E-4B62-9618-83268350F2DB}" dt="2023-07-03T03:57:19.283" v="1944" actId="478"/>
          <ac:picMkLst>
            <pc:docMk/>
            <pc:sldMk cId="2446875390" sldId="373"/>
            <ac:picMk id="3" creationId="{7D7B615B-0CAE-7A74-78A5-8987E58FF061}"/>
          </ac:picMkLst>
        </pc:picChg>
        <pc:picChg chg="del">
          <ac:chgData name="TAN Mei Yi [Harrisdale Senior High School]" userId="f9f029c9-d743-4d60-9f2c-e74bdec1ab07" providerId="ADAL" clId="{92267D0B-477E-4B62-9618-83268350F2DB}" dt="2023-07-03T04:08:50.001" v="2634" actId="478"/>
          <ac:picMkLst>
            <pc:docMk/>
            <pc:sldMk cId="2446875390" sldId="373"/>
            <ac:picMk id="4" creationId="{00000000-0000-0000-0000-000000000000}"/>
          </ac:picMkLst>
        </pc:picChg>
        <pc:picChg chg="add del">
          <ac:chgData name="TAN Mei Yi [Harrisdale Senior High School]" userId="f9f029c9-d743-4d60-9f2c-e74bdec1ab07" providerId="ADAL" clId="{92267D0B-477E-4B62-9618-83268350F2DB}" dt="2023-07-03T03:57:54.239" v="1947" actId="478"/>
          <ac:picMkLst>
            <pc:docMk/>
            <pc:sldMk cId="2446875390" sldId="373"/>
            <ac:picMk id="7" creationId="{223D0759-CE62-D42C-BF48-80E9AC3B925E}"/>
          </ac:picMkLst>
        </pc:picChg>
      </pc:sldChg>
      <pc:sldChg chg="addSp delSp modSp add mod delAnim modAnim">
        <pc:chgData name="TAN Mei Yi [Harrisdale Senior High School]" userId="f9f029c9-d743-4d60-9f2c-e74bdec1ab07" providerId="ADAL" clId="{92267D0B-477E-4B62-9618-83268350F2DB}" dt="2023-07-03T04:19:26.238" v="3143" actId="1076"/>
        <pc:sldMkLst>
          <pc:docMk/>
          <pc:sldMk cId="3636324491" sldId="374"/>
        </pc:sldMkLst>
        <pc:spChg chg="add del mod">
          <ac:chgData name="TAN Mei Yi [Harrisdale Senior High School]" userId="f9f029c9-d743-4d60-9f2c-e74bdec1ab07" providerId="ADAL" clId="{92267D0B-477E-4B62-9618-83268350F2DB}" dt="2023-07-03T04:13:20.676" v="2839" actId="478"/>
          <ac:spMkLst>
            <pc:docMk/>
            <pc:sldMk cId="3636324491" sldId="374"/>
            <ac:spMk id="3" creationId="{97A8D9B8-1F02-E93F-1A4E-5102D23643CE}"/>
          </ac:spMkLst>
        </pc:spChg>
        <pc:spChg chg="del mod">
          <ac:chgData name="TAN Mei Yi [Harrisdale Senior High School]" userId="f9f029c9-d743-4d60-9f2c-e74bdec1ab07" providerId="ADAL" clId="{92267D0B-477E-4B62-9618-83268350F2DB}" dt="2023-07-03T04:13:18.283" v="2837" actId="478"/>
          <ac:spMkLst>
            <pc:docMk/>
            <pc:sldMk cId="3636324491" sldId="374"/>
            <ac:spMk id="5" creationId="{8C37886B-56AA-8D1B-D0FC-8B030FB08147}"/>
          </ac:spMkLst>
        </pc:spChg>
        <pc:spChg chg="add mod">
          <ac:chgData name="TAN Mei Yi [Harrisdale Senior High School]" userId="f9f029c9-d743-4d60-9f2c-e74bdec1ab07" providerId="ADAL" clId="{92267D0B-477E-4B62-9618-83268350F2DB}" dt="2023-07-03T04:14:45.450" v="2972" actId="20577"/>
          <ac:spMkLst>
            <pc:docMk/>
            <pc:sldMk cId="3636324491" sldId="374"/>
            <ac:spMk id="8" creationId="{5F884C13-122B-6D41-A566-BD2B8AB9239A}"/>
          </ac:spMkLst>
        </pc:spChg>
        <pc:spChg chg="del">
          <ac:chgData name="TAN Mei Yi [Harrisdale Senior High School]" userId="f9f029c9-d743-4d60-9f2c-e74bdec1ab07" providerId="ADAL" clId="{92267D0B-477E-4B62-9618-83268350F2DB}" dt="2023-07-03T04:13:27.368" v="2840" actId="478"/>
          <ac:spMkLst>
            <pc:docMk/>
            <pc:sldMk cId="3636324491" sldId="374"/>
            <ac:spMk id="9" creationId="{66471667-B24A-9AE4-D443-593F8155AFAF}"/>
          </ac:spMkLst>
        </pc:spChg>
        <pc:spChg chg="mod">
          <ac:chgData name="TAN Mei Yi [Harrisdale Senior High School]" userId="f9f029c9-d743-4d60-9f2c-e74bdec1ab07" providerId="ADAL" clId="{92267D0B-477E-4B62-9618-83268350F2DB}" dt="2023-07-03T04:16:34.825" v="3003" actId="1076"/>
          <ac:spMkLst>
            <pc:docMk/>
            <pc:sldMk cId="3636324491" sldId="374"/>
            <ac:spMk id="10" creationId="{7861D6A5-2577-6D9C-A245-7E0C5EF388CF}"/>
          </ac:spMkLst>
        </pc:spChg>
        <pc:spChg chg="del">
          <ac:chgData name="TAN Mei Yi [Harrisdale Senior High School]" userId="f9f029c9-d743-4d60-9f2c-e74bdec1ab07" providerId="ADAL" clId="{92267D0B-477E-4B62-9618-83268350F2DB}" dt="2023-07-03T04:13:27.368" v="2840" actId="478"/>
          <ac:spMkLst>
            <pc:docMk/>
            <pc:sldMk cId="3636324491" sldId="374"/>
            <ac:spMk id="11" creationId="{8A8AD56B-02F8-F48C-1AAE-E8D0DE84775D}"/>
          </ac:spMkLst>
        </pc:spChg>
        <pc:spChg chg="del">
          <ac:chgData name="TAN Mei Yi [Harrisdale Senior High School]" userId="f9f029c9-d743-4d60-9f2c-e74bdec1ab07" providerId="ADAL" clId="{92267D0B-477E-4B62-9618-83268350F2DB}" dt="2023-07-03T04:13:27.368" v="2840" actId="478"/>
          <ac:spMkLst>
            <pc:docMk/>
            <pc:sldMk cId="3636324491" sldId="374"/>
            <ac:spMk id="12" creationId="{FD3D83A1-44A8-9017-A756-FC3BF7A0CB54}"/>
          </ac:spMkLst>
        </pc:spChg>
        <pc:spChg chg="del">
          <ac:chgData name="TAN Mei Yi [Harrisdale Senior High School]" userId="f9f029c9-d743-4d60-9f2c-e74bdec1ab07" providerId="ADAL" clId="{92267D0B-477E-4B62-9618-83268350F2DB}" dt="2023-07-03T04:13:27.368" v="2840" actId="478"/>
          <ac:spMkLst>
            <pc:docMk/>
            <pc:sldMk cId="3636324491" sldId="374"/>
            <ac:spMk id="13" creationId="{E3A99994-ADA1-D1CF-4239-E07DE92E3386}"/>
          </ac:spMkLst>
        </pc:spChg>
        <pc:spChg chg="add mod">
          <ac:chgData name="TAN Mei Yi [Harrisdale Senior High School]" userId="f9f029c9-d743-4d60-9f2c-e74bdec1ab07" providerId="ADAL" clId="{92267D0B-477E-4B62-9618-83268350F2DB}" dt="2023-07-03T04:16:54.244" v="3022" actId="20577"/>
          <ac:spMkLst>
            <pc:docMk/>
            <pc:sldMk cId="3636324491" sldId="374"/>
            <ac:spMk id="14" creationId="{19E3B69A-5D4F-DBB0-635F-61E8791FA3A1}"/>
          </ac:spMkLst>
        </pc:spChg>
        <pc:spChg chg="add mod">
          <ac:chgData name="TAN Mei Yi [Harrisdale Senior High School]" userId="f9f029c9-d743-4d60-9f2c-e74bdec1ab07" providerId="ADAL" clId="{92267D0B-477E-4B62-9618-83268350F2DB}" dt="2023-07-03T04:17:09.166" v="3036" actId="14100"/>
          <ac:spMkLst>
            <pc:docMk/>
            <pc:sldMk cId="3636324491" sldId="374"/>
            <ac:spMk id="15" creationId="{183259D9-4093-962E-1CB9-5BC0A61B7384}"/>
          </ac:spMkLst>
        </pc:spChg>
        <pc:spChg chg="add mod">
          <ac:chgData name="TAN Mei Yi [Harrisdale Senior High School]" userId="f9f029c9-d743-4d60-9f2c-e74bdec1ab07" providerId="ADAL" clId="{92267D0B-477E-4B62-9618-83268350F2DB}" dt="2023-07-03T04:17:19.888" v="3045" actId="1076"/>
          <ac:spMkLst>
            <pc:docMk/>
            <pc:sldMk cId="3636324491" sldId="374"/>
            <ac:spMk id="16" creationId="{A7C7A65A-C0C1-CADF-41E4-CF90A3114824}"/>
          </ac:spMkLst>
        </pc:spChg>
        <pc:spChg chg="add mod">
          <ac:chgData name="TAN Mei Yi [Harrisdale Senior High School]" userId="f9f029c9-d743-4d60-9f2c-e74bdec1ab07" providerId="ADAL" clId="{92267D0B-477E-4B62-9618-83268350F2DB}" dt="2023-07-03T04:17:28.413" v="3052" actId="1076"/>
          <ac:spMkLst>
            <pc:docMk/>
            <pc:sldMk cId="3636324491" sldId="374"/>
            <ac:spMk id="17" creationId="{108B3145-0678-DA28-EFA5-E238E24D1AAF}"/>
          </ac:spMkLst>
        </pc:spChg>
        <pc:spChg chg="add mod">
          <ac:chgData name="TAN Mei Yi [Harrisdale Senior High School]" userId="f9f029c9-d743-4d60-9f2c-e74bdec1ab07" providerId="ADAL" clId="{92267D0B-477E-4B62-9618-83268350F2DB}" dt="2023-07-03T04:17:52.017" v="3078" actId="1076"/>
          <ac:spMkLst>
            <pc:docMk/>
            <pc:sldMk cId="3636324491" sldId="374"/>
            <ac:spMk id="18" creationId="{F77E3CD1-7502-4E27-FF15-6909C7BFB330}"/>
          </ac:spMkLst>
        </pc:spChg>
        <pc:spChg chg="add mod">
          <ac:chgData name="TAN Mei Yi [Harrisdale Senior High School]" userId="f9f029c9-d743-4d60-9f2c-e74bdec1ab07" providerId="ADAL" clId="{92267D0B-477E-4B62-9618-83268350F2DB}" dt="2023-07-03T04:18:07.725" v="3086" actId="1076"/>
          <ac:spMkLst>
            <pc:docMk/>
            <pc:sldMk cId="3636324491" sldId="374"/>
            <ac:spMk id="19" creationId="{46E7F803-74E2-F7FC-5D5D-44F4DAE8731D}"/>
          </ac:spMkLst>
        </pc:spChg>
        <pc:spChg chg="add mod">
          <ac:chgData name="TAN Mei Yi [Harrisdale Senior High School]" userId="f9f029c9-d743-4d60-9f2c-e74bdec1ab07" providerId="ADAL" clId="{92267D0B-477E-4B62-9618-83268350F2DB}" dt="2023-07-03T04:18:16.118" v="3092" actId="20577"/>
          <ac:spMkLst>
            <pc:docMk/>
            <pc:sldMk cId="3636324491" sldId="374"/>
            <ac:spMk id="20" creationId="{3318B478-FCA6-DFA2-0EE4-DD77555581B4}"/>
          </ac:spMkLst>
        </pc:spChg>
        <pc:spChg chg="add mod">
          <ac:chgData name="TAN Mei Yi [Harrisdale Senior High School]" userId="f9f029c9-d743-4d60-9f2c-e74bdec1ab07" providerId="ADAL" clId="{92267D0B-477E-4B62-9618-83268350F2DB}" dt="2023-07-03T04:18:30.910" v="3099" actId="1076"/>
          <ac:spMkLst>
            <pc:docMk/>
            <pc:sldMk cId="3636324491" sldId="374"/>
            <ac:spMk id="21" creationId="{A88F78BE-8EF5-4073-EAC6-93BFD30C0980}"/>
          </ac:spMkLst>
        </pc:spChg>
        <pc:spChg chg="add mod">
          <ac:chgData name="TAN Mei Yi [Harrisdale Senior High School]" userId="f9f029c9-d743-4d60-9f2c-e74bdec1ab07" providerId="ADAL" clId="{92267D0B-477E-4B62-9618-83268350F2DB}" dt="2023-07-03T04:18:39.891" v="3105" actId="20577"/>
          <ac:spMkLst>
            <pc:docMk/>
            <pc:sldMk cId="3636324491" sldId="374"/>
            <ac:spMk id="22" creationId="{B9A67B3B-A6F2-22CE-807B-0862BB451476}"/>
          </ac:spMkLst>
        </pc:spChg>
        <pc:spChg chg="add mod">
          <ac:chgData name="TAN Mei Yi [Harrisdale Senior High School]" userId="f9f029c9-d743-4d60-9f2c-e74bdec1ab07" providerId="ADAL" clId="{92267D0B-477E-4B62-9618-83268350F2DB}" dt="2023-07-03T04:18:53.337" v="3114" actId="1076"/>
          <ac:spMkLst>
            <pc:docMk/>
            <pc:sldMk cId="3636324491" sldId="374"/>
            <ac:spMk id="23" creationId="{37C898B0-DDF6-7549-2DF3-CAA71A5E000F}"/>
          </ac:spMkLst>
        </pc:spChg>
        <pc:spChg chg="add mod">
          <ac:chgData name="TAN Mei Yi [Harrisdale Senior High School]" userId="f9f029c9-d743-4d60-9f2c-e74bdec1ab07" providerId="ADAL" clId="{92267D0B-477E-4B62-9618-83268350F2DB}" dt="2023-07-03T04:19:01.801" v="3120" actId="20577"/>
          <ac:spMkLst>
            <pc:docMk/>
            <pc:sldMk cId="3636324491" sldId="374"/>
            <ac:spMk id="24" creationId="{DDF94E30-C4A3-739B-BE7B-2B2EBC08EDF9}"/>
          </ac:spMkLst>
        </pc:spChg>
        <pc:spChg chg="add mod">
          <ac:chgData name="TAN Mei Yi [Harrisdale Senior High School]" userId="f9f029c9-d743-4d60-9f2c-e74bdec1ab07" providerId="ADAL" clId="{92267D0B-477E-4B62-9618-83268350F2DB}" dt="2023-07-03T04:19:26.238" v="3143" actId="1076"/>
          <ac:spMkLst>
            <pc:docMk/>
            <pc:sldMk cId="3636324491" sldId="374"/>
            <ac:spMk id="25" creationId="{CC17DBFA-F1CF-02D8-D527-9D12D39A0F56}"/>
          </ac:spMkLst>
        </pc:spChg>
        <pc:picChg chg="del">
          <ac:chgData name="TAN Mei Yi [Harrisdale Senior High School]" userId="f9f029c9-d743-4d60-9f2c-e74bdec1ab07" providerId="ADAL" clId="{92267D0B-477E-4B62-9618-83268350F2DB}" dt="2023-07-03T04:13:18.896" v="2838" actId="478"/>
          <ac:picMkLst>
            <pc:docMk/>
            <pc:sldMk cId="3636324491" sldId="374"/>
            <ac:picMk id="4" creationId="{00000000-0000-0000-0000-000000000000}"/>
          </ac:picMkLst>
        </pc:picChg>
        <pc:picChg chg="del mod">
          <ac:chgData name="TAN Mei Yi [Harrisdale Senior High School]" userId="f9f029c9-d743-4d60-9f2c-e74bdec1ab07" providerId="ADAL" clId="{92267D0B-477E-4B62-9618-83268350F2DB}" dt="2023-07-03T04:16:27.925" v="2998" actId="478"/>
          <ac:picMkLst>
            <pc:docMk/>
            <pc:sldMk cId="3636324491" sldId="374"/>
            <ac:picMk id="7" creationId="{223D0759-CE62-D42C-BF48-80E9AC3B925E}"/>
          </ac:picMkLst>
        </pc:picChg>
      </pc:sldChg>
    </pc:docChg>
  </pc:docChgLst>
  <pc:docChgLst>
    <pc:chgData name="TAN Mei Yi [Harrisdale Senior High School]" userId="f9f029c9-d743-4d60-9f2c-e74bdec1ab07" providerId="ADAL" clId="{7E040D6A-81E8-420A-8891-859F128D8AB2}"/>
    <pc:docChg chg="undo custSel modSld">
      <pc:chgData name="TAN Mei Yi [Harrisdale Senior High School]" userId="f9f029c9-d743-4d60-9f2c-e74bdec1ab07" providerId="ADAL" clId="{7E040D6A-81E8-420A-8891-859F128D8AB2}" dt="2022-09-08T03:46:50.927" v="480"/>
      <pc:docMkLst>
        <pc:docMk/>
      </pc:docMkLst>
      <pc:sldChg chg="delSp modSp mod">
        <pc:chgData name="TAN Mei Yi [Harrisdale Senior High School]" userId="f9f029c9-d743-4d60-9f2c-e74bdec1ab07" providerId="ADAL" clId="{7E040D6A-81E8-420A-8891-859F128D8AB2}" dt="2022-09-08T02:41:13.876" v="1" actId="14100"/>
        <pc:sldMkLst>
          <pc:docMk/>
          <pc:sldMk cId="2226349418" sldId="292"/>
        </pc:sldMkLst>
        <pc:spChg chg="mod">
          <ac:chgData name="TAN Mei Yi [Harrisdale Senior High School]" userId="f9f029c9-d743-4d60-9f2c-e74bdec1ab07" providerId="ADAL" clId="{7E040D6A-81E8-420A-8891-859F128D8AB2}" dt="2022-09-08T02:41:13.876" v="1" actId="14100"/>
          <ac:spMkLst>
            <pc:docMk/>
            <pc:sldMk cId="2226349418" sldId="292"/>
            <ac:spMk id="22" creationId="{046BE2BE-401B-43B6-9F59-E6AE635E14BD}"/>
          </ac:spMkLst>
        </pc:spChg>
        <pc:grpChg chg="del">
          <ac:chgData name="TAN Mei Yi [Harrisdale Senior High School]" userId="f9f029c9-d743-4d60-9f2c-e74bdec1ab07" providerId="ADAL" clId="{7E040D6A-81E8-420A-8891-859F128D8AB2}" dt="2022-09-08T02:41:10.986" v="0" actId="478"/>
          <ac:grpSpMkLst>
            <pc:docMk/>
            <pc:sldMk cId="2226349418" sldId="292"/>
            <ac:grpSpMk id="23" creationId="{A4BEE6A2-556E-47EB-BE0D-1D5CA4374488}"/>
          </ac:grpSpMkLst>
        </pc:grpChg>
        <pc:grpChg chg="del">
          <ac:chgData name="TAN Mei Yi [Harrisdale Senior High School]" userId="f9f029c9-d743-4d60-9f2c-e74bdec1ab07" providerId="ADAL" clId="{7E040D6A-81E8-420A-8891-859F128D8AB2}" dt="2022-09-08T02:41:10.986" v="0" actId="478"/>
          <ac:grpSpMkLst>
            <pc:docMk/>
            <pc:sldMk cId="2226349418" sldId="292"/>
            <ac:grpSpMk id="26" creationId="{ED8F7365-FCBE-4876-B626-49EB1AB0C0AF}"/>
          </ac:grpSpMkLst>
        </pc:grpChg>
      </pc:sldChg>
      <pc:sldChg chg="addSp modSp mod">
        <pc:chgData name="TAN Mei Yi [Harrisdale Senior High School]" userId="f9f029c9-d743-4d60-9f2c-e74bdec1ab07" providerId="ADAL" clId="{7E040D6A-81E8-420A-8891-859F128D8AB2}" dt="2022-09-08T03:42:33.084" v="405" actId="9405"/>
        <pc:sldMkLst>
          <pc:docMk/>
          <pc:sldMk cId="4235649175" sldId="443"/>
        </pc:sldMkLst>
        <pc:picChg chg="mod">
          <ac:chgData name="TAN Mei Yi [Harrisdale Senior High School]" userId="f9f029c9-d743-4d60-9f2c-e74bdec1ab07" providerId="ADAL" clId="{7E040D6A-81E8-420A-8891-859F128D8AB2}" dt="2022-09-08T03:42:22.343" v="404" actId="1076"/>
          <ac:picMkLst>
            <pc:docMk/>
            <pc:sldMk cId="4235649175" sldId="443"/>
            <ac:picMk id="6" creationId="{00000000-0000-0000-0000-000000000000}"/>
          </ac:picMkLst>
        </pc:picChg>
        <pc:inkChg chg="add">
          <ac:chgData name="TAN Mei Yi [Harrisdale Senior High School]" userId="f9f029c9-d743-4d60-9f2c-e74bdec1ab07" providerId="ADAL" clId="{7E040D6A-81E8-420A-8891-859F128D8AB2}" dt="2022-09-08T03:42:33.084" v="405" actId="9405"/>
          <ac:inkMkLst>
            <pc:docMk/>
            <pc:sldMk cId="4235649175" sldId="443"/>
            <ac:inkMk id="3" creationId="{349C628F-7BB2-6881-0C83-4F4635301123}"/>
          </ac:inkMkLst>
        </pc:inkChg>
      </pc:sldChg>
      <pc:sldChg chg="addSp modSp mod">
        <pc:chgData name="TAN Mei Yi [Harrisdale Senior High School]" userId="f9f029c9-d743-4d60-9f2c-e74bdec1ab07" providerId="ADAL" clId="{7E040D6A-81E8-420A-8891-859F128D8AB2}" dt="2022-09-08T02:41:52.698" v="3" actId="1076"/>
        <pc:sldMkLst>
          <pc:docMk/>
          <pc:sldMk cId="3848479177" sldId="454"/>
        </pc:sldMkLst>
        <pc:spChg chg="mod">
          <ac:chgData name="TAN Mei Yi [Harrisdale Senior High School]" userId="f9f029c9-d743-4d60-9f2c-e74bdec1ab07" providerId="ADAL" clId="{7E040D6A-81E8-420A-8891-859F128D8AB2}" dt="2022-09-08T02:41:52.698" v="3" actId="1076"/>
          <ac:spMkLst>
            <pc:docMk/>
            <pc:sldMk cId="3848479177" sldId="454"/>
            <ac:spMk id="2" creationId="{3DC0EFDD-6686-B448-9CFD-1955A033E36F}"/>
          </ac:spMkLst>
        </pc:spChg>
        <pc:spChg chg="mod">
          <ac:chgData name="TAN Mei Yi [Harrisdale Senior High School]" userId="f9f029c9-d743-4d60-9f2c-e74bdec1ab07" providerId="ADAL" clId="{7E040D6A-81E8-420A-8891-859F128D8AB2}" dt="2022-09-08T02:41:52.698" v="3" actId="1076"/>
          <ac:spMkLst>
            <pc:docMk/>
            <pc:sldMk cId="3848479177" sldId="454"/>
            <ac:spMk id="3" creationId="{C0F9201C-9078-9947-B0F3-E2668478835C}"/>
          </ac:spMkLst>
        </pc:spChg>
        <pc:spChg chg="add mod">
          <ac:chgData name="TAN Mei Yi [Harrisdale Senior High School]" userId="f9f029c9-d743-4d60-9f2c-e74bdec1ab07" providerId="ADAL" clId="{7E040D6A-81E8-420A-8891-859F128D8AB2}" dt="2022-09-08T02:41:45.902" v="2"/>
          <ac:spMkLst>
            <pc:docMk/>
            <pc:sldMk cId="3848479177" sldId="454"/>
            <ac:spMk id="4" creationId="{D8BBB8E8-29F0-B484-263F-F2C5F0846F00}"/>
          </ac:spMkLst>
        </pc:spChg>
      </pc:sldChg>
      <pc:sldChg chg="addSp delSp modSp mod delAnim modAnim">
        <pc:chgData name="TAN Mei Yi [Harrisdale Senior High School]" userId="f9f029c9-d743-4d60-9f2c-e74bdec1ab07" providerId="ADAL" clId="{7E040D6A-81E8-420A-8891-859F128D8AB2}" dt="2022-09-08T02:44:29.607" v="130"/>
        <pc:sldMkLst>
          <pc:docMk/>
          <pc:sldMk cId="2468799418" sldId="455"/>
        </pc:sldMkLst>
        <pc:spChg chg="mod">
          <ac:chgData name="TAN Mei Yi [Harrisdale Senior High School]" userId="f9f029c9-d743-4d60-9f2c-e74bdec1ab07" providerId="ADAL" clId="{7E040D6A-81E8-420A-8891-859F128D8AB2}" dt="2022-09-08T02:44:01.004" v="112" actId="20577"/>
          <ac:spMkLst>
            <pc:docMk/>
            <pc:sldMk cId="2468799418" sldId="455"/>
            <ac:spMk id="3" creationId="{715A2D0A-C895-1C41-B7C5-C17E7534A1CD}"/>
          </ac:spMkLst>
        </pc:spChg>
        <pc:spChg chg="add mod">
          <ac:chgData name="TAN Mei Yi [Harrisdale Senior High School]" userId="f9f029c9-d743-4d60-9f2c-e74bdec1ab07" providerId="ADAL" clId="{7E040D6A-81E8-420A-8891-859F128D8AB2}" dt="2022-09-08T02:42:26.914" v="5"/>
          <ac:spMkLst>
            <pc:docMk/>
            <pc:sldMk cId="2468799418" sldId="455"/>
            <ac:spMk id="4" creationId="{8E64A63A-6C73-FB52-8323-3239A594F9DA}"/>
          </ac:spMkLst>
        </pc:spChg>
        <pc:spChg chg="add mod">
          <ac:chgData name="TAN Mei Yi [Harrisdale Senior High School]" userId="f9f029c9-d743-4d60-9f2c-e74bdec1ab07" providerId="ADAL" clId="{7E040D6A-81E8-420A-8891-859F128D8AB2}" dt="2022-09-08T02:43:32.131" v="98" actId="1076"/>
          <ac:spMkLst>
            <pc:docMk/>
            <pc:sldMk cId="2468799418" sldId="455"/>
            <ac:spMk id="7" creationId="{A144B5A6-4D02-87E6-FD43-1763A365CEDC}"/>
          </ac:spMkLst>
        </pc:spChg>
        <pc:grpChg chg="mod">
          <ac:chgData name="TAN Mei Yi [Harrisdale Senior High School]" userId="f9f029c9-d743-4d60-9f2c-e74bdec1ab07" providerId="ADAL" clId="{7E040D6A-81E8-420A-8891-859F128D8AB2}" dt="2022-09-08T02:44:25.476" v="129"/>
          <ac:grpSpMkLst>
            <pc:docMk/>
            <pc:sldMk cId="2468799418" sldId="455"/>
            <ac:grpSpMk id="28" creationId="{CDC9DD30-8FF9-1CED-1436-1D6F0F57B75E}"/>
          </ac:grpSpMkLst>
        </pc:grpChg>
        <pc:grpChg chg="mod">
          <ac:chgData name="TAN Mei Yi [Harrisdale Senior High School]" userId="f9f029c9-d743-4d60-9f2c-e74bdec1ab07" providerId="ADAL" clId="{7E040D6A-81E8-420A-8891-859F128D8AB2}" dt="2022-09-08T02:44:25.476" v="129"/>
          <ac:grpSpMkLst>
            <pc:docMk/>
            <pc:sldMk cId="2468799418" sldId="455"/>
            <ac:grpSpMk id="29" creationId="{D88196F1-A7F8-BAA7-6654-58323B064429}"/>
          </ac:grpSpMkLst>
        </pc:grpChg>
        <pc:picChg chg="mod">
          <ac:chgData name="TAN Mei Yi [Harrisdale Senior High School]" userId="f9f029c9-d743-4d60-9f2c-e74bdec1ab07" providerId="ADAL" clId="{7E040D6A-81E8-420A-8891-859F128D8AB2}" dt="2022-09-08T02:43:03.567" v="25" actId="1076"/>
          <ac:picMkLst>
            <pc:docMk/>
            <pc:sldMk cId="2468799418" sldId="455"/>
            <ac:picMk id="5" creationId="{862A39D5-A30F-3840-AE6A-ED7261E168AA}"/>
          </ac:picMkLst>
        </pc:picChg>
        <pc:inkChg chg="del mod">
          <ac:chgData name="TAN Mei Yi [Harrisdale Senior High School]" userId="f9f029c9-d743-4d60-9f2c-e74bdec1ab07" providerId="ADAL" clId="{7E040D6A-81E8-420A-8891-859F128D8AB2}" dt="2022-09-08T02:42:32.794" v="7" actId="478"/>
          <ac:inkMkLst>
            <pc:docMk/>
            <pc:sldMk cId="2468799418" sldId="455"/>
            <ac:inkMk id="2" creationId="{4AB5E943-F085-EB4B-B335-D02DB2E358C7}"/>
          </ac:inkMkLst>
        </pc:inkChg>
        <pc:inkChg chg="add">
          <ac:chgData name="TAN Mei Yi [Harrisdale Senior High School]" userId="f9f029c9-d743-4d60-9f2c-e74bdec1ab07" providerId="ADAL" clId="{7E040D6A-81E8-420A-8891-859F128D8AB2}" dt="2022-09-08T02:43:51.770" v="100" actId="9405"/>
          <ac:inkMkLst>
            <pc:docMk/>
            <pc:sldMk cId="2468799418" sldId="455"/>
            <ac:inkMk id="8" creationId="{9AB16D93-2C58-04FA-117B-838EEA6043A6}"/>
          </ac:inkMkLst>
        </pc:inkChg>
        <pc:inkChg chg="add">
          <ac:chgData name="TAN Mei Yi [Harrisdale Senior High School]" userId="f9f029c9-d743-4d60-9f2c-e74bdec1ab07" providerId="ADAL" clId="{7E040D6A-81E8-420A-8891-859F128D8AB2}" dt="2022-09-08T02:43:52.391" v="101" actId="9405"/>
          <ac:inkMkLst>
            <pc:docMk/>
            <pc:sldMk cId="2468799418" sldId="455"/>
            <ac:inkMk id="9" creationId="{DEFEAADF-23F6-69FB-E822-F2BF0DBBA316}"/>
          </ac:inkMkLst>
        </pc:inkChg>
        <pc:inkChg chg="add">
          <ac:chgData name="TAN Mei Yi [Harrisdale Senior High School]" userId="f9f029c9-d743-4d60-9f2c-e74bdec1ab07" providerId="ADAL" clId="{7E040D6A-81E8-420A-8891-859F128D8AB2}" dt="2022-09-08T02:43:53.012" v="102" actId="9405"/>
          <ac:inkMkLst>
            <pc:docMk/>
            <pc:sldMk cId="2468799418" sldId="455"/>
            <ac:inkMk id="10" creationId="{9FCFC3A1-2E2F-B770-450F-995D9E19EF3C}"/>
          </ac:inkMkLst>
        </pc:inkChg>
        <pc:inkChg chg="add">
          <ac:chgData name="TAN Mei Yi [Harrisdale Senior High School]" userId="f9f029c9-d743-4d60-9f2c-e74bdec1ab07" providerId="ADAL" clId="{7E040D6A-81E8-420A-8891-859F128D8AB2}" dt="2022-09-08T02:43:54.299" v="103" actId="9405"/>
          <ac:inkMkLst>
            <pc:docMk/>
            <pc:sldMk cId="2468799418" sldId="455"/>
            <ac:inkMk id="11" creationId="{0DA4DB4C-5DAF-707D-327C-4DC2C89F4103}"/>
          </ac:inkMkLst>
        </pc:inkChg>
        <pc:inkChg chg="add">
          <ac:chgData name="TAN Mei Yi [Harrisdale Senior High School]" userId="f9f029c9-d743-4d60-9f2c-e74bdec1ab07" providerId="ADAL" clId="{7E040D6A-81E8-420A-8891-859F128D8AB2}" dt="2022-09-08T02:43:54.855" v="104" actId="9405"/>
          <ac:inkMkLst>
            <pc:docMk/>
            <pc:sldMk cId="2468799418" sldId="455"/>
            <ac:inkMk id="12" creationId="{CC37E11A-96FC-2C4A-44D0-CA9876329D9C}"/>
          </ac:inkMkLst>
        </pc:inkChg>
        <pc:inkChg chg="add del">
          <ac:chgData name="TAN Mei Yi [Harrisdale Senior High School]" userId="f9f029c9-d743-4d60-9f2c-e74bdec1ab07" providerId="ADAL" clId="{7E040D6A-81E8-420A-8891-859F128D8AB2}" dt="2022-09-08T02:43:57.929" v="106" actId="9405"/>
          <ac:inkMkLst>
            <pc:docMk/>
            <pc:sldMk cId="2468799418" sldId="455"/>
            <ac:inkMk id="13" creationId="{48C5161D-4711-9044-EECC-1BDBB3ACEC90}"/>
          </ac:inkMkLst>
        </pc:inkChg>
        <pc:inkChg chg="add">
          <ac:chgData name="TAN Mei Yi [Harrisdale Senior High School]" userId="f9f029c9-d743-4d60-9f2c-e74bdec1ab07" providerId="ADAL" clId="{7E040D6A-81E8-420A-8891-859F128D8AB2}" dt="2022-09-08T02:44:03.025" v="113" actId="9405"/>
          <ac:inkMkLst>
            <pc:docMk/>
            <pc:sldMk cId="2468799418" sldId="455"/>
            <ac:inkMk id="14" creationId="{70CA9315-1DF8-8123-816F-9B0865AE08BD}"/>
          </ac:inkMkLst>
        </pc:inkChg>
        <pc:inkChg chg="add mod">
          <ac:chgData name="TAN Mei Yi [Harrisdale Senior High School]" userId="f9f029c9-d743-4d60-9f2c-e74bdec1ab07" providerId="ADAL" clId="{7E040D6A-81E8-420A-8891-859F128D8AB2}" dt="2022-09-08T02:44:25.476" v="129"/>
          <ac:inkMkLst>
            <pc:docMk/>
            <pc:sldMk cId="2468799418" sldId="455"/>
            <ac:inkMk id="15" creationId="{D112F6FA-BBBB-68CC-D25D-460AAED8A483}"/>
          </ac:inkMkLst>
        </pc:inkChg>
        <pc:inkChg chg="add mod">
          <ac:chgData name="TAN Mei Yi [Harrisdale Senior High School]" userId="f9f029c9-d743-4d60-9f2c-e74bdec1ab07" providerId="ADAL" clId="{7E040D6A-81E8-420A-8891-859F128D8AB2}" dt="2022-09-08T02:44:25.476" v="129"/>
          <ac:inkMkLst>
            <pc:docMk/>
            <pc:sldMk cId="2468799418" sldId="455"/>
            <ac:inkMk id="16" creationId="{565122CA-854D-D14A-3634-EAFCF36E0C5F}"/>
          </ac:inkMkLst>
        </pc:inkChg>
        <pc:inkChg chg="add mod">
          <ac:chgData name="TAN Mei Yi [Harrisdale Senior High School]" userId="f9f029c9-d743-4d60-9f2c-e74bdec1ab07" providerId="ADAL" clId="{7E040D6A-81E8-420A-8891-859F128D8AB2}" dt="2022-09-08T02:44:25.476" v="129"/>
          <ac:inkMkLst>
            <pc:docMk/>
            <pc:sldMk cId="2468799418" sldId="455"/>
            <ac:inkMk id="17" creationId="{1BA8DC61-9DBA-0B68-212F-AA1F22410B49}"/>
          </ac:inkMkLst>
        </pc:inkChg>
        <pc:inkChg chg="add mod">
          <ac:chgData name="TAN Mei Yi [Harrisdale Senior High School]" userId="f9f029c9-d743-4d60-9f2c-e74bdec1ab07" providerId="ADAL" clId="{7E040D6A-81E8-420A-8891-859F128D8AB2}" dt="2022-09-08T02:44:25.476" v="129"/>
          <ac:inkMkLst>
            <pc:docMk/>
            <pc:sldMk cId="2468799418" sldId="455"/>
            <ac:inkMk id="18" creationId="{5C1D59BC-DEB5-86E8-3DBB-6DC66A71FB29}"/>
          </ac:inkMkLst>
        </pc:inkChg>
        <pc:inkChg chg="add mod">
          <ac:chgData name="TAN Mei Yi [Harrisdale Senior High School]" userId="f9f029c9-d743-4d60-9f2c-e74bdec1ab07" providerId="ADAL" clId="{7E040D6A-81E8-420A-8891-859F128D8AB2}" dt="2022-09-08T02:44:25.476" v="129"/>
          <ac:inkMkLst>
            <pc:docMk/>
            <pc:sldMk cId="2468799418" sldId="455"/>
            <ac:inkMk id="19" creationId="{63AED1D2-1513-DBE0-DE29-077E596E11A0}"/>
          </ac:inkMkLst>
        </pc:inkChg>
        <pc:inkChg chg="add mod">
          <ac:chgData name="TAN Mei Yi [Harrisdale Senior High School]" userId="f9f029c9-d743-4d60-9f2c-e74bdec1ab07" providerId="ADAL" clId="{7E040D6A-81E8-420A-8891-859F128D8AB2}" dt="2022-09-08T02:44:25.476" v="129"/>
          <ac:inkMkLst>
            <pc:docMk/>
            <pc:sldMk cId="2468799418" sldId="455"/>
            <ac:inkMk id="20" creationId="{84C05D98-E316-0D0A-FA01-EED5C11795CF}"/>
          </ac:inkMkLst>
        </pc:inkChg>
        <pc:inkChg chg="add mod">
          <ac:chgData name="TAN Mei Yi [Harrisdale Senior High School]" userId="f9f029c9-d743-4d60-9f2c-e74bdec1ab07" providerId="ADAL" clId="{7E040D6A-81E8-420A-8891-859F128D8AB2}" dt="2022-09-08T02:44:25.476" v="129"/>
          <ac:inkMkLst>
            <pc:docMk/>
            <pc:sldMk cId="2468799418" sldId="455"/>
            <ac:inkMk id="21" creationId="{7F291745-A49D-8980-25F9-2C8EA56A47C8}"/>
          </ac:inkMkLst>
        </pc:inkChg>
        <pc:inkChg chg="add mod">
          <ac:chgData name="TAN Mei Yi [Harrisdale Senior High School]" userId="f9f029c9-d743-4d60-9f2c-e74bdec1ab07" providerId="ADAL" clId="{7E040D6A-81E8-420A-8891-859F128D8AB2}" dt="2022-09-08T02:44:25.476" v="129"/>
          <ac:inkMkLst>
            <pc:docMk/>
            <pc:sldMk cId="2468799418" sldId="455"/>
            <ac:inkMk id="22" creationId="{75D417B4-EFFA-75BE-4C44-C7200C689EE7}"/>
          </ac:inkMkLst>
        </pc:inkChg>
        <pc:inkChg chg="add mod">
          <ac:chgData name="TAN Mei Yi [Harrisdale Senior High School]" userId="f9f029c9-d743-4d60-9f2c-e74bdec1ab07" providerId="ADAL" clId="{7E040D6A-81E8-420A-8891-859F128D8AB2}" dt="2022-09-08T02:44:25.476" v="129"/>
          <ac:inkMkLst>
            <pc:docMk/>
            <pc:sldMk cId="2468799418" sldId="455"/>
            <ac:inkMk id="23" creationId="{414DE58E-BD42-3C8A-80B7-B0BC41E876D0}"/>
          </ac:inkMkLst>
        </pc:inkChg>
        <pc:inkChg chg="add mod">
          <ac:chgData name="TAN Mei Yi [Harrisdale Senior High School]" userId="f9f029c9-d743-4d60-9f2c-e74bdec1ab07" providerId="ADAL" clId="{7E040D6A-81E8-420A-8891-859F128D8AB2}" dt="2022-09-08T02:44:25.476" v="129"/>
          <ac:inkMkLst>
            <pc:docMk/>
            <pc:sldMk cId="2468799418" sldId="455"/>
            <ac:inkMk id="24" creationId="{702B87E3-DFD6-2D10-B8EA-21635909CEA7}"/>
          </ac:inkMkLst>
        </pc:inkChg>
        <pc:inkChg chg="add mod">
          <ac:chgData name="TAN Mei Yi [Harrisdale Senior High School]" userId="f9f029c9-d743-4d60-9f2c-e74bdec1ab07" providerId="ADAL" clId="{7E040D6A-81E8-420A-8891-859F128D8AB2}" dt="2022-09-08T02:44:25.476" v="129"/>
          <ac:inkMkLst>
            <pc:docMk/>
            <pc:sldMk cId="2468799418" sldId="455"/>
            <ac:inkMk id="25" creationId="{2BE27F70-B705-B8A9-912D-62B17A20C26D}"/>
          </ac:inkMkLst>
        </pc:inkChg>
        <pc:inkChg chg="add mod">
          <ac:chgData name="TAN Mei Yi [Harrisdale Senior High School]" userId="f9f029c9-d743-4d60-9f2c-e74bdec1ab07" providerId="ADAL" clId="{7E040D6A-81E8-420A-8891-859F128D8AB2}" dt="2022-09-08T02:44:25.476" v="129"/>
          <ac:inkMkLst>
            <pc:docMk/>
            <pc:sldMk cId="2468799418" sldId="455"/>
            <ac:inkMk id="26" creationId="{55F6FC39-38D1-AF66-E822-980CDFA1DA6A}"/>
          </ac:inkMkLst>
        </pc:inkChg>
        <pc:inkChg chg="add mod">
          <ac:chgData name="TAN Mei Yi [Harrisdale Senior High School]" userId="f9f029c9-d743-4d60-9f2c-e74bdec1ab07" providerId="ADAL" clId="{7E040D6A-81E8-420A-8891-859F128D8AB2}" dt="2022-09-08T02:44:25.476" v="129"/>
          <ac:inkMkLst>
            <pc:docMk/>
            <pc:sldMk cId="2468799418" sldId="455"/>
            <ac:inkMk id="27" creationId="{E5942122-0B65-4FC2-D3CE-B28641E09241}"/>
          </ac:inkMkLst>
        </pc:inkChg>
      </pc:sldChg>
      <pc:sldChg chg="addSp delSp modSp mod delAnim modAnim">
        <pc:chgData name="TAN Mei Yi [Harrisdale Senior High School]" userId="f9f029c9-d743-4d60-9f2c-e74bdec1ab07" providerId="ADAL" clId="{7E040D6A-81E8-420A-8891-859F128D8AB2}" dt="2022-09-08T03:38:34.887" v="296" actId="478"/>
        <pc:sldMkLst>
          <pc:docMk/>
          <pc:sldMk cId="1898548170" sldId="460"/>
        </pc:sldMkLst>
        <pc:spChg chg="add mod">
          <ac:chgData name="TAN Mei Yi [Harrisdale Senior High School]" userId="f9f029c9-d743-4d60-9f2c-e74bdec1ab07" providerId="ADAL" clId="{7E040D6A-81E8-420A-8891-859F128D8AB2}" dt="2022-09-08T02:45:15.055" v="152" actId="20577"/>
          <ac:spMkLst>
            <pc:docMk/>
            <pc:sldMk cId="1898548170" sldId="460"/>
            <ac:spMk id="2" creationId="{53A2A7AF-4D9E-7244-E1EA-8338A4BEC37D}"/>
          </ac:spMkLst>
        </pc:spChg>
        <pc:spChg chg="mod">
          <ac:chgData name="TAN Mei Yi [Harrisdale Senior High School]" userId="f9f029c9-d743-4d60-9f2c-e74bdec1ab07" providerId="ADAL" clId="{7E040D6A-81E8-420A-8891-859F128D8AB2}" dt="2022-09-08T02:47:16.741" v="178" actId="20577"/>
          <ac:spMkLst>
            <pc:docMk/>
            <pc:sldMk cId="1898548170" sldId="460"/>
            <ac:spMk id="3" creationId="{6012AB9B-28B9-B544-9C9C-50C841AADD24}"/>
          </ac:spMkLst>
        </pc:spChg>
        <pc:spChg chg="mod">
          <ac:chgData name="TAN Mei Yi [Harrisdale Senior High School]" userId="f9f029c9-d743-4d60-9f2c-e74bdec1ab07" providerId="ADAL" clId="{7E040D6A-81E8-420A-8891-859F128D8AB2}" dt="2022-09-08T02:45:25.494" v="154" actId="113"/>
          <ac:spMkLst>
            <pc:docMk/>
            <pc:sldMk cId="1898548170" sldId="460"/>
            <ac:spMk id="4" creationId="{EFC8E4EE-E32C-9744-9522-68C84B36D18E}"/>
          </ac:spMkLst>
        </pc:spChg>
        <pc:spChg chg="add del mod">
          <ac:chgData name="TAN Mei Yi [Harrisdale Senior High School]" userId="f9f029c9-d743-4d60-9f2c-e74bdec1ab07" providerId="ADAL" clId="{7E040D6A-81E8-420A-8891-859F128D8AB2}" dt="2022-09-08T02:47:30.693" v="180" actId="478"/>
          <ac:spMkLst>
            <pc:docMk/>
            <pc:sldMk cId="1898548170" sldId="460"/>
            <ac:spMk id="5" creationId="{8A48A8F5-6D84-7833-4302-BCE9BE43DD21}"/>
          </ac:spMkLst>
        </pc:spChg>
        <pc:spChg chg="add mod">
          <ac:chgData name="TAN Mei Yi [Harrisdale Senior High School]" userId="f9f029c9-d743-4d60-9f2c-e74bdec1ab07" providerId="ADAL" clId="{7E040D6A-81E8-420A-8891-859F128D8AB2}" dt="2022-09-08T03:36:51.926" v="232" actId="1076"/>
          <ac:spMkLst>
            <pc:docMk/>
            <pc:sldMk cId="1898548170" sldId="460"/>
            <ac:spMk id="6" creationId="{2AC24CA2-3991-78C5-6023-08B46BBF8297}"/>
          </ac:spMkLst>
        </pc:spChg>
        <pc:spChg chg="add mod">
          <ac:chgData name="TAN Mei Yi [Harrisdale Senior High School]" userId="f9f029c9-d743-4d60-9f2c-e74bdec1ab07" providerId="ADAL" clId="{7E040D6A-81E8-420A-8891-859F128D8AB2}" dt="2022-09-08T03:37:05.693" v="244" actId="1076"/>
          <ac:spMkLst>
            <pc:docMk/>
            <pc:sldMk cId="1898548170" sldId="460"/>
            <ac:spMk id="7" creationId="{ABE4AABB-6EB5-6EE3-9117-59DB867B8756}"/>
          </ac:spMkLst>
        </pc:spChg>
        <pc:spChg chg="add mod">
          <ac:chgData name="TAN Mei Yi [Harrisdale Senior High School]" userId="f9f029c9-d743-4d60-9f2c-e74bdec1ab07" providerId="ADAL" clId="{7E040D6A-81E8-420A-8891-859F128D8AB2}" dt="2022-09-08T03:37:16.946" v="254" actId="20577"/>
          <ac:spMkLst>
            <pc:docMk/>
            <pc:sldMk cId="1898548170" sldId="460"/>
            <ac:spMk id="8" creationId="{E1C1F498-A52B-92B3-F59A-6F15C51B6759}"/>
          </ac:spMkLst>
        </pc:spChg>
        <pc:spChg chg="add mod">
          <ac:chgData name="TAN Mei Yi [Harrisdale Senior High School]" userId="f9f029c9-d743-4d60-9f2c-e74bdec1ab07" providerId="ADAL" clId="{7E040D6A-81E8-420A-8891-859F128D8AB2}" dt="2022-09-08T03:37:41.798" v="267" actId="20577"/>
          <ac:spMkLst>
            <pc:docMk/>
            <pc:sldMk cId="1898548170" sldId="460"/>
            <ac:spMk id="9" creationId="{17A16865-1F22-5458-2856-B3533CD48445}"/>
          </ac:spMkLst>
        </pc:spChg>
        <pc:spChg chg="add del mod">
          <ac:chgData name="TAN Mei Yi [Harrisdale Senior High School]" userId="f9f029c9-d743-4d60-9f2c-e74bdec1ab07" providerId="ADAL" clId="{7E040D6A-81E8-420A-8891-859F128D8AB2}" dt="2022-09-08T03:38:05.337" v="279" actId="478"/>
          <ac:spMkLst>
            <pc:docMk/>
            <pc:sldMk cId="1898548170" sldId="460"/>
            <ac:spMk id="10" creationId="{FA25A89F-1FD2-DB23-A50E-E06496E31A2B}"/>
          </ac:spMkLst>
        </pc:spChg>
        <pc:spChg chg="add mod">
          <ac:chgData name="TAN Mei Yi [Harrisdale Senior High School]" userId="f9f029c9-d743-4d60-9f2c-e74bdec1ab07" providerId="ADAL" clId="{7E040D6A-81E8-420A-8891-859F128D8AB2}" dt="2022-09-08T03:38:18.946" v="290" actId="1076"/>
          <ac:spMkLst>
            <pc:docMk/>
            <pc:sldMk cId="1898548170" sldId="460"/>
            <ac:spMk id="11" creationId="{F0332DD2-6676-C309-26CD-346089055FE1}"/>
          </ac:spMkLst>
        </pc:spChg>
        <pc:spChg chg="add mod">
          <ac:chgData name="TAN Mei Yi [Harrisdale Senior High School]" userId="f9f029c9-d743-4d60-9f2c-e74bdec1ab07" providerId="ADAL" clId="{7E040D6A-81E8-420A-8891-859F128D8AB2}" dt="2022-09-08T03:38:32.141" v="295" actId="20577"/>
          <ac:spMkLst>
            <pc:docMk/>
            <pc:sldMk cId="1898548170" sldId="460"/>
            <ac:spMk id="12" creationId="{88914D08-440E-9BF9-3D4F-A2A936998F87}"/>
          </ac:spMkLst>
        </pc:spChg>
        <pc:inkChg chg="del">
          <ac:chgData name="TAN Mei Yi [Harrisdale Senior High School]" userId="f9f029c9-d743-4d60-9f2c-e74bdec1ab07" providerId="ADAL" clId="{7E040D6A-81E8-420A-8891-859F128D8AB2}" dt="2022-09-08T02:45:57.783" v="165" actId="478"/>
          <ac:inkMkLst>
            <pc:docMk/>
            <pc:sldMk cId="1898548170" sldId="460"/>
            <ac:inkMk id="17" creationId="{00000000-0000-0000-0000-000000000000}"/>
          </ac:inkMkLst>
        </pc:inkChg>
        <pc:inkChg chg="del mod">
          <ac:chgData name="TAN Mei Yi [Harrisdale Senior High School]" userId="f9f029c9-d743-4d60-9f2c-e74bdec1ab07" providerId="ADAL" clId="{7E040D6A-81E8-420A-8891-859F128D8AB2}" dt="2022-09-08T03:38:34.887" v="296" actId="478"/>
          <ac:inkMkLst>
            <pc:docMk/>
            <pc:sldMk cId="1898548170" sldId="460"/>
            <ac:inkMk id="36" creationId="{00000000-0000-0000-0000-000000000000}"/>
          </ac:inkMkLst>
        </pc:inkChg>
      </pc:sldChg>
      <pc:sldChg chg="addSp delSp modSp mod modAnim">
        <pc:chgData name="TAN Mei Yi [Harrisdale Senior High School]" userId="f9f029c9-d743-4d60-9f2c-e74bdec1ab07" providerId="ADAL" clId="{7E040D6A-81E8-420A-8891-859F128D8AB2}" dt="2022-09-08T03:46:50.927" v="480"/>
        <pc:sldMkLst>
          <pc:docMk/>
          <pc:sldMk cId="1008355428" sldId="464"/>
        </pc:sldMkLst>
        <pc:spChg chg="add mod">
          <ac:chgData name="TAN Mei Yi [Harrisdale Senior High School]" userId="f9f029c9-d743-4d60-9f2c-e74bdec1ab07" providerId="ADAL" clId="{7E040D6A-81E8-420A-8891-859F128D8AB2}" dt="2022-09-08T03:46:46.934" v="479" actId="1582"/>
          <ac:spMkLst>
            <pc:docMk/>
            <pc:sldMk cId="1008355428" sldId="464"/>
            <ac:spMk id="6" creationId="{543AFFF1-243D-24C9-66C8-D203386A8B88}"/>
          </ac:spMkLst>
        </pc:spChg>
        <pc:picChg chg="mod">
          <ac:chgData name="TAN Mei Yi [Harrisdale Senior High School]" userId="f9f029c9-d743-4d60-9f2c-e74bdec1ab07" providerId="ADAL" clId="{7E040D6A-81E8-420A-8891-859F128D8AB2}" dt="2022-09-08T03:46:33.610" v="477" actId="1076"/>
          <ac:picMkLst>
            <pc:docMk/>
            <pc:sldMk cId="1008355428" sldId="464"/>
            <ac:picMk id="3" creationId="{00000000-0000-0000-0000-000000000000}"/>
          </ac:picMkLst>
        </pc:picChg>
        <pc:picChg chg="del">
          <ac:chgData name="TAN Mei Yi [Harrisdale Senior High School]" userId="f9f029c9-d743-4d60-9f2c-e74bdec1ab07" providerId="ADAL" clId="{7E040D6A-81E8-420A-8891-859F128D8AB2}" dt="2022-09-08T03:42:02.828" v="402" actId="478"/>
          <ac:picMkLst>
            <pc:docMk/>
            <pc:sldMk cId="1008355428" sldId="464"/>
            <ac:picMk id="9" creationId="{00000000-0000-0000-0000-000000000000}"/>
          </ac:picMkLst>
        </pc:picChg>
        <pc:inkChg chg="add del">
          <ac:chgData name="TAN Mei Yi [Harrisdale Senior High School]" userId="f9f029c9-d743-4d60-9f2c-e74bdec1ab07" providerId="ADAL" clId="{7E040D6A-81E8-420A-8891-859F128D8AB2}" dt="2022-09-08T03:46:02.538" v="407" actId="9405"/>
          <ac:inkMkLst>
            <pc:docMk/>
            <pc:sldMk cId="1008355428" sldId="464"/>
            <ac:inkMk id="4" creationId="{E2E45981-E012-F5C3-5A50-64CBA6CFEE56}"/>
          </ac:inkMkLst>
        </pc:inkChg>
      </pc:sldChg>
      <pc:sldChg chg="addSp delSp modSp mod delAnim modAnim">
        <pc:chgData name="TAN Mei Yi [Harrisdale Senior High School]" userId="f9f029c9-d743-4d60-9f2c-e74bdec1ab07" providerId="ADAL" clId="{7E040D6A-81E8-420A-8891-859F128D8AB2}" dt="2022-09-08T03:41:31.721" v="401" actId="478"/>
        <pc:sldMkLst>
          <pc:docMk/>
          <pc:sldMk cId="2052746198" sldId="476"/>
        </pc:sldMkLst>
        <pc:spChg chg="mod">
          <ac:chgData name="TAN Mei Yi [Harrisdale Senior High School]" userId="f9f029c9-d743-4d60-9f2c-e74bdec1ab07" providerId="ADAL" clId="{7E040D6A-81E8-420A-8891-859F128D8AB2}" dt="2022-09-08T03:39:20.963" v="307" actId="20577"/>
          <ac:spMkLst>
            <pc:docMk/>
            <pc:sldMk cId="2052746198" sldId="476"/>
            <ac:spMk id="3" creationId="{6012AB9B-28B9-B544-9C9C-50C841AADD24}"/>
          </ac:spMkLst>
        </pc:spChg>
        <pc:spChg chg="del">
          <ac:chgData name="TAN Mei Yi [Harrisdale Senior High School]" userId="f9f029c9-d743-4d60-9f2c-e74bdec1ab07" providerId="ADAL" clId="{7E040D6A-81E8-420A-8891-859F128D8AB2}" dt="2022-09-08T03:39:02.064" v="298" actId="478"/>
          <ac:spMkLst>
            <pc:docMk/>
            <pc:sldMk cId="2052746198" sldId="476"/>
            <ac:spMk id="4" creationId="{EFC8E4EE-E32C-9744-9522-68C84B36D18E}"/>
          </ac:spMkLst>
        </pc:spChg>
        <pc:spChg chg="add del mod">
          <ac:chgData name="TAN Mei Yi [Harrisdale Senior High School]" userId="f9f029c9-d743-4d60-9f2c-e74bdec1ab07" providerId="ADAL" clId="{7E040D6A-81E8-420A-8891-859F128D8AB2}" dt="2022-09-08T03:39:05.164" v="300" actId="478"/>
          <ac:spMkLst>
            <pc:docMk/>
            <pc:sldMk cId="2052746198" sldId="476"/>
            <ac:spMk id="5" creationId="{0CA59598-39B4-923F-341C-7C8D370C56B4}"/>
          </ac:spMkLst>
        </pc:spChg>
        <pc:spChg chg="mod">
          <ac:chgData name="TAN Mei Yi [Harrisdale Senior High School]" userId="f9f029c9-d743-4d60-9f2c-e74bdec1ab07" providerId="ADAL" clId="{7E040D6A-81E8-420A-8891-859F128D8AB2}" dt="2022-09-08T03:41:18.487" v="392" actId="1076"/>
          <ac:spMkLst>
            <pc:docMk/>
            <pc:sldMk cId="2052746198" sldId="476"/>
            <ac:spMk id="6" creationId="{CE00FEAF-DDAB-1648-9F50-FF73641FDE81}"/>
          </ac:spMkLst>
        </pc:spChg>
        <pc:spChg chg="add mod">
          <ac:chgData name="TAN Mei Yi [Harrisdale Senior High School]" userId="f9f029c9-d743-4d60-9f2c-e74bdec1ab07" providerId="ADAL" clId="{7E040D6A-81E8-420A-8891-859F128D8AB2}" dt="2022-09-08T03:39:02.392" v="299"/>
          <ac:spMkLst>
            <pc:docMk/>
            <pc:sldMk cId="2052746198" sldId="476"/>
            <ac:spMk id="7" creationId="{E9C17ECC-266B-85C6-ABDF-7803591E494C}"/>
          </ac:spMkLst>
        </pc:spChg>
        <pc:spChg chg="add mod">
          <ac:chgData name="TAN Mei Yi [Harrisdale Senior High School]" userId="f9f029c9-d743-4d60-9f2c-e74bdec1ab07" providerId="ADAL" clId="{7E040D6A-81E8-420A-8891-859F128D8AB2}" dt="2022-09-08T03:39:02.392" v="299"/>
          <ac:spMkLst>
            <pc:docMk/>
            <pc:sldMk cId="2052746198" sldId="476"/>
            <ac:spMk id="8" creationId="{BD30C8E1-E13D-C072-2CD5-F4A827063237}"/>
          </ac:spMkLst>
        </pc:spChg>
        <pc:spChg chg="add mod">
          <ac:chgData name="TAN Mei Yi [Harrisdale Senior High School]" userId="f9f029c9-d743-4d60-9f2c-e74bdec1ab07" providerId="ADAL" clId="{7E040D6A-81E8-420A-8891-859F128D8AB2}" dt="2022-09-08T03:39:55.328" v="325" actId="20577"/>
          <ac:spMkLst>
            <pc:docMk/>
            <pc:sldMk cId="2052746198" sldId="476"/>
            <ac:spMk id="9" creationId="{02727E20-BDCC-16E0-FCEB-268B287773B6}"/>
          </ac:spMkLst>
        </pc:spChg>
        <pc:spChg chg="add mod">
          <ac:chgData name="TAN Mei Yi [Harrisdale Senior High School]" userId="f9f029c9-d743-4d60-9f2c-e74bdec1ab07" providerId="ADAL" clId="{7E040D6A-81E8-420A-8891-859F128D8AB2}" dt="2022-09-08T03:40:17.487" v="349" actId="1076"/>
          <ac:spMkLst>
            <pc:docMk/>
            <pc:sldMk cId="2052746198" sldId="476"/>
            <ac:spMk id="10" creationId="{959ED5D9-0641-6968-37A9-32FDD7C50D78}"/>
          </ac:spMkLst>
        </pc:spChg>
        <pc:spChg chg="add mod">
          <ac:chgData name="TAN Mei Yi [Harrisdale Senior High School]" userId="f9f029c9-d743-4d60-9f2c-e74bdec1ab07" providerId="ADAL" clId="{7E040D6A-81E8-420A-8891-859F128D8AB2}" dt="2022-09-08T03:40:23.994" v="356" actId="20577"/>
          <ac:spMkLst>
            <pc:docMk/>
            <pc:sldMk cId="2052746198" sldId="476"/>
            <ac:spMk id="11" creationId="{EE32C3DC-B8E6-3E8B-B1F9-746927FC3F78}"/>
          </ac:spMkLst>
        </pc:spChg>
        <pc:spChg chg="add mod">
          <ac:chgData name="TAN Mei Yi [Harrisdale Senior High School]" userId="f9f029c9-d743-4d60-9f2c-e74bdec1ab07" providerId="ADAL" clId="{7E040D6A-81E8-420A-8891-859F128D8AB2}" dt="2022-09-08T03:41:22.168" v="394" actId="20577"/>
          <ac:spMkLst>
            <pc:docMk/>
            <pc:sldMk cId="2052746198" sldId="476"/>
            <ac:spMk id="12" creationId="{101A3872-6342-1B08-D277-64F4B2C0E7F9}"/>
          </ac:spMkLst>
        </pc:spChg>
        <pc:spChg chg="add mod">
          <ac:chgData name="TAN Mei Yi [Harrisdale Senior High School]" userId="f9f029c9-d743-4d60-9f2c-e74bdec1ab07" providerId="ADAL" clId="{7E040D6A-81E8-420A-8891-859F128D8AB2}" dt="2022-09-08T03:41:29.700" v="400" actId="20577"/>
          <ac:spMkLst>
            <pc:docMk/>
            <pc:sldMk cId="2052746198" sldId="476"/>
            <ac:spMk id="13" creationId="{D665BCAD-60E5-165D-F6B4-EC6B946E6F86}"/>
          </ac:spMkLst>
        </pc:spChg>
        <pc:spChg chg="add del mod">
          <ac:chgData name="TAN Mei Yi [Harrisdale Senior High School]" userId="f9f029c9-d743-4d60-9f2c-e74bdec1ab07" providerId="ADAL" clId="{7E040D6A-81E8-420A-8891-859F128D8AB2}" dt="2022-09-08T03:41:27.121" v="396" actId="478"/>
          <ac:spMkLst>
            <pc:docMk/>
            <pc:sldMk cId="2052746198" sldId="476"/>
            <ac:spMk id="14" creationId="{05F371E4-92FB-34A0-68AF-8ED4A47183CB}"/>
          </ac:spMkLst>
        </pc:spChg>
        <pc:inkChg chg="del mod">
          <ac:chgData name="TAN Mei Yi [Harrisdale Senior High School]" userId="f9f029c9-d743-4d60-9f2c-e74bdec1ab07" providerId="ADAL" clId="{7E040D6A-81E8-420A-8891-859F128D8AB2}" dt="2022-09-08T03:40:32.532" v="359" actId="478"/>
          <ac:inkMkLst>
            <pc:docMk/>
            <pc:sldMk cId="2052746198" sldId="476"/>
            <ac:inkMk id="53" creationId="{00000000-0000-0000-0000-000000000000}"/>
          </ac:inkMkLst>
        </pc:inkChg>
        <pc:inkChg chg="del mod">
          <ac:chgData name="TAN Mei Yi [Harrisdale Senior High School]" userId="f9f029c9-d743-4d60-9f2c-e74bdec1ab07" providerId="ADAL" clId="{7E040D6A-81E8-420A-8891-859F128D8AB2}" dt="2022-09-08T03:41:31.721" v="401" actId="478"/>
          <ac:inkMkLst>
            <pc:docMk/>
            <pc:sldMk cId="2052746198" sldId="476"/>
            <ac:inkMk id="76" creationId="{00000000-0000-0000-0000-000000000000}"/>
          </ac:inkMkLst>
        </pc:inkChg>
        <pc:inkChg chg="del">
          <ac:chgData name="TAN Mei Yi [Harrisdale Senior High School]" userId="f9f029c9-d743-4d60-9f2c-e74bdec1ab07" providerId="ADAL" clId="{7E040D6A-81E8-420A-8891-859F128D8AB2}" dt="2022-09-08T03:40:34.821" v="360" actId="478"/>
          <ac:inkMkLst>
            <pc:docMk/>
            <pc:sldMk cId="2052746198" sldId="476"/>
            <ac:inkMk id="88" creationId="{00000000-0000-0000-0000-000000000000}"/>
          </ac:inkMkLst>
        </pc:inkChg>
      </pc:sldChg>
    </pc:docChg>
  </pc:docChgLst>
  <pc:docChgLst>
    <pc:chgData name="TAN Mei Yi [Harrisdale Senior High School]" userId="f9f029c9-d743-4d60-9f2c-e74bdec1ab07" providerId="ADAL" clId="{3281FD78-146A-429D-AB57-320D41FD5084}"/>
    <pc:docChg chg="undo custSel addSld delSld modSld sldOrd">
      <pc:chgData name="TAN Mei Yi [Harrisdale Senior High School]" userId="f9f029c9-d743-4d60-9f2c-e74bdec1ab07" providerId="ADAL" clId="{3281FD78-146A-429D-AB57-320D41FD5084}" dt="2023-06-11T04:42:25.057" v="1581" actId="1076"/>
      <pc:docMkLst>
        <pc:docMk/>
      </pc:docMkLst>
      <pc:sldChg chg="modSp add mod modAnim">
        <pc:chgData name="TAN Mei Yi [Harrisdale Senior High School]" userId="f9f029c9-d743-4d60-9f2c-e74bdec1ab07" providerId="ADAL" clId="{3281FD78-146A-429D-AB57-320D41FD5084}" dt="2023-06-09T00:32:30.052" v="175" actId="208"/>
        <pc:sldMkLst>
          <pc:docMk/>
          <pc:sldMk cId="430791497" sldId="258"/>
        </pc:sldMkLst>
        <pc:spChg chg="mod">
          <ac:chgData name="TAN Mei Yi [Harrisdale Senior High School]" userId="f9f029c9-d743-4d60-9f2c-e74bdec1ab07" providerId="ADAL" clId="{3281FD78-146A-429D-AB57-320D41FD5084}" dt="2023-06-09T00:32:09.069" v="173" actId="122"/>
          <ac:spMkLst>
            <pc:docMk/>
            <pc:sldMk cId="430791497" sldId="258"/>
            <ac:spMk id="3" creationId="{00000000-0000-0000-0000-000000000000}"/>
          </ac:spMkLst>
        </pc:spChg>
        <pc:spChg chg="mod">
          <ac:chgData name="TAN Mei Yi [Harrisdale Senior High School]" userId="f9f029c9-d743-4d60-9f2c-e74bdec1ab07" providerId="ADAL" clId="{3281FD78-146A-429D-AB57-320D41FD5084}" dt="2023-06-09T00:32:30.052" v="175" actId="208"/>
          <ac:spMkLst>
            <pc:docMk/>
            <pc:sldMk cId="430791497" sldId="258"/>
            <ac:spMk id="6" creationId="{D2D5025C-072E-4BE5-BE71-2AC236FCB75D}"/>
          </ac:spMkLst>
        </pc:spChg>
      </pc:sldChg>
      <pc:sldChg chg="addSp modSp add mod modAnim">
        <pc:chgData name="TAN Mei Yi [Harrisdale Senior High School]" userId="f9f029c9-d743-4d60-9f2c-e74bdec1ab07" providerId="ADAL" clId="{3281FD78-146A-429D-AB57-320D41FD5084}" dt="2023-06-09T00:35:18.339" v="194"/>
        <pc:sldMkLst>
          <pc:docMk/>
          <pc:sldMk cId="3727595002" sldId="259"/>
        </pc:sldMkLst>
        <pc:spChg chg="add mod">
          <ac:chgData name="TAN Mei Yi [Harrisdale Senior High School]" userId="f9f029c9-d743-4d60-9f2c-e74bdec1ab07" providerId="ADAL" clId="{3281FD78-146A-429D-AB57-320D41FD5084}" dt="2023-06-09T00:34:37.761" v="187" actId="14100"/>
          <ac:spMkLst>
            <pc:docMk/>
            <pc:sldMk cId="3727595002" sldId="259"/>
            <ac:spMk id="2" creationId="{A694871F-7604-9E06-77CE-08795B678D0B}"/>
          </ac:spMkLst>
        </pc:spChg>
        <pc:spChg chg="add mod">
          <ac:chgData name="TAN Mei Yi [Harrisdale Senior High School]" userId="f9f029c9-d743-4d60-9f2c-e74bdec1ab07" providerId="ADAL" clId="{3281FD78-146A-429D-AB57-320D41FD5084}" dt="2023-06-09T00:34:48.506" v="189" actId="1076"/>
          <ac:spMkLst>
            <pc:docMk/>
            <pc:sldMk cId="3727595002" sldId="259"/>
            <ac:spMk id="5" creationId="{ECC9EC90-8325-8C24-E2D8-B1DFB7007011}"/>
          </ac:spMkLst>
        </pc:spChg>
        <pc:spChg chg="add mod">
          <ac:chgData name="TAN Mei Yi [Harrisdale Senior High School]" userId="f9f029c9-d743-4d60-9f2c-e74bdec1ab07" providerId="ADAL" clId="{3281FD78-146A-429D-AB57-320D41FD5084}" dt="2023-06-09T00:34:53.658" v="191" actId="1076"/>
          <ac:spMkLst>
            <pc:docMk/>
            <pc:sldMk cId="3727595002" sldId="259"/>
            <ac:spMk id="6" creationId="{A579AF0B-B89A-3AE4-794F-07D10E10A23D}"/>
          </ac:spMkLst>
        </pc:spChg>
        <pc:spChg chg="mod">
          <ac:chgData name="TAN Mei Yi [Harrisdale Senior High School]" userId="f9f029c9-d743-4d60-9f2c-e74bdec1ab07" providerId="ADAL" clId="{3281FD78-146A-429D-AB57-320D41FD5084}" dt="2023-06-09T00:32:38.152" v="177" actId="208"/>
          <ac:spMkLst>
            <pc:docMk/>
            <pc:sldMk cId="3727595002" sldId="259"/>
            <ac:spMk id="9" creationId="{BDD53A4E-4E2E-4F90-A19F-846C230ABAD1}"/>
          </ac:spMkLst>
        </pc:spChg>
        <pc:graphicFrameChg chg="modGraphic">
          <ac:chgData name="TAN Mei Yi [Harrisdale Senior High School]" userId="f9f029c9-d743-4d60-9f2c-e74bdec1ab07" providerId="ADAL" clId="{3281FD78-146A-429D-AB57-320D41FD5084}" dt="2023-06-09T00:25:59.509" v="82" actId="12385"/>
          <ac:graphicFrameMkLst>
            <pc:docMk/>
            <pc:sldMk cId="3727595002" sldId="259"/>
            <ac:graphicFrameMk id="4" creationId="{00000000-0000-0000-0000-000000000000}"/>
          </ac:graphicFrameMkLst>
        </pc:graphicFrameChg>
        <pc:graphicFrameChg chg="modGraphic">
          <ac:chgData name="TAN Mei Yi [Harrisdale Senior High School]" userId="f9f029c9-d743-4d60-9f2c-e74bdec1ab07" providerId="ADAL" clId="{3281FD78-146A-429D-AB57-320D41FD5084}" dt="2023-06-09T00:26:23.018" v="83" actId="12385"/>
          <ac:graphicFrameMkLst>
            <pc:docMk/>
            <pc:sldMk cId="3727595002" sldId="259"/>
            <ac:graphicFrameMk id="7" creationId="{00000000-0000-0000-0000-000000000000}"/>
          </ac:graphicFrameMkLst>
        </pc:graphicFrameChg>
        <pc:graphicFrameChg chg="modGraphic">
          <ac:chgData name="TAN Mei Yi [Harrisdale Senior High School]" userId="f9f029c9-d743-4d60-9f2c-e74bdec1ab07" providerId="ADAL" clId="{3281FD78-146A-429D-AB57-320D41FD5084}" dt="2023-06-09T00:26:40.985" v="84" actId="12385"/>
          <ac:graphicFrameMkLst>
            <pc:docMk/>
            <pc:sldMk cId="3727595002" sldId="259"/>
            <ac:graphicFrameMk id="8" creationId="{00000000-0000-0000-0000-000000000000}"/>
          </ac:graphicFrameMkLst>
        </pc:graphicFrameChg>
      </pc:sldChg>
      <pc:sldChg chg="modSp add mod modAnim">
        <pc:chgData name="TAN Mei Yi [Harrisdale Senior High School]" userId="f9f029c9-d743-4d60-9f2c-e74bdec1ab07" providerId="ADAL" clId="{3281FD78-146A-429D-AB57-320D41FD5084}" dt="2023-06-09T02:25:26.059" v="299" actId="20577"/>
        <pc:sldMkLst>
          <pc:docMk/>
          <pc:sldMk cId="4082485183" sldId="260"/>
        </pc:sldMkLst>
        <pc:spChg chg="mod">
          <ac:chgData name="TAN Mei Yi [Harrisdale Senior High School]" userId="f9f029c9-d743-4d60-9f2c-e74bdec1ab07" providerId="ADAL" clId="{3281FD78-146A-429D-AB57-320D41FD5084}" dt="2023-06-09T02:25:26.059" v="299" actId="20577"/>
          <ac:spMkLst>
            <pc:docMk/>
            <pc:sldMk cId="4082485183" sldId="260"/>
            <ac:spMk id="3" creationId="{00000000-0000-0000-0000-000000000000}"/>
          </ac:spMkLst>
        </pc:spChg>
        <pc:spChg chg="mod">
          <ac:chgData name="TAN Mei Yi [Harrisdale Senior High School]" userId="f9f029c9-d743-4d60-9f2c-e74bdec1ab07" providerId="ADAL" clId="{3281FD78-146A-429D-AB57-320D41FD5084}" dt="2023-06-09T01:58:57.318" v="196" actId="208"/>
          <ac:spMkLst>
            <pc:docMk/>
            <pc:sldMk cId="4082485183" sldId="260"/>
            <ac:spMk id="6" creationId="{35A316C1-4478-4D95-806E-261753177318}"/>
          </ac:spMkLst>
        </pc:spChg>
      </pc:sldChg>
      <pc:sldChg chg="modSp add mod modAnim">
        <pc:chgData name="TAN Mei Yi [Harrisdale Senior High School]" userId="f9f029c9-d743-4d60-9f2c-e74bdec1ab07" providerId="ADAL" clId="{3281FD78-146A-429D-AB57-320D41FD5084}" dt="2023-06-11T04:19:06.848" v="736"/>
        <pc:sldMkLst>
          <pc:docMk/>
          <pc:sldMk cId="581592662" sldId="261"/>
        </pc:sldMkLst>
        <pc:spChg chg="mod">
          <ac:chgData name="TAN Mei Yi [Harrisdale Senior High School]" userId="f9f029c9-d743-4d60-9f2c-e74bdec1ab07" providerId="ADAL" clId="{3281FD78-146A-429D-AB57-320D41FD5084}" dt="2023-06-11T04:18:52.772" v="734" actId="20577"/>
          <ac:spMkLst>
            <pc:docMk/>
            <pc:sldMk cId="581592662" sldId="261"/>
            <ac:spMk id="3" creationId="{00000000-0000-0000-0000-000000000000}"/>
          </ac:spMkLst>
        </pc:spChg>
        <pc:spChg chg="mod">
          <ac:chgData name="TAN Mei Yi [Harrisdale Senior High School]" userId="f9f029c9-d743-4d60-9f2c-e74bdec1ab07" providerId="ADAL" clId="{3281FD78-146A-429D-AB57-320D41FD5084}" dt="2023-06-09T02:24:11.512" v="289" actId="208"/>
          <ac:spMkLst>
            <pc:docMk/>
            <pc:sldMk cId="581592662" sldId="261"/>
            <ac:spMk id="6" creationId="{FF5173A7-CBA0-4AE7-927F-75E083C15AA0}"/>
          </ac:spMkLst>
        </pc:spChg>
      </pc:sldChg>
      <pc:sldChg chg="add del">
        <pc:chgData name="TAN Mei Yi [Harrisdale Senior High School]" userId="f9f029c9-d743-4d60-9f2c-e74bdec1ab07" providerId="ADAL" clId="{3281FD78-146A-429D-AB57-320D41FD5084}" dt="2023-06-09T02:20:41.385" v="267" actId="47"/>
        <pc:sldMkLst>
          <pc:docMk/>
          <pc:sldMk cId="834650200" sldId="263"/>
        </pc:sldMkLst>
      </pc:sldChg>
      <pc:sldChg chg="del">
        <pc:chgData name="TAN Mei Yi [Harrisdale Senior High School]" userId="f9f029c9-d743-4d60-9f2c-e74bdec1ab07" providerId="ADAL" clId="{3281FD78-146A-429D-AB57-320D41FD5084}" dt="2023-06-09T02:21:22.805" v="270" actId="47"/>
        <pc:sldMkLst>
          <pc:docMk/>
          <pc:sldMk cId="2036594569" sldId="264"/>
        </pc:sldMkLst>
      </pc:sldChg>
      <pc:sldChg chg="modSp add mod modAnim">
        <pc:chgData name="TAN Mei Yi [Harrisdale Senior High School]" userId="f9f029c9-d743-4d60-9f2c-e74bdec1ab07" providerId="ADAL" clId="{3281FD78-146A-429D-AB57-320D41FD5084}" dt="2023-06-11T04:25:36.412" v="950"/>
        <pc:sldMkLst>
          <pc:docMk/>
          <pc:sldMk cId="3732750732" sldId="265"/>
        </pc:sldMkLst>
        <pc:spChg chg="mod">
          <ac:chgData name="TAN Mei Yi [Harrisdale Senior High School]" userId="f9f029c9-d743-4d60-9f2c-e74bdec1ab07" providerId="ADAL" clId="{3281FD78-146A-429D-AB57-320D41FD5084}" dt="2023-06-11T04:25:21.373" v="947" actId="120"/>
          <ac:spMkLst>
            <pc:docMk/>
            <pc:sldMk cId="3732750732" sldId="265"/>
            <ac:spMk id="3" creationId="{00000000-0000-0000-0000-000000000000}"/>
          </ac:spMkLst>
        </pc:spChg>
        <pc:spChg chg="mod">
          <ac:chgData name="TAN Mei Yi [Harrisdale Senior High School]" userId="f9f029c9-d743-4d60-9f2c-e74bdec1ab07" providerId="ADAL" clId="{3281FD78-146A-429D-AB57-320D41FD5084}" dt="2023-06-09T02:24:17.341" v="291" actId="208"/>
          <ac:spMkLst>
            <pc:docMk/>
            <pc:sldMk cId="3732750732" sldId="265"/>
            <ac:spMk id="6" creationId="{25EDD368-A17C-4329-AD75-AC52F0985AE6}"/>
          </ac:spMkLst>
        </pc:spChg>
      </pc:sldChg>
      <pc:sldChg chg="addSp modSp add mod modAnim">
        <pc:chgData name="TAN Mei Yi [Harrisdale Senior High School]" userId="f9f029c9-d743-4d60-9f2c-e74bdec1ab07" providerId="ADAL" clId="{3281FD78-146A-429D-AB57-320D41FD5084}" dt="2023-06-11T04:29:36.606" v="1146" actId="20577"/>
        <pc:sldMkLst>
          <pc:docMk/>
          <pc:sldMk cId="2808648982" sldId="266"/>
        </pc:sldMkLst>
        <pc:spChg chg="add mod">
          <ac:chgData name="TAN Mei Yi [Harrisdale Senior High School]" userId="f9f029c9-d743-4d60-9f2c-e74bdec1ab07" providerId="ADAL" clId="{3281FD78-146A-429D-AB57-320D41FD5084}" dt="2023-06-11T04:27:02.388" v="977" actId="1076"/>
          <ac:spMkLst>
            <pc:docMk/>
            <pc:sldMk cId="2808648982" sldId="266"/>
            <ac:spMk id="2" creationId="{F66376C9-2B27-864A-FA59-E84EE1D022E7}"/>
          </ac:spMkLst>
        </pc:spChg>
        <pc:spChg chg="mod">
          <ac:chgData name="TAN Mei Yi [Harrisdale Senior High School]" userId="f9f029c9-d743-4d60-9f2c-e74bdec1ab07" providerId="ADAL" clId="{3281FD78-146A-429D-AB57-320D41FD5084}" dt="2023-06-11T04:26:22.060" v="957" actId="20577"/>
          <ac:spMkLst>
            <pc:docMk/>
            <pc:sldMk cId="2808648982" sldId="266"/>
            <ac:spMk id="3" creationId="{00000000-0000-0000-0000-000000000000}"/>
          </ac:spMkLst>
        </pc:spChg>
        <pc:spChg chg="add mod">
          <ac:chgData name="TAN Mei Yi [Harrisdale Senior High School]" userId="f9f029c9-d743-4d60-9f2c-e74bdec1ab07" providerId="ADAL" clId="{3281FD78-146A-429D-AB57-320D41FD5084}" dt="2023-06-11T04:27:18.754" v="1000" actId="1076"/>
          <ac:spMkLst>
            <pc:docMk/>
            <pc:sldMk cId="2808648982" sldId="266"/>
            <ac:spMk id="4" creationId="{F91B7DC3-6301-E8DA-DB6E-2AF53F49CCC8}"/>
          </ac:spMkLst>
        </pc:spChg>
        <pc:spChg chg="add mod">
          <ac:chgData name="TAN Mei Yi [Harrisdale Senior High School]" userId="f9f029c9-d743-4d60-9f2c-e74bdec1ab07" providerId="ADAL" clId="{3281FD78-146A-429D-AB57-320D41FD5084}" dt="2023-06-11T04:27:57.756" v="1038" actId="20577"/>
          <ac:spMkLst>
            <pc:docMk/>
            <pc:sldMk cId="2808648982" sldId="266"/>
            <ac:spMk id="5" creationId="{373B7B4E-6087-BDAB-D3C5-6A44234D3E8B}"/>
          </ac:spMkLst>
        </pc:spChg>
        <pc:spChg chg="mod">
          <ac:chgData name="TAN Mei Yi [Harrisdale Senior High School]" userId="f9f029c9-d743-4d60-9f2c-e74bdec1ab07" providerId="ADAL" clId="{3281FD78-146A-429D-AB57-320D41FD5084}" dt="2023-06-09T02:24:24.289" v="293" actId="208"/>
          <ac:spMkLst>
            <pc:docMk/>
            <pc:sldMk cId="2808648982" sldId="266"/>
            <ac:spMk id="6" creationId="{FBB51BA2-0B45-43FD-98F5-41A645941155}"/>
          </ac:spMkLst>
        </pc:spChg>
        <pc:spChg chg="add mod">
          <ac:chgData name="TAN Mei Yi [Harrisdale Senior High School]" userId="f9f029c9-d743-4d60-9f2c-e74bdec1ab07" providerId="ADAL" clId="{3281FD78-146A-429D-AB57-320D41FD5084}" dt="2023-06-11T04:28:38.433" v="1068" actId="20577"/>
          <ac:spMkLst>
            <pc:docMk/>
            <pc:sldMk cId="2808648982" sldId="266"/>
            <ac:spMk id="7" creationId="{CC399135-6DC4-33F2-CFA3-E349A67CBC27}"/>
          </ac:spMkLst>
        </pc:spChg>
        <pc:spChg chg="add mod">
          <ac:chgData name="TAN Mei Yi [Harrisdale Senior High School]" userId="f9f029c9-d743-4d60-9f2c-e74bdec1ab07" providerId="ADAL" clId="{3281FD78-146A-429D-AB57-320D41FD5084}" dt="2023-06-11T04:29:08.443" v="1120" actId="20577"/>
          <ac:spMkLst>
            <pc:docMk/>
            <pc:sldMk cId="2808648982" sldId="266"/>
            <ac:spMk id="8" creationId="{78F847F8-C0F9-7572-021D-8742C1FB76B2}"/>
          </ac:spMkLst>
        </pc:spChg>
        <pc:spChg chg="add mod">
          <ac:chgData name="TAN Mei Yi [Harrisdale Senior High School]" userId="f9f029c9-d743-4d60-9f2c-e74bdec1ab07" providerId="ADAL" clId="{3281FD78-146A-429D-AB57-320D41FD5084}" dt="2023-06-11T04:29:36.606" v="1146" actId="20577"/>
          <ac:spMkLst>
            <pc:docMk/>
            <pc:sldMk cId="2808648982" sldId="266"/>
            <ac:spMk id="9" creationId="{CF544B69-E6D0-9766-AF60-83C96169DCFA}"/>
          </ac:spMkLst>
        </pc:spChg>
      </pc:sldChg>
      <pc:sldChg chg="del">
        <pc:chgData name="TAN Mei Yi [Harrisdale Senior High School]" userId="f9f029c9-d743-4d60-9f2c-e74bdec1ab07" providerId="ADAL" clId="{3281FD78-146A-429D-AB57-320D41FD5084}" dt="2023-06-09T02:21:22.805" v="270" actId="47"/>
        <pc:sldMkLst>
          <pc:docMk/>
          <pc:sldMk cId="2027347139" sldId="268"/>
        </pc:sldMkLst>
      </pc:sldChg>
      <pc:sldChg chg="del">
        <pc:chgData name="TAN Mei Yi [Harrisdale Senior High School]" userId="f9f029c9-d743-4d60-9f2c-e74bdec1ab07" providerId="ADAL" clId="{3281FD78-146A-429D-AB57-320D41FD5084}" dt="2023-06-09T02:21:22.805" v="270" actId="47"/>
        <pc:sldMkLst>
          <pc:docMk/>
          <pc:sldMk cId="4271663044" sldId="269"/>
        </pc:sldMkLst>
      </pc:sldChg>
      <pc:sldChg chg="del">
        <pc:chgData name="TAN Mei Yi [Harrisdale Senior High School]" userId="f9f029c9-d743-4d60-9f2c-e74bdec1ab07" providerId="ADAL" clId="{3281FD78-146A-429D-AB57-320D41FD5084}" dt="2023-06-09T02:21:22.805" v="270" actId="47"/>
        <pc:sldMkLst>
          <pc:docMk/>
          <pc:sldMk cId="3089165907" sldId="270"/>
        </pc:sldMkLst>
      </pc:sldChg>
      <pc:sldChg chg="del">
        <pc:chgData name="TAN Mei Yi [Harrisdale Senior High School]" userId="f9f029c9-d743-4d60-9f2c-e74bdec1ab07" providerId="ADAL" clId="{3281FD78-146A-429D-AB57-320D41FD5084}" dt="2023-06-09T02:21:22.805" v="270" actId="47"/>
        <pc:sldMkLst>
          <pc:docMk/>
          <pc:sldMk cId="3257440094" sldId="271"/>
        </pc:sldMkLst>
      </pc:sldChg>
      <pc:sldChg chg="del">
        <pc:chgData name="TAN Mei Yi [Harrisdale Senior High School]" userId="f9f029c9-d743-4d60-9f2c-e74bdec1ab07" providerId="ADAL" clId="{3281FD78-146A-429D-AB57-320D41FD5084}" dt="2023-06-09T02:21:22.805" v="270" actId="47"/>
        <pc:sldMkLst>
          <pc:docMk/>
          <pc:sldMk cId="1719514491" sldId="272"/>
        </pc:sldMkLst>
      </pc:sldChg>
      <pc:sldChg chg="del">
        <pc:chgData name="TAN Mei Yi [Harrisdale Senior High School]" userId="f9f029c9-d743-4d60-9f2c-e74bdec1ab07" providerId="ADAL" clId="{3281FD78-146A-429D-AB57-320D41FD5084}" dt="2023-06-09T02:21:22.805" v="270" actId="47"/>
        <pc:sldMkLst>
          <pc:docMk/>
          <pc:sldMk cId="1244387744" sldId="273"/>
        </pc:sldMkLst>
      </pc:sldChg>
      <pc:sldChg chg="del">
        <pc:chgData name="TAN Mei Yi [Harrisdale Senior High School]" userId="f9f029c9-d743-4d60-9f2c-e74bdec1ab07" providerId="ADAL" clId="{3281FD78-146A-429D-AB57-320D41FD5084}" dt="2023-06-09T02:21:22.805" v="270" actId="47"/>
        <pc:sldMkLst>
          <pc:docMk/>
          <pc:sldMk cId="3108480479" sldId="274"/>
        </pc:sldMkLst>
      </pc:sldChg>
      <pc:sldChg chg="del">
        <pc:chgData name="TAN Mei Yi [Harrisdale Senior High School]" userId="f9f029c9-d743-4d60-9f2c-e74bdec1ab07" providerId="ADAL" clId="{3281FD78-146A-429D-AB57-320D41FD5084}" dt="2023-06-09T02:21:22.805" v="270" actId="47"/>
        <pc:sldMkLst>
          <pc:docMk/>
          <pc:sldMk cId="2889892468" sldId="275"/>
        </pc:sldMkLst>
      </pc:sldChg>
      <pc:sldChg chg="del">
        <pc:chgData name="TAN Mei Yi [Harrisdale Senior High School]" userId="f9f029c9-d743-4d60-9f2c-e74bdec1ab07" providerId="ADAL" clId="{3281FD78-146A-429D-AB57-320D41FD5084}" dt="2023-06-09T02:21:22.805" v="270" actId="47"/>
        <pc:sldMkLst>
          <pc:docMk/>
          <pc:sldMk cId="1100606733" sldId="276"/>
        </pc:sldMkLst>
      </pc:sldChg>
      <pc:sldChg chg="del">
        <pc:chgData name="TAN Mei Yi [Harrisdale Senior High School]" userId="f9f029c9-d743-4d60-9f2c-e74bdec1ab07" providerId="ADAL" clId="{3281FD78-146A-429D-AB57-320D41FD5084}" dt="2023-06-09T02:21:22.805" v="270" actId="47"/>
        <pc:sldMkLst>
          <pc:docMk/>
          <pc:sldMk cId="3888205515" sldId="277"/>
        </pc:sldMkLst>
      </pc:sldChg>
      <pc:sldChg chg="del">
        <pc:chgData name="TAN Mei Yi [Harrisdale Senior High School]" userId="f9f029c9-d743-4d60-9f2c-e74bdec1ab07" providerId="ADAL" clId="{3281FD78-146A-429D-AB57-320D41FD5084}" dt="2023-06-09T02:21:22.805" v="270" actId="47"/>
        <pc:sldMkLst>
          <pc:docMk/>
          <pc:sldMk cId="4144608570" sldId="278"/>
        </pc:sldMkLst>
      </pc:sldChg>
      <pc:sldChg chg="del">
        <pc:chgData name="TAN Mei Yi [Harrisdale Senior High School]" userId="f9f029c9-d743-4d60-9f2c-e74bdec1ab07" providerId="ADAL" clId="{3281FD78-146A-429D-AB57-320D41FD5084}" dt="2023-06-09T02:21:22.805" v="270" actId="47"/>
        <pc:sldMkLst>
          <pc:docMk/>
          <pc:sldMk cId="248822112" sldId="279"/>
        </pc:sldMkLst>
      </pc:sldChg>
      <pc:sldChg chg="del">
        <pc:chgData name="TAN Mei Yi [Harrisdale Senior High School]" userId="f9f029c9-d743-4d60-9f2c-e74bdec1ab07" providerId="ADAL" clId="{3281FD78-146A-429D-AB57-320D41FD5084}" dt="2023-06-09T02:21:22.805" v="270" actId="47"/>
        <pc:sldMkLst>
          <pc:docMk/>
          <pc:sldMk cId="1354144740" sldId="280"/>
        </pc:sldMkLst>
      </pc:sldChg>
      <pc:sldChg chg="del">
        <pc:chgData name="TAN Mei Yi [Harrisdale Senior High School]" userId="f9f029c9-d743-4d60-9f2c-e74bdec1ab07" providerId="ADAL" clId="{3281FD78-146A-429D-AB57-320D41FD5084}" dt="2023-06-09T02:21:22.805" v="270" actId="47"/>
        <pc:sldMkLst>
          <pc:docMk/>
          <pc:sldMk cId="3996385537" sldId="282"/>
        </pc:sldMkLst>
      </pc:sldChg>
      <pc:sldChg chg="del">
        <pc:chgData name="TAN Mei Yi [Harrisdale Senior High School]" userId="f9f029c9-d743-4d60-9f2c-e74bdec1ab07" providerId="ADAL" clId="{3281FD78-146A-429D-AB57-320D41FD5084}" dt="2023-06-09T02:21:22.805" v="270" actId="47"/>
        <pc:sldMkLst>
          <pc:docMk/>
          <pc:sldMk cId="3777607284" sldId="283"/>
        </pc:sldMkLst>
      </pc:sldChg>
      <pc:sldChg chg="del">
        <pc:chgData name="TAN Mei Yi [Harrisdale Senior High School]" userId="f9f029c9-d743-4d60-9f2c-e74bdec1ab07" providerId="ADAL" clId="{3281FD78-146A-429D-AB57-320D41FD5084}" dt="2023-06-09T02:21:22.805" v="270" actId="47"/>
        <pc:sldMkLst>
          <pc:docMk/>
          <pc:sldMk cId="4231162823" sldId="284"/>
        </pc:sldMkLst>
      </pc:sldChg>
      <pc:sldChg chg="modSp mod">
        <pc:chgData name="TAN Mei Yi [Harrisdale Senior High School]" userId="f9f029c9-d743-4d60-9f2c-e74bdec1ab07" providerId="ADAL" clId="{3281FD78-146A-429D-AB57-320D41FD5084}" dt="2023-06-11T04:34:27.196" v="1174" actId="20577"/>
        <pc:sldMkLst>
          <pc:docMk/>
          <pc:sldMk cId="3000480193" sldId="288"/>
        </pc:sldMkLst>
        <pc:spChg chg="mod">
          <ac:chgData name="TAN Mei Yi [Harrisdale Senior High School]" userId="f9f029c9-d743-4d60-9f2c-e74bdec1ab07" providerId="ADAL" clId="{3281FD78-146A-429D-AB57-320D41FD5084}" dt="2023-06-11T04:34:27.196" v="1174" actId="20577"/>
          <ac:spMkLst>
            <pc:docMk/>
            <pc:sldMk cId="3000480193" sldId="288"/>
            <ac:spMk id="5" creationId="{00000000-0000-0000-0000-000000000000}"/>
          </ac:spMkLst>
        </pc:spChg>
      </pc:sldChg>
      <pc:sldChg chg="modSp mod">
        <pc:chgData name="TAN Mei Yi [Harrisdale Senior High School]" userId="f9f029c9-d743-4d60-9f2c-e74bdec1ab07" providerId="ADAL" clId="{3281FD78-146A-429D-AB57-320D41FD5084}" dt="2023-06-09T00:25:05.105" v="80" actId="20577"/>
        <pc:sldMkLst>
          <pc:docMk/>
          <pc:sldMk cId="2226349418" sldId="292"/>
        </pc:sldMkLst>
        <pc:spChg chg="mod">
          <ac:chgData name="TAN Mei Yi [Harrisdale Senior High School]" userId="f9f029c9-d743-4d60-9f2c-e74bdec1ab07" providerId="ADAL" clId="{3281FD78-146A-429D-AB57-320D41FD5084}" dt="2023-06-09T00:24:42.307" v="7" actId="20577"/>
          <ac:spMkLst>
            <pc:docMk/>
            <pc:sldMk cId="2226349418" sldId="292"/>
            <ac:spMk id="21" creationId="{8E7845BC-DC72-44E1-BABF-6AFB4DC3022D}"/>
          </ac:spMkLst>
        </pc:spChg>
        <pc:spChg chg="mod">
          <ac:chgData name="TAN Mei Yi [Harrisdale Senior High School]" userId="f9f029c9-d743-4d60-9f2c-e74bdec1ab07" providerId="ADAL" clId="{3281FD78-146A-429D-AB57-320D41FD5084}" dt="2023-06-09T00:25:05.105" v="80" actId="20577"/>
          <ac:spMkLst>
            <pc:docMk/>
            <pc:sldMk cId="2226349418" sldId="292"/>
            <ac:spMk id="22" creationId="{046BE2BE-401B-43B6-9F59-E6AE635E14BD}"/>
          </ac:spMkLst>
        </pc:spChg>
      </pc:sldChg>
      <pc:sldChg chg="modSp add del mod">
        <pc:chgData name="TAN Mei Yi [Harrisdale Senior High School]" userId="f9f029c9-d743-4d60-9f2c-e74bdec1ab07" providerId="ADAL" clId="{3281FD78-146A-429D-AB57-320D41FD5084}" dt="2023-06-09T02:20:32.297" v="264" actId="47"/>
        <pc:sldMkLst>
          <pc:docMk/>
          <pc:sldMk cId="1002157808" sldId="293"/>
        </pc:sldMkLst>
        <pc:spChg chg="mod">
          <ac:chgData name="TAN Mei Yi [Harrisdale Senior High School]" userId="f9f029c9-d743-4d60-9f2c-e74bdec1ab07" providerId="ADAL" clId="{3281FD78-146A-429D-AB57-320D41FD5084}" dt="2023-06-09T02:19:51.910" v="262" actId="208"/>
          <ac:spMkLst>
            <pc:docMk/>
            <pc:sldMk cId="1002157808" sldId="293"/>
            <ac:spMk id="4" creationId="{4E6A3BAE-C198-42E7-8D48-17657D162E7B}"/>
          </ac:spMkLst>
        </pc:spChg>
      </pc:sldChg>
      <pc:sldChg chg="addSp delSp modSp add mod modAnim">
        <pc:chgData name="TAN Mei Yi [Harrisdale Senior High School]" userId="f9f029c9-d743-4d60-9f2c-e74bdec1ab07" providerId="ADAL" clId="{3281FD78-146A-429D-AB57-320D41FD5084}" dt="2023-06-09T02:29:13.343" v="444"/>
        <pc:sldMkLst>
          <pc:docMk/>
          <pc:sldMk cId="1057994458" sldId="294"/>
        </pc:sldMkLst>
        <pc:spChg chg="add mod">
          <ac:chgData name="TAN Mei Yi [Harrisdale Senior High School]" userId="f9f029c9-d743-4d60-9f2c-e74bdec1ab07" providerId="ADAL" clId="{3281FD78-146A-429D-AB57-320D41FD5084}" dt="2023-06-09T02:21:12.724" v="269"/>
          <ac:spMkLst>
            <pc:docMk/>
            <pc:sldMk cId="1057994458" sldId="294"/>
            <ac:spMk id="2" creationId="{7A9D15BD-A206-1946-9D5B-4CF040BAC8A8}"/>
          </ac:spMkLst>
        </pc:spChg>
        <pc:spChg chg="mod">
          <ac:chgData name="TAN Mei Yi [Harrisdale Senior High School]" userId="f9f029c9-d743-4d60-9f2c-e74bdec1ab07" providerId="ADAL" clId="{3281FD78-146A-429D-AB57-320D41FD5084}" dt="2023-06-09T02:29:05.709" v="442" actId="404"/>
          <ac:spMkLst>
            <pc:docMk/>
            <pc:sldMk cId="1057994458" sldId="294"/>
            <ac:spMk id="3" creationId="{00000000-0000-0000-0000-000000000000}"/>
          </ac:spMkLst>
        </pc:spChg>
        <pc:spChg chg="del">
          <ac:chgData name="TAN Mei Yi [Harrisdale Senior High School]" userId="f9f029c9-d743-4d60-9f2c-e74bdec1ab07" providerId="ADAL" clId="{3281FD78-146A-429D-AB57-320D41FD5084}" dt="2023-06-09T02:21:12.483" v="268" actId="478"/>
          <ac:spMkLst>
            <pc:docMk/>
            <pc:sldMk cId="1057994458" sldId="294"/>
            <ac:spMk id="6" creationId="{3260AEA5-A009-435A-B020-16555FC94083}"/>
          </ac:spMkLst>
        </pc:spChg>
      </pc:sldChg>
      <pc:sldChg chg="add del">
        <pc:chgData name="TAN Mei Yi [Harrisdale Senior High School]" userId="f9f029c9-d743-4d60-9f2c-e74bdec1ab07" providerId="ADAL" clId="{3281FD78-146A-429D-AB57-320D41FD5084}" dt="2023-06-09T02:23:31.787" v="280" actId="47"/>
        <pc:sldMkLst>
          <pc:docMk/>
          <pc:sldMk cId="4272077541" sldId="295"/>
        </pc:sldMkLst>
      </pc:sldChg>
      <pc:sldChg chg="addSp delSp modSp add mod modAnim">
        <pc:chgData name="TAN Mei Yi [Harrisdale Senior High School]" userId="f9f029c9-d743-4d60-9f2c-e74bdec1ab07" providerId="ADAL" clId="{3281FD78-146A-429D-AB57-320D41FD5084}" dt="2023-06-09T02:40:13.158" v="600"/>
        <pc:sldMkLst>
          <pc:docMk/>
          <pc:sldMk cId="1600687480" sldId="296"/>
        </pc:sldMkLst>
        <pc:spChg chg="add mod">
          <ac:chgData name="TAN Mei Yi [Harrisdale Senior High School]" userId="f9f029c9-d743-4d60-9f2c-e74bdec1ab07" providerId="ADAL" clId="{3281FD78-146A-429D-AB57-320D41FD5084}" dt="2023-06-09T02:23:20.552" v="275"/>
          <ac:spMkLst>
            <pc:docMk/>
            <pc:sldMk cId="1600687480" sldId="296"/>
            <ac:spMk id="2" creationId="{DA313877-457F-CC4A-1C9B-8A1FE651581F}"/>
          </ac:spMkLst>
        </pc:spChg>
        <pc:spChg chg="mod">
          <ac:chgData name="TAN Mei Yi [Harrisdale Senior High School]" userId="f9f029c9-d743-4d60-9f2c-e74bdec1ab07" providerId="ADAL" clId="{3281FD78-146A-429D-AB57-320D41FD5084}" dt="2023-06-09T02:37:37.697" v="482" actId="404"/>
          <ac:spMkLst>
            <pc:docMk/>
            <pc:sldMk cId="1600687480" sldId="296"/>
            <ac:spMk id="3" creationId="{7AFCB9E2-EE47-42C6-8041-D4640A91052A}"/>
          </ac:spMkLst>
        </pc:spChg>
        <pc:spChg chg="del">
          <ac:chgData name="TAN Mei Yi [Harrisdale Senior High School]" userId="f9f029c9-d743-4d60-9f2c-e74bdec1ab07" providerId="ADAL" clId="{3281FD78-146A-429D-AB57-320D41FD5084}" dt="2023-06-09T02:23:20.278" v="274" actId="478"/>
          <ac:spMkLst>
            <pc:docMk/>
            <pc:sldMk cId="1600687480" sldId="296"/>
            <ac:spMk id="4" creationId="{B2760F6E-95D4-4419-BF5B-44C6DBA54A83}"/>
          </ac:spMkLst>
        </pc:spChg>
        <pc:spChg chg="add del mod">
          <ac:chgData name="TAN Mei Yi [Harrisdale Senior High School]" userId="f9f029c9-d743-4d60-9f2c-e74bdec1ab07" providerId="ADAL" clId="{3281FD78-146A-429D-AB57-320D41FD5084}" dt="2023-06-09T02:32:25.413" v="477"/>
          <ac:spMkLst>
            <pc:docMk/>
            <pc:sldMk cId="1600687480" sldId="296"/>
            <ac:spMk id="5" creationId="{5E90CE55-C2B8-5E1F-20BE-9287F40F7199}"/>
          </ac:spMkLst>
        </pc:spChg>
        <pc:spChg chg="add mod">
          <ac:chgData name="TAN Mei Yi [Harrisdale Senior High School]" userId="f9f029c9-d743-4d60-9f2c-e74bdec1ab07" providerId="ADAL" clId="{3281FD78-146A-429D-AB57-320D41FD5084}" dt="2023-06-09T02:37:40.479" v="483" actId="1076"/>
          <ac:spMkLst>
            <pc:docMk/>
            <pc:sldMk cId="1600687480" sldId="296"/>
            <ac:spMk id="7" creationId="{D3E035F0-1B27-FB62-1716-2E30BAE37A7A}"/>
          </ac:spMkLst>
        </pc:spChg>
        <pc:spChg chg="add mod">
          <ac:chgData name="TAN Mei Yi [Harrisdale Senior High School]" userId="f9f029c9-d743-4d60-9f2c-e74bdec1ab07" providerId="ADAL" clId="{3281FD78-146A-429D-AB57-320D41FD5084}" dt="2023-06-09T02:38:14.169" v="531" actId="1076"/>
          <ac:spMkLst>
            <pc:docMk/>
            <pc:sldMk cId="1600687480" sldId="296"/>
            <ac:spMk id="8" creationId="{62233D9B-9E45-7BDD-3ECC-D9C4223125A1}"/>
          </ac:spMkLst>
        </pc:spChg>
        <pc:spChg chg="add mod">
          <ac:chgData name="TAN Mei Yi [Harrisdale Senior High School]" userId="f9f029c9-d743-4d60-9f2c-e74bdec1ab07" providerId="ADAL" clId="{3281FD78-146A-429D-AB57-320D41FD5084}" dt="2023-06-09T02:38:47.293" v="575" actId="207"/>
          <ac:spMkLst>
            <pc:docMk/>
            <pc:sldMk cId="1600687480" sldId="296"/>
            <ac:spMk id="9" creationId="{4F085CE8-E00F-2068-50CC-06836609F069}"/>
          </ac:spMkLst>
        </pc:spChg>
        <pc:spChg chg="add mod">
          <ac:chgData name="TAN Mei Yi [Harrisdale Senior High School]" userId="f9f029c9-d743-4d60-9f2c-e74bdec1ab07" providerId="ADAL" clId="{3281FD78-146A-429D-AB57-320D41FD5084}" dt="2023-06-09T02:38:59.506" v="587" actId="14100"/>
          <ac:spMkLst>
            <pc:docMk/>
            <pc:sldMk cId="1600687480" sldId="296"/>
            <ac:spMk id="10" creationId="{D6F3B495-5E77-38A8-CFC9-67CAFFF9F9F2}"/>
          </ac:spMkLst>
        </pc:spChg>
        <pc:spChg chg="add mod">
          <ac:chgData name="TAN Mei Yi [Harrisdale Senior High School]" userId="f9f029c9-d743-4d60-9f2c-e74bdec1ab07" providerId="ADAL" clId="{3281FD78-146A-429D-AB57-320D41FD5084}" dt="2023-06-09T02:40:13.158" v="600"/>
          <ac:spMkLst>
            <pc:docMk/>
            <pc:sldMk cId="1600687480" sldId="296"/>
            <ac:spMk id="11" creationId="{414B0303-AA76-78CD-AB51-ABE3D4109180}"/>
          </ac:spMkLst>
        </pc:spChg>
      </pc:sldChg>
      <pc:sldChg chg="addSp delSp modSp add del mod">
        <pc:chgData name="TAN Mei Yi [Harrisdale Senior High School]" userId="f9f029c9-d743-4d60-9f2c-e74bdec1ab07" providerId="ADAL" clId="{3281FD78-146A-429D-AB57-320D41FD5084}" dt="2023-06-11T03:13:13.381" v="601" actId="47"/>
        <pc:sldMkLst>
          <pc:docMk/>
          <pc:sldMk cId="1561714346" sldId="297"/>
        </pc:sldMkLst>
        <pc:spChg chg="add mod">
          <ac:chgData name="TAN Mei Yi [Harrisdale Senior High School]" userId="f9f029c9-d743-4d60-9f2c-e74bdec1ab07" providerId="ADAL" clId="{3281FD78-146A-429D-AB57-320D41FD5084}" dt="2023-06-09T02:23:25.268" v="277"/>
          <ac:spMkLst>
            <pc:docMk/>
            <pc:sldMk cId="1561714346" sldId="297"/>
            <ac:spMk id="2" creationId="{0D7C9595-EF11-E976-3E45-ECAE4B304973}"/>
          </ac:spMkLst>
        </pc:spChg>
        <pc:spChg chg="del">
          <ac:chgData name="TAN Mei Yi [Harrisdale Senior High School]" userId="f9f029c9-d743-4d60-9f2c-e74bdec1ab07" providerId="ADAL" clId="{3281FD78-146A-429D-AB57-320D41FD5084}" dt="2023-06-09T02:23:24.772" v="276" actId="478"/>
          <ac:spMkLst>
            <pc:docMk/>
            <pc:sldMk cId="1561714346" sldId="297"/>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23.076" v="620"/>
        <pc:sldMkLst>
          <pc:docMk/>
          <pc:sldMk cId="3119249193" sldId="298"/>
        </pc:sldMkLst>
        <pc:spChg chg="add mod">
          <ac:chgData name="TAN Mei Yi [Harrisdale Senior High School]" userId="f9f029c9-d743-4d60-9f2c-e74bdec1ab07" providerId="ADAL" clId="{3281FD78-146A-429D-AB57-320D41FD5084}" dt="2023-06-09T02:23:30.385" v="279"/>
          <ac:spMkLst>
            <pc:docMk/>
            <pc:sldMk cId="3119249193" sldId="298"/>
            <ac:spMk id="2" creationId="{4482D7BD-3762-7F17-E0C7-C63CD34E3D45}"/>
          </ac:spMkLst>
        </pc:spChg>
        <pc:spChg chg="mod">
          <ac:chgData name="TAN Mei Yi [Harrisdale Senior High School]" userId="f9f029c9-d743-4d60-9f2c-e74bdec1ab07" providerId="ADAL" clId="{3281FD78-146A-429D-AB57-320D41FD5084}" dt="2023-06-11T03:14:16.976" v="618" actId="207"/>
          <ac:spMkLst>
            <pc:docMk/>
            <pc:sldMk cId="3119249193" sldId="298"/>
            <ac:spMk id="3" creationId="{7AFCB9E2-EE47-42C6-8041-D4640A91052A}"/>
          </ac:spMkLst>
        </pc:spChg>
        <pc:spChg chg="del">
          <ac:chgData name="TAN Mei Yi [Harrisdale Senior High School]" userId="f9f029c9-d743-4d60-9f2c-e74bdec1ab07" providerId="ADAL" clId="{3281FD78-146A-429D-AB57-320D41FD5084}" dt="2023-06-09T02:23:29.986" v="278" actId="478"/>
          <ac:spMkLst>
            <pc:docMk/>
            <pc:sldMk cId="3119249193" sldId="298"/>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55.373" v="628"/>
        <pc:sldMkLst>
          <pc:docMk/>
          <pc:sldMk cId="2170412506" sldId="299"/>
        </pc:sldMkLst>
        <pc:spChg chg="add mod">
          <ac:chgData name="TAN Mei Yi [Harrisdale Senior High School]" userId="f9f029c9-d743-4d60-9f2c-e74bdec1ab07" providerId="ADAL" clId="{3281FD78-146A-429D-AB57-320D41FD5084}" dt="2023-06-09T02:23:40.815" v="282"/>
          <ac:spMkLst>
            <pc:docMk/>
            <pc:sldMk cId="2170412506" sldId="299"/>
            <ac:spMk id="2" creationId="{11F73567-F66F-D093-88D5-DFF5DA073AF3}"/>
          </ac:spMkLst>
        </pc:spChg>
        <pc:spChg chg="mod">
          <ac:chgData name="TAN Mei Yi [Harrisdale Senior High School]" userId="f9f029c9-d743-4d60-9f2c-e74bdec1ab07" providerId="ADAL" clId="{3281FD78-146A-429D-AB57-320D41FD5084}" dt="2023-06-11T03:14:47.480" v="626" actId="207"/>
          <ac:spMkLst>
            <pc:docMk/>
            <pc:sldMk cId="2170412506" sldId="299"/>
            <ac:spMk id="3" creationId="{7AFCB9E2-EE47-42C6-8041-D4640A91052A}"/>
          </ac:spMkLst>
        </pc:spChg>
        <pc:spChg chg="del">
          <ac:chgData name="TAN Mei Yi [Harrisdale Senior High School]" userId="f9f029c9-d743-4d60-9f2c-e74bdec1ab07" providerId="ADAL" clId="{3281FD78-146A-429D-AB57-320D41FD5084}" dt="2023-06-09T02:23:40.155" v="281" actId="478"/>
          <ac:spMkLst>
            <pc:docMk/>
            <pc:sldMk cId="2170412506" sldId="299"/>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4:17:29.811" v="724"/>
        <pc:sldMkLst>
          <pc:docMk/>
          <pc:sldMk cId="241039748" sldId="300"/>
        </pc:sldMkLst>
        <pc:spChg chg="add mod">
          <ac:chgData name="TAN Mei Yi [Harrisdale Senior High School]" userId="f9f029c9-d743-4d60-9f2c-e74bdec1ab07" providerId="ADAL" clId="{3281FD78-146A-429D-AB57-320D41FD5084}" dt="2023-06-09T02:23:44.560" v="284"/>
          <ac:spMkLst>
            <pc:docMk/>
            <pc:sldMk cId="241039748" sldId="300"/>
            <ac:spMk id="2" creationId="{78E9DD41-DD19-68CF-058E-F2D33C28C2D0}"/>
          </ac:spMkLst>
        </pc:spChg>
        <pc:spChg chg="mod">
          <ac:chgData name="TAN Mei Yi [Harrisdale Senior High School]" userId="f9f029c9-d743-4d60-9f2c-e74bdec1ab07" providerId="ADAL" clId="{3281FD78-146A-429D-AB57-320D41FD5084}" dt="2023-06-11T04:16:58.289" v="721" actId="20577"/>
          <ac:spMkLst>
            <pc:docMk/>
            <pc:sldMk cId="241039748" sldId="300"/>
            <ac:spMk id="3" creationId="{7AFCB9E2-EE47-42C6-8041-D4640A91052A}"/>
          </ac:spMkLst>
        </pc:spChg>
        <pc:spChg chg="del">
          <ac:chgData name="TAN Mei Yi [Harrisdale Senior High School]" userId="f9f029c9-d743-4d60-9f2c-e74bdec1ab07" providerId="ADAL" clId="{3281FD78-146A-429D-AB57-320D41FD5084}" dt="2023-06-09T02:23:44.315" v="283" actId="478"/>
          <ac:spMkLst>
            <pc:docMk/>
            <pc:sldMk cId="241039748" sldId="300"/>
            <ac:spMk id="4" creationId="{B2760F6E-95D4-4419-BF5B-44C6DBA54A83}"/>
          </ac:spMkLst>
        </pc:spChg>
      </pc:sldChg>
      <pc:sldChg chg="addSp delSp modSp add mod ord modAnim">
        <pc:chgData name="TAN Mei Yi [Harrisdale Senior High School]" userId="f9f029c9-d743-4d60-9f2c-e74bdec1ab07" providerId="ADAL" clId="{3281FD78-146A-429D-AB57-320D41FD5084}" dt="2023-06-11T04:18:19.747" v="729"/>
        <pc:sldMkLst>
          <pc:docMk/>
          <pc:sldMk cId="3821331227" sldId="301"/>
        </pc:sldMkLst>
        <pc:spChg chg="add mod">
          <ac:chgData name="TAN Mei Yi [Harrisdale Senior High School]" userId="f9f029c9-d743-4d60-9f2c-e74bdec1ab07" providerId="ADAL" clId="{3281FD78-146A-429D-AB57-320D41FD5084}" dt="2023-06-09T02:23:48.856" v="286"/>
          <ac:spMkLst>
            <pc:docMk/>
            <pc:sldMk cId="3821331227" sldId="301"/>
            <ac:spMk id="2" creationId="{4C4681CE-5C8E-7E3F-0C41-0708FE7E0229}"/>
          </ac:spMkLst>
        </pc:spChg>
        <pc:spChg chg="mod">
          <ac:chgData name="TAN Mei Yi [Harrisdale Senior High School]" userId="f9f029c9-d743-4d60-9f2c-e74bdec1ab07" providerId="ADAL" clId="{3281FD78-146A-429D-AB57-320D41FD5084}" dt="2023-06-11T04:18:10.671" v="728" actId="207"/>
          <ac:spMkLst>
            <pc:docMk/>
            <pc:sldMk cId="3821331227" sldId="301"/>
            <ac:spMk id="3" creationId="{7AFCB9E2-EE47-42C6-8041-D4640A91052A}"/>
          </ac:spMkLst>
        </pc:spChg>
        <pc:spChg chg="del">
          <ac:chgData name="TAN Mei Yi [Harrisdale Senior High School]" userId="f9f029c9-d743-4d60-9f2c-e74bdec1ab07" providerId="ADAL" clId="{3281FD78-146A-429D-AB57-320D41FD5084}" dt="2023-06-09T02:23:48.582" v="285" actId="478"/>
          <ac:spMkLst>
            <pc:docMk/>
            <pc:sldMk cId="3821331227" sldId="301"/>
            <ac:spMk id="4" creationId="{B2760F6E-95D4-4419-BF5B-44C6DBA54A83}"/>
          </ac:spMkLst>
        </pc:spChg>
      </pc:sldChg>
      <pc:sldChg chg="add">
        <pc:chgData name="TAN Mei Yi [Harrisdale Senior High School]" userId="f9f029c9-d743-4d60-9f2c-e74bdec1ab07" providerId="ADAL" clId="{3281FD78-146A-429D-AB57-320D41FD5084}" dt="2023-06-09T02:20:30.311" v="263"/>
        <pc:sldMkLst>
          <pc:docMk/>
          <pc:sldMk cId="2956705432" sldId="302"/>
        </pc:sldMkLst>
      </pc:sldChg>
      <pc:sldChg chg="add">
        <pc:chgData name="TAN Mei Yi [Harrisdale Senior High School]" userId="f9f029c9-d743-4d60-9f2c-e74bdec1ab07" providerId="ADAL" clId="{3281FD78-146A-429D-AB57-320D41FD5084}" dt="2023-06-09T02:20:30.311" v="263"/>
        <pc:sldMkLst>
          <pc:docMk/>
          <pc:sldMk cId="3476950925" sldId="303"/>
        </pc:sldMkLst>
      </pc:sldChg>
      <pc:sldChg chg="add del">
        <pc:chgData name="TAN Mei Yi [Harrisdale Senior High School]" userId="f9f029c9-d743-4d60-9f2c-e74bdec1ab07" providerId="ADAL" clId="{3281FD78-146A-429D-AB57-320D41FD5084}" dt="2023-06-11T04:29:43.583" v="1147" actId="47"/>
        <pc:sldMkLst>
          <pc:docMk/>
          <pc:sldMk cId="1032667055" sldId="304"/>
        </pc:sldMkLst>
      </pc:sldChg>
      <pc:sldChg chg="addSp delSp modSp add mod modAnim">
        <pc:chgData name="TAN Mei Yi [Harrisdale Senior High School]" userId="f9f029c9-d743-4d60-9f2c-e74bdec1ab07" providerId="ADAL" clId="{3281FD78-146A-429D-AB57-320D41FD5084}" dt="2023-06-11T04:38:42.177" v="1378" actId="478"/>
        <pc:sldMkLst>
          <pc:docMk/>
          <pc:sldMk cId="3197842005" sldId="304"/>
        </pc:sldMkLst>
        <pc:spChg chg="mod">
          <ac:chgData name="TAN Mei Yi [Harrisdale Senior High School]" userId="f9f029c9-d743-4d60-9f2c-e74bdec1ab07" providerId="ADAL" clId="{3281FD78-146A-429D-AB57-320D41FD5084}" dt="2023-06-11T04:36:01.467" v="1258" actId="20577"/>
          <ac:spMkLst>
            <pc:docMk/>
            <pc:sldMk cId="3197842005" sldId="304"/>
            <ac:spMk id="3" creationId="{7AFCB9E2-EE47-42C6-8041-D4640A91052A}"/>
          </ac:spMkLst>
        </pc:spChg>
        <pc:spChg chg="add mod">
          <ac:chgData name="TAN Mei Yi [Harrisdale Senior High School]" userId="f9f029c9-d743-4d60-9f2c-e74bdec1ab07" providerId="ADAL" clId="{3281FD78-146A-429D-AB57-320D41FD5084}" dt="2023-06-11T04:38:00.741" v="1315" actId="14100"/>
          <ac:spMkLst>
            <pc:docMk/>
            <pc:sldMk cId="3197842005" sldId="304"/>
            <ac:spMk id="8" creationId="{FCD9B117-E0D9-ED86-943E-87FE37C965FF}"/>
          </ac:spMkLst>
        </pc:spChg>
        <pc:spChg chg="add mod">
          <ac:chgData name="TAN Mei Yi [Harrisdale Senior High School]" userId="f9f029c9-d743-4d60-9f2c-e74bdec1ab07" providerId="ADAL" clId="{3281FD78-146A-429D-AB57-320D41FD5084}" dt="2023-06-11T04:38:38.729" v="1376" actId="1076"/>
          <ac:spMkLst>
            <pc:docMk/>
            <pc:sldMk cId="3197842005" sldId="304"/>
            <ac:spMk id="9" creationId="{E53A6273-3CDE-4850-7F08-9F6ACBEB9DC1}"/>
          </ac:spMkLst>
        </pc:spChg>
        <pc:picChg chg="add del">
          <ac:chgData name="TAN Mei Yi [Harrisdale Senior High School]" userId="f9f029c9-d743-4d60-9f2c-e74bdec1ab07" providerId="ADAL" clId="{3281FD78-146A-429D-AB57-320D41FD5084}" dt="2023-06-11T04:38:40.713" v="1377" actId="478"/>
          <ac:picMkLst>
            <pc:docMk/>
            <pc:sldMk cId="3197842005" sldId="304"/>
            <ac:picMk id="5" creationId="{D320A9C4-E835-711C-80BB-EC6EF35F65DD}"/>
          </ac:picMkLst>
        </pc:picChg>
        <pc:picChg chg="add del mod">
          <ac:chgData name="TAN Mei Yi [Harrisdale Senior High School]" userId="f9f029c9-d743-4d60-9f2c-e74bdec1ab07" providerId="ADAL" clId="{3281FD78-146A-429D-AB57-320D41FD5084}" dt="2023-06-11T04:38:42.177" v="1378" actId="478"/>
          <ac:picMkLst>
            <pc:docMk/>
            <pc:sldMk cId="3197842005" sldId="304"/>
            <ac:picMk id="7" creationId="{EF161FFE-4BD9-A844-F7FC-EC6B0D5B22E4}"/>
          </ac:picMkLst>
        </pc:picChg>
      </pc:sldChg>
      <pc:sldChg chg="addSp delSp modSp add mod modAnim">
        <pc:chgData name="TAN Mei Yi [Harrisdale Senior High School]" userId="f9f029c9-d743-4d60-9f2c-e74bdec1ab07" providerId="ADAL" clId="{3281FD78-146A-429D-AB57-320D41FD5084}" dt="2023-06-11T04:42:25.057" v="1581" actId="1076"/>
        <pc:sldMkLst>
          <pc:docMk/>
          <pc:sldMk cId="2308434004" sldId="305"/>
        </pc:sldMkLst>
        <pc:spChg chg="mod">
          <ac:chgData name="TAN Mei Yi [Harrisdale Senior High School]" userId="f9f029c9-d743-4d60-9f2c-e74bdec1ab07" providerId="ADAL" clId="{3281FD78-146A-429D-AB57-320D41FD5084}" dt="2023-06-11T04:40:19.087" v="1478" actId="20577"/>
          <ac:spMkLst>
            <pc:docMk/>
            <pc:sldMk cId="2308434004" sldId="305"/>
            <ac:spMk id="3" creationId="{7AFCB9E2-EE47-42C6-8041-D4640A91052A}"/>
          </ac:spMkLst>
        </pc:spChg>
        <pc:spChg chg="add del mod">
          <ac:chgData name="TAN Mei Yi [Harrisdale Senior High School]" userId="f9f029c9-d743-4d60-9f2c-e74bdec1ab07" providerId="ADAL" clId="{3281FD78-146A-429D-AB57-320D41FD5084}" dt="2023-06-11T04:39:42.089" v="1442"/>
          <ac:spMkLst>
            <pc:docMk/>
            <pc:sldMk cId="2308434004" sldId="305"/>
            <ac:spMk id="4" creationId="{1660B1CD-0074-1024-B5C3-A46212DF6D3F}"/>
          </ac:spMkLst>
        </pc:spChg>
        <pc:spChg chg="add mod">
          <ac:chgData name="TAN Mei Yi [Harrisdale Senior High School]" userId="f9f029c9-d743-4d60-9f2c-e74bdec1ab07" providerId="ADAL" clId="{3281FD78-146A-429D-AB57-320D41FD5084}" dt="2023-06-11T04:40:55.266" v="1526" actId="20577"/>
          <ac:spMkLst>
            <pc:docMk/>
            <pc:sldMk cId="2308434004" sldId="305"/>
            <ac:spMk id="6" creationId="{B69AE662-1A6B-565D-277B-750BB35AA7EF}"/>
          </ac:spMkLst>
        </pc:spChg>
        <pc:spChg chg="add mod">
          <ac:chgData name="TAN Mei Yi [Harrisdale Senior High School]" userId="f9f029c9-d743-4d60-9f2c-e74bdec1ab07" providerId="ADAL" clId="{3281FD78-146A-429D-AB57-320D41FD5084}" dt="2023-06-11T04:41:30.987" v="1548" actId="1076"/>
          <ac:spMkLst>
            <pc:docMk/>
            <pc:sldMk cId="2308434004" sldId="305"/>
            <ac:spMk id="8" creationId="{216B4AD7-C387-53F0-D677-A77CFB2A8794}"/>
          </ac:spMkLst>
        </pc:spChg>
        <pc:spChg chg="add mod">
          <ac:chgData name="TAN Mei Yi [Harrisdale Senior High School]" userId="f9f029c9-d743-4d60-9f2c-e74bdec1ab07" providerId="ADAL" clId="{3281FD78-146A-429D-AB57-320D41FD5084}" dt="2023-06-11T04:42:25.057" v="1581" actId="1076"/>
          <ac:spMkLst>
            <pc:docMk/>
            <pc:sldMk cId="2308434004" sldId="305"/>
            <ac:spMk id="9" creationId="{B5CAED88-F347-D55F-D112-FCA23D377206}"/>
          </ac:spMkLst>
        </pc:spChg>
        <pc:picChg chg="del mod">
          <ac:chgData name="TAN Mei Yi [Harrisdale Senior High School]" userId="f9f029c9-d743-4d60-9f2c-e74bdec1ab07" providerId="ADAL" clId="{3281FD78-146A-429D-AB57-320D41FD5084}" dt="2023-06-11T04:41:55.670" v="1579" actId="478"/>
          <ac:picMkLst>
            <pc:docMk/>
            <pc:sldMk cId="2308434004" sldId="305"/>
            <ac:picMk id="5" creationId="{D320A9C4-E835-711C-80BB-EC6EF35F65DD}"/>
          </ac:picMkLst>
        </pc:picChg>
        <pc:picChg chg="del">
          <ac:chgData name="TAN Mei Yi [Harrisdale Senior High School]" userId="f9f029c9-d743-4d60-9f2c-e74bdec1ab07" providerId="ADAL" clId="{3281FD78-146A-429D-AB57-320D41FD5084}" dt="2023-06-11T04:42:21.771" v="1580" actId="478"/>
          <ac:picMkLst>
            <pc:docMk/>
            <pc:sldMk cId="2308434004" sldId="305"/>
            <ac:picMk id="7" creationId="{EF161FFE-4BD9-A844-F7FC-EC6B0D5B22E4}"/>
          </ac:picMkLst>
        </pc:picChg>
      </pc:sldChg>
    </pc:docChg>
  </pc:docChgLst>
  <pc:docChgLst>
    <pc:chgData name="TAN Mei Yi [Harrisdale Senior High School]" userId="f9f029c9-d743-4d60-9f2c-e74bdec1ab07" providerId="ADAL" clId="{7F989601-9CE3-4F11-BF66-ACE0AA54CB78}"/>
    <pc:docChg chg="undo custSel addSld delSld modSld sldOrd">
      <pc:chgData name="TAN Mei Yi [Harrisdale Senior High School]" userId="f9f029c9-d743-4d60-9f2c-e74bdec1ab07" providerId="ADAL" clId="{7F989601-9CE3-4F11-BF66-ACE0AA54CB78}" dt="2023-04-04T04:19:45.059" v="658"/>
      <pc:docMkLst>
        <pc:docMk/>
      </pc:docMkLst>
      <pc:sldChg chg="modSp">
        <pc:chgData name="TAN Mei Yi [Harrisdale Senior High School]" userId="f9f029c9-d743-4d60-9f2c-e74bdec1ab07" providerId="ADAL" clId="{7F989601-9CE3-4F11-BF66-ACE0AA54CB78}" dt="2023-03-24T02:41:07.786" v="71" actId="113"/>
        <pc:sldMkLst>
          <pc:docMk/>
          <pc:sldMk cId="3240852924" sldId="261"/>
        </pc:sldMkLst>
        <pc:spChg chg="mod">
          <ac:chgData name="TAN Mei Yi [Harrisdale Senior High School]" userId="f9f029c9-d743-4d60-9f2c-e74bdec1ab07" providerId="ADAL" clId="{7F989601-9CE3-4F11-BF66-ACE0AA54CB78}" dt="2023-03-24T02:41:07.786" v="71" actId="113"/>
          <ac:spMkLst>
            <pc:docMk/>
            <pc:sldMk cId="3240852924" sldId="261"/>
            <ac:spMk id="9"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1919956621" sldId="262"/>
        </pc:sldMkLst>
      </pc:sldChg>
      <pc:sldChg chg="modSp add del modAnim">
        <pc:chgData name="TAN Mei Yi [Harrisdale Senior High School]" userId="f9f029c9-d743-4d60-9f2c-e74bdec1ab07" providerId="ADAL" clId="{7F989601-9CE3-4F11-BF66-ACE0AA54CB78}" dt="2023-03-24T02:39:13.468" v="15"/>
        <pc:sldMkLst>
          <pc:docMk/>
          <pc:sldMk cId="829320255" sldId="265"/>
        </pc:sldMkLst>
        <pc:spChg chg="mod">
          <ac:chgData name="TAN Mei Yi [Harrisdale Senior High School]" userId="f9f029c9-d743-4d60-9f2c-e74bdec1ab07" providerId="ADAL" clId="{7F989601-9CE3-4F11-BF66-ACE0AA54CB78}" dt="2023-03-24T02:39:04.702" v="12" actId="207"/>
          <ac:spMkLst>
            <pc:docMk/>
            <pc:sldMk cId="829320255" sldId="265"/>
            <ac:spMk id="3"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2203080594" sldId="267"/>
        </pc:sldMkLst>
      </pc:sldChg>
      <pc:sldChg chg="del">
        <pc:chgData name="TAN Mei Yi [Harrisdale Senior High School]" userId="f9f029c9-d743-4d60-9f2c-e74bdec1ab07" providerId="ADAL" clId="{7F989601-9CE3-4F11-BF66-ACE0AA54CB78}" dt="2023-03-24T02:37:04.419" v="7" actId="47"/>
        <pc:sldMkLst>
          <pc:docMk/>
          <pc:sldMk cId="1258261986" sldId="269"/>
        </pc:sldMkLst>
      </pc:sldChg>
      <pc:sldChg chg="modSp mod">
        <pc:chgData name="TAN Mei Yi [Harrisdale Senior High School]" userId="f9f029c9-d743-4d60-9f2c-e74bdec1ab07" providerId="ADAL" clId="{7F989601-9CE3-4F11-BF66-ACE0AA54CB78}" dt="2023-03-24T02:42:16.417" v="89" actId="207"/>
        <pc:sldMkLst>
          <pc:docMk/>
          <pc:sldMk cId="72819990" sldId="285"/>
        </pc:sldMkLst>
        <pc:spChg chg="mod">
          <ac:chgData name="TAN Mei Yi [Harrisdale Senior High School]" userId="f9f029c9-d743-4d60-9f2c-e74bdec1ab07" providerId="ADAL" clId="{7F989601-9CE3-4F11-BF66-ACE0AA54CB78}" dt="2023-03-24T02:42:16.417" v="89" actId="207"/>
          <ac:spMkLst>
            <pc:docMk/>
            <pc:sldMk cId="72819990" sldId="285"/>
            <ac:spMk id="6" creationId="{214B317D-2B55-4A94-98E1-34D9D65E44AB}"/>
          </ac:spMkLst>
        </pc:spChg>
        <pc:spChg chg="mod">
          <ac:chgData name="TAN Mei Yi [Harrisdale Senior High School]" userId="f9f029c9-d743-4d60-9f2c-e74bdec1ab07" providerId="ADAL" clId="{7F989601-9CE3-4F11-BF66-ACE0AA54CB78}" dt="2023-03-24T02:42:16.417" v="89" actId="207"/>
          <ac:spMkLst>
            <pc:docMk/>
            <pc:sldMk cId="72819990" sldId="285"/>
            <ac:spMk id="7" creationId="{D32FB993-4192-4145-9212-E3C9CA59FE1F}"/>
          </ac:spMkLst>
        </pc:spChg>
        <pc:spChg chg="mod">
          <ac:chgData name="TAN Mei Yi [Harrisdale Senior High School]" userId="f9f029c9-d743-4d60-9f2c-e74bdec1ab07" providerId="ADAL" clId="{7F989601-9CE3-4F11-BF66-ACE0AA54CB78}" dt="2023-03-24T02:42:16.417" v="89" actId="207"/>
          <ac:spMkLst>
            <pc:docMk/>
            <pc:sldMk cId="72819990" sldId="285"/>
            <ac:spMk id="8" creationId="{9E606933-E1B9-4A25-9755-AEBAC48873F1}"/>
          </ac:spMkLst>
        </pc:spChg>
      </pc:sldChg>
      <pc:sldChg chg="modSp mod">
        <pc:chgData name="TAN Mei Yi [Harrisdale Senior High School]" userId="f9f029c9-d743-4d60-9f2c-e74bdec1ab07" providerId="ADAL" clId="{7F989601-9CE3-4F11-BF66-ACE0AA54CB78}" dt="2023-03-30T01:51:09.478" v="628" actId="20577"/>
        <pc:sldMkLst>
          <pc:docMk/>
          <pc:sldMk cId="3000480193" sldId="288"/>
        </pc:sldMkLst>
        <pc:spChg chg="mod">
          <ac:chgData name="TAN Mei Yi [Harrisdale Senior High School]" userId="f9f029c9-d743-4d60-9f2c-e74bdec1ab07" providerId="ADAL" clId="{7F989601-9CE3-4F11-BF66-ACE0AA54CB78}" dt="2023-03-30T01:51:09.478" v="628" actId="20577"/>
          <ac:spMkLst>
            <pc:docMk/>
            <pc:sldMk cId="3000480193" sldId="288"/>
            <ac:spMk id="5" creationId="{00000000-0000-0000-0000-000000000000}"/>
          </ac:spMkLst>
        </pc:spChg>
      </pc:sldChg>
      <pc:sldChg chg="modSp">
        <pc:chgData name="TAN Mei Yi [Harrisdale Senior High School]" userId="f9f029c9-d743-4d60-9f2c-e74bdec1ab07" providerId="ADAL" clId="{7F989601-9CE3-4F11-BF66-ACE0AA54CB78}" dt="2023-03-24T02:43:07.863" v="96" actId="207"/>
        <pc:sldMkLst>
          <pc:docMk/>
          <pc:sldMk cId="64366166" sldId="289"/>
        </pc:sldMkLst>
        <pc:spChg chg="mod">
          <ac:chgData name="TAN Mei Yi [Harrisdale Senior High School]" userId="f9f029c9-d743-4d60-9f2c-e74bdec1ab07" providerId="ADAL" clId="{7F989601-9CE3-4F11-BF66-ACE0AA54CB78}" dt="2023-03-24T02:43:07.863" v="96" actId="207"/>
          <ac:spMkLst>
            <pc:docMk/>
            <pc:sldMk cId="64366166" sldId="289"/>
            <ac:spMk id="5" creationId="{2C6846CF-6B49-4672-B317-7359FFC734D9}"/>
          </ac:spMkLst>
        </pc:spChg>
      </pc:sldChg>
      <pc:sldChg chg="modSp modAnim">
        <pc:chgData name="TAN Mei Yi [Harrisdale Senior High School]" userId="f9f029c9-d743-4d60-9f2c-e74bdec1ab07" providerId="ADAL" clId="{7F989601-9CE3-4F11-BF66-ACE0AA54CB78}" dt="2023-04-03T04:41:29.517" v="656" actId="20577"/>
        <pc:sldMkLst>
          <pc:docMk/>
          <pc:sldMk cId="1267642608" sldId="290"/>
        </pc:sldMkLst>
        <pc:spChg chg="mod">
          <ac:chgData name="TAN Mei Yi [Harrisdale Senior High School]" userId="f9f029c9-d743-4d60-9f2c-e74bdec1ab07" providerId="ADAL" clId="{7F989601-9CE3-4F11-BF66-ACE0AA54CB78}" dt="2023-03-24T02:43:55.146" v="104" actId="207"/>
          <ac:spMkLst>
            <pc:docMk/>
            <pc:sldMk cId="1267642608" sldId="290"/>
            <ac:spMk id="3" creationId="{EB70BCB4-AE4D-4891-BF09-3D06C8A302D3}"/>
          </ac:spMkLst>
        </pc:spChg>
        <pc:spChg chg="mod">
          <ac:chgData name="TAN Mei Yi [Harrisdale Senior High School]" userId="f9f029c9-d743-4d60-9f2c-e74bdec1ab07" providerId="ADAL" clId="{7F989601-9CE3-4F11-BF66-ACE0AA54CB78}" dt="2023-03-24T02:43:49.343" v="102" actId="207"/>
          <ac:spMkLst>
            <pc:docMk/>
            <pc:sldMk cId="1267642608" sldId="290"/>
            <ac:spMk id="5" creationId="{2C6846CF-6B49-4672-B317-7359FFC734D9}"/>
          </ac:spMkLst>
        </pc:spChg>
        <pc:spChg chg="mod">
          <ac:chgData name="TAN Mei Yi [Harrisdale Senior High School]" userId="f9f029c9-d743-4d60-9f2c-e74bdec1ab07" providerId="ADAL" clId="{7F989601-9CE3-4F11-BF66-ACE0AA54CB78}" dt="2023-04-03T04:41:29.517" v="656" actId="20577"/>
          <ac:spMkLst>
            <pc:docMk/>
            <pc:sldMk cId="1267642608" sldId="290"/>
            <ac:spMk id="7" creationId="{0C4FB0F1-15AB-4161-846B-7BA2A834937B}"/>
          </ac:spMkLst>
        </pc:spChg>
        <pc:graphicFrameChg chg="mod">
          <ac:chgData name="TAN Mei Yi [Harrisdale Senior High School]" userId="f9f029c9-d743-4d60-9f2c-e74bdec1ab07" providerId="ADAL" clId="{7F989601-9CE3-4F11-BF66-ACE0AA54CB78}" dt="2023-03-24T02:43:36.426" v="101" actId="207"/>
          <ac:graphicFrameMkLst>
            <pc:docMk/>
            <pc:sldMk cId="1267642608" sldId="290"/>
            <ac:graphicFrameMk id="6" creationId="{1717D947-CC85-40BE-9539-FF69F3AD74BE}"/>
          </ac:graphicFrameMkLst>
        </pc:graphicFrameChg>
      </pc:sldChg>
      <pc:sldChg chg="addSp modSp modAnim">
        <pc:chgData name="TAN Mei Yi [Harrisdale Senior High School]" userId="f9f029c9-d743-4d60-9f2c-e74bdec1ab07" providerId="ADAL" clId="{7F989601-9CE3-4F11-BF66-ACE0AA54CB78}" dt="2023-04-04T04:19:33.782" v="657"/>
        <pc:sldMkLst>
          <pc:docMk/>
          <pc:sldMk cId="2734597158" sldId="291"/>
        </pc:sldMkLst>
        <pc:spChg chg="mod">
          <ac:chgData name="TAN Mei Yi [Harrisdale Senior High School]" userId="f9f029c9-d743-4d60-9f2c-e74bdec1ab07" providerId="ADAL" clId="{7F989601-9CE3-4F11-BF66-ACE0AA54CB78}" dt="2023-03-24T02:44:54.456" v="116" actId="207"/>
          <ac:spMkLst>
            <pc:docMk/>
            <pc:sldMk cId="2734597158" sldId="291"/>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734597158" sldId="291"/>
            <ac:inkMk id="2" creationId="{787E46C5-B5FB-35D4-89C4-F1E874669EDC}"/>
          </ac:inkMkLst>
        </pc:inkChg>
      </pc:sldChg>
      <pc:sldChg chg="add del">
        <pc:chgData name="TAN Mei Yi [Harrisdale Senior High School]" userId="f9f029c9-d743-4d60-9f2c-e74bdec1ab07" providerId="ADAL" clId="{7F989601-9CE3-4F11-BF66-ACE0AA54CB78}" dt="2023-03-24T02:36:47.674" v="5" actId="47"/>
        <pc:sldMkLst>
          <pc:docMk/>
          <pc:sldMk cId="4243988199" sldId="293"/>
        </pc:sldMkLst>
      </pc:sldChg>
      <pc:sldChg chg="add del">
        <pc:chgData name="TAN Mei Yi [Harrisdale Senior High School]" userId="f9f029c9-d743-4d60-9f2c-e74bdec1ab07" providerId="ADAL" clId="{7F989601-9CE3-4F11-BF66-ACE0AA54CB78}" dt="2023-03-24T02:36:42.980" v="4" actId="47"/>
        <pc:sldMkLst>
          <pc:docMk/>
          <pc:sldMk cId="3456251725" sldId="294"/>
        </pc:sldMkLst>
      </pc:sldChg>
      <pc:sldChg chg="add del">
        <pc:chgData name="TAN Mei Yi [Harrisdale Senior High School]" userId="f9f029c9-d743-4d60-9f2c-e74bdec1ab07" providerId="ADAL" clId="{7F989601-9CE3-4F11-BF66-ACE0AA54CB78}" dt="2023-03-24T02:36:42.980" v="4" actId="47"/>
        <pc:sldMkLst>
          <pc:docMk/>
          <pc:sldMk cId="1230942062" sldId="295"/>
        </pc:sldMkLst>
      </pc:sldChg>
      <pc:sldChg chg="del">
        <pc:chgData name="TAN Mei Yi [Harrisdale Senior High School]" userId="f9f029c9-d743-4d60-9f2c-e74bdec1ab07" providerId="ADAL" clId="{7F989601-9CE3-4F11-BF66-ACE0AA54CB78}" dt="2023-03-24T02:37:04.419" v="7" actId="47"/>
        <pc:sldMkLst>
          <pc:docMk/>
          <pc:sldMk cId="1539773210" sldId="306"/>
        </pc:sldMkLst>
      </pc:sldChg>
      <pc:sldChg chg="del">
        <pc:chgData name="TAN Mei Yi [Harrisdale Senior High School]" userId="f9f029c9-d743-4d60-9f2c-e74bdec1ab07" providerId="ADAL" clId="{7F989601-9CE3-4F11-BF66-ACE0AA54CB78}" dt="2023-03-24T02:36:55.323" v="6" actId="47"/>
        <pc:sldMkLst>
          <pc:docMk/>
          <pc:sldMk cId="1240092391" sldId="308"/>
        </pc:sldMkLst>
      </pc:sldChg>
      <pc:sldChg chg="add del">
        <pc:chgData name="TAN Mei Yi [Harrisdale Senior High School]" userId="f9f029c9-d743-4d60-9f2c-e74bdec1ab07" providerId="ADAL" clId="{7F989601-9CE3-4F11-BF66-ACE0AA54CB78}" dt="2023-03-24T02:36:32.499" v="1" actId="47"/>
        <pc:sldMkLst>
          <pc:docMk/>
          <pc:sldMk cId="4041022850" sldId="309"/>
        </pc:sldMkLst>
      </pc:sldChg>
      <pc:sldChg chg="add del">
        <pc:chgData name="TAN Mei Yi [Harrisdale Senior High School]" userId="f9f029c9-d743-4d60-9f2c-e74bdec1ab07" providerId="ADAL" clId="{7F989601-9CE3-4F11-BF66-ACE0AA54CB78}" dt="2023-03-24T02:36:42.980" v="4" actId="47"/>
        <pc:sldMkLst>
          <pc:docMk/>
          <pc:sldMk cId="591745041" sldId="310"/>
        </pc:sldMkLst>
      </pc:sldChg>
      <pc:sldChg chg="modSp mod">
        <pc:chgData name="TAN Mei Yi [Harrisdale Senior High School]" userId="f9f029c9-d743-4d60-9f2c-e74bdec1ab07" providerId="ADAL" clId="{7F989601-9CE3-4F11-BF66-ACE0AA54CB78}" dt="2023-03-24T02:42:01.907" v="87" actId="20577"/>
        <pc:sldMkLst>
          <pc:docMk/>
          <pc:sldMk cId="176469213" sldId="311"/>
        </pc:sldMkLst>
        <pc:spChg chg="mod">
          <ac:chgData name="TAN Mei Yi [Harrisdale Senior High School]" userId="f9f029c9-d743-4d60-9f2c-e74bdec1ab07" providerId="ADAL" clId="{7F989601-9CE3-4F11-BF66-ACE0AA54CB78}" dt="2023-03-24T02:42:01.907" v="87" actId="20577"/>
          <ac:spMkLst>
            <pc:docMk/>
            <pc:sldMk cId="176469213" sldId="311"/>
            <ac:spMk id="3" creationId="{B03C6751-BD41-48DD-937C-9825BA6CA526}"/>
          </ac:spMkLst>
        </pc:spChg>
        <pc:spChg chg="mod">
          <ac:chgData name="TAN Mei Yi [Harrisdale Senior High School]" userId="f9f029c9-d743-4d60-9f2c-e74bdec1ab07" providerId="ADAL" clId="{7F989601-9CE3-4F11-BF66-ACE0AA54CB78}" dt="2023-03-24T02:41:42.213" v="74" actId="207"/>
          <ac:spMkLst>
            <pc:docMk/>
            <pc:sldMk cId="176469213" sldId="311"/>
            <ac:spMk id="6" creationId="{1D986D24-23EE-414D-B144-FEB57BC2BC0E}"/>
          </ac:spMkLst>
        </pc:spChg>
        <pc:spChg chg="mod">
          <ac:chgData name="TAN Mei Yi [Harrisdale Senior High School]" userId="f9f029c9-d743-4d60-9f2c-e74bdec1ab07" providerId="ADAL" clId="{7F989601-9CE3-4F11-BF66-ACE0AA54CB78}" dt="2023-03-24T02:41:42.213" v="74" actId="207"/>
          <ac:spMkLst>
            <pc:docMk/>
            <pc:sldMk cId="176469213" sldId="311"/>
            <ac:spMk id="7" creationId="{2C063F62-9578-4A67-A77A-2CAA05E89FED}"/>
          </ac:spMkLst>
        </pc:spChg>
        <pc:spChg chg="mod">
          <ac:chgData name="TAN Mei Yi [Harrisdale Senior High School]" userId="f9f029c9-d743-4d60-9f2c-e74bdec1ab07" providerId="ADAL" clId="{7F989601-9CE3-4F11-BF66-ACE0AA54CB78}" dt="2023-03-24T02:41:42.213" v="74" actId="207"/>
          <ac:spMkLst>
            <pc:docMk/>
            <pc:sldMk cId="176469213" sldId="311"/>
            <ac:spMk id="8" creationId="{AFF2FC01-A1E5-4BAF-8099-72A4DE9566C3}"/>
          </ac:spMkLst>
        </pc:spChg>
      </pc:sldChg>
      <pc:sldChg chg="addSp modSp">
        <pc:chgData name="TAN Mei Yi [Harrisdale Senior High School]" userId="f9f029c9-d743-4d60-9f2c-e74bdec1ab07" providerId="ADAL" clId="{7F989601-9CE3-4F11-BF66-ACE0AA54CB78}" dt="2023-04-04T04:19:33.782" v="657"/>
        <pc:sldMkLst>
          <pc:docMk/>
          <pc:sldMk cId="224559464" sldId="312"/>
        </pc:sldMkLst>
        <pc:spChg chg="mod">
          <ac:chgData name="TAN Mei Yi [Harrisdale Senior High School]" userId="f9f029c9-d743-4d60-9f2c-e74bdec1ab07" providerId="ADAL" clId="{7F989601-9CE3-4F11-BF66-ACE0AA54CB78}" dt="2023-03-24T02:42:23.292" v="90" actId="113"/>
          <ac:spMkLst>
            <pc:docMk/>
            <pc:sldMk cId="224559464" sldId="312"/>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24559464" sldId="312"/>
            <ac:inkMk id="3" creationId="{3534A271-784E-6E11-0F79-89AB02A5FF92}"/>
          </ac:inkMkLst>
        </pc:inkChg>
      </pc:sldChg>
      <pc:sldChg chg="modSp modAnim">
        <pc:chgData name="TAN Mei Yi [Harrisdale Senior High School]" userId="f9f029c9-d743-4d60-9f2c-e74bdec1ab07" providerId="ADAL" clId="{7F989601-9CE3-4F11-BF66-ACE0AA54CB78}" dt="2023-03-24T02:42:47.797" v="94"/>
        <pc:sldMkLst>
          <pc:docMk/>
          <pc:sldMk cId="3601221498" sldId="313"/>
        </pc:sldMkLst>
        <pc:spChg chg="mod">
          <ac:chgData name="TAN Mei Yi [Harrisdale Senior High School]" userId="f9f029c9-d743-4d60-9f2c-e74bdec1ab07" providerId="ADAL" clId="{7F989601-9CE3-4F11-BF66-ACE0AA54CB78}" dt="2023-03-24T02:42:37.197" v="92" actId="207"/>
          <ac:spMkLst>
            <pc:docMk/>
            <pc:sldMk cId="3601221498" sldId="313"/>
            <ac:spMk id="5" creationId="{2C6846CF-6B49-4672-B317-7359FFC734D9}"/>
          </ac:spMkLst>
        </pc:spChg>
      </pc:sldChg>
      <pc:sldChg chg="addSp delSp modSp add mod ord modAnim">
        <pc:chgData name="TAN Mei Yi [Harrisdale Senior High School]" userId="f9f029c9-d743-4d60-9f2c-e74bdec1ab07" providerId="ADAL" clId="{7F989601-9CE3-4F11-BF66-ACE0AA54CB78}" dt="2023-03-24T02:52:30.859" v="292"/>
        <pc:sldMkLst>
          <pc:docMk/>
          <pc:sldMk cId="499756445" sldId="314"/>
        </pc:sldMkLst>
        <pc:spChg chg="add del">
          <ac:chgData name="TAN Mei Yi [Harrisdale Senior High School]" userId="f9f029c9-d743-4d60-9f2c-e74bdec1ab07" providerId="ADAL" clId="{7F989601-9CE3-4F11-BF66-ACE0AA54CB78}" dt="2023-03-24T02:48:44.082" v="120"/>
          <ac:spMkLst>
            <pc:docMk/>
            <pc:sldMk cId="499756445" sldId="314"/>
            <ac:spMk id="3" creationId="{7A0D3224-C9C3-9F59-C5E6-BEC0B726BA99}"/>
          </ac:spMkLst>
        </pc:spChg>
        <pc:spChg chg="add mod">
          <ac:chgData name="TAN Mei Yi [Harrisdale Senior High School]" userId="f9f029c9-d743-4d60-9f2c-e74bdec1ab07" providerId="ADAL" clId="{7F989601-9CE3-4F11-BF66-ACE0AA54CB78}" dt="2023-03-24T02:49:55.505" v="164" actId="1076"/>
          <ac:spMkLst>
            <pc:docMk/>
            <pc:sldMk cId="499756445" sldId="314"/>
            <ac:spMk id="4" creationId="{90B3B782-4CFD-3917-9673-2F1917DA7A1D}"/>
          </ac:spMkLst>
        </pc:spChg>
        <pc:spChg chg="mod">
          <ac:chgData name="TAN Mei Yi [Harrisdale Senior High School]" userId="f9f029c9-d743-4d60-9f2c-e74bdec1ab07" providerId="ADAL" clId="{7F989601-9CE3-4F11-BF66-ACE0AA54CB78}" dt="2023-03-24T02:49:28.882" v="144" actId="14100"/>
          <ac:spMkLst>
            <pc:docMk/>
            <pc:sldMk cId="499756445" sldId="314"/>
            <ac:spMk id="5" creationId="{2C6846CF-6B49-4672-B317-7359FFC734D9}"/>
          </ac:spMkLst>
        </pc:spChg>
        <pc:spChg chg="add mod">
          <ac:chgData name="TAN Mei Yi [Harrisdale Senior High School]" userId="f9f029c9-d743-4d60-9f2c-e74bdec1ab07" providerId="ADAL" clId="{7F989601-9CE3-4F11-BF66-ACE0AA54CB78}" dt="2023-03-24T02:50:09.866" v="189" actId="1076"/>
          <ac:spMkLst>
            <pc:docMk/>
            <pc:sldMk cId="499756445" sldId="314"/>
            <ac:spMk id="6" creationId="{B3C487B5-99FA-EE68-34EC-EBD1B6820EDE}"/>
          </ac:spMkLst>
        </pc:spChg>
        <pc:spChg chg="add mod">
          <ac:chgData name="TAN Mei Yi [Harrisdale Senior High School]" userId="f9f029c9-d743-4d60-9f2c-e74bdec1ab07" providerId="ADAL" clId="{7F989601-9CE3-4F11-BF66-ACE0AA54CB78}" dt="2023-03-24T02:50:28.064" v="233" actId="1076"/>
          <ac:spMkLst>
            <pc:docMk/>
            <pc:sldMk cId="499756445" sldId="314"/>
            <ac:spMk id="7" creationId="{5E75D362-785B-2871-1846-EF880BDDF4D1}"/>
          </ac:spMkLst>
        </pc:spChg>
        <pc:spChg chg="add mod">
          <ac:chgData name="TAN Mei Yi [Harrisdale Senior High School]" userId="f9f029c9-d743-4d60-9f2c-e74bdec1ab07" providerId="ADAL" clId="{7F989601-9CE3-4F11-BF66-ACE0AA54CB78}" dt="2023-03-24T02:51:18.350" v="269" actId="1076"/>
          <ac:spMkLst>
            <pc:docMk/>
            <pc:sldMk cId="499756445" sldId="314"/>
            <ac:spMk id="8" creationId="{75503CD7-AE6A-0136-4A06-9E9B9F6071CD}"/>
          </ac:spMkLst>
        </pc:spChg>
      </pc:sldChg>
      <pc:sldChg chg="addSp delSp modSp add mod ord modAnim">
        <pc:chgData name="TAN Mei Yi [Harrisdale Senior High School]" userId="f9f029c9-d743-4d60-9f2c-e74bdec1ab07" providerId="ADAL" clId="{7F989601-9CE3-4F11-BF66-ACE0AA54CB78}" dt="2023-03-24T03:01:04.002" v="622" actId="14100"/>
        <pc:sldMkLst>
          <pc:docMk/>
          <pc:sldMk cId="1084010488" sldId="315"/>
        </pc:sldMkLst>
        <pc:spChg chg="add mod">
          <ac:chgData name="TAN Mei Yi [Harrisdale Senior High School]" userId="f9f029c9-d743-4d60-9f2c-e74bdec1ab07" providerId="ADAL" clId="{7F989601-9CE3-4F11-BF66-ACE0AA54CB78}" dt="2023-03-24T02:51:51.958" v="284" actId="20577"/>
          <ac:spMkLst>
            <pc:docMk/>
            <pc:sldMk cId="1084010488" sldId="315"/>
            <ac:spMk id="3" creationId="{7F96206C-8E7D-6F54-FA1B-32E62A485F75}"/>
          </ac:spMkLst>
        </pc:spChg>
        <pc:spChg chg="add mod">
          <ac:chgData name="TAN Mei Yi [Harrisdale Senior High School]" userId="f9f029c9-d743-4d60-9f2c-e74bdec1ab07" providerId="ADAL" clId="{7F989601-9CE3-4F11-BF66-ACE0AA54CB78}" dt="2023-03-24T02:53:02.114" v="317" actId="1076"/>
          <ac:spMkLst>
            <pc:docMk/>
            <pc:sldMk cId="1084010488" sldId="315"/>
            <ac:spMk id="4" creationId="{9FBAB736-0DAE-8587-37C4-21FDBEC452C9}"/>
          </ac:spMkLst>
        </pc:spChg>
        <pc:spChg chg="mod">
          <ac:chgData name="TAN Mei Yi [Harrisdale Senior High School]" userId="f9f029c9-d743-4d60-9f2c-e74bdec1ab07" providerId="ADAL" clId="{7F989601-9CE3-4F11-BF66-ACE0AA54CB78}" dt="2023-03-24T02:51:35.377" v="273" actId="1076"/>
          <ac:spMkLst>
            <pc:docMk/>
            <pc:sldMk cId="1084010488" sldId="315"/>
            <ac:spMk id="5" creationId="{2C6846CF-6B49-4672-B317-7359FFC734D9}"/>
          </ac:spMkLst>
        </pc:spChg>
        <pc:spChg chg="add mod">
          <ac:chgData name="TAN Mei Yi [Harrisdale Senior High School]" userId="f9f029c9-d743-4d60-9f2c-e74bdec1ab07" providerId="ADAL" clId="{7F989601-9CE3-4F11-BF66-ACE0AA54CB78}" dt="2023-03-24T02:57:38.509" v="340" actId="1076"/>
          <ac:spMkLst>
            <pc:docMk/>
            <pc:sldMk cId="1084010488" sldId="315"/>
            <ac:spMk id="6" creationId="{6CBAB265-7108-4B8E-E6CF-72994ECDBE9F}"/>
          </ac:spMkLst>
        </pc:spChg>
        <pc:spChg chg="add mod">
          <ac:chgData name="TAN Mei Yi [Harrisdale Senior High School]" userId="f9f029c9-d743-4d60-9f2c-e74bdec1ab07" providerId="ADAL" clId="{7F989601-9CE3-4F11-BF66-ACE0AA54CB78}" dt="2023-03-24T02:57:41.542" v="341" actId="1076"/>
          <ac:spMkLst>
            <pc:docMk/>
            <pc:sldMk cId="1084010488" sldId="315"/>
            <ac:spMk id="7" creationId="{A084C6E8-5E61-1B35-7A2F-93FB29A9EFBF}"/>
          </ac:spMkLst>
        </pc:spChg>
        <pc:spChg chg="add mod">
          <ac:chgData name="TAN Mei Yi [Harrisdale Senior High School]" userId="f9f029c9-d743-4d60-9f2c-e74bdec1ab07" providerId="ADAL" clId="{7F989601-9CE3-4F11-BF66-ACE0AA54CB78}" dt="2023-03-24T02:58:01.870" v="366" actId="20577"/>
          <ac:spMkLst>
            <pc:docMk/>
            <pc:sldMk cId="1084010488" sldId="315"/>
            <ac:spMk id="8" creationId="{73DF4FAD-BFC2-CB4C-8B07-9B1AADFD41F3}"/>
          </ac:spMkLst>
        </pc:spChg>
        <pc:spChg chg="add mod">
          <ac:chgData name="TAN Mei Yi [Harrisdale Senior High School]" userId="f9f029c9-d743-4d60-9f2c-e74bdec1ab07" providerId="ADAL" clId="{7F989601-9CE3-4F11-BF66-ACE0AA54CB78}" dt="2023-03-24T02:58:46.769" v="399" actId="20577"/>
          <ac:spMkLst>
            <pc:docMk/>
            <pc:sldMk cId="1084010488" sldId="315"/>
            <ac:spMk id="9" creationId="{E66E1C9D-6BBC-1CC4-F661-B4927EE84AFA}"/>
          </ac:spMkLst>
        </pc:spChg>
        <pc:spChg chg="add mod">
          <ac:chgData name="TAN Mei Yi [Harrisdale Senior High School]" userId="f9f029c9-d743-4d60-9f2c-e74bdec1ab07" providerId="ADAL" clId="{7F989601-9CE3-4F11-BF66-ACE0AA54CB78}" dt="2023-03-24T02:59:45.679" v="440" actId="1076"/>
          <ac:spMkLst>
            <pc:docMk/>
            <pc:sldMk cId="1084010488" sldId="315"/>
            <ac:spMk id="10" creationId="{909AD3CA-967B-906B-0F3B-29B29D3F9080}"/>
          </ac:spMkLst>
        </pc:spChg>
        <pc:spChg chg="add del mod">
          <ac:chgData name="TAN Mei Yi [Harrisdale Senior High School]" userId="f9f029c9-d743-4d60-9f2c-e74bdec1ab07" providerId="ADAL" clId="{7F989601-9CE3-4F11-BF66-ACE0AA54CB78}" dt="2023-03-24T02:59:08.040" v="413"/>
          <ac:spMkLst>
            <pc:docMk/>
            <pc:sldMk cId="1084010488" sldId="315"/>
            <ac:spMk id="11" creationId="{1561A449-351A-0C6C-093E-6A4EA97892DB}"/>
          </ac:spMkLst>
        </pc:spChg>
        <pc:spChg chg="add mod">
          <ac:chgData name="TAN Mei Yi [Harrisdale Senior High School]" userId="f9f029c9-d743-4d60-9f2c-e74bdec1ab07" providerId="ADAL" clId="{7F989601-9CE3-4F11-BF66-ACE0AA54CB78}" dt="2023-03-24T03:00:19.283" v="503" actId="1076"/>
          <ac:spMkLst>
            <pc:docMk/>
            <pc:sldMk cId="1084010488" sldId="315"/>
            <ac:spMk id="12" creationId="{F3DB29D0-884F-DED5-C6B7-4B4F068A7B06}"/>
          </ac:spMkLst>
        </pc:spChg>
        <pc:spChg chg="add mod">
          <ac:chgData name="TAN Mei Yi [Harrisdale Senior High School]" userId="f9f029c9-d743-4d60-9f2c-e74bdec1ab07" providerId="ADAL" clId="{7F989601-9CE3-4F11-BF66-ACE0AA54CB78}" dt="2023-03-24T03:01:04.002" v="622" actId="14100"/>
          <ac:spMkLst>
            <pc:docMk/>
            <pc:sldMk cId="1084010488" sldId="315"/>
            <ac:spMk id="13" creationId="{7C2E92F3-219B-B762-6B7A-F1E689A7B31A}"/>
          </ac:spMkLst>
        </pc:spChg>
      </pc:sldChg>
      <pc:sldChg chg="addSp delSp add">
        <pc:chgData name="TAN Mei Yi [Harrisdale Senior High School]" userId="f9f029c9-d743-4d60-9f2c-e74bdec1ab07" providerId="ADAL" clId="{7F989601-9CE3-4F11-BF66-ACE0AA54CB78}" dt="2023-04-04T04:19:45.059" v="658"/>
        <pc:sldMkLst>
          <pc:docMk/>
          <pc:sldMk cId="2921770988" sldId="316"/>
        </pc:sldMkLst>
        <pc:inkChg chg="add del">
          <ac:chgData name="TAN Mei Yi [Harrisdale Senior High School]" userId="f9f029c9-d743-4d60-9f2c-e74bdec1ab07" providerId="ADAL" clId="{7F989601-9CE3-4F11-BF66-ACE0AA54CB78}" dt="2023-04-04T04:19:45.059" v="658"/>
          <ac:inkMkLst>
            <pc:docMk/>
            <pc:sldMk cId="2921770988" sldId="316"/>
            <ac:inkMk id="7" creationId="{B5892C20-0BB2-C3BD-F46E-D90E9E5C3382}"/>
          </ac:inkMkLst>
        </pc:inkChg>
      </pc:sldChg>
    </pc:docChg>
  </pc:docChgLst>
  <pc:docChgLst>
    <pc:chgData name="TAN Mei Yi [Harrisdale Senior High School]" userId="f9f029c9-d743-4d60-9f2c-e74bdec1ab07" providerId="ADAL" clId="{DC81FF4C-291A-4AE2-AA0A-755D1767FF2B}"/>
    <pc:docChg chg="custSel addSld delSld modSld">
      <pc:chgData name="TAN Mei Yi [Harrisdale Senior High School]" userId="f9f029c9-d743-4d60-9f2c-e74bdec1ab07" providerId="ADAL" clId="{DC81FF4C-291A-4AE2-AA0A-755D1767FF2B}" dt="2023-02-28T05:14:53.099" v="259" actId="47"/>
      <pc:docMkLst>
        <pc:docMk/>
      </pc:docMkLst>
      <pc:sldChg chg="modSp mod">
        <pc:chgData name="TAN Mei Yi [Harrisdale Senior High School]" userId="f9f029c9-d743-4d60-9f2c-e74bdec1ab07" providerId="ADAL" clId="{DC81FF4C-291A-4AE2-AA0A-755D1767FF2B}" dt="2023-02-28T05:03:57.989" v="3" actId="20577"/>
        <pc:sldMkLst>
          <pc:docMk/>
          <pc:sldMk cId="3000480193" sldId="288"/>
        </pc:sldMkLst>
        <pc:spChg chg="mod">
          <ac:chgData name="TAN Mei Yi [Harrisdale Senior High School]" userId="f9f029c9-d743-4d60-9f2c-e74bdec1ab07" providerId="ADAL" clId="{DC81FF4C-291A-4AE2-AA0A-755D1767FF2B}" dt="2023-02-28T05:03:57.989" v="3" actId="20577"/>
          <ac:spMkLst>
            <pc:docMk/>
            <pc:sldMk cId="3000480193" sldId="288"/>
            <ac:spMk id="5" creationId="{00000000-0000-0000-0000-000000000000}"/>
          </ac:spMkLst>
        </pc:spChg>
      </pc:sldChg>
      <pc:sldChg chg="del">
        <pc:chgData name="TAN Mei Yi [Harrisdale Senior High School]" userId="f9f029c9-d743-4d60-9f2c-e74bdec1ab07" providerId="ADAL" clId="{DC81FF4C-291A-4AE2-AA0A-755D1767FF2B}" dt="2023-02-28T05:04:10.501" v="4" actId="47"/>
        <pc:sldMkLst>
          <pc:docMk/>
          <pc:sldMk cId="3848479177" sldId="454"/>
        </pc:sldMkLst>
      </pc:sldChg>
      <pc:sldChg chg="del">
        <pc:chgData name="TAN Mei Yi [Harrisdale Senior High School]" userId="f9f029c9-d743-4d60-9f2c-e74bdec1ab07" providerId="ADAL" clId="{DC81FF4C-291A-4AE2-AA0A-755D1767FF2B}" dt="2023-02-28T05:04:11.460" v="5" actId="47"/>
        <pc:sldMkLst>
          <pc:docMk/>
          <pc:sldMk cId="2468799418" sldId="455"/>
        </pc:sldMkLst>
      </pc:sldChg>
      <pc:sldChg chg="addSp delSp modSp mod modAnim">
        <pc:chgData name="TAN Mei Yi [Harrisdale Senior High School]" userId="f9f029c9-d743-4d60-9f2c-e74bdec1ab07" providerId="ADAL" clId="{DC81FF4C-291A-4AE2-AA0A-755D1767FF2B}" dt="2023-02-28T05:14:47.248" v="258" actId="1076"/>
        <pc:sldMkLst>
          <pc:docMk/>
          <pc:sldMk cId="2070731035" sldId="465"/>
        </pc:sldMkLst>
        <pc:spChg chg="add mod">
          <ac:chgData name="TAN Mei Yi [Harrisdale Senior High School]" userId="f9f029c9-d743-4d60-9f2c-e74bdec1ab07" providerId="ADAL" clId="{DC81FF4C-291A-4AE2-AA0A-755D1767FF2B}" dt="2023-02-28T05:14:35.805" v="257" actId="1076"/>
          <ac:spMkLst>
            <pc:docMk/>
            <pc:sldMk cId="2070731035" sldId="465"/>
            <ac:spMk id="2" creationId="{F71EE746-ED8A-B83A-D552-3063D9480989}"/>
          </ac:spMkLst>
        </pc:spChg>
        <pc:spChg chg="add mod">
          <ac:chgData name="TAN Mei Yi [Harrisdale Senior High School]" userId="f9f029c9-d743-4d60-9f2c-e74bdec1ab07" providerId="ADAL" clId="{DC81FF4C-291A-4AE2-AA0A-755D1767FF2B}" dt="2023-02-28T05:14:35.805" v="257" actId="1076"/>
          <ac:spMkLst>
            <pc:docMk/>
            <pc:sldMk cId="2070731035" sldId="465"/>
            <ac:spMk id="4" creationId="{267A7826-7015-6F8B-38A4-EBAA98D1F9D8}"/>
          </ac:spMkLst>
        </pc:spChg>
        <pc:spChg chg="add mod">
          <ac:chgData name="TAN Mei Yi [Harrisdale Senior High School]" userId="f9f029c9-d743-4d60-9f2c-e74bdec1ab07" providerId="ADAL" clId="{DC81FF4C-291A-4AE2-AA0A-755D1767FF2B}" dt="2023-02-28T05:14:35.805" v="257" actId="1076"/>
          <ac:spMkLst>
            <pc:docMk/>
            <pc:sldMk cId="2070731035" sldId="465"/>
            <ac:spMk id="6" creationId="{549B2DBC-8030-73AC-C4D1-F907CFE16CF1}"/>
          </ac:spMkLst>
        </pc:spChg>
        <pc:spChg chg="add mod">
          <ac:chgData name="TAN Mei Yi [Harrisdale Senior High School]" userId="f9f029c9-d743-4d60-9f2c-e74bdec1ab07" providerId="ADAL" clId="{DC81FF4C-291A-4AE2-AA0A-755D1767FF2B}" dt="2023-02-28T05:14:47.248" v="258" actId="1076"/>
          <ac:spMkLst>
            <pc:docMk/>
            <pc:sldMk cId="2070731035" sldId="465"/>
            <ac:spMk id="7" creationId="{39DD77B8-8E4C-4542-7B8E-1177B7431AA6}"/>
          </ac:spMkLst>
        </pc:spChg>
        <pc:spChg chg="add mod">
          <ac:chgData name="TAN Mei Yi [Harrisdale Senior High School]" userId="f9f029c9-d743-4d60-9f2c-e74bdec1ab07" providerId="ADAL" clId="{DC81FF4C-291A-4AE2-AA0A-755D1767FF2B}" dt="2023-02-28T05:14:47.248" v="258" actId="1076"/>
          <ac:spMkLst>
            <pc:docMk/>
            <pc:sldMk cId="2070731035" sldId="465"/>
            <ac:spMk id="8" creationId="{85E99EC1-EAFD-C14D-31DF-A0C901C35BCC}"/>
          </ac:spMkLst>
        </pc:spChg>
        <pc:spChg chg="add mod">
          <ac:chgData name="TAN Mei Yi [Harrisdale Senior High School]" userId="f9f029c9-d743-4d60-9f2c-e74bdec1ab07" providerId="ADAL" clId="{DC81FF4C-291A-4AE2-AA0A-755D1767FF2B}" dt="2023-02-28T05:14:47.248" v="258" actId="1076"/>
          <ac:spMkLst>
            <pc:docMk/>
            <pc:sldMk cId="2070731035" sldId="465"/>
            <ac:spMk id="9" creationId="{27D5FDAD-AE1D-B9E2-04EE-46B709D570C5}"/>
          </ac:spMkLst>
        </pc:spChg>
        <pc:spChg chg="add mod">
          <ac:chgData name="TAN Mei Yi [Harrisdale Senior High School]" userId="f9f029c9-d743-4d60-9f2c-e74bdec1ab07" providerId="ADAL" clId="{DC81FF4C-291A-4AE2-AA0A-755D1767FF2B}" dt="2023-02-28T05:14:47.248" v="258" actId="1076"/>
          <ac:spMkLst>
            <pc:docMk/>
            <pc:sldMk cId="2070731035" sldId="465"/>
            <ac:spMk id="10" creationId="{6A23564D-241E-A92F-5126-B33FC1614EDC}"/>
          </ac:spMkLst>
        </pc:spChg>
        <pc:spChg chg="mod">
          <ac:chgData name="TAN Mei Yi [Harrisdale Senior High School]" userId="f9f029c9-d743-4d60-9f2c-e74bdec1ab07" providerId="ADAL" clId="{DC81FF4C-291A-4AE2-AA0A-755D1767FF2B}" dt="2023-02-28T05:14:14.869" v="252" actId="1076"/>
          <ac:spMkLst>
            <pc:docMk/>
            <pc:sldMk cId="2070731035" sldId="465"/>
            <ac:spMk id="14"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7"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18"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9"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20"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2"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3" creationId="{00000000-0000-0000-0000-000000000000}"/>
          </ac:spMkLst>
        </pc:spChg>
        <pc:picChg chg="del">
          <ac:chgData name="TAN Mei Yi [Harrisdale Senior High School]" userId="f9f029c9-d743-4d60-9f2c-e74bdec1ab07" providerId="ADAL" clId="{DC81FF4C-291A-4AE2-AA0A-755D1767FF2B}" dt="2023-02-28T05:14:04.030" v="250" actId="478"/>
          <ac:picMkLst>
            <pc:docMk/>
            <pc:sldMk cId="2070731035" sldId="465"/>
            <ac:picMk id="3" creationId="{00000000-0000-0000-0000-000000000000}"/>
          </ac:picMkLst>
        </pc:picChg>
      </pc:sldChg>
      <pc:sldChg chg="addSp delSp modSp add del mod delAnim modAnim">
        <pc:chgData name="TAN Mei Yi [Harrisdale Senior High School]" userId="f9f029c9-d743-4d60-9f2c-e74bdec1ab07" providerId="ADAL" clId="{DC81FF4C-291A-4AE2-AA0A-755D1767FF2B}" dt="2023-02-28T05:14:53.099" v="259" actId="47"/>
        <pc:sldMkLst>
          <pc:docMk/>
          <pc:sldMk cId="2303262736" sldId="477"/>
        </pc:sldMkLst>
        <pc:spChg chg="add del mod">
          <ac:chgData name="TAN Mei Yi [Harrisdale Senior High School]" userId="f9f029c9-d743-4d60-9f2c-e74bdec1ab07" providerId="ADAL" clId="{DC81FF4C-291A-4AE2-AA0A-755D1767FF2B}" dt="2023-02-28T05:14:24.430" v="254" actId="21"/>
          <ac:spMkLst>
            <pc:docMk/>
            <pc:sldMk cId="2303262736" sldId="477"/>
            <ac:spMk id="2" creationId="{18AB7018-0A04-3CCD-F700-321E079FA340}"/>
          </ac:spMkLst>
        </pc:spChg>
        <pc:spChg chg="del mod">
          <ac:chgData name="TAN Mei Yi [Harrisdale Senior High School]" userId="f9f029c9-d743-4d60-9f2c-e74bdec1ab07" providerId="ADAL" clId="{DC81FF4C-291A-4AE2-AA0A-755D1767FF2B}" dt="2023-02-28T05:14:24.430" v="254" actId="21"/>
          <ac:spMkLst>
            <pc:docMk/>
            <pc:sldMk cId="2303262736" sldId="477"/>
            <ac:spMk id="14"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7"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8" creationId="{00000000-0000-0000-0000-000000000000}"/>
          </ac:spMkLst>
        </pc:spChg>
        <pc:spChg chg="del mod">
          <ac:chgData name="TAN Mei Yi [Harrisdale Senior High School]" userId="f9f029c9-d743-4d60-9f2c-e74bdec1ab07" providerId="ADAL" clId="{DC81FF4C-291A-4AE2-AA0A-755D1767FF2B}" dt="2023-02-28T05:05:19.113" v="26" actId="478"/>
          <ac:spMkLst>
            <pc:docMk/>
            <pc:sldMk cId="2303262736" sldId="477"/>
            <ac:spMk id="19"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0"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2"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3" creationId="{00000000-0000-0000-0000-000000000000}"/>
          </ac:spMkLst>
        </pc:spChg>
        <pc:picChg chg="del">
          <ac:chgData name="TAN Mei Yi [Harrisdale Senior High School]" userId="f9f029c9-d743-4d60-9f2c-e74bdec1ab07" providerId="ADAL" clId="{DC81FF4C-291A-4AE2-AA0A-755D1767FF2B}" dt="2023-02-28T05:04:47.219" v="7" actId="478"/>
          <ac:picMkLst>
            <pc:docMk/>
            <pc:sldMk cId="2303262736" sldId="477"/>
            <ac:picMk id="3" creationId="{00000000-0000-0000-0000-000000000000}"/>
          </ac:picMkLst>
        </pc:picChg>
      </pc:sldChg>
    </pc:docChg>
  </pc:docChgLst>
  <pc:docChgLst>
    <pc:chgData name="TAN Mei Yi [Harrisdale Senior High School]" userId="f9f029c9-d743-4d60-9f2c-e74bdec1ab07" providerId="ADAL" clId="{F0C6AAA5-66DC-40A4-BB6A-3D0F93999BDA}"/>
    <pc:docChg chg="undo custSel addSld delSld modSld">
      <pc:chgData name="TAN Mei Yi [Harrisdale Senior High School]" userId="f9f029c9-d743-4d60-9f2c-e74bdec1ab07" providerId="ADAL" clId="{F0C6AAA5-66DC-40A4-BB6A-3D0F93999BDA}" dt="2023-05-24T00:28:59.128" v="1142" actId="20577"/>
      <pc:docMkLst>
        <pc:docMk/>
      </pc:docMkLst>
      <pc:sldChg chg="del">
        <pc:chgData name="TAN Mei Yi [Harrisdale Senior High School]" userId="f9f029c9-d743-4d60-9f2c-e74bdec1ab07" providerId="ADAL" clId="{F0C6AAA5-66DC-40A4-BB6A-3D0F93999BDA}" dt="2023-05-23T23:06:24.754" v="67" actId="47"/>
        <pc:sldMkLst>
          <pc:docMk/>
          <pc:sldMk cId="2620096028" sldId="257"/>
        </pc:sldMkLst>
      </pc:sldChg>
      <pc:sldChg chg="del">
        <pc:chgData name="TAN Mei Yi [Harrisdale Senior High School]" userId="f9f029c9-d743-4d60-9f2c-e74bdec1ab07" providerId="ADAL" clId="{F0C6AAA5-66DC-40A4-BB6A-3D0F93999BDA}" dt="2023-05-23T23:06:24.754" v="67" actId="47"/>
        <pc:sldMkLst>
          <pc:docMk/>
          <pc:sldMk cId="1739513729" sldId="258"/>
        </pc:sldMkLst>
      </pc:sldChg>
      <pc:sldChg chg="del">
        <pc:chgData name="TAN Mei Yi [Harrisdale Senior High School]" userId="f9f029c9-d743-4d60-9f2c-e74bdec1ab07" providerId="ADAL" clId="{F0C6AAA5-66DC-40A4-BB6A-3D0F93999BDA}" dt="2023-05-23T23:06:24.754" v="67" actId="47"/>
        <pc:sldMkLst>
          <pc:docMk/>
          <pc:sldMk cId="161414814" sldId="259"/>
        </pc:sldMkLst>
      </pc:sldChg>
      <pc:sldChg chg="del">
        <pc:chgData name="TAN Mei Yi [Harrisdale Senior High School]" userId="f9f029c9-d743-4d60-9f2c-e74bdec1ab07" providerId="ADAL" clId="{F0C6AAA5-66DC-40A4-BB6A-3D0F93999BDA}" dt="2023-05-23T23:06:24.754" v="67" actId="47"/>
        <pc:sldMkLst>
          <pc:docMk/>
          <pc:sldMk cId="1024533282" sldId="260"/>
        </pc:sldMkLst>
      </pc:sldChg>
      <pc:sldChg chg="addSp delSp modSp add mod modAnim">
        <pc:chgData name="TAN Mei Yi [Harrisdale Senior High School]" userId="f9f029c9-d743-4d60-9f2c-e74bdec1ab07" providerId="ADAL" clId="{F0C6AAA5-66DC-40A4-BB6A-3D0F93999BDA}" dt="2023-05-23T23:16:29.266" v="519" actId="1076"/>
        <pc:sldMkLst>
          <pc:docMk/>
          <pc:sldMk cId="3669853046" sldId="261"/>
        </pc:sldMkLst>
        <pc:spChg chg="add mod">
          <ac:chgData name="TAN Mei Yi [Harrisdale Senior High School]" userId="f9f029c9-d743-4d60-9f2c-e74bdec1ab07" providerId="ADAL" clId="{F0C6AAA5-66DC-40A4-BB6A-3D0F93999BDA}" dt="2023-05-23T23:06:10.854" v="66"/>
          <ac:spMkLst>
            <pc:docMk/>
            <pc:sldMk cId="3669853046" sldId="261"/>
            <ac:spMk id="2" creationId="{6B689BEB-B3D4-B01D-F738-5798598C7F68}"/>
          </ac:spMkLst>
        </pc:spChg>
        <pc:spChg chg="mod">
          <ac:chgData name="TAN Mei Yi [Harrisdale Senior High School]" userId="f9f029c9-d743-4d60-9f2c-e74bdec1ab07" providerId="ADAL" clId="{F0C6AAA5-66DC-40A4-BB6A-3D0F93999BDA}" dt="2023-05-23T23:14:49.554" v="503"/>
          <ac:spMkLst>
            <pc:docMk/>
            <pc:sldMk cId="3669853046" sldId="261"/>
            <ac:spMk id="6" creationId="{00000000-0000-0000-0000-000000000000}"/>
          </ac:spMkLst>
        </pc:spChg>
        <pc:spChg chg="mod">
          <ac:chgData name="TAN Mei Yi [Harrisdale Senior High School]" userId="f9f029c9-d743-4d60-9f2c-e74bdec1ab07" providerId="ADAL" clId="{F0C6AAA5-66DC-40A4-BB6A-3D0F93999BDA}" dt="2023-05-23T23:15:35.694" v="510" actId="20577"/>
          <ac:spMkLst>
            <pc:docMk/>
            <pc:sldMk cId="3669853046" sldId="261"/>
            <ac:spMk id="7" creationId="{00000000-0000-0000-0000-000000000000}"/>
          </ac:spMkLst>
        </pc:spChg>
        <pc:spChg chg="mod">
          <ac:chgData name="TAN Mei Yi [Harrisdale Senior High School]" userId="f9f029c9-d743-4d60-9f2c-e74bdec1ab07" providerId="ADAL" clId="{F0C6AAA5-66DC-40A4-BB6A-3D0F93999BDA}" dt="2023-05-23T23:16:15.672" v="517" actId="20577"/>
          <ac:spMkLst>
            <pc:docMk/>
            <pc:sldMk cId="3669853046" sldId="261"/>
            <ac:spMk id="8" creationId="{00000000-0000-0000-0000-000000000000}"/>
          </ac:spMkLst>
        </pc:spChg>
        <pc:spChg chg="del">
          <ac:chgData name="TAN Mei Yi [Harrisdale Senior High School]" userId="f9f029c9-d743-4d60-9f2c-e74bdec1ab07" providerId="ADAL" clId="{F0C6AAA5-66DC-40A4-BB6A-3D0F93999BDA}" dt="2023-05-23T23:06:10.500" v="65" actId="478"/>
          <ac:spMkLst>
            <pc:docMk/>
            <pc:sldMk cId="3669853046" sldId="261"/>
            <ac:spMk id="9" creationId="{F87C2ABD-CD37-49B5-ACCD-EFC63332B302}"/>
          </ac:spMkLst>
        </pc:spChg>
        <pc:picChg chg="mod">
          <ac:chgData name="TAN Mei Yi [Harrisdale Senior High School]" userId="f9f029c9-d743-4d60-9f2c-e74bdec1ab07" providerId="ADAL" clId="{F0C6AAA5-66DC-40A4-BB6A-3D0F93999BDA}" dt="2023-05-23T23:16:29.266" v="519" actId="1076"/>
          <ac:picMkLst>
            <pc:docMk/>
            <pc:sldMk cId="3669853046" sldId="261"/>
            <ac:picMk id="4" creationId="{00000000-0000-0000-0000-000000000000}"/>
          </ac:picMkLst>
        </pc:picChg>
      </pc:sldChg>
      <pc:sldChg chg="del">
        <pc:chgData name="TAN Mei Yi [Harrisdale Senior High School]" userId="f9f029c9-d743-4d60-9f2c-e74bdec1ab07" providerId="ADAL" clId="{F0C6AAA5-66DC-40A4-BB6A-3D0F93999BDA}" dt="2023-05-23T23:06:24.754" v="67" actId="47"/>
        <pc:sldMkLst>
          <pc:docMk/>
          <pc:sldMk cId="466267259" sldId="262"/>
        </pc:sldMkLst>
      </pc:sldChg>
      <pc:sldChg chg="del">
        <pc:chgData name="TAN Mei Yi [Harrisdale Senior High School]" userId="f9f029c9-d743-4d60-9f2c-e74bdec1ab07" providerId="ADAL" clId="{F0C6AAA5-66DC-40A4-BB6A-3D0F93999BDA}" dt="2023-05-23T23:06:24.754" v="67" actId="47"/>
        <pc:sldMkLst>
          <pc:docMk/>
          <pc:sldMk cId="1809918201" sldId="263"/>
        </pc:sldMkLst>
      </pc:sldChg>
      <pc:sldChg chg="addSp delSp modSp add mod modAnim">
        <pc:chgData name="TAN Mei Yi [Harrisdale Senior High School]" userId="f9f029c9-d743-4d60-9f2c-e74bdec1ab07" providerId="ADAL" clId="{F0C6AAA5-66DC-40A4-BB6A-3D0F93999BDA}" dt="2023-05-23T23:17:07.044" v="527"/>
        <pc:sldMkLst>
          <pc:docMk/>
          <pc:sldMk cId="279211398" sldId="264"/>
        </pc:sldMkLst>
        <pc:spChg chg="add mod">
          <ac:chgData name="TAN Mei Yi [Harrisdale Senior High School]" userId="f9f029c9-d743-4d60-9f2c-e74bdec1ab07" providerId="ADAL" clId="{F0C6AAA5-66DC-40A4-BB6A-3D0F93999BDA}" dt="2023-05-23T23:06:05.771" v="64"/>
          <ac:spMkLst>
            <pc:docMk/>
            <pc:sldMk cId="279211398" sldId="264"/>
            <ac:spMk id="2" creationId="{D4F70E6F-9E16-4B26-5334-3F60B2533AE4}"/>
          </ac:spMkLst>
        </pc:spChg>
        <pc:spChg chg="mod">
          <ac:chgData name="TAN Mei Yi [Harrisdale Senior High School]" userId="f9f029c9-d743-4d60-9f2c-e74bdec1ab07" providerId="ADAL" clId="{F0C6AAA5-66DC-40A4-BB6A-3D0F93999BDA}" dt="2023-05-23T23:16:43.437" v="523" actId="207"/>
          <ac:spMkLst>
            <pc:docMk/>
            <pc:sldMk cId="279211398" sldId="264"/>
            <ac:spMk id="3" creationId="{00000000-0000-0000-0000-000000000000}"/>
          </ac:spMkLst>
        </pc:spChg>
        <pc:spChg chg="del">
          <ac:chgData name="TAN Mei Yi [Harrisdale Senior High School]" userId="f9f029c9-d743-4d60-9f2c-e74bdec1ab07" providerId="ADAL" clId="{F0C6AAA5-66DC-40A4-BB6A-3D0F93999BDA}" dt="2023-05-23T23:06:05.373" v="63" actId="478"/>
          <ac:spMkLst>
            <pc:docMk/>
            <pc:sldMk cId="279211398" sldId="264"/>
            <ac:spMk id="7" creationId="{3C3F6B65-6DF3-4F27-AC3C-3D230B7F2BBB}"/>
          </ac:spMkLst>
        </pc:spChg>
      </pc:sldChg>
      <pc:sldChg chg="del">
        <pc:chgData name="TAN Mei Yi [Harrisdale Senior High School]" userId="f9f029c9-d743-4d60-9f2c-e74bdec1ab07" providerId="ADAL" clId="{F0C6AAA5-66DC-40A4-BB6A-3D0F93999BDA}" dt="2023-05-23T23:06:24.754" v="67" actId="47"/>
        <pc:sldMkLst>
          <pc:docMk/>
          <pc:sldMk cId="2491934182" sldId="265"/>
        </pc:sldMkLst>
      </pc:sldChg>
      <pc:sldChg chg="del">
        <pc:chgData name="TAN Mei Yi [Harrisdale Senior High School]" userId="f9f029c9-d743-4d60-9f2c-e74bdec1ab07" providerId="ADAL" clId="{F0C6AAA5-66DC-40A4-BB6A-3D0F93999BDA}" dt="2023-05-23T23:06:24.754" v="67" actId="47"/>
        <pc:sldMkLst>
          <pc:docMk/>
          <pc:sldMk cId="894130119" sldId="266"/>
        </pc:sldMkLst>
      </pc:sldChg>
      <pc:sldChg chg="del">
        <pc:chgData name="TAN Mei Yi [Harrisdale Senior High School]" userId="f9f029c9-d743-4d60-9f2c-e74bdec1ab07" providerId="ADAL" clId="{F0C6AAA5-66DC-40A4-BB6A-3D0F93999BDA}" dt="2023-05-23T23:06:24.754" v="67" actId="47"/>
        <pc:sldMkLst>
          <pc:docMk/>
          <pc:sldMk cId="2743313187" sldId="268"/>
        </pc:sldMkLst>
      </pc:sldChg>
      <pc:sldChg chg="del">
        <pc:chgData name="TAN Mei Yi [Harrisdale Senior High School]" userId="f9f029c9-d743-4d60-9f2c-e74bdec1ab07" providerId="ADAL" clId="{F0C6AAA5-66DC-40A4-BB6A-3D0F93999BDA}" dt="2023-05-23T23:06:24.754" v="67" actId="47"/>
        <pc:sldMkLst>
          <pc:docMk/>
          <pc:sldMk cId="1960564109" sldId="269"/>
        </pc:sldMkLst>
      </pc:sldChg>
      <pc:sldChg chg="del">
        <pc:chgData name="TAN Mei Yi [Harrisdale Senior High School]" userId="f9f029c9-d743-4d60-9f2c-e74bdec1ab07" providerId="ADAL" clId="{F0C6AAA5-66DC-40A4-BB6A-3D0F93999BDA}" dt="2023-05-23T23:06:24.754" v="67" actId="47"/>
        <pc:sldMkLst>
          <pc:docMk/>
          <pc:sldMk cId="3207275016" sldId="270"/>
        </pc:sldMkLst>
      </pc:sldChg>
      <pc:sldChg chg="del">
        <pc:chgData name="TAN Mei Yi [Harrisdale Senior High School]" userId="f9f029c9-d743-4d60-9f2c-e74bdec1ab07" providerId="ADAL" clId="{F0C6AAA5-66DC-40A4-BB6A-3D0F93999BDA}" dt="2023-05-23T23:06:24.754" v="67" actId="47"/>
        <pc:sldMkLst>
          <pc:docMk/>
          <pc:sldMk cId="1788653357" sldId="271"/>
        </pc:sldMkLst>
      </pc:sldChg>
      <pc:sldChg chg="modSp mod">
        <pc:chgData name="TAN Mei Yi [Harrisdale Senior High School]" userId="f9f029c9-d743-4d60-9f2c-e74bdec1ab07" providerId="ADAL" clId="{F0C6AAA5-66DC-40A4-BB6A-3D0F93999BDA}" dt="2023-05-23T23:13:41.085" v="488" actId="20577"/>
        <pc:sldMkLst>
          <pc:docMk/>
          <pc:sldMk cId="3000480193" sldId="288"/>
        </pc:sldMkLst>
        <pc:spChg chg="mod">
          <ac:chgData name="TAN Mei Yi [Harrisdale Senior High School]" userId="f9f029c9-d743-4d60-9f2c-e74bdec1ab07" providerId="ADAL" clId="{F0C6AAA5-66DC-40A4-BB6A-3D0F93999BDA}" dt="2023-05-23T23:13:41.085" v="488" actId="20577"/>
          <ac:spMkLst>
            <pc:docMk/>
            <pc:sldMk cId="3000480193" sldId="288"/>
            <ac:spMk id="5" creationId="{00000000-0000-0000-0000-000000000000}"/>
          </ac:spMkLst>
        </pc:spChg>
      </pc:sldChg>
      <pc:sldChg chg="modSp mod">
        <pc:chgData name="TAN Mei Yi [Harrisdale Senior High School]" userId="f9f029c9-d743-4d60-9f2c-e74bdec1ab07" providerId="ADAL" clId="{F0C6AAA5-66DC-40A4-BB6A-3D0F93999BDA}" dt="2023-05-23T23:05:38.250" v="62" actId="20577"/>
        <pc:sldMkLst>
          <pc:docMk/>
          <pc:sldMk cId="2226349418" sldId="292"/>
        </pc:sldMkLst>
        <pc:spChg chg="mod">
          <ac:chgData name="TAN Mei Yi [Harrisdale Senior High School]" userId="f9f029c9-d743-4d60-9f2c-e74bdec1ab07" providerId="ADAL" clId="{F0C6AAA5-66DC-40A4-BB6A-3D0F93999BDA}" dt="2023-05-23T23:05:38.250" v="62" actId="20577"/>
          <ac:spMkLst>
            <pc:docMk/>
            <pc:sldMk cId="2226349418" sldId="292"/>
            <ac:spMk id="22" creationId="{046BE2BE-401B-43B6-9F59-E6AE635E14BD}"/>
          </ac:spMkLst>
        </pc:spChg>
      </pc:sldChg>
      <pc:sldChg chg="addSp delSp modSp add mod modAnim">
        <pc:chgData name="TAN Mei Yi [Harrisdale Senior High School]" userId="f9f029c9-d743-4d60-9f2c-e74bdec1ab07" providerId="ADAL" clId="{F0C6AAA5-66DC-40A4-BB6A-3D0F93999BDA}" dt="2023-05-23T23:21:14.202" v="727" actId="1076"/>
        <pc:sldMkLst>
          <pc:docMk/>
          <pc:sldMk cId="3077793519" sldId="293"/>
        </pc:sldMkLst>
        <pc:spChg chg="mod">
          <ac:chgData name="TAN Mei Yi [Harrisdale Senior High School]" userId="f9f029c9-d743-4d60-9f2c-e74bdec1ab07" providerId="ADAL" clId="{F0C6AAA5-66DC-40A4-BB6A-3D0F93999BDA}" dt="2023-05-23T23:20:20.059" v="668" actId="20577"/>
          <ac:spMkLst>
            <pc:docMk/>
            <pc:sldMk cId="3077793519" sldId="293"/>
            <ac:spMk id="3" creationId="{00000000-0000-0000-0000-000000000000}"/>
          </ac:spMkLst>
        </pc:spChg>
        <pc:spChg chg="add mod">
          <ac:chgData name="TAN Mei Yi [Harrisdale Senior High School]" userId="f9f029c9-d743-4d60-9f2c-e74bdec1ab07" providerId="ADAL" clId="{F0C6AAA5-66DC-40A4-BB6A-3D0F93999BDA}" dt="2023-05-23T23:17:57.921" v="558" actId="1076"/>
          <ac:spMkLst>
            <pc:docMk/>
            <pc:sldMk cId="3077793519" sldId="293"/>
            <ac:spMk id="9" creationId="{29699994-25E0-710C-CD89-E190BEA88A7D}"/>
          </ac:spMkLst>
        </pc:spChg>
        <pc:spChg chg="add mod">
          <ac:chgData name="TAN Mei Yi [Harrisdale Senior High School]" userId="f9f029c9-d743-4d60-9f2c-e74bdec1ab07" providerId="ADAL" clId="{F0C6AAA5-66DC-40A4-BB6A-3D0F93999BDA}" dt="2023-05-23T23:18:09.732" v="565" actId="20577"/>
          <ac:spMkLst>
            <pc:docMk/>
            <pc:sldMk cId="3077793519" sldId="293"/>
            <ac:spMk id="10" creationId="{92507F5D-1811-A2D4-3FB4-6B6C92B544FA}"/>
          </ac:spMkLst>
        </pc:spChg>
        <pc:spChg chg="add mod">
          <ac:chgData name="TAN Mei Yi [Harrisdale Senior High School]" userId="f9f029c9-d743-4d60-9f2c-e74bdec1ab07" providerId="ADAL" clId="{F0C6AAA5-66DC-40A4-BB6A-3D0F93999BDA}" dt="2023-05-23T23:18:44.294" v="591" actId="1076"/>
          <ac:spMkLst>
            <pc:docMk/>
            <pc:sldMk cId="3077793519" sldId="293"/>
            <ac:spMk id="11" creationId="{441F0072-7922-86C9-22E7-9AFEDF15437E}"/>
          </ac:spMkLst>
        </pc:spChg>
        <pc:spChg chg="add mod">
          <ac:chgData name="TAN Mei Yi [Harrisdale Senior High School]" userId="f9f029c9-d743-4d60-9f2c-e74bdec1ab07" providerId="ADAL" clId="{F0C6AAA5-66DC-40A4-BB6A-3D0F93999BDA}" dt="2023-05-23T23:18:55.503" v="603" actId="1076"/>
          <ac:spMkLst>
            <pc:docMk/>
            <pc:sldMk cId="3077793519" sldId="293"/>
            <ac:spMk id="12" creationId="{81ECE918-FC92-483F-96A3-9A4A18C3ED2B}"/>
          </ac:spMkLst>
        </pc:spChg>
        <pc:spChg chg="add mod">
          <ac:chgData name="TAN Mei Yi [Harrisdale Senior High School]" userId="f9f029c9-d743-4d60-9f2c-e74bdec1ab07" providerId="ADAL" clId="{F0C6AAA5-66DC-40A4-BB6A-3D0F93999BDA}" dt="2023-05-23T23:19:05.117" v="609" actId="1076"/>
          <ac:spMkLst>
            <pc:docMk/>
            <pc:sldMk cId="3077793519" sldId="293"/>
            <ac:spMk id="13" creationId="{2A864CB1-2D3C-B6C8-6791-8869FDB9F8F9}"/>
          </ac:spMkLst>
        </pc:spChg>
        <pc:spChg chg="add mod">
          <ac:chgData name="TAN Mei Yi [Harrisdale Senior High School]" userId="f9f029c9-d743-4d60-9f2c-e74bdec1ab07" providerId="ADAL" clId="{F0C6AAA5-66DC-40A4-BB6A-3D0F93999BDA}" dt="2023-05-23T23:19:08.666" v="612" actId="20577"/>
          <ac:spMkLst>
            <pc:docMk/>
            <pc:sldMk cId="3077793519" sldId="293"/>
            <ac:spMk id="14" creationId="{3805CB4F-F9E6-1398-0128-D244C3FE3CB4}"/>
          </ac:spMkLst>
        </pc:spChg>
        <pc:spChg chg="add mod">
          <ac:chgData name="TAN Mei Yi [Harrisdale Senior High School]" userId="f9f029c9-d743-4d60-9f2c-e74bdec1ab07" providerId="ADAL" clId="{F0C6AAA5-66DC-40A4-BB6A-3D0F93999BDA}" dt="2023-05-23T23:19:19.196" v="619" actId="1076"/>
          <ac:spMkLst>
            <pc:docMk/>
            <pc:sldMk cId="3077793519" sldId="293"/>
            <ac:spMk id="15" creationId="{DD3BE5A4-8FF6-9943-376F-924AF1260FC5}"/>
          </ac:spMkLst>
        </pc:spChg>
        <pc:spChg chg="add mod">
          <ac:chgData name="TAN Mei Yi [Harrisdale Senior High School]" userId="f9f029c9-d743-4d60-9f2c-e74bdec1ab07" providerId="ADAL" clId="{F0C6AAA5-66DC-40A4-BB6A-3D0F93999BDA}" dt="2023-05-23T23:19:38.293" v="640" actId="1076"/>
          <ac:spMkLst>
            <pc:docMk/>
            <pc:sldMk cId="3077793519" sldId="293"/>
            <ac:spMk id="16" creationId="{10A0FE5F-6C0A-2C35-AFC2-79696763BB7B}"/>
          </ac:spMkLst>
        </pc:spChg>
        <pc:spChg chg="add mod">
          <ac:chgData name="TAN Mei Yi [Harrisdale Senior High School]" userId="f9f029c9-d743-4d60-9f2c-e74bdec1ab07" providerId="ADAL" clId="{F0C6AAA5-66DC-40A4-BB6A-3D0F93999BDA}" dt="2023-05-23T23:19:54.687" v="650" actId="1076"/>
          <ac:spMkLst>
            <pc:docMk/>
            <pc:sldMk cId="3077793519" sldId="293"/>
            <ac:spMk id="17" creationId="{FCF08003-3704-0F6B-9779-9D9441AA2E30}"/>
          </ac:spMkLst>
        </pc:spChg>
        <pc:spChg chg="add mod">
          <ac:chgData name="TAN Mei Yi [Harrisdale Senior High School]" userId="f9f029c9-d743-4d60-9f2c-e74bdec1ab07" providerId="ADAL" clId="{F0C6AAA5-66DC-40A4-BB6A-3D0F93999BDA}" dt="2023-05-23T23:20:12.176" v="662" actId="20577"/>
          <ac:spMkLst>
            <pc:docMk/>
            <pc:sldMk cId="3077793519" sldId="293"/>
            <ac:spMk id="18" creationId="{14465830-AFDF-7082-A5CF-F92AB95EE0A1}"/>
          </ac:spMkLst>
        </pc:spChg>
        <pc:spChg chg="add mod">
          <ac:chgData name="TAN Mei Yi [Harrisdale Senior High School]" userId="f9f029c9-d743-4d60-9f2c-e74bdec1ab07" providerId="ADAL" clId="{F0C6AAA5-66DC-40A4-BB6A-3D0F93999BDA}" dt="2023-05-23T23:21:14.202" v="727" actId="1076"/>
          <ac:spMkLst>
            <pc:docMk/>
            <pc:sldMk cId="3077793519" sldId="293"/>
            <ac:spMk id="19" creationId="{23D1981E-FB4B-2C8C-82B3-561BEFBCA3E0}"/>
          </ac:spMkLst>
        </pc:spChg>
        <pc:graphicFrameChg chg="del">
          <ac:chgData name="TAN Mei Yi [Harrisdale Senior High School]" userId="f9f029c9-d743-4d60-9f2c-e74bdec1ab07" providerId="ADAL" clId="{F0C6AAA5-66DC-40A4-BB6A-3D0F93999BDA}" dt="2023-05-23T23:07:58.177" v="219" actId="478"/>
          <ac:graphicFrameMkLst>
            <pc:docMk/>
            <pc:sldMk cId="3077793519" sldId="293"/>
            <ac:graphicFrameMk id="4" creationId="{00000000-0000-0000-0000-000000000000}"/>
          </ac:graphicFrameMkLst>
        </pc:graphicFrameChg>
        <pc:picChg chg="add mod">
          <ac:chgData name="TAN Mei Yi [Harrisdale Senior High School]" userId="f9f029c9-d743-4d60-9f2c-e74bdec1ab07" providerId="ADAL" clId="{F0C6AAA5-66DC-40A4-BB6A-3D0F93999BDA}" dt="2023-05-23T23:17:29.691" v="532" actId="14100"/>
          <ac:picMkLst>
            <pc:docMk/>
            <pc:sldMk cId="3077793519" sldId="293"/>
            <ac:picMk id="6" creationId="{D3100E5D-466F-90B7-1BDC-3CC8C04267D5}"/>
          </ac:picMkLst>
        </pc:picChg>
        <pc:picChg chg="add del mod">
          <ac:chgData name="TAN Mei Yi [Harrisdale Senior High School]" userId="f9f029c9-d743-4d60-9f2c-e74bdec1ab07" providerId="ADAL" clId="{F0C6AAA5-66DC-40A4-BB6A-3D0F93999BDA}" dt="2023-05-23T23:21:10.223" v="726" actId="478"/>
          <ac:picMkLst>
            <pc:docMk/>
            <pc:sldMk cId="3077793519" sldId="293"/>
            <ac:picMk id="8" creationId="{B045716E-066D-F30C-76D6-D14C77A44738}"/>
          </ac:picMkLst>
        </pc:picChg>
      </pc:sldChg>
      <pc:sldChg chg="addSp delSp modSp add mod modAnim">
        <pc:chgData name="TAN Mei Yi [Harrisdale Senior High School]" userId="f9f029c9-d743-4d60-9f2c-e74bdec1ab07" providerId="ADAL" clId="{F0C6AAA5-66DC-40A4-BB6A-3D0F93999BDA}" dt="2023-05-24T00:24:52.547" v="977" actId="478"/>
        <pc:sldMkLst>
          <pc:docMk/>
          <pc:sldMk cId="3818166448" sldId="294"/>
        </pc:sldMkLst>
        <pc:spChg chg="mod">
          <ac:chgData name="TAN Mei Yi [Harrisdale Senior High School]" userId="f9f029c9-d743-4d60-9f2c-e74bdec1ab07" providerId="ADAL" clId="{F0C6AAA5-66DC-40A4-BB6A-3D0F93999BDA}" dt="2023-05-23T23:21:32.450" v="739" actId="14100"/>
          <ac:spMkLst>
            <pc:docMk/>
            <pc:sldMk cId="3818166448" sldId="294"/>
            <ac:spMk id="3" creationId="{00000000-0000-0000-0000-000000000000}"/>
          </ac:spMkLst>
        </pc:spChg>
        <pc:spChg chg="add mod">
          <ac:chgData name="TAN Mei Yi [Harrisdale Senior High School]" userId="f9f029c9-d743-4d60-9f2c-e74bdec1ab07" providerId="ADAL" clId="{F0C6AAA5-66DC-40A4-BB6A-3D0F93999BDA}" dt="2023-05-23T23:21:46.403" v="749" actId="6549"/>
          <ac:spMkLst>
            <pc:docMk/>
            <pc:sldMk cId="3818166448" sldId="294"/>
            <ac:spMk id="7" creationId="{ED4D22C2-EB11-C735-B5CA-44C39696CA06}"/>
          </ac:spMkLst>
        </pc:spChg>
        <pc:spChg chg="add mod">
          <ac:chgData name="TAN Mei Yi [Harrisdale Senior High School]" userId="f9f029c9-d743-4d60-9f2c-e74bdec1ab07" providerId="ADAL" clId="{F0C6AAA5-66DC-40A4-BB6A-3D0F93999BDA}" dt="2023-05-23T23:21:58.440" v="753" actId="20577"/>
          <ac:spMkLst>
            <pc:docMk/>
            <pc:sldMk cId="3818166448" sldId="294"/>
            <ac:spMk id="8" creationId="{4B9EFD9B-37BB-5F40-DB1F-78965FF029AB}"/>
          </ac:spMkLst>
        </pc:spChg>
        <pc:spChg chg="add mod">
          <ac:chgData name="TAN Mei Yi [Harrisdale Senior High School]" userId="f9f029c9-d743-4d60-9f2c-e74bdec1ab07" providerId="ADAL" clId="{F0C6AAA5-66DC-40A4-BB6A-3D0F93999BDA}" dt="2023-05-23T23:22:44.880" v="797" actId="20577"/>
          <ac:spMkLst>
            <pc:docMk/>
            <pc:sldMk cId="3818166448" sldId="294"/>
            <ac:spMk id="9" creationId="{12C91770-DA92-8129-999B-864B3C983C5A}"/>
          </ac:spMkLst>
        </pc:spChg>
        <pc:spChg chg="add mod">
          <ac:chgData name="TAN Mei Yi [Harrisdale Senior High School]" userId="f9f029c9-d743-4d60-9f2c-e74bdec1ab07" providerId="ADAL" clId="{F0C6AAA5-66DC-40A4-BB6A-3D0F93999BDA}" dt="2023-05-23T23:23:01.473" v="818" actId="1076"/>
          <ac:spMkLst>
            <pc:docMk/>
            <pc:sldMk cId="3818166448" sldId="294"/>
            <ac:spMk id="10" creationId="{C2DC74A0-E07D-D7B4-B95C-CC10F54D0A19}"/>
          </ac:spMkLst>
        </pc:spChg>
        <pc:spChg chg="add mod">
          <ac:chgData name="TAN Mei Yi [Harrisdale Senior High School]" userId="f9f029c9-d743-4d60-9f2c-e74bdec1ab07" providerId="ADAL" clId="{F0C6AAA5-66DC-40A4-BB6A-3D0F93999BDA}" dt="2023-05-23T23:23:19.317" v="838" actId="1076"/>
          <ac:spMkLst>
            <pc:docMk/>
            <pc:sldMk cId="3818166448" sldId="294"/>
            <ac:spMk id="11" creationId="{B5CC3CC8-633A-CD47-60D1-87D0C23D9891}"/>
          </ac:spMkLst>
        </pc:spChg>
        <pc:spChg chg="add mod">
          <ac:chgData name="TAN Mei Yi [Harrisdale Senior High School]" userId="f9f029c9-d743-4d60-9f2c-e74bdec1ab07" providerId="ADAL" clId="{F0C6AAA5-66DC-40A4-BB6A-3D0F93999BDA}" dt="2023-05-23T23:23:30.338" v="852" actId="1076"/>
          <ac:spMkLst>
            <pc:docMk/>
            <pc:sldMk cId="3818166448" sldId="294"/>
            <ac:spMk id="12" creationId="{83996FC9-9FAC-4C90-E554-F5B62B775685}"/>
          </ac:spMkLst>
        </pc:spChg>
        <pc:spChg chg="add mod">
          <ac:chgData name="TAN Mei Yi [Harrisdale Senior High School]" userId="f9f029c9-d743-4d60-9f2c-e74bdec1ab07" providerId="ADAL" clId="{F0C6AAA5-66DC-40A4-BB6A-3D0F93999BDA}" dt="2023-05-23T23:23:50.435" v="874" actId="1076"/>
          <ac:spMkLst>
            <pc:docMk/>
            <pc:sldMk cId="3818166448" sldId="294"/>
            <ac:spMk id="13" creationId="{442A34E1-01EA-9290-78EB-B98211AA9DD1}"/>
          </ac:spMkLst>
        </pc:spChg>
        <pc:spChg chg="add mod">
          <ac:chgData name="TAN Mei Yi [Harrisdale Senior High School]" userId="f9f029c9-d743-4d60-9f2c-e74bdec1ab07" providerId="ADAL" clId="{F0C6AAA5-66DC-40A4-BB6A-3D0F93999BDA}" dt="2023-05-24T00:23:43.918" v="899" actId="20577"/>
          <ac:spMkLst>
            <pc:docMk/>
            <pc:sldMk cId="3818166448" sldId="294"/>
            <ac:spMk id="14" creationId="{D913889E-A9C2-B49C-B2A6-45EE69B1D0CF}"/>
          </ac:spMkLst>
        </pc:spChg>
        <pc:spChg chg="add mod">
          <ac:chgData name="TAN Mei Yi [Harrisdale Senior High School]" userId="f9f029c9-d743-4d60-9f2c-e74bdec1ab07" providerId="ADAL" clId="{F0C6AAA5-66DC-40A4-BB6A-3D0F93999BDA}" dt="2023-05-24T00:23:41.972" v="898" actId="20577"/>
          <ac:spMkLst>
            <pc:docMk/>
            <pc:sldMk cId="3818166448" sldId="294"/>
            <ac:spMk id="15" creationId="{220956DF-0F41-0C36-B68A-4D2B434AB86A}"/>
          </ac:spMkLst>
        </pc:spChg>
        <pc:spChg chg="add mod">
          <ac:chgData name="TAN Mei Yi [Harrisdale Senior High School]" userId="f9f029c9-d743-4d60-9f2c-e74bdec1ab07" providerId="ADAL" clId="{F0C6AAA5-66DC-40A4-BB6A-3D0F93999BDA}" dt="2023-05-24T00:23:46.091" v="900" actId="20577"/>
          <ac:spMkLst>
            <pc:docMk/>
            <pc:sldMk cId="3818166448" sldId="294"/>
            <ac:spMk id="16" creationId="{326B92AB-9763-874F-F12A-A8276D60B179}"/>
          </ac:spMkLst>
        </pc:spChg>
        <pc:spChg chg="add mod">
          <ac:chgData name="TAN Mei Yi [Harrisdale Senior High School]" userId="f9f029c9-d743-4d60-9f2c-e74bdec1ab07" providerId="ADAL" clId="{F0C6AAA5-66DC-40A4-BB6A-3D0F93999BDA}" dt="2023-05-24T00:23:55.190" v="908" actId="20577"/>
          <ac:spMkLst>
            <pc:docMk/>
            <pc:sldMk cId="3818166448" sldId="294"/>
            <ac:spMk id="17" creationId="{0A73E123-4746-A8E8-D1A8-7E35460D2FF5}"/>
          </ac:spMkLst>
        </pc:spChg>
        <pc:spChg chg="add mod">
          <ac:chgData name="TAN Mei Yi [Harrisdale Senior High School]" userId="f9f029c9-d743-4d60-9f2c-e74bdec1ab07" providerId="ADAL" clId="{F0C6AAA5-66DC-40A4-BB6A-3D0F93999BDA}" dt="2023-05-24T00:24:49.595" v="976" actId="20577"/>
          <ac:spMkLst>
            <pc:docMk/>
            <pc:sldMk cId="3818166448" sldId="294"/>
            <ac:spMk id="18" creationId="{CCBE2C21-372B-CC2E-19FD-BA9417E6A91D}"/>
          </ac:spMkLst>
        </pc:spChg>
        <pc:picChg chg="add del mod">
          <ac:chgData name="TAN Mei Yi [Harrisdale Senior High School]" userId="f9f029c9-d743-4d60-9f2c-e74bdec1ab07" providerId="ADAL" clId="{F0C6AAA5-66DC-40A4-BB6A-3D0F93999BDA}" dt="2023-05-24T00:24:52.547" v="977" actId="478"/>
          <ac:picMkLst>
            <pc:docMk/>
            <pc:sldMk cId="3818166448" sldId="294"/>
            <ac:picMk id="5" creationId="{1F973456-211B-1B4A-AA68-6990F46AC735}"/>
          </ac:picMkLst>
        </pc:picChg>
        <pc:picChg chg="del">
          <ac:chgData name="TAN Mei Yi [Harrisdale Senior High School]" userId="f9f029c9-d743-4d60-9f2c-e74bdec1ab07" providerId="ADAL" clId="{F0C6AAA5-66DC-40A4-BB6A-3D0F93999BDA}" dt="2023-05-23T23:11:54.810" v="328" actId="478"/>
          <ac:picMkLst>
            <pc:docMk/>
            <pc:sldMk cId="3818166448" sldId="294"/>
            <ac:picMk id="6" creationId="{D3100E5D-466F-90B7-1BDC-3CC8C04267D5}"/>
          </ac:picMkLst>
        </pc:picChg>
      </pc:sldChg>
      <pc:sldChg chg="addSp delSp modSp add mod modAnim">
        <pc:chgData name="TAN Mei Yi [Harrisdale Senior High School]" userId="f9f029c9-d743-4d60-9f2c-e74bdec1ab07" providerId="ADAL" clId="{F0C6AAA5-66DC-40A4-BB6A-3D0F93999BDA}" dt="2023-05-24T00:28:59.128" v="1142" actId="20577"/>
        <pc:sldMkLst>
          <pc:docMk/>
          <pc:sldMk cId="2560018972" sldId="295"/>
        </pc:sldMkLst>
        <pc:spChg chg="mod">
          <ac:chgData name="TAN Mei Yi [Harrisdale Senior High School]" userId="f9f029c9-d743-4d60-9f2c-e74bdec1ab07" providerId="ADAL" clId="{F0C6AAA5-66DC-40A4-BB6A-3D0F93999BDA}" dt="2023-05-24T00:26:03.034" v="1033" actId="14100"/>
          <ac:spMkLst>
            <pc:docMk/>
            <pc:sldMk cId="2560018972" sldId="295"/>
            <ac:spMk id="3" creationId="{00000000-0000-0000-0000-000000000000}"/>
          </ac:spMkLst>
        </pc:spChg>
        <pc:spChg chg="add mod">
          <ac:chgData name="TAN Mei Yi [Harrisdale Senior High School]" userId="f9f029c9-d743-4d60-9f2c-e74bdec1ab07" providerId="ADAL" clId="{F0C6AAA5-66DC-40A4-BB6A-3D0F93999BDA}" dt="2023-05-24T00:27:21.120" v="1114" actId="1076"/>
          <ac:spMkLst>
            <pc:docMk/>
            <pc:sldMk cId="2560018972" sldId="295"/>
            <ac:spMk id="6" creationId="{95ACB665-3F91-9EF3-5F2E-018ABF42AE39}"/>
          </ac:spMkLst>
        </pc:spChg>
        <pc:spChg chg="add mod">
          <ac:chgData name="TAN Mei Yi [Harrisdale Senior High School]" userId="f9f029c9-d743-4d60-9f2c-e74bdec1ab07" providerId="ADAL" clId="{F0C6AAA5-66DC-40A4-BB6A-3D0F93999BDA}" dt="2023-05-24T00:25:35.496" v="998" actId="20577"/>
          <ac:spMkLst>
            <pc:docMk/>
            <pc:sldMk cId="2560018972" sldId="295"/>
            <ac:spMk id="7" creationId="{7999494F-84FC-B838-6074-7918C57BECB0}"/>
          </ac:spMkLst>
        </pc:spChg>
        <pc:spChg chg="add mod">
          <ac:chgData name="TAN Mei Yi [Harrisdale Senior High School]" userId="f9f029c9-d743-4d60-9f2c-e74bdec1ab07" providerId="ADAL" clId="{F0C6AAA5-66DC-40A4-BB6A-3D0F93999BDA}" dt="2023-05-24T00:25:58.279" v="1032" actId="20577"/>
          <ac:spMkLst>
            <pc:docMk/>
            <pc:sldMk cId="2560018972" sldId="295"/>
            <ac:spMk id="8" creationId="{67747B4F-3474-AEC6-44AF-5E7E329F1C74}"/>
          </ac:spMkLst>
        </pc:spChg>
        <pc:spChg chg="add mod">
          <ac:chgData name="TAN Mei Yi [Harrisdale Senior High School]" userId="f9f029c9-d743-4d60-9f2c-e74bdec1ab07" providerId="ADAL" clId="{F0C6AAA5-66DC-40A4-BB6A-3D0F93999BDA}" dt="2023-05-24T00:26:20.567" v="1041" actId="1076"/>
          <ac:spMkLst>
            <pc:docMk/>
            <pc:sldMk cId="2560018972" sldId="295"/>
            <ac:spMk id="9" creationId="{B84740BB-D42B-DB81-371A-D1F12BBF15CA}"/>
          </ac:spMkLst>
        </pc:spChg>
        <pc:spChg chg="add mod">
          <ac:chgData name="TAN Mei Yi [Harrisdale Senior High School]" userId="f9f029c9-d743-4d60-9f2c-e74bdec1ab07" providerId="ADAL" clId="{F0C6AAA5-66DC-40A4-BB6A-3D0F93999BDA}" dt="2023-05-24T00:26:50.281" v="1079" actId="1076"/>
          <ac:spMkLst>
            <pc:docMk/>
            <pc:sldMk cId="2560018972" sldId="295"/>
            <ac:spMk id="10" creationId="{10ACFAC1-B7A0-2761-B371-C9E9826B0C91}"/>
          </ac:spMkLst>
        </pc:spChg>
        <pc:spChg chg="add mod">
          <ac:chgData name="TAN Mei Yi [Harrisdale Senior High School]" userId="f9f029c9-d743-4d60-9f2c-e74bdec1ab07" providerId="ADAL" clId="{F0C6AAA5-66DC-40A4-BB6A-3D0F93999BDA}" dt="2023-05-24T00:26:58.292" v="1094" actId="20577"/>
          <ac:spMkLst>
            <pc:docMk/>
            <pc:sldMk cId="2560018972" sldId="295"/>
            <ac:spMk id="11" creationId="{6B8CB329-410E-D145-5A00-0970D8CFDA80}"/>
          </ac:spMkLst>
        </pc:spChg>
        <pc:spChg chg="add mod">
          <ac:chgData name="TAN Mei Yi [Harrisdale Senior High School]" userId="f9f029c9-d743-4d60-9f2c-e74bdec1ab07" providerId="ADAL" clId="{F0C6AAA5-66DC-40A4-BB6A-3D0F93999BDA}" dt="2023-05-24T00:27:15.751" v="1111" actId="1076"/>
          <ac:spMkLst>
            <pc:docMk/>
            <pc:sldMk cId="2560018972" sldId="295"/>
            <ac:spMk id="12" creationId="{9CB768E6-F82D-F12A-CE8F-B7AFD9201E23}"/>
          </ac:spMkLst>
        </pc:spChg>
        <pc:spChg chg="add del mod">
          <ac:chgData name="TAN Mei Yi [Harrisdale Senior High School]" userId="f9f029c9-d743-4d60-9f2c-e74bdec1ab07" providerId="ADAL" clId="{F0C6AAA5-66DC-40A4-BB6A-3D0F93999BDA}" dt="2023-05-24T00:27:21.819" v="1115"/>
          <ac:spMkLst>
            <pc:docMk/>
            <pc:sldMk cId="2560018972" sldId="295"/>
            <ac:spMk id="13" creationId="{989F96FC-273C-0DE9-C097-DD0D33619B3E}"/>
          </ac:spMkLst>
        </pc:spChg>
        <pc:spChg chg="add mod">
          <ac:chgData name="TAN Mei Yi [Harrisdale Senior High School]" userId="f9f029c9-d743-4d60-9f2c-e74bdec1ab07" providerId="ADAL" clId="{F0C6AAA5-66DC-40A4-BB6A-3D0F93999BDA}" dt="2023-05-24T00:27:32.398" v="1122" actId="20577"/>
          <ac:spMkLst>
            <pc:docMk/>
            <pc:sldMk cId="2560018972" sldId="295"/>
            <ac:spMk id="14" creationId="{8C723F6F-FB90-9508-2203-7974BA8FFE35}"/>
          </ac:spMkLst>
        </pc:spChg>
        <pc:spChg chg="add mod">
          <ac:chgData name="TAN Mei Yi [Harrisdale Senior High School]" userId="f9f029c9-d743-4d60-9f2c-e74bdec1ab07" providerId="ADAL" clId="{F0C6AAA5-66DC-40A4-BB6A-3D0F93999BDA}" dt="2023-05-24T00:27:39.923" v="1127" actId="20577"/>
          <ac:spMkLst>
            <pc:docMk/>
            <pc:sldMk cId="2560018972" sldId="295"/>
            <ac:spMk id="15" creationId="{3C73D139-1AB5-F363-1C98-B146A959EEC9}"/>
          </ac:spMkLst>
        </pc:spChg>
        <pc:spChg chg="add mod">
          <ac:chgData name="TAN Mei Yi [Harrisdale Senior High School]" userId="f9f029c9-d743-4d60-9f2c-e74bdec1ab07" providerId="ADAL" clId="{F0C6AAA5-66DC-40A4-BB6A-3D0F93999BDA}" dt="2023-05-24T00:28:59.128" v="1142" actId="20577"/>
          <ac:spMkLst>
            <pc:docMk/>
            <pc:sldMk cId="2560018972" sldId="295"/>
            <ac:spMk id="16" creationId="{A628BD14-E342-44DE-41EC-3763897B4FD5}"/>
          </ac:spMkLst>
        </pc:spChg>
        <pc:picChg chg="add del">
          <ac:chgData name="TAN Mei Yi [Harrisdale Senior High School]" userId="f9f029c9-d743-4d60-9f2c-e74bdec1ab07" providerId="ADAL" clId="{F0C6AAA5-66DC-40A4-BB6A-3D0F93999BDA}" dt="2023-05-23T23:13:27.689" v="457" actId="478"/>
          <ac:picMkLst>
            <pc:docMk/>
            <pc:sldMk cId="2560018972" sldId="295"/>
            <ac:picMk id="5" creationId="{50A4A11B-6248-F4D4-F1C1-BC56F91431C6}"/>
          </ac:picMkLst>
        </pc:picChg>
      </pc:sldChg>
      <pc:sldChg chg="del">
        <pc:chgData name="TAN Mei Yi [Harrisdale Senior High School]" userId="f9f029c9-d743-4d60-9f2c-e74bdec1ab07" providerId="ADAL" clId="{F0C6AAA5-66DC-40A4-BB6A-3D0F93999BDA}" dt="2023-05-23T23:06:24.754" v="67" actId="47"/>
        <pc:sldMkLst>
          <pc:docMk/>
          <pc:sldMk cId="479273064" sldId="335"/>
        </pc:sldMkLst>
      </pc:sldChg>
      <pc:sldChg chg="del">
        <pc:chgData name="TAN Mei Yi [Harrisdale Senior High School]" userId="f9f029c9-d743-4d60-9f2c-e74bdec1ab07" providerId="ADAL" clId="{F0C6AAA5-66DC-40A4-BB6A-3D0F93999BDA}" dt="2023-05-23T23:06:24.754" v="67" actId="47"/>
        <pc:sldMkLst>
          <pc:docMk/>
          <pc:sldMk cId="3782581454" sldId="336"/>
        </pc:sldMkLst>
      </pc:sldChg>
      <pc:sldChg chg="del">
        <pc:chgData name="TAN Mei Yi [Harrisdale Senior High School]" userId="f9f029c9-d743-4d60-9f2c-e74bdec1ab07" providerId="ADAL" clId="{F0C6AAA5-66DC-40A4-BB6A-3D0F93999BDA}" dt="2023-05-23T23:06:24.754" v="67" actId="47"/>
        <pc:sldMkLst>
          <pc:docMk/>
          <pc:sldMk cId="2363878270" sldId="337"/>
        </pc:sldMkLst>
      </pc:sldChg>
      <pc:sldChg chg="del">
        <pc:chgData name="TAN Mei Yi [Harrisdale Senior High School]" userId="f9f029c9-d743-4d60-9f2c-e74bdec1ab07" providerId="ADAL" clId="{F0C6AAA5-66DC-40A4-BB6A-3D0F93999BDA}" dt="2023-05-23T23:06:24.754" v="67" actId="47"/>
        <pc:sldMkLst>
          <pc:docMk/>
          <pc:sldMk cId="197883731" sldId="338"/>
        </pc:sldMkLst>
      </pc:sldChg>
      <pc:sldChg chg="del">
        <pc:chgData name="TAN Mei Yi [Harrisdale Senior High School]" userId="f9f029c9-d743-4d60-9f2c-e74bdec1ab07" providerId="ADAL" clId="{F0C6AAA5-66DC-40A4-BB6A-3D0F93999BDA}" dt="2023-05-23T23:06:24.754" v="67" actId="47"/>
        <pc:sldMkLst>
          <pc:docMk/>
          <pc:sldMk cId="2249325393" sldId="339"/>
        </pc:sldMkLst>
      </pc:sldChg>
      <pc:sldChg chg="del">
        <pc:chgData name="TAN Mei Yi [Harrisdale Senior High School]" userId="f9f029c9-d743-4d60-9f2c-e74bdec1ab07" providerId="ADAL" clId="{F0C6AAA5-66DC-40A4-BB6A-3D0F93999BDA}" dt="2023-05-23T23:06:24.754" v="67" actId="47"/>
        <pc:sldMkLst>
          <pc:docMk/>
          <pc:sldMk cId="1195547047" sldId="340"/>
        </pc:sldMkLst>
      </pc:sldChg>
    </pc:docChg>
  </pc:docChgLst>
  <pc:docChgLst>
    <pc:chgData name="TAN Mei Yi [Harrisdale Senior High School]" userId="f9f029c9-d743-4d60-9f2c-e74bdec1ab07" providerId="ADAL" clId="{BCDF6825-78BE-4B2A-B733-9919CF207759}"/>
    <pc:docChg chg="undo custSel addSld delSld modSld sldOrd">
      <pc:chgData name="TAN Mei Yi [Harrisdale Senior High School]" userId="f9f029c9-d743-4d60-9f2c-e74bdec1ab07" providerId="ADAL" clId="{BCDF6825-78BE-4B2A-B733-9919CF207759}" dt="2023-05-29T04:45:51.838" v="1507"/>
      <pc:docMkLst>
        <pc:docMk/>
      </pc:docMkLst>
      <pc:sldChg chg="del">
        <pc:chgData name="TAN Mei Yi [Harrisdale Senior High School]" userId="f9f029c9-d743-4d60-9f2c-e74bdec1ab07" providerId="ADAL" clId="{BCDF6825-78BE-4B2A-B733-9919CF207759}" dt="2023-05-24T02:26:44.153" v="4" actId="47"/>
        <pc:sldMkLst>
          <pc:docMk/>
          <pc:sldMk cId="3669853046" sldId="261"/>
        </pc:sldMkLst>
      </pc:sldChg>
      <pc:sldChg chg="del">
        <pc:chgData name="TAN Mei Yi [Harrisdale Senior High School]" userId="f9f029c9-d743-4d60-9f2c-e74bdec1ab07" providerId="ADAL" clId="{BCDF6825-78BE-4B2A-B733-9919CF207759}" dt="2023-05-24T02:26:45.241" v="5" actId="47"/>
        <pc:sldMkLst>
          <pc:docMk/>
          <pc:sldMk cId="279211398" sldId="264"/>
        </pc:sldMkLst>
      </pc:sldChg>
      <pc:sldChg chg="modSp mod">
        <pc:chgData name="TAN Mei Yi [Harrisdale Senior High School]" userId="f9f029c9-d743-4d60-9f2c-e74bdec1ab07" providerId="ADAL" clId="{BCDF6825-78BE-4B2A-B733-9919CF207759}" dt="2023-05-29T04:41:49.224" v="1380" actId="20577"/>
        <pc:sldMkLst>
          <pc:docMk/>
          <pc:sldMk cId="3000480193" sldId="288"/>
        </pc:sldMkLst>
        <pc:spChg chg="mod">
          <ac:chgData name="TAN Mei Yi [Harrisdale Senior High School]" userId="f9f029c9-d743-4d60-9f2c-e74bdec1ab07" providerId="ADAL" clId="{BCDF6825-78BE-4B2A-B733-9919CF207759}" dt="2023-05-29T04:41:49.224" v="1380" actId="20577"/>
          <ac:spMkLst>
            <pc:docMk/>
            <pc:sldMk cId="3000480193" sldId="288"/>
            <ac:spMk id="5" creationId="{00000000-0000-0000-0000-000000000000}"/>
          </ac:spMkLst>
        </pc:spChg>
      </pc:sldChg>
      <pc:sldChg chg="modSp mod">
        <pc:chgData name="TAN Mei Yi [Harrisdale Senior High School]" userId="f9f029c9-d743-4d60-9f2c-e74bdec1ab07" providerId="ADAL" clId="{BCDF6825-78BE-4B2A-B733-9919CF207759}" dt="2023-05-24T02:26:41.521" v="3" actId="20577"/>
        <pc:sldMkLst>
          <pc:docMk/>
          <pc:sldMk cId="2226349418" sldId="292"/>
        </pc:sldMkLst>
        <pc:spChg chg="mod">
          <ac:chgData name="TAN Mei Yi [Harrisdale Senior High School]" userId="f9f029c9-d743-4d60-9f2c-e74bdec1ab07" providerId="ADAL" clId="{BCDF6825-78BE-4B2A-B733-9919CF207759}" dt="2023-05-24T02:26:41.521" v="3" actId="20577"/>
          <ac:spMkLst>
            <pc:docMk/>
            <pc:sldMk cId="2226349418" sldId="292"/>
            <ac:spMk id="21" creationId="{8E7845BC-DC72-44E1-BABF-6AFB4DC3022D}"/>
          </ac:spMkLst>
        </pc:spChg>
      </pc:sldChg>
      <pc:sldChg chg="addSp delSp del mod">
        <pc:chgData name="TAN Mei Yi [Harrisdale Senior High School]" userId="f9f029c9-d743-4d60-9f2c-e74bdec1ab07" providerId="ADAL" clId="{BCDF6825-78BE-4B2A-B733-9919CF207759}" dt="2023-05-24T02:37:04.455" v="32" actId="47"/>
        <pc:sldMkLst>
          <pc:docMk/>
          <pc:sldMk cId="3077793519" sldId="293"/>
        </pc:sldMkLst>
        <pc:picChg chg="add del">
          <ac:chgData name="TAN Mei Yi [Harrisdale Senior High School]" userId="f9f029c9-d743-4d60-9f2c-e74bdec1ab07" providerId="ADAL" clId="{BCDF6825-78BE-4B2A-B733-9919CF207759}" dt="2023-05-24T02:30:51.229" v="24" actId="478"/>
          <ac:picMkLst>
            <pc:docMk/>
            <pc:sldMk cId="3077793519" sldId="293"/>
            <ac:picMk id="5" creationId="{517ACF37-0B9B-C8DB-DA6B-2E99C3BCACE0}"/>
          </ac:picMkLst>
        </pc:picChg>
        <pc:picChg chg="add del">
          <ac:chgData name="TAN Mei Yi [Harrisdale Senior High School]" userId="f9f029c9-d743-4d60-9f2c-e74bdec1ab07" providerId="ADAL" clId="{BCDF6825-78BE-4B2A-B733-9919CF207759}" dt="2023-05-24T02:36:58.491" v="30" actId="21"/>
          <ac:picMkLst>
            <pc:docMk/>
            <pc:sldMk cId="3077793519" sldId="293"/>
            <ac:picMk id="8" creationId="{1A143AF2-06AF-9344-4441-E5A304A56417}"/>
          </ac:picMkLst>
        </pc:picChg>
      </pc:sldChg>
      <pc:sldChg chg="addSp delSp modSp mod delAnim modAnim">
        <pc:chgData name="TAN Mei Yi [Harrisdale Senior High School]" userId="f9f029c9-d743-4d60-9f2c-e74bdec1ab07" providerId="ADAL" clId="{BCDF6825-78BE-4B2A-B733-9919CF207759}" dt="2023-05-26T06:43:43.600" v="553" actId="478"/>
        <pc:sldMkLst>
          <pc:docMk/>
          <pc:sldMk cId="3818166448" sldId="294"/>
        </pc:sldMkLst>
        <pc:spChg chg="mod">
          <ac:chgData name="TAN Mei Yi [Harrisdale Senior High School]" userId="f9f029c9-d743-4d60-9f2c-e74bdec1ab07" providerId="ADAL" clId="{BCDF6825-78BE-4B2A-B733-9919CF207759}" dt="2023-05-26T06:33:56.488" v="380" actId="14100"/>
          <ac:spMkLst>
            <pc:docMk/>
            <pc:sldMk cId="3818166448" sldId="294"/>
            <ac:spMk id="3" creationId="{00000000-0000-0000-0000-000000000000}"/>
          </ac:spMkLst>
        </pc:spChg>
        <pc:spChg chg="add mod">
          <ac:chgData name="TAN Mei Yi [Harrisdale Senior High School]" userId="f9f029c9-d743-4d60-9f2c-e74bdec1ab07" providerId="ADAL" clId="{BCDF6825-78BE-4B2A-B733-9919CF207759}" dt="2023-05-26T06:39:35.359" v="434" actId="1076"/>
          <ac:spMkLst>
            <pc:docMk/>
            <pc:sldMk cId="3818166448" sldId="294"/>
            <ac:spMk id="6" creationId="{12006486-2B9C-8012-57F3-7A114271B172}"/>
          </ac:spMkLst>
        </pc:spChg>
        <pc:spChg chg="mod">
          <ac:chgData name="TAN Mei Yi [Harrisdale Senior High School]" userId="f9f029c9-d743-4d60-9f2c-e74bdec1ab07" providerId="ADAL" clId="{BCDF6825-78BE-4B2A-B733-9919CF207759}" dt="2023-05-26T06:39:35.359" v="434" actId="1076"/>
          <ac:spMkLst>
            <pc:docMk/>
            <pc:sldMk cId="3818166448" sldId="294"/>
            <ac:spMk id="7" creationId="{ED4D22C2-EB11-C735-B5CA-44C39696CA06}"/>
          </ac:spMkLst>
        </pc:spChg>
        <pc:spChg chg="mod">
          <ac:chgData name="TAN Mei Yi [Harrisdale Senior High School]" userId="f9f029c9-d743-4d60-9f2c-e74bdec1ab07" providerId="ADAL" clId="{BCDF6825-78BE-4B2A-B733-9919CF207759}" dt="2023-05-26T06:39:35.359" v="434" actId="1076"/>
          <ac:spMkLst>
            <pc:docMk/>
            <pc:sldMk cId="3818166448" sldId="294"/>
            <ac:spMk id="8" creationId="{4B9EFD9B-37BB-5F40-DB1F-78965FF029AB}"/>
          </ac:spMkLst>
        </pc:spChg>
        <pc:spChg chg="del">
          <ac:chgData name="TAN Mei Yi [Harrisdale Senior High School]" userId="f9f029c9-d743-4d60-9f2c-e74bdec1ab07" providerId="ADAL" clId="{BCDF6825-78BE-4B2A-B733-9919CF207759}" dt="2023-05-26T06:34:10.543" v="383" actId="478"/>
          <ac:spMkLst>
            <pc:docMk/>
            <pc:sldMk cId="3818166448" sldId="294"/>
            <ac:spMk id="9" creationId="{12C91770-DA92-8129-999B-864B3C983C5A}"/>
          </ac:spMkLst>
        </pc:spChg>
        <pc:spChg chg="del">
          <ac:chgData name="TAN Mei Yi [Harrisdale Senior High School]" userId="f9f029c9-d743-4d60-9f2c-e74bdec1ab07" providerId="ADAL" clId="{BCDF6825-78BE-4B2A-B733-9919CF207759}" dt="2023-05-26T06:34:10.543" v="383" actId="478"/>
          <ac:spMkLst>
            <pc:docMk/>
            <pc:sldMk cId="3818166448" sldId="294"/>
            <ac:spMk id="10" creationId="{C2DC74A0-E07D-D7B4-B95C-CC10F54D0A19}"/>
          </ac:spMkLst>
        </pc:spChg>
        <pc:spChg chg="del">
          <ac:chgData name="TAN Mei Yi [Harrisdale Senior High School]" userId="f9f029c9-d743-4d60-9f2c-e74bdec1ab07" providerId="ADAL" clId="{BCDF6825-78BE-4B2A-B733-9919CF207759}" dt="2023-05-26T06:34:10.543" v="383" actId="478"/>
          <ac:spMkLst>
            <pc:docMk/>
            <pc:sldMk cId="3818166448" sldId="294"/>
            <ac:spMk id="11" creationId="{B5CC3CC8-633A-CD47-60D1-87D0C23D9891}"/>
          </ac:spMkLst>
        </pc:spChg>
        <pc:spChg chg="del">
          <ac:chgData name="TAN Mei Yi [Harrisdale Senior High School]" userId="f9f029c9-d743-4d60-9f2c-e74bdec1ab07" providerId="ADAL" clId="{BCDF6825-78BE-4B2A-B733-9919CF207759}" dt="2023-05-26T06:34:10.543" v="383" actId="478"/>
          <ac:spMkLst>
            <pc:docMk/>
            <pc:sldMk cId="3818166448" sldId="294"/>
            <ac:spMk id="12" creationId="{83996FC9-9FAC-4C90-E554-F5B62B775685}"/>
          </ac:spMkLst>
        </pc:spChg>
        <pc:spChg chg="del">
          <ac:chgData name="TAN Mei Yi [Harrisdale Senior High School]" userId="f9f029c9-d743-4d60-9f2c-e74bdec1ab07" providerId="ADAL" clId="{BCDF6825-78BE-4B2A-B733-9919CF207759}" dt="2023-05-26T06:34:05.540" v="382" actId="478"/>
          <ac:spMkLst>
            <pc:docMk/>
            <pc:sldMk cId="3818166448" sldId="294"/>
            <ac:spMk id="13" creationId="{442A34E1-01EA-9290-78EB-B98211AA9DD1}"/>
          </ac:spMkLst>
        </pc:spChg>
        <pc:spChg chg="del">
          <ac:chgData name="TAN Mei Yi [Harrisdale Senior High School]" userId="f9f029c9-d743-4d60-9f2c-e74bdec1ab07" providerId="ADAL" clId="{BCDF6825-78BE-4B2A-B733-9919CF207759}" dt="2023-05-26T06:34:05.540" v="382" actId="478"/>
          <ac:spMkLst>
            <pc:docMk/>
            <pc:sldMk cId="3818166448" sldId="294"/>
            <ac:spMk id="14" creationId="{D913889E-A9C2-B49C-B2A6-45EE69B1D0CF}"/>
          </ac:spMkLst>
        </pc:spChg>
        <pc:spChg chg="del">
          <ac:chgData name="TAN Mei Yi [Harrisdale Senior High School]" userId="f9f029c9-d743-4d60-9f2c-e74bdec1ab07" providerId="ADAL" clId="{BCDF6825-78BE-4B2A-B733-9919CF207759}" dt="2023-05-26T06:34:05.540" v="382" actId="478"/>
          <ac:spMkLst>
            <pc:docMk/>
            <pc:sldMk cId="3818166448" sldId="294"/>
            <ac:spMk id="15" creationId="{220956DF-0F41-0C36-B68A-4D2B434AB86A}"/>
          </ac:spMkLst>
        </pc:spChg>
        <pc:spChg chg="del">
          <ac:chgData name="TAN Mei Yi [Harrisdale Senior High School]" userId="f9f029c9-d743-4d60-9f2c-e74bdec1ab07" providerId="ADAL" clId="{BCDF6825-78BE-4B2A-B733-9919CF207759}" dt="2023-05-26T06:34:05.540" v="382" actId="478"/>
          <ac:spMkLst>
            <pc:docMk/>
            <pc:sldMk cId="3818166448" sldId="294"/>
            <ac:spMk id="16" creationId="{326B92AB-9763-874F-F12A-A8276D60B179}"/>
          </ac:spMkLst>
        </pc:spChg>
        <pc:spChg chg="del">
          <ac:chgData name="TAN Mei Yi [Harrisdale Senior High School]" userId="f9f029c9-d743-4d60-9f2c-e74bdec1ab07" providerId="ADAL" clId="{BCDF6825-78BE-4B2A-B733-9919CF207759}" dt="2023-05-26T06:34:05.540" v="382" actId="478"/>
          <ac:spMkLst>
            <pc:docMk/>
            <pc:sldMk cId="3818166448" sldId="294"/>
            <ac:spMk id="17" creationId="{0A73E123-4746-A8E8-D1A8-7E35460D2FF5}"/>
          </ac:spMkLst>
        </pc:spChg>
        <pc:spChg chg="del">
          <ac:chgData name="TAN Mei Yi [Harrisdale Senior High School]" userId="f9f029c9-d743-4d60-9f2c-e74bdec1ab07" providerId="ADAL" clId="{BCDF6825-78BE-4B2A-B733-9919CF207759}" dt="2023-05-26T06:34:10.543" v="383" actId="478"/>
          <ac:spMkLst>
            <pc:docMk/>
            <pc:sldMk cId="3818166448" sldId="294"/>
            <ac:spMk id="18" creationId="{CCBE2C21-372B-CC2E-19FD-BA9417E6A91D}"/>
          </ac:spMkLst>
        </pc:spChg>
        <pc:spChg chg="add mod">
          <ac:chgData name="TAN Mei Yi [Harrisdale Senior High School]" userId="f9f029c9-d743-4d60-9f2c-e74bdec1ab07" providerId="ADAL" clId="{BCDF6825-78BE-4B2A-B733-9919CF207759}" dt="2023-05-26T06:42:00.697" v="510" actId="20577"/>
          <ac:spMkLst>
            <pc:docMk/>
            <pc:sldMk cId="3818166448" sldId="294"/>
            <ac:spMk id="19" creationId="{978FF1D4-5125-39AE-54B4-ACA0AC344A3D}"/>
          </ac:spMkLst>
        </pc:spChg>
        <pc:spChg chg="add mod">
          <ac:chgData name="TAN Mei Yi [Harrisdale Senior High School]" userId="f9f029c9-d743-4d60-9f2c-e74bdec1ab07" providerId="ADAL" clId="{BCDF6825-78BE-4B2A-B733-9919CF207759}" dt="2023-05-26T06:41:18.305" v="464" actId="20577"/>
          <ac:spMkLst>
            <pc:docMk/>
            <pc:sldMk cId="3818166448" sldId="294"/>
            <ac:spMk id="21" creationId="{19EF518D-7B47-8316-382A-1362642472FD}"/>
          </ac:spMkLst>
        </pc:spChg>
        <pc:spChg chg="add mod">
          <ac:chgData name="TAN Mei Yi [Harrisdale Senior High School]" userId="f9f029c9-d743-4d60-9f2c-e74bdec1ab07" providerId="ADAL" clId="{BCDF6825-78BE-4B2A-B733-9919CF207759}" dt="2023-05-26T06:41:50.853" v="483" actId="20577"/>
          <ac:spMkLst>
            <pc:docMk/>
            <pc:sldMk cId="3818166448" sldId="294"/>
            <ac:spMk id="22" creationId="{B294469F-3DAA-AD07-D591-BE0C6BB387B7}"/>
          </ac:spMkLst>
        </pc:spChg>
        <pc:spChg chg="add mod">
          <ac:chgData name="TAN Mei Yi [Harrisdale Senior High School]" userId="f9f029c9-d743-4d60-9f2c-e74bdec1ab07" providerId="ADAL" clId="{BCDF6825-78BE-4B2A-B733-9919CF207759}" dt="2023-05-26T06:42:10.381" v="514" actId="20577"/>
          <ac:spMkLst>
            <pc:docMk/>
            <pc:sldMk cId="3818166448" sldId="294"/>
            <ac:spMk id="23" creationId="{82968B7C-F3C0-1D3A-D169-80D6039F4902}"/>
          </ac:spMkLst>
        </pc:spChg>
        <pc:spChg chg="add mod">
          <ac:chgData name="TAN Mei Yi [Harrisdale Senior High School]" userId="f9f029c9-d743-4d60-9f2c-e74bdec1ab07" providerId="ADAL" clId="{BCDF6825-78BE-4B2A-B733-9919CF207759}" dt="2023-05-26T06:42:26.427" v="528" actId="1076"/>
          <ac:spMkLst>
            <pc:docMk/>
            <pc:sldMk cId="3818166448" sldId="294"/>
            <ac:spMk id="24" creationId="{363D60A2-10D6-0686-4756-7C279D0CAFBE}"/>
          </ac:spMkLst>
        </pc:spChg>
        <pc:spChg chg="add mod">
          <ac:chgData name="TAN Mei Yi [Harrisdale Senior High School]" userId="f9f029c9-d743-4d60-9f2c-e74bdec1ab07" providerId="ADAL" clId="{BCDF6825-78BE-4B2A-B733-9919CF207759}" dt="2023-05-26T06:43:41.397" v="552" actId="20577"/>
          <ac:spMkLst>
            <pc:docMk/>
            <pc:sldMk cId="3818166448" sldId="294"/>
            <ac:spMk id="25" creationId="{A3A0E375-7238-3482-E8E3-F2F05BDF048F}"/>
          </ac:spMkLst>
        </pc:spChg>
        <pc:picChg chg="add del mod">
          <ac:chgData name="TAN Mei Yi [Harrisdale Senior High School]" userId="f9f029c9-d743-4d60-9f2c-e74bdec1ab07" providerId="ADAL" clId="{BCDF6825-78BE-4B2A-B733-9919CF207759}" dt="2023-05-26T06:39:29.458" v="433" actId="478"/>
          <ac:picMkLst>
            <pc:docMk/>
            <pc:sldMk cId="3818166448" sldId="294"/>
            <ac:picMk id="5" creationId="{B419978B-3A4C-9314-8D08-BB4D0E6ED554}"/>
          </ac:picMkLst>
        </pc:picChg>
        <pc:picChg chg="add del mod">
          <ac:chgData name="TAN Mei Yi [Harrisdale Senior High School]" userId="f9f029c9-d743-4d60-9f2c-e74bdec1ab07" providerId="ADAL" clId="{BCDF6825-78BE-4B2A-B733-9919CF207759}" dt="2023-05-26T06:43:43.600" v="553" actId="478"/>
          <ac:picMkLst>
            <pc:docMk/>
            <pc:sldMk cId="3818166448" sldId="294"/>
            <ac:picMk id="20" creationId="{8CBE7061-4168-C294-9137-46AB01332611}"/>
          </ac:picMkLst>
        </pc:picChg>
      </pc:sldChg>
      <pc:sldChg chg="addSp delSp modSp del mod">
        <pc:chgData name="TAN Mei Yi [Harrisdale Senior High School]" userId="f9f029c9-d743-4d60-9f2c-e74bdec1ab07" providerId="ADAL" clId="{BCDF6825-78BE-4B2A-B733-9919CF207759}" dt="2023-05-26T06:44:07.878" v="554" actId="47"/>
        <pc:sldMkLst>
          <pc:docMk/>
          <pc:sldMk cId="2560018972" sldId="295"/>
        </pc:sldMkLst>
        <pc:picChg chg="add del">
          <ac:chgData name="TAN Mei Yi [Harrisdale Senior High School]" userId="f9f029c9-d743-4d60-9f2c-e74bdec1ab07" providerId="ADAL" clId="{BCDF6825-78BE-4B2A-B733-9919CF207759}" dt="2023-05-26T06:39:48.143" v="437" actId="21"/>
          <ac:picMkLst>
            <pc:docMk/>
            <pc:sldMk cId="2560018972" sldId="295"/>
            <ac:picMk id="5" creationId="{D9E5C07E-75F8-1034-435F-AE34E777A1E9}"/>
          </ac:picMkLst>
        </pc:picChg>
        <pc:picChg chg="add mod">
          <ac:chgData name="TAN Mei Yi [Harrisdale Senior High School]" userId="f9f029c9-d743-4d60-9f2c-e74bdec1ab07" providerId="ADAL" clId="{BCDF6825-78BE-4B2A-B733-9919CF207759}" dt="2023-05-24T02:28:21.186" v="10" actId="1076"/>
          <ac:picMkLst>
            <pc:docMk/>
            <pc:sldMk cId="2560018972" sldId="295"/>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16:58.116" v="763" actId="478"/>
        <pc:sldMkLst>
          <pc:docMk/>
          <pc:sldMk cId="174103533" sldId="296"/>
        </pc:sldMkLst>
        <pc:spChg chg="mod">
          <ac:chgData name="TAN Mei Yi [Harrisdale Senior High School]" userId="f9f029c9-d743-4d60-9f2c-e74bdec1ab07" providerId="ADAL" clId="{BCDF6825-78BE-4B2A-B733-9919CF207759}" dt="2023-05-26T07:14:33.783" v="761" actId="20577"/>
          <ac:spMkLst>
            <pc:docMk/>
            <pc:sldMk cId="174103533" sldId="296"/>
            <ac:spMk id="3" creationId="{00000000-0000-0000-0000-000000000000}"/>
          </ac:spMkLst>
        </pc:spChg>
        <pc:spChg chg="mod">
          <ac:chgData name="TAN Mei Yi [Harrisdale Senior High School]" userId="f9f029c9-d743-4d60-9f2c-e74bdec1ab07" providerId="ADAL" clId="{BCDF6825-78BE-4B2A-B733-9919CF207759}" dt="2023-05-26T07:10:21.695" v="668" actId="20577"/>
          <ac:spMkLst>
            <pc:docMk/>
            <pc:sldMk cId="174103533" sldId="296"/>
            <ac:spMk id="6" creationId="{95ACB665-3F91-9EF3-5F2E-018ABF42AE39}"/>
          </ac:spMkLst>
        </pc:spChg>
        <pc:spChg chg="mod">
          <ac:chgData name="TAN Mei Yi [Harrisdale Senior High School]" userId="f9f029c9-d743-4d60-9f2c-e74bdec1ab07" providerId="ADAL" clId="{BCDF6825-78BE-4B2A-B733-9919CF207759}" dt="2023-05-26T07:10:35.307" v="686" actId="1076"/>
          <ac:spMkLst>
            <pc:docMk/>
            <pc:sldMk cId="174103533" sldId="296"/>
            <ac:spMk id="7" creationId="{7999494F-84FC-B838-6074-7918C57BECB0}"/>
          </ac:spMkLst>
        </pc:spChg>
        <pc:spChg chg="del">
          <ac:chgData name="TAN Mei Yi [Harrisdale Senior High School]" userId="f9f029c9-d743-4d60-9f2c-e74bdec1ab07" providerId="ADAL" clId="{BCDF6825-78BE-4B2A-B733-9919CF207759}" dt="2023-05-26T07:09:33.473" v="635" actId="478"/>
          <ac:spMkLst>
            <pc:docMk/>
            <pc:sldMk cId="174103533" sldId="296"/>
            <ac:spMk id="8" creationId="{67747B4F-3474-AEC6-44AF-5E7E329F1C74}"/>
          </ac:spMkLst>
        </pc:spChg>
        <pc:spChg chg="del">
          <ac:chgData name="TAN Mei Yi [Harrisdale Senior High School]" userId="f9f029c9-d743-4d60-9f2c-e74bdec1ab07" providerId="ADAL" clId="{BCDF6825-78BE-4B2A-B733-9919CF207759}" dt="2023-05-26T07:09:33.473" v="635" actId="478"/>
          <ac:spMkLst>
            <pc:docMk/>
            <pc:sldMk cId="174103533" sldId="296"/>
            <ac:spMk id="9" creationId="{B84740BB-D42B-DB81-371A-D1F12BBF15CA}"/>
          </ac:spMkLst>
        </pc:spChg>
        <pc:spChg chg="del mod">
          <ac:chgData name="TAN Mei Yi [Harrisdale Senior High School]" userId="f9f029c9-d743-4d60-9f2c-e74bdec1ab07" providerId="ADAL" clId="{BCDF6825-78BE-4B2A-B733-9919CF207759}" dt="2023-05-26T07:09:31.252" v="634" actId="478"/>
          <ac:spMkLst>
            <pc:docMk/>
            <pc:sldMk cId="174103533" sldId="296"/>
            <ac:spMk id="10" creationId="{10ACFAC1-B7A0-2761-B371-C9E9826B0C91}"/>
          </ac:spMkLst>
        </pc:spChg>
        <pc:spChg chg="del mod">
          <ac:chgData name="TAN Mei Yi [Harrisdale Senior High School]" userId="f9f029c9-d743-4d60-9f2c-e74bdec1ab07" providerId="ADAL" clId="{BCDF6825-78BE-4B2A-B733-9919CF207759}" dt="2023-05-26T07:09:31.252" v="634" actId="478"/>
          <ac:spMkLst>
            <pc:docMk/>
            <pc:sldMk cId="174103533" sldId="296"/>
            <ac:spMk id="11" creationId="{6B8CB329-410E-D145-5A00-0970D8CFDA80}"/>
          </ac:spMkLst>
        </pc:spChg>
        <pc:spChg chg="del mod">
          <ac:chgData name="TAN Mei Yi [Harrisdale Senior High School]" userId="f9f029c9-d743-4d60-9f2c-e74bdec1ab07" providerId="ADAL" clId="{BCDF6825-78BE-4B2A-B733-9919CF207759}" dt="2023-05-26T07:09:27.793" v="632" actId="478"/>
          <ac:spMkLst>
            <pc:docMk/>
            <pc:sldMk cId="174103533" sldId="296"/>
            <ac:spMk id="12" creationId="{9CB768E6-F82D-F12A-CE8F-B7AFD9201E23}"/>
          </ac:spMkLst>
        </pc:spChg>
        <pc:spChg chg="del mod">
          <ac:chgData name="TAN Mei Yi [Harrisdale Senior High School]" userId="f9f029c9-d743-4d60-9f2c-e74bdec1ab07" providerId="ADAL" clId="{BCDF6825-78BE-4B2A-B733-9919CF207759}" dt="2023-05-26T07:09:27.793" v="632" actId="478"/>
          <ac:spMkLst>
            <pc:docMk/>
            <pc:sldMk cId="174103533" sldId="296"/>
            <ac:spMk id="14" creationId="{8C723F6F-FB90-9508-2203-7974BA8FFE35}"/>
          </ac:spMkLst>
        </pc:spChg>
        <pc:spChg chg="del mod">
          <ac:chgData name="TAN Mei Yi [Harrisdale Senior High School]" userId="f9f029c9-d743-4d60-9f2c-e74bdec1ab07" providerId="ADAL" clId="{BCDF6825-78BE-4B2A-B733-9919CF207759}" dt="2023-05-26T07:09:27.793" v="632" actId="478"/>
          <ac:spMkLst>
            <pc:docMk/>
            <pc:sldMk cId="174103533" sldId="296"/>
            <ac:spMk id="15" creationId="{3C73D139-1AB5-F363-1C98-B146A959EEC9}"/>
          </ac:spMkLst>
        </pc:spChg>
        <pc:spChg chg="del mod">
          <ac:chgData name="TAN Mei Yi [Harrisdale Senior High School]" userId="f9f029c9-d743-4d60-9f2c-e74bdec1ab07" providerId="ADAL" clId="{BCDF6825-78BE-4B2A-B733-9919CF207759}" dt="2023-05-26T07:09:27.793" v="632" actId="478"/>
          <ac:spMkLst>
            <pc:docMk/>
            <pc:sldMk cId="174103533" sldId="296"/>
            <ac:spMk id="16" creationId="{A628BD14-E342-44DE-41EC-3763897B4FD5}"/>
          </ac:spMkLst>
        </pc:spChg>
        <pc:spChg chg="add mod">
          <ac:chgData name="TAN Mei Yi [Harrisdale Senior High School]" userId="f9f029c9-d743-4d60-9f2c-e74bdec1ab07" providerId="ADAL" clId="{BCDF6825-78BE-4B2A-B733-9919CF207759}" dt="2023-05-26T07:12:30.369" v="717" actId="1076"/>
          <ac:spMkLst>
            <pc:docMk/>
            <pc:sldMk cId="174103533" sldId="296"/>
            <ac:spMk id="18" creationId="{CCB349AD-C22A-EB4A-0E42-11096D4BF003}"/>
          </ac:spMkLst>
        </pc:spChg>
        <pc:spChg chg="add mod">
          <ac:chgData name="TAN Mei Yi [Harrisdale Senior High School]" userId="f9f029c9-d743-4d60-9f2c-e74bdec1ab07" providerId="ADAL" clId="{BCDF6825-78BE-4B2A-B733-9919CF207759}" dt="2023-05-26T07:13:05.269" v="750" actId="1076"/>
          <ac:spMkLst>
            <pc:docMk/>
            <pc:sldMk cId="174103533" sldId="296"/>
            <ac:spMk id="19" creationId="{384B387D-9FC3-54E7-45B6-35C4768B8107}"/>
          </ac:spMkLst>
        </pc:spChg>
        <pc:spChg chg="add del mod">
          <ac:chgData name="TAN Mei Yi [Harrisdale Senior High School]" userId="f9f029c9-d743-4d60-9f2c-e74bdec1ab07" providerId="ADAL" clId="{BCDF6825-78BE-4B2A-B733-9919CF207759}" dt="2023-05-26T07:12:57.208" v="740"/>
          <ac:spMkLst>
            <pc:docMk/>
            <pc:sldMk cId="174103533" sldId="296"/>
            <ac:spMk id="20" creationId="{F90C1CE2-3507-310A-8D85-E20211B23E7B}"/>
          </ac:spMkLst>
        </pc:spChg>
        <pc:picChg chg="del">
          <ac:chgData name="TAN Mei Yi [Harrisdale Senior High School]" userId="f9f029c9-d743-4d60-9f2c-e74bdec1ab07" providerId="ADAL" clId="{BCDF6825-78BE-4B2A-B733-9919CF207759}" dt="2023-05-24T02:29:04.685" v="12" actId="478"/>
          <ac:picMkLst>
            <pc:docMk/>
            <pc:sldMk cId="174103533" sldId="296"/>
            <ac:picMk id="5" creationId="{D9E5C07E-75F8-1034-435F-AE34E777A1E9}"/>
          </ac:picMkLst>
        </pc:picChg>
        <pc:picChg chg="add del mod">
          <ac:chgData name="TAN Mei Yi [Harrisdale Senior High School]" userId="f9f029c9-d743-4d60-9f2c-e74bdec1ab07" providerId="ADAL" clId="{BCDF6825-78BE-4B2A-B733-9919CF207759}" dt="2023-05-26T07:16:58.116" v="763" actId="478"/>
          <ac:picMkLst>
            <pc:docMk/>
            <pc:sldMk cId="174103533" sldId="296"/>
            <ac:picMk id="13" creationId="{C98FD73A-5BEB-9BC0-09AA-16DC59C3DB30}"/>
          </ac:picMkLst>
        </pc:picChg>
        <pc:picChg chg="del">
          <ac:chgData name="TAN Mei Yi [Harrisdale Senior High School]" userId="f9f029c9-d743-4d60-9f2c-e74bdec1ab07" providerId="ADAL" clId="{BCDF6825-78BE-4B2A-B733-9919CF207759}" dt="2023-05-24T02:29:04.685" v="12" actId="478"/>
          <ac:picMkLst>
            <pc:docMk/>
            <pc:sldMk cId="174103533" sldId="296"/>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28:45.043" v="888"/>
        <pc:sldMkLst>
          <pc:docMk/>
          <pc:sldMk cId="210235844" sldId="297"/>
        </pc:sldMkLst>
        <pc:spChg chg="mod">
          <ac:chgData name="TAN Mei Yi [Harrisdale Senior High School]" userId="f9f029c9-d743-4d60-9f2c-e74bdec1ab07" providerId="ADAL" clId="{BCDF6825-78BE-4B2A-B733-9919CF207759}" dt="2023-05-26T07:27:10.021" v="834" actId="20577"/>
          <ac:spMkLst>
            <pc:docMk/>
            <pc:sldMk cId="210235844" sldId="297"/>
            <ac:spMk id="3" creationId="{00000000-0000-0000-0000-000000000000}"/>
          </ac:spMkLst>
        </pc:spChg>
        <pc:spChg chg="mod">
          <ac:chgData name="TAN Mei Yi [Harrisdale Senior High School]" userId="f9f029c9-d743-4d60-9f2c-e74bdec1ab07" providerId="ADAL" clId="{BCDF6825-78BE-4B2A-B733-9919CF207759}" dt="2023-05-26T07:27:35.968" v="850" actId="1076"/>
          <ac:spMkLst>
            <pc:docMk/>
            <pc:sldMk cId="210235844" sldId="297"/>
            <ac:spMk id="6" creationId="{95ACB665-3F91-9EF3-5F2E-018ABF42AE39}"/>
          </ac:spMkLst>
        </pc:spChg>
        <pc:spChg chg="mod">
          <ac:chgData name="TAN Mei Yi [Harrisdale Senior High School]" userId="f9f029c9-d743-4d60-9f2c-e74bdec1ab07" providerId="ADAL" clId="{BCDF6825-78BE-4B2A-B733-9919CF207759}" dt="2023-05-26T07:27:47.711" v="866" actId="1076"/>
          <ac:spMkLst>
            <pc:docMk/>
            <pc:sldMk cId="210235844" sldId="297"/>
            <ac:spMk id="7" creationId="{7999494F-84FC-B838-6074-7918C57BECB0}"/>
          </ac:spMkLst>
        </pc:spChg>
        <pc:spChg chg="del">
          <ac:chgData name="TAN Mei Yi [Harrisdale Senior High School]" userId="f9f029c9-d743-4d60-9f2c-e74bdec1ab07" providerId="ADAL" clId="{BCDF6825-78BE-4B2A-B733-9919CF207759}" dt="2023-05-26T07:27:21.147" v="835" actId="478"/>
          <ac:spMkLst>
            <pc:docMk/>
            <pc:sldMk cId="210235844" sldId="297"/>
            <ac:spMk id="8" creationId="{67747B4F-3474-AEC6-44AF-5E7E329F1C74}"/>
          </ac:spMkLst>
        </pc:spChg>
        <pc:spChg chg="del">
          <ac:chgData name="TAN Mei Yi [Harrisdale Senior High School]" userId="f9f029c9-d743-4d60-9f2c-e74bdec1ab07" providerId="ADAL" clId="{BCDF6825-78BE-4B2A-B733-9919CF207759}" dt="2023-05-26T07:27:21.147" v="835" actId="478"/>
          <ac:spMkLst>
            <pc:docMk/>
            <pc:sldMk cId="210235844" sldId="297"/>
            <ac:spMk id="9" creationId="{B84740BB-D42B-DB81-371A-D1F12BBF15CA}"/>
          </ac:spMkLst>
        </pc:spChg>
        <pc:spChg chg="del">
          <ac:chgData name="TAN Mei Yi [Harrisdale Senior High School]" userId="f9f029c9-d743-4d60-9f2c-e74bdec1ab07" providerId="ADAL" clId="{BCDF6825-78BE-4B2A-B733-9919CF207759}" dt="2023-05-26T07:27:21.147" v="835" actId="478"/>
          <ac:spMkLst>
            <pc:docMk/>
            <pc:sldMk cId="210235844" sldId="297"/>
            <ac:spMk id="10" creationId="{10ACFAC1-B7A0-2761-B371-C9E9826B0C91}"/>
          </ac:spMkLst>
        </pc:spChg>
        <pc:spChg chg="del">
          <ac:chgData name="TAN Mei Yi [Harrisdale Senior High School]" userId="f9f029c9-d743-4d60-9f2c-e74bdec1ab07" providerId="ADAL" clId="{BCDF6825-78BE-4B2A-B733-9919CF207759}" dt="2023-05-26T07:27:21.147" v="835" actId="478"/>
          <ac:spMkLst>
            <pc:docMk/>
            <pc:sldMk cId="210235844" sldId="297"/>
            <ac:spMk id="11" creationId="{6B8CB329-410E-D145-5A00-0970D8CFDA80}"/>
          </ac:spMkLst>
        </pc:spChg>
        <pc:spChg chg="del">
          <ac:chgData name="TAN Mei Yi [Harrisdale Senior High School]" userId="f9f029c9-d743-4d60-9f2c-e74bdec1ab07" providerId="ADAL" clId="{BCDF6825-78BE-4B2A-B733-9919CF207759}" dt="2023-05-26T07:27:21.147" v="835" actId="478"/>
          <ac:spMkLst>
            <pc:docMk/>
            <pc:sldMk cId="210235844" sldId="297"/>
            <ac:spMk id="12" creationId="{9CB768E6-F82D-F12A-CE8F-B7AFD9201E23}"/>
          </ac:spMkLst>
        </pc:spChg>
        <pc:spChg chg="del">
          <ac:chgData name="TAN Mei Yi [Harrisdale Senior High School]" userId="f9f029c9-d743-4d60-9f2c-e74bdec1ab07" providerId="ADAL" clId="{BCDF6825-78BE-4B2A-B733-9919CF207759}" dt="2023-05-26T07:27:21.147" v="835" actId="478"/>
          <ac:spMkLst>
            <pc:docMk/>
            <pc:sldMk cId="210235844" sldId="297"/>
            <ac:spMk id="14" creationId="{8C723F6F-FB90-9508-2203-7974BA8FFE35}"/>
          </ac:spMkLst>
        </pc:spChg>
        <pc:spChg chg="del">
          <ac:chgData name="TAN Mei Yi [Harrisdale Senior High School]" userId="f9f029c9-d743-4d60-9f2c-e74bdec1ab07" providerId="ADAL" clId="{BCDF6825-78BE-4B2A-B733-9919CF207759}" dt="2023-05-26T07:27:21.147" v="835" actId="478"/>
          <ac:spMkLst>
            <pc:docMk/>
            <pc:sldMk cId="210235844" sldId="297"/>
            <ac:spMk id="15" creationId="{3C73D139-1AB5-F363-1C98-B146A959EEC9}"/>
          </ac:spMkLst>
        </pc:spChg>
        <pc:spChg chg="del">
          <ac:chgData name="TAN Mei Yi [Harrisdale Senior High School]" userId="f9f029c9-d743-4d60-9f2c-e74bdec1ab07" providerId="ADAL" clId="{BCDF6825-78BE-4B2A-B733-9919CF207759}" dt="2023-05-26T07:27:21.147" v="835" actId="478"/>
          <ac:spMkLst>
            <pc:docMk/>
            <pc:sldMk cId="210235844" sldId="297"/>
            <ac:spMk id="16" creationId="{A628BD14-E342-44DE-41EC-3763897B4FD5}"/>
          </ac:spMkLst>
        </pc:spChg>
        <pc:spChg chg="add mod">
          <ac:chgData name="TAN Mei Yi [Harrisdale Senior High School]" userId="f9f029c9-d743-4d60-9f2c-e74bdec1ab07" providerId="ADAL" clId="{BCDF6825-78BE-4B2A-B733-9919CF207759}" dt="2023-05-26T07:27:57.454" v="875" actId="1076"/>
          <ac:spMkLst>
            <pc:docMk/>
            <pc:sldMk cId="210235844" sldId="297"/>
            <ac:spMk id="17" creationId="{D86C62A4-AFA9-EB0F-DD52-D040E05E03BB}"/>
          </ac:spMkLst>
        </pc:spChg>
        <pc:spChg chg="add mod">
          <ac:chgData name="TAN Mei Yi [Harrisdale Senior High School]" userId="f9f029c9-d743-4d60-9f2c-e74bdec1ab07" providerId="ADAL" clId="{BCDF6825-78BE-4B2A-B733-9919CF207759}" dt="2023-05-26T07:28:09.060" v="884" actId="1076"/>
          <ac:spMkLst>
            <pc:docMk/>
            <pc:sldMk cId="210235844" sldId="297"/>
            <ac:spMk id="18" creationId="{55BAFF4A-2FFD-18E7-3934-8E401F8359F2}"/>
          </ac:spMkLst>
        </pc:spChg>
        <pc:picChg chg="add del mod">
          <ac:chgData name="TAN Mei Yi [Harrisdale Senior High School]" userId="f9f029c9-d743-4d60-9f2c-e74bdec1ab07" providerId="ADAL" clId="{BCDF6825-78BE-4B2A-B733-9919CF207759}" dt="2023-05-26T07:28:10.306" v="885" actId="478"/>
          <ac:picMkLst>
            <pc:docMk/>
            <pc:sldMk cId="210235844" sldId="297"/>
            <ac:picMk id="5" creationId="{635BBD1B-517B-269A-693E-781FCE2AF941}"/>
          </ac:picMkLst>
        </pc:picChg>
        <pc:picChg chg="del">
          <ac:chgData name="TAN Mei Yi [Harrisdale Senior High School]" userId="f9f029c9-d743-4d60-9f2c-e74bdec1ab07" providerId="ADAL" clId="{BCDF6825-78BE-4B2A-B733-9919CF207759}" dt="2023-05-24T02:29:28.122" v="15" actId="478"/>
          <ac:picMkLst>
            <pc:docMk/>
            <pc:sldMk cId="210235844" sldId="297"/>
            <ac:picMk id="13" creationId="{C98FD73A-5BEB-9BC0-09AA-16DC59C3DB30}"/>
          </ac:picMkLst>
        </pc:picChg>
        <pc:picChg chg="add mod">
          <ac:chgData name="TAN Mei Yi [Harrisdale Senior High School]" userId="f9f029c9-d743-4d60-9f2c-e74bdec1ab07" providerId="ADAL" clId="{BCDF6825-78BE-4B2A-B733-9919CF207759}" dt="2023-05-26T07:28:42.477" v="887" actId="1076"/>
          <ac:picMkLst>
            <pc:docMk/>
            <pc:sldMk cId="210235844" sldId="297"/>
            <ac:picMk id="20" creationId="{7DDFBBFB-75FD-EF85-17D9-1CEED76EB0AA}"/>
          </ac:picMkLst>
        </pc:picChg>
      </pc:sldChg>
      <pc:sldChg chg="addSp delSp modSp add mod delAnim modAnim">
        <pc:chgData name="TAN Mei Yi [Harrisdale Senior High School]" userId="f9f029c9-d743-4d60-9f2c-e74bdec1ab07" providerId="ADAL" clId="{BCDF6825-78BE-4B2A-B733-9919CF207759}" dt="2023-05-26T07:34:30.948" v="1031" actId="1076"/>
        <pc:sldMkLst>
          <pc:docMk/>
          <pc:sldMk cId="524679162" sldId="298"/>
        </pc:sldMkLst>
        <pc:spChg chg="mod">
          <ac:chgData name="TAN Mei Yi [Harrisdale Senior High School]" userId="f9f029c9-d743-4d60-9f2c-e74bdec1ab07" providerId="ADAL" clId="{BCDF6825-78BE-4B2A-B733-9919CF207759}" dt="2023-05-26T07:32:49.484" v="971" actId="14100"/>
          <ac:spMkLst>
            <pc:docMk/>
            <pc:sldMk cId="524679162" sldId="298"/>
            <ac:spMk id="3" creationId="{00000000-0000-0000-0000-000000000000}"/>
          </ac:spMkLst>
        </pc:spChg>
        <pc:spChg chg="mod">
          <ac:chgData name="TAN Mei Yi [Harrisdale Senior High School]" userId="f9f029c9-d743-4d60-9f2c-e74bdec1ab07" providerId="ADAL" clId="{BCDF6825-78BE-4B2A-B733-9919CF207759}" dt="2023-05-26T07:33:10.007" v="989" actId="20577"/>
          <ac:spMkLst>
            <pc:docMk/>
            <pc:sldMk cId="524679162" sldId="298"/>
            <ac:spMk id="6" creationId="{95ACB665-3F91-9EF3-5F2E-018ABF42AE39}"/>
          </ac:spMkLst>
        </pc:spChg>
        <pc:spChg chg="del">
          <ac:chgData name="TAN Mei Yi [Harrisdale Senior High School]" userId="f9f029c9-d743-4d60-9f2c-e74bdec1ab07" providerId="ADAL" clId="{BCDF6825-78BE-4B2A-B733-9919CF207759}" dt="2023-05-26T07:32:58.763" v="975" actId="478"/>
          <ac:spMkLst>
            <pc:docMk/>
            <pc:sldMk cId="524679162" sldId="298"/>
            <ac:spMk id="7" creationId="{7999494F-84FC-B838-6074-7918C57BECB0}"/>
          </ac:spMkLst>
        </pc:spChg>
        <pc:spChg chg="del">
          <ac:chgData name="TAN Mei Yi [Harrisdale Senior High School]" userId="f9f029c9-d743-4d60-9f2c-e74bdec1ab07" providerId="ADAL" clId="{BCDF6825-78BE-4B2A-B733-9919CF207759}" dt="2023-05-26T07:32:58.763" v="975" actId="478"/>
          <ac:spMkLst>
            <pc:docMk/>
            <pc:sldMk cId="524679162" sldId="298"/>
            <ac:spMk id="8" creationId="{67747B4F-3474-AEC6-44AF-5E7E329F1C74}"/>
          </ac:spMkLst>
        </pc:spChg>
        <pc:spChg chg="del">
          <ac:chgData name="TAN Mei Yi [Harrisdale Senior High School]" userId="f9f029c9-d743-4d60-9f2c-e74bdec1ab07" providerId="ADAL" clId="{BCDF6825-78BE-4B2A-B733-9919CF207759}" dt="2023-05-26T07:32:58.763" v="975" actId="478"/>
          <ac:spMkLst>
            <pc:docMk/>
            <pc:sldMk cId="524679162" sldId="298"/>
            <ac:spMk id="9" creationId="{B84740BB-D42B-DB81-371A-D1F12BBF15CA}"/>
          </ac:spMkLst>
        </pc:spChg>
        <pc:spChg chg="del">
          <ac:chgData name="TAN Mei Yi [Harrisdale Senior High School]" userId="f9f029c9-d743-4d60-9f2c-e74bdec1ab07" providerId="ADAL" clId="{BCDF6825-78BE-4B2A-B733-9919CF207759}" dt="2023-05-26T07:32:58.763" v="975" actId="478"/>
          <ac:spMkLst>
            <pc:docMk/>
            <pc:sldMk cId="524679162" sldId="298"/>
            <ac:spMk id="10" creationId="{10ACFAC1-B7A0-2761-B371-C9E9826B0C91}"/>
          </ac:spMkLst>
        </pc:spChg>
        <pc:spChg chg="del">
          <ac:chgData name="TAN Mei Yi [Harrisdale Senior High School]" userId="f9f029c9-d743-4d60-9f2c-e74bdec1ab07" providerId="ADAL" clId="{BCDF6825-78BE-4B2A-B733-9919CF207759}" dt="2023-05-26T07:32:58.763" v="975" actId="478"/>
          <ac:spMkLst>
            <pc:docMk/>
            <pc:sldMk cId="524679162" sldId="298"/>
            <ac:spMk id="11" creationId="{6B8CB329-410E-D145-5A00-0970D8CFDA80}"/>
          </ac:spMkLst>
        </pc:spChg>
        <pc:spChg chg="del">
          <ac:chgData name="TAN Mei Yi [Harrisdale Senior High School]" userId="f9f029c9-d743-4d60-9f2c-e74bdec1ab07" providerId="ADAL" clId="{BCDF6825-78BE-4B2A-B733-9919CF207759}" dt="2023-05-26T07:32:58.763" v="975" actId="478"/>
          <ac:spMkLst>
            <pc:docMk/>
            <pc:sldMk cId="524679162" sldId="298"/>
            <ac:spMk id="12" creationId="{9CB768E6-F82D-F12A-CE8F-B7AFD9201E23}"/>
          </ac:spMkLst>
        </pc:spChg>
        <pc:spChg chg="del">
          <ac:chgData name="TAN Mei Yi [Harrisdale Senior High School]" userId="f9f029c9-d743-4d60-9f2c-e74bdec1ab07" providerId="ADAL" clId="{BCDF6825-78BE-4B2A-B733-9919CF207759}" dt="2023-05-26T07:32:58.763" v="975" actId="478"/>
          <ac:spMkLst>
            <pc:docMk/>
            <pc:sldMk cId="524679162" sldId="298"/>
            <ac:spMk id="14" creationId="{8C723F6F-FB90-9508-2203-7974BA8FFE35}"/>
          </ac:spMkLst>
        </pc:spChg>
        <pc:spChg chg="del mod">
          <ac:chgData name="TAN Mei Yi [Harrisdale Senior High School]" userId="f9f029c9-d743-4d60-9f2c-e74bdec1ab07" providerId="ADAL" clId="{BCDF6825-78BE-4B2A-B733-9919CF207759}" dt="2023-05-26T07:32:55.335" v="974" actId="478"/>
          <ac:spMkLst>
            <pc:docMk/>
            <pc:sldMk cId="524679162" sldId="298"/>
            <ac:spMk id="15" creationId="{3C73D139-1AB5-F363-1C98-B146A959EEC9}"/>
          </ac:spMkLst>
        </pc:spChg>
        <pc:spChg chg="del mod">
          <ac:chgData name="TAN Mei Yi [Harrisdale Senior High School]" userId="f9f029c9-d743-4d60-9f2c-e74bdec1ab07" providerId="ADAL" clId="{BCDF6825-78BE-4B2A-B733-9919CF207759}" dt="2023-05-26T07:32:55.335" v="974" actId="478"/>
          <ac:spMkLst>
            <pc:docMk/>
            <pc:sldMk cId="524679162" sldId="298"/>
            <ac:spMk id="16" creationId="{A628BD14-E342-44DE-41EC-3763897B4FD5}"/>
          </ac:spMkLst>
        </pc:spChg>
        <pc:spChg chg="add mod">
          <ac:chgData name="TAN Mei Yi [Harrisdale Senior High School]" userId="f9f029c9-d743-4d60-9f2c-e74bdec1ab07" providerId="ADAL" clId="{BCDF6825-78BE-4B2A-B733-9919CF207759}" dt="2023-05-26T07:33:33.434" v="1003" actId="1076"/>
          <ac:spMkLst>
            <pc:docMk/>
            <pc:sldMk cId="524679162" sldId="298"/>
            <ac:spMk id="17" creationId="{6F419523-1D93-2CFA-D568-A0E5722F5B49}"/>
          </ac:spMkLst>
        </pc:spChg>
        <pc:spChg chg="add mod">
          <ac:chgData name="TAN Mei Yi [Harrisdale Senior High School]" userId="f9f029c9-d743-4d60-9f2c-e74bdec1ab07" providerId="ADAL" clId="{BCDF6825-78BE-4B2A-B733-9919CF207759}" dt="2023-05-26T07:34:04.552" v="1012" actId="1076"/>
          <ac:spMkLst>
            <pc:docMk/>
            <pc:sldMk cId="524679162" sldId="298"/>
            <ac:spMk id="18" creationId="{147B5609-7D1A-C5FB-59C8-F39E8F7415A5}"/>
          </ac:spMkLst>
        </pc:spChg>
        <pc:spChg chg="add mod">
          <ac:chgData name="TAN Mei Yi [Harrisdale Senior High School]" userId="f9f029c9-d743-4d60-9f2c-e74bdec1ab07" providerId="ADAL" clId="{BCDF6825-78BE-4B2A-B733-9919CF207759}" dt="2023-05-26T07:34:17.194" v="1023" actId="1076"/>
          <ac:spMkLst>
            <pc:docMk/>
            <pc:sldMk cId="524679162" sldId="298"/>
            <ac:spMk id="19" creationId="{4B5C4132-C97B-FCFA-725C-DCEEFE56A306}"/>
          </ac:spMkLst>
        </pc:spChg>
        <pc:spChg chg="add mod">
          <ac:chgData name="TAN Mei Yi [Harrisdale Senior High School]" userId="f9f029c9-d743-4d60-9f2c-e74bdec1ab07" providerId="ADAL" clId="{BCDF6825-78BE-4B2A-B733-9919CF207759}" dt="2023-05-26T07:34:30.948" v="1031" actId="1076"/>
          <ac:spMkLst>
            <pc:docMk/>
            <pc:sldMk cId="524679162" sldId="298"/>
            <ac:spMk id="20" creationId="{A26F2B84-3DCB-6653-5B4B-ED79E4F0C3D3}"/>
          </ac:spMkLst>
        </pc:spChg>
        <pc:picChg chg="del">
          <ac:chgData name="TAN Mei Yi [Harrisdale Senior High School]" userId="f9f029c9-d743-4d60-9f2c-e74bdec1ab07" providerId="ADAL" clId="{BCDF6825-78BE-4B2A-B733-9919CF207759}" dt="2023-05-24T02:29:56.312" v="18" actId="478"/>
          <ac:picMkLst>
            <pc:docMk/>
            <pc:sldMk cId="524679162" sldId="298"/>
            <ac:picMk id="5" creationId="{635BBD1B-517B-269A-693E-781FCE2AF941}"/>
          </ac:picMkLst>
        </pc:picChg>
        <pc:picChg chg="add del mod">
          <ac:chgData name="TAN Mei Yi [Harrisdale Senior High School]" userId="f9f029c9-d743-4d60-9f2c-e74bdec1ab07" providerId="ADAL" clId="{BCDF6825-78BE-4B2A-B733-9919CF207759}" dt="2023-05-26T07:34:25.936" v="1030" actId="478"/>
          <ac:picMkLst>
            <pc:docMk/>
            <pc:sldMk cId="524679162" sldId="298"/>
            <ac:picMk id="13" creationId="{52F5545A-19EE-7885-CD68-9C133B6F4879}"/>
          </ac:picMkLst>
        </pc:picChg>
      </pc:sldChg>
      <pc:sldChg chg="addSp delSp add del mod">
        <pc:chgData name="TAN Mei Yi [Harrisdale Senior High School]" userId="f9f029c9-d743-4d60-9f2c-e74bdec1ab07" providerId="ADAL" clId="{BCDF6825-78BE-4B2A-B733-9919CF207759}" dt="2023-05-26T07:34:57.691" v="1032" actId="47"/>
        <pc:sldMkLst>
          <pc:docMk/>
          <pc:sldMk cId="1782732818" sldId="299"/>
        </pc:sldMkLst>
        <pc:picChg chg="add">
          <ac:chgData name="TAN Mei Yi [Harrisdale Senior High School]" userId="f9f029c9-d743-4d60-9f2c-e74bdec1ab07" providerId="ADAL" clId="{BCDF6825-78BE-4B2A-B733-9919CF207759}" dt="2023-05-24T02:30:14.387" v="22" actId="22"/>
          <ac:picMkLst>
            <pc:docMk/>
            <pc:sldMk cId="1782732818" sldId="299"/>
            <ac:picMk id="5" creationId="{8566943B-7586-F659-B956-BCCF6581CB52}"/>
          </ac:picMkLst>
        </pc:picChg>
        <pc:picChg chg="del">
          <ac:chgData name="TAN Mei Yi [Harrisdale Senior High School]" userId="f9f029c9-d743-4d60-9f2c-e74bdec1ab07" providerId="ADAL" clId="{BCDF6825-78BE-4B2A-B733-9919CF207759}" dt="2023-05-24T02:30:14.073" v="21" actId="478"/>
          <ac:picMkLst>
            <pc:docMk/>
            <pc:sldMk cId="1782732818" sldId="299"/>
            <ac:picMk id="13" creationId="{52F5545A-19EE-7885-CD68-9C133B6F4879}"/>
          </ac:picMkLst>
        </pc:picChg>
      </pc:sldChg>
      <pc:sldChg chg="addSp delSp modSp add mod delAnim modAnim">
        <pc:chgData name="TAN Mei Yi [Harrisdale Senior High School]" userId="f9f029c9-d743-4d60-9f2c-e74bdec1ab07" providerId="ADAL" clId="{BCDF6825-78BE-4B2A-B733-9919CF207759}" dt="2023-05-26T06:30:44.042" v="281" actId="478"/>
        <pc:sldMkLst>
          <pc:docMk/>
          <pc:sldMk cId="303368718" sldId="300"/>
        </pc:sldMkLst>
        <pc:spChg chg="mod">
          <ac:chgData name="TAN Mei Yi [Harrisdale Senior High School]" userId="f9f029c9-d743-4d60-9f2c-e74bdec1ab07" providerId="ADAL" clId="{BCDF6825-78BE-4B2A-B733-9919CF207759}" dt="2023-05-24T02:39:42.097" v="151" actId="20577"/>
          <ac:spMkLst>
            <pc:docMk/>
            <pc:sldMk cId="303368718" sldId="300"/>
            <ac:spMk id="3" creationId="{00000000-0000-0000-0000-000000000000}"/>
          </ac:spMkLst>
        </pc:spChg>
        <pc:spChg chg="add mod">
          <ac:chgData name="TAN Mei Yi [Harrisdale Senior High School]" userId="f9f029c9-d743-4d60-9f2c-e74bdec1ab07" providerId="ADAL" clId="{BCDF6825-78BE-4B2A-B733-9919CF207759}" dt="2023-05-26T06:27:41.538" v="212" actId="1076"/>
          <ac:spMkLst>
            <pc:docMk/>
            <pc:sldMk cId="303368718" sldId="300"/>
            <ac:spMk id="4" creationId="{DF34F0BE-D45B-4E5E-AE95-54B6648EBE83}"/>
          </ac:spMkLst>
        </pc:spChg>
        <pc:spChg chg="add mod">
          <ac:chgData name="TAN Mei Yi [Harrisdale Senior High School]" userId="f9f029c9-d743-4d60-9f2c-e74bdec1ab07" providerId="ADAL" clId="{BCDF6825-78BE-4B2A-B733-9919CF207759}" dt="2023-05-26T06:27:37.356" v="211" actId="1076"/>
          <ac:spMkLst>
            <pc:docMk/>
            <pc:sldMk cId="303368718" sldId="300"/>
            <ac:spMk id="7" creationId="{7BE1C99A-BD72-E24D-B662-03F162CD9369}"/>
          </ac:spMkLst>
        </pc:spChg>
        <pc:spChg chg="add mod">
          <ac:chgData name="TAN Mei Yi [Harrisdale Senior High School]" userId="f9f029c9-d743-4d60-9f2c-e74bdec1ab07" providerId="ADAL" clId="{BCDF6825-78BE-4B2A-B733-9919CF207759}" dt="2023-05-26T06:30:08.207" v="228" actId="6549"/>
          <ac:spMkLst>
            <pc:docMk/>
            <pc:sldMk cId="303368718" sldId="300"/>
            <ac:spMk id="8" creationId="{4D17D013-74CF-5861-B67C-AAFF478A4E4A}"/>
          </ac:spMkLst>
        </pc:spChg>
        <pc:spChg chg="mod">
          <ac:chgData name="TAN Mei Yi [Harrisdale Senior High School]" userId="f9f029c9-d743-4d60-9f2c-e74bdec1ab07" providerId="ADAL" clId="{BCDF6825-78BE-4B2A-B733-9919CF207759}" dt="2023-05-26T06:26:48.678" v="176" actId="1076"/>
          <ac:spMkLst>
            <pc:docMk/>
            <pc:sldMk cId="303368718" sldId="300"/>
            <ac:spMk id="9" creationId="{29699994-25E0-710C-CD89-E190BEA88A7D}"/>
          </ac:spMkLst>
        </pc:spChg>
        <pc:spChg chg="del">
          <ac:chgData name="TAN Mei Yi [Harrisdale Senior High School]" userId="f9f029c9-d743-4d60-9f2c-e74bdec1ab07" providerId="ADAL" clId="{BCDF6825-78BE-4B2A-B733-9919CF207759}" dt="2023-05-24T02:39:51.282" v="154" actId="478"/>
          <ac:spMkLst>
            <pc:docMk/>
            <pc:sldMk cId="303368718" sldId="300"/>
            <ac:spMk id="10" creationId="{92507F5D-1811-A2D4-3FB4-6B6C92B544FA}"/>
          </ac:spMkLst>
        </pc:spChg>
        <pc:spChg chg="del">
          <ac:chgData name="TAN Mei Yi [Harrisdale Senior High School]" userId="f9f029c9-d743-4d60-9f2c-e74bdec1ab07" providerId="ADAL" clId="{BCDF6825-78BE-4B2A-B733-9919CF207759}" dt="2023-05-24T02:39:51.282" v="154" actId="478"/>
          <ac:spMkLst>
            <pc:docMk/>
            <pc:sldMk cId="303368718" sldId="300"/>
            <ac:spMk id="11" creationId="{441F0072-7922-86C9-22E7-9AFEDF15437E}"/>
          </ac:spMkLst>
        </pc:spChg>
        <pc:spChg chg="del">
          <ac:chgData name="TAN Mei Yi [Harrisdale Senior High School]" userId="f9f029c9-d743-4d60-9f2c-e74bdec1ab07" providerId="ADAL" clId="{BCDF6825-78BE-4B2A-B733-9919CF207759}" dt="2023-05-24T02:39:51.282" v="154" actId="478"/>
          <ac:spMkLst>
            <pc:docMk/>
            <pc:sldMk cId="303368718" sldId="300"/>
            <ac:spMk id="12" creationId="{81ECE918-FC92-483F-96A3-9A4A18C3ED2B}"/>
          </ac:spMkLst>
        </pc:spChg>
        <pc:spChg chg="del">
          <ac:chgData name="TAN Mei Yi [Harrisdale Senior High School]" userId="f9f029c9-d743-4d60-9f2c-e74bdec1ab07" providerId="ADAL" clId="{BCDF6825-78BE-4B2A-B733-9919CF207759}" dt="2023-05-24T02:39:51.282" v="154" actId="478"/>
          <ac:spMkLst>
            <pc:docMk/>
            <pc:sldMk cId="303368718" sldId="300"/>
            <ac:spMk id="13" creationId="{2A864CB1-2D3C-B6C8-6791-8869FDB9F8F9}"/>
          </ac:spMkLst>
        </pc:spChg>
        <pc:spChg chg="del">
          <ac:chgData name="TAN Mei Yi [Harrisdale Senior High School]" userId="f9f029c9-d743-4d60-9f2c-e74bdec1ab07" providerId="ADAL" clId="{BCDF6825-78BE-4B2A-B733-9919CF207759}" dt="2023-05-24T02:39:51.282" v="154" actId="478"/>
          <ac:spMkLst>
            <pc:docMk/>
            <pc:sldMk cId="303368718" sldId="300"/>
            <ac:spMk id="14" creationId="{3805CB4F-F9E6-1398-0128-D244C3FE3CB4}"/>
          </ac:spMkLst>
        </pc:spChg>
        <pc:spChg chg="del">
          <ac:chgData name="TAN Mei Yi [Harrisdale Senior High School]" userId="f9f029c9-d743-4d60-9f2c-e74bdec1ab07" providerId="ADAL" clId="{BCDF6825-78BE-4B2A-B733-9919CF207759}" dt="2023-05-24T02:39:51.282" v="154" actId="478"/>
          <ac:spMkLst>
            <pc:docMk/>
            <pc:sldMk cId="303368718" sldId="300"/>
            <ac:spMk id="15" creationId="{DD3BE5A4-8FF6-9943-376F-924AF1260FC5}"/>
          </ac:spMkLst>
        </pc:spChg>
        <pc:spChg chg="del">
          <ac:chgData name="TAN Mei Yi [Harrisdale Senior High School]" userId="f9f029c9-d743-4d60-9f2c-e74bdec1ab07" providerId="ADAL" clId="{BCDF6825-78BE-4B2A-B733-9919CF207759}" dt="2023-05-24T02:39:51.282" v="154" actId="478"/>
          <ac:spMkLst>
            <pc:docMk/>
            <pc:sldMk cId="303368718" sldId="300"/>
            <ac:spMk id="16" creationId="{10A0FE5F-6C0A-2C35-AFC2-79696763BB7B}"/>
          </ac:spMkLst>
        </pc:spChg>
        <pc:spChg chg="del">
          <ac:chgData name="TAN Mei Yi [Harrisdale Senior High School]" userId="f9f029c9-d743-4d60-9f2c-e74bdec1ab07" providerId="ADAL" clId="{BCDF6825-78BE-4B2A-B733-9919CF207759}" dt="2023-05-24T02:39:51.282" v="154" actId="478"/>
          <ac:spMkLst>
            <pc:docMk/>
            <pc:sldMk cId="303368718" sldId="300"/>
            <ac:spMk id="17" creationId="{FCF08003-3704-0F6B-9779-9D9441AA2E30}"/>
          </ac:spMkLst>
        </pc:spChg>
        <pc:spChg chg="del">
          <ac:chgData name="TAN Mei Yi [Harrisdale Senior High School]" userId="f9f029c9-d743-4d60-9f2c-e74bdec1ab07" providerId="ADAL" clId="{BCDF6825-78BE-4B2A-B733-9919CF207759}" dt="2023-05-24T02:39:51.282" v="154" actId="478"/>
          <ac:spMkLst>
            <pc:docMk/>
            <pc:sldMk cId="303368718" sldId="300"/>
            <ac:spMk id="18" creationId="{14465830-AFDF-7082-A5CF-F92AB95EE0A1}"/>
          </ac:spMkLst>
        </pc:spChg>
        <pc:spChg chg="del">
          <ac:chgData name="TAN Mei Yi [Harrisdale Senior High School]" userId="f9f029c9-d743-4d60-9f2c-e74bdec1ab07" providerId="ADAL" clId="{BCDF6825-78BE-4B2A-B733-9919CF207759}" dt="2023-05-24T02:39:51.282" v="154" actId="478"/>
          <ac:spMkLst>
            <pc:docMk/>
            <pc:sldMk cId="303368718" sldId="300"/>
            <ac:spMk id="19" creationId="{23D1981E-FB4B-2C8C-82B3-561BEFBCA3E0}"/>
          </ac:spMkLst>
        </pc:spChg>
        <pc:spChg chg="add mod">
          <ac:chgData name="TAN Mei Yi [Harrisdale Senior High School]" userId="f9f029c9-d743-4d60-9f2c-e74bdec1ab07" providerId="ADAL" clId="{BCDF6825-78BE-4B2A-B733-9919CF207759}" dt="2023-05-26T06:30:24.679" v="251" actId="1076"/>
          <ac:spMkLst>
            <pc:docMk/>
            <pc:sldMk cId="303368718" sldId="300"/>
            <ac:spMk id="20" creationId="{44C4B2D4-7B18-CA48-9481-7D6AD8B2DA50}"/>
          </ac:spMkLst>
        </pc:spChg>
        <pc:spChg chg="add mod">
          <ac:chgData name="TAN Mei Yi [Harrisdale Senior High School]" userId="f9f029c9-d743-4d60-9f2c-e74bdec1ab07" providerId="ADAL" clId="{BCDF6825-78BE-4B2A-B733-9919CF207759}" dt="2023-05-26T06:30:32.575" v="260" actId="1076"/>
          <ac:spMkLst>
            <pc:docMk/>
            <pc:sldMk cId="303368718" sldId="300"/>
            <ac:spMk id="21" creationId="{889F1523-7FF7-A7EB-5292-B327E05912FD}"/>
          </ac:spMkLst>
        </pc:spChg>
        <pc:spChg chg="add mod">
          <ac:chgData name="TAN Mei Yi [Harrisdale Senior High School]" userId="f9f029c9-d743-4d60-9f2c-e74bdec1ab07" providerId="ADAL" clId="{BCDF6825-78BE-4B2A-B733-9919CF207759}" dt="2023-05-26T06:30:42.558" v="280" actId="1076"/>
          <ac:spMkLst>
            <pc:docMk/>
            <pc:sldMk cId="303368718" sldId="300"/>
            <ac:spMk id="22" creationId="{B0CADD24-90BB-9F2D-1073-C3227EEE75FF}"/>
          </ac:spMkLst>
        </pc:spChg>
        <pc:picChg chg="del mod">
          <ac:chgData name="TAN Mei Yi [Harrisdale Senior High School]" userId="f9f029c9-d743-4d60-9f2c-e74bdec1ab07" providerId="ADAL" clId="{BCDF6825-78BE-4B2A-B733-9919CF207759}" dt="2023-05-26T06:30:44.042" v="281" actId="478"/>
          <ac:picMkLst>
            <pc:docMk/>
            <pc:sldMk cId="303368718" sldId="300"/>
            <ac:picMk id="5" creationId="{517ACF37-0B9B-C8DB-DA6B-2E99C3BCACE0}"/>
          </ac:picMkLst>
        </pc:picChg>
        <pc:picChg chg="del">
          <ac:chgData name="TAN Mei Yi [Harrisdale Senior High School]" userId="f9f029c9-d743-4d60-9f2c-e74bdec1ab07" providerId="ADAL" clId="{BCDF6825-78BE-4B2A-B733-9919CF207759}" dt="2023-05-24T02:39:44.751" v="152" actId="478"/>
          <ac:picMkLst>
            <pc:docMk/>
            <pc:sldMk cId="303368718" sldId="300"/>
            <ac:picMk id="6" creationId="{D3100E5D-466F-90B7-1BDC-3CC8C04267D5}"/>
          </ac:picMkLst>
        </pc:picChg>
      </pc:sldChg>
      <pc:sldChg chg="addSp delSp modSp add mod ord delAnim modAnim">
        <pc:chgData name="TAN Mei Yi [Harrisdale Senior High School]" userId="f9f029c9-d743-4d60-9f2c-e74bdec1ab07" providerId="ADAL" clId="{BCDF6825-78BE-4B2A-B733-9919CF207759}" dt="2023-05-29T04:45:51.838" v="1507"/>
        <pc:sldMkLst>
          <pc:docMk/>
          <pc:sldMk cId="960182714" sldId="301"/>
        </pc:sldMkLst>
        <pc:spChg chg="mod">
          <ac:chgData name="TAN Mei Yi [Harrisdale Senior High School]" userId="f9f029c9-d743-4d60-9f2c-e74bdec1ab07" providerId="ADAL" clId="{BCDF6825-78BE-4B2A-B733-9919CF207759}" dt="2023-05-29T03:01:53.425" v="1170" actId="14100"/>
          <ac:spMkLst>
            <pc:docMk/>
            <pc:sldMk cId="960182714" sldId="301"/>
            <ac:spMk id="3" creationId="{00000000-0000-0000-0000-000000000000}"/>
          </ac:spMkLst>
        </pc:spChg>
        <pc:spChg chg="add mod">
          <ac:chgData name="TAN Mei Yi [Harrisdale Senior High School]" userId="f9f029c9-d743-4d60-9f2c-e74bdec1ab07" providerId="ADAL" clId="{BCDF6825-78BE-4B2A-B733-9919CF207759}" dt="2023-05-29T04:42:40.223" v="1409" actId="20577"/>
          <ac:spMkLst>
            <pc:docMk/>
            <pc:sldMk cId="960182714" sldId="301"/>
            <ac:spMk id="4" creationId="{E918D622-5752-F10C-0B8C-656D8CAA87A4}"/>
          </ac:spMkLst>
        </pc:spChg>
        <pc:spChg chg="add mod">
          <ac:chgData name="TAN Mei Yi [Harrisdale Senior High School]" userId="f9f029c9-d743-4d60-9f2c-e74bdec1ab07" providerId="ADAL" clId="{BCDF6825-78BE-4B2A-B733-9919CF207759}" dt="2023-05-29T04:43:13.063" v="1426" actId="1076"/>
          <ac:spMkLst>
            <pc:docMk/>
            <pc:sldMk cId="960182714" sldId="301"/>
            <ac:spMk id="5" creationId="{EDF6F01D-712B-074C-9C49-613049A97BFA}"/>
          </ac:spMkLst>
        </pc:spChg>
        <pc:spChg chg="mod">
          <ac:chgData name="TAN Mei Yi [Harrisdale Senior High School]" userId="f9f029c9-d743-4d60-9f2c-e74bdec1ab07" providerId="ADAL" clId="{BCDF6825-78BE-4B2A-B733-9919CF207759}" dt="2023-05-29T04:42:26.243" v="1401" actId="1076"/>
          <ac:spMkLst>
            <pc:docMk/>
            <pc:sldMk cId="960182714" sldId="301"/>
            <ac:spMk id="6" creationId="{95ACB665-3F91-9EF3-5F2E-018ABF42AE39}"/>
          </ac:spMkLst>
        </pc:spChg>
        <pc:spChg chg="del">
          <ac:chgData name="TAN Mei Yi [Harrisdale Senior High School]" userId="f9f029c9-d743-4d60-9f2c-e74bdec1ab07" providerId="ADAL" clId="{BCDF6825-78BE-4B2A-B733-9919CF207759}" dt="2023-05-29T04:41:57.422" v="1381" actId="478"/>
          <ac:spMkLst>
            <pc:docMk/>
            <pc:sldMk cId="960182714" sldId="301"/>
            <ac:spMk id="7" creationId="{7999494F-84FC-B838-6074-7918C57BECB0}"/>
          </ac:spMkLst>
        </pc:spChg>
        <pc:spChg chg="del">
          <ac:chgData name="TAN Mei Yi [Harrisdale Senior High School]" userId="f9f029c9-d743-4d60-9f2c-e74bdec1ab07" providerId="ADAL" clId="{BCDF6825-78BE-4B2A-B733-9919CF207759}" dt="2023-05-29T04:41:57.422" v="1381" actId="478"/>
          <ac:spMkLst>
            <pc:docMk/>
            <pc:sldMk cId="960182714" sldId="301"/>
            <ac:spMk id="8" creationId="{67747B4F-3474-AEC6-44AF-5E7E329F1C74}"/>
          </ac:spMkLst>
        </pc:spChg>
        <pc:spChg chg="del">
          <ac:chgData name="TAN Mei Yi [Harrisdale Senior High School]" userId="f9f029c9-d743-4d60-9f2c-e74bdec1ab07" providerId="ADAL" clId="{BCDF6825-78BE-4B2A-B733-9919CF207759}" dt="2023-05-29T04:41:57.422" v="1381" actId="478"/>
          <ac:spMkLst>
            <pc:docMk/>
            <pc:sldMk cId="960182714" sldId="301"/>
            <ac:spMk id="9" creationId="{B84740BB-D42B-DB81-371A-D1F12BBF15CA}"/>
          </ac:spMkLst>
        </pc:spChg>
        <pc:spChg chg="del">
          <ac:chgData name="TAN Mei Yi [Harrisdale Senior High School]" userId="f9f029c9-d743-4d60-9f2c-e74bdec1ab07" providerId="ADAL" clId="{BCDF6825-78BE-4B2A-B733-9919CF207759}" dt="2023-05-29T04:41:57.422" v="1381" actId="478"/>
          <ac:spMkLst>
            <pc:docMk/>
            <pc:sldMk cId="960182714" sldId="301"/>
            <ac:spMk id="10" creationId="{10ACFAC1-B7A0-2761-B371-C9E9826B0C91}"/>
          </ac:spMkLst>
        </pc:spChg>
        <pc:spChg chg="del">
          <ac:chgData name="TAN Mei Yi [Harrisdale Senior High School]" userId="f9f029c9-d743-4d60-9f2c-e74bdec1ab07" providerId="ADAL" clId="{BCDF6825-78BE-4B2A-B733-9919CF207759}" dt="2023-05-29T04:41:57.422" v="1381" actId="478"/>
          <ac:spMkLst>
            <pc:docMk/>
            <pc:sldMk cId="960182714" sldId="301"/>
            <ac:spMk id="11" creationId="{6B8CB329-410E-D145-5A00-0970D8CFDA80}"/>
          </ac:spMkLst>
        </pc:spChg>
        <pc:spChg chg="del">
          <ac:chgData name="TAN Mei Yi [Harrisdale Senior High School]" userId="f9f029c9-d743-4d60-9f2c-e74bdec1ab07" providerId="ADAL" clId="{BCDF6825-78BE-4B2A-B733-9919CF207759}" dt="2023-05-29T04:41:57.422" v="1381" actId="478"/>
          <ac:spMkLst>
            <pc:docMk/>
            <pc:sldMk cId="960182714" sldId="301"/>
            <ac:spMk id="12" creationId="{9CB768E6-F82D-F12A-CE8F-B7AFD9201E23}"/>
          </ac:spMkLst>
        </pc:spChg>
        <pc:spChg chg="del">
          <ac:chgData name="TAN Mei Yi [Harrisdale Senior High School]" userId="f9f029c9-d743-4d60-9f2c-e74bdec1ab07" providerId="ADAL" clId="{BCDF6825-78BE-4B2A-B733-9919CF207759}" dt="2023-05-29T04:41:57.422" v="1381" actId="478"/>
          <ac:spMkLst>
            <pc:docMk/>
            <pc:sldMk cId="960182714" sldId="301"/>
            <ac:spMk id="14" creationId="{8C723F6F-FB90-9508-2203-7974BA8FFE35}"/>
          </ac:spMkLst>
        </pc:spChg>
        <pc:spChg chg="del">
          <ac:chgData name="TAN Mei Yi [Harrisdale Senior High School]" userId="f9f029c9-d743-4d60-9f2c-e74bdec1ab07" providerId="ADAL" clId="{BCDF6825-78BE-4B2A-B733-9919CF207759}" dt="2023-05-29T04:41:57.422" v="1381" actId="478"/>
          <ac:spMkLst>
            <pc:docMk/>
            <pc:sldMk cId="960182714" sldId="301"/>
            <ac:spMk id="15" creationId="{3C73D139-1AB5-F363-1C98-B146A959EEC9}"/>
          </ac:spMkLst>
        </pc:spChg>
        <pc:spChg chg="del">
          <ac:chgData name="TAN Mei Yi [Harrisdale Senior High School]" userId="f9f029c9-d743-4d60-9f2c-e74bdec1ab07" providerId="ADAL" clId="{BCDF6825-78BE-4B2A-B733-9919CF207759}" dt="2023-05-29T04:41:57.422" v="1381" actId="478"/>
          <ac:spMkLst>
            <pc:docMk/>
            <pc:sldMk cId="960182714" sldId="301"/>
            <ac:spMk id="16" creationId="{A628BD14-E342-44DE-41EC-3763897B4FD5}"/>
          </ac:spMkLst>
        </pc:spChg>
        <pc:spChg chg="add mod">
          <ac:chgData name="TAN Mei Yi [Harrisdale Senior High School]" userId="f9f029c9-d743-4d60-9f2c-e74bdec1ab07" providerId="ADAL" clId="{BCDF6825-78BE-4B2A-B733-9919CF207759}" dt="2023-05-29T04:43:20.844" v="1433" actId="20577"/>
          <ac:spMkLst>
            <pc:docMk/>
            <pc:sldMk cId="960182714" sldId="301"/>
            <ac:spMk id="17" creationId="{3DE5CF2D-3C67-5BFE-FA68-7216EDCEB2D4}"/>
          </ac:spMkLst>
        </pc:spChg>
        <pc:spChg chg="add mod">
          <ac:chgData name="TAN Mei Yi [Harrisdale Senior High School]" userId="f9f029c9-d743-4d60-9f2c-e74bdec1ab07" providerId="ADAL" clId="{BCDF6825-78BE-4B2A-B733-9919CF207759}" dt="2023-05-29T04:43:40.371" v="1445" actId="1076"/>
          <ac:spMkLst>
            <pc:docMk/>
            <pc:sldMk cId="960182714" sldId="301"/>
            <ac:spMk id="18" creationId="{798A60D5-A759-AE00-7CBC-359468F4DBBC}"/>
          </ac:spMkLst>
        </pc:spChg>
        <pc:spChg chg="add mod">
          <ac:chgData name="TAN Mei Yi [Harrisdale Senior High School]" userId="f9f029c9-d743-4d60-9f2c-e74bdec1ab07" providerId="ADAL" clId="{BCDF6825-78BE-4B2A-B733-9919CF207759}" dt="2023-05-29T04:44:19.767" v="1481" actId="1076"/>
          <ac:spMkLst>
            <pc:docMk/>
            <pc:sldMk cId="960182714" sldId="301"/>
            <ac:spMk id="19" creationId="{E619CC95-8456-A338-9291-E29D105A69AB}"/>
          </ac:spMkLst>
        </pc:spChg>
        <pc:spChg chg="add mod">
          <ac:chgData name="TAN Mei Yi [Harrisdale Senior High School]" userId="f9f029c9-d743-4d60-9f2c-e74bdec1ab07" providerId="ADAL" clId="{BCDF6825-78BE-4B2A-B733-9919CF207759}" dt="2023-05-29T04:44:46.093" v="1487" actId="1076"/>
          <ac:spMkLst>
            <pc:docMk/>
            <pc:sldMk cId="960182714" sldId="301"/>
            <ac:spMk id="20" creationId="{8A296C3D-3042-4C9A-868E-4E6796A0E3C9}"/>
          </ac:spMkLst>
        </pc:spChg>
        <pc:spChg chg="add mod">
          <ac:chgData name="TAN Mei Yi [Harrisdale Senior High School]" userId="f9f029c9-d743-4d60-9f2c-e74bdec1ab07" providerId="ADAL" clId="{BCDF6825-78BE-4B2A-B733-9919CF207759}" dt="2023-05-29T04:44:51.638" v="1491" actId="20577"/>
          <ac:spMkLst>
            <pc:docMk/>
            <pc:sldMk cId="960182714" sldId="301"/>
            <ac:spMk id="21" creationId="{EB6693EB-9B5E-C858-8539-4137C010F9FC}"/>
          </ac:spMkLst>
        </pc:spChg>
        <pc:spChg chg="add mod">
          <ac:chgData name="TAN Mei Yi [Harrisdale Senior High School]" userId="f9f029c9-d743-4d60-9f2c-e74bdec1ab07" providerId="ADAL" clId="{BCDF6825-78BE-4B2A-B733-9919CF207759}" dt="2023-05-29T04:45:01.940" v="1498" actId="1076"/>
          <ac:spMkLst>
            <pc:docMk/>
            <pc:sldMk cId="960182714" sldId="301"/>
            <ac:spMk id="22" creationId="{459B0E51-8E55-963D-0866-9A579A8477B3}"/>
          </ac:spMkLst>
        </pc:spChg>
        <pc:spChg chg="add mod">
          <ac:chgData name="TAN Mei Yi [Harrisdale Senior High School]" userId="f9f029c9-d743-4d60-9f2c-e74bdec1ab07" providerId="ADAL" clId="{BCDF6825-78BE-4B2A-B733-9919CF207759}" dt="2023-05-29T04:45:07.744" v="1503" actId="20577"/>
          <ac:spMkLst>
            <pc:docMk/>
            <pc:sldMk cId="960182714" sldId="301"/>
            <ac:spMk id="23" creationId="{60EC004B-AACD-9C7A-C866-0C8FA449B55C}"/>
          </ac:spMkLst>
        </pc:spChg>
        <pc:picChg chg="del">
          <ac:chgData name="TAN Mei Yi [Harrisdale Senior High School]" userId="f9f029c9-d743-4d60-9f2c-e74bdec1ab07" providerId="ADAL" clId="{BCDF6825-78BE-4B2A-B733-9919CF207759}" dt="2023-05-24T02:31:24.465" v="27" actId="478"/>
          <ac:picMkLst>
            <pc:docMk/>
            <pc:sldMk cId="960182714" sldId="301"/>
            <ac:picMk id="5" creationId="{8566943B-7586-F659-B956-BCCF6581CB52}"/>
          </ac:picMkLst>
        </pc:picChg>
        <pc:picChg chg="add del">
          <ac:chgData name="TAN Mei Yi [Harrisdale Senior High School]" userId="f9f029c9-d743-4d60-9f2c-e74bdec1ab07" providerId="ADAL" clId="{BCDF6825-78BE-4B2A-B733-9919CF207759}" dt="2023-05-29T03:01:58.020" v="1173" actId="478"/>
          <ac:picMkLst>
            <pc:docMk/>
            <pc:sldMk cId="960182714" sldId="301"/>
            <ac:picMk id="13" creationId="{E960BE69-4EE6-242E-E08F-FE18763D0DE3}"/>
          </ac:picMkLst>
        </pc:picChg>
        <pc:picChg chg="add mod">
          <ac:chgData name="TAN Mei Yi [Harrisdale Senior High School]" userId="f9f029c9-d743-4d60-9f2c-e74bdec1ab07" providerId="ADAL" clId="{BCDF6825-78BE-4B2A-B733-9919CF207759}" dt="2023-05-29T04:45:49.861" v="1506" actId="1076"/>
          <ac:picMkLst>
            <pc:docMk/>
            <pc:sldMk cId="960182714" sldId="301"/>
            <ac:picMk id="25" creationId="{D3FD2522-B959-AEF4-695F-47596D478111}"/>
          </ac:picMkLst>
        </pc:picChg>
      </pc:sldChg>
      <pc:sldChg chg="addSp delSp modSp add mod modAnim">
        <pc:chgData name="TAN Mei Yi [Harrisdale Senior High School]" userId="f9f029c9-d743-4d60-9f2c-e74bdec1ab07" providerId="ADAL" clId="{BCDF6825-78BE-4B2A-B733-9919CF207759}" dt="2023-05-24T02:38:31.387" v="78" actId="1076"/>
        <pc:sldMkLst>
          <pc:docMk/>
          <pc:sldMk cId="479273064" sldId="335"/>
        </pc:sldMkLst>
        <pc:spChg chg="add del mod">
          <ac:chgData name="TAN Mei Yi [Harrisdale Senior High School]" userId="f9f029c9-d743-4d60-9f2c-e74bdec1ab07" providerId="ADAL" clId="{BCDF6825-78BE-4B2A-B733-9919CF207759}" dt="2023-05-24T02:37:17.517" v="34"/>
          <ac:spMkLst>
            <pc:docMk/>
            <pc:sldMk cId="479273064" sldId="335"/>
            <ac:spMk id="4" creationId="{81845938-12BC-086A-0D18-CED60D975975}"/>
          </ac:spMkLst>
        </pc:spChg>
        <pc:spChg chg="add mod">
          <ac:chgData name="TAN Mei Yi [Harrisdale Senior High School]" userId="f9f029c9-d743-4d60-9f2c-e74bdec1ab07" providerId="ADAL" clId="{BCDF6825-78BE-4B2A-B733-9919CF207759}" dt="2023-05-24T02:38:31.387" v="78" actId="1076"/>
          <ac:spMkLst>
            <pc:docMk/>
            <pc:sldMk cId="479273064" sldId="335"/>
            <ac:spMk id="5" creationId="{03625E23-120F-7DBD-1FD9-543B5F3D93CB}"/>
          </ac:spMkLst>
        </pc:spChg>
        <pc:spChg chg="add mod">
          <ac:chgData name="TAN Mei Yi [Harrisdale Senior High School]" userId="f9f029c9-d743-4d60-9f2c-e74bdec1ab07" providerId="ADAL" clId="{BCDF6825-78BE-4B2A-B733-9919CF207759}" dt="2023-05-24T02:38:13.569" v="74" actId="1076"/>
          <ac:spMkLst>
            <pc:docMk/>
            <pc:sldMk cId="479273064" sldId="335"/>
            <ac:spMk id="19" creationId="{371B9C3B-DF8F-A9AA-5EA2-3E8B2671DBDE}"/>
          </ac:spMkLst>
        </pc:spChg>
        <pc:picChg chg="add del mod">
          <ac:chgData name="TAN Mei Yi [Harrisdale Senior High School]" userId="f9f029c9-d743-4d60-9f2c-e74bdec1ab07" providerId="ADAL" clId="{BCDF6825-78BE-4B2A-B733-9919CF207759}" dt="2023-05-24T02:38:16.550" v="75" actId="478"/>
          <ac:picMkLst>
            <pc:docMk/>
            <pc:sldMk cId="479273064" sldId="335"/>
            <ac:picMk id="3" creationId="{11283928-74AC-CBF2-D2C8-234B838D21F8}"/>
          </ac:picMkLst>
        </pc:picChg>
      </pc:sldChg>
      <pc:sldChg chg="addSp delSp modSp add mod delAnim modAnim">
        <pc:chgData name="TAN Mei Yi [Harrisdale Senior High School]" userId="f9f029c9-d743-4d60-9f2c-e74bdec1ab07" providerId="ADAL" clId="{BCDF6825-78BE-4B2A-B733-9919CF207759}" dt="2023-05-29T04:41:40.515" v="1379" actId="20577"/>
        <pc:sldMkLst>
          <pc:docMk/>
          <pc:sldMk cId="4011900591" sldId="336"/>
        </pc:sldMkLst>
        <pc:spChg chg="add mod">
          <ac:chgData name="TAN Mei Yi [Harrisdale Senior High School]" userId="f9f029c9-d743-4d60-9f2c-e74bdec1ab07" providerId="ADAL" clId="{BCDF6825-78BE-4B2A-B733-9919CF207759}" dt="2023-05-29T04:34:31.054" v="1214" actId="1076"/>
          <ac:spMkLst>
            <pc:docMk/>
            <pc:sldMk cId="4011900591" sldId="336"/>
            <ac:spMk id="4" creationId="{3F88CDCC-EE28-7C4E-6FEF-F78C614939F5}"/>
          </ac:spMkLst>
        </pc:spChg>
        <pc:spChg chg="add mod">
          <ac:chgData name="TAN Mei Yi [Harrisdale Senior High School]" userId="f9f029c9-d743-4d60-9f2c-e74bdec1ab07" providerId="ADAL" clId="{BCDF6825-78BE-4B2A-B733-9919CF207759}" dt="2023-05-29T04:37:34.369" v="1284" actId="1076"/>
          <ac:spMkLst>
            <pc:docMk/>
            <pc:sldMk cId="4011900591" sldId="336"/>
            <ac:spMk id="5" creationId="{F87E33FD-4486-1841-BBA6-583E6BCF3A61}"/>
          </ac:spMkLst>
        </pc:spChg>
        <pc:spChg chg="mod">
          <ac:chgData name="TAN Mei Yi [Harrisdale Senior High School]" userId="f9f029c9-d743-4d60-9f2c-e74bdec1ab07" providerId="ADAL" clId="{BCDF6825-78BE-4B2A-B733-9919CF207759}" dt="2023-05-29T04:33:36.180" v="1194" actId="1076"/>
          <ac:spMkLst>
            <pc:docMk/>
            <pc:sldMk cId="4011900591" sldId="336"/>
            <ac:spMk id="6" creationId="{95ACB665-3F91-9EF3-5F2E-018ABF42AE39}"/>
          </ac:spMkLst>
        </pc:spChg>
        <pc:spChg chg="del">
          <ac:chgData name="TAN Mei Yi [Harrisdale Senior High School]" userId="f9f029c9-d743-4d60-9f2c-e74bdec1ab07" providerId="ADAL" clId="{BCDF6825-78BE-4B2A-B733-9919CF207759}" dt="2023-05-29T03:02:03.624" v="1175" actId="478"/>
          <ac:spMkLst>
            <pc:docMk/>
            <pc:sldMk cId="4011900591" sldId="336"/>
            <ac:spMk id="7" creationId="{7999494F-84FC-B838-6074-7918C57BECB0}"/>
          </ac:spMkLst>
        </pc:spChg>
        <pc:spChg chg="del">
          <ac:chgData name="TAN Mei Yi [Harrisdale Senior High School]" userId="f9f029c9-d743-4d60-9f2c-e74bdec1ab07" providerId="ADAL" clId="{BCDF6825-78BE-4B2A-B733-9919CF207759}" dt="2023-05-29T03:02:03.624" v="1175" actId="478"/>
          <ac:spMkLst>
            <pc:docMk/>
            <pc:sldMk cId="4011900591" sldId="336"/>
            <ac:spMk id="8" creationId="{67747B4F-3474-AEC6-44AF-5E7E329F1C74}"/>
          </ac:spMkLst>
        </pc:spChg>
        <pc:spChg chg="del">
          <ac:chgData name="TAN Mei Yi [Harrisdale Senior High School]" userId="f9f029c9-d743-4d60-9f2c-e74bdec1ab07" providerId="ADAL" clId="{BCDF6825-78BE-4B2A-B733-9919CF207759}" dt="2023-05-29T03:02:03.624" v="1175" actId="478"/>
          <ac:spMkLst>
            <pc:docMk/>
            <pc:sldMk cId="4011900591" sldId="336"/>
            <ac:spMk id="9" creationId="{B84740BB-D42B-DB81-371A-D1F12BBF15CA}"/>
          </ac:spMkLst>
        </pc:spChg>
        <pc:spChg chg="del">
          <ac:chgData name="TAN Mei Yi [Harrisdale Senior High School]" userId="f9f029c9-d743-4d60-9f2c-e74bdec1ab07" providerId="ADAL" clId="{BCDF6825-78BE-4B2A-B733-9919CF207759}" dt="2023-05-29T03:02:03.624" v="1175" actId="478"/>
          <ac:spMkLst>
            <pc:docMk/>
            <pc:sldMk cId="4011900591" sldId="336"/>
            <ac:spMk id="10" creationId="{10ACFAC1-B7A0-2761-B371-C9E9826B0C91}"/>
          </ac:spMkLst>
        </pc:spChg>
        <pc:spChg chg="del">
          <ac:chgData name="TAN Mei Yi [Harrisdale Senior High School]" userId="f9f029c9-d743-4d60-9f2c-e74bdec1ab07" providerId="ADAL" clId="{BCDF6825-78BE-4B2A-B733-9919CF207759}" dt="2023-05-29T03:02:03.624" v="1175" actId="478"/>
          <ac:spMkLst>
            <pc:docMk/>
            <pc:sldMk cId="4011900591" sldId="336"/>
            <ac:spMk id="11" creationId="{6B8CB329-410E-D145-5A00-0970D8CFDA80}"/>
          </ac:spMkLst>
        </pc:spChg>
        <pc:spChg chg="del">
          <ac:chgData name="TAN Mei Yi [Harrisdale Senior High School]" userId="f9f029c9-d743-4d60-9f2c-e74bdec1ab07" providerId="ADAL" clId="{BCDF6825-78BE-4B2A-B733-9919CF207759}" dt="2023-05-29T03:02:03.624" v="1175" actId="478"/>
          <ac:spMkLst>
            <pc:docMk/>
            <pc:sldMk cId="4011900591" sldId="336"/>
            <ac:spMk id="12" creationId="{9CB768E6-F82D-F12A-CE8F-B7AFD9201E23}"/>
          </ac:spMkLst>
        </pc:spChg>
        <pc:spChg chg="del">
          <ac:chgData name="TAN Mei Yi [Harrisdale Senior High School]" userId="f9f029c9-d743-4d60-9f2c-e74bdec1ab07" providerId="ADAL" clId="{BCDF6825-78BE-4B2A-B733-9919CF207759}" dt="2023-05-29T03:02:03.624" v="1175" actId="478"/>
          <ac:spMkLst>
            <pc:docMk/>
            <pc:sldMk cId="4011900591" sldId="336"/>
            <ac:spMk id="14" creationId="{8C723F6F-FB90-9508-2203-7974BA8FFE35}"/>
          </ac:spMkLst>
        </pc:spChg>
        <pc:spChg chg="del">
          <ac:chgData name="TAN Mei Yi [Harrisdale Senior High School]" userId="f9f029c9-d743-4d60-9f2c-e74bdec1ab07" providerId="ADAL" clId="{BCDF6825-78BE-4B2A-B733-9919CF207759}" dt="2023-05-29T03:02:03.624" v="1175" actId="478"/>
          <ac:spMkLst>
            <pc:docMk/>
            <pc:sldMk cId="4011900591" sldId="336"/>
            <ac:spMk id="15" creationId="{3C73D139-1AB5-F363-1C98-B146A959EEC9}"/>
          </ac:spMkLst>
        </pc:spChg>
        <pc:spChg chg="del">
          <ac:chgData name="TAN Mei Yi [Harrisdale Senior High School]" userId="f9f029c9-d743-4d60-9f2c-e74bdec1ab07" providerId="ADAL" clId="{BCDF6825-78BE-4B2A-B733-9919CF207759}" dt="2023-05-29T03:02:03.624" v="1175" actId="478"/>
          <ac:spMkLst>
            <pc:docMk/>
            <pc:sldMk cId="4011900591" sldId="336"/>
            <ac:spMk id="16" creationId="{A628BD14-E342-44DE-41EC-3763897B4FD5}"/>
          </ac:spMkLst>
        </pc:spChg>
        <pc:spChg chg="add mod">
          <ac:chgData name="TAN Mei Yi [Harrisdale Senior High School]" userId="f9f029c9-d743-4d60-9f2c-e74bdec1ab07" providerId="ADAL" clId="{BCDF6825-78BE-4B2A-B733-9919CF207759}" dt="2023-05-29T04:37:24.747" v="1276" actId="1076"/>
          <ac:spMkLst>
            <pc:docMk/>
            <pc:sldMk cId="4011900591" sldId="336"/>
            <ac:spMk id="17" creationId="{14904624-DF58-C2EA-D5C8-8BF81DBF0010}"/>
          </ac:spMkLst>
        </pc:spChg>
        <pc:spChg chg="add mod">
          <ac:chgData name="TAN Mei Yi [Harrisdale Senior High School]" userId="f9f029c9-d743-4d60-9f2c-e74bdec1ab07" providerId="ADAL" clId="{BCDF6825-78BE-4B2A-B733-9919CF207759}" dt="2023-05-29T04:39:16.292" v="1347" actId="20577"/>
          <ac:spMkLst>
            <pc:docMk/>
            <pc:sldMk cId="4011900591" sldId="336"/>
            <ac:spMk id="18" creationId="{AE847326-4303-F969-535E-CAFCDDEE3506}"/>
          </ac:spMkLst>
        </pc:spChg>
        <pc:spChg chg="add mod">
          <ac:chgData name="TAN Mei Yi [Harrisdale Senior High School]" userId="f9f029c9-d743-4d60-9f2c-e74bdec1ab07" providerId="ADAL" clId="{BCDF6825-78BE-4B2A-B733-9919CF207759}" dt="2023-05-29T04:41:14.656" v="1364" actId="20577"/>
          <ac:spMkLst>
            <pc:docMk/>
            <pc:sldMk cId="4011900591" sldId="336"/>
            <ac:spMk id="19" creationId="{49F71AF3-5A09-28CD-DA39-888C801A604E}"/>
          </ac:spMkLst>
        </pc:spChg>
        <pc:spChg chg="add mod">
          <ac:chgData name="TAN Mei Yi [Harrisdale Senior High School]" userId="f9f029c9-d743-4d60-9f2c-e74bdec1ab07" providerId="ADAL" clId="{BCDF6825-78BE-4B2A-B733-9919CF207759}" dt="2023-05-29T04:38:24.968" v="1305" actId="1076"/>
          <ac:spMkLst>
            <pc:docMk/>
            <pc:sldMk cId="4011900591" sldId="336"/>
            <ac:spMk id="20" creationId="{598D7F19-5456-DFD6-C919-A66887CF2C70}"/>
          </ac:spMkLst>
        </pc:spChg>
        <pc:spChg chg="add mod">
          <ac:chgData name="TAN Mei Yi [Harrisdale Senior High School]" userId="f9f029c9-d743-4d60-9f2c-e74bdec1ab07" providerId="ADAL" clId="{BCDF6825-78BE-4B2A-B733-9919CF207759}" dt="2023-05-29T04:41:26.896" v="1372" actId="20577"/>
          <ac:spMkLst>
            <pc:docMk/>
            <pc:sldMk cId="4011900591" sldId="336"/>
            <ac:spMk id="21" creationId="{CDC76AE9-3DE5-AFF2-965D-6EDDDCA1884A}"/>
          </ac:spMkLst>
        </pc:spChg>
        <pc:spChg chg="add mod">
          <ac:chgData name="TAN Mei Yi [Harrisdale Senior High School]" userId="f9f029c9-d743-4d60-9f2c-e74bdec1ab07" providerId="ADAL" clId="{BCDF6825-78BE-4B2A-B733-9919CF207759}" dt="2023-05-29T04:41:38.473" v="1377" actId="20577"/>
          <ac:spMkLst>
            <pc:docMk/>
            <pc:sldMk cId="4011900591" sldId="336"/>
            <ac:spMk id="22" creationId="{9C68FF83-E871-E8FE-8447-EFD122961FB7}"/>
          </ac:spMkLst>
        </pc:spChg>
        <pc:spChg chg="add mod">
          <ac:chgData name="TAN Mei Yi [Harrisdale Senior High School]" userId="f9f029c9-d743-4d60-9f2c-e74bdec1ab07" providerId="ADAL" clId="{BCDF6825-78BE-4B2A-B733-9919CF207759}" dt="2023-05-29T04:41:40.515" v="1379" actId="20577"/>
          <ac:spMkLst>
            <pc:docMk/>
            <pc:sldMk cId="4011900591" sldId="336"/>
            <ac:spMk id="23" creationId="{10662558-1941-68AB-8225-B8F576A7D3F8}"/>
          </ac:spMkLst>
        </pc:spChg>
        <pc:picChg chg="del">
          <ac:chgData name="TAN Mei Yi [Harrisdale Senior High School]" userId="f9f029c9-d743-4d60-9f2c-e74bdec1ab07" providerId="ADAL" clId="{BCDF6825-78BE-4B2A-B733-9919CF207759}" dt="2023-05-29T03:02:00.329" v="1174" actId="478"/>
          <ac:picMkLst>
            <pc:docMk/>
            <pc:sldMk cId="4011900591" sldId="336"/>
            <ac:picMk id="13" creationId="{E960BE69-4EE6-242E-E08F-FE18763D0DE3}"/>
          </ac:picMkLst>
        </pc:picChg>
      </pc:sldChg>
    </pc:docChg>
  </pc:docChgLst>
  <pc:docChgLst>
    <pc:chgData name="TAN Mei Yi [Harrisdale Senior High School]" userId="f9f029c9-d743-4d60-9f2c-e74bdec1ab07" providerId="ADAL" clId="{BE748641-BAA5-4CB8-8601-C052C5788043}"/>
    <pc:docChg chg="undo custSel addSld delSld modSld sldOrd">
      <pc:chgData name="TAN Mei Yi [Harrisdale Senior High School]" userId="f9f029c9-d743-4d60-9f2c-e74bdec1ab07" providerId="ADAL" clId="{BE748641-BAA5-4CB8-8601-C052C5788043}" dt="2023-03-03T07:03:59.411" v="2017" actId="478"/>
      <pc:docMkLst>
        <pc:docMk/>
      </pc:docMkLst>
      <pc:sldChg chg="del">
        <pc:chgData name="TAN Mei Yi [Harrisdale Senior High School]" userId="f9f029c9-d743-4d60-9f2c-e74bdec1ab07" providerId="ADAL" clId="{BE748641-BAA5-4CB8-8601-C052C5788043}" dt="2023-03-03T05:19:45.108" v="556" actId="47"/>
        <pc:sldMkLst>
          <pc:docMk/>
          <pc:sldMk cId="498437388" sldId="257"/>
        </pc:sldMkLst>
      </pc:sldChg>
      <pc:sldChg chg="modSp add mod modAnim">
        <pc:chgData name="TAN Mei Yi [Harrisdale Senior High School]" userId="f9f029c9-d743-4d60-9f2c-e74bdec1ab07" providerId="ADAL" clId="{BE748641-BAA5-4CB8-8601-C052C5788043}" dt="2023-03-03T06:20:48.343" v="781"/>
        <pc:sldMkLst>
          <pc:docMk/>
          <pc:sldMk cId="2683791084" sldId="257"/>
        </pc:sldMkLst>
        <pc:spChg chg="mod">
          <ac:chgData name="TAN Mei Yi [Harrisdale Senior High School]" userId="f9f029c9-d743-4d60-9f2c-e74bdec1ab07" providerId="ADAL" clId="{BE748641-BAA5-4CB8-8601-C052C5788043}" dt="2023-03-03T06:17:28.521" v="688" actId="207"/>
          <ac:spMkLst>
            <pc:docMk/>
            <pc:sldMk cId="2683791084" sldId="257"/>
            <ac:spMk id="4" creationId="{31D30712-712B-4F92-85E7-51B41F00BB14}"/>
          </ac:spMkLst>
        </pc:spChg>
        <pc:spChg chg="mod">
          <ac:chgData name="TAN Mei Yi [Harrisdale Senior High School]" userId="f9f029c9-d743-4d60-9f2c-e74bdec1ab07" providerId="ADAL" clId="{BE748641-BAA5-4CB8-8601-C052C5788043}" dt="2023-03-03T06:20:37.927" v="779" actId="20577"/>
          <ac:spMkLst>
            <pc:docMk/>
            <pc:sldMk cId="2683791084" sldId="257"/>
            <ac:spMk id="5" creationId="{A4EE16BA-D5F8-4249-A953-D8329C1F6C5E}"/>
          </ac:spMkLst>
        </pc:spChg>
      </pc:sldChg>
      <pc:sldChg chg="del">
        <pc:chgData name="TAN Mei Yi [Harrisdale Senior High School]" userId="f9f029c9-d743-4d60-9f2c-e74bdec1ab07" providerId="ADAL" clId="{BE748641-BAA5-4CB8-8601-C052C5788043}" dt="2023-03-03T05:34:25.593" v="623" actId="47"/>
        <pc:sldMkLst>
          <pc:docMk/>
          <pc:sldMk cId="1287056237" sldId="258"/>
        </pc:sldMkLst>
      </pc:sldChg>
      <pc:sldChg chg="del">
        <pc:chgData name="TAN Mei Yi [Harrisdale Senior High School]" userId="f9f029c9-d743-4d60-9f2c-e74bdec1ab07" providerId="ADAL" clId="{BE748641-BAA5-4CB8-8601-C052C5788043}" dt="2023-03-03T05:34:25.593" v="623" actId="47"/>
        <pc:sldMkLst>
          <pc:docMk/>
          <pc:sldMk cId="2596987110" sldId="259"/>
        </pc:sldMkLst>
      </pc:sldChg>
      <pc:sldChg chg="modSp add mod modAnim">
        <pc:chgData name="TAN Mei Yi [Harrisdale Senior High School]" userId="f9f029c9-d743-4d60-9f2c-e74bdec1ab07" providerId="ADAL" clId="{BE748641-BAA5-4CB8-8601-C052C5788043}" dt="2023-03-03T06:22:32.542" v="876"/>
        <pc:sldMkLst>
          <pc:docMk/>
          <pc:sldMk cId="3019389779" sldId="260"/>
        </pc:sldMkLst>
        <pc:spChg chg="mod">
          <ac:chgData name="TAN Mei Yi [Harrisdale Senior High School]" userId="f9f029c9-d743-4d60-9f2c-e74bdec1ab07" providerId="ADAL" clId="{BE748641-BAA5-4CB8-8601-C052C5788043}" dt="2023-03-03T05:38:22.273" v="680" actId="207"/>
          <ac:spMkLst>
            <pc:docMk/>
            <pc:sldMk cId="3019389779" sldId="260"/>
            <ac:spMk id="2" creationId="{011ADC07-7E03-4442-92D0-B985FB5A546F}"/>
          </ac:spMkLst>
        </pc:spChg>
        <pc:spChg chg="mod">
          <ac:chgData name="TAN Mei Yi [Harrisdale Senior High School]" userId="f9f029c9-d743-4d60-9f2c-e74bdec1ab07" providerId="ADAL" clId="{BE748641-BAA5-4CB8-8601-C052C5788043}" dt="2023-03-03T05:36:52.483" v="676" actId="207"/>
          <ac:spMkLst>
            <pc:docMk/>
            <pc:sldMk cId="3019389779" sldId="260"/>
            <ac:spMk id="4" creationId="{31D30712-712B-4F92-85E7-51B41F00BB14}"/>
          </ac:spMkLst>
        </pc:spChg>
        <pc:spChg chg="mod">
          <ac:chgData name="TAN Mei Yi [Harrisdale Senior High School]" userId="f9f029c9-d743-4d60-9f2c-e74bdec1ab07" providerId="ADAL" clId="{BE748641-BAA5-4CB8-8601-C052C5788043}" dt="2023-03-03T06:21:58.660" v="872" actId="113"/>
          <ac:spMkLst>
            <pc:docMk/>
            <pc:sldMk cId="3019389779" sldId="260"/>
            <ac:spMk id="5" creationId="{A4EE16BA-D5F8-4249-A953-D8329C1F6C5E}"/>
          </ac:spMkLst>
        </pc:spChg>
      </pc:sldChg>
      <pc:sldChg chg="addSp delSp modSp add mod ord delAnim modAnim">
        <pc:chgData name="TAN Mei Yi [Harrisdale Senior High School]" userId="f9f029c9-d743-4d60-9f2c-e74bdec1ab07" providerId="ADAL" clId="{BE748641-BAA5-4CB8-8601-C052C5788043}" dt="2023-03-03T06:57:14.350" v="1803" actId="208"/>
        <pc:sldMkLst>
          <pc:docMk/>
          <pc:sldMk cId="4102982934" sldId="261"/>
        </pc:sldMkLst>
        <pc:spChg chg="add mod">
          <ac:chgData name="TAN Mei Yi [Harrisdale Senior High School]" userId="f9f029c9-d743-4d60-9f2c-e74bdec1ab07" providerId="ADAL" clId="{BE748641-BAA5-4CB8-8601-C052C5788043}" dt="2023-03-03T06:22:58.497" v="878"/>
          <ac:spMkLst>
            <pc:docMk/>
            <pc:sldMk cId="4102982934" sldId="261"/>
            <ac:spMk id="2" creationId="{A592BBB8-D7DA-F8E7-37CD-C2975CFCD701}"/>
          </ac:spMkLst>
        </pc:spChg>
        <pc:spChg chg="del">
          <ac:chgData name="TAN Mei Yi [Harrisdale Senior High School]" userId="f9f029c9-d743-4d60-9f2c-e74bdec1ab07" providerId="ADAL" clId="{BE748641-BAA5-4CB8-8601-C052C5788043}" dt="2023-03-03T06:22:57.884" v="877" actId="478"/>
          <ac:spMkLst>
            <pc:docMk/>
            <pc:sldMk cId="4102982934" sldId="261"/>
            <ac:spMk id="4" creationId="{6A67D272-4638-433F-A8A5-0A6E4F813415}"/>
          </ac:spMkLst>
        </pc:spChg>
        <pc:spChg chg="mod">
          <ac:chgData name="TAN Mei Yi [Harrisdale Senior High School]" userId="f9f029c9-d743-4d60-9f2c-e74bdec1ab07" providerId="ADAL" clId="{BE748641-BAA5-4CB8-8601-C052C5788043}" dt="2023-03-03T06:53:45.308" v="1680" actId="20577"/>
          <ac:spMkLst>
            <pc:docMk/>
            <pc:sldMk cId="4102982934" sldId="261"/>
            <ac:spMk id="5" creationId="{1154E4D5-B37F-4F3B-B0F6-FD4FE3A75340}"/>
          </ac:spMkLst>
        </pc:spChg>
        <pc:spChg chg="add mod">
          <ac:chgData name="TAN Mei Yi [Harrisdale Senior High School]" userId="f9f029c9-d743-4d60-9f2c-e74bdec1ab07" providerId="ADAL" clId="{BE748641-BAA5-4CB8-8601-C052C5788043}" dt="2023-03-03T06:54:11.305" v="1700" actId="20577"/>
          <ac:spMkLst>
            <pc:docMk/>
            <pc:sldMk cId="4102982934" sldId="261"/>
            <ac:spMk id="6" creationId="{EC1F42E5-5EDA-6B39-F1C1-1756BAE665BD}"/>
          </ac:spMkLst>
        </pc:spChg>
        <pc:spChg chg="add mod">
          <ac:chgData name="TAN Mei Yi [Harrisdale Senior High School]" userId="f9f029c9-d743-4d60-9f2c-e74bdec1ab07" providerId="ADAL" clId="{BE748641-BAA5-4CB8-8601-C052C5788043}" dt="2023-03-03T06:54:28.195" v="1710" actId="20577"/>
          <ac:spMkLst>
            <pc:docMk/>
            <pc:sldMk cId="4102982934" sldId="261"/>
            <ac:spMk id="8" creationId="{FDA6258B-43A7-CB54-90C1-33A016C700BB}"/>
          </ac:spMkLst>
        </pc:spChg>
        <pc:spChg chg="add mod">
          <ac:chgData name="TAN Mei Yi [Harrisdale Senior High School]" userId="f9f029c9-d743-4d60-9f2c-e74bdec1ab07" providerId="ADAL" clId="{BE748641-BAA5-4CB8-8601-C052C5788043}" dt="2023-03-03T06:54:32.109" v="1715" actId="20577"/>
          <ac:spMkLst>
            <pc:docMk/>
            <pc:sldMk cId="4102982934" sldId="261"/>
            <ac:spMk id="9" creationId="{24E9F92C-0DEC-9181-1286-453FC1757E4F}"/>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0" creationId="{3C0A84C8-9E87-A4ED-ADCF-6E13E1459A91}"/>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1" creationId="{3A0D3ED7-8616-EEA6-ADD1-41600BF25A4B}"/>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2" creationId="{271A1215-195F-CD48-FDE2-3478A6C7E2D8}"/>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3" creationId="{E206D80D-B313-D04A-6C7C-DA47105B32D3}"/>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4" creationId="{468CCFC3-4CEC-A61F-49DA-289E31A4D82C}"/>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5" creationId="{68D1D9DB-146F-1972-18CC-584056DD1CCA}"/>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6" creationId="{70091E4A-41BF-1BFF-0874-BD47D6AE42E5}"/>
          </ac:spMkLst>
        </pc:spChg>
        <pc:spChg chg="add mod">
          <ac:chgData name="TAN Mei Yi [Harrisdale Senior High School]" userId="f9f029c9-d743-4d60-9f2c-e74bdec1ab07" providerId="ADAL" clId="{BE748641-BAA5-4CB8-8601-C052C5788043}" dt="2023-03-03T06:55:11.945" v="1730" actId="6549"/>
          <ac:spMkLst>
            <pc:docMk/>
            <pc:sldMk cId="4102982934" sldId="261"/>
            <ac:spMk id="19" creationId="{6D7E9BBE-C91A-CA09-A361-4DC337B3B45D}"/>
          </ac:spMkLst>
        </pc:spChg>
        <pc:spChg chg="add mod">
          <ac:chgData name="TAN Mei Yi [Harrisdale Senior High School]" userId="f9f029c9-d743-4d60-9f2c-e74bdec1ab07" providerId="ADAL" clId="{BE748641-BAA5-4CB8-8601-C052C5788043}" dt="2023-03-03T06:55:19.066" v="1735" actId="20577"/>
          <ac:spMkLst>
            <pc:docMk/>
            <pc:sldMk cId="4102982934" sldId="261"/>
            <ac:spMk id="20" creationId="{F86DFC78-36DB-23D9-F086-4334A3F9EE77}"/>
          </ac:spMkLst>
        </pc:spChg>
        <pc:spChg chg="add mod">
          <ac:chgData name="TAN Mei Yi [Harrisdale Senior High School]" userId="f9f029c9-d743-4d60-9f2c-e74bdec1ab07" providerId="ADAL" clId="{BE748641-BAA5-4CB8-8601-C052C5788043}" dt="2023-03-03T06:55:29.529" v="1740" actId="1076"/>
          <ac:spMkLst>
            <pc:docMk/>
            <pc:sldMk cId="4102982934" sldId="261"/>
            <ac:spMk id="21" creationId="{060C941B-1619-AB79-369A-0BD7C3100C26}"/>
          </ac:spMkLst>
        </pc:spChg>
        <pc:spChg chg="add del mod">
          <ac:chgData name="TAN Mei Yi [Harrisdale Senior High School]" userId="f9f029c9-d743-4d60-9f2c-e74bdec1ab07" providerId="ADAL" clId="{BE748641-BAA5-4CB8-8601-C052C5788043}" dt="2023-03-03T06:55:29.930" v="1741"/>
          <ac:spMkLst>
            <pc:docMk/>
            <pc:sldMk cId="4102982934" sldId="261"/>
            <ac:spMk id="22" creationId="{5F2DE378-23D3-BCA4-8C9E-274A57C5C6CC}"/>
          </ac:spMkLst>
        </pc:spChg>
        <pc:spChg chg="add mod">
          <ac:chgData name="TAN Mei Yi [Harrisdale Senior High School]" userId="f9f029c9-d743-4d60-9f2c-e74bdec1ab07" providerId="ADAL" clId="{BE748641-BAA5-4CB8-8601-C052C5788043}" dt="2023-03-03T06:55:41.247" v="1765" actId="1076"/>
          <ac:spMkLst>
            <pc:docMk/>
            <pc:sldMk cId="4102982934" sldId="261"/>
            <ac:spMk id="23" creationId="{43DFA4B6-0405-04DE-1C8C-54542F58C2A8}"/>
          </ac:spMkLst>
        </pc:spChg>
        <pc:spChg chg="add mod">
          <ac:chgData name="TAN Mei Yi [Harrisdale Senior High School]" userId="f9f029c9-d743-4d60-9f2c-e74bdec1ab07" providerId="ADAL" clId="{BE748641-BAA5-4CB8-8601-C052C5788043}" dt="2023-03-03T06:56:26.111" v="1780" actId="1076"/>
          <ac:spMkLst>
            <pc:docMk/>
            <pc:sldMk cId="4102982934" sldId="261"/>
            <ac:spMk id="24" creationId="{C5711A5E-C7F3-4AEF-3548-A10C5BC25D65}"/>
          </ac:spMkLst>
        </pc:spChg>
        <pc:spChg chg="add mod">
          <ac:chgData name="TAN Mei Yi [Harrisdale Senior High School]" userId="f9f029c9-d743-4d60-9f2c-e74bdec1ab07" providerId="ADAL" clId="{BE748641-BAA5-4CB8-8601-C052C5788043}" dt="2023-03-03T06:57:14.350" v="1803" actId="208"/>
          <ac:spMkLst>
            <pc:docMk/>
            <pc:sldMk cId="4102982934" sldId="261"/>
            <ac:spMk id="25" creationId="{191C3613-1DE3-5D30-C567-36DC5296B021}"/>
          </ac:spMkLst>
        </pc:spChg>
        <pc:picChg chg="add del mod">
          <ac:chgData name="TAN Mei Yi [Harrisdale Senior High School]" userId="f9f029c9-d743-4d60-9f2c-e74bdec1ab07" providerId="ADAL" clId="{BE748641-BAA5-4CB8-8601-C052C5788043}" dt="2023-03-03T06:56:45.681" v="1787" actId="478"/>
          <ac:picMkLst>
            <pc:docMk/>
            <pc:sldMk cId="4102982934" sldId="261"/>
            <ac:picMk id="18" creationId="{3ECBBA9F-4431-C74C-5582-62FA0BA35D46}"/>
          </ac:picMkLst>
        </pc:picChg>
      </pc:sldChg>
      <pc:sldChg chg="add del">
        <pc:chgData name="TAN Mei Yi [Harrisdale Senior High School]" userId="f9f029c9-d743-4d60-9f2c-e74bdec1ab07" providerId="ADAL" clId="{BE748641-BAA5-4CB8-8601-C052C5788043}" dt="2023-03-03T06:25:22.891" v="949" actId="47"/>
        <pc:sldMkLst>
          <pc:docMk/>
          <pc:sldMk cId="506509586" sldId="262"/>
        </pc:sldMkLst>
      </pc:sldChg>
      <pc:sldChg chg="addSp modSp add del mod modAnim">
        <pc:chgData name="TAN Mei Yi [Harrisdale Senior High School]" userId="f9f029c9-d743-4d60-9f2c-e74bdec1ab07" providerId="ADAL" clId="{BE748641-BAA5-4CB8-8601-C052C5788043}" dt="2023-03-03T05:22:48.364" v="612" actId="47"/>
        <pc:sldMkLst>
          <pc:docMk/>
          <pc:sldMk cId="2762199914" sldId="263"/>
        </pc:sldMkLst>
        <pc:spChg chg="add mod">
          <ac:chgData name="TAN Mei Yi [Harrisdale Senior High School]" userId="f9f029c9-d743-4d60-9f2c-e74bdec1ab07" providerId="ADAL" clId="{BE748641-BAA5-4CB8-8601-C052C5788043}" dt="2023-03-03T05:20:50.938" v="591" actId="1076"/>
          <ac:spMkLst>
            <pc:docMk/>
            <pc:sldMk cId="2762199914" sldId="263"/>
            <ac:spMk id="3" creationId="{7E8C084C-9460-2926-8E40-8993BA996B6C}"/>
          </ac:spMkLst>
        </pc:spChg>
        <pc:spChg chg="mod">
          <ac:chgData name="TAN Mei Yi [Harrisdale Senior High School]" userId="f9f029c9-d743-4d60-9f2c-e74bdec1ab07" providerId="ADAL" clId="{BE748641-BAA5-4CB8-8601-C052C5788043}" dt="2023-03-03T05:20:01.412" v="576" actId="20577"/>
          <ac:spMkLst>
            <pc:docMk/>
            <pc:sldMk cId="2762199914" sldId="263"/>
            <ac:spMk id="4" creationId="{034BE949-EDF7-4E0F-AF8E-55EB860A102C}"/>
          </ac:spMkLst>
        </pc:spChg>
        <pc:spChg chg="mod">
          <ac:chgData name="TAN Mei Yi [Harrisdale Senior High School]" userId="f9f029c9-d743-4d60-9f2c-e74bdec1ab07" providerId="ADAL" clId="{BE748641-BAA5-4CB8-8601-C052C5788043}" dt="2023-03-03T05:20:44.896" v="588" actId="404"/>
          <ac:spMkLst>
            <pc:docMk/>
            <pc:sldMk cId="2762199914" sldId="263"/>
            <ac:spMk id="5" creationId="{2F5E7AC3-6291-484A-8EAC-57BC20CE88AF}"/>
          </ac:spMkLst>
        </pc:spChg>
        <pc:spChg chg="add mod">
          <ac:chgData name="TAN Mei Yi [Harrisdale Senior High School]" userId="f9f029c9-d743-4d60-9f2c-e74bdec1ab07" providerId="ADAL" clId="{BE748641-BAA5-4CB8-8601-C052C5788043}" dt="2023-03-03T05:21:11.631" v="601" actId="20577"/>
          <ac:spMkLst>
            <pc:docMk/>
            <pc:sldMk cId="2762199914" sldId="263"/>
            <ac:spMk id="6" creationId="{8C4A6E8A-5637-2ADC-1E3B-ADF305A17449}"/>
          </ac:spMkLst>
        </pc:spChg>
        <pc:spChg chg="add mod">
          <ac:chgData name="TAN Mei Yi [Harrisdale Senior High School]" userId="f9f029c9-d743-4d60-9f2c-e74bdec1ab07" providerId="ADAL" clId="{BE748641-BAA5-4CB8-8601-C052C5788043}" dt="2023-03-03T05:21:21.573" v="606" actId="1076"/>
          <ac:spMkLst>
            <pc:docMk/>
            <pc:sldMk cId="2762199914" sldId="263"/>
            <ac:spMk id="7" creationId="{35C4202F-F4A2-E6F1-CA70-0976E108571C}"/>
          </ac:spMkLst>
        </pc:spChg>
        <pc:spChg chg="add mod">
          <ac:chgData name="TAN Mei Yi [Harrisdale Senior High School]" userId="f9f029c9-d743-4d60-9f2c-e74bdec1ab07" providerId="ADAL" clId="{BE748641-BAA5-4CB8-8601-C052C5788043}" dt="2023-03-03T05:22:24.070" v="611" actId="1076"/>
          <ac:spMkLst>
            <pc:docMk/>
            <pc:sldMk cId="2762199914" sldId="263"/>
            <ac:spMk id="9" creationId="{80F99C7B-3BBC-B1C0-6C4F-58E507D187F5}"/>
          </ac:spMkLst>
        </pc:spChg>
      </pc:sldChg>
      <pc:sldChg chg="add del">
        <pc:chgData name="TAN Mei Yi [Harrisdale Senior High School]" userId="f9f029c9-d743-4d60-9f2c-e74bdec1ab07" providerId="ADAL" clId="{BE748641-BAA5-4CB8-8601-C052C5788043}" dt="2023-03-03T06:27:17.624" v="998" actId="47"/>
        <pc:sldMkLst>
          <pc:docMk/>
          <pc:sldMk cId="2981033719" sldId="263"/>
        </pc:sldMkLst>
      </pc:sldChg>
      <pc:sldChg chg="add del">
        <pc:chgData name="TAN Mei Yi [Harrisdale Senior High School]" userId="f9f029c9-d743-4d60-9f2c-e74bdec1ab07" providerId="ADAL" clId="{BE748641-BAA5-4CB8-8601-C052C5788043}" dt="2023-03-03T06:28:46.189" v="1034" actId="47"/>
        <pc:sldMkLst>
          <pc:docMk/>
          <pc:sldMk cId="499626216" sldId="264"/>
        </pc:sldMkLst>
      </pc:sldChg>
      <pc:sldChg chg="del">
        <pc:chgData name="TAN Mei Yi [Harrisdale Senior High School]" userId="f9f029c9-d743-4d60-9f2c-e74bdec1ab07" providerId="ADAL" clId="{BE748641-BAA5-4CB8-8601-C052C5788043}" dt="2023-03-03T05:22:16.364" v="609" actId="47"/>
        <pc:sldMkLst>
          <pc:docMk/>
          <pc:sldMk cId="1587665728" sldId="264"/>
        </pc:sldMkLst>
      </pc:sldChg>
      <pc:sldChg chg="modSp add del mod">
        <pc:chgData name="TAN Mei Yi [Harrisdale Senior High School]" userId="f9f029c9-d743-4d60-9f2c-e74bdec1ab07" providerId="ADAL" clId="{BE748641-BAA5-4CB8-8601-C052C5788043}" dt="2023-03-03T05:22:50.410" v="613" actId="47"/>
        <pc:sldMkLst>
          <pc:docMk/>
          <pc:sldMk cId="3017441701" sldId="265"/>
        </pc:sldMkLst>
        <pc:spChg chg="mod">
          <ac:chgData name="TAN Mei Yi [Harrisdale Senior High School]" userId="f9f029c9-d743-4d60-9f2c-e74bdec1ab07" providerId="ADAL" clId="{BE748641-BAA5-4CB8-8601-C052C5788043}" dt="2023-03-03T05:06:36.578" v="277" actId="207"/>
          <ac:spMkLst>
            <pc:docMk/>
            <pc:sldMk cId="3017441701" sldId="265"/>
            <ac:spMk id="4" creationId="{034BE949-EDF7-4E0F-AF8E-55EB860A102C}"/>
          </ac:spMkLst>
        </pc:spChg>
      </pc:sldChg>
      <pc:sldChg chg="del">
        <pc:chgData name="TAN Mei Yi [Harrisdale Senior High School]" userId="f9f029c9-d743-4d60-9f2c-e74bdec1ab07" providerId="ADAL" clId="{BE748641-BAA5-4CB8-8601-C052C5788043}" dt="2023-03-03T05:22:16.364" v="609" actId="47"/>
        <pc:sldMkLst>
          <pc:docMk/>
          <pc:sldMk cId="3795257015" sldId="266"/>
        </pc:sldMkLst>
      </pc:sldChg>
      <pc:sldChg chg="del">
        <pc:chgData name="TAN Mei Yi [Harrisdale Senior High School]" userId="f9f029c9-d743-4d60-9f2c-e74bdec1ab07" providerId="ADAL" clId="{BE748641-BAA5-4CB8-8601-C052C5788043}" dt="2023-03-03T05:22:06.087" v="608" actId="47"/>
        <pc:sldMkLst>
          <pc:docMk/>
          <pc:sldMk cId="537267911" sldId="267"/>
        </pc:sldMkLst>
      </pc:sldChg>
      <pc:sldChg chg="del">
        <pc:chgData name="TAN Mei Yi [Harrisdale Senior High School]" userId="f9f029c9-d743-4d60-9f2c-e74bdec1ab07" providerId="ADAL" clId="{BE748641-BAA5-4CB8-8601-C052C5788043}" dt="2023-03-03T05:22:06.087" v="608" actId="47"/>
        <pc:sldMkLst>
          <pc:docMk/>
          <pc:sldMk cId="3721086638" sldId="268"/>
        </pc:sldMkLst>
      </pc:sldChg>
      <pc:sldChg chg="del">
        <pc:chgData name="TAN Mei Yi [Harrisdale Senior High School]" userId="f9f029c9-d743-4d60-9f2c-e74bdec1ab07" providerId="ADAL" clId="{BE748641-BAA5-4CB8-8601-C052C5788043}" dt="2023-03-03T05:22:06.087" v="608" actId="47"/>
        <pc:sldMkLst>
          <pc:docMk/>
          <pc:sldMk cId="27099850" sldId="269"/>
        </pc:sldMkLst>
      </pc:sldChg>
      <pc:sldChg chg="del">
        <pc:chgData name="TAN Mei Yi [Harrisdale Senior High School]" userId="f9f029c9-d743-4d60-9f2c-e74bdec1ab07" providerId="ADAL" clId="{BE748641-BAA5-4CB8-8601-C052C5788043}" dt="2023-03-03T05:22:06.087" v="608" actId="47"/>
        <pc:sldMkLst>
          <pc:docMk/>
          <pc:sldMk cId="1719334996" sldId="271"/>
        </pc:sldMkLst>
      </pc:sldChg>
      <pc:sldChg chg="del">
        <pc:chgData name="TAN Mei Yi [Harrisdale Senior High School]" userId="f9f029c9-d743-4d60-9f2c-e74bdec1ab07" providerId="ADAL" clId="{BE748641-BAA5-4CB8-8601-C052C5788043}" dt="2023-03-03T05:22:06.087" v="608" actId="47"/>
        <pc:sldMkLst>
          <pc:docMk/>
          <pc:sldMk cId="1228451987" sldId="273"/>
        </pc:sldMkLst>
      </pc:sldChg>
      <pc:sldChg chg="del">
        <pc:chgData name="TAN Mei Yi [Harrisdale Senior High School]" userId="f9f029c9-d743-4d60-9f2c-e74bdec1ab07" providerId="ADAL" clId="{BE748641-BAA5-4CB8-8601-C052C5788043}" dt="2023-03-03T05:22:06.087" v="608" actId="47"/>
        <pc:sldMkLst>
          <pc:docMk/>
          <pc:sldMk cId="3414848802" sldId="275"/>
        </pc:sldMkLst>
      </pc:sldChg>
      <pc:sldChg chg="del">
        <pc:chgData name="TAN Mei Yi [Harrisdale Senior High School]" userId="f9f029c9-d743-4d60-9f2c-e74bdec1ab07" providerId="ADAL" clId="{BE748641-BAA5-4CB8-8601-C052C5788043}" dt="2023-03-03T05:22:06.087" v="608" actId="47"/>
        <pc:sldMkLst>
          <pc:docMk/>
          <pc:sldMk cId="3602860433" sldId="276"/>
        </pc:sldMkLst>
      </pc:sldChg>
      <pc:sldChg chg="del">
        <pc:chgData name="TAN Mei Yi [Harrisdale Senior High School]" userId="f9f029c9-d743-4d60-9f2c-e74bdec1ab07" providerId="ADAL" clId="{BE748641-BAA5-4CB8-8601-C052C5788043}" dt="2023-03-03T05:22:06.087" v="608" actId="47"/>
        <pc:sldMkLst>
          <pc:docMk/>
          <pc:sldMk cId="3789679443" sldId="277"/>
        </pc:sldMkLst>
      </pc:sldChg>
      <pc:sldChg chg="del">
        <pc:chgData name="TAN Mei Yi [Harrisdale Senior High School]" userId="f9f029c9-d743-4d60-9f2c-e74bdec1ab07" providerId="ADAL" clId="{BE748641-BAA5-4CB8-8601-C052C5788043}" dt="2023-03-03T05:22:06.087" v="608" actId="47"/>
        <pc:sldMkLst>
          <pc:docMk/>
          <pc:sldMk cId="1305348402" sldId="278"/>
        </pc:sldMkLst>
      </pc:sldChg>
      <pc:sldChg chg="del">
        <pc:chgData name="TAN Mei Yi [Harrisdale Senior High School]" userId="f9f029c9-d743-4d60-9f2c-e74bdec1ab07" providerId="ADAL" clId="{BE748641-BAA5-4CB8-8601-C052C5788043}" dt="2023-03-03T05:22:06.087" v="608" actId="47"/>
        <pc:sldMkLst>
          <pc:docMk/>
          <pc:sldMk cId="2421111004" sldId="282"/>
        </pc:sldMkLst>
      </pc:sldChg>
      <pc:sldChg chg="modSp mod">
        <pc:chgData name="TAN Mei Yi [Harrisdale Senior High School]" userId="f9f029c9-d743-4d60-9f2c-e74bdec1ab07" providerId="ADAL" clId="{BE748641-BAA5-4CB8-8601-C052C5788043}" dt="2023-03-03T05:36:12.171" v="671" actId="27636"/>
        <pc:sldMkLst>
          <pc:docMk/>
          <pc:sldMk cId="3000480193" sldId="288"/>
        </pc:sldMkLst>
        <pc:spChg chg="mod">
          <ac:chgData name="TAN Mei Yi [Harrisdale Senior High School]" userId="f9f029c9-d743-4d60-9f2c-e74bdec1ab07" providerId="ADAL" clId="{BE748641-BAA5-4CB8-8601-C052C5788043}" dt="2023-03-03T05:36:12.171" v="671" actId="27636"/>
          <ac:spMkLst>
            <pc:docMk/>
            <pc:sldMk cId="3000480193" sldId="288"/>
            <ac:spMk id="5" creationId="{00000000-0000-0000-0000-000000000000}"/>
          </ac:spMkLst>
        </pc:spChg>
      </pc:sldChg>
      <pc:sldChg chg="modSp mod">
        <pc:chgData name="TAN Mei Yi [Harrisdale Senior High School]" userId="f9f029c9-d743-4d60-9f2c-e74bdec1ab07" providerId="ADAL" clId="{BE748641-BAA5-4CB8-8601-C052C5788043}" dt="2023-03-03T05:01:36.019" v="257" actId="20577"/>
        <pc:sldMkLst>
          <pc:docMk/>
          <pc:sldMk cId="2226349418" sldId="292"/>
        </pc:sldMkLst>
        <pc:spChg chg="mod">
          <ac:chgData name="TAN Mei Yi [Harrisdale Senior High School]" userId="f9f029c9-d743-4d60-9f2c-e74bdec1ab07" providerId="ADAL" clId="{BE748641-BAA5-4CB8-8601-C052C5788043}" dt="2023-03-03T05:01:36.019" v="257" actId="20577"/>
          <ac:spMkLst>
            <pc:docMk/>
            <pc:sldMk cId="2226349418" sldId="292"/>
            <ac:spMk id="21" creationId="{8E7845BC-DC72-44E1-BABF-6AFB4DC3022D}"/>
          </ac:spMkLst>
        </pc:spChg>
        <pc:spChg chg="mod">
          <ac:chgData name="TAN Mei Yi [Harrisdale Senior High School]" userId="f9f029c9-d743-4d60-9f2c-e74bdec1ab07" providerId="ADAL" clId="{BE748641-BAA5-4CB8-8601-C052C5788043}" dt="2023-03-03T05:00:51.709" v="234" actId="20577"/>
          <ac:spMkLst>
            <pc:docMk/>
            <pc:sldMk cId="2226349418" sldId="292"/>
            <ac:spMk id="22" creationId="{046BE2BE-401B-43B6-9F59-E6AE635E14BD}"/>
          </ac:spMkLst>
        </pc:spChg>
        <pc:spChg chg="mod">
          <ac:chgData name="TAN Mei Yi [Harrisdale Senior High School]" userId="f9f029c9-d743-4d60-9f2c-e74bdec1ab07" providerId="ADAL" clId="{BE748641-BAA5-4CB8-8601-C052C5788043}" dt="2023-03-03T04:59:48.309" v="156" actId="1076"/>
          <ac:spMkLst>
            <pc:docMk/>
            <pc:sldMk cId="2226349418" sldId="292"/>
            <ac:spMk id="30" creationId="{2ADA7AF8-1FC9-4807-B4FF-6DF092ABA010}"/>
          </ac:spMkLst>
        </pc:spChg>
      </pc:sldChg>
      <pc:sldChg chg="del">
        <pc:chgData name="TAN Mei Yi [Harrisdale Senior High School]" userId="f9f029c9-d743-4d60-9f2c-e74bdec1ab07" providerId="ADAL" clId="{BE748641-BAA5-4CB8-8601-C052C5788043}" dt="2023-03-03T05:22:06.087" v="608" actId="47"/>
        <pc:sldMkLst>
          <pc:docMk/>
          <pc:sldMk cId="1402098820" sldId="293"/>
        </pc:sldMkLst>
      </pc:sldChg>
      <pc:sldChg chg="modSp add mod modAnim">
        <pc:chgData name="TAN Mei Yi [Harrisdale Senior High School]" userId="f9f029c9-d743-4d60-9f2c-e74bdec1ab07" providerId="ADAL" clId="{BE748641-BAA5-4CB8-8601-C052C5788043}" dt="2023-03-03T05:10:51.135" v="290"/>
        <pc:sldMkLst>
          <pc:docMk/>
          <pc:sldMk cId="2306695229" sldId="294"/>
        </pc:sldMkLst>
        <pc:spChg chg="mod">
          <ac:chgData name="TAN Mei Yi [Harrisdale Senior High School]" userId="f9f029c9-d743-4d60-9f2c-e74bdec1ab07" providerId="ADAL" clId="{BE748641-BAA5-4CB8-8601-C052C5788043}" dt="2023-03-03T05:10:40.310" v="288" actId="207"/>
          <ac:spMkLst>
            <pc:docMk/>
            <pc:sldMk cId="2306695229" sldId="294"/>
            <ac:spMk id="4" creationId="{7FED79FC-2CDB-4144-85D8-2AAFAAB54F62}"/>
          </ac:spMkLst>
        </pc:spChg>
        <pc:spChg chg="mod">
          <ac:chgData name="TAN Mei Yi [Harrisdale Senior High School]" userId="f9f029c9-d743-4d60-9f2c-e74bdec1ab07" providerId="ADAL" clId="{BE748641-BAA5-4CB8-8601-C052C5788043}" dt="2023-03-03T05:09:08.990" v="284" actId="207"/>
          <ac:spMkLst>
            <pc:docMk/>
            <pc:sldMk cId="2306695229" sldId="294"/>
            <ac:spMk id="5" creationId="{61B01C9B-9D22-4A64-9604-90EDFF737680}"/>
          </ac:spMkLst>
        </pc:spChg>
      </pc:sldChg>
      <pc:sldChg chg="addSp modSp add mod modAnim">
        <pc:chgData name="TAN Mei Yi [Harrisdale Senior High School]" userId="f9f029c9-d743-4d60-9f2c-e74bdec1ab07" providerId="ADAL" clId="{BE748641-BAA5-4CB8-8601-C052C5788043}" dt="2023-03-03T05:18:12.691" v="554" actId="207"/>
        <pc:sldMkLst>
          <pc:docMk/>
          <pc:sldMk cId="1941661573" sldId="295"/>
        </pc:sldMkLst>
        <pc:spChg chg="add mod">
          <ac:chgData name="TAN Mei Yi [Harrisdale Senior High School]" userId="f9f029c9-d743-4d60-9f2c-e74bdec1ab07" providerId="ADAL" clId="{BE748641-BAA5-4CB8-8601-C052C5788043}" dt="2023-03-03T05:13:27.841" v="362" actId="207"/>
          <ac:spMkLst>
            <pc:docMk/>
            <pc:sldMk cId="1941661573" sldId="295"/>
            <ac:spMk id="2" creationId="{4321536B-C668-1A21-E495-390986A5A864}"/>
          </ac:spMkLst>
        </pc:spChg>
        <pc:spChg chg="add mod">
          <ac:chgData name="TAN Mei Yi [Harrisdale Senior High School]" userId="f9f029c9-d743-4d60-9f2c-e74bdec1ab07" providerId="ADAL" clId="{BE748641-BAA5-4CB8-8601-C052C5788043}" dt="2023-03-03T05:13:27.841" v="362" actId="207"/>
          <ac:spMkLst>
            <pc:docMk/>
            <pc:sldMk cId="1941661573" sldId="295"/>
            <ac:spMk id="3" creationId="{DD2FC8A3-2349-992B-F8F4-EF1E6B4793D7}"/>
          </ac:spMkLst>
        </pc:spChg>
        <pc:spChg chg="mod">
          <ac:chgData name="TAN Mei Yi [Harrisdale Senior High School]" userId="f9f029c9-d743-4d60-9f2c-e74bdec1ab07" providerId="ADAL" clId="{BE748641-BAA5-4CB8-8601-C052C5788043}" dt="2023-03-03T05:11:02.735" v="305" actId="20577"/>
          <ac:spMkLst>
            <pc:docMk/>
            <pc:sldMk cId="1941661573" sldId="295"/>
            <ac:spMk id="4" creationId="{473A9B75-77D2-43F3-BC80-5B532B6317BB}"/>
          </ac:spMkLst>
        </pc:spChg>
        <pc:spChg chg="mod">
          <ac:chgData name="TAN Mei Yi [Harrisdale Senior High School]" userId="f9f029c9-d743-4d60-9f2c-e74bdec1ab07" providerId="ADAL" clId="{BE748641-BAA5-4CB8-8601-C052C5788043}" dt="2023-03-03T05:12:46.290" v="347" actId="14100"/>
          <ac:spMkLst>
            <pc:docMk/>
            <pc:sldMk cId="1941661573" sldId="295"/>
            <ac:spMk id="5" creationId="{4A2F2FD7-C7C4-4519-81DC-FB386E3E2427}"/>
          </ac:spMkLst>
        </pc:spChg>
        <pc:spChg chg="mod">
          <ac:chgData name="TAN Mei Yi [Harrisdale Senior High School]" userId="f9f029c9-d743-4d60-9f2c-e74bdec1ab07" providerId="ADAL" clId="{BE748641-BAA5-4CB8-8601-C052C5788043}" dt="2023-03-03T05:13:27.841" v="362" actId="207"/>
          <ac:spMkLst>
            <pc:docMk/>
            <pc:sldMk cId="1941661573" sldId="295"/>
            <ac:spMk id="6" creationId="{CA6ED532-339A-4640-9086-94C725EECA07}"/>
          </ac:spMkLst>
        </pc:spChg>
        <pc:spChg chg="add mod">
          <ac:chgData name="TAN Mei Yi [Harrisdale Senior High School]" userId="f9f029c9-d743-4d60-9f2c-e74bdec1ab07" providerId="ADAL" clId="{BE748641-BAA5-4CB8-8601-C052C5788043}" dt="2023-03-03T05:13:27.841" v="362" actId="207"/>
          <ac:spMkLst>
            <pc:docMk/>
            <pc:sldMk cId="1941661573" sldId="295"/>
            <ac:spMk id="7" creationId="{DE545977-54A1-3404-5E44-661583C6B90D}"/>
          </ac:spMkLst>
        </pc:spChg>
        <pc:spChg chg="add mod">
          <ac:chgData name="TAN Mei Yi [Harrisdale Senior High School]" userId="f9f029c9-d743-4d60-9f2c-e74bdec1ab07" providerId="ADAL" clId="{BE748641-BAA5-4CB8-8601-C052C5788043}" dt="2023-03-03T05:13:27.841" v="362" actId="207"/>
          <ac:spMkLst>
            <pc:docMk/>
            <pc:sldMk cId="1941661573" sldId="295"/>
            <ac:spMk id="8" creationId="{42F71555-C829-70D0-DC57-EA1EED61977F}"/>
          </ac:spMkLst>
        </pc:spChg>
        <pc:spChg chg="add mod">
          <ac:chgData name="TAN Mei Yi [Harrisdale Senior High School]" userId="f9f029c9-d743-4d60-9f2c-e74bdec1ab07" providerId="ADAL" clId="{BE748641-BAA5-4CB8-8601-C052C5788043}" dt="2023-03-03T05:16:05.243" v="524" actId="208"/>
          <ac:spMkLst>
            <pc:docMk/>
            <pc:sldMk cId="1941661573" sldId="295"/>
            <ac:spMk id="9" creationId="{F2FB7520-1471-F013-9F56-CD069C9E4409}"/>
          </ac:spMkLst>
        </pc:spChg>
        <pc:spChg chg="add mod">
          <ac:chgData name="TAN Mei Yi [Harrisdale Senior High School]" userId="f9f029c9-d743-4d60-9f2c-e74bdec1ab07" providerId="ADAL" clId="{BE748641-BAA5-4CB8-8601-C052C5788043}" dt="2023-03-03T05:17:12.163" v="541" actId="1076"/>
          <ac:spMkLst>
            <pc:docMk/>
            <pc:sldMk cId="1941661573" sldId="295"/>
            <ac:spMk id="10" creationId="{D0857F26-874C-E317-C687-37BC926D04A4}"/>
          </ac:spMkLst>
        </pc:spChg>
        <pc:spChg chg="add mod">
          <ac:chgData name="TAN Mei Yi [Harrisdale Senior High School]" userId="f9f029c9-d743-4d60-9f2c-e74bdec1ab07" providerId="ADAL" clId="{BE748641-BAA5-4CB8-8601-C052C5788043}" dt="2023-03-03T05:17:33.892" v="547" actId="20577"/>
          <ac:spMkLst>
            <pc:docMk/>
            <pc:sldMk cId="1941661573" sldId="295"/>
            <ac:spMk id="11" creationId="{4DFFCFCF-E58C-D232-BC03-5AC4A4A385FC}"/>
          </ac:spMkLst>
        </pc:spChg>
        <pc:spChg chg="add mod">
          <ac:chgData name="TAN Mei Yi [Harrisdale Senior High School]" userId="f9f029c9-d743-4d60-9f2c-e74bdec1ab07" providerId="ADAL" clId="{BE748641-BAA5-4CB8-8601-C052C5788043}" dt="2023-03-03T05:18:12.691" v="554" actId="207"/>
          <ac:spMkLst>
            <pc:docMk/>
            <pc:sldMk cId="1941661573" sldId="295"/>
            <ac:spMk id="12" creationId="{CEC5041B-D6CE-7038-B05F-1E7C0EBB757C}"/>
          </ac:spMkLst>
        </pc:spChg>
        <pc:spChg chg="add mod">
          <ac:chgData name="TAN Mei Yi [Harrisdale Senior High School]" userId="f9f029c9-d743-4d60-9f2c-e74bdec1ab07" providerId="ADAL" clId="{BE748641-BAA5-4CB8-8601-C052C5788043}" dt="2023-03-03T05:18:12.691" v="554" actId="207"/>
          <ac:spMkLst>
            <pc:docMk/>
            <pc:sldMk cId="1941661573" sldId="295"/>
            <ac:spMk id="13" creationId="{2A7CE27F-75A2-ED76-461D-86066867D7A6}"/>
          </ac:spMkLst>
        </pc:spChg>
        <pc:spChg chg="add mod">
          <ac:chgData name="TAN Mei Yi [Harrisdale Senior High School]" userId="f9f029c9-d743-4d60-9f2c-e74bdec1ab07" providerId="ADAL" clId="{BE748641-BAA5-4CB8-8601-C052C5788043}" dt="2023-03-03T05:18:12.691" v="554" actId="207"/>
          <ac:spMkLst>
            <pc:docMk/>
            <pc:sldMk cId="1941661573" sldId="295"/>
            <ac:spMk id="14" creationId="{1416E678-6943-FFDC-3B9D-40B919EE4513}"/>
          </ac:spMkLst>
        </pc:spChg>
      </pc:sldChg>
      <pc:sldChg chg="delSp modSp add del mod delAnim">
        <pc:chgData name="TAN Mei Yi [Harrisdale Senior High School]" userId="f9f029c9-d743-4d60-9f2c-e74bdec1ab07" providerId="ADAL" clId="{BE748641-BAA5-4CB8-8601-C052C5788043}" dt="2023-03-03T05:17:16.660" v="542" actId="47"/>
        <pc:sldMkLst>
          <pc:docMk/>
          <pc:sldMk cId="3628839859" sldId="296"/>
        </pc:sldMkLst>
        <pc:spChg chg="mod">
          <ac:chgData name="TAN Mei Yi [Harrisdale Senior High School]" userId="f9f029c9-d743-4d60-9f2c-e74bdec1ab07" providerId="ADAL" clId="{BE748641-BAA5-4CB8-8601-C052C5788043}" dt="2023-03-03T05:07:44.645" v="282" actId="207"/>
          <ac:spMkLst>
            <pc:docMk/>
            <pc:sldMk cId="3628839859" sldId="296"/>
            <ac:spMk id="4" creationId="{473A9B75-77D2-43F3-BC80-5B532B6317BB}"/>
          </ac:spMkLst>
        </pc:spChg>
        <pc:spChg chg="del">
          <ac:chgData name="TAN Mei Yi [Harrisdale Senior High School]" userId="f9f029c9-d743-4d60-9f2c-e74bdec1ab07" providerId="ADAL" clId="{BE748641-BAA5-4CB8-8601-C052C5788043}" dt="2023-03-03T05:13:14.686" v="356" actId="21"/>
          <ac:spMkLst>
            <pc:docMk/>
            <pc:sldMk cId="3628839859" sldId="296"/>
            <ac:spMk id="6" creationId="{D046FD09-4882-4E62-B1F5-C7607FF89FDB}"/>
          </ac:spMkLst>
        </pc:spChg>
        <pc:spChg chg="del">
          <ac:chgData name="TAN Mei Yi [Harrisdale Senior High School]" userId="f9f029c9-d743-4d60-9f2c-e74bdec1ab07" providerId="ADAL" clId="{BE748641-BAA5-4CB8-8601-C052C5788043}" dt="2023-03-03T05:13:14.686" v="356" actId="21"/>
          <ac:spMkLst>
            <pc:docMk/>
            <pc:sldMk cId="3628839859" sldId="296"/>
            <ac:spMk id="7" creationId="{7A0A472D-BFDB-4CFA-AE22-93BF154AD279}"/>
          </ac:spMkLst>
        </pc:spChg>
      </pc:sldChg>
      <pc:sldChg chg="modSp add del mod">
        <pc:chgData name="TAN Mei Yi [Harrisdale Senior High School]" userId="f9f029c9-d743-4d60-9f2c-e74bdec1ab07" providerId="ADAL" clId="{BE748641-BAA5-4CB8-8601-C052C5788043}" dt="2023-03-03T05:19:35.066" v="555" actId="47"/>
        <pc:sldMkLst>
          <pc:docMk/>
          <pc:sldMk cId="642305762" sldId="297"/>
        </pc:sldMkLst>
        <pc:spChg chg="mod">
          <ac:chgData name="TAN Mei Yi [Harrisdale Senior High School]" userId="f9f029c9-d743-4d60-9f2c-e74bdec1ab07" providerId="ADAL" clId="{BE748641-BAA5-4CB8-8601-C052C5788043}" dt="2023-03-03T05:07:39.041" v="281" actId="207"/>
          <ac:spMkLst>
            <pc:docMk/>
            <pc:sldMk cId="642305762" sldId="297"/>
            <ac:spMk id="4" creationId="{473A9B75-77D2-43F3-BC80-5B532B6317BB}"/>
          </ac:spMkLst>
        </pc:spChg>
      </pc:sldChg>
      <pc:sldChg chg="addSp delSp modSp add mod modAnim">
        <pc:chgData name="TAN Mei Yi [Harrisdale Senior High School]" userId="f9f029c9-d743-4d60-9f2c-e74bdec1ab07" providerId="ADAL" clId="{BE748641-BAA5-4CB8-8601-C052C5788043}" dt="2023-03-03T05:23:18.784" v="616" actId="164"/>
        <pc:sldMkLst>
          <pc:docMk/>
          <pc:sldMk cId="979343826" sldId="298"/>
        </pc:sldMkLst>
        <pc:spChg chg="add mod">
          <ac:chgData name="TAN Mei Yi [Harrisdale Senior High School]" userId="f9f029c9-d743-4d60-9f2c-e74bdec1ab07" providerId="ADAL" clId="{BE748641-BAA5-4CB8-8601-C052C5788043}" dt="2023-03-03T05:19:49.489" v="558"/>
          <ac:spMkLst>
            <pc:docMk/>
            <pc:sldMk cId="979343826" sldId="298"/>
            <ac:spMk id="2" creationId="{2D4FD632-3852-245A-9F15-1A41BE00A177}"/>
          </ac:spMkLst>
        </pc:spChg>
        <pc:spChg chg="del mod">
          <ac:chgData name="TAN Mei Yi [Harrisdale Senior High School]" userId="f9f029c9-d743-4d60-9f2c-e74bdec1ab07" providerId="ADAL" clId="{BE748641-BAA5-4CB8-8601-C052C5788043}" dt="2023-03-03T05:19:49.148" v="557" actId="478"/>
          <ac:spMkLst>
            <pc:docMk/>
            <pc:sldMk cId="979343826" sldId="298"/>
            <ac:spMk id="4" creationId="{473A9B75-77D2-43F3-BC80-5B532B6317BB}"/>
          </ac:spMkLst>
        </pc:spChg>
        <pc:grpChg chg="add mod">
          <ac:chgData name="TAN Mei Yi [Harrisdale Senior High School]" userId="f9f029c9-d743-4d60-9f2c-e74bdec1ab07" providerId="ADAL" clId="{BE748641-BAA5-4CB8-8601-C052C5788043}" dt="2023-03-03T05:23:10.796" v="615" actId="1076"/>
          <ac:grpSpMkLst>
            <pc:docMk/>
            <pc:sldMk cId="979343826" sldId="298"/>
            <ac:grpSpMk id="3" creationId="{8BBB19E8-FEEC-1D20-D81B-F6001DD6E804}"/>
          </ac:grpSpMkLst>
        </pc:grpChg>
        <pc:grpChg chg="add mod">
          <ac:chgData name="TAN Mei Yi [Harrisdale Senior High School]" userId="f9f029c9-d743-4d60-9f2c-e74bdec1ab07" providerId="ADAL" clId="{BE748641-BAA5-4CB8-8601-C052C5788043}" dt="2023-03-03T05:23:18.784" v="616" actId="164"/>
          <ac:grpSpMkLst>
            <pc:docMk/>
            <pc:sldMk cId="979343826" sldId="298"/>
            <ac:grpSpMk id="5" creationId="{D670073D-5EAD-60DA-6546-CE471F0ECC2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 creationId="{B1C47286-6DC1-4875-BB9E-CA2B2D95501B}"/>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3" creationId="{41CDD9F4-B31D-49B4-8C61-A902CDD3B40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4" creationId="{DCE28069-B21F-452E-8021-593B83B6E8A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7" creationId="{08DA28CA-7AC6-4B3E-AA03-645BD1FA2D7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53" creationId="{39A79553-53C3-4F15-8016-30DB486F6FC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1" creationId="{3C816DC9-A489-431D-B638-A5442B92A5E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7" creationId="{D0C2F1F3-8B6D-4467-8F13-7107FA06758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8" creationId="{C3BE18B2-1E2A-433B-9376-969A3DC513E7}"/>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0" creationId="{E969C9D4-5B50-4FD4-9345-2309298958D9}"/>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1" creationId="{1733CD7F-71E9-4CF1-879F-3F46ABFB8D7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3" creationId="{79FC0830-45F8-4DCD-9A9B-10A577DFCEC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4" creationId="{966E6964-CA04-4D01-8369-9FFC4C18AB0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02" creationId="{F7165FDD-9F97-435C-B613-767F9644DDE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11" creationId="{ABEE3CB8-EECB-42E6-9CFE-3487DCAE603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0" creationId="{5A8BFF12-49A4-494A-8A0B-6F429B700A8E}"/>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1" creationId="{140E5A30-F703-4815-AE81-A3BB192660E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9" creationId="{9C88841E-CBFF-4D7F-83C8-33A43EAFF1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3" creationId="{BE3E1E83-81E6-46C7-B8F0-18C962AF0D8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4" creationId="{ADFDB8E0-FF23-4C0E-8F2F-EF4D5D13CF4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1" creationId="{DB9759C8-7244-4B29-88FA-1796D1C17F20}"/>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2" creationId="{DDC9DDD1-399A-4496-87E1-C05227843EA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63" creationId="{FF2392FC-763C-421E-A521-72D472E3325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7" creationId="{34563134-3BE5-4DC9-AD8E-7E859C620D5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8" creationId="{39D40BC5-9D52-4D8C-8E84-74FC6B7CF1A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9" creationId="{D2FE821C-98C4-46C1-8E37-D100E4A3020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0" creationId="{FB3398B4-6B79-4615-A3C4-BB65238D7AC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2" creationId="{8D61830D-68CD-42FD-A621-574922C523EF}"/>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3" creationId="{E812928C-C8F5-43EF-B092-74CAEE1C8B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4" creationId="{95E393F2-3E0F-43D4-B7B4-3CC7C122C4C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5" creationId="{A3280D2D-AD81-4945-A2F3-E4696F7E9DDE}"/>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6" creationId="{C7AF59D2-D1FC-41C0-AFCA-40387CF0AD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7" creationId="{BEDAF3E8-9F98-41B0-B94D-C0D4BB594E74}"/>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9" creationId="{92C657AF-E5CB-4744-A3F7-E0EB05AC6D51}"/>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0" creationId="{8FA2B956-BF13-4FF4-8BE4-44DDF95205CB}"/>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1" creationId="{76E5A6CF-9149-4854-A49F-EB26A5B0FC3C}"/>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8" creationId="{CA10A93F-ADBD-4B80-8111-559F7BC18A4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9" creationId="{E1E05D01-8673-44A9-9463-2EF992FB6DE6}"/>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0" creationId="{79F7BB5D-FA61-4475-925B-1CD99392B6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1" creationId="{EEE4F570-6A51-488D-848C-F31A8D120903}"/>
          </ac:grpSpMkLst>
        </pc:grpChg>
        <pc:inkChg chg="mod">
          <ac:chgData name="TAN Mei Yi [Harrisdale Senior High School]" userId="f9f029c9-d743-4d60-9f2c-e74bdec1ab07" providerId="ADAL" clId="{BE748641-BAA5-4CB8-8601-C052C5788043}" dt="2023-03-03T05:23:18.784" v="616" actId="164"/>
          <ac:inkMkLst>
            <pc:docMk/>
            <pc:sldMk cId="979343826" sldId="298"/>
            <ac:inkMk id="17" creationId="{D0DBB627-3BE2-4699-A7E6-05F575E2E84F}"/>
          </ac:inkMkLst>
        </pc:inkChg>
        <pc:inkChg chg="mod">
          <ac:chgData name="TAN Mei Yi [Harrisdale Senior High School]" userId="f9f029c9-d743-4d60-9f2c-e74bdec1ab07" providerId="ADAL" clId="{BE748641-BAA5-4CB8-8601-C052C5788043}" dt="2023-03-03T05:23:18.784" v="616" actId="164"/>
          <ac:inkMkLst>
            <pc:docMk/>
            <pc:sldMk cId="979343826" sldId="298"/>
            <ac:inkMk id="76" creationId="{C3034485-57E5-4C23-AF22-BCD584B76F0F}"/>
          </ac:inkMkLst>
        </pc:inkChg>
        <pc:inkChg chg="mod">
          <ac:chgData name="TAN Mei Yi [Harrisdale Senior High School]" userId="f9f029c9-d743-4d60-9f2c-e74bdec1ab07" providerId="ADAL" clId="{BE748641-BAA5-4CB8-8601-C052C5788043}" dt="2023-03-03T05:23:18.784" v="616" actId="164"/>
          <ac:inkMkLst>
            <pc:docMk/>
            <pc:sldMk cId="979343826" sldId="298"/>
            <ac:inkMk id="103" creationId="{F89503EA-CAE7-4ECA-9227-AACF03068EC0}"/>
          </ac:inkMkLst>
        </pc:inkChg>
        <pc:inkChg chg="mod">
          <ac:chgData name="TAN Mei Yi [Harrisdale Senior High School]" userId="f9f029c9-d743-4d60-9f2c-e74bdec1ab07" providerId="ADAL" clId="{BE748641-BAA5-4CB8-8601-C052C5788043}" dt="2023-03-03T05:23:18.784" v="616" actId="164"/>
          <ac:inkMkLst>
            <pc:docMk/>
            <pc:sldMk cId="979343826" sldId="298"/>
            <ac:inkMk id="104" creationId="{2EE15E36-0485-44FB-926C-88B68C5DDE6A}"/>
          </ac:inkMkLst>
        </pc:inkChg>
        <pc:inkChg chg="mod">
          <ac:chgData name="TAN Mei Yi [Harrisdale Senior High School]" userId="f9f029c9-d743-4d60-9f2c-e74bdec1ab07" providerId="ADAL" clId="{BE748641-BAA5-4CB8-8601-C052C5788043}" dt="2023-03-03T05:23:18.784" v="616" actId="164"/>
          <ac:inkMkLst>
            <pc:docMk/>
            <pc:sldMk cId="979343826" sldId="298"/>
            <ac:inkMk id="164" creationId="{AB47E7B1-2F8D-4995-A02E-63428BE57CD0}"/>
          </ac:inkMkLst>
        </pc:inkChg>
      </pc:sldChg>
      <pc:sldChg chg="addSp delSp modSp add mod delAnim modAnim">
        <pc:chgData name="TAN Mei Yi [Harrisdale Senior High School]" userId="f9f029c9-d743-4d60-9f2c-e74bdec1ab07" providerId="ADAL" clId="{BE748641-BAA5-4CB8-8601-C052C5788043}" dt="2023-03-03T06:49:30.350" v="1525" actId="478"/>
        <pc:sldMkLst>
          <pc:docMk/>
          <pc:sldMk cId="191237462" sldId="299"/>
        </pc:sldMkLst>
        <pc:spChg chg="del">
          <ac:chgData name="TAN Mei Yi [Harrisdale Senior High School]" userId="f9f029c9-d743-4d60-9f2c-e74bdec1ab07" providerId="ADAL" clId="{BE748641-BAA5-4CB8-8601-C052C5788043}" dt="2023-03-03T06:35:45.592" v="1051" actId="478"/>
          <ac:spMkLst>
            <pc:docMk/>
            <pc:sldMk cId="191237462" sldId="299"/>
            <ac:spMk id="4" creationId="{6A67D272-4638-433F-A8A5-0A6E4F813415}"/>
          </ac:spMkLst>
        </pc:spChg>
        <pc:spChg chg="del">
          <ac:chgData name="TAN Mei Yi [Harrisdale Senior High School]" userId="f9f029c9-d743-4d60-9f2c-e74bdec1ab07" providerId="ADAL" clId="{BE748641-BAA5-4CB8-8601-C052C5788043}" dt="2023-03-03T06:35:56.125" v="1054" actId="478"/>
          <ac:spMkLst>
            <pc:docMk/>
            <pc:sldMk cId="191237462" sldId="299"/>
            <ac:spMk id="5" creationId="{1154E4D5-B37F-4F3B-B0F6-FD4FE3A75340}"/>
          </ac:spMkLst>
        </pc:spChg>
        <pc:spChg chg="add mod">
          <ac:chgData name="TAN Mei Yi [Harrisdale Senior High School]" userId="f9f029c9-d743-4d60-9f2c-e74bdec1ab07" providerId="ADAL" clId="{BE748641-BAA5-4CB8-8601-C052C5788043}" dt="2023-03-03T06:35:46.164" v="1052"/>
          <ac:spMkLst>
            <pc:docMk/>
            <pc:sldMk cId="191237462" sldId="299"/>
            <ac:spMk id="8" creationId="{BFDCF061-FFF3-1C71-003E-AE504F7BC4A1}"/>
          </ac:spMkLst>
        </pc:spChg>
        <pc:spChg chg="add del mod">
          <ac:chgData name="TAN Mei Yi [Harrisdale Senior High School]" userId="f9f029c9-d743-4d60-9f2c-e74bdec1ab07" providerId="ADAL" clId="{BE748641-BAA5-4CB8-8601-C052C5788043}" dt="2023-03-03T06:35:59.162" v="1056" actId="478"/>
          <ac:spMkLst>
            <pc:docMk/>
            <pc:sldMk cId="191237462" sldId="299"/>
            <ac:spMk id="10" creationId="{D7A8DA82-E23D-9641-0812-37B0D4158BE7}"/>
          </ac:spMkLst>
        </pc:spChg>
        <pc:spChg chg="add mod">
          <ac:chgData name="TAN Mei Yi [Harrisdale Senior High School]" userId="f9f029c9-d743-4d60-9f2c-e74bdec1ab07" providerId="ADAL" clId="{BE748641-BAA5-4CB8-8601-C052C5788043}" dt="2023-03-03T06:43:30.863" v="1380" actId="20577"/>
          <ac:spMkLst>
            <pc:docMk/>
            <pc:sldMk cId="191237462" sldId="299"/>
            <ac:spMk id="11" creationId="{334B7D5A-837A-E048-E0AF-C08228EFFDF7}"/>
          </ac:spMkLst>
        </pc:spChg>
        <pc:spChg chg="add mod">
          <ac:chgData name="TAN Mei Yi [Harrisdale Senior High School]" userId="f9f029c9-d743-4d60-9f2c-e74bdec1ab07" providerId="ADAL" clId="{BE748641-BAA5-4CB8-8601-C052C5788043}" dt="2023-03-03T06:38:20.924" v="1207" actId="1076"/>
          <ac:spMkLst>
            <pc:docMk/>
            <pc:sldMk cId="191237462" sldId="299"/>
            <ac:spMk id="12" creationId="{AC781CDD-5C8E-911A-E477-B7BE95F2A7E4}"/>
          </ac:spMkLst>
        </pc:spChg>
        <pc:spChg chg="add del mod">
          <ac:chgData name="TAN Mei Yi [Harrisdale Senior High School]" userId="f9f029c9-d743-4d60-9f2c-e74bdec1ab07" providerId="ADAL" clId="{BE748641-BAA5-4CB8-8601-C052C5788043}" dt="2023-03-03T06:38:48.657" v="1228" actId="478"/>
          <ac:spMkLst>
            <pc:docMk/>
            <pc:sldMk cId="191237462" sldId="299"/>
            <ac:spMk id="13" creationId="{D686A7D4-EF9C-5181-F756-50625B561C7F}"/>
          </ac:spMkLst>
        </pc:spChg>
        <pc:spChg chg="add mod">
          <ac:chgData name="TAN Mei Yi [Harrisdale Senior High School]" userId="f9f029c9-d743-4d60-9f2c-e74bdec1ab07" providerId="ADAL" clId="{BE748641-BAA5-4CB8-8601-C052C5788043}" dt="2023-03-03T06:39:01.059" v="1233" actId="1076"/>
          <ac:spMkLst>
            <pc:docMk/>
            <pc:sldMk cId="191237462" sldId="299"/>
            <ac:spMk id="14" creationId="{AF025B58-784C-E75B-FC73-C7EF037C689D}"/>
          </ac:spMkLst>
        </pc:spChg>
        <pc:spChg chg="add mod">
          <ac:chgData name="TAN Mei Yi [Harrisdale Senior High School]" userId="f9f029c9-d743-4d60-9f2c-e74bdec1ab07" providerId="ADAL" clId="{BE748641-BAA5-4CB8-8601-C052C5788043}" dt="2023-03-03T06:39:48.901" v="1264" actId="1076"/>
          <ac:spMkLst>
            <pc:docMk/>
            <pc:sldMk cId="191237462" sldId="299"/>
            <ac:spMk id="15" creationId="{A47CA0B3-6BAC-2B9F-4FB3-AEF4811AA355}"/>
          </ac:spMkLst>
        </pc:spChg>
        <pc:spChg chg="add mod">
          <ac:chgData name="TAN Mei Yi [Harrisdale Senior High School]" userId="f9f029c9-d743-4d60-9f2c-e74bdec1ab07" providerId="ADAL" clId="{BE748641-BAA5-4CB8-8601-C052C5788043}" dt="2023-03-03T06:39:44.367" v="1263" actId="1076"/>
          <ac:spMkLst>
            <pc:docMk/>
            <pc:sldMk cId="191237462" sldId="299"/>
            <ac:spMk id="16" creationId="{900D3DE2-3CBC-C265-0AAE-2E1C48ED02D9}"/>
          </ac:spMkLst>
        </pc:spChg>
        <pc:spChg chg="add mod">
          <ac:chgData name="TAN Mei Yi [Harrisdale Senior High School]" userId="f9f029c9-d743-4d60-9f2c-e74bdec1ab07" providerId="ADAL" clId="{BE748641-BAA5-4CB8-8601-C052C5788043}" dt="2023-03-03T06:42:51.891" v="1356" actId="6549"/>
          <ac:spMkLst>
            <pc:docMk/>
            <pc:sldMk cId="191237462" sldId="299"/>
            <ac:spMk id="17" creationId="{9709DC17-CB7B-B9BB-0552-D1DE6463F486}"/>
          </ac:spMkLst>
        </pc:spChg>
        <pc:spChg chg="add mod">
          <ac:chgData name="TAN Mei Yi [Harrisdale Senior High School]" userId="f9f029c9-d743-4d60-9f2c-e74bdec1ab07" providerId="ADAL" clId="{BE748641-BAA5-4CB8-8601-C052C5788043}" dt="2023-03-03T06:43:36.342" v="1383" actId="1076"/>
          <ac:spMkLst>
            <pc:docMk/>
            <pc:sldMk cId="191237462" sldId="299"/>
            <ac:spMk id="18" creationId="{F0F73A2C-898B-19DC-32C5-5A2A0F5A7E70}"/>
          </ac:spMkLst>
        </pc:spChg>
        <pc:spChg chg="add mod">
          <ac:chgData name="TAN Mei Yi [Harrisdale Senior High School]" userId="f9f029c9-d743-4d60-9f2c-e74bdec1ab07" providerId="ADAL" clId="{BE748641-BAA5-4CB8-8601-C052C5788043}" dt="2023-03-03T06:43:08.201" v="1366" actId="20577"/>
          <ac:spMkLst>
            <pc:docMk/>
            <pc:sldMk cId="191237462" sldId="299"/>
            <ac:spMk id="19" creationId="{B0627067-C337-5A55-851E-9A1BA7E519BF}"/>
          </ac:spMkLst>
        </pc:spChg>
        <pc:spChg chg="add mod">
          <ac:chgData name="TAN Mei Yi [Harrisdale Senior High School]" userId="f9f029c9-d743-4d60-9f2c-e74bdec1ab07" providerId="ADAL" clId="{BE748641-BAA5-4CB8-8601-C052C5788043}" dt="2023-03-03T06:43:11.338" v="1368" actId="20577"/>
          <ac:spMkLst>
            <pc:docMk/>
            <pc:sldMk cId="191237462" sldId="299"/>
            <ac:spMk id="20" creationId="{FF2B96DE-B260-C238-285E-658BF08435C5}"/>
          </ac:spMkLst>
        </pc:spChg>
        <pc:spChg chg="add mod">
          <ac:chgData name="TAN Mei Yi [Harrisdale Senior High School]" userId="f9f029c9-d743-4d60-9f2c-e74bdec1ab07" providerId="ADAL" clId="{BE748641-BAA5-4CB8-8601-C052C5788043}" dt="2023-03-03T06:43:16.048" v="1372" actId="20577"/>
          <ac:spMkLst>
            <pc:docMk/>
            <pc:sldMk cId="191237462" sldId="299"/>
            <ac:spMk id="21" creationId="{D8C2749D-1210-F3B8-C284-87D0DF173A7B}"/>
          </ac:spMkLst>
        </pc:spChg>
        <pc:spChg chg="add mod">
          <ac:chgData name="TAN Mei Yi [Harrisdale Senior High School]" userId="f9f029c9-d743-4d60-9f2c-e74bdec1ab07" providerId="ADAL" clId="{BE748641-BAA5-4CB8-8601-C052C5788043}" dt="2023-03-03T06:44:50.573" v="1435" actId="20577"/>
          <ac:spMkLst>
            <pc:docMk/>
            <pc:sldMk cId="191237462" sldId="299"/>
            <ac:spMk id="22" creationId="{75C13F53-6F9F-4EC2-6C71-49F71E73792A}"/>
          </ac:spMkLst>
        </pc:spChg>
        <pc:spChg chg="add mod">
          <ac:chgData name="TAN Mei Yi [Harrisdale Senior High School]" userId="f9f029c9-d743-4d60-9f2c-e74bdec1ab07" providerId="ADAL" clId="{BE748641-BAA5-4CB8-8601-C052C5788043}" dt="2023-03-03T06:46:22.501" v="1503" actId="1076"/>
          <ac:spMkLst>
            <pc:docMk/>
            <pc:sldMk cId="191237462" sldId="299"/>
            <ac:spMk id="23" creationId="{E595F394-52A3-A4AC-7142-1A5A115BBEB8}"/>
          </ac:spMkLst>
        </pc:spChg>
        <pc:spChg chg="add mod">
          <ac:chgData name="TAN Mei Yi [Harrisdale Senior High School]" userId="f9f029c9-d743-4d60-9f2c-e74bdec1ab07" providerId="ADAL" clId="{BE748641-BAA5-4CB8-8601-C052C5788043}" dt="2023-03-03T06:46:27.728" v="1504" actId="1076"/>
          <ac:spMkLst>
            <pc:docMk/>
            <pc:sldMk cId="191237462" sldId="299"/>
            <ac:spMk id="24" creationId="{1191AAC0-3EA6-109F-1E96-899484CD4955}"/>
          </ac:spMkLst>
        </pc:spChg>
        <pc:spChg chg="add mod">
          <ac:chgData name="TAN Mei Yi [Harrisdale Senior High School]" userId="f9f029c9-d743-4d60-9f2c-e74bdec1ab07" providerId="ADAL" clId="{BE748641-BAA5-4CB8-8601-C052C5788043}" dt="2023-03-03T06:48:44.116" v="1512" actId="20577"/>
          <ac:spMkLst>
            <pc:docMk/>
            <pc:sldMk cId="191237462" sldId="299"/>
            <ac:spMk id="25" creationId="{6F29E106-110F-DC52-8427-416E7D63566E}"/>
          </ac:spMkLst>
        </pc:spChg>
        <pc:spChg chg="add mod">
          <ac:chgData name="TAN Mei Yi [Harrisdale Senior High School]" userId="f9f029c9-d743-4d60-9f2c-e74bdec1ab07" providerId="ADAL" clId="{BE748641-BAA5-4CB8-8601-C052C5788043}" dt="2023-03-03T06:49:25.131" v="1524" actId="14100"/>
          <ac:spMkLst>
            <pc:docMk/>
            <pc:sldMk cId="191237462" sldId="299"/>
            <ac:spMk id="26" creationId="{98D67925-A6D7-E1E4-CB38-036958876288}"/>
          </ac:spMkLst>
        </pc:spChg>
        <pc:picChg chg="add del">
          <ac:chgData name="TAN Mei Yi [Harrisdale Senior High School]" userId="f9f029c9-d743-4d60-9f2c-e74bdec1ab07" providerId="ADAL" clId="{BE748641-BAA5-4CB8-8601-C052C5788043}" dt="2023-03-03T05:34:11.538" v="621" actId="478"/>
          <ac:picMkLst>
            <pc:docMk/>
            <pc:sldMk cId="191237462" sldId="299"/>
            <ac:picMk id="3" creationId="{18D322F7-B267-8227-C2D4-3269FD2DAEE2}"/>
          </ac:picMkLst>
        </pc:picChg>
        <pc:picChg chg="add del mod">
          <ac:chgData name="TAN Mei Yi [Harrisdale Senior High School]" userId="f9f029c9-d743-4d60-9f2c-e74bdec1ab07" providerId="ADAL" clId="{BE748641-BAA5-4CB8-8601-C052C5788043}" dt="2023-03-03T06:49:30.350" v="1525" actId="478"/>
          <ac:picMkLst>
            <pc:docMk/>
            <pc:sldMk cId="191237462" sldId="299"/>
            <ac:picMk id="7" creationId="{25C60861-5B13-2B7C-8CF7-1BD37491BEB6}"/>
          </ac:picMkLst>
        </pc:picChg>
      </pc:sldChg>
      <pc:sldChg chg="modSp add del mod">
        <pc:chgData name="TAN Mei Yi [Harrisdale Senior High School]" userId="f9f029c9-d743-4d60-9f2c-e74bdec1ab07" providerId="ADAL" clId="{BE748641-BAA5-4CB8-8601-C052C5788043}" dt="2023-03-03T05:21:41.723" v="607" actId="47"/>
        <pc:sldMkLst>
          <pc:docMk/>
          <pc:sldMk cId="845327568" sldId="299"/>
        </pc:sldMkLst>
        <pc:spChg chg="mod">
          <ac:chgData name="TAN Mei Yi [Harrisdale Senior High School]" userId="f9f029c9-d743-4d60-9f2c-e74bdec1ab07" providerId="ADAL" clId="{BE748641-BAA5-4CB8-8601-C052C5788043}" dt="2023-03-03T05:07:28.408" v="278" actId="207"/>
          <ac:spMkLst>
            <pc:docMk/>
            <pc:sldMk cId="845327568" sldId="299"/>
            <ac:spMk id="4" creationId="{034BE949-EDF7-4E0F-AF8E-55EB860A102C}"/>
          </ac:spMkLst>
        </pc:spChg>
      </pc:sldChg>
      <pc:sldChg chg="addSp delSp modSp add mod ord delAnim modAnim">
        <pc:chgData name="TAN Mei Yi [Harrisdale Senior High School]" userId="f9f029c9-d743-4d60-9f2c-e74bdec1ab07" providerId="ADAL" clId="{BE748641-BAA5-4CB8-8601-C052C5788043}" dt="2023-03-03T07:02:17.043" v="1968" actId="478"/>
        <pc:sldMkLst>
          <pc:docMk/>
          <pc:sldMk cId="2992472590" sldId="300"/>
        </pc:sldMkLst>
        <pc:spChg chg="mod">
          <ac:chgData name="TAN Mei Yi [Harrisdale Senior High School]" userId="f9f029c9-d743-4d60-9f2c-e74bdec1ab07" providerId="ADAL" clId="{BE748641-BAA5-4CB8-8601-C052C5788043}" dt="2023-03-03T06:57:22.529" v="1804" actId="207"/>
          <ac:spMkLst>
            <pc:docMk/>
            <pc:sldMk cId="2992472590" sldId="300"/>
            <ac:spMk id="4" creationId="{6A67D272-4638-433F-A8A5-0A6E4F813415}"/>
          </ac:spMkLst>
        </pc:spChg>
        <pc:spChg chg="del">
          <ac:chgData name="TAN Mei Yi [Harrisdale Senior High School]" userId="f9f029c9-d743-4d60-9f2c-e74bdec1ab07" providerId="ADAL" clId="{BE748641-BAA5-4CB8-8601-C052C5788043}" dt="2023-03-03T06:57:25.268" v="1805" actId="478"/>
          <ac:spMkLst>
            <pc:docMk/>
            <pc:sldMk cId="2992472590" sldId="300"/>
            <ac:spMk id="5" creationId="{1154E4D5-B37F-4F3B-B0F6-FD4FE3A75340}"/>
          </ac:spMkLst>
        </pc:spChg>
        <pc:spChg chg="add del mod">
          <ac:chgData name="TAN Mei Yi [Harrisdale Senior High School]" userId="f9f029c9-d743-4d60-9f2c-e74bdec1ab07" providerId="ADAL" clId="{BE748641-BAA5-4CB8-8601-C052C5788043}" dt="2023-03-03T06:57:27.225" v="1806" actId="478"/>
          <ac:spMkLst>
            <pc:docMk/>
            <pc:sldMk cId="2992472590" sldId="300"/>
            <ac:spMk id="6" creationId="{4201EB92-319D-49B8-D3C9-96EDA3ACB717}"/>
          </ac:spMkLst>
        </pc:spChg>
        <pc:spChg chg="add mod">
          <ac:chgData name="TAN Mei Yi [Harrisdale Senior High School]" userId="f9f029c9-d743-4d60-9f2c-e74bdec1ab07" providerId="ADAL" clId="{BE748641-BAA5-4CB8-8601-C052C5788043}" dt="2023-03-03T06:58:36.937" v="1837" actId="14100"/>
          <ac:spMkLst>
            <pc:docMk/>
            <pc:sldMk cId="2992472590" sldId="300"/>
            <ac:spMk id="7" creationId="{2C1EA5AA-33A5-659C-0EC2-C682C09262BD}"/>
          </ac:spMkLst>
        </pc:spChg>
        <pc:spChg chg="add mod">
          <ac:chgData name="TAN Mei Yi [Harrisdale Senior High School]" userId="f9f029c9-d743-4d60-9f2c-e74bdec1ab07" providerId="ADAL" clId="{BE748641-BAA5-4CB8-8601-C052C5788043}" dt="2023-03-03T06:59:15.505" v="1871" actId="207"/>
          <ac:spMkLst>
            <pc:docMk/>
            <pc:sldMk cId="2992472590" sldId="300"/>
            <ac:spMk id="8" creationId="{82C20E72-45E9-D3BE-CDDD-1E1D93F0E9B6}"/>
          </ac:spMkLst>
        </pc:spChg>
        <pc:spChg chg="add mod">
          <ac:chgData name="TAN Mei Yi [Harrisdale Senior High School]" userId="f9f029c9-d743-4d60-9f2c-e74bdec1ab07" providerId="ADAL" clId="{BE748641-BAA5-4CB8-8601-C052C5788043}" dt="2023-03-03T06:59:35.494" v="1882" actId="20577"/>
          <ac:spMkLst>
            <pc:docMk/>
            <pc:sldMk cId="2992472590" sldId="300"/>
            <ac:spMk id="9" creationId="{7632FEF7-71A6-E3AF-A0D8-F50BE409ED88}"/>
          </ac:spMkLst>
        </pc:spChg>
        <pc:spChg chg="add mod">
          <ac:chgData name="TAN Mei Yi [Harrisdale Senior High School]" userId="f9f029c9-d743-4d60-9f2c-e74bdec1ab07" providerId="ADAL" clId="{BE748641-BAA5-4CB8-8601-C052C5788043}" dt="2023-03-03T07:00:29.635" v="1924" actId="1076"/>
          <ac:spMkLst>
            <pc:docMk/>
            <pc:sldMk cId="2992472590" sldId="300"/>
            <ac:spMk id="10" creationId="{3F5F7F4B-38D4-BBB1-C088-2AB41CF1E780}"/>
          </ac:spMkLst>
        </pc:spChg>
        <pc:spChg chg="add mod">
          <ac:chgData name="TAN Mei Yi [Harrisdale Senior High School]" userId="f9f029c9-d743-4d60-9f2c-e74bdec1ab07" providerId="ADAL" clId="{BE748641-BAA5-4CB8-8601-C052C5788043}" dt="2023-03-03T07:01:53.994" v="1960" actId="1076"/>
          <ac:spMkLst>
            <pc:docMk/>
            <pc:sldMk cId="2992472590" sldId="300"/>
            <ac:spMk id="11" creationId="{1B417EAE-F3DE-C4DE-7B35-6BA7E50844E9}"/>
          </ac:spMkLst>
        </pc:spChg>
        <pc:spChg chg="add mod">
          <ac:chgData name="TAN Mei Yi [Harrisdale Senior High School]" userId="f9f029c9-d743-4d60-9f2c-e74bdec1ab07" providerId="ADAL" clId="{BE748641-BAA5-4CB8-8601-C052C5788043}" dt="2023-03-03T07:01:56.544" v="1961" actId="14100"/>
          <ac:spMkLst>
            <pc:docMk/>
            <pc:sldMk cId="2992472590" sldId="300"/>
            <ac:spMk id="12" creationId="{2E49ACE6-73E3-98A5-8470-4D39B13205C7}"/>
          </ac:spMkLst>
        </pc:spChg>
        <pc:spChg chg="add mod">
          <ac:chgData name="TAN Mei Yi [Harrisdale Senior High School]" userId="f9f029c9-d743-4d60-9f2c-e74bdec1ab07" providerId="ADAL" clId="{BE748641-BAA5-4CB8-8601-C052C5788043}" dt="2023-03-03T07:02:15.140" v="1967" actId="1076"/>
          <ac:spMkLst>
            <pc:docMk/>
            <pc:sldMk cId="2992472590" sldId="300"/>
            <ac:spMk id="13" creationId="{45CCDD36-3A42-8352-6326-0BEDBAC28115}"/>
          </ac:spMkLst>
        </pc:spChg>
        <pc:picChg chg="del mod">
          <ac:chgData name="TAN Mei Yi [Harrisdale Senior High School]" userId="f9f029c9-d743-4d60-9f2c-e74bdec1ab07" providerId="ADAL" clId="{BE748641-BAA5-4CB8-8601-C052C5788043}" dt="2023-03-03T07:02:17.043" v="1968" actId="478"/>
          <ac:picMkLst>
            <pc:docMk/>
            <pc:sldMk cId="2992472590" sldId="300"/>
            <ac:picMk id="3" creationId="{18D322F7-B267-8227-C2D4-3269FD2DAEE2}"/>
          </ac:picMkLst>
        </pc:picChg>
      </pc:sldChg>
      <pc:sldChg chg="addSp delSp modSp add mod delAnim modAnim">
        <pc:chgData name="TAN Mei Yi [Harrisdale Senior High School]" userId="f9f029c9-d743-4d60-9f2c-e74bdec1ab07" providerId="ADAL" clId="{BE748641-BAA5-4CB8-8601-C052C5788043}" dt="2023-03-03T07:03:59.411" v="2017" actId="478"/>
        <pc:sldMkLst>
          <pc:docMk/>
          <pc:sldMk cId="294611452" sldId="301"/>
        </pc:sldMkLst>
        <pc:spChg chg="del">
          <ac:chgData name="TAN Mei Yi [Harrisdale Senior High School]" userId="f9f029c9-d743-4d60-9f2c-e74bdec1ab07" providerId="ADAL" clId="{BE748641-BAA5-4CB8-8601-C052C5788043}" dt="2023-03-03T06:49:50.754" v="1526" actId="478"/>
          <ac:spMkLst>
            <pc:docMk/>
            <pc:sldMk cId="294611452" sldId="301"/>
            <ac:spMk id="4" creationId="{6A67D272-4638-433F-A8A5-0A6E4F813415}"/>
          </ac:spMkLst>
        </pc:spChg>
        <pc:spChg chg="del">
          <ac:chgData name="TAN Mei Yi [Harrisdale Senior High School]" userId="f9f029c9-d743-4d60-9f2c-e74bdec1ab07" providerId="ADAL" clId="{BE748641-BAA5-4CB8-8601-C052C5788043}" dt="2023-03-03T06:49:50.754" v="1526" actId="478"/>
          <ac:spMkLst>
            <pc:docMk/>
            <pc:sldMk cId="294611452" sldId="301"/>
            <ac:spMk id="5" creationId="{1154E4D5-B37F-4F3B-B0F6-FD4FE3A75340}"/>
          </ac:spMkLst>
        </pc:spChg>
        <pc:spChg chg="add del mod">
          <ac:chgData name="TAN Mei Yi [Harrisdale Senior High School]" userId="f9f029c9-d743-4d60-9f2c-e74bdec1ab07" providerId="ADAL" clId="{BE748641-BAA5-4CB8-8601-C052C5788043}" dt="2023-03-03T06:49:53.325" v="1528" actId="478"/>
          <ac:spMkLst>
            <pc:docMk/>
            <pc:sldMk cId="294611452" sldId="301"/>
            <ac:spMk id="8" creationId="{FC1C3B55-B96D-5AC5-BC7E-19162DAB134D}"/>
          </ac:spMkLst>
        </pc:spChg>
        <pc:spChg chg="add mod">
          <ac:chgData name="TAN Mei Yi [Harrisdale Senior High School]" userId="f9f029c9-d743-4d60-9f2c-e74bdec1ab07" providerId="ADAL" clId="{BE748641-BAA5-4CB8-8601-C052C5788043}" dt="2023-03-03T06:49:51.115" v="1527"/>
          <ac:spMkLst>
            <pc:docMk/>
            <pc:sldMk cId="294611452" sldId="301"/>
            <ac:spMk id="9" creationId="{A3D65A8A-522A-CB4C-A3AE-0C0A061055C7}"/>
          </ac:spMkLst>
        </pc:spChg>
        <pc:spChg chg="add mod">
          <ac:chgData name="TAN Mei Yi [Harrisdale Senior High School]" userId="f9f029c9-d743-4d60-9f2c-e74bdec1ab07" providerId="ADAL" clId="{BE748641-BAA5-4CB8-8601-C052C5788043}" dt="2023-03-03T07:03:03.120" v="1987" actId="20577"/>
          <ac:spMkLst>
            <pc:docMk/>
            <pc:sldMk cId="294611452" sldId="301"/>
            <ac:spMk id="10" creationId="{E4F93009-1147-798A-4D30-E33ADEDDB701}"/>
          </ac:spMkLst>
        </pc:spChg>
        <pc:spChg chg="add mod">
          <ac:chgData name="TAN Mei Yi [Harrisdale Senior High School]" userId="f9f029c9-d743-4d60-9f2c-e74bdec1ab07" providerId="ADAL" clId="{BE748641-BAA5-4CB8-8601-C052C5788043}" dt="2023-03-03T07:02:58.530" v="1985" actId="1076"/>
          <ac:spMkLst>
            <pc:docMk/>
            <pc:sldMk cId="294611452" sldId="301"/>
            <ac:spMk id="11" creationId="{1FC39BC6-4EAF-6DA3-59C3-F74508745DBC}"/>
          </ac:spMkLst>
        </pc:spChg>
        <pc:spChg chg="add mod">
          <ac:chgData name="TAN Mei Yi [Harrisdale Senior High School]" userId="f9f029c9-d743-4d60-9f2c-e74bdec1ab07" providerId="ADAL" clId="{BE748641-BAA5-4CB8-8601-C052C5788043}" dt="2023-03-03T07:03:21.306" v="1999" actId="1076"/>
          <ac:spMkLst>
            <pc:docMk/>
            <pc:sldMk cId="294611452" sldId="301"/>
            <ac:spMk id="12" creationId="{7933073D-5E24-EAD5-90ED-515CDF02A7E1}"/>
          </ac:spMkLst>
        </pc:spChg>
        <pc:spChg chg="add mod">
          <ac:chgData name="TAN Mei Yi [Harrisdale Senior High School]" userId="f9f029c9-d743-4d60-9f2c-e74bdec1ab07" providerId="ADAL" clId="{BE748641-BAA5-4CB8-8601-C052C5788043}" dt="2023-03-03T07:03:27.797" v="2006" actId="20577"/>
          <ac:spMkLst>
            <pc:docMk/>
            <pc:sldMk cId="294611452" sldId="301"/>
            <ac:spMk id="13" creationId="{4AF8C415-2315-0DB9-4A24-A58361A2E4D6}"/>
          </ac:spMkLst>
        </pc:spChg>
        <pc:spChg chg="add mod">
          <ac:chgData name="TAN Mei Yi [Harrisdale Senior High School]" userId="f9f029c9-d743-4d60-9f2c-e74bdec1ab07" providerId="ADAL" clId="{BE748641-BAA5-4CB8-8601-C052C5788043}" dt="2023-03-03T07:03:45.617" v="2011" actId="20577"/>
          <ac:spMkLst>
            <pc:docMk/>
            <pc:sldMk cId="294611452" sldId="301"/>
            <ac:spMk id="14" creationId="{C4690283-1947-FAD7-7E19-B8396CE1E8A2}"/>
          </ac:spMkLst>
        </pc:spChg>
        <pc:spChg chg="add mod">
          <ac:chgData name="TAN Mei Yi [Harrisdale Senior High School]" userId="f9f029c9-d743-4d60-9f2c-e74bdec1ab07" providerId="ADAL" clId="{BE748641-BAA5-4CB8-8601-C052C5788043}" dt="2023-03-03T07:03:57.628" v="2016" actId="14100"/>
          <ac:spMkLst>
            <pc:docMk/>
            <pc:sldMk cId="294611452" sldId="301"/>
            <ac:spMk id="15" creationId="{080ABF11-3A59-8702-FCA7-C8CB34C51376}"/>
          </ac:spMkLst>
        </pc:spChg>
        <pc:picChg chg="add del mod">
          <ac:chgData name="TAN Mei Yi [Harrisdale Senior High School]" userId="f9f029c9-d743-4d60-9f2c-e74bdec1ab07" providerId="ADAL" clId="{BE748641-BAA5-4CB8-8601-C052C5788043}" dt="2023-03-03T07:03:59.411" v="2017" actId="478"/>
          <ac:picMkLst>
            <pc:docMk/>
            <pc:sldMk cId="294611452" sldId="301"/>
            <ac:picMk id="3" creationId="{1D8B873D-F891-6F97-FCEA-29CF00C4CAFA}"/>
          </ac:picMkLst>
        </pc:picChg>
        <pc:picChg chg="del">
          <ac:chgData name="TAN Mei Yi [Harrisdale Senior High School]" userId="f9f029c9-d743-4d60-9f2c-e74bdec1ab07" providerId="ADAL" clId="{BE748641-BAA5-4CB8-8601-C052C5788043}" dt="2023-03-03T05:36:29.745" v="673" actId="478"/>
          <ac:picMkLst>
            <pc:docMk/>
            <pc:sldMk cId="294611452" sldId="301"/>
            <ac:picMk id="7" creationId="{25C60861-5B13-2B7C-8CF7-1BD37491BEB6}"/>
          </ac:picMkLst>
        </pc:picChg>
      </pc:sldChg>
      <pc:sldChg chg="addSp delSp modSp add mod ord delAnim modAnim">
        <pc:chgData name="TAN Mei Yi [Harrisdale Senior High School]" userId="f9f029c9-d743-4d60-9f2c-e74bdec1ab07" providerId="ADAL" clId="{BE748641-BAA5-4CB8-8601-C052C5788043}" dt="2023-03-03T06:55:45.431" v="1768"/>
        <pc:sldMkLst>
          <pc:docMk/>
          <pc:sldMk cId="2925934215" sldId="302"/>
        </pc:sldMkLst>
        <pc:picChg chg="add del mod">
          <ac:chgData name="TAN Mei Yi [Harrisdale Senior High School]" userId="f9f029c9-d743-4d60-9f2c-e74bdec1ab07" providerId="ADAL" clId="{BE748641-BAA5-4CB8-8601-C052C5788043}" dt="2023-03-03T06:31:33.446" v="1037" actId="478"/>
          <ac:picMkLst>
            <pc:docMk/>
            <pc:sldMk cId="2925934215" sldId="302"/>
            <ac:picMk id="3" creationId="{CA47C43B-66A1-05E9-E2FD-F144A3B5B73B}"/>
          </ac:picMkLst>
        </pc:picChg>
        <pc:picChg chg="add mod">
          <ac:chgData name="TAN Mei Yi [Harrisdale Senior High School]" userId="f9f029c9-d743-4d60-9f2c-e74bdec1ab07" providerId="ADAL" clId="{BE748641-BAA5-4CB8-8601-C052C5788043}" dt="2023-03-03T06:35:04.546" v="1048" actId="1076"/>
          <ac:picMkLst>
            <pc:docMk/>
            <pc:sldMk cId="2925934215" sldId="302"/>
            <ac:picMk id="4" creationId="{21733EE2-7353-AFD9-BB28-30C538EA3FC6}"/>
          </ac:picMkLst>
        </pc:picChg>
      </pc:sldChg>
      <pc:sldChg chg="add del ord">
        <pc:chgData name="TAN Mei Yi [Harrisdale Senior High School]" userId="f9f029c9-d743-4d60-9f2c-e74bdec1ab07" providerId="ADAL" clId="{BE748641-BAA5-4CB8-8601-C052C5788043}" dt="2023-03-03T06:52:55.069" v="1650" actId="47"/>
        <pc:sldMkLst>
          <pc:docMk/>
          <pc:sldMk cId="2732937407" sldId="303"/>
        </pc:sldMkLst>
      </pc:sldChg>
    </pc:docChg>
  </pc:docChgLst>
  <pc:docChgLst>
    <pc:chgData name="TAN Mei Yi [Harrisdale Senior High School]" userId="f9f029c9-d743-4d60-9f2c-e74bdec1ab07" providerId="ADAL" clId="{E78A49DA-0F89-4615-98B2-17D3D401C507}"/>
    <pc:docChg chg="undo custSel addSld delSld modSld">
      <pc:chgData name="TAN Mei Yi [Harrisdale Senior High School]" userId="f9f029c9-d743-4d60-9f2c-e74bdec1ab07" providerId="ADAL" clId="{E78A49DA-0F89-4615-98B2-17D3D401C507}" dt="2023-06-09T00:12:47.242" v="252" actId="20577"/>
      <pc:docMkLst>
        <pc:docMk/>
      </pc:docMkLst>
      <pc:sldChg chg="modSp add mod">
        <pc:chgData name="TAN Mei Yi [Harrisdale Senior High School]" userId="f9f029c9-d743-4d60-9f2c-e74bdec1ab07" providerId="ADAL" clId="{E78A49DA-0F89-4615-98B2-17D3D401C507}" dt="2023-06-08T03:42:19.531" v="45" actId="207"/>
        <pc:sldMkLst>
          <pc:docMk/>
          <pc:sldMk cId="2036594569" sldId="264"/>
        </pc:sldMkLst>
        <pc:spChg chg="mod">
          <ac:chgData name="TAN Mei Yi [Harrisdale Senior High School]" userId="f9f029c9-d743-4d60-9f2c-e74bdec1ab07" providerId="ADAL" clId="{E78A49DA-0F89-4615-98B2-17D3D401C507}" dt="2023-06-08T03:42:19.531" v="45" actId="207"/>
          <ac:spMkLst>
            <pc:docMk/>
            <pc:sldMk cId="2036594569" sldId="264"/>
            <ac:spMk id="7" creationId="{0CFA80A2-A9E0-4E8B-9082-92173389533E}"/>
          </ac:spMkLst>
        </pc:spChg>
      </pc:sldChg>
      <pc:sldChg chg="modSp add mod">
        <pc:chgData name="TAN Mei Yi [Harrisdale Senior High School]" userId="f9f029c9-d743-4d60-9f2c-e74bdec1ab07" providerId="ADAL" clId="{E78A49DA-0F89-4615-98B2-17D3D401C507}" dt="2023-06-09T00:12:47.242" v="252" actId="20577"/>
        <pc:sldMkLst>
          <pc:docMk/>
          <pc:sldMk cId="2027347139" sldId="268"/>
        </pc:sldMkLst>
        <pc:spChg chg="mod">
          <ac:chgData name="TAN Mei Yi [Harrisdale Senior High School]" userId="f9f029c9-d743-4d60-9f2c-e74bdec1ab07" providerId="ADAL" clId="{E78A49DA-0F89-4615-98B2-17D3D401C507}" dt="2023-06-09T00:12:47.242" v="252" actId="20577"/>
          <ac:spMkLst>
            <pc:docMk/>
            <pc:sldMk cId="2027347139" sldId="268"/>
            <ac:spMk id="4" creationId="{6AB441A5-4824-4EDF-8162-BDCD56D5E9E4}"/>
          </ac:spMkLst>
        </pc:spChg>
        <pc:spChg chg="mod">
          <ac:chgData name="TAN Mei Yi [Harrisdale Senior High School]" userId="f9f029c9-d743-4d60-9f2c-e74bdec1ab07" providerId="ADAL" clId="{E78A49DA-0F89-4615-98B2-17D3D401C507}" dt="2023-06-08T04:00:28.907" v="176" actId="113"/>
          <ac:spMkLst>
            <pc:docMk/>
            <pc:sldMk cId="2027347139" sldId="268"/>
            <ac:spMk id="5" creationId="{F95040A5-EBBD-40C1-A148-4B4A9991F96E}"/>
          </ac:spMkLst>
        </pc:spChg>
        <pc:spChg chg="mod">
          <ac:chgData name="TAN Mei Yi [Harrisdale Senior High School]" userId="f9f029c9-d743-4d60-9f2c-e74bdec1ab07" providerId="ADAL" clId="{E78A49DA-0F89-4615-98B2-17D3D401C507}" dt="2023-06-08T04:00:33.608" v="177" actId="113"/>
          <ac:spMkLst>
            <pc:docMk/>
            <pc:sldMk cId="2027347139" sldId="268"/>
            <ac:spMk id="7" creationId="{ED03A324-55E9-4A66-A716-CEC65FFE4909}"/>
          </ac:spMkLst>
        </pc:spChg>
      </pc:sldChg>
      <pc:sldChg chg="modSp add mod modAnim">
        <pc:chgData name="TAN Mei Yi [Harrisdale Senior High School]" userId="f9f029c9-d743-4d60-9f2c-e74bdec1ab07" providerId="ADAL" clId="{E78A49DA-0F89-4615-98B2-17D3D401C507}" dt="2023-06-08T04:00:54.890" v="182" actId="207"/>
        <pc:sldMkLst>
          <pc:docMk/>
          <pc:sldMk cId="4271663044" sldId="269"/>
        </pc:sldMkLst>
        <pc:spChg chg="mod">
          <ac:chgData name="TAN Mei Yi [Harrisdale Senior High School]" userId="f9f029c9-d743-4d60-9f2c-e74bdec1ab07" providerId="ADAL" clId="{E78A49DA-0F89-4615-98B2-17D3D401C507}" dt="2023-06-08T04:00:54.890" v="182" actId="207"/>
          <ac:spMkLst>
            <pc:docMk/>
            <pc:sldMk cId="4271663044" sldId="269"/>
            <ac:spMk id="3" creationId="{996B7CC1-6855-4A2E-BF27-499E8DABB954}"/>
          </ac:spMkLst>
        </pc:spChg>
        <pc:spChg chg="mod">
          <ac:chgData name="TAN Mei Yi [Harrisdale Senior High School]" userId="f9f029c9-d743-4d60-9f2c-e74bdec1ab07" providerId="ADAL" clId="{E78A49DA-0F89-4615-98B2-17D3D401C507}" dt="2023-06-08T03:44:53.728" v="89" actId="207"/>
          <ac:spMkLst>
            <pc:docMk/>
            <pc:sldMk cId="4271663044" sldId="269"/>
            <ac:spMk id="4" creationId="{6AB441A5-4824-4EDF-8162-BDCD56D5E9E4}"/>
          </ac:spMkLst>
        </pc:spChg>
        <pc:spChg chg="mod">
          <ac:chgData name="TAN Mei Yi [Harrisdale Senior High School]" userId="f9f029c9-d743-4d60-9f2c-e74bdec1ab07" providerId="ADAL" clId="{E78A49DA-0F89-4615-98B2-17D3D401C507}" dt="2023-06-08T04:00:50.205" v="180" actId="207"/>
          <ac:spMkLst>
            <pc:docMk/>
            <pc:sldMk cId="4271663044" sldId="269"/>
            <ac:spMk id="5" creationId="{F95040A5-EBBD-40C1-A148-4B4A9991F96E}"/>
          </ac:spMkLst>
        </pc:spChg>
        <pc:spChg chg="mod">
          <ac:chgData name="TAN Mei Yi [Harrisdale Senior High School]" userId="f9f029c9-d743-4d60-9f2c-e74bdec1ab07" providerId="ADAL" clId="{E78A49DA-0F89-4615-98B2-17D3D401C507}" dt="2023-06-08T04:00:54.890" v="182" actId="207"/>
          <ac:spMkLst>
            <pc:docMk/>
            <pc:sldMk cId="4271663044" sldId="269"/>
            <ac:spMk id="8" creationId="{0BB9620B-DF69-4F87-BC3B-57DC411CADEA}"/>
          </ac:spMkLst>
        </pc:spChg>
      </pc:sldChg>
      <pc:sldChg chg="modSp add mod">
        <pc:chgData name="TAN Mei Yi [Harrisdale Senior High School]" userId="f9f029c9-d743-4d60-9f2c-e74bdec1ab07" providerId="ADAL" clId="{E78A49DA-0F89-4615-98B2-17D3D401C507}" dt="2023-06-08T04:01:01.101" v="183" actId="113"/>
        <pc:sldMkLst>
          <pc:docMk/>
          <pc:sldMk cId="3089165907" sldId="270"/>
        </pc:sldMkLst>
        <pc:spChg chg="mod">
          <ac:chgData name="TAN Mei Yi [Harrisdale Senior High School]" userId="f9f029c9-d743-4d60-9f2c-e74bdec1ab07" providerId="ADAL" clId="{E78A49DA-0F89-4615-98B2-17D3D401C507}" dt="2023-06-08T03:44:59.483" v="91" actId="207"/>
          <ac:spMkLst>
            <pc:docMk/>
            <pc:sldMk cId="3089165907" sldId="270"/>
            <ac:spMk id="4" creationId="{6AB441A5-4824-4EDF-8162-BDCD56D5E9E4}"/>
          </ac:spMkLst>
        </pc:spChg>
        <pc:spChg chg="mod">
          <ac:chgData name="TAN Mei Yi [Harrisdale Senior High School]" userId="f9f029c9-d743-4d60-9f2c-e74bdec1ab07" providerId="ADAL" clId="{E78A49DA-0F89-4615-98B2-17D3D401C507}" dt="2023-06-08T04:01:01.101" v="183" actId="113"/>
          <ac:spMkLst>
            <pc:docMk/>
            <pc:sldMk cId="3089165907" sldId="270"/>
            <ac:spMk id="5" creationId="{F95040A5-EBBD-40C1-A148-4B4A9991F96E}"/>
          </ac:spMkLst>
        </pc:spChg>
      </pc:sldChg>
      <pc:sldChg chg="modSp add mod modAnim">
        <pc:chgData name="TAN Mei Yi [Harrisdale Senior High School]" userId="f9f029c9-d743-4d60-9f2c-e74bdec1ab07" providerId="ADAL" clId="{E78A49DA-0F89-4615-98B2-17D3D401C507}" dt="2023-06-09T00:07:48.959" v="189" actId="207"/>
        <pc:sldMkLst>
          <pc:docMk/>
          <pc:sldMk cId="3257440094" sldId="271"/>
        </pc:sldMkLst>
        <pc:spChg chg="mod">
          <ac:chgData name="TAN Mei Yi [Harrisdale Senior High School]" userId="f9f029c9-d743-4d60-9f2c-e74bdec1ab07" providerId="ADAL" clId="{E78A49DA-0F89-4615-98B2-17D3D401C507}" dt="2023-06-08T03:45:04.219" v="93" actId="207"/>
          <ac:spMkLst>
            <pc:docMk/>
            <pc:sldMk cId="3257440094" sldId="271"/>
            <ac:spMk id="4" creationId="{6AB441A5-4824-4EDF-8162-BDCD56D5E9E4}"/>
          </ac:spMkLst>
        </pc:spChg>
        <pc:spChg chg="mod">
          <ac:chgData name="TAN Mei Yi [Harrisdale Senior High School]" userId="f9f029c9-d743-4d60-9f2c-e74bdec1ab07" providerId="ADAL" clId="{E78A49DA-0F89-4615-98B2-17D3D401C507}" dt="2023-06-09T00:06:56.339" v="185" actId="207"/>
          <ac:spMkLst>
            <pc:docMk/>
            <pc:sldMk cId="3257440094" sldId="271"/>
            <ac:spMk id="5" creationId="{F95040A5-EBBD-40C1-A148-4B4A9991F96E}"/>
          </ac:spMkLst>
        </pc:spChg>
        <pc:spChg chg="mod">
          <ac:chgData name="TAN Mei Yi [Harrisdale Senior High School]" userId="f9f029c9-d743-4d60-9f2c-e74bdec1ab07" providerId="ADAL" clId="{E78A49DA-0F89-4615-98B2-17D3D401C507}" dt="2023-06-09T00:07:48.959" v="189" actId="207"/>
          <ac:spMkLst>
            <pc:docMk/>
            <pc:sldMk cId="3257440094" sldId="271"/>
            <ac:spMk id="7" creationId="{90EC2AD0-8DF7-4A3F-989F-7A21AD864E6A}"/>
          </ac:spMkLst>
        </pc:spChg>
      </pc:sldChg>
      <pc:sldChg chg="modSp add mod modAnim">
        <pc:chgData name="TAN Mei Yi [Harrisdale Senior High School]" userId="f9f029c9-d743-4d60-9f2c-e74bdec1ab07" providerId="ADAL" clId="{E78A49DA-0F89-4615-98B2-17D3D401C507}" dt="2023-06-09T00:08:14.269" v="196" actId="207"/>
        <pc:sldMkLst>
          <pc:docMk/>
          <pc:sldMk cId="1719514491" sldId="272"/>
        </pc:sldMkLst>
        <pc:spChg chg="mod">
          <ac:chgData name="TAN Mei Yi [Harrisdale Senior High School]" userId="f9f029c9-d743-4d60-9f2c-e74bdec1ab07" providerId="ADAL" clId="{E78A49DA-0F89-4615-98B2-17D3D401C507}" dt="2023-06-08T03:45:12.442" v="95" actId="207"/>
          <ac:spMkLst>
            <pc:docMk/>
            <pc:sldMk cId="1719514491" sldId="272"/>
            <ac:spMk id="4" creationId="{6AB441A5-4824-4EDF-8162-BDCD56D5E9E4}"/>
          </ac:spMkLst>
        </pc:spChg>
        <pc:spChg chg="mod">
          <ac:chgData name="TAN Mei Yi [Harrisdale Senior High School]" userId="f9f029c9-d743-4d60-9f2c-e74bdec1ab07" providerId="ADAL" clId="{E78A49DA-0F89-4615-98B2-17D3D401C507}" dt="2023-06-09T00:07:58.926" v="191" actId="113"/>
          <ac:spMkLst>
            <pc:docMk/>
            <pc:sldMk cId="1719514491" sldId="272"/>
            <ac:spMk id="5" creationId="{F95040A5-EBBD-40C1-A148-4B4A9991F96E}"/>
          </ac:spMkLst>
        </pc:spChg>
        <pc:spChg chg="mod">
          <ac:chgData name="TAN Mei Yi [Harrisdale Senior High School]" userId="f9f029c9-d743-4d60-9f2c-e74bdec1ab07" providerId="ADAL" clId="{E78A49DA-0F89-4615-98B2-17D3D401C507}" dt="2023-06-09T00:08:14.269" v="196" actId="207"/>
          <ac:spMkLst>
            <pc:docMk/>
            <pc:sldMk cId="1719514491" sldId="272"/>
            <ac:spMk id="7" creationId="{9D4C1DE6-E05F-4983-BD2C-B67A288E9417}"/>
          </ac:spMkLst>
        </pc:spChg>
      </pc:sldChg>
      <pc:sldChg chg="modSp add mod modAnim">
        <pc:chgData name="TAN Mei Yi [Harrisdale Senior High School]" userId="f9f029c9-d743-4d60-9f2c-e74bdec1ab07" providerId="ADAL" clId="{E78A49DA-0F89-4615-98B2-17D3D401C507}" dt="2023-06-09T00:08:44.683" v="202" actId="207"/>
        <pc:sldMkLst>
          <pc:docMk/>
          <pc:sldMk cId="1244387744" sldId="273"/>
        </pc:sldMkLst>
        <pc:spChg chg="mod">
          <ac:chgData name="TAN Mei Yi [Harrisdale Senior High School]" userId="f9f029c9-d743-4d60-9f2c-e74bdec1ab07" providerId="ADAL" clId="{E78A49DA-0F89-4615-98B2-17D3D401C507}" dt="2023-06-08T03:45:18.422" v="97" actId="207"/>
          <ac:spMkLst>
            <pc:docMk/>
            <pc:sldMk cId="1244387744" sldId="273"/>
            <ac:spMk id="4" creationId="{6AB441A5-4824-4EDF-8162-BDCD56D5E9E4}"/>
          </ac:spMkLst>
        </pc:spChg>
        <pc:spChg chg="mod">
          <ac:chgData name="TAN Mei Yi [Harrisdale Senior High School]" userId="f9f029c9-d743-4d60-9f2c-e74bdec1ab07" providerId="ADAL" clId="{E78A49DA-0F89-4615-98B2-17D3D401C507}" dt="2023-06-09T00:08:28.234" v="199" actId="207"/>
          <ac:spMkLst>
            <pc:docMk/>
            <pc:sldMk cId="1244387744" sldId="273"/>
            <ac:spMk id="5" creationId="{F95040A5-EBBD-40C1-A148-4B4A9991F96E}"/>
          </ac:spMkLst>
        </pc:spChg>
        <pc:spChg chg="mod">
          <ac:chgData name="TAN Mei Yi [Harrisdale Senior High School]" userId="f9f029c9-d743-4d60-9f2c-e74bdec1ab07" providerId="ADAL" clId="{E78A49DA-0F89-4615-98B2-17D3D401C507}" dt="2023-06-09T00:08:44.683" v="202" actId="207"/>
          <ac:spMkLst>
            <pc:docMk/>
            <pc:sldMk cId="1244387744" sldId="273"/>
            <ac:spMk id="7" creationId="{C1D23FFB-9F5D-40C2-95B3-8F16038CC34F}"/>
          </ac:spMkLst>
        </pc:spChg>
      </pc:sldChg>
      <pc:sldChg chg="modSp add mod modAnim">
        <pc:chgData name="TAN Mei Yi [Harrisdale Senior High School]" userId="f9f029c9-d743-4d60-9f2c-e74bdec1ab07" providerId="ADAL" clId="{E78A49DA-0F89-4615-98B2-17D3D401C507}" dt="2023-06-09T00:10:15.456" v="207" actId="207"/>
        <pc:sldMkLst>
          <pc:docMk/>
          <pc:sldMk cId="3108480479" sldId="274"/>
        </pc:sldMkLst>
        <pc:spChg chg="mod">
          <ac:chgData name="TAN Mei Yi [Harrisdale Senior High School]" userId="f9f029c9-d743-4d60-9f2c-e74bdec1ab07" providerId="ADAL" clId="{E78A49DA-0F89-4615-98B2-17D3D401C507}" dt="2023-06-08T03:45:24.092" v="99" actId="207"/>
          <ac:spMkLst>
            <pc:docMk/>
            <pc:sldMk cId="3108480479" sldId="274"/>
            <ac:spMk id="4" creationId="{6AB441A5-4824-4EDF-8162-BDCD56D5E9E4}"/>
          </ac:spMkLst>
        </pc:spChg>
        <pc:spChg chg="mod">
          <ac:chgData name="TAN Mei Yi [Harrisdale Senior High School]" userId="f9f029c9-d743-4d60-9f2c-e74bdec1ab07" providerId="ADAL" clId="{E78A49DA-0F89-4615-98B2-17D3D401C507}" dt="2023-06-09T00:09:59.172" v="204" actId="207"/>
          <ac:spMkLst>
            <pc:docMk/>
            <pc:sldMk cId="3108480479" sldId="274"/>
            <ac:spMk id="5" creationId="{F95040A5-EBBD-40C1-A148-4B4A9991F96E}"/>
          </ac:spMkLst>
        </pc:spChg>
        <pc:spChg chg="mod">
          <ac:chgData name="TAN Mei Yi [Harrisdale Senior High School]" userId="f9f029c9-d743-4d60-9f2c-e74bdec1ab07" providerId="ADAL" clId="{E78A49DA-0F89-4615-98B2-17D3D401C507}" dt="2023-06-09T00:10:15.456" v="207" actId="207"/>
          <ac:spMkLst>
            <pc:docMk/>
            <pc:sldMk cId="3108480479" sldId="274"/>
            <ac:spMk id="7" creationId="{5446B562-6961-41EC-B388-75353138F940}"/>
          </ac:spMkLst>
        </pc:spChg>
      </pc:sldChg>
      <pc:sldChg chg="modSp add mod">
        <pc:chgData name="TAN Mei Yi [Harrisdale Senior High School]" userId="f9f029c9-d743-4d60-9f2c-e74bdec1ab07" providerId="ADAL" clId="{E78A49DA-0F89-4615-98B2-17D3D401C507}" dt="2023-06-09T00:10:48.455" v="211" actId="207"/>
        <pc:sldMkLst>
          <pc:docMk/>
          <pc:sldMk cId="2889892468" sldId="275"/>
        </pc:sldMkLst>
        <pc:spChg chg="mod">
          <ac:chgData name="TAN Mei Yi [Harrisdale Senior High School]" userId="f9f029c9-d743-4d60-9f2c-e74bdec1ab07" providerId="ADAL" clId="{E78A49DA-0F89-4615-98B2-17D3D401C507}" dt="2023-06-08T03:45:30.806" v="101" actId="207"/>
          <ac:spMkLst>
            <pc:docMk/>
            <pc:sldMk cId="2889892468" sldId="275"/>
            <ac:spMk id="4" creationId="{6AB441A5-4824-4EDF-8162-BDCD56D5E9E4}"/>
          </ac:spMkLst>
        </pc:spChg>
        <pc:spChg chg="mod">
          <ac:chgData name="TAN Mei Yi [Harrisdale Senior High School]" userId="f9f029c9-d743-4d60-9f2c-e74bdec1ab07" providerId="ADAL" clId="{E78A49DA-0F89-4615-98B2-17D3D401C507}" dt="2023-06-09T00:10:34.925" v="209" actId="207"/>
          <ac:spMkLst>
            <pc:docMk/>
            <pc:sldMk cId="2889892468" sldId="275"/>
            <ac:spMk id="5" creationId="{F95040A5-EBBD-40C1-A148-4B4A9991F96E}"/>
          </ac:spMkLst>
        </pc:spChg>
        <pc:spChg chg="mod">
          <ac:chgData name="TAN Mei Yi [Harrisdale Senior High School]" userId="f9f029c9-d743-4d60-9f2c-e74bdec1ab07" providerId="ADAL" clId="{E78A49DA-0F89-4615-98B2-17D3D401C507}" dt="2023-06-09T00:10:48.455" v="211" actId="207"/>
          <ac:spMkLst>
            <pc:docMk/>
            <pc:sldMk cId="2889892468" sldId="275"/>
            <ac:spMk id="7" creationId="{2E66F5F8-1F0E-4F57-A001-B2E99BDC78E5}"/>
          </ac:spMkLst>
        </pc:spChg>
      </pc:sldChg>
      <pc:sldChg chg="modSp add mod">
        <pc:chgData name="TAN Mei Yi [Harrisdale Senior High School]" userId="f9f029c9-d743-4d60-9f2c-e74bdec1ab07" providerId="ADAL" clId="{E78A49DA-0F89-4615-98B2-17D3D401C507}" dt="2023-06-09T00:12:12.600" v="232" actId="20577"/>
        <pc:sldMkLst>
          <pc:docMk/>
          <pc:sldMk cId="1100606733" sldId="276"/>
        </pc:sldMkLst>
        <pc:spChg chg="mod">
          <ac:chgData name="TAN Mei Yi [Harrisdale Senior High School]" userId="f9f029c9-d743-4d60-9f2c-e74bdec1ab07" providerId="ADAL" clId="{E78A49DA-0F89-4615-98B2-17D3D401C507}" dt="2023-06-08T03:58:55.425" v="151" actId="1076"/>
          <ac:spMkLst>
            <pc:docMk/>
            <pc:sldMk cId="1100606733" sldId="276"/>
            <ac:spMk id="3" creationId="{638B9334-92AA-4F53-9076-FFFB7F045B58}"/>
          </ac:spMkLst>
        </pc:spChg>
        <pc:spChg chg="mod">
          <ac:chgData name="TAN Mei Yi [Harrisdale Senior High School]" userId="f9f029c9-d743-4d60-9f2c-e74bdec1ab07" providerId="ADAL" clId="{E78A49DA-0F89-4615-98B2-17D3D401C507}" dt="2023-06-09T00:12:12.600" v="232" actId="20577"/>
          <ac:spMkLst>
            <pc:docMk/>
            <pc:sldMk cId="1100606733" sldId="276"/>
            <ac:spMk id="4" creationId="{710726AB-01CB-410F-B61C-D35CC8140D65}"/>
          </ac:spMkLst>
        </pc:spChg>
      </pc:sldChg>
      <pc:sldChg chg="modSp add mod modAnim">
        <pc:chgData name="TAN Mei Yi [Harrisdale Senior High School]" userId="f9f029c9-d743-4d60-9f2c-e74bdec1ab07" providerId="ADAL" clId="{E78A49DA-0F89-4615-98B2-17D3D401C507}" dt="2023-06-08T03:49:46.213" v="109" actId="207"/>
        <pc:sldMkLst>
          <pc:docMk/>
          <pc:sldMk cId="3888205515" sldId="277"/>
        </pc:sldMkLst>
        <pc:spChg chg="mod">
          <ac:chgData name="TAN Mei Yi [Harrisdale Senior High School]" userId="f9f029c9-d743-4d60-9f2c-e74bdec1ab07" providerId="ADAL" clId="{E78A49DA-0F89-4615-98B2-17D3D401C507}" dt="2023-06-08T03:49:28.257" v="104" actId="207"/>
          <ac:spMkLst>
            <pc:docMk/>
            <pc:sldMk cId="3888205515" sldId="277"/>
            <ac:spMk id="3" creationId="{638B9334-92AA-4F53-9076-FFFB7F045B58}"/>
          </ac:spMkLst>
        </pc:spChg>
        <pc:spChg chg="mod">
          <ac:chgData name="TAN Mei Yi [Harrisdale Senior High School]" userId="f9f029c9-d743-4d60-9f2c-e74bdec1ab07" providerId="ADAL" clId="{E78A49DA-0F89-4615-98B2-17D3D401C507}" dt="2023-06-08T03:43:34.690" v="67" actId="20577"/>
          <ac:spMkLst>
            <pc:docMk/>
            <pc:sldMk cId="3888205515" sldId="277"/>
            <ac:spMk id="4" creationId="{710726AB-01CB-410F-B61C-D35CC8140D65}"/>
          </ac:spMkLst>
        </pc:spChg>
        <pc:spChg chg="mod">
          <ac:chgData name="TAN Mei Yi [Harrisdale Senior High School]" userId="f9f029c9-d743-4d60-9f2c-e74bdec1ab07" providerId="ADAL" clId="{E78A49DA-0F89-4615-98B2-17D3D401C507}" dt="2023-06-08T03:49:46.213" v="109" actId="207"/>
          <ac:spMkLst>
            <pc:docMk/>
            <pc:sldMk cId="3888205515" sldId="277"/>
            <ac:spMk id="5" creationId="{26B554D9-05DD-417B-9407-81051A00F761}"/>
          </ac:spMkLst>
        </pc:spChg>
      </pc:sldChg>
      <pc:sldChg chg="addSp delSp modSp add mod">
        <pc:chgData name="TAN Mei Yi [Harrisdale Senior High School]" userId="f9f029c9-d743-4d60-9f2c-e74bdec1ab07" providerId="ADAL" clId="{E78A49DA-0F89-4615-98B2-17D3D401C507}" dt="2023-06-08T03:56:23.335" v="119" actId="20577"/>
        <pc:sldMkLst>
          <pc:docMk/>
          <pc:sldMk cId="4144608570" sldId="278"/>
        </pc:sldMkLst>
        <pc:spChg chg="add mod">
          <ac:chgData name="TAN Mei Yi [Harrisdale Senior High School]" userId="f9f029c9-d743-4d60-9f2c-e74bdec1ab07" providerId="ADAL" clId="{E78A49DA-0F89-4615-98B2-17D3D401C507}" dt="2023-06-08T03:43:39.171" v="69"/>
          <ac:spMkLst>
            <pc:docMk/>
            <pc:sldMk cId="4144608570" sldId="278"/>
            <ac:spMk id="2" creationId="{AB3ED60D-D153-8D9B-C6E4-2597DAFEC62A}"/>
          </ac:spMkLst>
        </pc:spChg>
        <pc:spChg chg="mod">
          <ac:chgData name="TAN Mei Yi [Harrisdale Senior High School]" userId="f9f029c9-d743-4d60-9f2c-e74bdec1ab07" providerId="ADAL" clId="{E78A49DA-0F89-4615-98B2-17D3D401C507}" dt="2023-06-08T03:56:23.335" v="119" actId="20577"/>
          <ac:spMkLst>
            <pc:docMk/>
            <pc:sldMk cId="4144608570" sldId="278"/>
            <ac:spMk id="3" creationId="{638B9334-92AA-4F53-9076-FFFB7F045B58}"/>
          </ac:spMkLst>
        </pc:spChg>
        <pc:spChg chg="del">
          <ac:chgData name="TAN Mei Yi [Harrisdale Senior High School]" userId="f9f029c9-d743-4d60-9f2c-e74bdec1ab07" providerId="ADAL" clId="{E78A49DA-0F89-4615-98B2-17D3D401C507}" dt="2023-06-08T03:43:38.979" v="68" actId="478"/>
          <ac:spMkLst>
            <pc:docMk/>
            <pc:sldMk cId="4144608570" sldId="278"/>
            <ac:spMk id="4" creationId="{710726AB-01CB-410F-B61C-D35CC8140D65}"/>
          </ac:spMkLst>
        </pc:spChg>
      </pc:sldChg>
      <pc:sldChg chg="modSp add mod modAnim">
        <pc:chgData name="TAN Mei Yi [Harrisdale Senior High School]" userId="f9f029c9-d743-4d60-9f2c-e74bdec1ab07" providerId="ADAL" clId="{E78A49DA-0F89-4615-98B2-17D3D401C507}" dt="2023-06-08T03:59:22.767" v="159" actId="207"/>
        <pc:sldMkLst>
          <pc:docMk/>
          <pc:sldMk cId="248822112" sldId="279"/>
        </pc:sldMkLst>
        <pc:spChg chg="mod">
          <ac:chgData name="TAN Mei Yi [Harrisdale Senior High School]" userId="f9f029c9-d743-4d60-9f2c-e74bdec1ab07" providerId="ADAL" clId="{E78A49DA-0F89-4615-98B2-17D3D401C507}" dt="2023-06-08T03:59:06.771" v="153" actId="207"/>
          <ac:spMkLst>
            <pc:docMk/>
            <pc:sldMk cId="248822112" sldId="279"/>
            <ac:spMk id="3" creationId="{638B9334-92AA-4F53-9076-FFFB7F045B58}"/>
          </ac:spMkLst>
        </pc:spChg>
        <pc:spChg chg="mod">
          <ac:chgData name="TAN Mei Yi [Harrisdale Senior High School]" userId="f9f029c9-d743-4d60-9f2c-e74bdec1ab07" providerId="ADAL" clId="{E78A49DA-0F89-4615-98B2-17D3D401C507}" dt="2023-06-08T03:44:08.049" v="81" actId="20577"/>
          <ac:spMkLst>
            <pc:docMk/>
            <pc:sldMk cId="248822112" sldId="279"/>
            <ac:spMk id="4" creationId="{710726AB-01CB-410F-B61C-D35CC8140D65}"/>
          </ac:spMkLst>
        </pc:spChg>
        <pc:spChg chg="mod">
          <ac:chgData name="TAN Mei Yi [Harrisdale Senior High School]" userId="f9f029c9-d743-4d60-9f2c-e74bdec1ab07" providerId="ADAL" clId="{E78A49DA-0F89-4615-98B2-17D3D401C507}" dt="2023-06-08T03:59:22.767" v="159" actId="207"/>
          <ac:spMkLst>
            <pc:docMk/>
            <pc:sldMk cId="248822112" sldId="279"/>
            <ac:spMk id="5" creationId="{71CEE5AD-176B-417B-AFFB-FA1D7A5A4C30}"/>
          </ac:spMkLst>
        </pc:spChg>
      </pc:sldChg>
      <pc:sldChg chg="modSp add mod modAnim">
        <pc:chgData name="TAN Mei Yi [Harrisdale Senior High School]" userId="f9f029c9-d743-4d60-9f2c-e74bdec1ab07" providerId="ADAL" clId="{E78A49DA-0F89-4615-98B2-17D3D401C507}" dt="2023-06-08T03:59:50.416" v="167" actId="1076"/>
        <pc:sldMkLst>
          <pc:docMk/>
          <pc:sldMk cId="1354144740" sldId="280"/>
        </pc:sldMkLst>
        <pc:spChg chg="mod">
          <ac:chgData name="TAN Mei Yi [Harrisdale Senior High School]" userId="f9f029c9-d743-4d60-9f2c-e74bdec1ab07" providerId="ADAL" clId="{E78A49DA-0F89-4615-98B2-17D3D401C507}" dt="2023-06-08T03:59:33.451" v="161" actId="207"/>
          <ac:spMkLst>
            <pc:docMk/>
            <pc:sldMk cId="1354144740" sldId="280"/>
            <ac:spMk id="3" creationId="{638B9334-92AA-4F53-9076-FFFB7F045B58}"/>
          </ac:spMkLst>
        </pc:spChg>
        <pc:spChg chg="mod">
          <ac:chgData name="TAN Mei Yi [Harrisdale Senior High School]" userId="f9f029c9-d743-4d60-9f2c-e74bdec1ab07" providerId="ADAL" clId="{E78A49DA-0F89-4615-98B2-17D3D401C507}" dt="2023-06-08T03:44:35.097" v="83" actId="207"/>
          <ac:spMkLst>
            <pc:docMk/>
            <pc:sldMk cId="1354144740" sldId="280"/>
            <ac:spMk id="4" creationId="{710726AB-01CB-410F-B61C-D35CC8140D65}"/>
          </ac:spMkLst>
        </pc:spChg>
        <pc:spChg chg="mod">
          <ac:chgData name="TAN Mei Yi [Harrisdale Senior High School]" userId="f9f029c9-d743-4d60-9f2c-e74bdec1ab07" providerId="ADAL" clId="{E78A49DA-0F89-4615-98B2-17D3D401C507}" dt="2023-06-08T03:59:50.416" v="167" actId="1076"/>
          <ac:spMkLst>
            <pc:docMk/>
            <pc:sldMk cId="1354144740" sldId="280"/>
            <ac:spMk id="5" creationId="{90738C51-5A58-4787-9A39-6E49D9F58D4D}"/>
          </ac:spMkLst>
        </pc:spChg>
      </pc:sldChg>
      <pc:sldChg chg="modSp add mod modAnim">
        <pc:chgData name="TAN Mei Yi [Harrisdale Senior High School]" userId="f9f029c9-d743-4d60-9f2c-e74bdec1ab07" providerId="ADAL" clId="{E78A49DA-0F89-4615-98B2-17D3D401C507}" dt="2023-06-08T04:00:23.022" v="175" actId="1076"/>
        <pc:sldMkLst>
          <pc:docMk/>
          <pc:sldMk cId="3996385537" sldId="282"/>
        </pc:sldMkLst>
        <pc:spChg chg="mod">
          <ac:chgData name="TAN Mei Yi [Harrisdale Senior High School]" userId="f9f029c9-d743-4d60-9f2c-e74bdec1ab07" providerId="ADAL" clId="{E78A49DA-0F89-4615-98B2-17D3D401C507}" dt="2023-06-08T04:00:02.160" v="169" actId="207"/>
          <ac:spMkLst>
            <pc:docMk/>
            <pc:sldMk cId="3996385537" sldId="282"/>
            <ac:spMk id="3" creationId="{638B9334-92AA-4F53-9076-FFFB7F045B58}"/>
          </ac:spMkLst>
        </pc:spChg>
        <pc:spChg chg="mod">
          <ac:chgData name="TAN Mei Yi [Harrisdale Senior High School]" userId="f9f029c9-d743-4d60-9f2c-e74bdec1ab07" providerId="ADAL" clId="{E78A49DA-0F89-4615-98B2-17D3D401C507}" dt="2023-06-08T03:44:40.689" v="85" actId="207"/>
          <ac:spMkLst>
            <pc:docMk/>
            <pc:sldMk cId="3996385537" sldId="282"/>
            <ac:spMk id="4" creationId="{710726AB-01CB-410F-B61C-D35CC8140D65}"/>
          </ac:spMkLst>
        </pc:spChg>
        <pc:spChg chg="mod">
          <ac:chgData name="TAN Mei Yi [Harrisdale Senior High School]" userId="f9f029c9-d743-4d60-9f2c-e74bdec1ab07" providerId="ADAL" clId="{E78A49DA-0F89-4615-98B2-17D3D401C507}" dt="2023-06-08T04:00:23.022" v="175" actId="1076"/>
          <ac:spMkLst>
            <pc:docMk/>
            <pc:sldMk cId="3996385537" sldId="282"/>
            <ac:spMk id="5" creationId="{E1B5D765-4495-4EAE-81BA-F68222C3A486}"/>
          </ac:spMkLst>
        </pc:spChg>
      </pc:sldChg>
      <pc:sldChg chg="addSp delSp modSp add mod modAnim">
        <pc:chgData name="TAN Mei Yi [Harrisdale Senior High School]" userId="f9f029c9-d743-4d60-9f2c-e74bdec1ab07" providerId="ADAL" clId="{E78A49DA-0F89-4615-98B2-17D3D401C507}" dt="2023-06-08T03:56:34.370" v="120" actId="207"/>
        <pc:sldMkLst>
          <pc:docMk/>
          <pc:sldMk cId="3777607284" sldId="283"/>
        </pc:sldMkLst>
        <pc:spChg chg="add mod">
          <ac:chgData name="TAN Mei Yi [Harrisdale Senior High School]" userId="f9f029c9-d743-4d60-9f2c-e74bdec1ab07" providerId="ADAL" clId="{E78A49DA-0F89-4615-98B2-17D3D401C507}" dt="2023-06-08T03:43:41.853" v="71"/>
          <ac:spMkLst>
            <pc:docMk/>
            <pc:sldMk cId="3777607284" sldId="283"/>
            <ac:spMk id="2" creationId="{7B9933D2-A2B8-0C0F-DAE5-3826662E3E6B}"/>
          </ac:spMkLst>
        </pc:spChg>
        <pc:spChg chg="mod">
          <ac:chgData name="TAN Mei Yi [Harrisdale Senior High School]" userId="f9f029c9-d743-4d60-9f2c-e74bdec1ab07" providerId="ADAL" clId="{E78A49DA-0F89-4615-98B2-17D3D401C507}" dt="2023-06-08T03:56:06.179" v="112" actId="207"/>
          <ac:spMkLst>
            <pc:docMk/>
            <pc:sldMk cId="3777607284" sldId="283"/>
            <ac:spMk id="3" creationId="{638B9334-92AA-4F53-9076-FFFB7F045B58}"/>
          </ac:spMkLst>
        </pc:spChg>
        <pc:spChg chg="del">
          <ac:chgData name="TAN Mei Yi [Harrisdale Senior High School]" userId="f9f029c9-d743-4d60-9f2c-e74bdec1ab07" providerId="ADAL" clId="{E78A49DA-0F89-4615-98B2-17D3D401C507}" dt="2023-06-08T03:43:41.726" v="70" actId="478"/>
          <ac:spMkLst>
            <pc:docMk/>
            <pc:sldMk cId="3777607284" sldId="283"/>
            <ac:spMk id="4" creationId="{710726AB-01CB-410F-B61C-D35CC8140D65}"/>
          </ac:spMkLst>
        </pc:spChg>
        <pc:spChg chg="mod">
          <ac:chgData name="TAN Mei Yi [Harrisdale Senior High School]" userId="f9f029c9-d743-4d60-9f2c-e74bdec1ab07" providerId="ADAL" clId="{E78A49DA-0F89-4615-98B2-17D3D401C507}" dt="2023-06-08T03:56:34.370" v="120" actId="207"/>
          <ac:spMkLst>
            <pc:docMk/>
            <pc:sldMk cId="3777607284" sldId="283"/>
            <ac:spMk id="5" creationId="{05A62DFA-01FE-4B23-A27C-E22C7FE9EC6E}"/>
          </ac:spMkLst>
        </pc:spChg>
      </pc:sldChg>
      <pc:sldChg chg="addSp delSp modSp add mod modAnim">
        <pc:chgData name="TAN Mei Yi [Harrisdale Senior High School]" userId="f9f029c9-d743-4d60-9f2c-e74bdec1ab07" providerId="ADAL" clId="{E78A49DA-0F89-4615-98B2-17D3D401C507}" dt="2023-06-08T03:58:14.898" v="147" actId="1076"/>
        <pc:sldMkLst>
          <pc:docMk/>
          <pc:sldMk cId="4231162823" sldId="284"/>
        </pc:sldMkLst>
        <pc:spChg chg="add del mod">
          <ac:chgData name="TAN Mei Yi [Harrisdale Senior High School]" userId="f9f029c9-d743-4d60-9f2c-e74bdec1ab07" providerId="ADAL" clId="{E78A49DA-0F89-4615-98B2-17D3D401C507}" dt="2023-06-08T03:43:49.274" v="74"/>
          <ac:spMkLst>
            <pc:docMk/>
            <pc:sldMk cId="4231162823" sldId="284"/>
            <ac:spMk id="2" creationId="{0DE96AF8-A90F-B612-6026-09980CFFC3B3}"/>
          </ac:spMkLst>
        </pc:spChg>
        <pc:spChg chg="mod">
          <ac:chgData name="TAN Mei Yi [Harrisdale Senior High School]" userId="f9f029c9-d743-4d60-9f2c-e74bdec1ab07" providerId="ADAL" clId="{E78A49DA-0F89-4615-98B2-17D3D401C507}" dt="2023-06-08T03:57:43.566" v="130" actId="20577"/>
          <ac:spMkLst>
            <pc:docMk/>
            <pc:sldMk cId="4231162823" sldId="284"/>
            <ac:spMk id="3" creationId="{638B9334-92AA-4F53-9076-FFFB7F045B58}"/>
          </ac:spMkLst>
        </pc:spChg>
        <pc:spChg chg="add del">
          <ac:chgData name="TAN Mei Yi [Harrisdale Senior High School]" userId="f9f029c9-d743-4d60-9f2c-e74bdec1ab07" providerId="ADAL" clId="{E78A49DA-0F89-4615-98B2-17D3D401C507}" dt="2023-06-08T03:43:52.540" v="76" actId="478"/>
          <ac:spMkLst>
            <pc:docMk/>
            <pc:sldMk cId="4231162823" sldId="284"/>
            <ac:spMk id="4" creationId="{710726AB-01CB-410F-B61C-D35CC8140D65}"/>
          </ac:spMkLst>
        </pc:spChg>
        <pc:spChg chg="mod">
          <ac:chgData name="TAN Mei Yi [Harrisdale Senior High School]" userId="f9f029c9-d743-4d60-9f2c-e74bdec1ab07" providerId="ADAL" clId="{E78A49DA-0F89-4615-98B2-17D3D401C507}" dt="2023-06-08T03:58:14.898" v="147" actId="1076"/>
          <ac:spMkLst>
            <pc:docMk/>
            <pc:sldMk cId="4231162823" sldId="284"/>
            <ac:spMk id="5" creationId="{E05CBD8F-1D26-4765-A47F-932BE9AFB11E}"/>
          </ac:spMkLst>
        </pc:spChg>
        <pc:spChg chg="add mod">
          <ac:chgData name="TAN Mei Yi [Harrisdale Senior High School]" userId="f9f029c9-d743-4d60-9f2c-e74bdec1ab07" providerId="ADAL" clId="{E78A49DA-0F89-4615-98B2-17D3D401C507}" dt="2023-06-08T03:43:52.764" v="77"/>
          <ac:spMkLst>
            <pc:docMk/>
            <pc:sldMk cId="4231162823" sldId="284"/>
            <ac:spMk id="6" creationId="{4C8AA276-38C2-C9CF-EC20-C3A390600C19}"/>
          </ac:spMkLst>
        </pc:spChg>
      </pc:sldChg>
      <pc:sldChg chg="modSp mod">
        <pc:chgData name="TAN Mei Yi [Harrisdale Senior High School]" userId="f9f029c9-d743-4d60-9f2c-e74bdec1ab07" providerId="ADAL" clId="{E78A49DA-0F89-4615-98B2-17D3D401C507}" dt="2023-06-09T00:10:57.113" v="213" actId="20577"/>
        <pc:sldMkLst>
          <pc:docMk/>
          <pc:sldMk cId="3000480193" sldId="288"/>
        </pc:sldMkLst>
        <pc:spChg chg="mod">
          <ac:chgData name="TAN Mei Yi [Harrisdale Senior High School]" userId="f9f029c9-d743-4d60-9f2c-e74bdec1ab07" providerId="ADAL" clId="{E78A49DA-0F89-4615-98B2-17D3D401C507}" dt="2023-06-09T00:10:57.113" v="213" actId="20577"/>
          <ac:spMkLst>
            <pc:docMk/>
            <pc:sldMk cId="3000480193" sldId="288"/>
            <ac:spMk id="5" creationId="{00000000-0000-0000-0000-000000000000}"/>
          </ac:spMkLst>
        </pc:spChg>
      </pc:sldChg>
      <pc:sldChg chg="modSp mod">
        <pc:chgData name="TAN Mei Yi [Harrisdale Senior High School]" userId="f9f029c9-d743-4d60-9f2c-e74bdec1ab07" providerId="ADAL" clId="{E78A49DA-0F89-4615-98B2-17D3D401C507}" dt="2023-06-08T03:41:51.719" v="43" actId="20577"/>
        <pc:sldMkLst>
          <pc:docMk/>
          <pc:sldMk cId="2226349418" sldId="292"/>
        </pc:sldMkLst>
        <pc:spChg chg="mod">
          <ac:chgData name="TAN Mei Yi [Harrisdale Senior High School]" userId="f9f029c9-d743-4d60-9f2c-e74bdec1ab07" providerId="ADAL" clId="{E78A49DA-0F89-4615-98B2-17D3D401C507}" dt="2023-06-06T23:28:52.528" v="4"/>
          <ac:spMkLst>
            <pc:docMk/>
            <pc:sldMk cId="2226349418" sldId="292"/>
            <ac:spMk id="21" creationId="{8E7845BC-DC72-44E1-BABF-6AFB4DC3022D}"/>
          </ac:spMkLst>
        </pc:spChg>
        <pc:spChg chg="mod">
          <ac:chgData name="TAN Mei Yi [Harrisdale Senior High School]" userId="f9f029c9-d743-4d60-9f2c-e74bdec1ab07" providerId="ADAL" clId="{E78A49DA-0F89-4615-98B2-17D3D401C507}" dt="2023-06-08T03:41:51.719" v="43" actId="20577"/>
          <ac:spMkLst>
            <pc:docMk/>
            <pc:sldMk cId="2226349418" sldId="292"/>
            <ac:spMk id="22" creationId="{046BE2BE-401B-43B6-9F59-E6AE635E14BD}"/>
          </ac:spMkLst>
        </pc:spChg>
      </pc:sldChg>
      <pc:sldChg chg="del">
        <pc:chgData name="TAN Mei Yi [Harrisdale Senior High School]" userId="f9f029c9-d743-4d60-9f2c-e74bdec1ab07" providerId="ADAL" clId="{E78A49DA-0F89-4615-98B2-17D3D401C507}" dt="2023-06-08T03:45:37.683" v="102" actId="47"/>
        <pc:sldMkLst>
          <pc:docMk/>
          <pc:sldMk cId="3818166448" sldId="294"/>
        </pc:sldMkLst>
      </pc:sldChg>
      <pc:sldChg chg="del">
        <pc:chgData name="TAN Mei Yi [Harrisdale Senior High School]" userId="f9f029c9-d743-4d60-9f2c-e74bdec1ab07" providerId="ADAL" clId="{E78A49DA-0F89-4615-98B2-17D3D401C507}" dt="2023-06-08T03:45:37.683" v="102" actId="47"/>
        <pc:sldMkLst>
          <pc:docMk/>
          <pc:sldMk cId="174103533" sldId="296"/>
        </pc:sldMkLst>
      </pc:sldChg>
      <pc:sldChg chg="del">
        <pc:chgData name="TAN Mei Yi [Harrisdale Senior High School]" userId="f9f029c9-d743-4d60-9f2c-e74bdec1ab07" providerId="ADAL" clId="{E78A49DA-0F89-4615-98B2-17D3D401C507}" dt="2023-06-08T03:45:37.683" v="102" actId="47"/>
        <pc:sldMkLst>
          <pc:docMk/>
          <pc:sldMk cId="210235844" sldId="297"/>
        </pc:sldMkLst>
      </pc:sldChg>
      <pc:sldChg chg="del">
        <pc:chgData name="TAN Mei Yi [Harrisdale Senior High School]" userId="f9f029c9-d743-4d60-9f2c-e74bdec1ab07" providerId="ADAL" clId="{E78A49DA-0F89-4615-98B2-17D3D401C507}" dt="2023-06-08T03:45:37.683" v="102" actId="47"/>
        <pc:sldMkLst>
          <pc:docMk/>
          <pc:sldMk cId="524679162" sldId="298"/>
        </pc:sldMkLst>
      </pc:sldChg>
      <pc:sldChg chg="del">
        <pc:chgData name="TAN Mei Yi [Harrisdale Senior High School]" userId="f9f029c9-d743-4d60-9f2c-e74bdec1ab07" providerId="ADAL" clId="{E78A49DA-0F89-4615-98B2-17D3D401C507}" dt="2023-06-08T03:45:37.683" v="102" actId="47"/>
        <pc:sldMkLst>
          <pc:docMk/>
          <pc:sldMk cId="303368718" sldId="300"/>
        </pc:sldMkLst>
      </pc:sldChg>
      <pc:sldChg chg="del">
        <pc:chgData name="TAN Mei Yi [Harrisdale Senior High School]" userId="f9f029c9-d743-4d60-9f2c-e74bdec1ab07" providerId="ADAL" clId="{E78A49DA-0F89-4615-98B2-17D3D401C507}" dt="2023-06-08T03:45:37.683" v="102" actId="47"/>
        <pc:sldMkLst>
          <pc:docMk/>
          <pc:sldMk cId="960182714" sldId="301"/>
        </pc:sldMkLst>
      </pc:sldChg>
      <pc:sldChg chg="del">
        <pc:chgData name="TAN Mei Yi [Harrisdale Senior High School]" userId="f9f029c9-d743-4d60-9f2c-e74bdec1ab07" providerId="ADAL" clId="{E78A49DA-0F89-4615-98B2-17D3D401C507}" dt="2023-06-08T03:45:37.683" v="102" actId="47"/>
        <pc:sldMkLst>
          <pc:docMk/>
          <pc:sldMk cId="479273064" sldId="335"/>
        </pc:sldMkLst>
      </pc:sldChg>
      <pc:sldChg chg="del">
        <pc:chgData name="TAN Mei Yi [Harrisdale Senior High School]" userId="f9f029c9-d743-4d60-9f2c-e74bdec1ab07" providerId="ADAL" clId="{E78A49DA-0F89-4615-98B2-17D3D401C507}" dt="2023-06-08T03:45:37.683" v="102" actId="47"/>
        <pc:sldMkLst>
          <pc:docMk/>
          <pc:sldMk cId="4011900591" sldId="336"/>
        </pc:sldMkLst>
      </pc:sldChg>
    </pc:docChg>
  </pc:docChgLst>
  <pc:docChgLst>
    <pc:chgData name="TAN Mei Yi [Harrisdale Senior High School]" userId="f9f029c9-d743-4d60-9f2c-e74bdec1ab07" providerId="ADAL" clId="{16199922-FE21-4959-A0B6-BD9A9625BC07}"/>
    <pc:docChg chg="custSel addSld delSld modSld">
      <pc:chgData name="TAN Mei Yi [Harrisdale Senior High School]" userId="f9f029c9-d743-4d60-9f2c-e74bdec1ab07" providerId="ADAL" clId="{16199922-FE21-4959-A0B6-BD9A9625BC07}" dt="2023-06-29T00:47:25.595" v="657"/>
      <pc:docMkLst>
        <pc:docMk/>
      </pc:docMkLst>
      <pc:sldChg chg="addSp delSp modSp add mod delAnim modAnim">
        <pc:chgData name="TAN Mei Yi [Harrisdale Senior High School]" userId="f9f029c9-d743-4d60-9f2c-e74bdec1ab07" providerId="ADAL" clId="{16199922-FE21-4959-A0B6-BD9A9625BC07}" dt="2023-06-26T02:03:44.111" v="604" actId="1076"/>
        <pc:sldMkLst>
          <pc:docMk/>
          <pc:sldMk cId="3478791116" sldId="259"/>
        </pc:sldMkLst>
        <pc:spChg chg="add mod">
          <ac:chgData name="TAN Mei Yi [Harrisdale Senior High School]" userId="f9f029c9-d743-4d60-9f2c-e74bdec1ab07" providerId="ADAL" clId="{16199922-FE21-4959-A0B6-BD9A9625BC07}" dt="2023-06-26T01:58:13.262" v="456"/>
          <ac:spMkLst>
            <pc:docMk/>
            <pc:sldMk cId="3478791116" sldId="259"/>
            <ac:spMk id="2" creationId="{CB8E2933-DD4B-1A63-BF25-6CDF6EB7E55B}"/>
          </ac:spMkLst>
        </pc:spChg>
        <pc:spChg chg="add mod">
          <ac:chgData name="TAN Mei Yi [Harrisdale Senior High School]" userId="f9f029c9-d743-4d60-9f2c-e74bdec1ab07" providerId="ADAL" clId="{16199922-FE21-4959-A0B6-BD9A9625BC07}" dt="2023-06-26T02:03:27.943" v="601" actId="1076"/>
          <ac:spMkLst>
            <pc:docMk/>
            <pc:sldMk cId="3478791116" sldId="259"/>
            <ac:spMk id="3" creationId="{71953FFC-D3C2-D32C-5A58-90D8CC547DAC}"/>
          </ac:spMkLst>
        </pc:spChg>
        <pc:spChg chg="add mod">
          <ac:chgData name="TAN Mei Yi [Harrisdale Senior High School]" userId="f9f029c9-d743-4d60-9f2c-e74bdec1ab07" providerId="ADAL" clId="{16199922-FE21-4959-A0B6-BD9A9625BC07}" dt="2023-06-26T02:03:27.943" v="601" actId="1076"/>
          <ac:spMkLst>
            <pc:docMk/>
            <pc:sldMk cId="3478791116" sldId="259"/>
            <ac:spMk id="4" creationId="{26241A8F-3EE2-F478-A496-6E4A6BB7F02A}"/>
          </ac:spMkLst>
        </pc:spChg>
        <pc:spChg chg="add mod">
          <ac:chgData name="TAN Mei Yi [Harrisdale Senior High School]" userId="f9f029c9-d743-4d60-9f2c-e74bdec1ab07" providerId="ADAL" clId="{16199922-FE21-4959-A0B6-BD9A9625BC07}" dt="2023-06-26T02:03:27.943" v="601" actId="1076"/>
          <ac:spMkLst>
            <pc:docMk/>
            <pc:sldMk cId="3478791116" sldId="259"/>
            <ac:spMk id="6" creationId="{E82CD5C2-67DE-7168-DD91-6BE68CBFB0DB}"/>
          </ac:spMkLst>
        </pc:spChg>
        <pc:spChg chg="del">
          <ac:chgData name="TAN Mei Yi [Harrisdale Senior High School]" userId="f9f029c9-d743-4d60-9f2c-e74bdec1ab07" providerId="ADAL" clId="{16199922-FE21-4959-A0B6-BD9A9625BC07}" dt="2023-06-26T01:58:07.127" v="455" actId="478"/>
          <ac:spMkLst>
            <pc:docMk/>
            <pc:sldMk cId="3478791116" sldId="259"/>
            <ac:spMk id="8" creationId="{6739CE50-1663-4769-8B92-11312BCE5596}"/>
          </ac:spMkLst>
        </pc:spChg>
        <pc:spChg chg="add mod">
          <ac:chgData name="TAN Mei Yi [Harrisdale Senior High School]" userId="f9f029c9-d743-4d60-9f2c-e74bdec1ab07" providerId="ADAL" clId="{16199922-FE21-4959-A0B6-BD9A9625BC07}" dt="2023-06-26T02:03:31.277" v="602" actId="1076"/>
          <ac:spMkLst>
            <pc:docMk/>
            <pc:sldMk cId="3478791116" sldId="259"/>
            <ac:spMk id="9" creationId="{F21E2010-8EA4-BEE0-D037-F1BFCF66959C}"/>
          </ac:spMkLst>
        </pc:spChg>
        <pc:spChg chg="add mod">
          <ac:chgData name="TAN Mei Yi [Harrisdale Senior High School]" userId="f9f029c9-d743-4d60-9f2c-e74bdec1ab07" providerId="ADAL" clId="{16199922-FE21-4959-A0B6-BD9A9625BC07}" dt="2023-06-26T02:03:31.277" v="602" actId="1076"/>
          <ac:spMkLst>
            <pc:docMk/>
            <pc:sldMk cId="3478791116" sldId="259"/>
            <ac:spMk id="10" creationId="{B4370B5F-A54D-AE90-AC44-5D82FAA75B40}"/>
          </ac:spMkLst>
        </pc:spChg>
        <pc:spChg chg="add mod">
          <ac:chgData name="TAN Mei Yi [Harrisdale Senior High School]" userId="f9f029c9-d743-4d60-9f2c-e74bdec1ab07" providerId="ADAL" clId="{16199922-FE21-4959-A0B6-BD9A9625BC07}" dt="2023-06-26T02:03:44.111" v="604" actId="1076"/>
          <ac:spMkLst>
            <pc:docMk/>
            <pc:sldMk cId="3478791116" sldId="259"/>
            <ac:spMk id="11" creationId="{AE63BB47-12E5-7484-F6A7-CD6DFA78349C}"/>
          </ac:spMkLst>
        </pc:spChg>
        <pc:spChg chg="add mod">
          <ac:chgData name="TAN Mei Yi [Harrisdale Senior High School]" userId="f9f029c9-d743-4d60-9f2c-e74bdec1ab07" providerId="ADAL" clId="{16199922-FE21-4959-A0B6-BD9A9625BC07}" dt="2023-06-26T02:03:44.111" v="604" actId="1076"/>
          <ac:spMkLst>
            <pc:docMk/>
            <pc:sldMk cId="3478791116" sldId="259"/>
            <ac:spMk id="12" creationId="{F7801F51-96A7-680E-6419-1A04E2480BA5}"/>
          </ac:spMkLst>
        </pc:spChg>
        <pc:spChg chg="add mod">
          <ac:chgData name="TAN Mei Yi [Harrisdale Senior High School]" userId="f9f029c9-d743-4d60-9f2c-e74bdec1ab07" providerId="ADAL" clId="{16199922-FE21-4959-A0B6-BD9A9625BC07}" dt="2023-06-26T02:03:44.111" v="604" actId="1076"/>
          <ac:spMkLst>
            <pc:docMk/>
            <pc:sldMk cId="3478791116" sldId="259"/>
            <ac:spMk id="13" creationId="{F63A99CF-3E54-1C2A-CAC9-8420ABBBFE4E}"/>
          </ac:spMkLst>
        </pc:spChg>
        <pc:spChg chg="add mod">
          <ac:chgData name="TAN Mei Yi [Harrisdale Senior High School]" userId="f9f029c9-d743-4d60-9f2c-e74bdec1ab07" providerId="ADAL" clId="{16199922-FE21-4959-A0B6-BD9A9625BC07}" dt="2023-06-26T02:03:44.111" v="604" actId="1076"/>
          <ac:spMkLst>
            <pc:docMk/>
            <pc:sldMk cId="3478791116" sldId="259"/>
            <ac:spMk id="14" creationId="{10DCA1EA-7C6C-EE7C-4AB5-FECC4071E553}"/>
          </ac:spMkLst>
        </pc:spChg>
        <pc:spChg chg="add mod">
          <ac:chgData name="TAN Mei Yi [Harrisdale Senior High School]" userId="f9f029c9-d743-4d60-9f2c-e74bdec1ab07" providerId="ADAL" clId="{16199922-FE21-4959-A0B6-BD9A9625BC07}" dt="2023-06-26T02:03:44.111" v="604" actId="1076"/>
          <ac:spMkLst>
            <pc:docMk/>
            <pc:sldMk cId="3478791116" sldId="259"/>
            <ac:spMk id="15" creationId="{665DEEB1-6C7C-2619-25DA-F7B422109D27}"/>
          </ac:spMkLst>
        </pc:spChg>
        <pc:spChg chg="mod">
          <ac:chgData name="TAN Mei Yi [Harrisdale Senior High School]" userId="f9f029c9-d743-4d60-9f2c-e74bdec1ab07" providerId="ADAL" clId="{16199922-FE21-4959-A0B6-BD9A9625BC07}" dt="2023-06-26T01:57:51.659" v="444" actId="20577"/>
          <ac:spMkLst>
            <pc:docMk/>
            <pc:sldMk cId="3478791116" sldId="259"/>
            <ac:spMk id="16" creationId="{F89B0725-2294-BB9A-124C-C1FAA23B981F}"/>
          </ac:spMkLst>
        </pc:spChg>
        <pc:spChg chg="mod">
          <ac:chgData name="TAN Mei Yi [Harrisdale Senior High School]" userId="f9f029c9-d743-4d60-9f2c-e74bdec1ab07" providerId="ADAL" clId="{16199922-FE21-4959-A0B6-BD9A9625BC07}" dt="2023-06-26T01:57:58.711" v="452" actId="20577"/>
          <ac:spMkLst>
            <pc:docMk/>
            <pc:sldMk cId="3478791116" sldId="259"/>
            <ac:spMk id="17" creationId="{79C598A5-E2D1-7BA8-A4D3-B1225695D0FB}"/>
          </ac:spMkLst>
        </pc:spChg>
        <pc:spChg chg="del">
          <ac:chgData name="TAN Mei Yi [Harrisdale Senior High School]" userId="f9f029c9-d743-4d60-9f2c-e74bdec1ab07" providerId="ADAL" clId="{16199922-FE21-4959-A0B6-BD9A9625BC07}" dt="2023-06-26T01:58:01.592" v="453" actId="478"/>
          <ac:spMkLst>
            <pc:docMk/>
            <pc:sldMk cId="3478791116" sldId="259"/>
            <ac:spMk id="18" creationId="{B784A0A6-73B9-1091-997B-9C75BA1DFFEF}"/>
          </ac:spMkLst>
        </pc:spChg>
        <pc:spChg chg="del">
          <ac:chgData name="TAN Mei Yi [Harrisdale Senior High School]" userId="f9f029c9-d743-4d60-9f2c-e74bdec1ab07" providerId="ADAL" clId="{16199922-FE21-4959-A0B6-BD9A9625BC07}" dt="2023-06-26T01:58:01.592" v="453" actId="478"/>
          <ac:spMkLst>
            <pc:docMk/>
            <pc:sldMk cId="3478791116" sldId="259"/>
            <ac:spMk id="19" creationId="{CFA056E0-0401-306F-75FE-96BB2CB0B984}"/>
          </ac:spMkLst>
        </pc:spChg>
        <pc:spChg chg="mod">
          <ac:chgData name="TAN Mei Yi [Harrisdale Senior High School]" userId="f9f029c9-d743-4d60-9f2c-e74bdec1ab07" providerId="ADAL" clId="{16199922-FE21-4959-A0B6-BD9A9625BC07}" dt="2023-06-26T01:58:05.403" v="454" actId="1076"/>
          <ac:spMkLst>
            <pc:docMk/>
            <pc:sldMk cId="3478791116" sldId="259"/>
            <ac:spMk id="20" creationId="{492F447B-485A-32A5-D083-BE0B59073DE6}"/>
          </ac:spMkLst>
        </pc:spChg>
        <pc:spChg chg="mod">
          <ac:chgData name="TAN Mei Yi [Harrisdale Senior High School]" userId="f9f029c9-d743-4d60-9f2c-e74bdec1ab07" providerId="ADAL" clId="{16199922-FE21-4959-A0B6-BD9A9625BC07}" dt="2023-06-26T02:03:35.898" v="603" actId="1076"/>
          <ac:spMkLst>
            <pc:docMk/>
            <pc:sldMk cId="3478791116" sldId="259"/>
            <ac:spMk id="21" creationId="{CE91ED0D-8AF3-55E5-3EF4-8ADDB6F6B56F}"/>
          </ac:spMkLst>
        </pc:spChg>
        <pc:spChg chg="mod">
          <ac:chgData name="TAN Mei Yi [Harrisdale Senior High School]" userId="f9f029c9-d743-4d60-9f2c-e74bdec1ab07" providerId="ADAL" clId="{16199922-FE21-4959-A0B6-BD9A9625BC07}" dt="2023-06-26T02:03:35.898" v="603" actId="1076"/>
          <ac:spMkLst>
            <pc:docMk/>
            <pc:sldMk cId="3478791116" sldId="259"/>
            <ac:spMk id="22" creationId="{A31CB181-8D60-E806-01EE-1EB58B3E179E}"/>
          </ac:spMkLst>
        </pc:spChg>
        <pc:spChg chg="mod">
          <ac:chgData name="TAN Mei Yi [Harrisdale Senior High School]" userId="f9f029c9-d743-4d60-9f2c-e74bdec1ab07" providerId="ADAL" clId="{16199922-FE21-4959-A0B6-BD9A9625BC07}" dt="2023-06-26T02:03:35.898" v="603" actId="1076"/>
          <ac:spMkLst>
            <pc:docMk/>
            <pc:sldMk cId="3478791116" sldId="259"/>
            <ac:spMk id="23" creationId="{0B5C5BA1-4414-73F5-5178-ED3305ED7734}"/>
          </ac:spMkLst>
        </pc:spChg>
        <pc:spChg chg="del">
          <ac:chgData name="TAN Mei Yi [Harrisdale Senior High School]" userId="f9f029c9-d743-4d60-9f2c-e74bdec1ab07" providerId="ADAL" clId="{16199922-FE21-4959-A0B6-BD9A9625BC07}" dt="2023-06-26T02:00:30.890" v="570" actId="478"/>
          <ac:spMkLst>
            <pc:docMk/>
            <pc:sldMk cId="3478791116" sldId="259"/>
            <ac:spMk id="24" creationId="{16FDC28B-4C88-08E8-D252-C95AF1669922}"/>
          </ac:spMkLst>
        </pc:spChg>
        <pc:spChg chg="mod">
          <ac:chgData name="TAN Mei Yi [Harrisdale Senior High School]" userId="f9f029c9-d743-4d60-9f2c-e74bdec1ab07" providerId="ADAL" clId="{16199922-FE21-4959-A0B6-BD9A9625BC07}" dt="2023-06-26T02:03:35.898" v="603" actId="1076"/>
          <ac:spMkLst>
            <pc:docMk/>
            <pc:sldMk cId="3478791116" sldId="259"/>
            <ac:spMk id="25" creationId="{7A68F0A9-0F1E-2AA4-7DD6-5F6B2F8399CF}"/>
          </ac:spMkLst>
        </pc:spChg>
      </pc:sldChg>
      <pc:sldChg chg="delSp modSp add mod delAnim modAnim">
        <pc:chgData name="TAN Mei Yi [Harrisdale Senior High School]" userId="f9f029c9-d743-4d60-9f2c-e74bdec1ab07" providerId="ADAL" clId="{16199922-FE21-4959-A0B6-BD9A9625BC07}" dt="2023-06-26T01:46:45.604" v="286"/>
        <pc:sldMkLst>
          <pc:docMk/>
          <pc:sldMk cId="4243342732" sldId="261"/>
        </pc:sldMkLst>
        <pc:spChg chg="mod ord">
          <ac:chgData name="TAN Mei Yi [Harrisdale Senior High School]" userId="f9f029c9-d743-4d60-9f2c-e74bdec1ab07" providerId="ADAL" clId="{16199922-FE21-4959-A0B6-BD9A9625BC07}" dt="2023-06-26T01:46:20.278" v="279" actId="20577"/>
          <ac:spMkLst>
            <pc:docMk/>
            <pc:sldMk cId="4243342732" sldId="261"/>
            <ac:spMk id="3" creationId="{00000000-0000-0000-0000-000000000000}"/>
          </ac:spMkLst>
        </pc:spChg>
        <pc:spChg chg="mod">
          <ac:chgData name="TAN Mei Yi [Harrisdale Senior High School]" userId="f9f029c9-d743-4d60-9f2c-e74bdec1ab07" providerId="ADAL" clId="{16199922-FE21-4959-A0B6-BD9A9625BC07}" dt="2023-06-26T01:35:28.639" v="105" actId="207"/>
          <ac:spMkLst>
            <pc:docMk/>
            <pc:sldMk cId="4243342732" sldId="261"/>
            <ac:spMk id="7" creationId="{4DAD14D3-9EC9-431E-836A-A868508C7B03}"/>
          </ac:spMkLst>
        </pc:spChg>
        <pc:spChg chg="del">
          <ac:chgData name="TAN Mei Yi [Harrisdale Senior High School]" userId="f9f029c9-d743-4d60-9f2c-e74bdec1ab07" providerId="ADAL" clId="{16199922-FE21-4959-A0B6-BD9A9625BC07}" dt="2023-06-26T01:36:11.416" v="119" actId="478"/>
          <ac:spMkLst>
            <pc:docMk/>
            <pc:sldMk cId="4243342732" sldId="261"/>
            <ac:spMk id="8" creationId="{84DE5D81-7D61-43B3-9014-8407A7CE3687}"/>
          </ac:spMkLst>
        </pc:spChg>
        <pc:picChg chg="mod">
          <ac:chgData name="TAN Mei Yi [Harrisdale Senior High School]" userId="f9f029c9-d743-4d60-9f2c-e74bdec1ab07" providerId="ADAL" clId="{16199922-FE21-4959-A0B6-BD9A9625BC07}" dt="2023-06-26T01:46:04.600" v="278" actId="1076"/>
          <ac:picMkLst>
            <pc:docMk/>
            <pc:sldMk cId="4243342732" sldId="261"/>
            <ac:picMk id="6" creationId="{BEEA2079-F82D-4339-91D7-E3CF37A0B801}"/>
          </ac:picMkLst>
        </pc:picChg>
      </pc:sldChg>
      <pc:sldChg chg="modSp add mod modAnim">
        <pc:chgData name="TAN Mei Yi [Harrisdale Senior High School]" userId="f9f029c9-d743-4d60-9f2c-e74bdec1ab07" providerId="ADAL" clId="{16199922-FE21-4959-A0B6-BD9A9625BC07}" dt="2023-06-29T00:47:25.595" v="657"/>
        <pc:sldMkLst>
          <pc:docMk/>
          <pc:sldMk cId="2227511874" sldId="262"/>
        </pc:sldMkLst>
        <pc:spChg chg="mod">
          <ac:chgData name="TAN Mei Yi [Harrisdale Senior High School]" userId="f9f029c9-d743-4d60-9f2c-e74bdec1ab07" providerId="ADAL" clId="{16199922-FE21-4959-A0B6-BD9A9625BC07}" dt="2023-06-26T01:49:13.071" v="321" actId="20577"/>
          <ac:spMkLst>
            <pc:docMk/>
            <pc:sldMk cId="2227511874" sldId="262"/>
            <ac:spMk id="3" creationId="{00000000-0000-0000-0000-000000000000}"/>
          </ac:spMkLst>
        </pc:spChg>
        <pc:spChg chg="mod">
          <ac:chgData name="TAN Mei Yi [Harrisdale Senior High School]" userId="f9f029c9-d743-4d60-9f2c-e74bdec1ab07" providerId="ADAL" clId="{16199922-FE21-4959-A0B6-BD9A9625BC07}" dt="2023-06-26T01:35:22.331" v="102" actId="208"/>
          <ac:spMkLst>
            <pc:docMk/>
            <pc:sldMk cId="2227511874" sldId="262"/>
            <ac:spMk id="8" creationId="{E05A26D2-87D0-4C30-9CAA-62F14D70475D}"/>
          </ac:spMkLst>
        </pc:spChg>
        <pc:picChg chg="mod">
          <ac:chgData name="TAN Mei Yi [Harrisdale Senior High School]" userId="f9f029c9-d743-4d60-9f2c-e74bdec1ab07" providerId="ADAL" clId="{16199922-FE21-4959-A0B6-BD9A9625BC07}" dt="2023-06-26T01:48:01.287" v="308" actId="1076"/>
          <ac:picMkLst>
            <pc:docMk/>
            <pc:sldMk cId="2227511874" sldId="262"/>
            <ac:picMk id="5" creationId="{0CA1FA5D-C3B7-4E7F-A0F5-134E5D1F3B71}"/>
          </ac:picMkLst>
        </pc:picChg>
      </pc:sldChg>
      <pc:sldChg chg="del">
        <pc:chgData name="TAN Mei Yi [Harrisdale Senior High School]" userId="f9f029c9-d743-4d60-9f2c-e74bdec1ab07" providerId="ADAL" clId="{16199922-FE21-4959-A0B6-BD9A9625BC07}" dt="2023-06-26T01:22:49.944" v="86" actId="47"/>
        <pc:sldMkLst>
          <pc:docMk/>
          <pc:sldMk cId="715680316" sldId="263"/>
        </pc:sldMkLst>
      </pc:sldChg>
      <pc:sldChg chg="addSp delSp modSp add mod modAnim">
        <pc:chgData name="TAN Mei Yi [Harrisdale Senior High School]" userId="f9f029c9-d743-4d60-9f2c-e74bdec1ab07" providerId="ADAL" clId="{16199922-FE21-4959-A0B6-BD9A9625BC07}" dt="2023-06-26T01:56:09.781" v="429" actId="1076"/>
        <pc:sldMkLst>
          <pc:docMk/>
          <pc:sldMk cId="2872980922" sldId="264"/>
        </pc:sldMkLst>
        <pc:spChg chg="add mod">
          <ac:chgData name="TAN Mei Yi [Harrisdale Senior High School]" userId="f9f029c9-d743-4d60-9f2c-e74bdec1ab07" providerId="ADAL" clId="{16199922-FE21-4959-A0B6-BD9A9625BC07}" dt="2023-06-26T01:22:41.575" v="85"/>
          <ac:spMkLst>
            <pc:docMk/>
            <pc:sldMk cId="2872980922" sldId="264"/>
            <ac:spMk id="2" creationId="{EE9B0861-4BB1-A868-A242-CF172B46E330}"/>
          </ac:spMkLst>
        </pc:spChg>
        <pc:spChg chg="mod">
          <ac:chgData name="TAN Mei Yi [Harrisdale Senior High School]" userId="f9f029c9-d743-4d60-9f2c-e74bdec1ab07" providerId="ADAL" clId="{16199922-FE21-4959-A0B6-BD9A9625BC07}" dt="2023-06-26T01:56:09.781" v="429" actId="1076"/>
          <ac:spMkLst>
            <pc:docMk/>
            <pc:sldMk cId="2872980922" sldId="264"/>
            <ac:spMk id="3" creationId="{00000000-0000-0000-0000-000000000000}"/>
          </ac:spMkLst>
        </pc:spChg>
        <pc:spChg chg="del">
          <ac:chgData name="TAN Mei Yi [Harrisdale Senior High School]" userId="f9f029c9-d743-4d60-9f2c-e74bdec1ab07" providerId="ADAL" clId="{16199922-FE21-4959-A0B6-BD9A9625BC07}" dt="2023-06-26T01:22:41.353" v="84" actId="478"/>
          <ac:spMkLst>
            <pc:docMk/>
            <pc:sldMk cId="2872980922" sldId="264"/>
            <ac:spMk id="7" creationId="{4601EC08-89C6-47FD-BB56-18078B0A16A4}"/>
          </ac:spMkLst>
        </pc:spChg>
      </pc:sldChg>
      <pc:sldChg chg="addSp delSp modSp add mod">
        <pc:chgData name="TAN Mei Yi [Harrisdale Senior High School]" userId="f9f029c9-d743-4d60-9f2c-e74bdec1ab07" providerId="ADAL" clId="{16199922-FE21-4959-A0B6-BD9A9625BC07}" dt="2023-06-26T01:49:52.399" v="322" actId="113"/>
        <pc:sldMkLst>
          <pc:docMk/>
          <pc:sldMk cId="982449205" sldId="270"/>
        </pc:sldMkLst>
        <pc:spChg chg="add mod">
          <ac:chgData name="TAN Mei Yi [Harrisdale Senior High School]" userId="f9f029c9-d743-4d60-9f2c-e74bdec1ab07" providerId="ADAL" clId="{16199922-FE21-4959-A0B6-BD9A9625BC07}" dt="2023-06-26T01:35:01.281" v="96"/>
          <ac:spMkLst>
            <pc:docMk/>
            <pc:sldMk cId="982449205" sldId="270"/>
            <ac:spMk id="2" creationId="{DCFC2E90-4133-5047-44F4-AFB1988D4ADB}"/>
          </ac:spMkLst>
        </pc:spChg>
        <pc:spChg chg="mod">
          <ac:chgData name="TAN Mei Yi [Harrisdale Senior High School]" userId="f9f029c9-d743-4d60-9f2c-e74bdec1ab07" providerId="ADAL" clId="{16199922-FE21-4959-A0B6-BD9A9625BC07}" dt="2023-06-26T01:49:52.399" v="322" actId="113"/>
          <ac:spMkLst>
            <pc:docMk/>
            <pc:sldMk cId="982449205" sldId="270"/>
            <ac:spMk id="3" creationId="{E8467510-F9D2-4E99-88A8-7F13269E7BD6}"/>
          </ac:spMkLst>
        </pc:spChg>
        <pc:spChg chg="del">
          <ac:chgData name="TAN Mei Yi [Harrisdale Senior High School]" userId="f9f029c9-d743-4d60-9f2c-e74bdec1ab07" providerId="ADAL" clId="{16199922-FE21-4959-A0B6-BD9A9625BC07}" dt="2023-06-26T01:35:01.073" v="95" actId="478"/>
          <ac:spMkLst>
            <pc:docMk/>
            <pc:sldMk cId="982449205" sldId="270"/>
            <ac:spMk id="4" creationId="{F6F29A71-E252-4044-975B-5ECB97529AFB}"/>
          </ac:spMkLst>
        </pc:spChg>
      </pc:sldChg>
      <pc:sldChg chg="addSp delSp modSp add mod modAnim">
        <pc:chgData name="TAN Mei Yi [Harrisdale Senior High School]" userId="f9f029c9-d743-4d60-9f2c-e74bdec1ab07" providerId="ADAL" clId="{16199922-FE21-4959-A0B6-BD9A9625BC07}" dt="2023-06-26T01:52:29.915" v="406" actId="1076"/>
        <pc:sldMkLst>
          <pc:docMk/>
          <pc:sldMk cId="455453148" sldId="271"/>
        </pc:sldMkLst>
        <pc:spChg chg="add mod">
          <ac:chgData name="TAN Mei Yi [Harrisdale Senior High School]" userId="f9f029c9-d743-4d60-9f2c-e74bdec1ab07" providerId="ADAL" clId="{16199922-FE21-4959-A0B6-BD9A9625BC07}" dt="2023-06-26T01:34:55.582" v="94"/>
          <ac:spMkLst>
            <pc:docMk/>
            <pc:sldMk cId="455453148" sldId="271"/>
            <ac:spMk id="2" creationId="{CF8530F2-F686-8F84-9A8D-94F794328FA9}"/>
          </ac:spMkLst>
        </pc:spChg>
        <pc:spChg chg="mod">
          <ac:chgData name="TAN Mei Yi [Harrisdale Senior High School]" userId="f9f029c9-d743-4d60-9f2c-e74bdec1ab07" providerId="ADAL" clId="{16199922-FE21-4959-A0B6-BD9A9625BC07}" dt="2023-06-26T01:50:07.119" v="323" actId="113"/>
          <ac:spMkLst>
            <pc:docMk/>
            <pc:sldMk cId="455453148" sldId="271"/>
            <ac:spMk id="3" creationId="{6FF3475C-AC43-41A1-B55A-4A7F75506AD6}"/>
          </ac:spMkLst>
        </pc:spChg>
        <pc:spChg chg="del">
          <ac:chgData name="TAN Mei Yi [Harrisdale Senior High School]" userId="f9f029c9-d743-4d60-9f2c-e74bdec1ab07" providerId="ADAL" clId="{16199922-FE21-4959-A0B6-BD9A9625BC07}" dt="2023-06-26T01:34:55.348" v="93" actId="478"/>
          <ac:spMkLst>
            <pc:docMk/>
            <pc:sldMk cId="455453148" sldId="271"/>
            <ac:spMk id="4" creationId="{AF0967B6-B720-4F0E-8344-470341A918C1}"/>
          </ac:spMkLst>
        </pc:spChg>
        <pc:spChg chg="mod">
          <ac:chgData name="TAN Mei Yi [Harrisdale Senior High School]" userId="f9f029c9-d743-4d60-9f2c-e74bdec1ab07" providerId="ADAL" clId="{16199922-FE21-4959-A0B6-BD9A9625BC07}" dt="2023-06-26T01:50:20.837" v="325" actId="208"/>
          <ac:spMkLst>
            <pc:docMk/>
            <pc:sldMk cId="455453148" sldId="271"/>
            <ac:spMk id="6" creationId="{E57008E0-47D6-4740-B946-863565EB58E6}"/>
          </ac:spMkLst>
        </pc:spChg>
        <pc:spChg chg="add mod">
          <ac:chgData name="TAN Mei Yi [Harrisdale Senior High School]" userId="f9f029c9-d743-4d60-9f2c-e74bdec1ab07" providerId="ADAL" clId="{16199922-FE21-4959-A0B6-BD9A9625BC07}" dt="2023-06-26T01:51:50.799" v="374" actId="1076"/>
          <ac:spMkLst>
            <pc:docMk/>
            <pc:sldMk cId="455453148" sldId="271"/>
            <ac:spMk id="7" creationId="{10D12E2A-F5F8-FB12-F083-121CF2A03E7D}"/>
          </ac:spMkLst>
        </pc:spChg>
        <pc:spChg chg="add mod">
          <ac:chgData name="TAN Mei Yi [Harrisdale Senior High School]" userId="f9f029c9-d743-4d60-9f2c-e74bdec1ab07" providerId="ADAL" clId="{16199922-FE21-4959-A0B6-BD9A9625BC07}" dt="2023-06-26T01:52:08.058" v="388" actId="1076"/>
          <ac:spMkLst>
            <pc:docMk/>
            <pc:sldMk cId="455453148" sldId="271"/>
            <ac:spMk id="8" creationId="{C884C562-71DE-73EA-485E-5FA87FBB4953}"/>
          </ac:spMkLst>
        </pc:spChg>
        <pc:spChg chg="add mod">
          <ac:chgData name="TAN Mei Yi [Harrisdale Senior High School]" userId="f9f029c9-d743-4d60-9f2c-e74bdec1ab07" providerId="ADAL" clId="{16199922-FE21-4959-A0B6-BD9A9625BC07}" dt="2023-06-26T01:52:19.974" v="398" actId="1076"/>
          <ac:spMkLst>
            <pc:docMk/>
            <pc:sldMk cId="455453148" sldId="271"/>
            <ac:spMk id="9" creationId="{C60C8828-791B-B9A3-5C0A-7F560835BD11}"/>
          </ac:spMkLst>
        </pc:spChg>
        <pc:spChg chg="mod">
          <ac:chgData name="TAN Mei Yi [Harrisdale Senior High School]" userId="f9f029c9-d743-4d60-9f2c-e74bdec1ab07" providerId="ADAL" clId="{16199922-FE21-4959-A0B6-BD9A9625BC07}" dt="2023-06-26T01:50:14.442" v="324" actId="207"/>
          <ac:spMkLst>
            <pc:docMk/>
            <pc:sldMk cId="455453148" sldId="271"/>
            <ac:spMk id="11" creationId="{FCD39ED1-95E1-413D-B64C-7D42C71537A8}"/>
          </ac:spMkLst>
        </pc:spChg>
        <pc:spChg chg="mod">
          <ac:chgData name="TAN Mei Yi [Harrisdale Senior High School]" userId="f9f029c9-d743-4d60-9f2c-e74bdec1ab07" providerId="ADAL" clId="{16199922-FE21-4959-A0B6-BD9A9625BC07}" dt="2023-06-26T01:51:48.568" v="373" actId="1076"/>
          <ac:spMkLst>
            <pc:docMk/>
            <pc:sldMk cId="455453148" sldId="271"/>
            <ac:spMk id="12" creationId="{4E8A8188-8220-4F46-8F65-7BCD4EBA4054}"/>
          </ac:spMkLst>
        </pc:spChg>
        <pc:spChg chg="add mod">
          <ac:chgData name="TAN Mei Yi [Harrisdale Senior High School]" userId="f9f029c9-d743-4d60-9f2c-e74bdec1ab07" providerId="ADAL" clId="{16199922-FE21-4959-A0B6-BD9A9625BC07}" dt="2023-06-26T01:52:29.915" v="406" actId="1076"/>
          <ac:spMkLst>
            <pc:docMk/>
            <pc:sldMk cId="455453148" sldId="271"/>
            <ac:spMk id="14" creationId="{E6636CFF-D478-391D-C78C-91776322F65D}"/>
          </ac:spMkLst>
        </pc:spChg>
        <pc:cxnChg chg="mod">
          <ac:chgData name="TAN Mei Yi [Harrisdale Senior High School]" userId="f9f029c9-d743-4d60-9f2c-e74bdec1ab07" providerId="ADAL" clId="{16199922-FE21-4959-A0B6-BD9A9625BC07}" dt="2023-06-26T01:50:20.837" v="325" actId="208"/>
          <ac:cxnSpMkLst>
            <pc:docMk/>
            <pc:sldMk cId="455453148" sldId="271"/>
            <ac:cxnSpMk id="10" creationId="{66F8970B-A3A5-4675-BA0E-1F63552A5767}"/>
          </ac:cxnSpMkLst>
        </pc:cxnChg>
      </pc:sldChg>
      <pc:sldChg chg="addSp delSp modSp add mod modAnim">
        <pc:chgData name="TAN Mei Yi [Harrisdale Senior High School]" userId="f9f029c9-d743-4d60-9f2c-e74bdec1ab07" providerId="ADAL" clId="{16199922-FE21-4959-A0B6-BD9A9625BC07}" dt="2023-06-26T01:53:12.558" v="412"/>
        <pc:sldMkLst>
          <pc:docMk/>
          <pc:sldMk cId="2535233102" sldId="272"/>
        </pc:sldMkLst>
        <pc:spChg chg="mod">
          <ac:chgData name="TAN Mei Yi [Harrisdale Senior High School]" userId="f9f029c9-d743-4d60-9f2c-e74bdec1ab07" providerId="ADAL" clId="{16199922-FE21-4959-A0B6-BD9A9625BC07}" dt="2023-06-26T01:53:05.822" v="411" actId="207"/>
          <ac:spMkLst>
            <pc:docMk/>
            <pc:sldMk cId="2535233102" sldId="272"/>
            <ac:spMk id="2" creationId="{39ABDF61-414F-4074-92A2-1360933B52E9}"/>
          </ac:spMkLst>
        </pc:spChg>
        <pc:spChg chg="mod">
          <ac:chgData name="TAN Mei Yi [Harrisdale Senior High School]" userId="f9f029c9-d743-4d60-9f2c-e74bdec1ab07" providerId="ADAL" clId="{16199922-FE21-4959-A0B6-BD9A9625BC07}" dt="2023-06-26T01:52:44.394" v="407" actId="113"/>
          <ac:spMkLst>
            <pc:docMk/>
            <pc:sldMk cId="2535233102" sldId="272"/>
            <ac:spMk id="3" creationId="{E8467510-F9D2-4E99-88A8-7F13269E7BD6}"/>
          </ac:spMkLst>
        </pc:spChg>
        <pc:spChg chg="del">
          <ac:chgData name="TAN Mei Yi [Harrisdale Senior High School]" userId="f9f029c9-d743-4d60-9f2c-e74bdec1ab07" providerId="ADAL" clId="{16199922-FE21-4959-A0B6-BD9A9625BC07}" dt="2023-06-26T01:34:51.174" v="91" actId="478"/>
          <ac:spMkLst>
            <pc:docMk/>
            <pc:sldMk cId="2535233102" sldId="272"/>
            <ac:spMk id="4" creationId="{F6F29A71-E252-4044-975B-5ECB97529AFB}"/>
          </ac:spMkLst>
        </pc:spChg>
        <pc:spChg chg="add mod">
          <ac:chgData name="TAN Mei Yi [Harrisdale Senior High School]" userId="f9f029c9-d743-4d60-9f2c-e74bdec1ab07" providerId="ADAL" clId="{16199922-FE21-4959-A0B6-BD9A9625BC07}" dt="2023-06-26T01:34:51.435" v="92"/>
          <ac:spMkLst>
            <pc:docMk/>
            <pc:sldMk cId="2535233102" sldId="272"/>
            <ac:spMk id="5" creationId="{2C31C6CA-B71E-4BC7-F17E-49EBB5BF2EAC}"/>
          </ac:spMkLst>
        </pc:spChg>
      </pc:sldChg>
      <pc:sldChg chg="addSp delSp modSp add mod modAnim">
        <pc:chgData name="TAN Mei Yi [Harrisdale Senior High School]" userId="f9f029c9-d743-4d60-9f2c-e74bdec1ab07" providerId="ADAL" clId="{16199922-FE21-4959-A0B6-BD9A9625BC07}" dt="2023-06-26T01:55:05.328" v="416" actId="113"/>
        <pc:sldMkLst>
          <pc:docMk/>
          <pc:sldMk cId="4263864761" sldId="273"/>
        </pc:sldMkLst>
        <pc:spChg chg="mod">
          <ac:chgData name="TAN Mei Yi [Harrisdale Senior High School]" userId="f9f029c9-d743-4d60-9f2c-e74bdec1ab07" providerId="ADAL" clId="{16199922-FE21-4959-A0B6-BD9A9625BC07}" dt="2023-06-26T01:55:05.328" v="416" actId="113"/>
          <ac:spMkLst>
            <pc:docMk/>
            <pc:sldMk cId="4263864761" sldId="273"/>
            <ac:spMk id="3" creationId="{E8467510-F9D2-4E99-88A8-7F13269E7BD6}"/>
          </ac:spMkLst>
        </pc:spChg>
        <pc:spChg chg="del">
          <ac:chgData name="TAN Mei Yi [Harrisdale Senior High School]" userId="f9f029c9-d743-4d60-9f2c-e74bdec1ab07" providerId="ADAL" clId="{16199922-FE21-4959-A0B6-BD9A9625BC07}" dt="2023-06-26T01:34:48.191" v="89" actId="478"/>
          <ac:spMkLst>
            <pc:docMk/>
            <pc:sldMk cId="4263864761" sldId="273"/>
            <ac:spMk id="4" creationId="{F6F29A71-E252-4044-975B-5ECB97529AFB}"/>
          </ac:spMkLst>
        </pc:spChg>
        <pc:spChg chg="add mod">
          <ac:chgData name="TAN Mei Yi [Harrisdale Senior High School]" userId="f9f029c9-d743-4d60-9f2c-e74bdec1ab07" providerId="ADAL" clId="{16199922-FE21-4959-A0B6-BD9A9625BC07}" dt="2023-06-26T01:34:48.427" v="90"/>
          <ac:spMkLst>
            <pc:docMk/>
            <pc:sldMk cId="4263864761" sldId="273"/>
            <ac:spMk id="5" creationId="{2D60A2DA-0239-32AA-DBDF-A307C628277D}"/>
          </ac:spMkLst>
        </pc:spChg>
        <pc:spChg chg="mod">
          <ac:chgData name="TAN Mei Yi [Harrisdale Senior High School]" userId="f9f029c9-d743-4d60-9f2c-e74bdec1ab07" providerId="ADAL" clId="{16199922-FE21-4959-A0B6-BD9A9625BC07}" dt="2023-06-26T01:54:04.334" v="414" actId="207"/>
          <ac:spMkLst>
            <pc:docMk/>
            <pc:sldMk cId="4263864761" sldId="273"/>
            <ac:spMk id="7" creationId="{5DF5E628-76A8-43C7-8C51-0816E3BA032E}"/>
          </ac:spMkLst>
        </pc:spChg>
      </pc:sldChg>
      <pc:sldChg chg="addSp delSp modSp add mod modAnim">
        <pc:chgData name="TAN Mei Yi [Harrisdale Senior High School]" userId="f9f029c9-d743-4d60-9f2c-e74bdec1ab07" providerId="ADAL" clId="{16199922-FE21-4959-A0B6-BD9A9625BC07}" dt="2023-06-26T01:55:24.562" v="419" actId="207"/>
        <pc:sldMkLst>
          <pc:docMk/>
          <pc:sldMk cId="598541306" sldId="274"/>
        </pc:sldMkLst>
        <pc:spChg chg="add mod">
          <ac:chgData name="TAN Mei Yi [Harrisdale Senior High School]" userId="f9f029c9-d743-4d60-9f2c-e74bdec1ab07" providerId="ADAL" clId="{16199922-FE21-4959-A0B6-BD9A9625BC07}" dt="2023-06-26T01:34:43.067" v="88"/>
          <ac:spMkLst>
            <pc:docMk/>
            <pc:sldMk cId="598541306" sldId="274"/>
            <ac:spMk id="2" creationId="{A6D82D3F-0E10-00C0-C803-912BBA750026}"/>
          </ac:spMkLst>
        </pc:spChg>
        <pc:spChg chg="mod">
          <ac:chgData name="TAN Mei Yi [Harrisdale Senior High School]" userId="f9f029c9-d743-4d60-9f2c-e74bdec1ab07" providerId="ADAL" clId="{16199922-FE21-4959-A0B6-BD9A9625BC07}" dt="2023-06-26T01:55:10.786" v="417" actId="113"/>
          <ac:spMkLst>
            <pc:docMk/>
            <pc:sldMk cId="598541306" sldId="274"/>
            <ac:spMk id="3" creationId="{E8467510-F9D2-4E99-88A8-7F13269E7BD6}"/>
          </ac:spMkLst>
        </pc:spChg>
        <pc:spChg chg="del">
          <ac:chgData name="TAN Mei Yi [Harrisdale Senior High School]" userId="f9f029c9-d743-4d60-9f2c-e74bdec1ab07" providerId="ADAL" clId="{16199922-FE21-4959-A0B6-BD9A9625BC07}" dt="2023-06-26T01:34:42.459" v="87" actId="478"/>
          <ac:spMkLst>
            <pc:docMk/>
            <pc:sldMk cId="598541306" sldId="274"/>
            <ac:spMk id="4" creationId="{F6F29A71-E252-4044-975B-5ECB97529AFB}"/>
          </ac:spMkLst>
        </pc:spChg>
        <pc:spChg chg="mod">
          <ac:chgData name="TAN Mei Yi [Harrisdale Senior High School]" userId="f9f029c9-d743-4d60-9f2c-e74bdec1ab07" providerId="ADAL" clId="{16199922-FE21-4959-A0B6-BD9A9625BC07}" dt="2023-06-26T01:55:24.562" v="419" actId="207"/>
          <ac:spMkLst>
            <pc:docMk/>
            <pc:sldMk cId="598541306" sldId="274"/>
            <ac:spMk id="5" creationId="{4065EBB2-A150-4763-A6FC-E79F11F33AB1}"/>
          </ac:spMkLst>
        </pc:spChg>
      </pc:sldChg>
      <pc:sldChg chg="modSp mod">
        <pc:chgData name="TAN Mei Yi [Harrisdale Senior High School]" userId="f9f029c9-d743-4d60-9f2c-e74bdec1ab07" providerId="ADAL" clId="{16199922-FE21-4959-A0B6-BD9A9625BC07}" dt="2023-06-26T02:19:56.778" v="654" actId="20577"/>
        <pc:sldMkLst>
          <pc:docMk/>
          <pc:sldMk cId="3000480193" sldId="288"/>
        </pc:sldMkLst>
        <pc:spChg chg="mod">
          <ac:chgData name="TAN Mei Yi [Harrisdale Senior High School]" userId="f9f029c9-d743-4d60-9f2c-e74bdec1ab07" providerId="ADAL" clId="{16199922-FE21-4959-A0B6-BD9A9625BC07}" dt="2023-06-26T02:19:56.778" v="654" actId="20577"/>
          <ac:spMkLst>
            <pc:docMk/>
            <pc:sldMk cId="3000480193" sldId="288"/>
            <ac:spMk id="5" creationId="{00000000-0000-0000-0000-000000000000}"/>
          </ac:spMkLst>
        </pc:spChg>
      </pc:sldChg>
      <pc:sldChg chg="modSp mod">
        <pc:chgData name="TAN Mei Yi [Harrisdale Senior High School]" userId="f9f029c9-d743-4d60-9f2c-e74bdec1ab07" providerId="ADAL" clId="{16199922-FE21-4959-A0B6-BD9A9625BC07}" dt="2023-06-26T01:21:54.197" v="82" actId="20577"/>
        <pc:sldMkLst>
          <pc:docMk/>
          <pc:sldMk cId="2226349418" sldId="292"/>
        </pc:sldMkLst>
        <pc:spChg chg="mod">
          <ac:chgData name="TAN Mei Yi [Harrisdale Senior High School]" userId="f9f029c9-d743-4d60-9f2c-e74bdec1ab07" providerId="ADAL" clId="{16199922-FE21-4959-A0B6-BD9A9625BC07}" dt="2023-06-26T01:21:54.197" v="82" actId="20577"/>
          <ac:spMkLst>
            <pc:docMk/>
            <pc:sldMk cId="2226349418" sldId="292"/>
            <ac:spMk id="22" creationId="{046BE2BE-401B-43B6-9F59-E6AE635E14BD}"/>
          </ac:spMkLst>
        </pc:spChg>
      </pc:sldChg>
      <pc:sldChg chg="del">
        <pc:chgData name="TAN Mei Yi [Harrisdale Senior High School]" userId="f9f029c9-d743-4d60-9f2c-e74bdec1ab07" providerId="ADAL" clId="{16199922-FE21-4959-A0B6-BD9A9625BC07}" dt="2023-06-26T01:22:49.944" v="86" actId="47"/>
        <pc:sldMkLst>
          <pc:docMk/>
          <pc:sldMk cId="2305694551" sldId="349"/>
        </pc:sldMkLst>
      </pc:sldChg>
      <pc:sldChg chg="del">
        <pc:chgData name="TAN Mei Yi [Harrisdale Senior High School]" userId="f9f029c9-d743-4d60-9f2c-e74bdec1ab07" providerId="ADAL" clId="{16199922-FE21-4959-A0B6-BD9A9625BC07}" dt="2023-06-26T01:22:49.944" v="86" actId="47"/>
        <pc:sldMkLst>
          <pc:docMk/>
          <pc:sldMk cId="929278771" sldId="350"/>
        </pc:sldMkLst>
      </pc:sldChg>
      <pc:sldChg chg="del">
        <pc:chgData name="TAN Mei Yi [Harrisdale Senior High School]" userId="f9f029c9-d743-4d60-9f2c-e74bdec1ab07" providerId="ADAL" clId="{16199922-FE21-4959-A0B6-BD9A9625BC07}" dt="2023-06-26T01:22:49.944" v="86" actId="47"/>
        <pc:sldMkLst>
          <pc:docMk/>
          <pc:sldMk cId="3448764226" sldId="351"/>
        </pc:sldMkLst>
      </pc:sldChg>
      <pc:sldChg chg="del">
        <pc:chgData name="TAN Mei Yi [Harrisdale Senior High School]" userId="f9f029c9-d743-4d60-9f2c-e74bdec1ab07" providerId="ADAL" clId="{16199922-FE21-4959-A0B6-BD9A9625BC07}" dt="2023-06-26T01:22:49.944" v="86" actId="47"/>
        <pc:sldMkLst>
          <pc:docMk/>
          <pc:sldMk cId="758218575" sldId="352"/>
        </pc:sldMkLst>
      </pc:sldChg>
      <pc:sldChg chg="del">
        <pc:chgData name="TAN Mei Yi [Harrisdale Senior High School]" userId="f9f029c9-d743-4d60-9f2c-e74bdec1ab07" providerId="ADAL" clId="{16199922-FE21-4959-A0B6-BD9A9625BC07}" dt="2023-06-26T01:22:49.944" v="86" actId="47"/>
        <pc:sldMkLst>
          <pc:docMk/>
          <pc:sldMk cId="2699366047" sldId="353"/>
        </pc:sldMkLst>
      </pc:sldChg>
      <pc:sldChg chg="del">
        <pc:chgData name="TAN Mei Yi [Harrisdale Senior High School]" userId="f9f029c9-d743-4d60-9f2c-e74bdec1ab07" providerId="ADAL" clId="{16199922-FE21-4959-A0B6-BD9A9625BC07}" dt="2023-06-26T01:22:49.944" v="86" actId="47"/>
        <pc:sldMkLst>
          <pc:docMk/>
          <pc:sldMk cId="2763962111" sldId="354"/>
        </pc:sldMkLst>
      </pc:sldChg>
      <pc:sldChg chg="del">
        <pc:chgData name="TAN Mei Yi [Harrisdale Senior High School]" userId="f9f029c9-d743-4d60-9f2c-e74bdec1ab07" providerId="ADAL" clId="{16199922-FE21-4959-A0B6-BD9A9625BC07}" dt="2023-06-26T01:22:49.944" v="86" actId="47"/>
        <pc:sldMkLst>
          <pc:docMk/>
          <pc:sldMk cId="1433330703" sldId="355"/>
        </pc:sldMkLst>
      </pc:sldChg>
      <pc:sldChg chg="del">
        <pc:chgData name="TAN Mei Yi [Harrisdale Senior High School]" userId="f9f029c9-d743-4d60-9f2c-e74bdec1ab07" providerId="ADAL" clId="{16199922-FE21-4959-A0B6-BD9A9625BC07}" dt="2023-06-26T01:22:49.944" v="86" actId="47"/>
        <pc:sldMkLst>
          <pc:docMk/>
          <pc:sldMk cId="552162739" sldId="356"/>
        </pc:sldMkLst>
      </pc:sldChg>
      <pc:sldChg chg="del">
        <pc:chgData name="TAN Mei Yi [Harrisdale Senior High School]" userId="f9f029c9-d743-4d60-9f2c-e74bdec1ab07" providerId="ADAL" clId="{16199922-FE21-4959-A0B6-BD9A9625BC07}" dt="2023-06-26T01:22:49.944" v="86" actId="47"/>
        <pc:sldMkLst>
          <pc:docMk/>
          <pc:sldMk cId="2979594825" sldId="357"/>
        </pc:sldMkLst>
      </pc:sldChg>
      <pc:sldChg chg="del">
        <pc:chgData name="TAN Mei Yi [Harrisdale Senior High School]" userId="f9f029c9-d743-4d60-9f2c-e74bdec1ab07" providerId="ADAL" clId="{16199922-FE21-4959-A0B6-BD9A9625BC07}" dt="2023-06-26T01:22:49.944" v="86" actId="47"/>
        <pc:sldMkLst>
          <pc:docMk/>
          <pc:sldMk cId="3948512978" sldId="358"/>
        </pc:sldMkLst>
      </pc:sldChg>
      <pc:sldChg chg="del">
        <pc:chgData name="TAN Mei Yi [Harrisdale Senior High School]" userId="f9f029c9-d743-4d60-9f2c-e74bdec1ab07" providerId="ADAL" clId="{16199922-FE21-4959-A0B6-BD9A9625BC07}" dt="2023-06-26T01:22:49.944" v="86" actId="47"/>
        <pc:sldMkLst>
          <pc:docMk/>
          <pc:sldMk cId="3302126290" sldId="359"/>
        </pc:sldMkLst>
      </pc:sldChg>
      <pc:sldChg chg="del">
        <pc:chgData name="TAN Mei Yi [Harrisdale Senior High School]" userId="f9f029c9-d743-4d60-9f2c-e74bdec1ab07" providerId="ADAL" clId="{16199922-FE21-4959-A0B6-BD9A9625BC07}" dt="2023-06-26T01:22:49.944" v="86" actId="47"/>
        <pc:sldMkLst>
          <pc:docMk/>
          <pc:sldMk cId="1276559418" sldId="360"/>
        </pc:sldMkLst>
      </pc:sldChg>
      <pc:sldChg chg="del">
        <pc:chgData name="TAN Mei Yi [Harrisdale Senior High School]" userId="f9f029c9-d743-4d60-9f2c-e74bdec1ab07" providerId="ADAL" clId="{16199922-FE21-4959-A0B6-BD9A9625BC07}" dt="2023-06-26T01:22:49.944" v="86" actId="47"/>
        <pc:sldMkLst>
          <pc:docMk/>
          <pc:sldMk cId="971590549" sldId="361"/>
        </pc:sldMkLst>
      </pc:sldChg>
      <pc:sldChg chg="modSp add mod modAnim">
        <pc:chgData name="TAN Mei Yi [Harrisdale Senior High School]" userId="f9f029c9-d743-4d60-9f2c-e74bdec1ab07" providerId="ADAL" clId="{16199922-FE21-4959-A0B6-BD9A9625BC07}" dt="2023-06-26T01:59:54.918" v="540"/>
        <pc:sldMkLst>
          <pc:docMk/>
          <pc:sldMk cId="2701224179" sldId="362"/>
        </pc:sldMkLst>
        <pc:spChg chg="mod">
          <ac:chgData name="TAN Mei Yi [Harrisdale Senior High School]" userId="f9f029c9-d743-4d60-9f2c-e74bdec1ab07" providerId="ADAL" clId="{16199922-FE21-4959-A0B6-BD9A9625BC07}" dt="2023-06-26T01:59:37.773" v="537" actId="403"/>
          <ac:spMkLst>
            <pc:docMk/>
            <pc:sldMk cId="2701224179" sldId="362"/>
            <ac:spMk id="3" creationId="{00000000-0000-0000-0000-000000000000}"/>
          </ac:spMkLst>
        </pc:spChg>
        <pc:spChg chg="mod">
          <ac:chgData name="TAN Mei Yi [Harrisdale Senior High School]" userId="f9f029c9-d743-4d60-9f2c-e74bdec1ab07" providerId="ADAL" clId="{16199922-FE21-4959-A0B6-BD9A9625BC07}" dt="2023-06-26T01:35:14.577" v="99" actId="208"/>
          <ac:spMkLst>
            <pc:docMk/>
            <pc:sldMk cId="2701224179" sldId="362"/>
            <ac:spMk id="7" creationId="{C1EE5D57-6AE7-4C55-9849-DD6DEF2BC9B5}"/>
          </ac:spMkLst>
        </pc:spChg>
        <pc:picChg chg="mod">
          <ac:chgData name="TAN Mei Yi [Harrisdale Senior High School]" userId="f9f029c9-d743-4d60-9f2c-e74bdec1ab07" providerId="ADAL" clId="{16199922-FE21-4959-A0B6-BD9A9625BC07}" dt="2023-06-26T01:47:07.049" v="293" actId="1076"/>
          <ac:picMkLst>
            <pc:docMk/>
            <pc:sldMk cId="2701224179" sldId="362"/>
            <ac:picMk id="5" creationId="{EEF8B677-293A-4608-9430-AE315C3CC18F}"/>
          </ac:picMkLst>
        </pc:picChg>
      </pc:sldChg>
    </pc:docChg>
  </pc:docChgLst>
  <pc:docChgLst>
    <pc:chgData name="TAN Mei Yi [Harrisdale Senior High School]" userId="f9f029c9-d743-4d60-9f2c-e74bdec1ab07" providerId="ADAL" clId="{68EDD772-35A2-4CAE-8401-5FD4265F83C4}"/>
    <pc:docChg chg="undo custSel addSld delSld modSld sldOrd">
      <pc:chgData name="TAN Mei Yi [Harrisdale Senior High School]" userId="f9f029c9-d743-4d60-9f2c-e74bdec1ab07" providerId="ADAL" clId="{68EDD772-35A2-4CAE-8401-5FD4265F83C4}" dt="2023-06-26T01:15:26.746" v="5422" actId="1076"/>
      <pc:docMkLst>
        <pc:docMk/>
      </pc:docMkLst>
      <pc:sldChg chg="del">
        <pc:chgData name="TAN Mei Yi [Harrisdale Senior High School]" userId="f9f029c9-d743-4d60-9f2c-e74bdec1ab07" providerId="ADAL" clId="{68EDD772-35A2-4CAE-8401-5FD4265F83C4}" dt="2023-06-24T02:30:49.964" v="207" actId="47"/>
        <pc:sldMkLst>
          <pc:docMk/>
          <pc:sldMk cId="103752923" sldId="257"/>
        </pc:sldMkLst>
      </pc:sldChg>
      <pc:sldChg chg="del">
        <pc:chgData name="TAN Mei Yi [Harrisdale Senior High School]" userId="f9f029c9-d743-4d60-9f2c-e74bdec1ab07" providerId="ADAL" clId="{68EDD772-35A2-4CAE-8401-5FD4265F83C4}" dt="2023-06-24T02:30:49.964" v="207" actId="47"/>
        <pc:sldMkLst>
          <pc:docMk/>
          <pc:sldMk cId="2383967886" sldId="258"/>
        </pc:sldMkLst>
      </pc:sldChg>
      <pc:sldChg chg="del">
        <pc:chgData name="TAN Mei Yi [Harrisdale Senior High School]" userId="f9f029c9-d743-4d60-9f2c-e74bdec1ab07" providerId="ADAL" clId="{68EDD772-35A2-4CAE-8401-5FD4265F83C4}" dt="2023-06-24T02:46:15.736" v="423" actId="47"/>
        <pc:sldMkLst>
          <pc:docMk/>
          <pc:sldMk cId="2434177787" sldId="259"/>
        </pc:sldMkLst>
      </pc:sldChg>
      <pc:sldChg chg="del">
        <pc:chgData name="TAN Mei Yi [Harrisdale Senior High School]" userId="f9f029c9-d743-4d60-9f2c-e74bdec1ab07" providerId="ADAL" clId="{68EDD772-35A2-4CAE-8401-5FD4265F83C4}" dt="2023-06-24T02:30:49.964" v="207" actId="47"/>
        <pc:sldMkLst>
          <pc:docMk/>
          <pc:sldMk cId="2641317372" sldId="260"/>
        </pc:sldMkLst>
      </pc:sldChg>
      <pc:sldChg chg="del">
        <pc:chgData name="TAN Mei Yi [Harrisdale Senior High School]" userId="f9f029c9-d743-4d60-9f2c-e74bdec1ab07" providerId="ADAL" clId="{68EDD772-35A2-4CAE-8401-5FD4265F83C4}" dt="2023-06-24T02:30:49.964" v="207" actId="47"/>
        <pc:sldMkLst>
          <pc:docMk/>
          <pc:sldMk cId="679059391" sldId="261"/>
        </pc:sldMkLst>
      </pc:sldChg>
      <pc:sldChg chg="addSp delSp modSp add mod">
        <pc:chgData name="TAN Mei Yi [Harrisdale Senior High School]" userId="f9f029c9-d743-4d60-9f2c-e74bdec1ab07" providerId="ADAL" clId="{68EDD772-35A2-4CAE-8401-5FD4265F83C4}" dt="2023-06-24T02:30:13.500" v="205"/>
        <pc:sldMkLst>
          <pc:docMk/>
          <pc:sldMk cId="715680316" sldId="263"/>
        </pc:sldMkLst>
        <pc:spChg chg="add mod">
          <ac:chgData name="TAN Mei Yi [Harrisdale Senior High School]" userId="f9f029c9-d743-4d60-9f2c-e74bdec1ab07" providerId="ADAL" clId="{68EDD772-35A2-4CAE-8401-5FD4265F83C4}" dt="2023-06-24T02:30:13.500" v="205"/>
          <ac:spMkLst>
            <pc:docMk/>
            <pc:sldMk cId="715680316" sldId="263"/>
            <ac:spMk id="3" creationId="{51FC27DD-D18C-C502-C832-4FDF7AFBE3C9}"/>
          </ac:spMkLst>
        </pc:spChg>
        <pc:spChg chg="del">
          <ac:chgData name="TAN Mei Yi [Harrisdale Senior High School]" userId="f9f029c9-d743-4d60-9f2c-e74bdec1ab07" providerId="ADAL" clId="{68EDD772-35A2-4CAE-8401-5FD4265F83C4}" dt="2023-06-24T02:30:13.204" v="204" actId="478"/>
          <ac:spMkLst>
            <pc:docMk/>
            <pc:sldMk cId="715680316" sldId="263"/>
            <ac:spMk id="8" creationId="{D09E858C-EEE5-4806-A3F0-B674F296DBCF}"/>
          </ac:spMkLst>
        </pc:spChg>
      </pc:sldChg>
      <pc:sldChg chg="del">
        <pc:chgData name="TAN Mei Yi [Harrisdale Senior High School]" userId="f9f029c9-d743-4d60-9f2c-e74bdec1ab07" providerId="ADAL" clId="{68EDD772-35A2-4CAE-8401-5FD4265F83C4}" dt="2023-06-24T02:30:08.486" v="203" actId="47"/>
        <pc:sldMkLst>
          <pc:docMk/>
          <pc:sldMk cId="3752622076" sldId="265"/>
        </pc:sldMkLst>
      </pc:sldChg>
      <pc:sldChg chg="del">
        <pc:chgData name="TAN Mei Yi [Harrisdale Senior High School]" userId="f9f029c9-d743-4d60-9f2c-e74bdec1ab07" providerId="ADAL" clId="{68EDD772-35A2-4CAE-8401-5FD4265F83C4}" dt="2023-06-24T02:30:40.828" v="206" actId="47"/>
        <pc:sldMkLst>
          <pc:docMk/>
          <pc:sldMk cId="1873093485" sldId="268"/>
        </pc:sldMkLst>
      </pc:sldChg>
      <pc:sldChg chg="del">
        <pc:chgData name="TAN Mei Yi [Harrisdale Senior High School]" userId="f9f029c9-d743-4d60-9f2c-e74bdec1ab07" providerId="ADAL" clId="{68EDD772-35A2-4CAE-8401-5FD4265F83C4}" dt="2023-06-24T02:30:49.964" v="207" actId="47"/>
        <pc:sldMkLst>
          <pc:docMk/>
          <pc:sldMk cId="3977380611" sldId="270"/>
        </pc:sldMkLst>
      </pc:sldChg>
      <pc:sldChg chg="del">
        <pc:chgData name="TAN Mei Yi [Harrisdale Senior High School]" userId="f9f029c9-d743-4d60-9f2c-e74bdec1ab07" providerId="ADAL" clId="{68EDD772-35A2-4CAE-8401-5FD4265F83C4}" dt="2023-06-24T02:30:49.964" v="207" actId="47"/>
        <pc:sldMkLst>
          <pc:docMk/>
          <pc:sldMk cId="2095205418" sldId="271"/>
        </pc:sldMkLst>
      </pc:sldChg>
      <pc:sldChg chg="modSp mod">
        <pc:chgData name="TAN Mei Yi [Harrisdale Senior High School]" userId="f9f029c9-d743-4d60-9f2c-e74bdec1ab07" providerId="ADAL" clId="{68EDD772-35A2-4CAE-8401-5FD4265F83C4}" dt="2023-06-26T01:10:08.363" v="5239" actId="20577"/>
        <pc:sldMkLst>
          <pc:docMk/>
          <pc:sldMk cId="3000480193" sldId="288"/>
        </pc:sldMkLst>
        <pc:spChg chg="mod">
          <ac:chgData name="TAN Mei Yi [Harrisdale Senior High School]" userId="f9f029c9-d743-4d60-9f2c-e74bdec1ab07" providerId="ADAL" clId="{68EDD772-35A2-4CAE-8401-5FD4265F83C4}" dt="2023-06-26T01:10:08.363" v="5239" actId="20577"/>
          <ac:spMkLst>
            <pc:docMk/>
            <pc:sldMk cId="3000480193" sldId="288"/>
            <ac:spMk id="5" creationId="{00000000-0000-0000-0000-000000000000}"/>
          </ac:spMkLst>
        </pc:spChg>
      </pc:sldChg>
      <pc:sldChg chg="modSp mod">
        <pc:chgData name="TAN Mei Yi [Harrisdale Senior High School]" userId="f9f029c9-d743-4d60-9f2c-e74bdec1ab07" providerId="ADAL" clId="{68EDD772-35A2-4CAE-8401-5FD4265F83C4}" dt="2023-06-24T02:21:16.005" v="67" actId="20577"/>
        <pc:sldMkLst>
          <pc:docMk/>
          <pc:sldMk cId="2226349418" sldId="292"/>
        </pc:sldMkLst>
        <pc:spChg chg="mod">
          <ac:chgData name="TAN Mei Yi [Harrisdale Senior High School]" userId="f9f029c9-d743-4d60-9f2c-e74bdec1ab07" providerId="ADAL" clId="{68EDD772-35A2-4CAE-8401-5FD4265F83C4}" dt="2023-06-24T02:14:16.985" v="4" actId="6549"/>
          <ac:spMkLst>
            <pc:docMk/>
            <pc:sldMk cId="2226349418" sldId="292"/>
            <ac:spMk id="21" creationId="{8E7845BC-DC72-44E1-BABF-6AFB4DC3022D}"/>
          </ac:spMkLst>
        </pc:spChg>
        <pc:spChg chg="mod">
          <ac:chgData name="TAN Mei Yi [Harrisdale Senior High School]" userId="f9f029c9-d743-4d60-9f2c-e74bdec1ab07" providerId="ADAL" clId="{68EDD772-35A2-4CAE-8401-5FD4265F83C4}" dt="2023-06-24T02:21:16.005" v="67" actId="20577"/>
          <ac:spMkLst>
            <pc:docMk/>
            <pc:sldMk cId="2226349418" sldId="292"/>
            <ac:spMk id="22" creationId="{046BE2BE-401B-43B6-9F59-E6AE635E14BD}"/>
          </ac:spMkLst>
        </pc:spChg>
      </pc:sldChg>
      <pc:sldChg chg="del">
        <pc:chgData name="TAN Mei Yi [Harrisdale Senior High School]" userId="f9f029c9-d743-4d60-9f2c-e74bdec1ab07" providerId="ADAL" clId="{68EDD772-35A2-4CAE-8401-5FD4265F83C4}" dt="2023-06-24T02:30:40.828" v="206" actId="47"/>
        <pc:sldMkLst>
          <pc:docMk/>
          <pc:sldMk cId="1171885929" sldId="342"/>
        </pc:sldMkLst>
      </pc:sldChg>
      <pc:sldChg chg="del">
        <pc:chgData name="TAN Mei Yi [Harrisdale Senior High School]" userId="f9f029c9-d743-4d60-9f2c-e74bdec1ab07" providerId="ADAL" clId="{68EDD772-35A2-4CAE-8401-5FD4265F83C4}" dt="2023-06-24T02:30:40.828" v="206" actId="47"/>
        <pc:sldMkLst>
          <pc:docMk/>
          <pc:sldMk cId="6328878" sldId="343"/>
        </pc:sldMkLst>
      </pc:sldChg>
      <pc:sldChg chg="del">
        <pc:chgData name="TAN Mei Yi [Harrisdale Senior High School]" userId="f9f029c9-d743-4d60-9f2c-e74bdec1ab07" providerId="ADAL" clId="{68EDD772-35A2-4CAE-8401-5FD4265F83C4}" dt="2023-06-24T02:30:49.964" v="207" actId="47"/>
        <pc:sldMkLst>
          <pc:docMk/>
          <pc:sldMk cId="2535872552" sldId="344"/>
        </pc:sldMkLst>
      </pc:sldChg>
      <pc:sldChg chg="del">
        <pc:chgData name="TAN Mei Yi [Harrisdale Senior High School]" userId="f9f029c9-d743-4d60-9f2c-e74bdec1ab07" providerId="ADAL" clId="{68EDD772-35A2-4CAE-8401-5FD4265F83C4}" dt="2023-06-24T02:30:49.964" v="207" actId="47"/>
        <pc:sldMkLst>
          <pc:docMk/>
          <pc:sldMk cId="1848725851" sldId="345"/>
        </pc:sldMkLst>
      </pc:sldChg>
      <pc:sldChg chg="del">
        <pc:chgData name="TAN Mei Yi [Harrisdale Senior High School]" userId="f9f029c9-d743-4d60-9f2c-e74bdec1ab07" providerId="ADAL" clId="{68EDD772-35A2-4CAE-8401-5FD4265F83C4}" dt="2023-06-24T02:30:49.964" v="207" actId="47"/>
        <pc:sldMkLst>
          <pc:docMk/>
          <pc:sldMk cId="501310011" sldId="346"/>
        </pc:sldMkLst>
      </pc:sldChg>
      <pc:sldChg chg="del">
        <pc:chgData name="TAN Mei Yi [Harrisdale Senior High School]" userId="f9f029c9-d743-4d60-9f2c-e74bdec1ab07" providerId="ADAL" clId="{68EDD772-35A2-4CAE-8401-5FD4265F83C4}" dt="2023-06-24T02:30:49.964" v="207" actId="47"/>
        <pc:sldMkLst>
          <pc:docMk/>
          <pc:sldMk cId="1892799905" sldId="347"/>
        </pc:sldMkLst>
      </pc:sldChg>
      <pc:sldChg chg="del">
        <pc:chgData name="TAN Mei Yi [Harrisdale Senior High School]" userId="f9f029c9-d743-4d60-9f2c-e74bdec1ab07" providerId="ADAL" clId="{68EDD772-35A2-4CAE-8401-5FD4265F83C4}" dt="2023-06-24T02:30:49.964" v="207" actId="47"/>
        <pc:sldMkLst>
          <pc:docMk/>
          <pc:sldMk cId="1405830947" sldId="348"/>
        </pc:sldMkLst>
      </pc:sldChg>
      <pc:sldChg chg="modSp add mod">
        <pc:chgData name="TAN Mei Yi [Harrisdale Senior High School]" userId="f9f029c9-d743-4d60-9f2c-e74bdec1ab07" providerId="ADAL" clId="{68EDD772-35A2-4CAE-8401-5FD4265F83C4}" dt="2023-06-24T02:21:55.619" v="70" actId="207"/>
        <pc:sldMkLst>
          <pc:docMk/>
          <pc:sldMk cId="2305694551" sldId="349"/>
        </pc:sldMkLst>
        <pc:spChg chg="mod">
          <ac:chgData name="TAN Mei Yi [Harrisdale Senior High School]" userId="f9f029c9-d743-4d60-9f2c-e74bdec1ab07" providerId="ADAL" clId="{68EDD772-35A2-4CAE-8401-5FD4265F83C4}" dt="2023-06-24T02:21:55.619" v="70" actId="207"/>
          <ac:spMkLst>
            <pc:docMk/>
            <pc:sldMk cId="2305694551" sldId="349"/>
            <ac:spMk id="4" creationId="{EE6A5FE6-0DF5-4EB4-973C-EB160E1499EA}"/>
          </ac:spMkLst>
        </pc:spChg>
      </pc:sldChg>
      <pc:sldChg chg="addSp delSp modSp add mod modAnim">
        <pc:chgData name="TAN Mei Yi [Harrisdale Senior High School]" userId="f9f029c9-d743-4d60-9f2c-e74bdec1ab07" providerId="ADAL" clId="{68EDD772-35A2-4CAE-8401-5FD4265F83C4}" dt="2023-06-24T02:29:49.054" v="202" actId="20577"/>
        <pc:sldMkLst>
          <pc:docMk/>
          <pc:sldMk cId="929278771" sldId="350"/>
        </pc:sldMkLst>
        <pc:spChg chg="mod">
          <ac:chgData name="TAN Mei Yi [Harrisdale Senior High School]" userId="f9f029c9-d743-4d60-9f2c-e74bdec1ab07" providerId="ADAL" clId="{68EDD772-35A2-4CAE-8401-5FD4265F83C4}" dt="2023-06-24T02:22:33.322" v="73" actId="207"/>
          <ac:spMkLst>
            <pc:docMk/>
            <pc:sldMk cId="929278771" sldId="350"/>
            <ac:spMk id="4" creationId="{FBDC67FD-C5E7-46F4-9A43-894A6A1D2F1C}"/>
          </ac:spMkLst>
        </pc:spChg>
        <pc:spChg chg="mod">
          <ac:chgData name="TAN Mei Yi [Harrisdale Senior High School]" userId="f9f029c9-d743-4d60-9f2c-e74bdec1ab07" providerId="ADAL" clId="{68EDD772-35A2-4CAE-8401-5FD4265F83C4}" dt="2023-06-24T02:29:49.054" v="202" actId="20577"/>
          <ac:spMkLst>
            <pc:docMk/>
            <pc:sldMk cId="929278771" sldId="350"/>
            <ac:spMk id="5" creationId="{68DADA61-F34F-4C17-99B1-B16A497F5EFA}"/>
          </ac:spMkLst>
        </pc:spChg>
        <pc:picChg chg="add del mod">
          <ac:chgData name="TAN Mei Yi [Harrisdale Senior High School]" userId="f9f029c9-d743-4d60-9f2c-e74bdec1ab07" providerId="ADAL" clId="{68EDD772-35A2-4CAE-8401-5FD4265F83C4}" dt="2023-06-24T02:26:47.848" v="174" actId="478"/>
          <ac:picMkLst>
            <pc:docMk/>
            <pc:sldMk cId="929278771" sldId="350"/>
            <ac:picMk id="3" creationId="{C2942A7D-3F7C-A9C0-8994-AA01AA8B57E3}"/>
          </ac:picMkLst>
        </pc:picChg>
      </pc:sldChg>
      <pc:sldChg chg="addSp delSp modSp add mod ord modAnim">
        <pc:chgData name="TAN Mei Yi [Harrisdale Senior High School]" userId="f9f029c9-d743-4d60-9f2c-e74bdec1ab07" providerId="ADAL" clId="{68EDD772-35A2-4CAE-8401-5FD4265F83C4}" dt="2023-06-24T02:44:13.762" v="416" actId="478"/>
        <pc:sldMkLst>
          <pc:docMk/>
          <pc:sldMk cId="3448764226" sldId="351"/>
        </pc:sldMkLst>
        <pc:spChg chg="mod">
          <ac:chgData name="TAN Mei Yi [Harrisdale Senior High School]" userId="f9f029c9-d743-4d60-9f2c-e74bdec1ab07" providerId="ADAL" clId="{68EDD772-35A2-4CAE-8401-5FD4265F83C4}" dt="2023-06-24T02:31:44.064" v="222" actId="20577"/>
          <ac:spMkLst>
            <pc:docMk/>
            <pc:sldMk cId="3448764226" sldId="351"/>
            <ac:spMk id="4" creationId="{FBDC67FD-C5E7-46F4-9A43-894A6A1D2F1C}"/>
          </ac:spMkLst>
        </pc:spChg>
        <pc:spChg chg="mod">
          <ac:chgData name="TAN Mei Yi [Harrisdale Senior High School]" userId="f9f029c9-d743-4d60-9f2c-e74bdec1ab07" providerId="ADAL" clId="{68EDD772-35A2-4CAE-8401-5FD4265F83C4}" dt="2023-06-24T02:43:58.534" v="413" actId="20577"/>
          <ac:spMkLst>
            <pc:docMk/>
            <pc:sldMk cId="3448764226" sldId="351"/>
            <ac:spMk id="5" creationId="{68DADA61-F34F-4C17-99B1-B16A497F5EFA}"/>
          </ac:spMkLst>
        </pc:spChg>
        <pc:picChg chg="add del">
          <ac:chgData name="TAN Mei Yi [Harrisdale Senior High School]" userId="f9f029c9-d743-4d60-9f2c-e74bdec1ab07" providerId="ADAL" clId="{68EDD772-35A2-4CAE-8401-5FD4265F83C4}" dt="2023-06-24T02:33:08.413" v="256" actId="478"/>
          <ac:picMkLst>
            <pc:docMk/>
            <pc:sldMk cId="3448764226" sldId="351"/>
            <ac:picMk id="3" creationId="{4A076933-597C-1E9B-9730-06B8AF365416}"/>
          </ac:picMkLst>
        </pc:picChg>
        <pc:picChg chg="add del mod">
          <ac:chgData name="TAN Mei Yi [Harrisdale Senior High School]" userId="f9f029c9-d743-4d60-9f2c-e74bdec1ab07" providerId="ADAL" clId="{68EDD772-35A2-4CAE-8401-5FD4265F83C4}" dt="2023-06-24T02:44:13.762" v="416" actId="478"/>
          <ac:picMkLst>
            <pc:docMk/>
            <pc:sldMk cId="3448764226" sldId="351"/>
            <ac:picMk id="7" creationId="{BFEB912A-54EC-4370-71AB-22EA23852844}"/>
          </ac:picMkLst>
        </pc:picChg>
      </pc:sldChg>
      <pc:sldChg chg="addSp delSp modSp add mod delAnim modAnim">
        <pc:chgData name="TAN Mei Yi [Harrisdale Senior High School]" userId="f9f029c9-d743-4d60-9f2c-e74bdec1ab07" providerId="ADAL" clId="{68EDD772-35A2-4CAE-8401-5FD4265F83C4}" dt="2023-06-26T00:01:44.511" v="3949" actId="1076"/>
        <pc:sldMkLst>
          <pc:docMk/>
          <pc:sldMk cId="758218575" sldId="352"/>
        </pc:sldMkLst>
        <pc:spChg chg="add mod">
          <ac:chgData name="TAN Mei Yi [Harrisdale Senior High School]" userId="f9f029c9-d743-4d60-9f2c-e74bdec1ab07" providerId="ADAL" clId="{68EDD772-35A2-4CAE-8401-5FD4265F83C4}" dt="2023-06-25T23:56:52.884" v="3768" actId="20577"/>
          <ac:spMkLst>
            <pc:docMk/>
            <pc:sldMk cId="758218575" sldId="352"/>
            <ac:spMk id="2" creationId="{7FB9AE7C-B13B-10DF-FBCD-036CA1B0EB20}"/>
          </ac:spMkLst>
        </pc:spChg>
        <pc:spChg chg="add mod">
          <ac:chgData name="TAN Mei Yi [Harrisdale Senior High School]" userId="f9f029c9-d743-4d60-9f2c-e74bdec1ab07" providerId="ADAL" clId="{68EDD772-35A2-4CAE-8401-5FD4265F83C4}" dt="2023-06-25T23:57:21.338" v="3803" actId="20577"/>
          <ac:spMkLst>
            <pc:docMk/>
            <pc:sldMk cId="758218575" sldId="352"/>
            <ac:spMk id="4" creationId="{B71DC589-78DF-FA50-C348-2E2548509DB3}"/>
          </ac:spMkLst>
        </pc:spChg>
        <pc:spChg chg="add mod">
          <ac:chgData name="TAN Mei Yi [Harrisdale Senior High School]" userId="f9f029c9-d743-4d60-9f2c-e74bdec1ab07" providerId="ADAL" clId="{68EDD772-35A2-4CAE-8401-5FD4265F83C4}" dt="2023-06-25T23:59:11.130" v="3832" actId="1076"/>
          <ac:spMkLst>
            <pc:docMk/>
            <pc:sldMk cId="758218575" sldId="352"/>
            <ac:spMk id="5" creationId="{2CC7D8DE-1447-891A-5537-8E206DCFD63E}"/>
          </ac:spMkLst>
        </pc:spChg>
        <pc:spChg chg="mod">
          <ac:chgData name="TAN Mei Yi [Harrisdale Senior High School]" userId="f9f029c9-d743-4d60-9f2c-e74bdec1ab07" providerId="ADAL" clId="{68EDD772-35A2-4CAE-8401-5FD4265F83C4}" dt="2023-06-25T00:13:00.858" v="1578" actId="20577"/>
          <ac:spMkLst>
            <pc:docMk/>
            <pc:sldMk cId="758218575" sldId="352"/>
            <ac:spMk id="7" creationId="{00000000-0000-0000-0000-000000000000}"/>
          </ac:spMkLst>
        </pc:spChg>
        <pc:spChg chg="add mod">
          <ac:chgData name="TAN Mei Yi [Harrisdale Senior High School]" userId="f9f029c9-d743-4d60-9f2c-e74bdec1ab07" providerId="ADAL" clId="{68EDD772-35A2-4CAE-8401-5FD4265F83C4}" dt="2023-06-25T23:59:59.373" v="3868" actId="1076"/>
          <ac:spMkLst>
            <pc:docMk/>
            <pc:sldMk cId="758218575" sldId="352"/>
            <ac:spMk id="8" creationId="{7E97852D-3477-24B3-9EEC-54833090724D}"/>
          </ac:spMkLst>
        </pc:spChg>
        <pc:spChg chg="add mod">
          <ac:chgData name="TAN Mei Yi [Harrisdale Senior High School]" userId="f9f029c9-d743-4d60-9f2c-e74bdec1ab07" providerId="ADAL" clId="{68EDD772-35A2-4CAE-8401-5FD4265F83C4}" dt="2023-06-26T00:00:28.993" v="3876" actId="1076"/>
          <ac:spMkLst>
            <pc:docMk/>
            <pc:sldMk cId="758218575" sldId="352"/>
            <ac:spMk id="9" creationId="{08F09F1E-C3A4-4222-9080-B904F6913240}"/>
          </ac:spMkLst>
        </pc:spChg>
        <pc:spChg chg="add del mod">
          <ac:chgData name="TAN Mei Yi [Harrisdale Senior High School]" userId="f9f029c9-d743-4d60-9f2c-e74bdec1ab07" providerId="ADAL" clId="{68EDD772-35A2-4CAE-8401-5FD4265F83C4}" dt="2023-06-26T00:00:21.607" v="3874"/>
          <ac:spMkLst>
            <pc:docMk/>
            <pc:sldMk cId="758218575" sldId="352"/>
            <ac:spMk id="10" creationId="{99B08F28-AD26-25D1-7A18-8573BF1D7EFE}"/>
          </ac:spMkLst>
        </pc:spChg>
        <pc:spChg chg="add mod">
          <ac:chgData name="TAN Mei Yi [Harrisdale Senior High School]" userId="f9f029c9-d743-4d60-9f2c-e74bdec1ab07" providerId="ADAL" clId="{68EDD772-35A2-4CAE-8401-5FD4265F83C4}" dt="2023-06-26T00:01:28.643" v="3930" actId="20577"/>
          <ac:spMkLst>
            <pc:docMk/>
            <pc:sldMk cId="758218575" sldId="352"/>
            <ac:spMk id="11" creationId="{49443744-6768-E6DB-AD0B-F9E7116C1D2F}"/>
          </ac:spMkLst>
        </pc:spChg>
        <pc:spChg chg="add mod">
          <ac:chgData name="TAN Mei Yi [Harrisdale Senior High School]" userId="f9f029c9-d743-4d60-9f2c-e74bdec1ab07" providerId="ADAL" clId="{68EDD772-35A2-4CAE-8401-5FD4265F83C4}" dt="2023-06-26T00:01:44.511" v="3949" actId="1076"/>
          <ac:spMkLst>
            <pc:docMk/>
            <pc:sldMk cId="758218575" sldId="352"/>
            <ac:spMk id="12" creationId="{A4309419-8813-B01A-F37F-4252172A9D4B}"/>
          </ac:spMkLst>
        </pc:spChg>
        <pc:spChg chg="mod">
          <ac:chgData name="TAN Mei Yi [Harrisdale Senior High School]" userId="f9f029c9-d743-4d60-9f2c-e74bdec1ab07" providerId="ADAL" clId="{68EDD772-35A2-4CAE-8401-5FD4265F83C4}" dt="2023-06-25T23:56:06.704" v="3730" actId="20577"/>
          <ac:spMkLst>
            <pc:docMk/>
            <pc:sldMk cId="758218575" sldId="352"/>
            <ac:spMk id="17" creationId="{EC0CE4B7-66BD-F094-6B5F-74831C4C4528}"/>
          </ac:spMkLst>
        </pc:spChg>
        <pc:spChg chg="mod">
          <ac:chgData name="TAN Mei Yi [Harrisdale Senior High School]" userId="f9f029c9-d743-4d60-9f2c-e74bdec1ab07" providerId="ADAL" clId="{68EDD772-35A2-4CAE-8401-5FD4265F83C4}" dt="2023-06-25T23:56:44.733" v="3756" actId="20577"/>
          <ac:spMkLst>
            <pc:docMk/>
            <pc:sldMk cId="758218575" sldId="352"/>
            <ac:spMk id="18" creationId="{F767A6EA-FDF1-17DA-600B-7B4C9713B3EF}"/>
          </ac:spMkLst>
        </pc:spChg>
        <pc:spChg chg="del">
          <ac:chgData name="TAN Mei Yi [Harrisdale Senior High School]" userId="f9f029c9-d743-4d60-9f2c-e74bdec1ab07" providerId="ADAL" clId="{68EDD772-35A2-4CAE-8401-5FD4265F83C4}" dt="2023-06-24T02:46:09.920" v="420" actId="478"/>
          <ac:spMkLst>
            <pc:docMk/>
            <pc:sldMk cId="758218575" sldId="352"/>
            <ac:spMk id="19" creationId="{1E824C78-75BC-9F9D-87FE-0AE5EF17B409}"/>
          </ac:spMkLst>
        </pc:spChg>
        <pc:spChg chg="del">
          <ac:chgData name="TAN Mei Yi [Harrisdale Senior High School]" userId="f9f029c9-d743-4d60-9f2c-e74bdec1ab07" providerId="ADAL" clId="{68EDD772-35A2-4CAE-8401-5FD4265F83C4}" dt="2023-06-24T02:46:06.111" v="419" actId="478"/>
          <ac:spMkLst>
            <pc:docMk/>
            <pc:sldMk cId="758218575" sldId="352"/>
            <ac:spMk id="20" creationId="{676FB56D-F18F-8760-5867-2BE9BBE8B5E6}"/>
          </ac:spMkLst>
        </pc:spChg>
        <pc:spChg chg="del">
          <ac:chgData name="TAN Mei Yi [Harrisdale Senior High School]" userId="f9f029c9-d743-4d60-9f2c-e74bdec1ab07" providerId="ADAL" clId="{68EDD772-35A2-4CAE-8401-5FD4265F83C4}" dt="2023-06-24T02:46:09.920" v="420" actId="478"/>
          <ac:spMkLst>
            <pc:docMk/>
            <pc:sldMk cId="758218575" sldId="352"/>
            <ac:spMk id="21" creationId="{E224D4F4-CF4D-C226-B84D-856EF446E300}"/>
          </ac:spMkLst>
        </pc:spChg>
        <pc:spChg chg="del">
          <ac:chgData name="TAN Mei Yi [Harrisdale Senior High School]" userId="f9f029c9-d743-4d60-9f2c-e74bdec1ab07" providerId="ADAL" clId="{68EDD772-35A2-4CAE-8401-5FD4265F83C4}" dt="2023-06-24T02:46:06.111" v="419" actId="478"/>
          <ac:spMkLst>
            <pc:docMk/>
            <pc:sldMk cId="758218575" sldId="352"/>
            <ac:spMk id="22" creationId="{BA26C476-E7A7-8E9A-0D66-AC8E1FC70BBD}"/>
          </ac:spMkLst>
        </pc:spChg>
        <pc:spChg chg="del">
          <ac:chgData name="TAN Mei Yi [Harrisdale Senior High School]" userId="f9f029c9-d743-4d60-9f2c-e74bdec1ab07" providerId="ADAL" clId="{68EDD772-35A2-4CAE-8401-5FD4265F83C4}" dt="2023-06-24T02:46:09.920" v="420" actId="478"/>
          <ac:spMkLst>
            <pc:docMk/>
            <pc:sldMk cId="758218575" sldId="352"/>
            <ac:spMk id="23" creationId="{1D0E47FD-8780-2602-993A-F38D592EF0AD}"/>
          </ac:spMkLst>
        </pc:spChg>
        <pc:spChg chg="del">
          <ac:chgData name="TAN Mei Yi [Harrisdale Senior High School]" userId="f9f029c9-d743-4d60-9f2c-e74bdec1ab07" providerId="ADAL" clId="{68EDD772-35A2-4CAE-8401-5FD4265F83C4}" dt="2023-06-24T02:46:09.920" v="420" actId="478"/>
          <ac:spMkLst>
            <pc:docMk/>
            <pc:sldMk cId="758218575" sldId="352"/>
            <ac:spMk id="24" creationId="{75B9950D-0667-02E7-A242-BE4DE2EE29F4}"/>
          </ac:spMkLst>
        </pc:spChg>
        <pc:spChg chg="del">
          <ac:chgData name="TAN Mei Yi [Harrisdale Senior High School]" userId="f9f029c9-d743-4d60-9f2c-e74bdec1ab07" providerId="ADAL" clId="{68EDD772-35A2-4CAE-8401-5FD4265F83C4}" dt="2023-06-24T02:46:09.920" v="420" actId="478"/>
          <ac:spMkLst>
            <pc:docMk/>
            <pc:sldMk cId="758218575" sldId="352"/>
            <ac:spMk id="25" creationId="{9AD5E6F9-F405-8ADB-0E5E-711E2306B428}"/>
          </ac:spMkLst>
        </pc:spChg>
        <pc:picChg chg="del">
          <ac:chgData name="TAN Mei Yi [Harrisdale Senior High School]" userId="f9f029c9-d743-4d60-9f2c-e74bdec1ab07" providerId="ADAL" clId="{68EDD772-35A2-4CAE-8401-5FD4265F83C4}" dt="2023-06-24T02:46:06.111" v="419" actId="478"/>
          <ac:picMkLst>
            <pc:docMk/>
            <pc:sldMk cId="758218575" sldId="352"/>
            <ac:picMk id="2" creationId="{78FEE4CC-7AA2-19A5-2F9F-49D64F96CB36}"/>
          </ac:picMkLst>
        </pc:picChg>
        <pc:picChg chg="del">
          <ac:chgData name="TAN Mei Yi [Harrisdale Senior High School]" userId="f9f029c9-d743-4d60-9f2c-e74bdec1ab07" providerId="ADAL" clId="{68EDD772-35A2-4CAE-8401-5FD4265F83C4}" dt="2023-06-24T02:46:03.436" v="418" actId="478"/>
          <ac:picMkLst>
            <pc:docMk/>
            <pc:sldMk cId="758218575" sldId="352"/>
            <ac:picMk id="5" creationId="{00000000-0000-0000-0000-000000000000}"/>
          </ac:picMkLst>
        </pc:picChg>
        <pc:picChg chg="add del mod">
          <ac:chgData name="TAN Mei Yi [Harrisdale Senior High School]" userId="f9f029c9-d743-4d60-9f2c-e74bdec1ab07" providerId="ADAL" clId="{68EDD772-35A2-4CAE-8401-5FD4265F83C4}" dt="2023-06-25T00:13:02.522" v="1579" actId="478"/>
          <ac:picMkLst>
            <pc:docMk/>
            <pc:sldMk cId="758218575" sldId="352"/>
            <ac:picMk id="6" creationId="{691F3997-E9A5-C946-50AC-AFE0501E0DDC}"/>
          </ac:picMkLst>
        </pc:picChg>
      </pc:sldChg>
      <pc:sldChg chg="addSp delSp modSp add mod delAnim modAnim">
        <pc:chgData name="TAN Mei Yi [Harrisdale Senior High School]" userId="f9f029c9-d743-4d60-9f2c-e74bdec1ab07" providerId="ADAL" clId="{68EDD772-35A2-4CAE-8401-5FD4265F83C4}" dt="2023-06-26T00:08:50.508" v="4106" actId="1076"/>
        <pc:sldMkLst>
          <pc:docMk/>
          <pc:sldMk cId="2699366047" sldId="353"/>
        </pc:sldMkLst>
        <pc:spChg chg="add del mod">
          <ac:chgData name="TAN Mei Yi [Harrisdale Senior High School]" userId="f9f029c9-d743-4d60-9f2c-e74bdec1ab07" providerId="ADAL" clId="{68EDD772-35A2-4CAE-8401-5FD4265F83C4}" dt="2023-06-25T00:13:19.481" v="1583" actId="478"/>
          <ac:spMkLst>
            <pc:docMk/>
            <pc:sldMk cId="2699366047" sldId="353"/>
            <ac:spMk id="5" creationId="{E52424DF-E6CE-8681-CB06-50FA6DB2DF99}"/>
          </ac:spMkLst>
        </pc:spChg>
        <pc:spChg chg="add mod">
          <ac:chgData name="TAN Mei Yi [Harrisdale Senior High School]" userId="f9f029c9-d743-4d60-9f2c-e74bdec1ab07" providerId="ADAL" clId="{68EDD772-35A2-4CAE-8401-5FD4265F83C4}" dt="2023-06-25T00:13:59.030" v="1620" actId="20577"/>
          <ac:spMkLst>
            <pc:docMk/>
            <pc:sldMk cId="2699366047" sldId="353"/>
            <ac:spMk id="6" creationId="{CE17A9D5-A2D5-7E82-27B5-5DF420BA0219}"/>
          </ac:spMkLst>
        </pc:spChg>
        <pc:spChg chg="del">
          <ac:chgData name="TAN Mei Yi [Harrisdale Senior High School]" userId="f9f029c9-d743-4d60-9f2c-e74bdec1ab07" providerId="ADAL" clId="{68EDD772-35A2-4CAE-8401-5FD4265F83C4}" dt="2023-06-25T00:13:17.070" v="1581" actId="478"/>
          <ac:spMkLst>
            <pc:docMk/>
            <pc:sldMk cId="2699366047" sldId="353"/>
            <ac:spMk id="7" creationId="{00000000-0000-0000-0000-000000000000}"/>
          </ac:spMkLst>
        </pc:spChg>
        <pc:spChg chg="add del mod">
          <ac:chgData name="TAN Mei Yi [Harrisdale Senior High School]" userId="f9f029c9-d743-4d60-9f2c-e74bdec1ab07" providerId="ADAL" clId="{68EDD772-35A2-4CAE-8401-5FD4265F83C4}" dt="2023-06-26T00:04:32.708" v="3992" actId="478"/>
          <ac:spMkLst>
            <pc:docMk/>
            <pc:sldMk cId="2699366047" sldId="353"/>
            <ac:spMk id="8" creationId="{68FF449C-48A8-2C3B-E5D2-E06680848EBF}"/>
          </ac:spMkLst>
        </pc:spChg>
        <pc:spChg chg="add mod">
          <ac:chgData name="TAN Mei Yi [Harrisdale Senior High School]" userId="f9f029c9-d743-4d60-9f2c-e74bdec1ab07" providerId="ADAL" clId="{68EDD772-35A2-4CAE-8401-5FD4265F83C4}" dt="2023-06-26T00:04:48.732" v="4004" actId="20577"/>
          <ac:spMkLst>
            <pc:docMk/>
            <pc:sldMk cId="2699366047" sldId="353"/>
            <ac:spMk id="9" creationId="{48BABB4E-475B-E540-DD0D-7C76D246247C}"/>
          </ac:spMkLst>
        </pc:spChg>
        <pc:spChg chg="add mod">
          <ac:chgData name="TAN Mei Yi [Harrisdale Senior High School]" userId="f9f029c9-d743-4d60-9f2c-e74bdec1ab07" providerId="ADAL" clId="{68EDD772-35A2-4CAE-8401-5FD4265F83C4}" dt="2023-06-26T00:05:29.742" v="4045" actId="20577"/>
          <ac:spMkLst>
            <pc:docMk/>
            <pc:sldMk cId="2699366047" sldId="353"/>
            <ac:spMk id="10" creationId="{146E6735-80C3-1CD8-56A1-BCD02BBE9510}"/>
          </ac:spMkLst>
        </pc:spChg>
        <pc:spChg chg="add mod">
          <ac:chgData name="TAN Mei Yi [Harrisdale Senior High School]" userId="f9f029c9-d743-4d60-9f2c-e74bdec1ab07" providerId="ADAL" clId="{68EDD772-35A2-4CAE-8401-5FD4265F83C4}" dt="2023-06-26T00:05:33.600" v="4050" actId="20577"/>
          <ac:spMkLst>
            <pc:docMk/>
            <pc:sldMk cId="2699366047" sldId="353"/>
            <ac:spMk id="11" creationId="{92EF28BE-C2B0-68CC-A791-43AE081BE74A}"/>
          </ac:spMkLst>
        </pc:spChg>
        <pc:spChg chg="add mod">
          <ac:chgData name="TAN Mei Yi [Harrisdale Senior High School]" userId="f9f029c9-d743-4d60-9f2c-e74bdec1ab07" providerId="ADAL" clId="{68EDD772-35A2-4CAE-8401-5FD4265F83C4}" dt="2023-06-26T00:05:52.013" v="4068" actId="1076"/>
          <ac:spMkLst>
            <pc:docMk/>
            <pc:sldMk cId="2699366047" sldId="353"/>
            <ac:spMk id="12" creationId="{838C08A1-E549-8019-1C12-AA164297F043}"/>
          </ac:spMkLst>
        </pc:spChg>
        <pc:spChg chg="add mod">
          <ac:chgData name="TAN Mei Yi [Harrisdale Senior High School]" userId="f9f029c9-d743-4d60-9f2c-e74bdec1ab07" providerId="ADAL" clId="{68EDD772-35A2-4CAE-8401-5FD4265F83C4}" dt="2023-06-26T00:06:11.528" v="4079" actId="20577"/>
          <ac:spMkLst>
            <pc:docMk/>
            <pc:sldMk cId="2699366047" sldId="353"/>
            <ac:spMk id="13" creationId="{BE5C9D4C-C22C-9AF2-E4AE-4143E0BA55FD}"/>
          </ac:spMkLst>
        </pc:spChg>
        <pc:spChg chg="add mod">
          <ac:chgData name="TAN Mei Yi [Harrisdale Senior High School]" userId="f9f029c9-d743-4d60-9f2c-e74bdec1ab07" providerId="ADAL" clId="{68EDD772-35A2-4CAE-8401-5FD4265F83C4}" dt="2023-06-26T00:06:22.048" v="4085" actId="20577"/>
          <ac:spMkLst>
            <pc:docMk/>
            <pc:sldMk cId="2699366047" sldId="353"/>
            <ac:spMk id="14" creationId="{159C4956-46A1-6422-CB0C-6D4C370EBB20}"/>
          </ac:spMkLst>
        </pc:spChg>
        <pc:spChg chg="add mod">
          <ac:chgData name="TAN Mei Yi [Harrisdale Senior High School]" userId="f9f029c9-d743-4d60-9f2c-e74bdec1ab07" providerId="ADAL" clId="{68EDD772-35A2-4CAE-8401-5FD4265F83C4}" dt="2023-06-26T00:08:27.822" v="4101" actId="1076"/>
          <ac:spMkLst>
            <pc:docMk/>
            <pc:sldMk cId="2699366047" sldId="353"/>
            <ac:spMk id="15" creationId="{51429D21-22D5-4D93-69AE-0F79B2E3C402}"/>
          </ac:spMkLst>
        </pc:spChg>
        <pc:spChg chg="mod">
          <ac:chgData name="TAN Mei Yi [Harrisdale Senior High School]" userId="f9f029c9-d743-4d60-9f2c-e74bdec1ab07" providerId="ADAL" clId="{68EDD772-35A2-4CAE-8401-5FD4265F83C4}" dt="2023-06-26T00:03:24.436" v="3966" actId="1076"/>
          <ac:spMkLst>
            <pc:docMk/>
            <pc:sldMk cId="2699366047" sldId="353"/>
            <ac:spMk id="17" creationId="{EC0CE4B7-66BD-F094-6B5F-74831C4C4528}"/>
          </ac:spMkLst>
        </pc:spChg>
        <pc:spChg chg="mod">
          <ac:chgData name="TAN Mei Yi [Harrisdale Senior High School]" userId="f9f029c9-d743-4d60-9f2c-e74bdec1ab07" providerId="ADAL" clId="{68EDD772-35A2-4CAE-8401-5FD4265F83C4}" dt="2023-06-26T00:04:29.642" v="3991" actId="20577"/>
          <ac:spMkLst>
            <pc:docMk/>
            <pc:sldMk cId="2699366047" sldId="353"/>
            <ac:spMk id="18" creationId="{F767A6EA-FDF1-17DA-600B-7B4C9713B3EF}"/>
          </ac:spMkLst>
        </pc:spChg>
        <pc:picChg chg="add del mod">
          <ac:chgData name="TAN Mei Yi [Harrisdale Senior High School]" userId="f9f029c9-d743-4d60-9f2c-e74bdec1ab07" providerId="ADAL" clId="{68EDD772-35A2-4CAE-8401-5FD4265F83C4}" dt="2023-06-25T00:14:00.960" v="1621" actId="478"/>
          <ac:picMkLst>
            <pc:docMk/>
            <pc:sldMk cId="2699366047" sldId="353"/>
            <ac:picMk id="4" creationId="{98AE9F44-D79F-E801-3912-E45F4412C3C0}"/>
          </ac:picMkLst>
        </pc:picChg>
        <pc:picChg chg="del mod">
          <ac:chgData name="TAN Mei Yi [Harrisdale Senior High School]" userId="f9f029c9-d743-4d60-9f2c-e74bdec1ab07" providerId="ADAL" clId="{68EDD772-35A2-4CAE-8401-5FD4265F83C4}" dt="2023-06-24T02:46:31.872" v="428" actId="478"/>
          <ac:picMkLst>
            <pc:docMk/>
            <pc:sldMk cId="2699366047" sldId="353"/>
            <ac:picMk id="6" creationId="{691F3997-E9A5-C946-50AC-AFE0501E0DDC}"/>
          </ac:picMkLst>
        </pc:picChg>
        <pc:picChg chg="add mod">
          <ac:chgData name="TAN Mei Yi [Harrisdale Senior High School]" userId="f9f029c9-d743-4d60-9f2c-e74bdec1ab07" providerId="ADAL" clId="{68EDD772-35A2-4CAE-8401-5FD4265F83C4}" dt="2023-06-26T00:08:50.508" v="4106" actId="1076"/>
          <ac:picMkLst>
            <pc:docMk/>
            <pc:sldMk cId="2699366047" sldId="353"/>
            <ac:picMk id="19" creationId="{ED23794D-5894-8F8F-1AAA-77312F9E40BA}"/>
          </ac:picMkLst>
        </pc:picChg>
      </pc:sldChg>
      <pc:sldChg chg="addSp delSp modSp add mod modAnim">
        <pc:chgData name="TAN Mei Yi [Harrisdale Senior High School]" userId="f9f029c9-d743-4d60-9f2c-e74bdec1ab07" providerId="ADAL" clId="{68EDD772-35A2-4CAE-8401-5FD4265F83C4}" dt="2023-06-24T03:50:08.628" v="1072"/>
        <pc:sldMkLst>
          <pc:docMk/>
          <pc:sldMk cId="2763962111" sldId="354"/>
        </pc:sldMkLst>
        <pc:spChg chg="mod">
          <ac:chgData name="TAN Mei Yi [Harrisdale Senior High School]" userId="f9f029c9-d743-4d60-9f2c-e74bdec1ab07" providerId="ADAL" clId="{68EDD772-35A2-4CAE-8401-5FD4265F83C4}" dt="2023-06-24T02:48:18.948" v="459" actId="6549"/>
          <ac:spMkLst>
            <pc:docMk/>
            <pc:sldMk cId="2763962111" sldId="354"/>
            <ac:spMk id="4" creationId="{FBDC67FD-C5E7-46F4-9A43-894A6A1D2F1C}"/>
          </ac:spMkLst>
        </pc:spChg>
        <pc:spChg chg="mod">
          <ac:chgData name="TAN Mei Yi [Harrisdale Senior High School]" userId="f9f029c9-d743-4d60-9f2c-e74bdec1ab07" providerId="ADAL" clId="{68EDD772-35A2-4CAE-8401-5FD4265F83C4}" dt="2023-06-24T02:57:59.246" v="1035" actId="6549"/>
          <ac:spMkLst>
            <pc:docMk/>
            <pc:sldMk cId="2763962111" sldId="354"/>
            <ac:spMk id="5" creationId="{68DADA61-F34F-4C17-99B1-B16A497F5EFA}"/>
          </ac:spMkLst>
        </pc:spChg>
        <pc:spChg chg="add mod">
          <ac:chgData name="TAN Mei Yi [Harrisdale Senior High School]" userId="f9f029c9-d743-4d60-9f2c-e74bdec1ab07" providerId="ADAL" clId="{68EDD772-35A2-4CAE-8401-5FD4265F83C4}" dt="2023-06-24T03:49:35.474" v="1067" actId="27636"/>
          <ac:spMkLst>
            <pc:docMk/>
            <pc:sldMk cId="2763962111" sldId="354"/>
            <ac:spMk id="45" creationId="{5C2B8970-6675-3773-5BAA-657C98830B9E}"/>
          </ac:spMkLst>
        </pc:spChg>
        <pc:grpChg chg="del mod">
          <ac:chgData name="TAN Mei Yi [Harrisdale Senior High School]" userId="f9f029c9-d743-4d60-9f2c-e74bdec1ab07" providerId="ADAL" clId="{68EDD772-35A2-4CAE-8401-5FD4265F83C4}" dt="2023-06-24T02:53:15.985" v="807"/>
          <ac:grpSpMkLst>
            <pc:docMk/>
            <pc:sldMk cId="2763962111" sldId="354"/>
            <ac:grpSpMk id="9" creationId="{88B74BDE-2886-A33E-221E-630732738615}"/>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12" creationId="{D512930B-C991-3AB9-ADBA-5AA40D643A88}"/>
          </ac:grpSpMkLst>
        </pc:grpChg>
        <pc:grpChg chg="add del mod">
          <ac:chgData name="TAN Mei Yi [Harrisdale Senior High School]" userId="f9f029c9-d743-4d60-9f2c-e74bdec1ab07" providerId="ADAL" clId="{68EDD772-35A2-4CAE-8401-5FD4265F83C4}" dt="2023-06-24T02:55:34.532" v="843" actId="164"/>
          <ac:grpSpMkLst>
            <pc:docMk/>
            <pc:sldMk cId="2763962111" sldId="354"/>
            <ac:grpSpMk id="18" creationId="{717B2E8F-0F0C-06EC-9EC5-19839FF29C6A}"/>
          </ac:grpSpMkLst>
        </pc:grpChg>
        <pc:grpChg chg="mod">
          <ac:chgData name="TAN Mei Yi [Harrisdale Senior High School]" userId="f9f029c9-d743-4d60-9f2c-e74bdec1ab07" providerId="ADAL" clId="{68EDD772-35A2-4CAE-8401-5FD4265F83C4}" dt="2023-06-24T02:53:25.119" v="817"/>
          <ac:grpSpMkLst>
            <pc:docMk/>
            <pc:sldMk cId="2763962111" sldId="354"/>
            <ac:grpSpMk id="20" creationId="{F9E19EB0-D541-6BB4-A0D1-6A48F5582480}"/>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4" creationId="{7B8C31FC-4279-1B93-ECA4-8F79DB7CC28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5" creationId="{39F8C542-4DF7-939F-0221-37DB8F58134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41" creationId="{6BF2F526-8ED8-BDB5-5BA1-2B964D52C7A7}"/>
          </ac:grpSpMkLst>
        </pc:grpChg>
        <pc:grpChg chg="add mod">
          <ac:chgData name="TAN Mei Yi [Harrisdale Senior High School]" userId="f9f029c9-d743-4d60-9f2c-e74bdec1ab07" providerId="ADAL" clId="{68EDD772-35A2-4CAE-8401-5FD4265F83C4}" dt="2023-06-24T02:55:34.532" v="843" actId="164"/>
          <ac:grpSpMkLst>
            <pc:docMk/>
            <pc:sldMk cId="2763962111" sldId="354"/>
            <ac:grpSpMk id="42" creationId="{C3712B49-3034-B836-1F66-4534737AFE04}"/>
          </ac:grpSpMkLst>
        </pc:grpChg>
        <pc:picChg chg="add del mod">
          <ac:chgData name="TAN Mei Yi [Harrisdale Senior High School]" userId="f9f029c9-d743-4d60-9f2c-e74bdec1ab07" providerId="ADAL" clId="{68EDD772-35A2-4CAE-8401-5FD4265F83C4}" dt="2023-06-24T02:53:01.484" v="800" actId="478"/>
          <ac:picMkLst>
            <pc:docMk/>
            <pc:sldMk cId="2763962111" sldId="354"/>
            <ac:picMk id="3" creationId="{F2B6D645-873A-CDD2-85EC-F37A9061DBCF}"/>
          </ac:picMkLst>
        </pc:picChg>
        <pc:picChg chg="add mod modCrop">
          <ac:chgData name="TAN Mei Yi [Harrisdale Senior High School]" userId="f9f029c9-d743-4d60-9f2c-e74bdec1ab07" providerId="ADAL" clId="{68EDD772-35A2-4CAE-8401-5FD4265F83C4}" dt="2023-06-24T03:49:23.203" v="1065"/>
          <ac:picMkLst>
            <pc:docMk/>
            <pc:sldMk cId="2763962111" sldId="354"/>
            <ac:picMk id="44" creationId="{6F473D93-6A84-C9AE-0EA4-CB6F263F4FEB}"/>
          </ac:picMkLst>
        </pc:picChg>
        <pc:inkChg chg="add mod">
          <ac:chgData name="TAN Mei Yi [Harrisdale Senior High School]" userId="f9f029c9-d743-4d60-9f2c-e74bdec1ab07" providerId="ADAL" clId="{68EDD772-35A2-4CAE-8401-5FD4265F83C4}" dt="2023-06-24T02:53:15.985" v="807"/>
          <ac:inkMkLst>
            <pc:docMk/>
            <pc:sldMk cId="2763962111" sldId="354"/>
            <ac:inkMk id="6" creationId="{DA45CA5A-FA21-023F-824C-B910769F2691}"/>
          </ac:inkMkLst>
        </pc:inkChg>
        <pc:inkChg chg="add mod">
          <ac:chgData name="TAN Mei Yi [Harrisdale Senior High School]" userId="f9f029c9-d743-4d60-9f2c-e74bdec1ab07" providerId="ADAL" clId="{68EDD772-35A2-4CAE-8401-5FD4265F83C4}" dt="2023-06-24T02:53:15.985" v="807"/>
          <ac:inkMkLst>
            <pc:docMk/>
            <pc:sldMk cId="2763962111" sldId="354"/>
            <ac:inkMk id="7" creationId="{F0084CEB-126C-F4B7-8AFE-C563FFD91C23}"/>
          </ac:inkMkLst>
        </pc:inkChg>
        <pc:inkChg chg="add mod">
          <ac:chgData name="TAN Mei Yi [Harrisdale Senior High School]" userId="f9f029c9-d743-4d60-9f2c-e74bdec1ab07" providerId="ADAL" clId="{68EDD772-35A2-4CAE-8401-5FD4265F83C4}" dt="2023-06-24T02:53:15.985" v="807"/>
          <ac:inkMkLst>
            <pc:docMk/>
            <pc:sldMk cId="2763962111" sldId="354"/>
            <ac:inkMk id="8" creationId="{C855CACB-6F36-1269-4F43-23DF1B1B3A56}"/>
          </ac:inkMkLst>
        </pc:inkChg>
        <pc:inkChg chg="add mod">
          <ac:chgData name="TAN Mei Yi [Harrisdale Senior High School]" userId="f9f029c9-d743-4d60-9f2c-e74bdec1ab07" providerId="ADAL" clId="{68EDD772-35A2-4CAE-8401-5FD4265F83C4}" dt="2023-06-24T02:53:15.985" v="807"/>
          <ac:inkMkLst>
            <pc:docMk/>
            <pc:sldMk cId="2763962111" sldId="354"/>
            <ac:inkMk id="10" creationId="{9A812DBA-3EA4-87B3-6D98-99D63D25CA18}"/>
          </ac:inkMkLst>
        </pc:inkChg>
        <pc:inkChg chg="add mod">
          <ac:chgData name="TAN Mei Yi [Harrisdale Senior High School]" userId="f9f029c9-d743-4d60-9f2c-e74bdec1ab07" providerId="ADAL" clId="{68EDD772-35A2-4CAE-8401-5FD4265F83C4}" dt="2023-06-24T02:53:15.985" v="807"/>
          <ac:inkMkLst>
            <pc:docMk/>
            <pc:sldMk cId="2763962111" sldId="354"/>
            <ac:inkMk id="11" creationId="{14626AA5-052C-A76F-4BD4-321FED6ACA25}"/>
          </ac:inkMkLst>
        </pc:inkChg>
        <pc:inkChg chg="add mod">
          <ac:chgData name="TAN Mei Yi [Harrisdale Senior High School]" userId="f9f029c9-d743-4d60-9f2c-e74bdec1ab07" providerId="ADAL" clId="{68EDD772-35A2-4CAE-8401-5FD4265F83C4}" dt="2023-06-24T02:53:25.119" v="817"/>
          <ac:inkMkLst>
            <pc:docMk/>
            <pc:sldMk cId="2763962111" sldId="354"/>
            <ac:inkMk id="13" creationId="{D9FEB7C2-67F0-F2DF-C86E-2881E100256C}"/>
          </ac:inkMkLst>
        </pc:inkChg>
        <pc:inkChg chg="add mod">
          <ac:chgData name="TAN Mei Yi [Harrisdale Senior High School]" userId="f9f029c9-d743-4d60-9f2c-e74bdec1ab07" providerId="ADAL" clId="{68EDD772-35A2-4CAE-8401-5FD4265F83C4}" dt="2023-06-24T02:53:25.119" v="817"/>
          <ac:inkMkLst>
            <pc:docMk/>
            <pc:sldMk cId="2763962111" sldId="354"/>
            <ac:inkMk id="14" creationId="{12C11C18-DDEA-DC0F-D120-E28BA77FD790}"/>
          </ac:inkMkLst>
        </pc:inkChg>
        <pc:inkChg chg="add mod">
          <ac:chgData name="TAN Mei Yi [Harrisdale Senior High School]" userId="f9f029c9-d743-4d60-9f2c-e74bdec1ab07" providerId="ADAL" clId="{68EDD772-35A2-4CAE-8401-5FD4265F83C4}" dt="2023-06-24T02:53:25.119" v="817"/>
          <ac:inkMkLst>
            <pc:docMk/>
            <pc:sldMk cId="2763962111" sldId="354"/>
            <ac:inkMk id="15" creationId="{1B40271B-D271-6983-CB30-B0798A388149}"/>
          </ac:inkMkLst>
        </pc:inkChg>
        <pc:inkChg chg="add mod">
          <ac:chgData name="TAN Mei Yi [Harrisdale Senior High School]" userId="f9f029c9-d743-4d60-9f2c-e74bdec1ab07" providerId="ADAL" clId="{68EDD772-35A2-4CAE-8401-5FD4265F83C4}" dt="2023-06-24T02:53:25.119" v="817"/>
          <ac:inkMkLst>
            <pc:docMk/>
            <pc:sldMk cId="2763962111" sldId="354"/>
            <ac:inkMk id="16" creationId="{72A6E507-57B0-7D11-96F3-BF67AC847CCC}"/>
          </ac:inkMkLst>
        </pc:inkChg>
        <pc:inkChg chg="add del mod">
          <ac:chgData name="TAN Mei Yi [Harrisdale Senior High School]" userId="f9f029c9-d743-4d60-9f2c-e74bdec1ab07" providerId="ADAL" clId="{68EDD772-35A2-4CAE-8401-5FD4265F83C4}" dt="2023-06-24T02:53:42.413" v="819"/>
          <ac:inkMkLst>
            <pc:docMk/>
            <pc:sldMk cId="2763962111" sldId="354"/>
            <ac:inkMk id="17" creationId="{B32FEE65-B07D-6D2B-9643-5EC816DD577C}"/>
          </ac:inkMkLst>
        </pc:inkChg>
        <pc:inkChg chg="add del mod">
          <ac:chgData name="TAN Mei Yi [Harrisdale Senior High School]" userId="f9f029c9-d743-4d60-9f2c-e74bdec1ab07" providerId="ADAL" clId="{68EDD772-35A2-4CAE-8401-5FD4265F83C4}" dt="2023-06-24T02:53:25.119" v="817"/>
          <ac:inkMkLst>
            <pc:docMk/>
            <pc:sldMk cId="2763962111" sldId="354"/>
            <ac:inkMk id="19" creationId="{FD32E17D-ED11-A060-38B2-6B8571675D29}"/>
          </ac:inkMkLst>
        </pc:inkChg>
        <pc:inkChg chg="add mod">
          <ac:chgData name="TAN Mei Yi [Harrisdale Senior High School]" userId="f9f029c9-d743-4d60-9f2c-e74bdec1ab07" providerId="ADAL" clId="{68EDD772-35A2-4CAE-8401-5FD4265F83C4}" dt="2023-06-24T02:55:34.532" v="843" actId="164"/>
          <ac:inkMkLst>
            <pc:docMk/>
            <pc:sldMk cId="2763962111" sldId="354"/>
            <ac:inkMk id="21" creationId="{9DD7EF26-BC8E-F2EF-40AF-91CCBFC434A6}"/>
          </ac:inkMkLst>
        </pc:inkChg>
        <pc:inkChg chg="add del">
          <ac:chgData name="TAN Mei Yi [Harrisdale Senior High School]" userId="f9f029c9-d743-4d60-9f2c-e74bdec1ab07" providerId="ADAL" clId="{68EDD772-35A2-4CAE-8401-5FD4265F83C4}" dt="2023-06-24T02:53:48.611" v="821"/>
          <ac:inkMkLst>
            <pc:docMk/>
            <pc:sldMk cId="2763962111" sldId="354"/>
            <ac:inkMk id="22" creationId="{4523942B-44B2-9AE3-146C-D9A6F2802D15}"/>
          </ac:inkMkLst>
        </pc:inkChg>
        <pc:inkChg chg="add mod">
          <ac:chgData name="TAN Mei Yi [Harrisdale Senior High School]" userId="f9f029c9-d743-4d60-9f2c-e74bdec1ab07" providerId="ADAL" clId="{68EDD772-35A2-4CAE-8401-5FD4265F83C4}" dt="2023-06-24T02:53:55.731" v="834"/>
          <ac:inkMkLst>
            <pc:docMk/>
            <pc:sldMk cId="2763962111" sldId="354"/>
            <ac:inkMk id="23" creationId="{588B2BA9-69E3-3BB3-F31E-CD3FAEC18BA3}"/>
          </ac:inkMkLst>
        </pc:inkChg>
        <pc:inkChg chg="add mod">
          <ac:chgData name="TAN Mei Yi [Harrisdale Senior High School]" userId="f9f029c9-d743-4d60-9f2c-e74bdec1ab07" providerId="ADAL" clId="{68EDD772-35A2-4CAE-8401-5FD4265F83C4}" dt="2023-06-24T02:53:55.731" v="834"/>
          <ac:inkMkLst>
            <pc:docMk/>
            <pc:sldMk cId="2763962111" sldId="354"/>
            <ac:inkMk id="24" creationId="{330C5D5B-CF55-8F59-3513-82B337B40C58}"/>
          </ac:inkMkLst>
        </pc:inkChg>
        <pc:inkChg chg="add mod">
          <ac:chgData name="TAN Mei Yi [Harrisdale Senior High School]" userId="f9f029c9-d743-4d60-9f2c-e74bdec1ab07" providerId="ADAL" clId="{68EDD772-35A2-4CAE-8401-5FD4265F83C4}" dt="2023-06-24T02:53:55.731" v="834"/>
          <ac:inkMkLst>
            <pc:docMk/>
            <pc:sldMk cId="2763962111" sldId="354"/>
            <ac:inkMk id="25" creationId="{D9CD926E-52F9-332C-81A3-F0ADE6589124}"/>
          </ac:inkMkLst>
        </pc:inkChg>
        <pc:inkChg chg="add mod">
          <ac:chgData name="TAN Mei Yi [Harrisdale Senior High School]" userId="f9f029c9-d743-4d60-9f2c-e74bdec1ab07" providerId="ADAL" clId="{68EDD772-35A2-4CAE-8401-5FD4265F83C4}" dt="2023-06-24T02:53:55.731" v="834"/>
          <ac:inkMkLst>
            <pc:docMk/>
            <pc:sldMk cId="2763962111" sldId="354"/>
            <ac:inkMk id="26" creationId="{0ABD99CB-F030-520C-F6D7-4A8EE4AFEB3E}"/>
          </ac:inkMkLst>
        </pc:inkChg>
        <pc:inkChg chg="add mod">
          <ac:chgData name="TAN Mei Yi [Harrisdale Senior High School]" userId="f9f029c9-d743-4d60-9f2c-e74bdec1ab07" providerId="ADAL" clId="{68EDD772-35A2-4CAE-8401-5FD4265F83C4}" dt="2023-06-24T02:53:55.731" v="834"/>
          <ac:inkMkLst>
            <pc:docMk/>
            <pc:sldMk cId="2763962111" sldId="354"/>
            <ac:inkMk id="27" creationId="{38B31653-8D1A-B3EA-9F45-C46B61AC2FAD}"/>
          </ac:inkMkLst>
        </pc:inkChg>
        <pc:inkChg chg="add mod">
          <ac:chgData name="TAN Mei Yi [Harrisdale Senior High School]" userId="f9f029c9-d743-4d60-9f2c-e74bdec1ab07" providerId="ADAL" clId="{68EDD772-35A2-4CAE-8401-5FD4265F83C4}" dt="2023-06-24T02:53:55.731" v="834"/>
          <ac:inkMkLst>
            <pc:docMk/>
            <pc:sldMk cId="2763962111" sldId="354"/>
            <ac:inkMk id="28" creationId="{C256DBD3-A09D-6E2B-9B8F-EB2C786DA05A}"/>
          </ac:inkMkLst>
        </pc:inkChg>
        <pc:inkChg chg="add mod">
          <ac:chgData name="TAN Mei Yi [Harrisdale Senior High School]" userId="f9f029c9-d743-4d60-9f2c-e74bdec1ab07" providerId="ADAL" clId="{68EDD772-35A2-4CAE-8401-5FD4265F83C4}" dt="2023-06-24T02:53:55.731" v="834"/>
          <ac:inkMkLst>
            <pc:docMk/>
            <pc:sldMk cId="2763962111" sldId="354"/>
            <ac:inkMk id="29" creationId="{9DD85B28-A630-1C9E-B560-4CFF85BDFE9A}"/>
          </ac:inkMkLst>
        </pc:inkChg>
        <pc:inkChg chg="add mod">
          <ac:chgData name="TAN Mei Yi [Harrisdale Senior High School]" userId="f9f029c9-d743-4d60-9f2c-e74bdec1ab07" providerId="ADAL" clId="{68EDD772-35A2-4CAE-8401-5FD4265F83C4}" dt="2023-06-24T02:53:55.731" v="834"/>
          <ac:inkMkLst>
            <pc:docMk/>
            <pc:sldMk cId="2763962111" sldId="354"/>
            <ac:inkMk id="30" creationId="{4BC354A5-DBD0-4D22-4EAD-77C245C42F26}"/>
          </ac:inkMkLst>
        </pc:inkChg>
        <pc:inkChg chg="add mod">
          <ac:chgData name="TAN Mei Yi [Harrisdale Senior High School]" userId="f9f029c9-d743-4d60-9f2c-e74bdec1ab07" providerId="ADAL" clId="{68EDD772-35A2-4CAE-8401-5FD4265F83C4}" dt="2023-06-24T02:53:55.731" v="834"/>
          <ac:inkMkLst>
            <pc:docMk/>
            <pc:sldMk cId="2763962111" sldId="354"/>
            <ac:inkMk id="31" creationId="{441B8F20-9AF6-0784-D9B9-BADFAA96D754}"/>
          </ac:inkMkLst>
        </pc:inkChg>
        <pc:inkChg chg="add mod">
          <ac:chgData name="TAN Mei Yi [Harrisdale Senior High School]" userId="f9f029c9-d743-4d60-9f2c-e74bdec1ab07" providerId="ADAL" clId="{68EDD772-35A2-4CAE-8401-5FD4265F83C4}" dt="2023-06-24T02:53:55.731" v="834"/>
          <ac:inkMkLst>
            <pc:docMk/>
            <pc:sldMk cId="2763962111" sldId="354"/>
            <ac:inkMk id="32" creationId="{5A56985C-88E4-298B-D719-96F9F90AE5B8}"/>
          </ac:inkMkLst>
        </pc:inkChg>
        <pc:inkChg chg="add del">
          <ac:chgData name="TAN Mei Yi [Harrisdale Senior High School]" userId="f9f029c9-d743-4d60-9f2c-e74bdec1ab07" providerId="ADAL" clId="{68EDD772-35A2-4CAE-8401-5FD4265F83C4}" dt="2023-06-24T02:53:55.418" v="833"/>
          <ac:inkMkLst>
            <pc:docMk/>
            <pc:sldMk cId="2763962111" sldId="354"/>
            <ac:inkMk id="33" creationId="{EB88AE7F-65D7-E526-5724-2DFAC2765A86}"/>
          </ac:inkMkLst>
        </pc:inkChg>
        <pc:inkChg chg="add mod">
          <ac:chgData name="TAN Mei Yi [Harrisdale Senior High School]" userId="f9f029c9-d743-4d60-9f2c-e74bdec1ab07" providerId="ADAL" clId="{68EDD772-35A2-4CAE-8401-5FD4265F83C4}" dt="2023-06-24T02:53:59.384" v="840"/>
          <ac:inkMkLst>
            <pc:docMk/>
            <pc:sldMk cId="2763962111" sldId="354"/>
            <ac:inkMk id="36" creationId="{31ED47A7-74C2-3C34-9957-FFD53E8D1551}"/>
          </ac:inkMkLst>
        </pc:inkChg>
        <pc:inkChg chg="add mod">
          <ac:chgData name="TAN Mei Yi [Harrisdale Senior High School]" userId="f9f029c9-d743-4d60-9f2c-e74bdec1ab07" providerId="ADAL" clId="{68EDD772-35A2-4CAE-8401-5FD4265F83C4}" dt="2023-06-24T02:53:59.384" v="840"/>
          <ac:inkMkLst>
            <pc:docMk/>
            <pc:sldMk cId="2763962111" sldId="354"/>
            <ac:inkMk id="37" creationId="{2C6E2164-987E-32F2-8E07-0CF0983A2DB8}"/>
          </ac:inkMkLst>
        </pc:inkChg>
        <pc:inkChg chg="add mod">
          <ac:chgData name="TAN Mei Yi [Harrisdale Senior High School]" userId="f9f029c9-d743-4d60-9f2c-e74bdec1ab07" providerId="ADAL" clId="{68EDD772-35A2-4CAE-8401-5FD4265F83C4}" dt="2023-06-24T02:53:59.384" v="840"/>
          <ac:inkMkLst>
            <pc:docMk/>
            <pc:sldMk cId="2763962111" sldId="354"/>
            <ac:inkMk id="38" creationId="{D95538C3-2FD7-45DE-7C69-7760599C1DBF}"/>
          </ac:inkMkLst>
        </pc:inkChg>
        <pc:inkChg chg="add mod">
          <ac:chgData name="TAN Mei Yi [Harrisdale Senior High School]" userId="f9f029c9-d743-4d60-9f2c-e74bdec1ab07" providerId="ADAL" clId="{68EDD772-35A2-4CAE-8401-5FD4265F83C4}" dt="2023-06-24T02:53:59.384" v="840"/>
          <ac:inkMkLst>
            <pc:docMk/>
            <pc:sldMk cId="2763962111" sldId="354"/>
            <ac:inkMk id="39" creationId="{2840DC17-4C82-6CF0-D719-517018CF728B}"/>
          </ac:inkMkLst>
        </pc:inkChg>
        <pc:inkChg chg="add mod">
          <ac:chgData name="TAN Mei Yi [Harrisdale Senior High School]" userId="f9f029c9-d743-4d60-9f2c-e74bdec1ab07" providerId="ADAL" clId="{68EDD772-35A2-4CAE-8401-5FD4265F83C4}" dt="2023-06-24T02:53:59.384" v="840"/>
          <ac:inkMkLst>
            <pc:docMk/>
            <pc:sldMk cId="2763962111" sldId="354"/>
            <ac:inkMk id="40" creationId="{0A757DFA-BE7D-3B29-5EB5-EE10EF2E88F7}"/>
          </ac:inkMkLst>
        </pc:inkChg>
      </pc:sldChg>
      <pc:sldChg chg="add del">
        <pc:chgData name="TAN Mei Yi [Harrisdale Senior High School]" userId="f9f029c9-d743-4d60-9f2c-e74bdec1ab07" providerId="ADAL" clId="{68EDD772-35A2-4CAE-8401-5FD4265F83C4}" dt="2023-06-24T02:46:57.672" v="432" actId="47"/>
        <pc:sldMkLst>
          <pc:docMk/>
          <pc:sldMk cId="4119295664" sldId="354"/>
        </pc:sldMkLst>
      </pc:sldChg>
      <pc:sldChg chg="addSp delSp modSp add mod ord modAnim">
        <pc:chgData name="TAN Mei Yi [Harrisdale Senior High School]" userId="f9f029c9-d743-4d60-9f2c-e74bdec1ab07" providerId="ADAL" clId="{68EDD772-35A2-4CAE-8401-5FD4265F83C4}" dt="2023-06-26T00:35:38.485" v="4328"/>
        <pc:sldMkLst>
          <pc:docMk/>
          <pc:sldMk cId="1433330703" sldId="355"/>
        </pc:sldMkLst>
        <pc:spChg chg="add mod">
          <ac:chgData name="TAN Mei Yi [Harrisdale Senior High School]" userId="f9f029c9-d743-4d60-9f2c-e74bdec1ab07" providerId="ADAL" clId="{68EDD772-35A2-4CAE-8401-5FD4265F83C4}" dt="2023-06-25T00:53:34.037" v="1871" actId="20577"/>
          <ac:spMkLst>
            <pc:docMk/>
            <pc:sldMk cId="1433330703" sldId="355"/>
            <ac:spMk id="6" creationId="{062B6740-5E4F-8AFE-F2FF-FD1D84F581F0}"/>
          </ac:spMkLst>
        </pc:spChg>
        <pc:spChg chg="del">
          <ac:chgData name="TAN Mei Yi [Harrisdale Senior High School]" userId="f9f029c9-d743-4d60-9f2c-e74bdec1ab07" providerId="ADAL" clId="{68EDD772-35A2-4CAE-8401-5FD4265F83C4}" dt="2023-06-25T00:14:15.498" v="1625" actId="478"/>
          <ac:spMkLst>
            <pc:docMk/>
            <pc:sldMk cId="1433330703" sldId="355"/>
            <ac:spMk id="7" creationId="{00000000-0000-0000-0000-000000000000}"/>
          </ac:spMkLst>
        </pc:spChg>
        <pc:spChg chg="add del mod">
          <ac:chgData name="TAN Mei Yi [Harrisdale Senior High School]" userId="f9f029c9-d743-4d60-9f2c-e74bdec1ab07" providerId="ADAL" clId="{68EDD772-35A2-4CAE-8401-5FD4265F83C4}" dt="2023-06-25T00:16:44.245" v="1626" actId="478"/>
          <ac:spMkLst>
            <pc:docMk/>
            <pc:sldMk cId="1433330703" sldId="355"/>
            <ac:spMk id="9" creationId="{8D675D4F-7A30-DFE8-7BD1-3F9116959537}"/>
          </ac:spMkLst>
        </pc:spChg>
        <pc:spChg chg="add mod">
          <ac:chgData name="TAN Mei Yi [Harrisdale Senior High School]" userId="f9f029c9-d743-4d60-9f2c-e74bdec1ab07" providerId="ADAL" clId="{68EDD772-35A2-4CAE-8401-5FD4265F83C4}" dt="2023-06-26T00:29:26.767" v="4163" actId="20577"/>
          <ac:spMkLst>
            <pc:docMk/>
            <pc:sldMk cId="1433330703" sldId="355"/>
            <ac:spMk id="10" creationId="{1473A4D9-74F2-006A-345F-5555C5810028}"/>
          </ac:spMkLst>
        </pc:spChg>
        <pc:spChg chg="add mod">
          <ac:chgData name="TAN Mei Yi [Harrisdale Senior High School]" userId="f9f029c9-d743-4d60-9f2c-e74bdec1ab07" providerId="ADAL" clId="{68EDD772-35A2-4CAE-8401-5FD4265F83C4}" dt="2023-06-26T00:31:03.055" v="4188" actId="1076"/>
          <ac:spMkLst>
            <pc:docMk/>
            <pc:sldMk cId="1433330703" sldId="355"/>
            <ac:spMk id="11" creationId="{3EF57F3D-9A13-B31C-BBFD-A12F57374E6F}"/>
          </ac:spMkLst>
        </pc:spChg>
        <pc:spChg chg="add mod">
          <ac:chgData name="TAN Mei Yi [Harrisdale Senior High School]" userId="f9f029c9-d743-4d60-9f2c-e74bdec1ab07" providerId="ADAL" clId="{68EDD772-35A2-4CAE-8401-5FD4265F83C4}" dt="2023-06-26T00:31:23.024" v="4202" actId="20577"/>
          <ac:spMkLst>
            <pc:docMk/>
            <pc:sldMk cId="1433330703" sldId="355"/>
            <ac:spMk id="12" creationId="{B3D20214-2411-A0E8-1354-D9A9EA95283B}"/>
          </ac:spMkLst>
        </pc:spChg>
        <pc:spChg chg="add mod">
          <ac:chgData name="TAN Mei Yi [Harrisdale Senior High School]" userId="f9f029c9-d743-4d60-9f2c-e74bdec1ab07" providerId="ADAL" clId="{68EDD772-35A2-4CAE-8401-5FD4265F83C4}" dt="2023-06-26T00:31:31.943" v="4206" actId="6549"/>
          <ac:spMkLst>
            <pc:docMk/>
            <pc:sldMk cId="1433330703" sldId="355"/>
            <ac:spMk id="13" creationId="{F93875E0-753F-674B-46EC-79EB2A2735D6}"/>
          </ac:spMkLst>
        </pc:spChg>
        <pc:spChg chg="add mod">
          <ac:chgData name="TAN Mei Yi [Harrisdale Senior High School]" userId="f9f029c9-d743-4d60-9f2c-e74bdec1ab07" providerId="ADAL" clId="{68EDD772-35A2-4CAE-8401-5FD4265F83C4}" dt="2023-06-26T00:32:03.468" v="4220" actId="20577"/>
          <ac:spMkLst>
            <pc:docMk/>
            <pc:sldMk cId="1433330703" sldId="355"/>
            <ac:spMk id="14" creationId="{BD1A8100-E4A5-81F2-3BD0-3088A44AD33F}"/>
          </ac:spMkLst>
        </pc:spChg>
        <pc:spChg chg="add mod">
          <ac:chgData name="TAN Mei Yi [Harrisdale Senior High School]" userId="f9f029c9-d743-4d60-9f2c-e74bdec1ab07" providerId="ADAL" clId="{68EDD772-35A2-4CAE-8401-5FD4265F83C4}" dt="2023-06-26T00:32:24.954" v="4226" actId="20577"/>
          <ac:spMkLst>
            <pc:docMk/>
            <pc:sldMk cId="1433330703" sldId="355"/>
            <ac:spMk id="15" creationId="{822979EB-58B0-4723-C8E9-AFC737BD7BC3}"/>
          </ac:spMkLst>
        </pc:spChg>
        <pc:spChg chg="add mod">
          <ac:chgData name="TAN Mei Yi [Harrisdale Senior High School]" userId="f9f029c9-d743-4d60-9f2c-e74bdec1ab07" providerId="ADAL" clId="{68EDD772-35A2-4CAE-8401-5FD4265F83C4}" dt="2023-06-26T00:33:02.099" v="4242" actId="20577"/>
          <ac:spMkLst>
            <pc:docMk/>
            <pc:sldMk cId="1433330703" sldId="355"/>
            <ac:spMk id="16" creationId="{1EF59CC2-AF44-354A-92B7-39ACAB5B2702}"/>
          </ac:spMkLst>
        </pc:spChg>
        <pc:spChg chg="mod">
          <ac:chgData name="TAN Mei Yi [Harrisdale Senior High School]" userId="f9f029c9-d743-4d60-9f2c-e74bdec1ab07" providerId="ADAL" clId="{68EDD772-35A2-4CAE-8401-5FD4265F83C4}" dt="2023-06-26T00:27:58.451" v="4132" actId="20577"/>
          <ac:spMkLst>
            <pc:docMk/>
            <pc:sldMk cId="1433330703" sldId="355"/>
            <ac:spMk id="17" creationId="{EC0CE4B7-66BD-F094-6B5F-74831C4C4528}"/>
          </ac:spMkLst>
        </pc:spChg>
        <pc:spChg chg="mod">
          <ac:chgData name="TAN Mei Yi [Harrisdale Senior High School]" userId="f9f029c9-d743-4d60-9f2c-e74bdec1ab07" providerId="ADAL" clId="{68EDD772-35A2-4CAE-8401-5FD4265F83C4}" dt="2023-06-26T00:28:58.270" v="4153" actId="1076"/>
          <ac:spMkLst>
            <pc:docMk/>
            <pc:sldMk cId="1433330703" sldId="355"/>
            <ac:spMk id="18" creationId="{F767A6EA-FDF1-17DA-600B-7B4C9713B3EF}"/>
          </ac:spMkLst>
        </pc:spChg>
        <pc:spChg chg="add mod">
          <ac:chgData name="TAN Mei Yi [Harrisdale Senior High School]" userId="f9f029c9-d743-4d60-9f2c-e74bdec1ab07" providerId="ADAL" clId="{68EDD772-35A2-4CAE-8401-5FD4265F83C4}" dt="2023-06-26T00:33:21.035" v="4255" actId="20577"/>
          <ac:spMkLst>
            <pc:docMk/>
            <pc:sldMk cId="1433330703" sldId="355"/>
            <ac:spMk id="19" creationId="{BCA53194-980B-E447-5801-3F2EEE251722}"/>
          </ac:spMkLst>
        </pc:spChg>
        <pc:spChg chg="add mod">
          <ac:chgData name="TAN Mei Yi [Harrisdale Senior High School]" userId="f9f029c9-d743-4d60-9f2c-e74bdec1ab07" providerId="ADAL" clId="{68EDD772-35A2-4CAE-8401-5FD4265F83C4}" dt="2023-06-26T00:33:44.511" v="4273" actId="1076"/>
          <ac:spMkLst>
            <pc:docMk/>
            <pc:sldMk cId="1433330703" sldId="355"/>
            <ac:spMk id="20" creationId="{8B2800F0-C8CA-4F75-07C1-1AAA46A5DD32}"/>
          </ac:spMkLst>
        </pc:spChg>
        <pc:spChg chg="add mod">
          <ac:chgData name="TAN Mei Yi [Harrisdale Senior High School]" userId="f9f029c9-d743-4d60-9f2c-e74bdec1ab07" providerId="ADAL" clId="{68EDD772-35A2-4CAE-8401-5FD4265F83C4}" dt="2023-06-26T00:33:56.189" v="4284" actId="1076"/>
          <ac:spMkLst>
            <pc:docMk/>
            <pc:sldMk cId="1433330703" sldId="355"/>
            <ac:spMk id="21" creationId="{213B1DD1-9628-6BDF-69D9-89D5A4F0786C}"/>
          </ac:spMkLst>
        </pc:spChg>
        <pc:spChg chg="add mod">
          <ac:chgData name="TAN Mei Yi [Harrisdale Senior High School]" userId="f9f029c9-d743-4d60-9f2c-e74bdec1ab07" providerId="ADAL" clId="{68EDD772-35A2-4CAE-8401-5FD4265F83C4}" dt="2023-06-26T00:34:20.315" v="4293" actId="1076"/>
          <ac:spMkLst>
            <pc:docMk/>
            <pc:sldMk cId="1433330703" sldId="355"/>
            <ac:spMk id="22" creationId="{4DC6BEAF-051E-BE1B-9349-E93216A68E59}"/>
          </ac:spMkLst>
        </pc:spChg>
        <pc:spChg chg="add mod">
          <ac:chgData name="TAN Mei Yi [Harrisdale Senior High School]" userId="f9f029c9-d743-4d60-9f2c-e74bdec1ab07" providerId="ADAL" clId="{68EDD772-35A2-4CAE-8401-5FD4265F83C4}" dt="2023-06-26T00:34:41.341" v="4318" actId="1076"/>
          <ac:spMkLst>
            <pc:docMk/>
            <pc:sldMk cId="1433330703" sldId="355"/>
            <ac:spMk id="23" creationId="{E8F58A04-D386-E6B2-6269-8D096F131D47}"/>
          </ac:spMkLst>
        </pc:spChg>
        <pc:spChg chg="add mod">
          <ac:chgData name="TAN Mei Yi [Harrisdale Senior High School]" userId="f9f029c9-d743-4d60-9f2c-e74bdec1ab07" providerId="ADAL" clId="{68EDD772-35A2-4CAE-8401-5FD4265F83C4}" dt="2023-06-26T00:34:53.338" v="4323" actId="1076"/>
          <ac:spMkLst>
            <pc:docMk/>
            <pc:sldMk cId="1433330703" sldId="355"/>
            <ac:spMk id="24" creationId="{7D0B40F0-856A-2F37-0205-94B6BDE7502A}"/>
          </ac:spMkLst>
        </pc:spChg>
        <pc:picChg chg="del">
          <ac:chgData name="TAN Mei Yi [Harrisdale Senior High School]" userId="f9f029c9-d743-4d60-9f2c-e74bdec1ab07" providerId="ADAL" clId="{68EDD772-35A2-4CAE-8401-5FD4265F83C4}" dt="2023-06-24T23:45:57.022" v="1076" actId="478"/>
          <ac:picMkLst>
            <pc:docMk/>
            <pc:sldMk cId="1433330703" sldId="355"/>
            <ac:picMk id="4" creationId="{98AE9F44-D79F-E801-3912-E45F4412C3C0}"/>
          </ac:picMkLst>
        </pc:picChg>
        <pc:picChg chg="add del mod">
          <ac:chgData name="TAN Mei Yi [Harrisdale Senior High School]" userId="f9f029c9-d743-4d60-9f2c-e74bdec1ab07" providerId="ADAL" clId="{68EDD772-35A2-4CAE-8401-5FD4265F83C4}" dt="2023-06-25T00:53:49.692" v="1872" actId="478"/>
          <ac:picMkLst>
            <pc:docMk/>
            <pc:sldMk cId="1433330703" sldId="355"/>
            <ac:picMk id="5" creationId="{2693C92E-6CE5-AD13-6D4C-FA0C820C5BCF}"/>
          </ac:picMkLst>
        </pc:picChg>
        <pc:picChg chg="add mod">
          <ac:chgData name="TAN Mei Yi [Harrisdale Senior High School]" userId="f9f029c9-d743-4d60-9f2c-e74bdec1ab07" providerId="ADAL" clId="{68EDD772-35A2-4CAE-8401-5FD4265F83C4}" dt="2023-06-26T00:35:27.520" v="4327" actId="1076"/>
          <ac:picMkLst>
            <pc:docMk/>
            <pc:sldMk cId="1433330703" sldId="355"/>
            <ac:picMk id="26" creationId="{E95FFBDA-6E90-D739-1506-54F059E3A7A0}"/>
          </ac:picMkLst>
        </pc:picChg>
      </pc:sldChg>
      <pc:sldChg chg="addSp delSp modSp add mod delAnim modAnim">
        <pc:chgData name="TAN Mei Yi [Harrisdale Senior High School]" userId="f9f029c9-d743-4d60-9f2c-e74bdec1ab07" providerId="ADAL" clId="{68EDD772-35A2-4CAE-8401-5FD4265F83C4}" dt="2023-06-26T00:47:22.585" v="4684" actId="1076"/>
        <pc:sldMkLst>
          <pc:docMk/>
          <pc:sldMk cId="552162739" sldId="356"/>
        </pc:sldMkLst>
        <pc:spChg chg="add mod">
          <ac:chgData name="TAN Mei Yi [Harrisdale Senior High School]" userId="f9f029c9-d743-4d60-9f2c-e74bdec1ab07" providerId="ADAL" clId="{68EDD772-35A2-4CAE-8401-5FD4265F83C4}" dt="2023-06-26T00:35:47.125" v="4329" actId="1076"/>
          <ac:spMkLst>
            <pc:docMk/>
            <pc:sldMk cId="552162739" sldId="356"/>
            <ac:spMk id="6" creationId="{AAF82DDB-1C8A-A63F-6969-7FD1F0BE3FDC}"/>
          </ac:spMkLst>
        </pc:spChg>
        <pc:spChg chg="del">
          <ac:chgData name="TAN Mei Yi [Harrisdale Senior High School]" userId="f9f029c9-d743-4d60-9f2c-e74bdec1ab07" providerId="ADAL" clId="{68EDD772-35A2-4CAE-8401-5FD4265F83C4}" dt="2023-06-25T00:55:20.464" v="1876" actId="478"/>
          <ac:spMkLst>
            <pc:docMk/>
            <pc:sldMk cId="552162739" sldId="356"/>
            <ac:spMk id="7" creationId="{00000000-0000-0000-0000-000000000000}"/>
          </ac:spMkLst>
        </pc:spChg>
        <pc:spChg chg="add del mod">
          <ac:chgData name="TAN Mei Yi [Harrisdale Senior High School]" userId="f9f029c9-d743-4d60-9f2c-e74bdec1ab07" providerId="ADAL" clId="{68EDD772-35A2-4CAE-8401-5FD4265F83C4}" dt="2023-06-25T00:55:23.169" v="1877" actId="478"/>
          <ac:spMkLst>
            <pc:docMk/>
            <pc:sldMk cId="552162739" sldId="356"/>
            <ac:spMk id="9" creationId="{24C9EA41-A900-8A6C-258C-49D4CC8F23D7}"/>
          </ac:spMkLst>
        </pc:spChg>
        <pc:spChg chg="add mod">
          <ac:chgData name="TAN Mei Yi [Harrisdale Senior High School]" userId="f9f029c9-d743-4d60-9f2c-e74bdec1ab07" providerId="ADAL" clId="{68EDD772-35A2-4CAE-8401-5FD4265F83C4}" dt="2023-06-26T00:36:07.668" v="4339" actId="20577"/>
          <ac:spMkLst>
            <pc:docMk/>
            <pc:sldMk cId="552162739" sldId="356"/>
            <ac:spMk id="10" creationId="{E1E1800B-CE64-9AD4-5339-B2A72679AE4D}"/>
          </ac:spMkLst>
        </pc:spChg>
        <pc:spChg chg="add mod">
          <ac:chgData name="TAN Mei Yi [Harrisdale Senior High School]" userId="f9f029c9-d743-4d60-9f2c-e74bdec1ab07" providerId="ADAL" clId="{68EDD772-35A2-4CAE-8401-5FD4265F83C4}" dt="2023-06-26T00:38:27.831" v="4380" actId="20577"/>
          <ac:spMkLst>
            <pc:docMk/>
            <pc:sldMk cId="552162739" sldId="356"/>
            <ac:spMk id="11" creationId="{227B94CA-4A39-95F4-7FD5-7CD27C63EA4E}"/>
          </ac:spMkLst>
        </pc:spChg>
        <pc:spChg chg="add mod">
          <ac:chgData name="TAN Mei Yi [Harrisdale Senior High School]" userId="f9f029c9-d743-4d60-9f2c-e74bdec1ab07" providerId="ADAL" clId="{68EDD772-35A2-4CAE-8401-5FD4265F83C4}" dt="2023-06-26T00:39:01.069" v="4417" actId="1076"/>
          <ac:spMkLst>
            <pc:docMk/>
            <pc:sldMk cId="552162739" sldId="356"/>
            <ac:spMk id="12" creationId="{63ADCC66-0682-B3C0-DC85-83232A7BD9D5}"/>
          </ac:spMkLst>
        </pc:spChg>
        <pc:spChg chg="add mod">
          <ac:chgData name="TAN Mei Yi [Harrisdale Senior High School]" userId="f9f029c9-d743-4d60-9f2c-e74bdec1ab07" providerId="ADAL" clId="{68EDD772-35A2-4CAE-8401-5FD4265F83C4}" dt="2023-06-26T00:45:50.100" v="4560" actId="20577"/>
          <ac:spMkLst>
            <pc:docMk/>
            <pc:sldMk cId="552162739" sldId="356"/>
            <ac:spMk id="13" creationId="{3C0D9E63-E1EB-1D31-805D-BC3FE4713FB6}"/>
          </ac:spMkLst>
        </pc:spChg>
        <pc:spChg chg="add del mod">
          <ac:chgData name="TAN Mei Yi [Harrisdale Senior High School]" userId="f9f029c9-d743-4d60-9f2c-e74bdec1ab07" providerId="ADAL" clId="{68EDD772-35A2-4CAE-8401-5FD4265F83C4}" dt="2023-06-26T00:40:17.039" v="4434" actId="478"/>
          <ac:spMkLst>
            <pc:docMk/>
            <pc:sldMk cId="552162739" sldId="356"/>
            <ac:spMk id="14" creationId="{AC832DAC-B8A4-302E-D2BF-AC48BDF4F648}"/>
          </ac:spMkLst>
        </pc:spChg>
        <pc:spChg chg="add mod">
          <ac:chgData name="TAN Mei Yi [Harrisdale Senior High School]" userId="f9f029c9-d743-4d60-9f2c-e74bdec1ab07" providerId="ADAL" clId="{68EDD772-35A2-4CAE-8401-5FD4265F83C4}" dt="2023-06-26T00:40:29.280" v="4437" actId="1076"/>
          <ac:spMkLst>
            <pc:docMk/>
            <pc:sldMk cId="552162739" sldId="356"/>
            <ac:spMk id="15" creationId="{B0E2508A-4981-4BA3-7441-BA1D604CA7DD}"/>
          </ac:spMkLst>
        </pc:spChg>
        <pc:spChg chg="add mod">
          <ac:chgData name="TAN Mei Yi [Harrisdale Senior High School]" userId="f9f029c9-d743-4d60-9f2c-e74bdec1ab07" providerId="ADAL" clId="{68EDD772-35A2-4CAE-8401-5FD4265F83C4}" dt="2023-06-26T00:40:58.636" v="4441" actId="1076"/>
          <ac:spMkLst>
            <pc:docMk/>
            <pc:sldMk cId="552162739" sldId="356"/>
            <ac:spMk id="16" creationId="{8415F473-071B-E174-8697-89E0BE8FDA1B}"/>
          </ac:spMkLst>
        </pc:spChg>
        <pc:spChg chg="mod">
          <ac:chgData name="TAN Mei Yi [Harrisdale Senior High School]" userId="f9f029c9-d743-4d60-9f2c-e74bdec1ab07" providerId="ADAL" clId="{68EDD772-35A2-4CAE-8401-5FD4265F83C4}" dt="2023-06-26T00:36:46.678" v="4362" actId="1076"/>
          <ac:spMkLst>
            <pc:docMk/>
            <pc:sldMk cId="552162739" sldId="356"/>
            <ac:spMk id="17" creationId="{EC0CE4B7-66BD-F094-6B5F-74831C4C4528}"/>
          </ac:spMkLst>
        </pc:spChg>
        <pc:spChg chg="del">
          <ac:chgData name="TAN Mei Yi [Harrisdale Senior High School]" userId="f9f029c9-d743-4d60-9f2c-e74bdec1ab07" providerId="ADAL" clId="{68EDD772-35A2-4CAE-8401-5FD4265F83C4}" dt="2023-06-26T00:38:11.869" v="4365" actId="478"/>
          <ac:spMkLst>
            <pc:docMk/>
            <pc:sldMk cId="552162739" sldId="356"/>
            <ac:spMk id="18" creationId="{F767A6EA-FDF1-17DA-600B-7B4C9713B3EF}"/>
          </ac:spMkLst>
        </pc:spChg>
        <pc:spChg chg="add del mod">
          <ac:chgData name="TAN Mei Yi [Harrisdale Senior High School]" userId="f9f029c9-d743-4d60-9f2c-e74bdec1ab07" providerId="ADAL" clId="{68EDD772-35A2-4CAE-8401-5FD4265F83C4}" dt="2023-06-26T00:41:06.700" v="4444" actId="478"/>
          <ac:spMkLst>
            <pc:docMk/>
            <pc:sldMk cId="552162739" sldId="356"/>
            <ac:spMk id="19" creationId="{82D29095-E1E3-B422-FB3C-0DE368362110}"/>
          </ac:spMkLst>
        </pc:spChg>
        <pc:spChg chg="add mod">
          <ac:chgData name="TAN Mei Yi [Harrisdale Senior High School]" userId="f9f029c9-d743-4d60-9f2c-e74bdec1ab07" providerId="ADAL" clId="{68EDD772-35A2-4CAE-8401-5FD4265F83C4}" dt="2023-06-26T00:41:28.090" v="4457" actId="1076"/>
          <ac:spMkLst>
            <pc:docMk/>
            <pc:sldMk cId="552162739" sldId="356"/>
            <ac:spMk id="20" creationId="{89D97182-FC61-4A5A-79A6-2EFDF8B2F345}"/>
          </ac:spMkLst>
        </pc:spChg>
        <pc:spChg chg="add mod">
          <ac:chgData name="TAN Mei Yi [Harrisdale Senior High School]" userId="f9f029c9-d743-4d60-9f2c-e74bdec1ab07" providerId="ADAL" clId="{68EDD772-35A2-4CAE-8401-5FD4265F83C4}" dt="2023-06-26T00:42:33.325" v="4475" actId="1076"/>
          <ac:spMkLst>
            <pc:docMk/>
            <pc:sldMk cId="552162739" sldId="356"/>
            <ac:spMk id="21" creationId="{BEB75485-2E8E-7AD0-85A4-8A6E206D7141}"/>
          </ac:spMkLst>
        </pc:spChg>
        <pc:spChg chg="add mod">
          <ac:chgData name="TAN Mei Yi [Harrisdale Senior High School]" userId="f9f029c9-d743-4d60-9f2c-e74bdec1ab07" providerId="ADAL" clId="{68EDD772-35A2-4CAE-8401-5FD4265F83C4}" dt="2023-06-26T00:44:21.662" v="4509" actId="20577"/>
          <ac:spMkLst>
            <pc:docMk/>
            <pc:sldMk cId="552162739" sldId="356"/>
            <ac:spMk id="22" creationId="{BB5FD8BE-C17E-C1C9-5FBF-71773F95D28A}"/>
          </ac:spMkLst>
        </pc:spChg>
        <pc:spChg chg="add del mod">
          <ac:chgData name="TAN Mei Yi [Harrisdale Senior High School]" userId="f9f029c9-d743-4d60-9f2c-e74bdec1ab07" providerId="ADAL" clId="{68EDD772-35A2-4CAE-8401-5FD4265F83C4}" dt="2023-06-26T00:44:16.007" v="4502" actId="478"/>
          <ac:spMkLst>
            <pc:docMk/>
            <pc:sldMk cId="552162739" sldId="356"/>
            <ac:spMk id="23" creationId="{CFEDB07E-C30F-5AC8-0C7A-A3442A7398D8}"/>
          </ac:spMkLst>
        </pc:spChg>
        <pc:spChg chg="add mod">
          <ac:chgData name="TAN Mei Yi [Harrisdale Senior High School]" userId="f9f029c9-d743-4d60-9f2c-e74bdec1ab07" providerId="ADAL" clId="{68EDD772-35A2-4CAE-8401-5FD4265F83C4}" dt="2023-06-26T00:44:56" v="4529" actId="20577"/>
          <ac:spMkLst>
            <pc:docMk/>
            <pc:sldMk cId="552162739" sldId="356"/>
            <ac:spMk id="24" creationId="{5720DF5D-F5E8-A095-53F4-79C5184C7560}"/>
          </ac:spMkLst>
        </pc:spChg>
        <pc:spChg chg="add mod">
          <ac:chgData name="TAN Mei Yi [Harrisdale Senior High School]" userId="f9f029c9-d743-4d60-9f2c-e74bdec1ab07" providerId="ADAL" clId="{68EDD772-35A2-4CAE-8401-5FD4265F83C4}" dt="2023-06-26T00:45:29.332" v="4554" actId="20577"/>
          <ac:spMkLst>
            <pc:docMk/>
            <pc:sldMk cId="552162739" sldId="356"/>
            <ac:spMk id="25" creationId="{CFE76E05-E488-E9C5-144D-586BD6ABF5EA}"/>
          </ac:spMkLst>
        </pc:spChg>
        <pc:spChg chg="add mod">
          <ac:chgData name="TAN Mei Yi [Harrisdale Senior High School]" userId="f9f029c9-d743-4d60-9f2c-e74bdec1ab07" providerId="ADAL" clId="{68EDD772-35A2-4CAE-8401-5FD4265F83C4}" dt="2023-06-26T00:47:05.089" v="4641" actId="1076"/>
          <ac:spMkLst>
            <pc:docMk/>
            <pc:sldMk cId="552162739" sldId="356"/>
            <ac:spMk id="26" creationId="{043E56BB-4B70-163F-4027-AF8C4C93557C}"/>
          </ac:spMkLst>
        </pc:spChg>
        <pc:spChg chg="add mod">
          <ac:chgData name="TAN Mei Yi [Harrisdale Senior High School]" userId="f9f029c9-d743-4d60-9f2c-e74bdec1ab07" providerId="ADAL" clId="{68EDD772-35A2-4CAE-8401-5FD4265F83C4}" dt="2023-06-26T00:47:22.585" v="4684" actId="1076"/>
          <ac:spMkLst>
            <pc:docMk/>
            <pc:sldMk cId="552162739" sldId="356"/>
            <ac:spMk id="27" creationId="{B7579310-76C6-B97C-59A6-8A14C14E96A1}"/>
          </ac:spMkLst>
        </pc:spChg>
        <pc:picChg chg="add del mod">
          <ac:chgData name="TAN Mei Yi [Harrisdale Senior High School]" userId="f9f029c9-d743-4d60-9f2c-e74bdec1ab07" providerId="ADAL" clId="{68EDD772-35A2-4CAE-8401-5FD4265F83C4}" dt="2023-06-25T01:04:31.126" v="2109" actId="478"/>
          <ac:picMkLst>
            <pc:docMk/>
            <pc:sldMk cId="552162739" sldId="356"/>
            <ac:picMk id="4" creationId="{DBD33BD7-C44E-031C-3F9E-06E1C964E0FD}"/>
          </ac:picMkLst>
        </pc:picChg>
        <pc:picChg chg="del">
          <ac:chgData name="TAN Mei Yi [Harrisdale Senior High School]" userId="f9f029c9-d743-4d60-9f2c-e74bdec1ab07" providerId="ADAL" clId="{68EDD772-35A2-4CAE-8401-5FD4265F83C4}" dt="2023-06-24T23:46:23.065" v="1080" actId="478"/>
          <ac:picMkLst>
            <pc:docMk/>
            <pc:sldMk cId="552162739" sldId="356"/>
            <ac:picMk id="5" creationId="{2693C92E-6CE5-AD13-6D4C-FA0C820C5BCF}"/>
          </ac:picMkLst>
        </pc:picChg>
      </pc:sldChg>
      <pc:sldChg chg="addSp delSp modSp add mod ord modAnim">
        <pc:chgData name="TAN Mei Yi [Harrisdale Senior High School]" userId="f9f029c9-d743-4d60-9f2c-e74bdec1ab07" providerId="ADAL" clId="{68EDD772-35A2-4CAE-8401-5FD4265F83C4}" dt="2023-06-26T00:48:19.029" v="4736"/>
        <pc:sldMkLst>
          <pc:docMk/>
          <pc:sldMk cId="2979594825" sldId="357"/>
        </pc:sldMkLst>
        <pc:spChg chg="mod">
          <ac:chgData name="TAN Mei Yi [Harrisdale Senior High School]" userId="f9f029c9-d743-4d60-9f2c-e74bdec1ab07" providerId="ADAL" clId="{68EDD772-35A2-4CAE-8401-5FD4265F83C4}" dt="2023-06-24T23:47:55.926" v="1086" actId="20577"/>
          <ac:spMkLst>
            <pc:docMk/>
            <pc:sldMk cId="2979594825" sldId="357"/>
            <ac:spMk id="4" creationId="{FBDC67FD-C5E7-46F4-9A43-894A6A1D2F1C}"/>
          </ac:spMkLst>
        </pc:spChg>
        <pc:spChg chg="mod">
          <ac:chgData name="TAN Mei Yi [Harrisdale Senior High School]" userId="f9f029c9-d743-4d60-9f2c-e74bdec1ab07" providerId="ADAL" clId="{68EDD772-35A2-4CAE-8401-5FD4265F83C4}" dt="2023-06-26T00:48:02.251" v="4732" actId="20577"/>
          <ac:spMkLst>
            <pc:docMk/>
            <pc:sldMk cId="2979594825" sldId="357"/>
            <ac:spMk id="5" creationId="{68DADA61-F34F-4C17-99B1-B16A497F5EFA}"/>
          </ac:spMkLst>
        </pc:spChg>
        <pc:picChg chg="add del mod">
          <ac:chgData name="TAN Mei Yi [Harrisdale Senior High School]" userId="f9f029c9-d743-4d60-9f2c-e74bdec1ab07" providerId="ADAL" clId="{68EDD772-35A2-4CAE-8401-5FD4265F83C4}" dt="2023-06-24T23:51:59.268" v="1223" actId="478"/>
          <ac:picMkLst>
            <pc:docMk/>
            <pc:sldMk cId="2979594825" sldId="357"/>
            <ac:picMk id="3" creationId="{7DA2F383-C6D8-F505-F2CA-C1B4C1A75AF2}"/>
          </ac:picMkLst>
        </pc:picChg>
      </pc:sldChg>
      <pc:sldChg chg="addSp delSp modSp add mod ord modAnim">
        <pc:chgData name="TAN Mei Yi [Harrisdale Senior High School]" userId="f9f029c9-d743-4d60-9f2c-e74bdec1ab07" providerId="ADAL" clId="{68EDD772-35A2-4CAE-8401-5FD4265F83C4}" dt="2023-06-26T01:07:31.355" v="5097" actId="20577"/>
        <pc:sldMkLst>
          <pc:docMk/>
          <pc:sldMk cId="3948512978" sldId="358"/>
        </pc:sldMkLst>
        <pc:spChg chg="add del mod">
          <ac:chgData name="TAN Mei Yi [Harrisdale Senior High School]" userId="f9f029c9-d743-4d60-9f2c-e74bdec1ab07" providerId="ADAL" clId="{68EDD772-35A2-4CAE-8401-5FD4265F83C4}" dt="2023-06-25T01:51:55.321" v="2204" actId="20577"/>
          <ac:spMkLst>
            <pc:docMk/>
            <pc:sldMk cId="3948512978" sldId="358"/>
            <ac:spMk id="6" creationId="{15E6C7E4-A5BD-67D6-FF2A-4EB548671E39}"/>
          </ac:spMkLst>
        </pc:spChg>
        <pc:spChg chg="del">
          <ac:chgData name="TAN Mei Yi [Harrisdale Senior High School]" userId="f9f029c9-d743-4d60-9f2c-e74bdec1ab07" providerId="ADAL" clId="{68EDD772-35A2-4CAE-8401-5FD4265F83C4}" dt="2023-06-25T01:51:11.509" v="2114" actId="478"/>
          <ac:spMkLst>
            <pc:docMk/>
            <pc:sldMk cId="3948512978" sldId="358"/>
            <ac:spMk id="7" creationId="{00000000-0000-0000-0000-000000000000}"/>
          </ac:spMkLst>
        </pc:spChg>
        <pc:spChg chg="add del mod">
          <ac:chgData name="TAN Mei Yi [Harrisdale Senior High School]" userId="f9f029c9-d743-4d60-9f2c-e74bdec1ab07" providerId="ADAL" clId="{68EDD772-35A2-4CAE-8401-5FD4265F83C4}" dt="2023-06-25T01:51:15.093" v="2115" actId="478"/>
          <ac:spMkLst>
            <pc:docMk/>
            <pc:sldMk cId="3948512978" sldId="358"/>
            <ac:spMk id="9" creationId="{9D0D71DA-8B9F-D851-225E-CBEF4F351DC9}"/>
          </ac:spMkLst>
        </pc:spChg>
        <pc:spChg chg="add mod">
          <ac:chgData name="TAN Mei Yi [Harrisdale Senior High School]" userId="f9f029c9-d743-4d60-9f2c-e74bdec1ab07" providerId="ADAL" clId="{68EDD772-35A2-4CAE-8401-5FD4265F83C4}" dt="2023-06-26T00:50:42.718" v="4792" actId="1076"/>
          <ac:spMkLst>
            <pc:docMk/>
            <pc:sldMk cId="3948512978" sldId="358"/>
            <ac:spMk id="10" creationId="{F46D8AA6-6B0C-330B-374E-B65875442946}"/>
          </ac:spMkLst>
        </pc:spChg>
        <pc:spChg chg="add mod">
          <ac:chgData name="TAN Mei Yi [Harrisdale Senior High School]" userId="f9f029c9-d743-4d60-9f2c-e74bdec1ab07" providerId="ADAL" clId="{68EDD772-35A2-4CAE-8401-5FD4265F83C4}" dt="2023-06-26T00:59:43.461" v="4799" actId="1076"/>
          <ac:spMkLst>
            <pc:docMk/>
            <pc:sldMk cId="3948512978" sldId="358"/>
            <ac:spMk id="11" creationId="{65DE4A9F-9B5C-9A58-5E34-EC593418F01D}"/>
          </ac:spMkLst>
        </pc:spChg>
        <pc:spChg chg="add mod">
          <ac:chgData name="TAN Mei Yi [Harrisdale Senior High School]" userId="f9f029c9-d743-4d60-9f2c-e74bdec1ab07" providerId="ADAL" clId="{68EDD772-35A2-4CAE-8401-5FD4265F83C4}" dt="2023-06-26T01:06:29.170" v="5005" actId="1076"/>
          <ac:spMkLst>
            <pc:docMk/>
            <pc:sldMk cId="3948512978" sldId="358"/>
            <ac:spMk id="12" creationId="{8F94E3C5-815E-3FE3-F2C3-A91D4C01951C}"/>
          </ac:spMkLst>
        </pc:spChg>
        <pc:spChg chg="add mod">
          <ac:chgData name="TAN Mei Yi [Harrisdale Senior High School]" userId="f9f029c9-d743-4d60-9f2c-e74bdec1ab07" providerId="ADAL" clId="{68EDD772-35A2-4CAE-8401-5FD4265F83C4}" dt="2023-06-26T01:01:55.983" v="4852" actId="1076"/>
          <ac:spMkLst>
            <pc:docMk/>
            <pc:sldMk cId="3948512978" sldId="358"/>
            <ac:spMk id="13" creationId="{E06AE3CA-78C0-58BF-1730-19FEBD377B37}"/>
          </ac:spMkLst>
        </pc:spChg>
        <pc:spChg chg="add mod">
          <ac:chgData name="TAN Mei Yi [Harrisdale Senior High School]" userId="f9f029c9-d743-4d60-9f2c-e74bdec1ab07" providerId="ADAL" clId="{68EDD772-35A2-4CAE-8401-5FD4265F83C4}" dt="2023-06-26T01:03:12.062" v="4895" actId="20577"/>
          <ac:spMkLst>
            <pc:docMk/>
            <pc:sldMk cId="3948512978" sldId="358"/>
            <ac:spMk id="14" creationId="{3F831EB3-3C6A-7A66-296E-0C8F813CA497}"/>
          </ac:spMkLst>
        </pc:spChg>
        <pc:spChg chg="add del mod">
          <ac:chgData name="TAN Mei Yi [Harrisdale Senior High School]" userId="f9f029c9-d743-4d60-9f2c-e74bdec1ab07" providerId="ADAL" clId="{68EDD772-35A2-4CAE-8401-5FD4265F83C4}" dt="2023-06-26T01:02:55.251" v="4890"/>
          <ac:spMkLst>
            <pc:docMk/>
            <pc:sldMk cId="3948512978" sldId="358"/>
            <ac:spMk id="15" creationId="{4BE25C6C-0CC0-C240-98FF-C9F059CB6B52}"/>
          </ac:spMkLst>
        </pc:spChg>
        <pc:spChg chg="add mod">
          <ac:chgData name="TAN Mei Yi [Harrisdale Senior High School]" userId="f9f029c9-d743-4d60-9f2c-e74bdec1ab07" providerId="ADAL" clId="{68EDD772-35A2-4CAE-8401-5FD4265F83C4}" dt="2023-06-26T01:03:54.363" v="4933" actId="6549"/>
          <ac:spMkLst>
            <pc:docMk/>
            <pc:sldMk cId="3948512978" sldId="358"/>
            <ac:spMk id="16" creationId="{E6A719FB-7E6C-6C2C-F16A-B1FB0D3BF808}"/>
          </ac:spMkLst>
        </pc:spChg>
        <pc:spChg chg="mod">
          <ac:chgData name="TAN Mei Yi [Harrisdale Senior High School]" userId="f9f029c9-d743-4d60-9f2c-e74bdec1ab07" providerId="ADAL" clId="{68EDD772-35A2-4CAE-8401-5FD4265F83C4}" dt="2023-06-26T00:48:57.300" v="4761" actId="1076"/>
          <ac:spMkLst>
            <pc:docMk/>
            <pc:sldMk cId="3948512978" sldId="358"/>
            <ac:spMk id="17" creationId="{EC0CE4B7-66BD-F094-6B5F-74831C4C4528}"/>
          </ac:spMkLst>
        </pc:spChg>
        <pc:spChg chg="mod">
          <ac:chgData name="TAN Mei Yi [Harrisdale Senior High School]" userId="f9f029c9-d743-4d60-9f2c-e74bdec1ab07" providerId="ADAL" clId="{68EDD772-35A2-4CAE-8401-5FD4265F83C4}" dt="2023-06-26T00:49:16.676" v="4771" actId="1076"/>
          <ac:spMkLst>
            <pc:docMk/>
            <pc:sldMk cId="3948512978" sldId="358"/>
            <ac:spMk id="18" creationId="{F767A6EA-FDF1-17DA-600B-7B4C9713B3EF}"/>
          </ac:spMkLst>
        </pc:spChg>
        <pc:spChg chg="add mod">
          <ac:chgData name="TAN Mei Yi [Harrisdale Senior High School]" userId="f9f029c9-d743-4d60-9f2c-e74bdec1ab07" providerId="ADAL" clId="{68EDD772-35A2-4CAE-8401-5FD4265F83C4}" dt="2023-06-26T01:04:42.568" v="4980" actId="1076"/>
          <ac:spMkLst>
            <pc:docMk/>
            <pc:sldMk cId="3948512978" sldId="358"/>
            <ac:spMk id="19" creationId="{BFB1B695-3FBF-3ED6-685E-49FD38D930C8}"/>
          </ac:spMkLst>
        </pc:spChg>
        <pc:spChg chg="add mod">
          <ac:chgData name="TAN Mei Yi [Harrisdale Senior High School]" userId="f9f029c9-d743-4d60-9f2c-e74bdec1ab07" providerId="ADAL" clId="{68EDD772-35A2-4CAE-8401-5FD4265F83C4}" dt="2023-06-26T01:06:17.794" v="5002" actId="20577"/>
          <ac:spMkLst>
            <pc:docMk/>
            <pc:sldMk cId="3948512978" sldId="358"/>
            <ac:spMk id="20" creationId="{849840E7-943E-A479-F81F-B6A6D3645249}"/>
          </ac:spMkLst>
        </pc:spChg>
        <pc:spChg chg="add del mod">
          <ac:chgData name="TAN Mei Yi [Harrisdale Senior High School]" userId="f9f029c9-d743-4d60-9f2c-e74bdec1ab07" providerId="ADAL" clId="{68EDD772-35A2-4CAE-8401-5FD4265F83C4}" dt="2023-06-26T01:06:29.539" v="5006"/>
          <ac:spMkLst>
            <pc:docMk/>
            <pc:sldMk cId="3948512978" sldId="358"/>
            <ac:spMk id="21" creationId="{6051CBAD-04A8-9981-696E-BDE0FEC0477A}"/>
          </ac:spMkLst>
        </pc:spChg>
        <pc:spChg chg="add mod">
          <ac:chgData name="TAN Mei Yi [Harrisdale Senior High School]" userId="f9f029c9-d743-4d60-9f2c-e74bdec1ab07" providerId="ADAL" clId="{68EDD772-35A2-4CAE-8401-5FD4265F83C4}" dt="2023-06-26T01:06:51.180" v="5037" actId="1076"/>
          <ac:spMkLst>
            <pc:docMk/>
            <pc:sldMk cId="3948512978" sldId="358"/>
            <ac:spMk id="22" creationId="{96519921-92FE-354E-B06A-8B98F1955229}"/>
          </ac:spMkLst>
        </pc:spChg>
        <pc:spChg chg="add mod">
          <ac:chgData name="TAN Mei Yi [Harrisdale Senior High School]" userId="f9f029c9-d743-4d60-9f2c-e74bdec1ab07" providerId="ADAL" clId="{68EDD772-35A2-4CAE-8401-5FD4265F83C4}" dt="2023-06-26T01:07:05.659" v="5053" actId="1076"/>
          <ac:spMkLst>
            <pc:docMk/>
            <pc:sldMk cId="3948512978" sldId="358"/>
            <ac:spMk id="23" creationId="{CFA23717-AC86-6582-C848-968A05289117}"/>
          </ac:spMkLst>
        </pc:spChg>
        <pc:spChg chg="add mod">
          <ac:chgData name="TAN Mei Yi [Harrisdale Senior High School]" userId="f9f029c9-d743-4d60-9f2c-e74bdec1ab07" providerId="ADAL" clId="{68EDD772-35A2-4CAE-8401-5FD4265F83C4}" dt="2023-06-26T01:07:19.037" v="5081" actId="20577"/>
          <ac:spMkLst>
            <pc:docMk/>
            <pc:sldMk cId="3948512978" sldId="358"/>
            <ac:spMk id="24" creationId="{F004A152-F7A6-DBDF-6F8F-300EECBF2CA3}"/>
          </ac:spMkLst>
        </pc:spChg>
        <pc:spChg chg="add mod">
          <ac:chgData name="TAN Mei Yi [Harrisdale Senior High School]" userId="f9f029c9-d743-4d60-9f2c-e74bdec1ab07" providerId="ADAL" clId="{68EDD772-35A2-4CAE-8401-5FD4265F83C4}" dt="2023-06-26T01:07:31.355" v="5097" actId="20577"/>
          <ac:spMkLst>
            <pc:docMk/>
            <pc:sldMk cId="3948512978" sldId="358"/>
            <ac:spMk id="25" creationId="{C273472F-430B-702D-BCEE-D225FA22FE30}"/>
          </ac:spMkLst>
        </pc:spChg>
        <pc:picChg chg="del">
          <ac:chgData name="TAN Mei Yi [Harrisdale Senior High School]" userId="f9f029c9-d743-4d60-9f2c-e74bdec1ab07" providerId="ADAL" clId="{68EDD772-35A2-4CAE-8401-5FD4265F83C4}" dt="2023-06-24T23:53:05.330" v="1258" actId="478"/>
          <ac:picMkLst>
            <pc:docMk/>
            <pc:sldMk cId="3948512978" sldId="358"/>
            <ac:picMk id="4" creationId="{DBD33BD7-C44E-031C-3F9E-06E1C964E0FD}"/>
          </ac:picMkLst>
        </pc:picChg>
        <pc:picChg chg="add del">
          <ac:chgData name="TAN Mei Yi [Harrisdale Senior High School]" userId="f9f029c9-d743-4d60-9f2c-e74bdec1ab07" providerId="ADAL" clId="{68EDD772-35A2-4CAE-8401-5FD4265F83C4}" dt="2023-06-25T01:51:57.025" v="2205" actId="478"/>
          <ac:picMkLst>
            <pc:docMk/>
            <pc:sldMk cId="3948512978" sldId="358"/>
            <ac:picMk id="5" creationId="{D10C3851-B8CF-E1B5-C93F-DADC0B6DEFB3}"/>
          </ac:picMkLst>
        </pc:picChg>
      </pc:sldChg>
      <pc:sldChg chg="addSp delSp modSp add mod modAnim">
        <pc:chgData name="TAN Mei Yi [Harrisdale Senior High School]" userId="f9f029c9-d743-4d60-9f2c-e74bdec1ab07" providerId="ADAL" clId="{68EDD772-35A2-4CAE-8401-5FD4265F83C4}" dt="2023-06-26T01:10:02.256" v="5237" actId="1076"/>
        <pc:sldMkLst>
          <pc:docMk/>
          <pc:sldMk cId="3302126290" sldId="359"/>
        </pc:sldMkLst>
        <pc:spChg chg="mod">
          <ac:chgData name="TAN Mei Yi [Harrisdale Senior High School]" userId="f9f029c9-d743-4d60-9f2c-e74bdec1ab07" providerId="ADAL" clId="{68EDD772-35A2-4CAE-8401-5FD4265F83C4}" dt="2023-06-25T01:52:33.455" v="2232" actId="20577"/>
          <ac:spMkLst>
            <pc:docMk/>
            <pc:sldMk cId="3302126290" sldId="359"/>
            <ac:spMk id="3" creationId="{51FC27DD-D18C-C502-C832-4FDF7AFBE3C9}"/>
          </ac:spMkLst>
        </pc:spChg>
        <pc:spChg chg="mod">
          <ac:chgData name="TAN Mei Yi [Harrisdale Senior High School]" userId="f9f029c9-d743-4d60-9f2c-e74bdec1ab07" providerId="ADAL" clId="{68EDD772-35A2-4CAE-8401-5FD4265F83C4}" dt="2023-06-25T23:36:16.968" v="2616" actId="6549"/>
          <ac:spMkLst>
            <pc:docMk/>
            <pc:sldMk cId="3302126290" sldId="359"/>
            <ac:spMk id="7" creationId="{00000000-0000-0000-0000-000000000000}"/>
          </ac:spMkLst>
        </pc:spChg>
        <pc:spChg chg="add mod">
          <ac:chgData name="TAN Mei Yi [Harrisdale Senior High School]" userId="f9f029c9-d743-4d60-9f2c-e74bdec1ab07" providerId="ADAL" clId="{68EDD772-35A2-4CAE-8401-5FD4265F83C4}" dt="2023-06-25T23:35:34.119" v="2606" actId="1076"/>
          <ac:spMkLst>
            <pc:docMk/>
            <pc:sldMk cId="3302126290" sldId="359"/>
            <ac:spMk id="13" creationId="{5A6361AB-93A5-499E-8669-E00239992BFF}"/>
          </ac:spMkLst>
        </pc:spChg>
        <pc:spChg chg="add mod">
          <ac:chgData name="TAN Mei Yi [Harrisdale Senior High School]" userId="f9f029c9-d743-4d60-9f2c-e74bdec1ab07" providerId="ADAL" clId="{68EDD772-35A2-4CAE-8401-5FD4265F83C4}" dt="2023-06-25T23:37:06.833" v="2850" actId="20577"/>
          <ac:spMkLst>
            <pc:docMk/>
            <pc:sldMk cId="3302126290" sldId="359"/>
            <ac:spMk id="14" creationId="{015E2A5D-E3A7-7C8A-19C0-C23FCB18C7C3}"/>
          </ac:spMkLst>
        </pc:spChg>
        <pc:spChg chg="add mod">
          <ac:chgData name="TAN Mei Yi [Harrisdale Senior High School]" userId="f9f029c9-d743-4d60-9f2c-e74bdec1ab07" providerId="ADAL" clId="{68EDD772-35A2-4CAE-8401-5FD4265F83C4}" dt="2023-06-26T01:09:15.983" v="5177" actId="1076"/>
          <ac:spMkLst>
            <pc:docMk/>
            <pc:sldMk cId="3302126290" sldId="359"/>
            <ac:spMk id="15" creationId="{FE04B5FD-6C0E-7539-746F-435FFD2BA5E2}"/>
          </ac:spMkLst>
        </pc:spChg>
        <pc:spChg chg="add mod">
          <ac:chgData name="TAN Mei Yi [Harrisdale Senior High School]" userId="f9f029c9-d743-4d60-9f2c-e74bdec1ab07" providerId="ADAL" clId="{68EDD772-35A2-4CAE-8401-5FD4265F83C4}" dt="2023-06-26T01:10:02.256" v="5237" actId="1076"/>
          <ac:spMkLst>
            <pc:docMk/>
            <pc:sldMk cId="3302126290" sldId="359"/>
            <ac:spMk id="16" creationId="{FD531DC8-D479-6C3B-0C62-C78E3A3A4E83}"/>
          </ac:spMkLst>
        </pc:spChg>
        <pc:spChg chg="mod">
          <ac:chgData name="TAN Mei Yi [Harrisdale Senior High School]" userId="f9f029c9-d743-4d60-9f2c-e74bdec1ab07" providerId="ADAL" clId="{68EDD772-35A2-4CAE-8401-5FD4265F83C4}" dt="2023-06-26T01:08:56.392" v="5143" actId="1076"/>
          <ac:spMkLst>
            <pc:docMk/>
            <pc:sldMk cId="3302126290" sldId="359"/>
            <ac:spMk id="17" creationId="{EC0CE4B7-66BD-F094-6B5F-74831C4C4528}"/>
          </ac:spMkLst>
        </pc:spChg>
        <pc:spChg chg="mod">
          <ac:chgData name="TAN Mei Yi [Harrisdale Senior High School]" userId="f9f029c9-d743-4d60-9f2c-e74bdec1ab07" providerId="ADAL" clId="{68EDD772-35A2-4CAE-8401-5FD4265F83C4}" dt="2023-06-26T01:08:59.646" v="5144" actId="1076"/>
          <ac:spMkLst>
            <pc:docMk/>
            <pc:sldMk cId="3302126290" sldId="359"/>
            <ac:spMk id="18" creationId="{F767A6EA-FDF1-17DA-600B-7B4C9713B3EF}"/>
          </ac:spMkLst>
        </pc:spChg>
        <pc:picChg chg="add del">
          <ac:chgData name="TAN Mei Yi [Harrisdale Senior High School]" userId="f9f029c9-d743-4d60-9f2c-e74bdec1ab07" providerId="ADAL" clId="{68EDD772-35A2-4CAE-8401-5FD4265F83C4}" dt="2023-06-24T23:53:33.075" v="1263" actId="22"/>
          <ac:picMkLst>
            <pc:docMk/>
            <pc:sldMk cId="3302126290" sldId="359"/>
            <ac:picMk id="4" creationId="{D990D0CB-ED3A-E98B-2706-9B44C2384F77}"/>
          </ac:picMkLst>
        </pc:picChg>
        <pc:picChg chg="del">
          <ac:chgData name="TAN Mei Yi [Harrisdale Senior High School]" userId="f9f029c9-d743-4d60-9f2c-e74bdec1ab07" providerId="ADAL" clId="{68EDD772-35A2-4CAE-8401-5FD4265F83C4}" dt="2023-06-24T23:53:31.751" v="1261" actId="478"/>
          <ac:picMkLst>
            <pc:docMk/>
            <pc:sldMk cId="3302126290" sldId="359"/>
            <ac:picMk id="5" creationId="{D10C3851-B8CF-E1B5-C93F-DADC0B6DEFB3}"/>
          </ac:picMkLst>
        </pc:picChg>
        <pc:picChg chg="add del mod">
          <ac:chgData name="TAN Mei Yi [Harrisdale Senior High School]" userId="f9f029c9-d743-4d60-9f2c-e74bdec1ab07" providerId="ADAL" clId="{68EDD772-35A2-4CAE-8401-5FD4265F83C4}" dt="2023-06-25T23:37:09.067" v="2851" actId="478"/>
          <ac:picMkLst>
            <pc:docMk/>
            <pc:sldMk cId="3302126290" sldId="359"/>
            <ac:picMk id="8" creationId="{BE522618-1018-C1DD-6481-8B18A7AF5438}"/>
          </ac:picMkLst>
        </pc:picChg>
        <pc:picChg chg="add del mod">
          <ac:chgData name="TAN Mei Yi [Harrisdale Senior High School]" userId="f9f029c9-d743-4d60-9f2c-e74bdec1ab07" providerId="ADAL" clId="{68EDD772-35A2-4CAE-8401-5FD4265F83C4}" dt="2023-06-25T01:59:18.528" v="2586" actId="478"/>
          <ac:picMkLst>
            <pc:docMk/>
            <pc:sldMk cId="3302126290" sldId="359"/>
            <ac:picMk id="10" creationId="{978F0EFF-91C2-4B6C-D759-88E8265E2214}"/>
          </ac:picMkLst>
        </pc:picChg>
        <pc:picChg chg="add del mod">
          <ac:chgData name="TAN Mei Yi [Harrisdale Senior High School]" userId="f9f029c9-d743-4d60-9f2c-e74bdec1ab07" providerId="ADAL" clId="{68EDD772-35A2-4CAE-8401-5FD4265F83C4}" dt="2023-06-25T01:59:15.995" v="2584" actId="478"/>
          <ac:picMkLst>
            <pc:docMk/>
            <pc:sldMk cId="3302126290" sldId="359"/>
            <ac:picMk id="12" creationId="{F05D1A77-5084-6A6D-789C-ED4B9DE6136A}"/>
          </ac:picMkLst>
        </pc:picChg>
      </pc:sldChg>
      <pc:sldChg chg="addSp delSp modSp add mod delAnim modAnim">
        <pc:chgData name="TAN Mei Yi [Harrisdale Senior High School]" userId="f9f029c9-d743-4d60-9f2c-e74bdec1ab07" providerId="ADAL" clId="{68EDD772-35A2-4CAE-8401-5FD4265F83C4}" dt="2023-06-25T23:48:07.246" v="3291" actId="478"/>
        <pc:sldMkLst>
          <pc:docMk/>
          <pc:sldMk cId="1276559418" sldId="360"/>
        </pc:sldMkLst>
        <pc:spChg chg="mod">
          <ac:chgData name="TAN Mei Yi [Harrisdale Senior High School]" userId="f9f029c9-d743-4d60-9f2c-e74bdec1ab07" providerId="ADAL" clId="{68EDD772-35A2-4CAE-8401-5FD4265F83C4}" dt="2023-06-25T00:02:42.388" v="1296" actId="20577"/>
          <ac:spMkLst>
            <pc:docMk/>
            <pc:sldMk cId="1276559418" sldId="360"/>
            <ac:spMk id="3" creationId="{51FC27DD-D18C-C502-C832-4FDF7AFBE3C9}"/>
          </ac:spMkLst>
        </pc:spChg>
        <pc:spChg chg="mod">
          <ac:chgData name="TAN Mei Yi [Harrisdale Senior High School]" userId="f9f029c9-d743-4d60-9f2c-e74bdec1ab07" providerId="ADAL" clId="{68EDD772-35A2-4CAE-8401-5FD4265F83C4}" dt="2023-06-25T23:47:49.826" v="3289" actId="20577"/>
          <ac:spMkLst>
            <pc:docMk/>
            <pc:sldMk cId="1276559418" sldId="360"/>
            <ac:spMk id="7" creationId="{00000000-0000-0000-0000-000000000000}"/>
          </ac:spMkLst>
        </pc:spChg>
        <pc:spChg chg="add mod">
          <ac:chgData name="TAN Mei Yi [Harrisdale Senior High School]" userId="f9f029c9-d743-4d60-9f2c-e74bdec1ab07" providerId="ADAL" clId="{68EDD772-35A2-4CAE-8401-5FD4265F83C4}" dt="2023-06-25T23:46:50.754" v="3270" actId="164"/>
          <ac:spMkLst>
            <pc:docMk/>
            <pc:sldMk cId="1276559418" sldId="360"/>
            <ac:spMk id="9" creationId="{EC99F071-BF0F-84E0-2C9A-D64D546BA992}"/>
          </ac:spMkLst>
        </pc:spChg>
        <pc:spChg chg="add mod">
          <ac:chgData name="TAN Mei Yi [Harrisdale Senior High School]" userId="f9f029c9-d743-4d60-9f2c-e74bdec1ab07" providerId="ADAL" clId="{68EDD772-35A2-4CAE-8401-5FD4265F83C4}" dt="2023-06-25T23:47:12.629" v="3277" actId="1035"/>
          <ac:spMkLst>
            <pc:docMk/>
            <pc:sldMk cId="1276559418" sldId="360"/>
            <ac:spMk id="10" creationId="{B28F3384-1184-9108-57BD-04F3A41324E4}"/>
          </ac:spMkLst>
        </pc:spChg>
        <pc:spChg chg="add mod">
          <ac:chgData name="TAN Mei Yi [Harrisdale Senior High School]" userId="f9f029c9-d743-4d60-9f2c-e74bdec1ab07" providerId="ADAL" clId="{68EDD772-35A2-4CAE-8401-5FD4265F83C4}" dt="2023-06-25T23:47:27.412" v="3282" actId="20577"/>
          <ac:spMkLst>
            <pc:docMk/>
            <pc:sldMk cId="1276559418" sldId="360"/>
            <ac:spMk id="12" creationId="{5528FAA4-452C-9338-0AB3-6BED4D48A45B}"/>
          </ac:spMkLst>
        </pc:spChg>
        <pc:spChg chg="mod">
          <ac:chgData name="TAN Mei Yi [Harrisdale Senior High School]" userId="f9f029c9-d743-4d60-9f2c-e74bdec1ab07" providerId="ADAL" clId="{68EDD772-35A2-4CAE-8401-5FD4265F83C4}" dt="2023-06-25T23:47:21.981" v="3279" actId="1076"/>
          <ac:spMkLst>
            <pc:docMk/>
            <pc:sldMk cId="1276559418" sldId="360"/>
            <ac:spMk id="17" creationId="{EC0CE4B7-66BD-F094-6B5F-74831C4C4528}"/>
          </ac:spMkLst>
        </pc:spChg>
        <pc:spChg chg="del mod">
          <ac:chgData name="TAN Mei Yi [Harrisdale Senior High School]" userId="f9f029c9-d743-4d60-9f2c-e74bdec1ab07" providerId="ADAL" clId="{68EDD772-35A2-4CAE-8401-5FD4265F83C4}" dt="2023-06-25T23:48:07.246" v="3291" actId="478"/>
          <ac:spMkLst>
            <pc:docMk/>
            <pc:sldMk cId="1276559418" sldId="360"/>
            <ac:spMk id="18" creationId="{F767A6EA-FDF1-17DA-600B-7B4C9713B3EF}"/>
          </ac:spMkLst>
        </pc:spChg>
        <pc:grpChg chg="add mod">
          <ac:chgData name="TAN Mei Yi [Harrisdale Senior High School]" userId="f9f029c9-d743-4d60-9f2c-e74bdec1ab07" providerId="ADAL" clId="{68EDD772-35A2-4CAE-8401-5FD4265F83C4}" dt="2023-06-25T23:47:17.442" v="3278" actId="167"/>
          <ac:grpSpMkLst>
            <pc:docMk/>
            <pc:sldMk cId="1276559418" sldId="360"/>
            <ac:grpSpMk id="11" creationId="{E7E0DFCE-1F0B-9598-F32C-757A54BCEDB2}"/>
          </ac:grpSpMkLst>
        </pc:grpChg>
        <pc:picChg chg="add del mod">
          <ac:chgData name="TAN Mei Yi [Harrisdale Senior High School]" userId="f9f029c9-d743-4d60-9f2c-e74bdec1ab07" providerId="ADAL" clId="{68EDD772-35A2-4CAE-8401-5FD4265F83C4}" dt="2023-06-25T23:40:42.828" v="3079" actId="478"/>
          <ac:picMkLst>
            <pc:docMk/>
            <pc:sldMk cId="1276559418" sldId="360"/>
            <ac:picMk id="4" creationId="{D364B16C-78C5-D841-7CEF-C3376F9D8FD1}"/>
          </ac:picMkLst>
        </pc:picChg>
        <pc:picChg chg="del">
          <ac:chgData name="TAN Mei Yi [Harrisdale Senior High School]" userId="f9f029c9-d743-4d60-9f2c-e74bdec1ab07" providerId="ADAL" clId="{68EDD772-35A2-4CAE-8401-5FD4265F83C4}" dt="2023-06-24T23:55:35.494" v="1271" actId="478"/>
          <ac:picMkLst>
            <pc:docMk/>
            <pc:sldMk cId="1276559418" sldId="360"/>
            <ac:picMk id="5" creationId="{D10C3851-B8CF-E1B5-C93F-DADC0B6DEFB3}"/>
          </ac:picMkLst>
        </pc:picChg>
        <pc:picChg chg="add del mod">
          <ac:chgData name="TAN Mei Yi [Harrisdale Senior High School]" userId="f9f029c9-d743-4d60-9f2c-e74bdec1ab07" providerId="ADAL" clId="{68EDD772-35A2-4CAE-8401-5FD4265F83C4}" dt="2023-06-25T23:47:55.029" v="3290" actId="478"/>
          <ac:picMkLst>
            <pc:docMk/>
            <pc:sldMk cId="1276559418" sldId="360"/>
            <ac:picMk id="8" creationId="{63112DE1-4F8E-48C5-9B9E-E7469832E6A5}"/>
          </ac:picMkLst>
        </pc:picChg>
        <pc:picChg chg="add del mod">
          <ac:chgData name="TAN Mei Yi [Harrisdale Senior High School]" userId="f9f029c9-d743-4d60-9f2c-e74bdec1ab07" providerId="ADAL" clId="{68EDD772-35A2-4CAE-8401-5FD4265F83C4}" dt="2023-06-25T23:40:44.628" v="3080" actId="478"/>
          <ac:picMkLst>
            <pc:docMk/>
            <pc:sldMk cId="1276559418" sldId="360"/>
            <ac:picMk id="1026" creationId="{656D5F06-C449-4F3E-8A06-AAC85F931CF9}"/>
          </ac:picMkLst>
        </pc:picChg>
        <pc:picChg chg="add mod">
          <ac:chgData name="TAN Mei Yi [Harrisdale Senior High School]" userId="f9f029c9-d743-4d60-9f2c-e74bdec1ab07" providerId="ADAL" clId="{68EDD772-35A2-4CAE-8401-5FD4265F83C4}" dt="2023-06-25T23:46:50.754" v="3270" actId="164"/>
          <ac:picMkLst>
            <pc:docMk/>
            <pc:sldMk cId="1276559418" sldId="360"/>
            <ac:picMk id="1028" creationId="{737673BF-1FC3-187C-A60C-D53466B905ED}"/>
          </ac:picMkLst>
        </pc:picChg>
      </pc:sldChg>
      <pc:sldChg chg="addSp delSp modSp add mod modAnim">
        <pc:chgData name="TAN Mei Yi [Harrisdale Senior High School]" userId="f9f029c9-d743-4d60-9f2c-e74bdec1ab07" providerId="ADAL" clId="{68EDD772-35A2-4CAE-8401-5FD4265F83C4}" dt="2023-06-26T01:15:26.746" v="5422" actId="1076"/>
        <pc:sldMkLst>
          <pc:docMk/>
          <pc:sldMk cId="971590549" sldId="361"/>
        </pc:sldMkLst>
        <pc:spChg chg="add mod">
          <ac:chgData name="TAN Mei Yi [Harrisdale Senior High School]" userId="f9f029c9-d743-4d60-9f2c-e74bdec1ab07" providerId="ADAL" clId="{68EDD772-35A2-4CAE-8401-5FD4265F83C4}" dt="2023-06-26T01:11:22.256" v="5291" actId="1076"/>
          <ac:spMkLst>
            <pc:docMk/>
            <pc:sldMk cId="971590549" sldId="361"/>
            <ac:spMk id="5" creationId="{00A1C1EA-E0BE-B55E-2E77-AB19E27DDE9D}"/>
          </ac:spMkLst>
        </pc:spChg>
        <pc:spChg chg="mod">
          <ac:chgData name="TAN Mei Yi [Harrisdale Senior High School]" userId="f9f029c9-d743-4d60-9f2c-e74bdec1ab07" providerId="ADAL" clId="{68EDD772-35A2-4CAE-8401-5FD4265F83C4}" dt="2023-06-25T23:51:19.501" v="3461" actId="20577"/>
          <ac:spMkLst>
            <pc:docMk/>
            <pc:sldMk cId="971590549" sldId="361"/>
            <ac:spMk id="6" creationId="{15E6C7E4-A5BD-67D6-FF2A-4EB548671E39}"/>
          </ac:spMkLst>
        </pc:spChg>
        <pc:spChg chg="add mod">
          <ac:chgData name="TAN Mei Yi [Harrisdale Senior High School]" userId="f9f029c9-d743-4d60-9f2c-e74bdec1ab07" providerId="ADAL" clId="{68EDD772-35A2-4CAE-8401-5FD4265F83C4}" dt="2023-06-26T01:11:38.798" v="5302" actId="1076"/>
          <ac:spMkLst>
            <pc:docMk/>
            <pc:sldMk cId="971590549" sldId="361"/>
            <ac:spMk id="7" creationId="{3391DEB3-6927-D64A-55DF-432FEBC6865F}"/>
          </ac:spMkLst>
        </pc:spChg>
        <pc:spChg chg="add mod">
          <ac:chgData name="TAN Mei Yi [Harrisdale Senior High School]" userId="f9f029c9-d743-4d60-9f2c-e74bdec1ab07" providerId="ADAL" clId="{68EDD772-35A2-4CAE-8401-5FD4265F83C4}" dt="2023-06-26T01:12:31.591" v="5333" actId="1076"/>
          <ac:spMkLst>
            <pc:docMk/>
            <pc:sldMk cId="971590549" sldId="361"/>
            <ac:spMk id="8" creationId="{BB415A99-561D-26F5-6BC3-25363F3D0BC2}"/>
          </ac:spMkLst>
        </pc:spChg>
        <pc:spChg chg="add mod">
          <ac:chgData name="TAN Mei Yi [Harrisdale Senior High School]" userId="f9f029c9-d743-4d60-9f2c-e74bdec1ab07" providerId="ADAL" clId="{68EDD772-35A2-4CAE-8401-5FD4265F83C4}" dt="2023-06-26T01:12:46.423" v="5340" actId="20577"/>
          <ac:spMkLst>
            <pc:docMk/>
            <pc:sldMk cId="971590549" sldId="361"/>
            <ac:spMk id="9" creationId="{52CE4DDB-6DDB-C721-C38D-8F5CB1020177}"/>
          </ac:spMkLst>
        </pc:spChg>
        <pc:spChg chg="add mod">
          <ac:chgData name="TAN Mei Yi [Harrisdale Senior High School]" userId="f9f029c9-d743-4d60-9f2c-e74bdec1ab07" providerId="ADAL" clId="{68EDD772-35A2-4CAE-8401-5FD4265F83C4}" dt="2023-06-26T01:13:00.151" v="5347" actId="20577"/>
          <ac:spMkLst>
            <pc:docMk/>
            <pc:sldMk cId="971590549" sldId="361"/>
            <ac:spMk id="10" creationId="{4E61FC9E-DEBB-2C37-A523-2CE5661D302E}"/>
          </ac:spMkLst>
        </pc:spChg>
        <pc:spChg chg="add mod">
          <ac:chgData name="TAN Mei Yi [Harrisdale Senior High School]" userId="f9f029c9-d743-4d60-9f2c-e74bdec1ab07" providerId="ADAL" clId="{68EDD772-35A2-4CAE-8401-5FD4265F83C4}" dt="2023-06-26T01:13:08.774" v="5355" actId="20577"/>
          <ac:spMkLst>
            <pc:docMk/>
            <pc:sldMk cId="971590549" sldId="361"/>
            <ac:spMk id="11" creationId="{A7F7ACDB-D4F3-A54A-3D38-6A3A762EF487}"/>
          </ac:spMkLst>
        </pc:spChg>
        <pc:spChg chg="add mod">
          <ac:chgData name="TAN Mei Yi [Harrisdale Senior High School]" userId="f9f029c9-d743-4d60-9f2c-e74bdec1ab07" providerId="ADAL" clId="{68EDD772-35A2-4CAE-8401-5FD4265F83C4}" dt="2023-06-26T01:13:23.372" v="5364" actId="1076"/>
          <ac:spMkLst>
            <pc:docMk/>
            <pc:sldMk cId="971590549" sldId="361"/>
            <ac:spMk id="12" creationId="{FB3A8900-2597-897E-7214-85991F20A1B6}"/>
          </ac:spMkLst>
        </pc:spChg>
        <pc:spChg chg="add mod">
          <ac:chgData name="TAN Mei Yi [Harrisdale Senior High School]" userId="f9f029c9-d743-4d60-9f2c-e74bdec1ab07" providerId="ADAL" clId="{68EDD772-35A2-4CAE-8401-5FD4265F83C4}" dt="2023-06-26T01:14:07.489" v="5380" actId="20577"/>
          <ac:spMkLst>
            <pc:docMk/>
            <pc:sldMk cId="971590549" sldId="361"/>
            <ac:spMk id="13" creationId="{67CE2F3D-0547-066B-6A1F-151978EDF389}"/>
          </ac:spMkLst>
        </pc:spChg>
        <pc:spChg chg="add mod">
          <ac:chgData name="TAN Mei Yi [Harrisdale Senior High School]" userId="f9f029c9-d743-4d60-9f2c-e74bdec1ab07" providerId="ADAL" clId="{68EDD772-35A2-4CAE-8401-5FD4265F83C4}" dt="2023-06-26T01:14:33.206" v="5404" actId="20577"/>
          <ac:spMkLst>
            <pc:docMk/>
            <pc:sldMk cId="971590549" sldId="361"/>
            <ac:spMk id="16" creationId="{BC0F57E0-8DCA-E314-0805-B34BFF9C26E8}"/>
          </ac:spMkLst>
        </pc:spChg>
        <pc:spChg chg="mod">
          <ac:chgData name="TAN Mei Yi [Harrisdale Senior High School]" userId="f9f029c9-d743-4d60-9f2c-e74bdec1ab07" providerId="ADAL" clId="{68EDD772-35A2-4CAE-8401-5FD4265F83C4}" dt="2023-06-26T01:10:57.203" v="5264" actId="1076"/>
          <ac:spMkLst>
            <pc:docMk/>
            <pc:sldMk cId="971590549" sldId="361"/>
            <ac:spMk id="17" creationId="{EC0CE4B7-66BD-F094-6B5F-74831C4C4528}"/>
          </ac:spMkLst>
        </pc:spChg>
        <pc:spChg chg="mod">
          <ac:chgData name="TAN Mei Yi [Harrisdale Senior High School]" userId="f9f029c9-d743-4d60-9f2c-e74bdec1ab07" providerId="ADAL" clId="{68EDD772-35A2-4CAE-8401-5FD4265F83C4}" dt="2023-06-26T01:10:57.203" v="5264" actId="1076"/>
          <ac:spMkLst>
            <pc:docMk/>
            <pc:sldMk cId="971590549" sldId="361"/>
            <ac:spMk id="18" creationId="{F767A6EA-FDF1-17DA-600B-7B4C9713B3EF}"/>
          </ac:spMkLst>
        </pc:spChg>
        <pc:spChg chg="add mod">
          <ac:chgData name="TAN Mei Yi [Harrisdale Senior High School]" userId="f9f029c9-d743-4d60-9f2c-e74bdec1ab07" providerId="ADAL" clId="{68EDD772-35A2-4CAE-8401-5FD4265F83C4}" dt="2023-06-26T01:15:26.746" v="5422" actId="1076"/>
          <ac:spMkLst>
            <pc:docMk/>
            <pc:sldMk cId="971590549" sldId="361"/>
            <ac:spMk id="19" creationId="{D45851F3-06E2-1EDE-12C0-065796E2AC7E}"/>
          </ac:spMkLst>
        </pc:spChg>
        <pc:picChg chg="add del mod">
          <ac:chgData name="TAN Mei Yi [Harrisdale Senior High School]" userId="f9f029c9-d743-4d60-9f2c-e74bdec1ab07" providerId="ADAL" clId="{68EDD772-35A2-4CAE-8401-5FD4265F83C4}" dt="2023-06-25T23:51:30.324" v="3462" actId="478"/>
          <ac:picMkLst>
            <pc:docMk/>
            <pc:sldMk cId="971590549" sldId="361"/>
            <ac:picMk id="4" creationId="{5BB44D0D-5F27-BF5C-4D48-9F61F6C7B730}"/>
          </ac:picMkLst>
        </pc:picChg>
        <pc:picChg chg="add mod">
          <ac:chgData name="TAN Mei Yi [Harrisdale Senior High School]" userId="f9f029c9-d743-4d60-9f2c-e74bdec1ab07" providerId="ADAL" clId="{68EDD772-35A2-4CAE-8401-5FD4265F83C4}" dt="2023-06-26T01:13:51.828" v="5369" actId="1076"/>
          <ac:picMkLst>
            <pc:docMk/>
            <pc:sldMk cId="971590549" sldId="361"/>
            <ac:picMk id="15" creationId="{6448AE96-A55E-C5DD-0921-96494E179EBC}"/>
          </ac:picMkLst>
        </pc:picChg>
      </pc:sldChg>
      <pc:sldChg chg="addSp delSp modSp add del mod">
        <pc:chgData name="TAN Mei Yi [Harrisdale Senior High School]" userId="f9f029c9-d743-4d60-9f2c-e74bdec1ab07" providerId="ADAL" clId="{68EDD772-35A2-4CAE-8401-5FD4265F83C4}" dt="2023-06-26T01:08:29.125" v="5098" actId="47"/>
        <pc:sldMkLst>
          <pc:docMk/>
          <pc:sldMk cId="1445736168" sldId="362"/>
        </pc:sldMkLst>
        <pc:spChg chg="mod">
          <ac:chgData name="TAN Mei Yi [Harrisdale Senior High School]" userId="f9f029c9-d743-4d60-9f2c-e74bdec1ab07" providerId="ADAL" clId="{68EDD772-35A2-4CAE-8401-5FD4265F83C4}" dt="2023-06-25T23:55:19.742" v="3707" actId="20577"/>
          <ac:spMkLst>
            <pc:docMk/>
            <pc:sldMk cId="1445736168" sldId="362"/>
            <ac:spMk id="6" creationId="{15E6C7E4-A5BD-67D6-FF2A-4EB548671E39}"/>
          </ac:spMkLst>
        </pc:spChg>
        <pc:picChg chg="del">
          <ac:chgData name="TAN Mei Yi [Harrisdale Senior High School]" userId="f9f029c9-d743-4d60-9f2c-e74bdec1ab07" providerId="ADAL" clId="{68EDD772-35A2-4CAE-8401-5FD4265F83C4}" dt="2023-06-25T23:49:16.691" v="3296" actId="478"/>
          <ac:picMkLst>
            <pc:docMk/>
            <pc:sldMk cId="1445736168" sldId="362"/>
            <ac:picMk id="4" creationId="{5BB44D0D-5F27-BF5C-4D48-9F61F6C7B730}"/>
          </ac:picMkLst>
        </pc:picChg>
        <pc:picChg chg="add del mod">
          <ac:chgData name="TAN Mei Yi [Harrisdale Senior High School]" userId="f9f029c9-d743-4d60-9f2c-e74bdec1ab07" providerId="ADAL" clId="{68EDD772-35A2-4CAE-8401-5FD4265F83C4}" dt="2023-06-25T23:55:21.160" v="3708" actId="478"/>
          <ac:picMkLst>
            <pc:docMk/>
            <pc:sldMk cId="1445736168" sldId="362"/>
            <ac:picMk id="5" creationId="{80254908-D8B3-8131-226A-7AEB4EB82667}"/>
          </ac:picMkLst>
        </pc:picChg>
      </pc:sldChg>
    </pc:docChg>
  </pc:docChgLst>
  <pc:docChgLst>
    <pc:chgData name="TAN Mei Yi [Harrisdale Senior High School]" userId="f9f029c9-d743-4d60-9f2c-e74bdec1ab07" providerId="ADAL" clId="{9C903BBF-100E-4DC9-84D4-A2D447277C9F}"/>
    <pc:docChg chg="undo custSel addSld delSld modSld">
      <pc:chgData name="TAN Mei Yi [Harrisdale Senior High School]" userId="f9f029c9-d743-4d60-9f2c-e74bdec1ab07" providerId="ADAL" clId="{9C903BBF-100E-4DC9-84D4-A2D447277C9F}" dt="2023-03-21T02:34:35.678" v="1242" actId="20577"/>
      <pc:docMkLst>
        <pc:docMk/>
      </pc:docMkLst>
      <pc:sldChg chg="modSp mod">
        <pc:chgData name="TAN Mei Yi [Harrisdale Senior High School]" userId="f9f029c9-d743-4d60-9f2c-e74bdec1ab07" providerId="ADAL" clId="{9C903BBF-100E-4DC9-84D4-A2D447277C9F}" dt="2023-03-21T02:34:35.678" v="1242" actId="20577"/>
        <pc:sldMkLst>
          <pc:docMk/>
          <pc:sldMk cId="3000480193" sldId="288"/>
        </pc:sldMkLst>
        <pc:spChg chg="mod">
          <ac:chgData name="TAN Mei Yi [Harrisdale Senior High School]" userId="f9f029c9-d743-4d60-9f2c-e74bdec1ab07" providerId="ADAL" clId="{9C903BBF-100E-4DC9-84D4-A2D447277C9F}" dt="2023-03-21T02:34:35.678" v="1242" actId="20577"/>
          <ac:spMkLst>
            <pc:docMk/>
            <pc:sldMk cId="3000480193" sldId="288"/>
            <ac:spMk id="5" creationId="{00000000-0000-0000-0000-000000000000}"/>
          </ac:spMkLst>
        </pc:spChg>
      </pc:sldChg>
      <pc:sldChg chg="modSp mod">
        <pc:chgData name="TAN Mei Yi [Harrisdale Senior High School]" userId="f9f029c9-d743-4d60-9f2c-e74bdec1ab07" providerId="ADAL" clId="{9C903BBF-100E-4DC9-84D4-A2D447277C9F}" dt="2023-03-21T01:53:33.486" v="31" actId="20577"/>
        <pc:sldMkLst>
          <pc:docMk/>
          <pc:sldMk cId="2226349418" sldId="292"/>
        </pc:sldMkLst>
        <pc:spChg chg="mod">
          <ac:chgData name="TAN Mei Yi [Harrisdale Senior High School]" userId="f9f029c9-d743-4d60-9f2c-e74bdec1ab07" providerId="ADAL" clId="{9C903BBF-100E-4DC9-84D4-A2D447277C9F}" dt="2023-03-21T01:53:33.486" v="31" actId="20577"/>
          <ac:spMkLst>
            <pc:docMk/>
            <pc:sldMk cId="2226349418" sldId="292"/>
            <ac:spMk id="22" creationId="{046BE2BE-401B-43B6-9F59-E6AE635E14BD}"/>
          </ac:spMkLst>
        </pc:spChg>
      </pc:sldChg>
      <pc:sldChg chg="del">
        <pc:chgData name="TAN Mei Yi [Harrisdale Senior High School]" userId="f9f029c9-d743-4d60-9f2c-e74bdec1ab07" providerId="ADAL" clId="{9C903BBF-100E-4DC9-84D4-A2D447277C9F}" dt="2023-03-21T01:55:26.629" v="32" actId="47"/>
        <pc:sldMkLst>
          <pc:docMk/>
          <pc:sldMk cId="3554718882" sldId="548"/>
        </pc:sldMkLst>
      </pc:sldChg>
      <pc:sldChg chg="modSp add del mod">
        <pc:chgData name="TAN Mei Yi [Harrisdale Senior High School]" userId="f9f029c9-d743-4d60-9f2c-e74bdec1ab07" providerId="ADAL" clId="{9C903BBF-100E-4DC9-84D4-A2D447277C9F}" dt="2023-03-21T01:59:54.949" v="62" actId="20577"/>
        <pc:sldMkLst>
          <pc:docMk/>
          <pc:sldMk cId="3063221053" sldId="554"/>
        </pc:sldMkLst>
        <pc:spChg chg="mod">
          <ac:chgData name="TAN Mei Yi [Harrisdale Senior High School]" userId="f9f029c9-d743-4d60-9f2c-e74bdec1ab07" providerId="ADAL" clId="{9C903BBF-100E-4DC9-84D4-A2D447277C9F}" dt="2023-03-21T01:59:54.949" v="62" actId="20577"/>
          <ac:spMkLst>
            <pc:docMk/>
            <pc:sldMk cId="3063221053" sldId="554"/>
            <ac:spMk id="20" creationId="{9EBEE264-396E-4E54-8000-6F24F770F99A}"/>
          </ac:spMkLst>
        </pc:spChg>
      </pc:sldChg>
      <pc:sldChg chg="add del">
        <pc:chgData name="TAN Mei Yi [Harrisdale Senior High School]" userId="f9f029c9-d743-4d60-9f2c-e74bdec1ab07" providerId="ADAL" clId="{9C903BBF-100E-4DC9-84D4-A2D447277C9F}" dt="2023-03-21T01:57:39.629" v="34" actId="47"/>
        <pc:sldMkLst>
          <pc:docMk/>
          <pc:sldMk cId="1456134182" sldId="555"/>
        </pc:sldMkLst>
      </pc:sldChg>
      <pc:sldChg chg="del">
        <pc:chgData name="TAN Mei Yi [Harrisdale Senior High School]" userId="f9f029c9-d743-4d60-9f2c-e74bdec1ab07" providerId="ADAL" clId="{9C903BBF-100E-4DC9-84D4-A2D447277C9F}" dt="2023-03-21T01:55:26.629" v="32" actId="47"/>
        <pc:sldMkLst>
          <pc:docMk/>
          <pc:sldMk cId="1789405768" sldId="556"/>
        </pc:sldMkLst>
      </pc:sldChg>
      <pc:sldChg chg="add del">
        <pc:chgData name="TAN Mei Yi [Harrisdale Senior High School]" userId="f9f029c9-d743-4d60-9f2c-e74bdec1ab07" providerId="ADAL" clId="{9C903BBF-100E-4DC9-84D4-A2D447277C9F}" dt="2023-03-21T01:57:39.629" v="34" actId="47"/>
        <pc:sldMkLst>
          <pc:docMk/>
          <pc:sldMk cId="3798446303" sldId="557"/>
        </pc:sldMkLst>
      </pc:sldChg>
      <pc:sldChg chg="add del">
        <pc:chgData name="TAN Mei Yi [Harrisdale Senior High School]" userId="f9f029c9-d743-4d60-9f2c-e74bdec1ab07" providerId="ADAL" clId="{9C903BBF-100E-4DC9-84D4-A2D447277C9F}" dt="2023-03-21T01:57:39.629" v="34" actId="47"/>
        <pc:sldMkLst>
          <pc:docMk/>
          <pc:sldMk cId="2159784720" sldId="558"/>
        </pc:sldMkLst>
      </pc:sldChg>
      <pc:sldChg chg="add">
        <pc:chgData name="TAN Mei Yi [Harrisdale Senior High School]" userId="f9f029c9-d743-4d60-9f2c-e74bdec1ab07" providerId="ADAL" clId="{9C903BBF-100E-4DC9-84D4-A2D447277C9F}" dt="2023-03-21T01:55:29.019" v="33"/>
        <pc:sldMkLst>
          <pc:docMk/>
          <pc:sldMk cId="1972687279" sldId="559"/>
        </pc:sldMkLst>
      </pc:sldChg>
      <pc:sldChg chg="del">
        <pc:chgData name="TAN Mei Yi [Harrisdale Senior High School]" userId="f9f029c9-d743-4d60-9f2c-e74bdec1ab07" providerId="ADAL" clId="{9C903BBF-100E-4DC9-84D4-A2D447277C9F}" dt="2023-03-21T01:55:26.629" v="32" actId="47"/>
        <pc:sldMkLst>
          <pc:docMk/>
          <pc:sldMk cId="3099332800" sldId="559"/>
        </pc:sldMkLst>
      </pc:sldChg>
      <pc:sldChg chg="del">
        <pc:chgData name="TAN Mei Yi [Harrisdale Senior High School]" userId="f9f029c9-d743-4d60-9f2c-e74bdec1ab07" providerId="ADAL" clId="{9C903BBF-100E-4DC9-84D4-A2D447277C9F}" dt="2023-03-21T01:55:26.629" v="32" actId="47"/>
        <pc:sldMkLst>
          <pc:docMk/>
          <pc:sldMk cId="2359057682" sldId="560"/>
        </pc:sldMkLst>
      </pc:sldChg>
      <pc:sldChg chg="addSp delSp modSp add mod delAnim modAnim">
        <pc:chgData name="TAN Mei Yi [Harrisdale Senior High School]" userId="f9f029c9-d743-4d60-9f2c-e74bdec1ab07" providerId="ADAL" clId="{9C903BBF-100E-4DC9-84D4-A2D447277C9F}" dt="2023-03-21T02:14:44.021" v="719" actId="20577"/>
        <pc:sldMkLst>
          <pc:docMk/>
          <pc:sldMk cId="1304391280" sldId="561"/>
        </pc:sldMkLst>
        <pc:spChg chg="mod">
          <ac:chgData name="TAN Mei Yi [Harrisdale Senior High School]" userId="f9f029c9-d743-4d60-9f2c-e74bdec1ab07" providerId="ADAL" clId="{9C903BBF-100E-4DC9-84D4-A2D447277C9F}" dt="2023-03-21T02:08:56.566" v="462" actId="404"/>
          <ac:spMkLst>
            <pc:docMk/>
            <pc:sldMk cId="1304391280" sldId="561"/>
            <ac:spMk id="18" creationId="{3F4685FF-047F-8551-6F31-A8E1E46A280B}"/>
          </ac:spMkLst>
        </pc:spChg>
        <pc:spChg chg="add mod">
          <ac:chgData name="TAN Mei Yi [Harrisdale Senior High School]" userId="f9f029c9-d743-4d60-9f2c-e74bdec1ab07" providerId="ADAL" clId="{9C903BBF-100E-4DC9-84D4-A2D447277C9F}" dt="2023-03-21T02:08:29.403" v="443" actId="1076"/>
          <ac:spMkLst>
            <pc:docMk/>
            <pc:sldMk cId="1304391280" sldId="561"/>
            <ac:spMk id="34" creationId="{68903EB1-A478-A728-F4DA-05049B53D67D}"/>
          </ac:spMkLst>
        </pc:spChg>
        <pc:spChg chg="add mod">
          <ac:chgData name="TAN Mei Yi [Harrisdale Senior High School]" userId="f9f029c9-d743-4d60-9f2c-e74bdec1ab07" providerId="ADAL" clId="{9C903BBF-100E-4DC9-84D4-A2D447277C9F}" dt="2023-03-21T02:09:11.227" v="476" actId="20577"/>
          <ac:spMkLst>
            <pc:docMk/>
            <pc:sldMk cId="1304391280" sldId="561"/>
            <ac:spMk id="35" creationId="{86C76A4C-C742-B2D7-7C5D-CA608070AFC7}"/>
          </ac:spMkLst>
        </pc:spChg>
        <pc:spChg chg="add mod">
          <ac:chgData name="TAN Mei Yi [Harrisdale Senior High School]" userId="f9f029c9-d743-4d60-9f2c-e74bdec1ab07" providerId="ADAL" clId="{9C903BBF-100E-4DC9-84D4-A2D447277C9F}" dt="2023-03-21T02:09:36.484" v="499" actId="1076"/>
          <ac:spMkLst>
            <pc:docMk/>
            <pc:sldMk cId="1304391280" sldId="561"/>
            <ac:spMk id="36" creationId="{10E6B008-412B-C7F5-9EA5-16FBAE31D779}"/>
          </ac:spMkLst>
        </pc:spChg>
        <pc:spChg chg="add mod">
          <ac:chgData name="TAN Mei Yi [Harrisdale Senior High School]" userId="f9f029c9-d743-4d60-9f2c-e74bdec1ab07" providerId="ADAL" clId="{9C903BBF-100E-4DC9-84D4-A2D447277C9F}" dt="2023-03-21T02:11:26.825" v="507" actId="14100"/>
          <ac:spMkLst>
            <pc:docMk/>
            <pc:sldMk cId="1304391280" sldId="561"/>
            <ac:spMk id="37" creationId="{D9FDFDE9-F3AB-629C-94AC-E242F5575088}"/>
          </ac:spMkLst>
        </pc:spChg>
        <pc:spChg chg="add mod">
          <ac:chgData name="TAN Mei Yi [Harrisdale Senior High School]" userId="f9f029c9-d743-4d60-9f2c-e74bdec1ab07" providerId="ADAL" clId="{9C903BBF-100E-4DC9-84D4-A2D447277C9F}" dt="2023-03-21T02:11:55.375" v="544" actId="1076"/>
          <ac:spMkLst>
            <pc:docMk/>
            <pc:sldMk cId="1304391280" sldId="561"/>
            <ac:spMk id="38" creationId="{D9EF1A72-C269-AD2D-A9C5-B9678FB43747}"/>
          </ac:spMkLst>
        </pc:spChg>
        <pc:spChg chg="add mod">
          <ac:chgData name="TAN Mei Yi [Harrisdale Senior High School]" userId="f9f029c9-d743-4d60-9f2c-e74bdec1ab07" providerId="ADAL" clId="{9C903BBF-100E-4DC9-84D4-A2D447277C9F}" dt="2023-03-21T02:12:13.770" v="563"/>
          <ac:spMkLst>
            <pc:docMk/>
            <pc:sldMk cId="1304391280" sldId="561"/>
            <ac:spMk id="39" creationId="{B3CDD0C4-A7C5-D335-9CB8-353BFEDE954D}"/>
          </ac:spMkLst>
        </pc:spChg>
        <pc:spChg chg="add mod">
          <ac:chgData name="TAN Mei Yi [Harrisdale Senior High School]" userId="f9f029c9-d743-4d60-9f2c-e74bdec1ab07" providerId="ADAL" clId="{9C903BBF-100E-4DC9-84D4-A2D447277C9F}" dt="2023-03-21T02:12:38.954" v="595" actId="1076"/>
          <ac:spMkLst>
            <pc:docMk/>
            <pc:sldMk cId="1304391280" sldId="561"/>
            <ac:spMk id="40" creationId="{6BC1A983-43A6-1EA9-0A18-55AA5C7D97A0}"/>
          </ac:spMkLst>
        </pc:spChg>
        <pc:spChg chg="add mod">
          <ac:chgData name="TAN Mei Yi [Harrisdale Senior High School]" userId="f9f029c9-d743-4d60-9f2c-e74bdec1ab07" providerId="ADAL" clId="{9C903BBF-100E-4DC9-84D4-A2D447277C9F}" dt="2023-03-21T02:13:34.774" v="657" actId="20577"/>
          <ac:spMkLst>
            <pc:docMk/>
            <pc:sldMk cId="1304391280" sldId="561"/>
            <ac:spMk id="41" creationId="{1A955D01-19FD-EA7F-8D5A-A68C83E3C08D}"/>
          </ac:spMkLst>
        </pc:spChg>
        <pc:spChg chg="add mod">
          <ac:chgData name="TAN Mei Yi [Harrisdale Senior High School]" userId="f9f029c9-d743-4d60-9f2c-e74bdec1ab07" providerId="ADAL" clId="{9C903BBF-100E-4DC9-84D4-A2D447277C9F}" dt="2023-03-21T02:13:54.232" v="671" actId="1076"/>
          <ac:spMkLst>
            <pc:docMk/>
            <pc:sldMk cId="1304391280" sldId="561"/>
            <ac:spMk id="42" creationId="{A77B5616-F1F4-BAAC-3D13-678F5DE5EA0F}"/>
          </ac:spMkLst>
        </pc:spChg>
        <pc:spChg chg="add mod">
          <ac:chgData name="TAN Mei Yi [Harrisdale Senior High School]" userId="f9f029c9-d743-4d60-9f2c-e74bdec1ab07" providerId="ADAL" clId="{9C903BBF-100E-4DC9-84D4-A2D447277C9F}" dt="2023-03-21T02:14:12.486" v="680" actId="1076"/>
          <ac:spMkLst>
            <pc:docMk/>
            <pc:sldMk cId="1304391280" sldId="561"/>
            <ac:spMk id="43" creationId="{60C6C2FF-4746-E026-7973-EACA8F66D106}"/>
          </ac:spMkLst>
        </pc:spChg>
        <pc:spChg chg="add mod">
          <ac:chgData name="TAN Mei Yi [Harrisdale Senior High School]" userId="f9f029c9-d743-4d60-9f2c-e74bdec1ab07" providerId="ADAL" clId="{9C903BBF-100E-4DC9-84D4-A2D447277C9F}" dt="2023-03-21T02:14:34.830" v="711" actId="1076"/>
          <ac:spMkLst>
            <pc:docMk/>
            <pc:sldMk cId="1304391280" sldId="561"/>
            <ac:spMk id="44" creationId="{E8B1FD35-BC93-2DBE-B8CA-71EF7E7F027A}"/>
          </ac:spMkLst>
        </pc:spChg>
        <pc:spChg chg="add mod">
          <ac:chgData name="TAN Mei Yi [Harrisdale Senior High School]" userId="f9f029c9-d743-4d60-9f2c-e74bdec1ab07" providerId="ADAL" clId="{9C903BBF-100E-4DC9-84D4-A2D447277C9F}" dt="2023-03-21T02:14:44.021" v="719" actId="20577"/>
          <ac:spMkLst>
            <pc:docMk/>
            <pc:sldMk cId="1304391280" sldId="561"/>
            <ac:spMk id="45" creationId="{93C0B39C-EC7C-9A42-FB4B-C27C15E03C35}"/>
          </ac:spMkLst>
        </pc:spChg>
        <pc:grpChg chg="del">
          <ac:chgData name="TAN Mei Yi [Harrisdale Senior High School]" userId="f9f029c9-d743-4d60-9f2c-e74bdec1ab07" providerId="ADAL" clId="{9C903BBF-100E-4DC9-84D4-A2D447277C9F}" dt="2023-03-21T02:06:42.015" v="442" actId="478"/>
          <ac:grpSpMkLst>
            <pc:docMk/>
            <pc:sldMk cId="1304391280" sldId="561"/>
            <ac:grpSpMk id="11" creationId="{33972F3D-A065-7876-4425-DDDA3E90C08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6" creationId="{837D1F3C-BA16-5690-3EE9-29903E3E91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 creationId="{CAE2E5B2-F735-F8F1-E9D9-C3A11530BA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66" creationId="{354970DF-CEC9-FC65-1644-CDFAC5D70B2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2" creationId="{87AAB8A3-6C16-EB72-A264-423E12C58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6" creationId="{E7269847-25BE-64D6-B7AD-52F9BE247AC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2" creationId="{03FD5E0A-4671-A6DE-C6B6-8BB0DBB796F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4" creationId="{C93411A4-2CC7-D535-010B-0A9D6748E6E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24" creationId="{1C6465F5-73B2-0019-1D5D-3ED9FF07D5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3" creationId="{C3A50902-4543-2AA4-B659-7A17C4932E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4" creationId="{E127461F-31D4-5648-0A89-CD007A36F29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46" creationId="{78510B54-F7EE-BC85-68B1-A9E337FDBF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50" creationId="{D1066E3F-DD42-0CC6-912D-AF12440CE7E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7" creationId="{9059BD4A-DA54-BDB5-D2BE-7B72B1A402E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8" creationId="{9096F192-0222-C15D-B2DF-E1AE1F69301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03" creationId="{826E5171-DB6A-A5B3-90FF-9C61DAF3482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13" creationId="{A4EF11AE-96CB-5EF6-3EFC-91544B87F94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1" creationId="{CF75DF55-DAD0-1928-6EBC-F9F8493D4DC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4" creationId="{59C6A6AC-D4F1-877E-7EB7-0ADA9B776B2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9" creationId="{AF96C926-9257-DF0E-31D4-C62F544C0F8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3" creationId="{A910D5E4-C189-D2A5-E757-D0125E4068A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4" creationId="{59BA55FE-9212-CD29-A77B-EF4508132C4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2" creationId="{B983DAC5-A8E3-4775-71B5-479267DCB98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3" creationId="{5734FEC7-57D1-4728-38E4-F4DCCA1CD36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4" creationId="{DBAA8161-7A2F-C2B2-C826-AA002B50989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5" creationId="{2F9841F2-73EF-03CE-ABF1-D45A9451D85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3" creationId="{9026B369-424B-50CA-55F8-E6615ABDA9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6" creationId="{A400C9D5-9667-DC3B-5DD9-DED3C173C0D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0" creationId="{6D2D6D19-3F22-5685-0A70-09C3BC7456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8" creationId="{F2788667-7DE0-6D81-44BE-860002AD1CA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3" creationId="{C1A2C924-10BE-208B-23F1-1CEA1426F0B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9" creationId="{1D5304D0-AF2F-1225-BAE8-B1E70E11032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0" creationId="{E646095A-CADA-3638-AA84-00C3342C6CB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9" creationId="{A483FCAD-C8EA-9C24-BB59-04EC9C8B2EB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24" creationId="{B12846BC-6A83-B2C5-4D0C-BFBEEEB9D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34" creationId="{E7FC6548-43C8-DEFE-AD16-E8F0A7E1290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6" creationId="{E5B1FC2D-89C7-CFFC-5E61-BFA6CF1E731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7" creationId="{2AB61085-CE07-B193-C08E-BBCF60E4EFB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8" creationId="{0A539DFF-EC59-E6D7-5235-E6D6E9FF8D9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9" creationId="{C94570D3-7E77-21B1-5182-F13CF3C1FB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60" creationId="{CCE0E003-C62A-6A1A-566E-D28FD39E520C}"/>
          </ac:grpSpMkLst>
        </pc:grpChg>
        <pc:picChg chg="del">
          <ac:chgData name="TAN Mei Yi [Harrisdale Senior High School]" userId="f9f029c9-d743-4d60-9f2c-e74bdec1ab07" providerId="ADAL" clId="{9C903BBF-100E-4DC9-84D4-A2D447277C9F}" dt="2023-03-21T02:03:09.654" v="71" actId="478"/>
          <ac:picMkLst>
            <pc:docMk/>
            <pc:sldMk cId="1304391280" sldId="561"/>
            <ac:picMk id="2" creationId="{00000000-0000-0000-0000-000000000000}"/>
          </ac:picMkLst>
        </pc:picChg>
        <pc:picChg chg="del">
          <ac:chgData name="TAN Mei Yi [Harrisdale Senior High School]" userId="f9f029c9-d743-4d60-9f2c-e74bdec1ab07" providerId="ADAL" clId="{9C903BBF-100E-4DC9-84D4-A2D447277C9F}" dt="2023-03-21T02:03:11.148" v="72" actId="478"/>
          <ac:picMkLst>
            <pc:docMk/>
            <pc:sldMk cId="1304391280" sldId="561"/>
            <ac:picMk id="3" creationId="{00000000-0000-0000-0000-000000000000}"/>
          </ac:picMkLst>
        </pc:picChg>
        <pc:picChg chg="add del mod">
          <ac:chgData name="TAN Mei Yi [Harrisdale Senior High School]" userId="f9f029c9-d743-4d60-9f2c-e74bdec1ab07" providerId="ADAL" clId="{9C903BBF-100E-4DC9-84D4-A2D447277C9F}" dt="2023-03-21T02:06:29.569" v="441" actId="478"/>
          <ac:picMkLst>
            <pc:docMk/>
            <pc:sldMk cId="1304391280" sldId="561"/>
            <ac:picMk id="33" creationId="{2E95D38A-B8A6-6381-3C8D-BF2C5FA0A554}"/>
          </ac:picMkLst>
        </pc:picChg>
        <pc:inkChg chg="del">
          <ac:chgData name="TAN Mei Yi [Harrisdale Senior High School]" userId="f9f029c9-d743-4d60-9f2c-e74bdec1ab07" providerId="ADAL" clId="{9C903BBF-100E-4DC9-84D4-A2D447277C9F}" dt="2023-03-21T02:06:42.015" v="442" actId="478"/>
          <ac:inkMkLst>
            <pc:docMk/>
            <pc:sldMk cId="1304391280" sldId="561"/>
            <ac:inkMk id="74" creationId="{675CACEE-7F54-EF3C-BC2B-52759D281342}"/>
          </ac:inkMkLst>
        </pc:inkChg>
        <pc:inkChg chg="del">
          <ac:chgData name="TAN Mei Yi [Harrisdale Senior High School]" userId="f9f029c9-d743-4d60-9f2c-e74bdec1ab07" providerId="ADAL" clId="{9C903BBF-100E-4DC9-84D4-A2D447277C9F}" dt="2023-03-21T02:06:42.015" v="442" actId="478"/>
          <ac:inkMkLst>
            <pc:docMk/>
            <pc:sldMk cId="1304391280" sldId="561"/>
            <ac:inkMk id="299" creationId="{3E1FDCB1-3362-BE2D-8B04-4F6EC3E7C297}"/>
          </ac:inkMkLst>
        </pc:inkChg>
        <pc:inkChg chg="del">
          <ac:chgData name="TAN Mei Yi [Harrisdale Senior High School]" userId="f9f029c9-d743-4d60-9f2c-e74bdec1ab07" providerId="ADAL" clId="{9C903BBF-100E-4DC9-84D4-A2D447277C9F}" dt="2023-03-21T02:06:42.015" v="442" actId="478"/>
          <ac:inkMkLst>
            <pc:docMk/>
            <pc:sldMk cId="1304391280" sldId="561"/>
            <ac:inkMk id="300" creationId="{261513CF-D593-F619-B3A2-CDA90739F7A2}"/>
          </ac:inkMkLst>
        </pc:inkChg>
        <pc:inkChg chg="del">
          <ac:chgData name="TAN Mei Yi [Harrisdale Senior High School]" userId="f9f029c9-d743-4d60-9f2c-e74bdec1ab07" providerId="ADAL" clId="{9C903BBF-100E-4DC9-84D4-A2D447277C9F}" dt="2023-03-21T02:06:42.015" v="442" actId="478"/>
          <ac:inkMkLst>
            <pc:docMk/>
            <pc:sldMk cId="1304391280" sldId="561"/>
            <ac:inkMk id="311" creationId="{9825D019-B381-FFF9-5155-1104682A13EE}"/>
          </ac:inkMkLst>
        </pc:inkChg>
        <pc:inkChg chg="del">
          <ac:chgData name="TAN Mei Yi [Harrisdale Senior High School]" userId="f9f029c9-d743-4d60-9f2c-e74bdec1ab07" providerId="ADAL" clId="{9C903BBF-100E-4DC9-84D4-A2D447277C9F}" dt="2023-03-21T02:06:42.015" v="442" actId="478"/>
          <ac:inkMkLst>
            <pc:docMk/>
            <pc:sldMk cId="1304391280" sldId="561"/>
            <ac:inkMk id="323" creationId="{8666B671-D669-A76F-913B-9695B75D7F1E}"/>
          </ac:inkMkLst>
        </pc:inkChg>
      </pc:sldChg>
      <pc:sldChg chg="add del">
        <pc:chgData name="TAN Mei Yi [Harrisdale Senior High School]" userId="f9f029c9-d743-4d60-9f2c-e74bdec1ab07" providerId="ADAL" clId="{9C903BBF-100E-4DC9-84D4-A2D447277C9F}" dt="2023-03-21T02:00:58.956" v="70" actId="47"/>
        <pc:sldMkLst>
          <pc:docMk/>
          <pc:sldMk cId="814694649" sldId="562"/>
        </pc:sldMkLst>
      </pc:sldChg>
      <pc:sldChg chg="addSp delSp modSp add mod">
        <pc:chgData name="TAN Mei Yi [Harrisdale Senior High School]" userId="f9f029c9-d743-4d60-9f2c-e74bdec1ab07" providerId="ADAL" clId="{9C903BBF-100E-4DC9-84D4-A2D447277C9F}" dt="2023-03-21T02:00:00.272" v="64"/>
        <pc:sldMkLst>
          <pc:docMk/>
          <pc:sldMk cId="1968239671" sldId="563"/>
        </pc:sldMkLst>
        <pc:spChg chg="add mod">
          <ac:chgData name="TAN Mei Yi [Harrisdale Senior High School]" userId="f9f029c9-d743-4d60-9f2c-e74bdec1ab07" providerId="ADAL" clId="{9C903BBF-100E-4DC9-84D4-A2D447277C9F}" dt="2023-03-21T02:00:00.272" v="64"/>
          <ac:spMkLst>
            <pc:docMk/>
            <pc:sldMk cId="1968239671" sldId="563"/>
            <ac:spMk id="2" creationId="{DAA74648-25A2-0C2D-ACF0-9B0E4408349F}"/>
          </ac:spMkLst>
        </pc:spChg>
        <pc:spChg chg="del">
          <ac:chgData name="TAN Mei Yi [Harrisdale Senior High School]" userId="f9f029c9-d743-4d60-9f2c-e74bdec1ab07" providerId="ADAL" clId="{9C903BBF-100E-4DC9-84D4-A2D447277C9F}" dt="2023-03-21T01:59:59.980" v="63" actId="478"/>
          <ac:spMkLst>
            <pc:docMk/>
            <pc:sldMk cId="1968239671" sldId="563"/>
            <ac:spMk id="20" creationId="{9EBEE264-396E-4E54-8000-6F24F770F99A}"/>
          </ac:spMkLst>
        </pc:spChg>
      </pc:sldChg>
      <pc:sldChg chg="del">
        <pc:chgData name="TAN Mei Yi [Harrisdale Senior High School]" userId="f9f029c9-d743-4d60-9f2c-e74bdec1ab07" providerId="ADAL" clId="{9C903BBF-100E-4DC9-84D4-A2D447277C9F}" dt="2023-03-21T01:55:26.629" v="32" actId="47"/>
        <pc:sldMkLst>
          <pc:docMk/>
          <pc:sldMk cId="1384065172" sldId="564"/>
        </pc:sldMkLst>
      </pc:sldChg>
      <pc:sldChg chg="del">
        <pc:chgData name="TAN Mei Yi [Harrisdale Senior High School]" userId="f9f029c9-d743-4d60-9f2c-e74bdec1ab07" providerId="ADAL" clId="{9C903BBF-100E-4DC9-84D4-A2D447277C9F}" dt="2023-03-21T01:55:26.629" v="32" actId="47"/>
        <pc:sldMkLst>
          <pc:docMk/>
          <pc:sldMk cId="1976712290" sldId="565"/>
        </pc:sldMkLst>
      </pc:sldChg>
      <pc:sldChg chg="add del">
        <pc:chgData name="TAN Mei Yi [Harrisdale Senior High School]" userId="f9f029c9-d743-4d60-9f2c-e74bdec1ab07" providerId="ADAL" clId="{9C903BBF-100E-4DC9-84D4-A2D447277C9F}" dt="2023-03-21T01:57:39.629" v="34" actId="47"/>
        <pc:sldMkLst>
          <pc:docMk/>
          <pc:sldMk cId="2069446304" sldId="565"/>
        </pc:sldMkLst>
      </pc:sldChg>
      <pc:sldChg chg="add del">
        <pc:chgData name="TAN Mei Yi [Harrisdale Senior High School]" userId="f9f029c9-d743-4d60-9f2c-e74bdec1ab07" providerId="ADAL" clId="{9C903BBF-100E-4DC9-84D4-A2D447277C9F}" dt="2023-03-21T01:57:43.009" v="35" actId="47"/>
        <pc:sldMkLst>
          <pc:docMk/>
          <pc:sldMk cId="2433289145" sldId="566"/>
        </pc:sldMkLst>
      </pc:sldChg>
      <pc:sldChg chg="add">
        <pc:chgData name="TAN Mei Yi [Harrisdale Senior High School]" userId="f9f029c9-d743-4d60-9f2c-e74bdec1ab07" providerId="ADAL" clId="{9C903BBF-100E-4DC9-84D4-A2D447277C9F}" dt="2023-03-21T01:55:29.019" v="33"/>
        <pc:sldMkLst>
          <pc:docMk/>
          <pc:sldMk cId="2360433333" sldId="567"/>
        </pc:sldMkLst>
      </pc:sldChg>
      <pc:sldChg chg="add del">
        <pc:chgData name="TAN Mei Yi [Harrisdale Senior High School]" userId="f9f029c9-d743-4d60-9f2c-e74bdec1ab07" providerId="ADAL" clId="{9C903BBF-100E-4DC9-84D4-A2D447277C9F}" dt="2023-03-21T02:00:58.956" v="70" actId="47"/>
        <pc:sldMkLst>
          <pc:docMk/>
          <pc:sldMk cId="4254292631" sldId="569"/>
        </pc:sldMkLst>
      </pc:sldChg>
      <pc:sldChg chg="add">
        <pc:chgData name="TAN Mei Yi [Harrisdale Senior High School]" userId="f9f029c9-d743-4d60-9f2c-e74bdec1ab07" providerId="ADAL" clId="{9C903BBF-100E-4DC9-84D4-A2D447277C9F}" dt="2023-03-21T01:55:29.019" v="33"/>
        <pc:sldMkLst>
          <pc:docMk/>
          <pc:sldMk cId="1818209407" sldId="570"/>
        </pc:sldMkLst>
      </pc:sldChg>
      <pc:sldChg chg="add">
        <pc:chgData name="TAN Mei Yi [Harrisdale Senior High School]" userId="f9f029c9-d743-4d60-9f2c-e74bdec1ab07" providerId="ADAL" clId="{9C903BBF-100E-4DC9-84D4-A2D447277C9F}" dt="2023-03-21T01:55:29.019" v="33"/>
        <pc:sldMkLst>
          <pc:docMk/>
          <pc:sldMk cId="568257813" sldId="571"/>
        </pc:sldMkLst>
      </pc:sldChg>
      <pc:sldChg chg="addSp delSp modSp add mod">
        <pc:chgData name="TAN Mei Yi [Harrisdale Senior High School]" userId="f9f029c9-d743-4d60-9f2c-e74bdec1ab07" providerId="ADAL" clId="{9C903BBF-100E-4DC9-84D4-A2D447277C9F}" dt="2023-03-21T02:00:03.454" v="66"/>
        <pc:sldMkLst>
          <pc:docMk/>
          <pc:sldMk cId="1605820390" sldId="572"/>
        </pc:sldMkLst>
        <pc:spChg chg="add mod">
          <ac:chgData name="TAN Mei Yi [Harrisdale Senior High School]" userId="f9f029c9-d743-4d60-9f2c-e74bdec1ab07" providerId="ADAL" clId="{9C903BBF-100E-4DC9-84D4-A2D447277C9F}" dt="2023-03-21T02:00:03.454" v="66"/>
          <ac:spMkLst>
            <pc:docMk/>
            <pc:sldMk cId="1605820390" sldId="572"/>
            <ac:spMk id="4" creationId="{8853F7C2-CE1E-CB15-0F1D-419BDD31EDEA}"/>
          </ac:spMkLst>
        </pc:spChg>
        <pc:spChg chg="del">
          <ac:chgData name="TAN Mei Yi [Harrisdale Senior High School]" userId="f9f029c9-d743-4d60-9f2c-e74bdec1ab07" providerId="ADAL" clId="{9C903BBF-100E-4DC9-84D4-A2D447277C9F}" dt="2023-03-21T02:00:03.222" v="65" actId="478"/>
          <ac:spMkLst>
            <pc:docMk/>
            <pc:sldMk cId="1605820390" sldId="572"/>
            <ac:spMk id="6" creationId="{9EBEE264-396E-4E54-8000-6F24F770F99A}"/>
          </ac:spMkLst>
        </pc:spChg>
      </pc:sldChg>
      <pc:sldChg chg="addSp delSp modSp add mod">
        <pc:chgData name="TAN Mei Yi [Harrisdale Senior High School]" userId="f9f029c9-d743-4d60-9f2c-e74bdec1ab07" providerId="ADAL" clId="{9C903BBF-100E-4DC9-84D4-A2D447277C9F}" dt="2023-03-21T02:00:07.410" v="69"/>
        <pc:sldMkLst>
          <pc:docMk/>
          <pc:sldMk cId="2996753654" sldId="573"/>
        </pc:sldMkLst>
        <pc:spChg chg="del mod">
          <ac:chgData name="TAN Mei Yi [Harrisdale Senior High School]" userId="f9f029c9-d743-4d60-9f2c-e74bdec1ab07" providerId="ADAL" clId="{9C903BBF-100E-4DC9-84D4-A2D447277C9F}" dt="2023-03-21T02:00:07.098" v="68" actId="478"/>
          <ac:spMkLst>
            <pc:docMk/>
            <pc:sldMk cId="2996753654" sldId="573"/>
            <ac:spMk id="5" creationId="{9EBEE264-396E-4E54-8000-6F24F770F99A}"/>
          </ac:spMkLst>
        </pc:spChg>
        <pc:spChg chg="add mod">
          <ac:chgData name="TAN Mei Yi [Harrisdale Senior High School]" userId="f9f029c9-d743-4d60-9f2c-e74bdec1ab07" providerId="ADAL" clId="{9C903BBF-100E-4DC9-84D4-A2D447277C9F}" dt="2023-03-21T02:00:07.410" v="69"/>
          <ac:spMkLst>
            <pc:docMk/>
            <pc:sldMk cId="2996753654" sldId="573"/>
            <ac:spMk id="6" creationId="{388BE37A-6EAA-67A3-4D8C-BC539B8272E5}"/>
          </ac:spMkLst>
        </pc:spChg>
      </pc:sldChg>
      <pc:sldChg chg="del">
        <pc:chgData name="TAN Mei Yi [Harrisdale Senior High School]" userId="f9f029c9-d743-4d60-9f2c-e74bdec1ab07" providerId="ADAL" clId="{9C903BBF-100E-4DC9-84D4-A2D447277C9F}" dt="2023-03-21T01:55:26.629" v="32" actId="47"/>
        <pc:sldMkLst>
          <pc:docMk/>
          <pc:sldMk cId="3882738070" sldId="573"/>
        </pc:sldMkLst>
      </pc:sldChg>
      <pc:sldChg chg="addSp delSp modSp add mod delAnim modAnim">
        <pc:chgData name="TAN Mei Yi [Harrisdale Senior High School]" userId="f9f029c9-d743-4d60-9f2c-e74bdec1ab07" providerId="ADAL" clId="{9C903BBF-100E-4DC9-84D4-A2D447277C9F}" dt="2023-03-21T02:34:11.523" v="1240" actId="1076"/>
        <pc:sldMkLst>
          <pc:docMk/>
          <pc:sldMk cId="1946863750" sldId="574"/>
        </pc:sldMkLst>
        <pc:spChg chg="add mod">
          <ac:chgData name="TAN Mei Yi [Harrisdale Senior High School]" userId="f9f029c9-d743-4d60-9f2c-e74bdec1ab07" providerId="ADAL" clId="{9C903BBF-100E-4DC9-84D4-A2D447277C9F}" dt="2023-03-21T02:30:07.256" v="996" actId="1076"/>
          <ac:spMkLst>
            <pc:docMk/>
            <pc:sldMk cId="1946863750" sldId="574"/>
            <ac:spMk id="2" creationId="{402943F8-18E5-F269-7F8D-CCCBAE88C050}"/>
          </ac:spMkLst>
        </pc:spChg>
        <pc:spChg chg="add mod">
          <ac:chgData name="TAN Mei Yi [Harrisdale Senior High School]" userId="f9f029c9-d743-4d60-9f2c-e74bdec1ab07" providerId="ADAL" clId="{9C903BBF-100E-4DC9-84D4-A2D447277C9F}" dt="2023-03-21T02:30:09.611" v="997" actId="1076"/>
          <ac:spMkLst>
            <pc:docMk/>
            <pc:sldMk cId="1946863750" sldId="574"/>
            <ac:spMk id="3" creationId="{C1CCBEFA-93BE-3CEA-A25B-19293C40FA68}"/>
          </ac:spMkLst>
        </pc:spChg>
        <pc:spChg chg="add mod">
          <ac:chgData name="TAN Mei Yi [Harrisdale Senior High School]" userId="f9f029c9-d743-4d60-9f2c-e74bdec1ab07" providerId="ADAL" clId="{9C903BBF-100E-4DC9-84D4-A2D447277C9F}" dt="2023-03-21T02:31:11.792" v="1065" actId="1076"/>
          <ac:spMkLst>
            <pc:docMk/>
            <pc:sldMk cId="1946863750" sldId="574"/>
            <ac:spMk id="4" creationId="{5232E766-8924-798C-585B-B56942603946}"/>
          </ac:spMkLst>
        </pc:spChg>
        <pc:spChg chg="add mod">
          <ac:chgData name="TAN Mei Yi [Harrisdale Senior High School]" userId="f9f029c9-d743-4d60-9f2c-e74bdec1ab07" providerId="ADAL" clId="{9C903BBF-100E-4DC9-84D4-A2D447277C9F}" dt="2023-03-21T02:32:56.609" v="1145" actId="1076"/>
          <ac:spMkLst>
            <pc:docMk/>
            <pc:sldMk cId="1946863750" sldId="574"/>
            <ac:spMk id="5" creationId="{D9B4B0AC-61ED-BC01-7281-B2CA3F6F8A24}"/>
          </ac:spMkLst>
        </pc:spChg>
        <pc:spChg chg="add mod">
          <ac:chgData name="TAN Mei Yi [Harrisdale Senior High School]" userId="f9f029c9-d743-4d60-9f2c-e74bdec1ab07" providerId="ADAL" clId="{9C903BBF-100E-4DC9-84D4-A2D447277C9F}" dt="2023-03-21T02:33:15.041" v="1172" actId="20577"/>
          <ac:spMkLst>
            <pc:docMk/>
            <pc:sldMk cId="1946863750" sldId="574"/>
            <ac:spMk id="6" creationId="{84B80769-6AFB-69A7-BF37-DFAD3F9C240E}"/>
          </ac:spMkLst>
        </pc:spChg>
        <pc:spChg chg="add mod">
          <ac:chgData name="TAN Mei Yi [Harrisdale Senior High School]" userId="f9f029c9-d743-4d60-9f2c-e74bdec1ab07" providerId="ADAL" clId="{9C903BBF-100E-4DC9-84D4-A2D447277C9F}" dt="2023-03-21T02:33:31.631" v="1195" actId="1076"/>
          <ac:spMkLst>
            <pc:docMk/>
            <pc:sldMk cId="1946863750" sldId="574"/>
            <ac:spMk id="7" creationId="{75F2BE51-7BCA-DC46-2856-91CB523F463F}"/>
          </ac:spMkLst>
        </pc:spChg>
        <pc:spChg chg="add mod">
          <ac:chgData name="TAN Mei Yi [Harrisdale Senior High School]" userId="f9f029c9-d743-4d60-9f2c-e74bdec1ab07" providerId="ADAL" clId="{9C903BBF-100E-4DC9-84D4-A2D447277C9F}" dt="2023-03-21T02:33:50.063" v="1217" actId="1076"/>
          <ac:spMkLst>
            <pc:docMk/>
            <pc:sldMk cId="1946863750" sldId="574"/>
            <ac:spMk id="8" creationId="{3193B1B7-534F-1CC8-D363-C8CC7F38385A}"/>
          </ac:spMkLst>
        </pc:spChg>
        <pc:spChg chg="add mod">
          <ac:chgData name="TAN Mei Yi [Harrisdale Senior High School]" userId="f9f029c9-d743-4d60-9f2c-e74bdec1ab07" providerId="ADAL" clId="{9C903BBF-100E-4DC9-84D4-A2D447277C9F}" dt="2023-03-21T02:34:11.523" v="1240" actId="1076"/>
          <ac:spMkLst>
            <pc:docMk/>
            <pc:sldMk cId="1946863750" sldId="574"/>
            <ac:spMk id="9" creationId="{FB07B512-0FF8-AF02-761A-5BA2899DAB52}"/>
          </ac:spMkLst>
        </pc:spChg>
        <pc:spChg chg="mod">
          <ac:chgData name="TAN Mei Yi [Harrisdale Senior High School]" userId="f9f029c9-d743-4d60-9f2c-e74bdec1ab07" providerId="ADAL" clId="{9C903BBF-100E-4DC9-84D4-A2D447277C9F}" dt="2023-03-21T02:30:04.555" v="995" actId="1076"/>
          <ac:spMkLst>
            <pc:docMk/>
            <pc:sldMk cId="1946863750" sldId="574"/>
            <ac:spMk id="18" creationId="{3F4685FF-047F-8551-6F31-A8E1E46A280B}"/>
          </ac:spMkLst>
        </pc:spChg>
        <pc:spChg chg="mod">
          <ac:chgData name="TAN Mei Yi [Harrisdale Senior High School]" userId="f9f029c9-d743-4d60-9f2c-e74bdec1ab07" providerId="ADAL" clId="{9C903BBF-100E-4DC9-84D4-A2D447277C9F}" dt="2023-03-21T02:18:55.871" v="912" actId="123"/>
          <ac:spMkLst>
            <pc:docMk/>
            <pc:sldMk cId="1946863750" sldId="574"/>
            <ac:spMk id="34" creationId="{68903EB1-A478-A728-F4DA-05049B53D67D}"/>
          </ac:spMkLst>
        </pc:spChg>
        <pc:spChg chg="del mod">
          <ac:chgData name="TAN Mei Yi [Harrisdale Senior High School]" userId="f9f029c9-d743-4d60-9f2c-e74bdec1ab07" providerId="ADAL" clId="{9C903BBF-100E-4DC9-84D4-A2D447277C9F}" dt="2023-03-21T02:29:40.829" v="983" actId="478"/>
          <ac:spMkLst>
            <pc:docMk/>
            <pc:sldMk cId="1946863750" sldId="574"/>
            <ac:spMk id="35" creationId="{86C76A4C-C742-B2D7-7C5D-CA608070AFC7}"/>
          </ac:spMkLst>
        </pc:spChg>
        <pc:spChg chg="del mod">
          <ac:chgData name="TAN Mei Yi [Harrisdale Senior High School]" userId="f9f029c9-d743-4d60-9f2c-e74bdec1ab07" providerId="ADAL" clId="{9C903BBF-100E-4DC9-84D4-A2D447277C9F}" dt="2023-03-21T02:29:40.829" v="983" actId="478"/>
          <ac:spMkLst>
            <pc:docMk/>
            <pc:sldMk cId="1946863750" sldId="574"/>
            <ac:spMk id="36" creationId="{10E6B008-412B-C7F5-9EA5-16FBAE31D779}"/>
          </ac:spMkLst>
        </pc:spChg>
        <pc:spChg chg="del">
          <ac:chgData name="TAN Mei Yi [Harrisdale Senior High School]" userId="f9f029c9-d743-4d60-9f2c-e74bdec1ab07" providerId="ADAL" clId="{9C903BBF-100E-4DC9-84D4-A2D447277C9F}" dt="2023-03-21T02:17:25.318" v="732" actId="478"/>
          <ac:spMkLst>
            <pc:docMk/>
            <pc:sldMk cId="1946863750" sldId="574"/>
            <ac:spMk id="37" creationId="{D9FDFDE9-F3AB-629C-94AC-E242F5575088}"/>
          </ac:spMkLst>
        </pc:spChg>
        <pc:spChg chg="del">
          <ac:chgData name="TAN Mei Yi [Harrisdale Senior High School]" userId="f9f029c9-d743-4d60-9f2c-e74bdec1ab07" providerId="ADAL" clId="{9C903BBF-100E-4DC9-84D4-A2D447277C9F}" dt="2023-03-21T02:17:25.318" v="732" actId="478"/>
          <ac:spMkLst>
            <pc:docMk/>
            <pc:sldMk cId="1946863750" sldId="574"/>
            <ac:spMk id="38" creationId="{D9EF1A72-C269-AD2D-A9C5-B9678FB43747}"/>
          </ac:spMkLst>
        </pc:spChg>
        <pc:spChg chg="del">
          <ac:chgData name="TAN Mei Yi [Harrisdale Senior High School]" userId="f9f029c9-d743-4d60-9f2c-e74bdec1ab07" providerId="ADAL" clId="{9C903BBF-100E-4DC9-84D4-A2D447277C9F}" dt="2023-03-21T02:17:25.318" v="732" actId="478"/>
          <ac:spMkLst>
            <pc:docMk/>
            <pc:sldMk cId="1946863750" sldId="574"/>
            <ac:spMk id="39" creationId="{B3CDD0C4-A7C5-D335-9CB8-353BFEDE954D}"/>
          </ac:spMkLst>
        </pc:spChg>
        <pc:spChg chg="del">
          <ac:chgData name="TAN Mei Yi [Harrisdale Senior High School]" userId="f9f029c9-d743-4d60-9f2c-e74bdec1ab07" providerId="ADAL" clId="{9C903BBF-100E-4DC9-84D4-A2D447277C9F}" dt="2023-03-21T02:17:25.318" v="732" actId="478"/>
          <ac:spMkLst>
            <pc:docMk/>
            <pc:sldMk cId="1946863750" sldId="574"/>
            <ac:spMk id="40" creationId="{6BC1A983-43A6-1EA9-0A18-55AA5C7D97A0}"/>
          </ac:spMkLst>
        </pc:spChg>
        <pc:spChg chg="del">
          <ac:chgData name="TAN Mei Yi [Harrisdale Senior High School]" userId="f9f029c9-d743-4d60-9f2c-e74bdec1ab07" providerId="ADAL" clId="{9C903BBF-100E-4DC9-84D4-A2D447277C9F}" dt="2023-03-21T02:17:20.447" v="730" actId="478"/>
          <ac:spMkLst>
            <pc:docMk/>
            <pc:sldMk cId="1946863750" sldId="574"/>
            <ac:spMk id="41" creationId="{1A955D01-19FD-EA7F-8D5A-A68C83E3C08D}"/>
          </ac:spMkLst>
        </pc:spChg>
        <pc:spChg chg="del">
          <ac:chgData name="TAN Mei Yi [Harrisdale Senior High School]" userId="f9f029c9-d743-4d60-9f2c-e74bdec1ab07" providerId="ADAL" clId="{9C903BBF-100E-4DC9-84D4-A2D447277C9F}" dt="2023-03-21T02:17:20.447" v="730" actId="478"/>
          <ac:spMkLst>
            <pc:docMk/>
            <pc:sldMk cId="1946863750" sldId="574"/>
            <ac:spMk id="42" creationId="{A77B5616-F1F4-BAAC-3D13-678F5DE5EA0F}"/>
          </ac:spMkLst>
        </pc:spChg>
        <pc:spChg chg="del">
          <ac:chgData name="TAN Mei Yi [Harrisdale Senior High School]" userId="f9f029c9-d743-4d60-9f2c-e74bdec1ab07" providerId="ADAL" clId="{9C903BBF-100E-4DC9-84D4-A2D447277C9F}" dt="2023-03-21T02:17:22.878" v="731" actId="478"/>
          <ac:spMkLst>
            <pc:docMk/>
            <pc:sldMk cId="1946863750" sldId="574"/>
            <ac:spMk id="43" creationId="{60C6C2FF-4746-E026-7973-EACA8F66D106}"/>
          </ac:spMkLst>
        </pc:spChg>
        <pc:spChg chg="del">
          <ac:chgData name="TAN Mei Yi [Harrisdale Senior High School]" userId="f9f029c9-d743-4d60-9f2c-e74bdec1ab07" providerId="ADAL" clId="{9C903BBF-100E-4DC9-84D4-A2D447277C9F}" dt="2023-03-21T02:17:22.878" v="731" actId="478"/>
          <ac:spMkLst>
            <pc:docMk/>
            <pc:sldMk cId="1946863750" sldId="574"/>
            <ac:spMk id="44" creationId="{E8B1FD35-BC93-2DBE-B8CA-71EF7E7F027A}"/>
          </ac:spMkLst>
        </pc:spChg>
        <pc:spChg chg="del">
          <ac:chgData name="TAN Mei Yi [Harrisdale Senior High School]" userId="f9f029c9-d743-4d60-9f2c-e74bdec1ab07" providerId="ADAL" clId="{9C903BBF-100E-4DC9-84D4-A2D447277C9F}" dt="2023-03-21T02:17:22.878" v="731" actId="478"/>
          <ac:spMkLst>
            <pc:docMk/>
            <pc:sldMk cId="1946863750" sldId="574"/>
            <ac:spMk id="45" creationId="{93C0B39C-EC7C-9A42-FB4B-C27C15E03C35}"/>
          </ac:spMkLst>
        </pc:spChg>
      </pc:sldChg>
      <pc:sldChg chg="del">
        <pc:chgData name="TAN Mei Yi [Harrisdale Senior High School]" userId="f9f029c9-d743-4d60-9f2c-e74bdec1ab07" providerId="ADAL" clId="{9C903BBF-100E-4DC9-84D4-A2D447277C9F}" dt="2023-03-21T01:55:26.629" v="32" actId="47"/>
        <pc:sldMkLst>
          <pc:docMk/>
          <pc:sldMk cId="3292186429" sldId="585"/>
        </pc:sldMkLst>
      </pc:sldChg>
      <pc:sldChg chg="del">
        <pc:chgData name="TAN Mei Yi [Harrisdale Senior High School]" userId="f9f029c9-d743-4d60-9f2c-e74bdec1ab07" providerId="ADAL" clId="{9C903BBF-100E-4DC9-84D4-A2D447277C9F}" dt="2023-03-21T01:55:26.629" v="32" actId="47"/>
        <pc:sldMkLst>
          <pc:docMk/>
          <pc:sldMk cId="1153950275" sldId="586"/>
        </pc:sldMkLst>
      </pc:sldChg>
      <pc:sldChg chg="del">
        <pc:chgData name="TAN Mei Yi [Harrisdale Senior High School]" userId="f9f029c9-d743-4d60-9f2c-e74bdec1ab07" providerId="ADAL" clId="{9C903BBF-100E-4DC9-84D4-A2D447277C9F}" dt="2023-03-21T01:55:26.629" v="32" actId="47"/>
        <pc:sldMkLst>
          <pc:docMk/>
          <pc:sldMk cId="4063479745" sldId="587"/>
        </pc:sldMkLst>
      </pc:sldChg>
    </pc:docChg>
  </pc:docChgLst>
  <pc:docChgLst>
    <pc:chgData name="TAN Mei Yi [Harrisdale Senior High School]" userId="f9f029c9-d743-4d60-9f2c-e74bdec1ab07" providerId="ADAL" clId="{9ED54F38-37D1-4DE4-AF85-385B9714403A}"/>
    <pc:docChg chg="undo custSel addSld delSld modSld">
      <pc:chgData name="TAN Mei Yi [Harrisdale Senior High School]" userId="f9f029c9-d743-4d60-9f2c-e74bdec1ab07" providerId="ADAL" clId="{9ED54F38-37D1-4DE4-AF85-385B9714403A}" dt="2023-03-17T00:55:27.119" v="853" actId="1076"/>
      <pc:docMkLst>
        <pc:docMk/>
      </pc:docMkLst>
      <pc:sldChg chg="modSp add mod">
        <pc:chgData name="TAN Mei Yi [Harrisdale Senior High School]" userId="f9f029c9-d743-4d60-9f2c-e74bdec1ab07" providerId="ADAL" clId="{9ED54F38-37D1-4DE4-AF85-385B9714403A}" dt="2023-03-16T06:37:39.998" v="94" actId="208"/>
        <pc:sldMkLst>
          <pc:docMk/>
          <pc:sldMk cId="2606308892" sldId="257"/>
        </pc:sldMkLst>
        <pc:spChg chg="mod">
          <ac:chgData name="TAN Mei Yi [Harrisdale Senior High School]" userId="f9f029c9-d743-4d60-9f2c-e74bdec1ab07" providerId="ADAL" clId="{9ED54F38-37D1-4DE4-AF85-385B9714403A}" dt="2023-03-16T03:59:21.041" v="92" actId="20577"/>
          <ac:spMkLst>
            <pc:docMk/>
            <pc:sldMk cId="2606308892" sldId="257"/>
            <ac:spMk id="4" creationId="{B81B22AD-8223-4EE5-AC14-E1C641F90F65}"/>
          </ac:spMkLst>
        </pc:spChg>
        <pc:spChg chg="mod">
          <ac:chgData name="TAN Mei Yi [Harrisdale Senior High School]" userId="f9f029c9-d743-4d60-9f2c-e74bdec1ab07" providerId="ADAL" clId="{9ED54F38-37D1-4DE4-AF85-385B9714403A}" dt="2023-03-16T06:37:39.998" v="94" actId="208"/>
          <ac:spMkLst>
            <pc:docMk/>
            <pc:sldMk cId="2606308892" sldId="257"/>
            <ac:spMk id="5" creationId="{654E6B9F-3CB4-4F77-B1F7-486D1F298ADE}"/>
          </ac:spMkLst>
        </pc:spChg>
      </pc:sldChg>
      <pc:sldChg chg="modSp add mod modAnim">
        <pc:chgData name="TAN Mei Yi [Harrisdale Senior High School]" userId="f9f029c9-d743-4d60-9f2c-e74bdec1ab07" providerId="ADAL" clId="{9ED54F38-37D1-4DE4-AF85-385B9714403A}" dt="2023-03-16T06:39:34.607" v="120"/>
        <pc:sldMkLst>
          <pc:docMk/>
          <pc:sldMk cId="2295786798" sldId="258"/>
        </pc:sldMkLst>
        <pc:spChg chg="mod">
          <ac:chgData name="TAN Mei Yi [Harrisdale Senior High School]" userId="f9f029c9-d743-4d60-9f2c-e74bdec1ab07" providerId="ADAL" clId="{9ED54F38-37D1-4DE4-AF85-385B9714403A}" dt="2023-03-16T06:37:44.603" v="96" actId="208"/>
          <ac:spMkLst>
            <pc:docMk/>
            <pc:sldMk cId="2295786798" sldId="258"/>
            <ac:spMk id="5" creationId="{654E6B9F-3CB4-4F77-B1F7-486D1F298ADE}"/>
          </ac:spMkLst>
        </pc:spChg>
        <pc:spChg chg="mod">
          <ac:chgData name="TAN Mei Yi [Harrisdale Senior High School]" userId="f9f029c9-d743-4d60-9f2c-e74bdec1ab07" providerId="ADAL" clId="{9ED54F38-37D1-4DE4-AF85-385B9714403A}" dt="2023-03-16T06:39:25.101" v="118" actId="113"/>
          <ac:spMkLst>
            <pc:docMk/>
            <pc:sldMk cId="2295786798" sldId="258"/>
            <ac:spMk id="10" creationId="{4954EAC9-BD72-4514-8597-1B39EB4ECF9A}"/>
          </ac:spMkLst>
        </pc:spChg>
      </pc:sldChg>
      <pc:sldChg chg="addSp modSp add mod modAnim">
        <pc:chgData name="TAN Mei Yi [Harrisdale Senior High School]" userId="f9f029c9-d743-4d60-9f2c-e74bdec1ab07" providerId="ADAL" clId="{9ED54F38-37D1-4DE4-AF85-385B9714403A}" dt="2023-03-16T06:41:21.470" v="163" actId="1076"/>
        <pc:sldMkLst>
          <pc:docMk/>
          <pc:sldMk cId="3549722304" sldId="259"/>
        </pc:sldMkLst>
        <pc:spChg chg="add mod">
          <ac:chgData name="TAN Mei Yi [Harrisdale Senior High School]" userId="f9f029c9-d743-4d60-9f2c-e74bdec1ab07" providerId="ADAL" clId="{9ED54F38-37D1-4DE4-AF85-385B9714403A}" dt="2023-03-16T06:40:41.040" v="156" actId="20577"/>
          <ac:spMkLst>
            <pc:docMk/>
            <pc:sldMk cId="3549722304" sldId="259"/>
            <ac:spMk id="2" creationId="{A43DE498-E692-6238-2A22-FB95E9D36E6D}"/>
          </ac:spMkLst>
        </pc:spChg>
        <pc:spChg chg="mod">
          <ac:chgData name="TAN Mei Yi [Harrisdale Senior High School]" userId="f9f029c9-d743-4d60-9f2c-e74bdec1ab07" providerId="ADAL" clId="{9ED54F38-37D1-4DE4-AF85-385B9714403A}" dt="2023-03-16T06:41:17.613" v="162" actId="1076"/>
          <ac:spMkLst>
            <pc:docMk/>
            <pc:sldMk cId="3549722304" sldId="259"/>
            <ac:spMk id="3" creationId="{00000000-0000-0000-0000-000000000000}"/>
          </ac:spMkLst>
        </pc:spChg>
        <pc:spChg chg="mod">
          <ac:chgData name="TAN Mei Yi [Harrisdale Senior High School]" userId="f9f029c9-d743-4d60-9f2c-e74bdec1ab07" providerId="ADAL" clId="{9ED54F38-37D1-4DE4-AF85-385B9714403A}" dt="2023-03-16T06:41:21.470" v="163" actId="1076"/>
          <ac:spMkLst>
            <pc:docMk/>
            <pc:sldMk cId="3549722304" sldId="259"/>
            <ac:spMk id="4" creationId="{00000000-0000-0000-0000-000000000000}"/>
          </ac:spMkLst>
        </pc:spChg>
      </pc:sldChg>
      <pc:sldChg chg="modSp add mod modAnim">
        <pc:chgData name="TAN Mei Yi [Harrisdale Senior High School]" userId="f9f029c9-d743-4d60-9f2c-e74bdec1ab07" providerId="ADAL" clId="{9ED54F38-37D1-4DE4-AF85-385B9714403A}" dt="2023-03-16T06:44:05.063" v="205" actId="115"/>
        <pc:sldMkLst>
          <pc:docMk/>
          <pc:sldMk cId="752510683" sldId="260"/>
        </pc:sldMkLst>
        <pc:spChg chg="mod">
          <ac:chgData name="TAN Mei Yi [Harrisdale Senior High School]" userId="f9f029c9-d743-4d60-9f2c-e74bdec1ab07" providerId="ADAL" clId="{9ED54F38-37D1-4DE4-AF85-385B9714403A}" dt="2023-03-16T06:44:05.063" v="205" actId="115"/>
          <ac:spMkLst>
            <pc:docMk/>
            <pc:sldMk cId="752510683" sldId="260"/>
            <ac:spMk id="2" creationId="{00000000-0000-0000-0000-000000000000}"/>
          </ac:spMkLst>
        </pc:spChg>
        <pc:spChg chg="mod">
          <ac:chgData name="TAN Mei Yi [Harrisdale Senior High School]" userId="f9f029c9-d743-4d60-9f2c-e74bdec1ab07" providerId="ADAL" clId="{9ED54F38-37D1-4DE4-AF85-385B9714403A}" dt="2023-03-16T06:37:53.696" v="98" actId="208"/>
          <ac:spMkLst>
            <pc:docMk/>
            <pc:sldMk cId="752510683" sldId="260"/>
            <ac:spMk id="6" creationId="{602B588D-F456-4316-869F-C5F23C4BEB85}"/>
          </ac:spMkLst>
        </pc:spChg>
      </pc:sldChg>
      <pc:sldChg chg="del">
        <pc:chgData name="TAN Mei Yi [Harrisdale Senior High School]" userId="f9f029c9-d743-4d60-9f2c-e74bdec1ab07" providerId="ADAL" clId="{9ED54F38-37D1-4DE4-AF85-385B9714403A}" dt="2023-03-16T06:52:32.386" v="427" actId="47"/>
        <pc:sldMkLst>
          <pc:docMk/>
          <pc:sldMk cId="2213608671" sldId="261"/>
        </pc:sldMkLst>
      </pc:sldChg>
      <pc:sldChg chg="del">
        <pc:chgData name="TAN Mei Yi [Harrisdale Senior High School]" userId="f9f029c9-d743-4d60-9f2c-e74bdec1ab07" providerId="ADAL" clId="{9ED54F38-37D1-4DE4-AF85-385B9714403A}" dt="2023-03-16T06:52:32.386" v="427" actId="47"/>
        <pc:sldMkLst>
          <pc:docMk/>
          <pc:sldMk cId="4120631932" sldId="262"/>
        </pc:sldMkLst>
      </pc:sldChg>
      <pc:sldChg chg="del">
        <pc:chgData name="TAN Mei Yi [Harrisdale Senior High School]" userId="f9f029c9-d743-4d60-9f2c-e74bdec1ab07" providerId="ADAL" clId="{9ED54F38-37D1-4DE4-AF85-385B9714403A}" dt="2023-03-16T06:52:32.386" v="427" actId="47"/>
        <pc:sldMkLst>
          <pc:docMk/>
          <pc:sldMk cId="2310438841" sldId="263"/>
        </pc:sldMkLst>
      </pc:sldChg>
      <pc:sldChg chg="addSp delSp modSp add mod delAnim modAnim">
        <pc:chgData name="TAN Mei Yi [Harrisdale Senior High School]" userId="f9f029c9-d743-4d60-9f2c-e74bdec1ab07" providerId="ADAL" clId="{9ED54F38-37D1-4DE4-AF85-385B9714403A}" dt="2023-03-16T06:50:55.703" v="408"/>
        <pc:sldMkLst>
          <pc:docMk/>
          <pc:sldMk cId="3141336886" sldId="265"/>
        </pc:sldMkLst>
        <pc:spChg chg="mod">
          <ac:chgData name="TAN Mei Yi [Harrisdale Senior High School]" userId="f9f029c9-d743-4d60-9f2c-e74bdec1ab07" providerId="ADAL" clId="{9ED54F38-37D1-4DE4-AF85-385B9714403A}" dt="2023-03-16T06:50:47.903" v="406" actId="207"/>
          <ac:spMkLst>
            <pc:docMk/>
            <pc:sldMk cId="3141336886" sldId="265"/>
            <ac:spMk id="2" creationId="{00000000-0000-0000-0000-000000000000}"/>
          </ac:spMkLst>
        </pc:spChg>
        <pc:spChg chg="add del mod">
          <ac:chgData name="TAN Mei Yi [Harrisdale Senior High School]" userId="f9f029c9-d743-4d60-9f2c-e74bdec1ab07" providerId="ADAL" clId="{9ED54F38-37D1-4DE4-AF85-385B9714403A}" dt="2023-03-16T06:50:12.103" v="398" actId="478"/>
          <ac:spMkLst>
            <pc:docMk/>
            <pc:sldMk cId="3141336886" sldId="265"/>
            <ac:spMk id="3" creationId="{DC73C829-AB52-D8C4-60F7-F1E7FA48485C}"/>
          </ac:spMkLst>
        </pc:spChg>
        <pc:spChg chg="mod">
          <ac:chgData name="TAN Mei Yi [Harrisdale Senior High School]" userId="f9f029c9-d743-4d60-9f2c-e74bdec1ab07" providerId="ADAL" clId="{9ED54F38-37D1-4DE4-AF85-385B9714403A}" dt="2023-03-16T06:49:49.552" v="391" actId="208"/>
          <ac:spMkLst>
            <pc:docMk/>
            <pc:sldMk cId="3141336886" sldId="265"/>
            <ac:spMk id="6" creationId="{32D84FCC-016B-49A0-9CB5-6A7624EDF85B}"/>
          </ac:spMkLst>
        </pc:spChg>
      </pc:sldChg>
      <pc:sldChg chg="addSp delSp modSp add mod modAnim">
        <pc:chgData name="TAN Mei Yi [Harrisdale Senior High School]" userId="f9f029c9-d743-4d60-9f2c-e74bdec1ab07" providerId="ADAL" clId="{9ED54F38-37D1-4DE4-AF85-385B9714403A}" dt="2023-03-16T06:49:32.685" v="388" actId="1076"/>
        <pc:sldMkLst>
          <pc:docMk/>
          <pc:sldMk cId="3401258836" sldId="266"/>
        </pc:sldMkLst>
        <pc:spChg chg="add mod">
          <ac:chgData name="TAN Mei Yi [Harrisdale Senior High School]" userId="f9f029c9-d743-4d60-9f2c-e74bdec1ab07" providerId="ADAL" clId="{9ED54F38-37D1-4DE4-AF85-385B9714403A}" dt="2023-03-16T06:45:06.196" v="207"/>
          <ac:spMkLst>
            <pc:docMk/>
            <pc:sldMk cId="3401258836" sldId="266"/>
            <ac:spMk id="2" creationId="{3F02B913-80CD-BD6A-D390-EA19116AFBBD}"/>
          </ac:spMkLst>
        </pc:spChg>
        <pc:spChg chg="mod">
          <ac:chgData name="TAN Mei Yi [Harrisdale Senior High School]" userId="f9f029c9-d743-4d60-9f2c-e74bdec1ab07" providerId="ADAL" clId="{9ED54F38-37D1-4DE4-AF85-385B9714403A}" dt="2023-03-16T06:48:06.801" v="329" actId="14100"/>
          <ac:spMkLst>
            <pc:docMk/>
            <pc:sldMk cId="3401258836" sldId="266"/>
            <ac:spMk id="3" creationId="{00000000-0000-0000-0000-000000000000}"/>
          </ac:spMkLst>
        </pc:spChg>
        <pc:spChg chg="del">
          <ac:chgData name="TAN Mei Yi [Harrisdale Senior High School]" userId="f9f029c9-d743-4d60-9f2c-e74bdec1ab07" providerId="ADAL" clId="{9ED54F38-37D1-4DE4-AF85-385B9714403A}" dt="2023-03-16T06:45:05.893" v="206" actId="478"/>
          <ac:spMkLst>
            <pc:docMk/>
            <pc:sldMk cId="3401258836" sldId="266"/>
            <ac:spMk id="4" creationId="{EF1D9018-F4D8-4DAF-A555-8C1922A5944A}"/>
          </ac:spMkLst>
        </pc:spChg>
        <pc:spChg chg="add mod">
          <ac:chgData name="TAN Mei Yi [Harrisdale Senior High School]" userId="f9f029c9-d743-4d60-9f2c-e74bdec1ab07" providerId="ADAL" clId="{9ED54F38-37D1-4DE4-AF85-385B9714403A}" dt="2023-03-16T06:47:55.712" v="325" actId="1076"/>
          <ac:spMkLst>
            <pc:docMk/>
            <pc:sldMk cId="3401258836" sldId="266"/>
            <ac:spMk id="5" creationId="{F884DD0A-CD43-3957-08E9-982C15C62B01}"/>
          </ac:spMkLst>
        </pc:spChg>
        <pc:spChg chg="add mod">
          <ac:chgData name="TAN Mei Yi [Harrisdale Senior High School]" userId="f9f029c9-d743-4d60-9f2c-e74bdec1ab07" providerId="ADAL" clId="{9ED54F38-37D1-4DE4-AF85-385B9714403A}" dt="2023-03-16T06:47:59.986" v="326" actId="1076"/>
          <ac:spMkLst>
            <pc:docMk/>
            <pc:sldMk cId="3401258836" sldId="266"/>
            <ac:spMk id="6" creationId="{39FD723F-5061-231E-2AD8-FF16AE844DF3}"/>
          </ac:spMkLst>
        </pc:spChg>
        <pc:spChg chg="add mod">
          <ac:chgData name="TAN Mei Yi [Harrisdale Senior High School]" userId="f9f029c9-d743-4d60-9f2c-e74bdec1ab07" providerId="ADAL" clId="{9ED54F38-37D1-4DE4-AF85-385B9714403A}" dt="2023-03-16T06:48:47.359" v="355" actId="1076"/>
          <ac:spMkLst>
            <pc:docMk/>
            <pc:sldMk cId="3401258836" sldId="266"/>
            <ac:spMk id="7" creationId="{55C5AA04-3B0F-792E-01C4-4E2A3C029BC6}"/>
          </ac:spMkLst>
        </pc:spChg>
        <pc:spChg chg="add mod">
          <ac:chgData name="TAN Mei Yi [Harrisdale Senior High School]" userId="f9f029c9-d743-4d60-9f2c-e74bdec1ab07" providerId="ADAL" clId="{9ED54F38-37D1-4DE4-AF85-385B9714403A}" dt="2023-03-16T06:49:29.620" v="387" actId="1076"/>
          <ac:spMkLst>
            <pc:docMk/>
            <pc:sldMk cId="3401258836" sldId="266"/>
            <ac:spMk id="8" creationId="{9993EAFD-18B9-9BA4-61A3-FCF271BCD0E3}"/>
          </ac:spMkLst>
        </pc:spChg>
        <pc:spChg chg="add mod">
          <ac:chgData name="TAN Mei Yi [Harrisdale Senior High School]" userId="f9f029c9-d743-4d60-9f2c-e74bdec1ab07" providerId="ADAL" clId="{9ED54F38-37D1-4DE4-AF85-385B9714403A}" dt="2023-03-16T06:49:32.685" v="388" actId="1076"/>
          <ac:spMkLst>
            <pc:docMk/>
            <pc:sldMk cId="3401258836" sldId="266"/>
            <ac:spMk id="9" creationId="{80947104-2FEA-E4F0-43E7-FF32E41BB04D}"/>
          </ac:spMkLst>
        </pc:spChg>
        <pc:spChg chg="add mod">
          <ac:chgData name="TAN Mei Yi [Harrisdale Senior High School]" userId="f9f029c9-d743-4d60-9f2c-e74bdec1ab07" providerId="ADAL" clId="{9ED54F38-37D1-4DE4-AF85-385B9714403A}" dt="2023-03-16T06:49:04.743" v="372" actId="1076"/>
          <ac:spMkLst>
            <pc:docMk/>
            <pc:sldMk cId="3401258836" sldId="266"/>
            <ac:spMk id="10" creationId="{BB4FFA9B-9701-368C-0EB3-FDC7688981C0}"/>
          </ac:spMkLst>
        </pc:spChg>
      </pc:sldChg>
      <pc:sldChg chg="del">
        <pc:chgData name="TAN Mei Yi [Harrisdale Senior High School]" userId="f9f029c9-d743-4d60-9f2c-e74bdec1ab07" providerId="ADAL" clId="{9ED54F38-37D1-4DE4-AF85-385B9714403A}" dt="2023-03-16T06:52:32.386" v="427" actId="47"/>
        <pc:sldMkLst>
          <pc:docMk/>
          <pc:sldMk cId="3191848351" sldId="267"/>
        </pc:sldMkLst>
      </pc:sldChg>
      <pc:sldChg chg="addSp delSp modSp add mod modAnim">
        <pc:chgData name="TAN Mei Yi [Harrisdale Senior High School]" userId="f9f029c9-d743-4d60-9f2c-e74bdec1ab07" providerId="ADAL" clId="{9ED54F38-37D1-4DE4-AF85-385B9714403A}" dt="2023-03-16T06:51:56.264" v="420"/>
        <pc:sldMkLst>
          <pc:docMk/>
          <pc:sldMk cId="3400704113" sldId="268"/>
        </pc:sldMkLst>
        <pc:spChg chg="add mod">
          <ac:chgData name="TAN Mei Yi [Harrisdale Senior High School]" userId="f9f029c9-d743-4d60-9f2c-e74bdec1ab07" providerId="ADAL" clId="{9ED54F38-37D1-4DE4-AF85-385B9714403A}" dt="2023-03-16T06:51:28.004" v="415"/>
          <ac:spMkLst>
            <pc:docMk/>
            <pc:sldMk cId="3400704113" sldId="268"/>
            <ac:spMk id="2" creationId="{49E88E56-C3AE-7D51-3429-9688A7FF6C8C}"/>
          </ac:spMkLst>
        </pc:spChg>
        <pc:spChg chg="del">
          <ac:chgData name="TAN Mei Yi [Harrisdale Senior High School]" userId="f9f029c9-d743-4d60-9f2c-e74bdec1ab07" providerId="ADAL" clId="{9ED54F38-37D1-4DE4-AF85-385B9714403A}" dt="2023-03-16T06:51:27.124" v="414" actId="478"/>
          <ac:spMkLst>
            <pc:docMk/>
            <pc:sldMk cId="3400704113" sldId="268"/>
            <ac:spMk id="4" creationId="{1CF625F0-99F6-4BFF-8EA7-0FFF4899E4FB}"/>
          </ac:spMkLst>
        </pc:spChg>
        <pc:spChg chg="mod">
          <ac:chgData name="TAN Mei Yi [Harrisdale Senior High School]" userId="f9f029c9-d743-4d60-9f2c-e74bdec1ab07" providerId="ADAL" clId="{9ED54F38-37D1-4DE4-AF85-385B9714403A}" dt="2023-03-16T06:51:38.363" v="418" actId="207"/>
          <ac:spMkLst>
            <pc:docMk/>
            <pc:sldMk cId="3400704113" sldId="268"/>
            <ac:spMk id="6" creationId="{319A405B-7DB3-48E3-AF2C-7858B952B5D1}"/>
          </ac:spMkLst>
        </pc:spChg>
      </pc:sldChg>
      <pc:sldChg chg="addSp delSp modSp add mod modAnim">
        <pc:chgData name="TAN Mei Yi [Harrisdale Senior High School]" userId="f9f029c9-d743-4d60-9f2c-e74bdec1ab07" providerId="ADAL" clId="{9ED54F38-37D1-4DE4-AF85-385B9714403A}" dt="2023-03-17T00:08:35.450" v="501" actId="113"/>
        <pc:sldMkLst>
          <pc:docMk/>
          <pc:sldMk cId="3266348731" sldId="269"/>
        </pc:sldMkLst>
        <pc:spChg chg="add mod">
          <ac:chgData name="TAN Mei Yi [Harrisdale Senior High School]" userId="f9f029c9-d743-4d60-9f2c-e74bdec1ab07" providerId="ADAL" clId="{9ED54F38-37D1-4DE4-AF85-385B9714403A}" dt="2023-03-16T06:52:11.055" v="422"/>
          <ac:spMkLst>
            <pc:docMk/>
            <pc:sldMk cId="3266348731" sldId="269"/>
            <ac:spMk id="2" creationId="{28E742C9-1D91-36D3-E395-D54CDB811AB6}"/>
          </ac:spMkLst>
        </pc:spChg>
        <pc:spChg chg="del">
          <ac:chgData name="TAN Mei Yi [Harrisdale Senior High School]" userId="f9f029c9-d743-4d60-9f2c-e74bdec1ab07" providerId="ADAL" clId="{9ED54F38-37D1-4DE4-AF85-385B9714403A}" dt="2023-03-16T06:52:10.668" v="421" actId="478"/>
          <ac:spMkLst>
            <pc:docMk/>
            <pc:sldMk cId="3266348731" sldId="269"/>
            <ac:spMk id="4" creationId="{1CF625F0-99F6-4BFF-8EA7-0FFF4899E4FB}"/>
          </ac:spMkLst>
        </pc:spChg>
        <pc:spChg chg="mod">
          <ac:chgData name="TAN Mei Yi [Harrisdale Senior High School]" userId="f9f029c9-d743-4d60-9f2c-e74bdec1ab07" providerId="ADAL" clId="{9ED54F38-37D1-4DE4-AF85-385B9714403A}" dt="2023-03-17T00:08:35.450" v="501" actId="113"/>
          <ac:spMkLst>
            <pc:docMk/>
            <pc:sldMk cId="3266348731" sldId="269"/>
            <ac:spMk id="6" creationId="{319A405B-7DB3-48E3-AF2C-7858B952B5D1}"/>
          </ac:spMkLst>
        </pc:spChg>
      </pc:sldChg>
      <pc:sldChg chg="addSp delSp modSp add mod">
        <pc:chgData name="TAN Mei Yi [Harrisdale Senior High School]" userId="f9f029c9-d743-4d60-9f2c-e74bdec1ab07" providerId="ADAL" clId="{9ED54F38-37D1-4DE4-AF85-385B9714403A}" dt="2023-03-16T23:58:08.374" v="440" actId="20577"/>
        <pc:sldMkLst>
          <pc:docMk/>
          <pc:sldMk cId="1686747282" sldId="270"/>
        </pc:sldMkLst>
        <pc:spChg chg="add mod">
          <ac:chgData name="TAN Mei Yi [Harrisdale Senior High School]" userId="f9f029c9-d743-4d60-9f2c-e74bdec1ab07" providerId="ADAL" clId="{9ED54F38-37D1-4DE4-AF85-385B9714403A}" dt="2023-03-16T23:57:45.411" v="429"/>
          <ac:spMkLst>
            <pc:docMk/>
            <pc:sldMk cId="1686747282" sldId="270"/>
            <ac:spMk id="2" creationId="{110F883D-C34F-097E-FDEA-1398A1190EAA}"/>
          </ac:spMkLst>
        </pc:spChg>
        <pc:spChg chg="del">
          <ac:chgData name="TAN Mei Yi [Harrisdale Senior High School]" userId="f9f029c9-d743-4d60-9f2c-e74bdec1ab07" providerId="ADAL" clId="{9ED54F38-37D1-4DE4-AF85-385B9714403A}" dt="2023-03-16T23:57:45.119" v="428" actId="478"/>
          <ac:spMkLst>
            <pc:docMk/>
            <pc:sldMk cId="1686747282" sldId="270"/>
            <ac:spMk id="4" creationId="{DAA82C54-B99D-4D90-9F28-CBAF6AE2F93A}"/>
          </ac:spMkLst>
        </pc:spChg>
        <pc:spChg chg="mod">
          <ac:chgData name="TAN Mei Yi [Harrisdale Senior High School]" userId="f9f029c9-d743-4d60-9f2c-e74bdec1ab07" providerId="ADAL" clId="{9ED54F38-37D1-4DE4-AF85-385B9714403A}" dt="2023-03-16T23:58:08.374" v="440" actId="20577"/>
          <ac:spMkLst>
            <pc:docMk/>
            <pc:sldMk cId="1686747282" sldId="270"/>
            <ac:spMk id="6" creationId="{866A98BA-45EF-44BD-8860-12B28DF98806}"/>
          </ac:spMkLst>
        </pc:spChg>
      </pc:sldChg>
      <pc:sldChg chg="addSp delSp modSp add mod modAnim">
        <pc:chgData name="TAN Mei Yi [Harrisdale Senior High School]" userId="f9f029c9-d743-4d60-9f2c-e74bdec1ab07" providerId="ADAL" clId="{9ED54F38-37D1-4DE4-AF85-385B9714403A}" dt="2023-03-16T23:59:21.342" v="448"/>
        <pc:sldMkLst>
          <pc:docMk/>
          <pc:sldMk cId="3364547943" sldId="271"/>
        </pc:sldMkLst>
        <pc:spChg chg="add mod">
          <ac:chgData name="TAN Mei Yi [Harrisdale Senior High School]" userId="f9f029c9-d743-4d60-9f2c-e74bdec1ab07" providerId="ADAL" clId="{9ED54F38-37D1-4DE4-AF85-385B9714403A}" dt="2023-03-16T23:58:59.809" v="447"/>
          <ac:spMkLst>
            <pc:docMk/>
            <pc:sldMk cId="3364547943" sldId="271"/>
            <ac:spMk id="2" creationId="{C3905DC4-8A3E-E4B8-317B-622FD3638493}"/>
          </ac:spMkLst>
        </pc:spChg>
        <pc:spChg chg="del">
          <ac:chgData name="TAN Mei Yi [Harrisdale Senior High School]" userId="f9f029c9-d743-4d60-9f2c-e74bdec1ab07" providerId="ADAL" clId="{9ED54F38-37D1-4DE4-AF85-385B9714403A}" dt="2023-03-16T23:58:59.533" v="446" actId="478"/>
          <ac:spMkLst>
            <pc:docMk/>
            <pc:sldMk cId="3364547943" sldId="271"/>
            <ac:spMk id="5" creationId="{A58FCD90-4D9A-4402-A55D-0F497F09E23F}"/>
          </ac:spMkLst>
        </pc:spChg>
        <pc:spChg chg="mod">
          <ac:chgData name="TAN Mei Yi [Harrisdale Senior High School]" userId="f9f029c9-d743-4d60-9f2c-e74bdec1ab07" providerId="ADAL" clId="{9ED54F38-37D1-4DE4-AF85-385B9714403A}" dt="2023-03-16T23:58:50.557" v="445" actId="207"/>
          <ac:spMkLst>
            <pc:docMk/>
            <pc:sldMk cId="3364547943" sldId="271"/>
            <ac:spMk id="7" creationId="{E460F9F6-A41D-4141-8AD0-48F017DDE99D}"/>
          </ac:spMkLst>
        </pc:spChg>
      </pc:sldChg>
      <pc:sldChg chg="addSp delSp modSp add mod modAnim">
        <pc:chgData name="TAN Mei Yi [Harrisdale Senior High School]" userId="f9f029c9-d743-4d60-9f2c-e74bdec1ab07" providerId="ADAL" clId="{9ED54F38-37D1-4DE4-AF85-385B9714403A}" dt="2023-03-17T00:04:44.636" v="460"/>
        <pc:sldMkLst>
          <pc:docMk/>
          <pc:sldMk cId="1791804202" sldId="272"/>
        </pc:sldMkLst>
        <pc:spChg chg="add mod">
          <ac:chgData name="TAN Mei Yi [Harrisdale Senior High School]" userId="f9f029c9-d743-4d60-9f2c-e74bdec1ab07" providerId="ADAL" clId="{9ED54F38-37D1-4DE4-AF85-385B9714403A}" dt="2023-03-17T00:04:08.298" v="450"/>
          <ac:spMkLst>
            <pc:docMk/>
            <pc:sldMk cId="1791804202" sldId="272"/>
            <ac:spMk id="2" creationId="{1BEA17D9-40C8-FA99-4C09-E4CE7C56FABC}"/>
          </ac:spMkLst>
        </pc:spChg>
        <pc:spChg chg="del">
          <ac:chgData name="TAN Mei Yi [Harrisdale Senior High School]" userId="f9f029c9-d743-4d60-9f2c-e74bdec1ab07" providerId="ADAL" clId="{9ED54F38-37D1-4DE4-AF85-385B9714403A}" dt="2023-03-17T00:04:07.957" v="449" actId="478"/>
          <ac:spMkLst>
            <pc:docMk/>
            <pc:sldMk cId="1791804202" sldId="272"/>
            <ac:spMk id="4" creationId="{DAA82C54-B99D-4D90-9F28-CBAF6AE2F93A}"/>
          </ac:spMkLst>
        </pc:spChg>
        <pc:spChg chg="mod">
          <ac:chgData name="TAN Mei Yi [Harrisdale Senior High School]" userId="f9f029c9-d743-4d60-9f2c-e74bdec1ab07" providerId="ADAL" clId="{9ED54F38-37D1-4DE4-AF85-385B9714403A}" dt="2023-03-17T00:04:34.873" v="458" actId="20577"/>
          <ac:spMkLst>
            <pc:docMk/>
            <pc:sldMk cId="1791804202" sldId="272"/>
            <ac:spMk id="6" creationId="{866A98BA-45EF-44BD-8860-12B28DF98806}"/>
          </ac:spMkLst>
        </pc:spChg>
      </pc:sldChg>
      <pc:sldChg chg="del">
        <pc:chgData name="TAN Mei Yi [Harrisdale Senior High School]" userId="f9f029c9-d743-4d60-9f2c-e74bdec1ab07" providerId="ADAL" clId="{9ED54F38-37D1-4DE4-AF85-385B9714403A}" dt="2023-03-16T06:52:32.386" v="427" actId="47"/>
        <pc:sldMkLst>
          <pc:docMk/>
          <pc:sldMk cId="3059169463" sldId="278"/>
        </pc:sldMkLst>
      </pc:sldChg>
      <pc:sldChg chg="del">
        <pc:chgData name="TAN Mei Yi [Harrisdale Senior High School]" userId="f9f029c9-d743-4d60-9f2c-e74bdec1ab07" providerId="ADAL" clId="{9ED54F38-37D1-4DE4-AF85-385B9714403A}" dt="2023-03-16T06:52:32.386" v="427" actId="47"/>
        <pc:sldMkLst>
          <pc:docMk/>
          <pc:sldMk cId="2992791712" sldId="279"/>
        </pc:sldMkLst>
      </pc:sldChg>
      <pc:sldChg chg="modSp mod">
        <pc:chgData name="TAN Mei Yi [Harrisdale Senior High School]" userId="f9f029c9-d743-4d60-9f2c-e74bdec1ab07" providerId="ADAL" clId="{9ED54F38-37D1-4DE4-AF85-385B9714403A}" dt="2023-03-17T00:07:59.516" v="500" actId="20577"/>
        <pc:sldMkLst>
          <pc:docMk/>
          <pc:sldMk cId="3000480193" sldId="288"/>
        </pc:sldMkLst>
        <pc:spChg chg="mod">
          <ac:chgData name="TAN Mei Yi [Harrisdale Senior High School]" userId="f9f029c9-d743-4d60-9f2c-e74bdec1ab07" providerId="ADAL" clId="{9ED54F38-37D1-4DE4-AF85-385B9714403A}" dt="2023-03-17T00:07:59.516" v="500" actId="20577"/>
          <ac:spMkLst>
            <pc:docMk/>
            <pc:sldMk cId="3000480193" sldId="288"/>
            <ac:spMk id="5" creationId="{00000000-0000-0000-0000-000000000000}"/>
          </ac:spMkLst>
        </pc:spChg>
      </pc:sldChg>
      <pc:sldChg chg="modSp mod">
        <pc:chgData name="TAN Mei Yi [Harrisdale Senior High School]" userId="f9f029c9-d743-4d60-9f2c-e74bdec1ab07" providerId="ADAL" clId="{9ED54F38-37D1-4DE4-AF85-385B9714403A}" dt="2023-03-16T03:49:14.170" v="83" actId="20577"/>
        <pc:sldMkLst>
          <pc:docMk/>
          <pc:sldMk cId="2226349418" sldId="292"/>
        </pc:sldMkLst>
        <pc:spChg chg="mod">
          <ac:chgData name="TAN Mei Yi [Harrisdale Senior High School]" userId="f9f029c9-d743-4d60-9f2c-e74bdec1ab07" providerId="ADAL" clId="{9ED54F38-37D1-4DE4-AF85-385B9714403A}" dt="2023-03-16T03:49:14.170" v="83" actId="20577"/>
          <ac:spMkLst>
            <pc:docMk/>
            <pc:sldMk cId="2226349418" sldId="292"/>
            <ac:spMk id="22" creationId="{046BE2BE-401B-43B6-9F59-E6AE635E14BD}"/>
          </ac:spMkLst>
        </pc:spChg>
      </pc:sldChg>
      <pc:sldChg chg="del">
        <pc:chgData name="TAN Mei Yi [Harrisdale Senior High School]" userId="f9f029c9-d743-4d60-9f2c-e74bdec1ab07" providerId="ADAL" clId="{9ED54F38-37D1-4DE4-AF85-385B9714403A}" dt="2023-03-16T06:52:32.386" v="427" actId="47"/>
        <pc:sldMkLst>
          <pc:docMk/>
          <pc:sldMk cId="4199131447" sldId="299"/>
        </pc:sldMkLst>
      </pc:sldChg>
      <pc:sldChg chg="del">
        <pc:chgData name="TAN Mei Yi [Harrisdale Senior High School]" userId="f9f029c9-d743-4d60-9f2c-e74bdec1ab07" providerId="ADAL" clId="{9ED54F38-37D1-4DE4-AF85-385B9714403A}" dt="2023-03-16T06:52:32.386" v="427" actId="47"/>
        <pc:sldMkLst>
          <pc:docMk/>
          <pc:sldMk cId="4165094341" sldId="301"/>
        </pc:sldMkLst>
      </pc:sldChg>
      <pc:sldChg chg="del">
        <pc:chgData name="TAN Mei Yi [Harrisdale Senior High School]" userId="f9f029c9-d743-4d60-9f2c-e74bdec1ab07" providerId="ADAL" clId="{9ED54F38-37D1-4DE4-AF85-385B9714403A}" dt="2023-03-16T06:52:32.386" v="427" actId="47"/>
        <pc:sldMkLst>
          <pc:docMk/>
          <pc:sldMk cId="3151471876" sldId="302"/>
        </pc:sldMkLst>
      </pc:sldChg>
      <pc:sldChg chg="del">
        <pc:chgData name="TAN Mei Yi [Harrisdale Senior High School]" userId="f9f029c9-d743-4d60-9f2c-e74bdec1ab07" providerId="ADAL" clId="{9ED54F38-37D1-4DE4-AF85-385B9714403A}" dt="2023-03-16T06:52:32.386" v="427" actId="47"/>
        <pc:sldMkLst>
          <pc:docMk/>
          <pc:sldMk cId="3779226486" sldId="303"/>
        </pc:sldMkLst>
      </pc:sldChg>
      <pc:sldChg chg="del">
        <pc:chgData name="TAN Mei Yi [Harrisdale Senior High School]" userId="f9f029c9-d743-4d60-9f2c-e74bdec1ab07" providerId="ADAL" clId="{9ED54F38-37D1-4DE4-AF85-385B9714403A}" dt="2023-03-16T06:52:32.386" v="427" actId="47"/>
        <pc:sldMkLst>
          <pc:docMk/>
          <pc:sldMk cId="4264768289" sldId="304"/>
        </pc:sldMkLst>
      </pc:sldChg>
      <pc:sldChg chg="del">
        <pc:chgData name="TAN Mei Yi [Harrisdale Senior High School]" userId="f9f029c9-d743-4d60-9f2c-e74bdec1ab07" providerId="ADAL" clId="{9ED54F38-37D1-4DE4-AF85-385B9714403A}" dt="2023-03-16T06:52:32.386" v="427" actId="47"/>
        <pc:sldMkLst>
          <pc:docMk/>
          <pc:sldMk cId="425146844" sldId="305"/>
        </pc:sldMkLst>
      </pc:sldChg>
      <pc:sldChg chg="del">
        <pc:chgData name="TAN Mei Yi [Harrisdale Senior High School]" userId="f9f029c9-d743-4d60-9f2c-e74bdec1ab07" providerId="ADAL" clId="{9ED54F38-37D1-4DE4-AF85-385B9714403A}" dt="2023-03-16T06:52:32.386" v="427" actId="47"/>
        <pc:sldMkLst>
          <pc:docMk/>
          <pc:sldMk cId="465988273" sldId="306"/>
        </pc:sldMkLst>
      </pc:sldChg>
      <pc:sldChg chg="del">
        <pc:chgData name="TAN Mei Yi [Harrisdale Senior High School]" userId="f9f029c9-d743-4d60-9f2c-e74bdec1ab07" providerId="ADAL" clId="{9ED54F38-37D1-4DE4-AF85-385B9714403A}" dt="2023-03-16T06:52:32.386" v="427" actId="47"/>
        <pc:sldMkLst>
          <pc:docMk/>
          <pc:sldMk cId="1775565470" sldId="307"/>
        </pc:sldMkLst>
      </pc:sldChg>
      <pc:sldChg chg="modSp add mod">
        <pc:chgData name="TAN Mei Yi [Harrisdale Senior High School]" userId="f9f029c9-d743-4d60-9f2c-e74bdec1ab07" providerId="ADAL" clId="{9ED54F38-37D1-4DE4-AF85-385B9714403A}" dt="2023-03-16T06:51:19.733" v="413" actId="113"/>
        <pc:sldMkLst>
          <pc:docMk/>
          <pc:sldMk cId="1839490353" sldId="308"/>
        </pc:sldMkLst>
        <pc:spChg chg="mod">
          <ac:chgData name="TAN Mei Yi [Harrisdale Senior High School]" userId="f9f029c9-d743-4d60-9f2c-e74bdec1ab07" providerId="ADAL" clId="{9ED54F38-37D1-4DE4-AF85-385B9714403A}" dt="2023-03-16T06:51:11.678" v="412" actId="208"/>
          <ac:spMkLst>
            <pc:docMk/>
            <pc:sldMk cId="1839490353" sldId="308"/>
            <ac:spMk id="4" creationId="{1CF625F0-99F6-4BFF-8EA7-0FFF4899E4FB}"/>
          </ac:spMkLst>
        </pc:spChg>
        <pc:spChg chg="mod">
          <ac:chgData name="TAN Mei Yi [Harrisdale Senior High School]" userId="f9f029c9-d743-4d60-9f2c-e74bdec1ab07" providerId="ADAL" clId="{9ED54F38-37D1-4DE4-AF85-385B9714403A}" dt="2023-03-16T06:51:19.733" v="413" actId="113"/>
          <ac:spMkLst>
            <pc:docMk/>
            <pc:sldMk cId="1839490353" sldId="308"/>
            <ac:spMk id="6" creationId="{319A405B-7DB3-48E3-AF2C-7858B952B5D1}"/>
          </ac:spMkLst>
        </pc:spChg>
      </pc:sldChg>
      <pc:sldChg chg="addSp delSp modSp add mod">
        <pc:chgData name="TAN Mei Yi [Harrisdale Senior High School]" userId="f9f029c9-d743-4d60-9f2c-e74bdec1ab07" providerId="ADAL" clId="{9ED54F38-37D1-4DE4-AF85-385B9714403A}" dt="2023-03-17T00:20:38.468" v="568" actId="1076"/>
        <pc:sldMkLst>
          <pc:docMk/>
          <pc:sldMk cId="3951545500" sldId="309"/>
        </pc:sldMkLst>
        <pc:spChg chg="mod">
          <ac:chgData name="TAN Mei Yi [Harrisdale Senior High School]" userId="f9f029c9-d743-4d60-9f2c-e74bdec1ab07" providerId="ADAL" clId="{9ED54F38-37D1-4DE4-AF85-385B9714403A}" dt="2023-03-17T00:09:24.770" v="533" actId="20577"/>
          <ac:spMkLst>
            <pc:docMk/>
            <pc:sldMk cId="3951545500" sldId="309"/>
            <ac:spMk id="2" creationId="{110F883D-C34F-097E-FDEA-1398A1190EAA}"/>
          </ac:spMkLst>
        </pc:spChg>
        <pc:spChg chg="mod ord">
          <ac:chgData name="TAN Mei Yi [Harrisdale Senior High School]" userId="f9f029c9-d743-4d60-9f2c-e74bdec1ab07" providerId="ADAL" clId="{9ED54F38-37D1-4DE4-AF85-385B9714403A}" dt="2023-03-17T00:20:32.538" v="566" actId="20577"/>
          <ac:spMkLst>
            <pc:docMk/>
            <pc:sldMk cId="3951545500" sldId="309"/>
            <ac:spMk id="6" creationId="{866A98BA-45EF-44BD-8860-12B28DF98806}"/>
          </ac:spMkLst>
        </pc:spChg>
        <pc:picChg chg="add mod">
          <ac:chgData name="TAN Mei Yi [Harrisdale Senior High School]" userId="f9f029c9-d743-4d60-9f2c-e74bdec1ab07" providerId="ADAL" clId="{9ED54F38-37D1-4DE4-AF85-385B9714403A}" dt="2023-03-17T00:20:38.468" v="568" actId="1076"/>
          <ac:picMkLst>
            <pc:docMk/>
            <pc:sldMk cId="3951545500" sldId="309"/>
            <ac:picMk id="3" creationId="{EE9B0FBF-0BB9-26DE-E37A-A36E0A13A515}"/>
          </ac:picMkLst>
        </pc:picChg>
        <pc:picChg chg="del">
          <ac:chgData name="TAN Mei Yi [Harrisdale Senior High School]" userId="f9f029c9-d743-4d60-9f2c-e74bdec1ab07" providerId="ADAL" clId="{9ED54F38-37D1-4DE4-AF85-385B9714403A}" dt="2023-03-17T00:09:43.044" v="535" actId="478"/>
          <ac:picMkLst>
            <pc:docMk/>
            <pc:sldMk cId="3951545500" sldId="309"/>
            <ac:picMk id="7" creationId="{ACF1B36B-EEDD-4FFE-9552-958288085581}"/>
          </ac:picMkLst>
        </pc:picChg>
      </pc:sldChg>
      <pc:sldChg chg="addSp delSp modSp add mod modAnim">
        <pc:chgData name="TAN Mei Yi [Harrisdale Senior High School]" userId="f9f029c9-d743-4d60-9f2c-e74bdec1ab07" providerId="ADAL" clId="{9ED54F38-37D1-4DE4-AF85-385B9714403A}" dt="2023-03-17T00:23:21.045" v="635" actId="20577"/>
        <pc:sldMkLst>
          <pc:docMk/>
          <pc:sldMk cId="1594853329" sldId="310"/>
        </pc:sldMkLst>
        <pc:spChg chg="add del mod">
          <ac:chgData name="TAN Mei Yi [Harrisdale Senior High School]" userId="f9f029c9-d743-4d60-9f2c-e74bdec1ab07" providerId="ADAL" clId="{9ED54F38-37D1-4DE4-AF85-385B9714403A}" dt="2023-03-17T00:20:57.289" v="575" actId="478"/>
          <ac:spMkLst>
            <pc:docMk/>
            <pc:sldMk cId="1594853329" sldId="310"/>
            <ac:spMk id="4" creationId="{F1D29580-F491-38A1-2F58-89D50707AF2C}"/>
          </ac:spMkLst>
        </pc:spChg>
        <pc:spChg chg="add mod">
          <ac:chgData name="TAN Mei Yi [Harrisdale Senior High School]" userId="f9f029c9-d743-4d60-9f2c-e74bdec1ab07" providerId="ADAL" clId="{9ED54F38-37D1-4DE4-AF85-385B9714403A}" dt="2023-03-17T00:23:21.045" v="635" actId="20577"/>
          <ac:spMkLst>
            <pc:docMk/>
            <pc:sldMk cId="1594853329" sldId="310"/>
            <ac:spMk id="5" creationId="{56798832-4E4D-0001-C45F-DFE204674D91}"/>
          </ac:spMkLst>
        </pc:spChg>
        <pc:spChg chg="mod">
          <ac:chgData name="TAN Mei Yi [Harrisdale Senior High School]" userId="f9f029c9-d743-4d60-9f2c-e74bdec1ab07" providerId="ADAL" clId="{9ED54F38-37D1-4DE4-AF85-385B9714403A}" dt="2023-03-17T00:20:51.642" v="572" actId="14100"/>
          <ac:spMkLst>
            <pc:docMk/>
            <pc:sldMk cId="1594853329" sldId="310"/>
            <ac:spMk id="6" creationId="{866A98BA-45EF-44BD-8860-12B28DF98806}"/>
          </ac:spMkLst>
        </pc:spChg>
        <pc:picChg chg="del">
          <ac:chgData name="TAN Mei Yi [Harrisdale Senior High School]" userId="f9f029c9-d743-4d60-9f2c-e74bdec1ab07" providerId="ADAL" clId="{9ED54F38-37D1-4DE4-AF85-385B9714403A}" dt="2023-03-17T00:20:48.747" v="571" actId="478"/>
          <ac:picMkLst>
            <pc:docMk/>
            <pc:sldMk cId="1594853329" sldId="310"/>
            <ac:picMk id="3" creationId="{EE9B0FBF-0BB9-26DE-E37A-A36E0A13A515}"/>
          </ac:picMkLst>
        </pc:picChg>
      </pc:sldChg>
      <pc:sldChg chg="addSp modSp add mod modAnim">
        <pc:chgData name="TAN Mei Yi [Harrisdale Senior High School]" userId="f9f029c9-d743-4d60-9f2c-e74bdec1ab07" providerId="ADAL" clId="{9ED54F38-37D1-4DE4-AF85-385B9714403A}" dt="2023-03-17T00:28:35.002" v="687"/>
        <pc:sldMkLst>
          <pc:docMk/>
          <pc:sldMk cId="3790420550" sldId="311"/>
        </pc:sldMkLst>
        <pc:spChg chg="add mod">
          <ac:chgData name="TAN Mei Yi [Harrisdale Senior High School]" userId="f9f029c9-d743-4d60-9f2c-e74bdec1ab07" providerId="ADAL" clId="{9ED54F38-37D1-4DE4-AF85-385B9714403A}" dt="2023-03-17T00:27:10.048" v="672" actId="20577"/>
          <ac:spMkLst>
            <pc:docMk/>
            <pc:sldMk cId="3790420550" sldId="311"/>
            <ac:spMk id="4" creationId="{8E8F1726-591B-80B7-437E-95B73807A59F}"/>
          </ac:spMkLst>
        </pc:spChg>
        <pc:spChg chg="add mod">
          <ac:chgData name="TAN Mei Yi [Harrisdale Senior High School]" userId="f9f029c9-d743-4d60-9f2c-e74bdec1ab07" providerId="ADAL" clId="{9ED54F38-37D1-4DE4-AF85-385B9714403A}" dt="2023-03-17T00:27:28.985" v="677" actId="20577"/>
          <ac:spMkLst>
            <pc:docMk/>
            <pc:sldMk cId="3790420550" sldId="311"/>
            <ac:spMk id="5" creationId="{469FFAA5-2FA9-A40D-EA48-452F6272F1A1}"/>
          </ac:spMkLst>
        </pc:spChg>
        <pc:spChg chg="mod">
          <ac:chgData name="TAN Mei Yi [Harrisdale Senior High School]" userId="f9f029c9-d743-4d60-9f2c-e74bdec1ab07" providerId="ADAL" clId="{9ED54F38-37D1-4DE4-AF85-385B9714403A}" dt="2023-03-17T00:25:32.497" v="655" actId="6549"/>
          <ac:spMkLst>
            <pc:docMk/>
            <pc:sldMk cId="3790420550" sldId="311"/>
            <ac:spMk id="6" creationId="{866A98BA-45EF-44BD-8860-12B28DF98806}"/>
          </ac:spMkLst>
        </pc:spChg>
        <pc:spChg chg="add mod">
          <ac:chgData name="TAN Mei Yi [Harrisdale Senior High School]" userId="f9f029c9-d743-4d60-9f2c-e74bdec1ab07" providerId="ADAL" clId="{9ED54F38-37D1-4DE4-AF85-385B9714403A}" dt="2023-03-17T00:28:13.813" v="686" actId="20577"/>
          <ac:spMkLst>
            <pc:docMk/>
            <pc:sldMk cId="3790420550" sldId="311"/>
            <ac:spMk id="7" creationId="{C5BFA60E-F89C-39E0-9D2C-291799E569AE}"/>
          </ac:spMkLst>
        </pc:spChg>
        <pc:picChg chg="mod">
          <ac:chgData name="TAN Mei Yi [Harrisdale Senior High School]" userId="f9f029c9-d743-4d60-9f2c-e74bdec1ab07" providerId="ADAL" clId="{9ED54F38-37D1-4DE4-AF85-385B9714403A}" dt="2023-03-17T00:27:40.642" v="681" actId="1076"/>
          <ac:picMkLst>
            <pc:docMk/>
            <pc:sldMk cId="3790420550" sldId="311"/>
            <ac:picMk id="3" creationId="{EE9B0FBF-0BB9-26DE-E37A-A36E0A13A515}"/>
          </ac:picMkLst>
        </pc:picChg>
      </pc:sldChg>
      <pc:sldChg chg="delSp modSp add mod">
        <pc:chgData name="TAN Mei Yi [Harrisdale Senior High School]" userId="f9f029c9-d743-4d60-9f2c-e74bdec1ab07" providerId="ADAL" clId="{9ED54F38-37D1-4DE4-AF85-385B9714403A}" dt="2023-03-17T00:43:02.157" v="741" actId="20577"/>
        <pc:sldMkLst>
          <pc:docMk/>
          <pc:sldMk cId="2095706600" sldId="312"/>
        </pc:sldMkLst>
        <pc:spChg chg="mod">
          <ac:chgData name="TAN Mei Yi [Harrisdale Senior High School]" userId="f9f029c9-d743-4d60-9f2c-e74bdec1ab07" providerId="ADAL" clId="{9ED54F38-37D1-4DE4-AF85-385B9714403A}" dt="2023-03-17T00:38:18.531" v="704" actId="20577"/>
          <ac:spMkLst>
            <pc:docMk/>
            <pc:sldMk cId="2095706600" sldId="312"/>
            <ac:spMk id="2" creationId="{110F883D-C34F-097E-FDEA-1398A1190EAA}"/>
          </ac:spMkLst>
        </pc:spChg>
        <pc:spChg chg="mod">
          <ac:chgData name="TAN Mei Yi [Harrisdale Senior High School]" userId="f9f029c9-d743-4d60-9f2c-e74bdec1ab07" providerId="ADAL" clId="{9ED54F38-37D1-4DE4-AF85-385B9714403A}" dt="2023-03-17T00:43:02.157" v="741" actId="20577"/>
          <ac:spMkLst>
            <pc:docMk/>
            <pc:sldMk cId="2095706600" sldId="312"/>
            <ac:spMk id="6" creationId="{866A98BA-45EF-44BD-8860-12B28DF98806}"/>
          </ac:spMkLst>
        </pc:spChg>
        <pc:picChg chg="del">
          <ac:chgData name="TAN Mei Yi [Harrisdale Senior High School]" userId="f9f029c9-d743-4d60-9f2c-e74bdec1ab07" providerId="ADAL" clId="{9ED54F38-37D1-4DE4-AF85-385B9714403A}" dt="2023-03-17T00:39:22.807" v="707" actId="478"/>
          <ac:picMkLst>
            <pc:docMk/>
            <pc:sldMk cId="2095706600" sldId="312"/>
            <ac:picMk id="3" creationId="{EE9B0FBF-0BB9-26DE-E37A-A36E0A13A515}"/>
          </ac:picMkLst>
        </pc:picChg>
      </pc:sldChg>
      <pc:sldChg chg="addSp delSp modSp add mod modAnim">
        <pc:chgData name="TAN Mei Yi [Harrisdale Senior High School]" userId="f9f029c9-d743-4d60-9f2c-e74bdec1ab07" providerId="ADAL" clId="{9ED54F38-37D1-4DE4-AF85-385B9714403A}" dt="2023-03-17T00:46:11.280" v="792" actId="1076"/>
        <pc:sldMkLst>
          <pc:docMk/>
          <pc:sldMk cId="1990818733" sldId="313"/>
        </pc:sldMkLst>
        <pc:spChg chg="add mod">
          <ac:chgData name="TAN Mei Yi [Harrisdale Senior High School]" userId="f9f029c9-d743-4d60-9f2c-e74bdec1ab07" providerId="ADAL" clId="{9ED54F38-37D1-4DE4-AF85-385B9714403A}" dt="2023-03-17T00:44:35.785" v="772" actId="14100"/>
          <ac:spMkLst>
            <pc:docMk/>
            <pc:sldMk cId="1990818733" sldId="313"/>
            <ac:spMk id="3" creationId="{2CF3128E-F859-BBA8-FFDF-55D0E7A8D593}"/>
          </ac:spMkLst>
        </pc:spChg>
        <pc:spChg chg="add del mod">
          <ac:chgData name="TAN Mei Yi [Harrisdale Senior High School]" userId="f9f029c9-d743-4d60-9f2c-e74bdec1ab07" providerId="ADAL" clId="{9ED54F38-37D1-4DE4-AF85-385B9714403A}" dt="2023-03-17T00:44:42.658" v="775"/>
          <ac:spMkLst>
            <pc:docMk/>
            <pc:sldMk cId="1990818733" sldId="313"/>
            <ac:spMk id="4" creationId="{AAE35493-8C0E-70D0-B239-109D5A1766BD}"/>
          </ac:spMkLst>
        </pc:spChg>
        <pc:spChg chg="add mod">
          <ac:chgData name="TAN Mei Yi [Harrisdale Senior High School]" userId="f9f029c9-d743-4d60-9f2c-e74bdec1ab07" providerId="ADAL" clId="{9ED54F38-37D1-4DE4-AF85-385B9714403A}" dt="2023-03-17T00:46:11.280" v="792" actId="1076"/>
          <ac:spMkLst>
            <pc:docMk/>
            <pc:sldMk cId="1990818733" sldId="313"/>
            <ac:spMk id="5" creationId="{C6DD923E-2187-3615-147B-6E8C7781D652}"/>
          </ac:spMkLst>
        </pc:spChg>
        <pc:spChg chg="mod">
          <ac:chgData name="TAN Mei Yi [Harrisdale Senior High School]" userId="f9f029c9-d743-4d60-9f2c-e74bdec1ab07" providerId="ADAL" clId="{9ED54F38-37D1-4DE4-AF85-385B9714403A}" dt="2023-03-17T00:44:08.406" v="757" actId="14100"/>
          <ac:spMkLst>
            <pc:docMk/>
            <pc:sldMk cId="1990818733" sldId="313"/>
            <ac:spMk id="6" creationId="{866A98BA-45EF-44BD-8860-12B28DF98806}"/>
          </ac:spMkLst>
        </pc:spChg>
      </pc:sldChg>
      <pc:sldChg chg="addSp modSp add mod modAnim">
        <pc:chgData name="TAN Mei Yi [Harrisdale Senior High School]" userId="f9f029c9-d743-4d60-9f2c-e74bdec1ab07" providerId="ADAL" clId="{9ED54F38-37D1-4DE4-AF85-385B9714403A}" dt="2023-03-17T00:55:27.119" v="853" actId="1076"/>
        <pc:sldMkLst>
          <pc:docMk/>
          <pc:sldMk cId="3094949442" sldId="314"/>
        </pc:sldMkLst>
        <pc:spChg chg="add mod">
          <ac:chgData name="TAN Mei Yi [Harrisdale Senior High School]" userId="f9f029c9-d743-4d60-9f2c-e74bdec1ab07" providerId="ADAL" clId="{9ED54F38-37D1-4DE4-AF85-385B9714403A}" dt="2023-03-17T00:51:00.620" v="822" actId="20577"/>
          <ac:spMkLst>
            <pc:docMk/>
            <pc:sldMk cId="3094949442" sldId="314"/>
            <ac:spMk id="3" creationId="{4E5E615C-5961-3D4C-0B45-0A33A50A5BC0}"/>
          </ac:spMkLst>
        </pc:spChg>
        <pc:spChg chg="add mod">
          <ac:chgData name="TAN Mei Yi [Harrisdale Senior High School]" userId="f9f029c9-d743-4d60-9f2c-e74bdec1ab07" providerId="ADAL" clId="{9ED54F38-37D1-4DE4-AF85-385B9714403A}" dt="2023-03-17T00:55:27.119" v="853" actId="1076"/>
          <ac:spMkLst>
            <pc:docMk/>
            <pc:sldMk cId="3094949442" sldId="314"/>
            <ac:spMk id="4" creationId="{BAD09AE1-7C5B-7F8C-6EB2-B00C9D84EC49}"/>
          </ac:spMkLst>
        </pc:spChg>
        <pc:spChg chg="mod">
          <ac:chgData name="TAN Mei Yi [Harrisdale Senior High School]" userId="f9f029c9-d743-4d60-9f2c-e74bdec1ab07" providerId="ADAL" clId="{9ED54F38-37D1-4DE4-AF85-385B9714403A}" dt="2023-03-17T00:48:29.588" v="805" actId="404"/>
          <ac:spMkLst>
            <pc:docMk/>
            <pc:sldMk cId="3094949442" sldId="314"/>
            <ac:spMk id="6" creationId="{866A98BA-45EF-44BD-8860-12B28DF98806}"/>
          </ac:spMkLst>
        </pc:spChg>
      </pc:sldChg>
    </pc:docChg>
  </pc:docChgLst>
  <pc:docChgLst>
    <pc:chgData name="TAN Mei Yi [Harrisdale Senior High School]" userId="f9f029c9-d743-4d60-9f2c-e74bdec1ab07" providerId="ADAL" clId="{0EF038EF-0409-4D66-9DD3-7C41C3255176}"/>
    <pc:docChg chg="undo custSel addSld delSld modSld sldOrd">
      <pc:chgData name="TAN Mei Yi [Harrisdale Senior High School]" userId="f9f029c9-d743-4d60-9f2c-e74bdec1ab07" providerId="ADAL" clId="{0EF038EF-0409-4D66-9DD3-7C41C3255176}" dt="2023-03-16T03:45:36.924" v="1631"/>
      <pc:docMkLst>
        <pc:docMk/>
      </pc:docMkLst>
      <pc:sldChg chg="del">
        <pc:chgData name="TAN Mei Yi [Harrisdale Senior High School]" userId="f9f029c9-d743-4d60-9f2c-e74bdec1ab07" providerId="ADAL" clId="{0EF038EF-0409-4D66-9DD3-7C41C3255176}" dt="2023-03-16T00:11:03.756" v="283" actId="47"/>
        <pc:sldMkLst>
          <pc:docMk/>
          <pc:sldMk cId="1796527551" sldId="260"/>
        </pc:sldMkLst>
      </pc:sldChg>
      <pc:sldChg chg="modSp add mod">
        <pc:chgData name="TAN Mei Yi [Harrisdale Senior High School]" userId="f9f029c9-d743-4d60-9f2c-e74bdec1ab07" providerId="ADAL" clId="{0EF038EF-0409-4D66-9DD3-7C41C3255176}" dt="2023-03-16T00:18:07.974" v="302" actId="207"/>
        <pc:sldMkLst>
          <pc:docMk/>
          <pc:sldMk cId="2213608671" sldId="261"/>
        </pc:sldMkLst>
        <pc:spChg chg="mod">
          <ac:chgData name="TAN Mei Yi [Harrisdale Senior High School]" userId="f9f029c9-d743-4d60-9f2c-e74bdec1ab07" providerId="ADAL" clId="{0EF038EF-0409-4D66-9DD3-7C41C3255176}" dt="2023-03-16T00:18:07.974" v="302" actId="207"/>
          <ac:spMkLst>
            <pc:docMk/>
            <pc:sldMk cId="2213608671" sldId="261"/>
            <ac:spMk id="3" creationId="{00000000-0000-0000-0000-000000000000}"/>
          </ac:spMkLst>
        </pc:spChg>
        <pc:spChg chg="mod">
          <ac:chgData name="TAN Mei Yi [Harrisdale Senior High School]" userId="f9f029c9-d743-4d60-9f2c-e74bdec1ab07" providerId="ADAL" clId="{0EF038EF-0409-4D66-9DD3-7C41C3255176}" dt="2023-03-16T00:12:05.513" v="293" actId="208"/>
          <ac:spMkLst>
            <pc:docMk/>
            <pc:sldMk cId="2213608671" sldId="261"/>
            <ac:spMk id="5" creationId="{3AD273D6-B952-4135-8C93-250BE3F3BB5D}"/>
          </ac:spMkLst>
        </pc:spChg>
      </pc:sldChg>
      <pc:sldChg chg="modSp add mod modAnim">
        <pc:chgData name="TAN Mei Yi [Harrisdale Senior High School]" userId="f9f029c9-d743-4d60-9f2c-e74bdec1ab07" providerId="ADAL" clId="{0EF038EF-0409-4D66-9DD3-7C41C3255176}" dt="2023-03-16T00:20:43.044" v="304"/>
        <pc:sldMkLst>
          <pc:docMk/>
          <pc:sldMk cId="4120631932" sldId="262"/>
        </pc:sldMkLst>
        <pc:spChg chg="mod">
          <ac:chgData name="TAN Mei Yi [Harrisdale Senior High School]" userId="f9f029c9-d743-4d60-9f2c-e74bdec1ab07" providerId="ADAL" clId="{0EF038EF-0409-4D66-9DD3-7C41C3255176}" dt="2023-03-16T00:11:48.823" v="291" actId="208"/>
          <ac:spMkLst>
            <pc:docMk/>
            <pc:sldMk cId="4120631932" sldId="262"/>
            <ac:spMk id="4" creationId="{74453E18-8BBE-4648-AF5D-BDD08FC03B18}"/>
          </ac:spMkLst>
        </pc:spChg>
      </pc:sldChg>
      <pc:sldChg chg="addSp delSp modSp add mod delAnim modAnim">
        <pc:chgData name="TAN Mei Yi [Harrisdale Senior High School]" userId="f9f029c9-d743-4d60-9f2c-e74bdec1ab07" providerId="ADAL" clId="{0EF038EF-0409-4D66-9DD3-7C41C3255176}" dt="2023-03-16T01:57:41.470" v="790"/>
        <pc:sldMkLst>
          <pc:docMk/>
          <pc:sldMk cId="2310438841" sldId="263"/>
        </pc:sldMkLst>
        <pc:spChg chg="add mod">
          <ac:chgData name="TAN Mei Yi [Harrisdale Senior High School]" userId="f9f029c9-d743-4d60-9f2c-e74bdec1ab07" providerId="ADAL" clId="{0EF038EF-0409-4D66-9DD3-7C41C3255176}" dt="2023-03-16T00:11:21.543" v="289"/>
          <ac:spMkLst>
            <pc:docMk/>
            <pc:sldMk cId="2310438841" sldId="263"/>
            <ac:spMk id="2" creationId="{D810B9BC-0304-A64C-047E-87AD13240AF0}"/>
          </ac:spMkLst>
        </pc:spChg>
        <pc:spChg chg="add mod">
          <ac:chgData name="TAN Mei Yi [Harrisdale Senior High School]" userId="f9f029c9-d743-4d60-9f2c-e74bdec1ab07" providerId="ADAL" clId="{0EF038EF-0409-4D66-9DD3-7C41C3255176}" dt="2023-03-16T00:32:28.081" v="465" actId="1076"/>
          <ac:spMkLst>
            <pc:docMk/>
            <pc:sldMk cId="2310438841" sldId="263"/>
            <ac:spMk id="3" creationId="{D14F3CE4-E5D4-7534-624D-9A508E8B27F6}"/>
          </ac:spMkLst>
        </pc:spChg>
        <pc:spChg chg="del">
          <ac:chgData name="TAN Mei Yi [Harrisdale Senior High School]" userId="f9f029c9-d743-4d60-9f2c-e74bdec1ab07" providerId="ADAL" clId="{0EF038EF-0409-4D66-9DD3-7C41C3255176}" dt="2023-03-16T00:11:20.647" v="288" actId="478"/>
          <ac:spMkLst>
            <pc:docMk/>
            <pc:sldMk cId="2310438841" sldId="263"/>
            <ac:spMk id="4" creationId="{D38FC9CE-25E9-4A35-B1FE-D3EF895F0A64}"/>
          </ac:spMkLst>
        </pc:spChg>
        <pc:spChg chg="mod">
          <ac:chgData name="TAN Mei Yi [Harrisdale Senior High School]" userId="f9f029c9-d743-4d60-9f2c-e74bdec1ab07" providerId="ADAL" clId="{0EF038EF-0409-4D66-9DD3-7C41C3255176}" dt="2023-03-16T01:53:32.685" v="646" actId="20577"/>
          <ac:spMkLst>
            <pc:docMk/>
            <pc:sldMk cId="2310438841" sldId="263"/>
            <ac:spMk id="5" creationId="{DCB94D9A-E022-46A9-8999-49F3AAD52BE3}"/>
          </ac:spMkLst>
        </pc:spChg>
        <pc:spChg chg="add mod">
          <ac:chgData name="TAN Mei Yi [Harrisdale Senior High School]" userId="f9f029c9-d743-4d60-9f2c-e74bdec1ab07" providerId="ADAL" clId="{0EF038EF-0409-4D66-9DD3-7C41C3255176}" dt="2023-03-16T00:32:33.094" v="466" actId="1076"/>
          <ac:spMkLst>
            <pc:docMk/>
            <pc:sldMk cId="2310438841" sldId="263"/>
            <ac:spMk id="58" creationId="{42A34E8C-194F-F720-8401-D84AB1C6FAD2}"/>
          </ac:spMkLst>
        </pc:spChg>
        <pc:spChg chg="add mod">
          <ac:chgData name="TAN Mei Yi [Harrisdale Senior High School]" userId="f9f029c9-d743-4d60-9f2c-e74bdec1ab07" providerId="ADAL" clId="{0EF038EF-0409-4D66-9DD3-7C41C3255176}" dt="2023-03-16T00:32:38.170" v="467" actId="1076"/>
          <ac:spMkLst>
            <pc:docMk/>
            <pc:sldMk cId="2310438841" sldId="263"/>
            <ac:spMk id="59" creationId="{A6BC3CBF-657B-270F-D1EF-D96153FBBDB2}"/>
          </ac:spMkLst>
        </pc:spChg>
        <pc:spChg chg="add mod">
          <ac:chgData name="TAN Mei Yi [Harrisdale Senior High School]" userId="f9f029c9-d743-4d60-9f2c-e74bdec1ab07" providerId="ADAL" clId="{0EF038EF-0409-4D66-9DD3-7C41C3255176}" dt="2023-03-16T00:32:38.170" v="467" actId="1076"/>
          <ac:spMkLst>
            <pc:docMk/>
            <pc:sldMk cId="2310438841" sldId="263"/>
            <ac:spMk id="60" creationId="{1431BBDE-A88B-3941-A003-29E88D904F6C}"/>
          </ac:spMkLst>
        </pc:spChg>
        <pc:spChg chg="add mod">
          <ac:chgData name="TAN Mei Yi [Harrisdale Senior High School]" userId="f9f029c9-d743-4d60-9f2c-e74bdec1ab07" providerId="ADAL" clId="{0EF038EF-0409-4D66-9DD3-7C41C3255176}" dt="2023-03-16T00:31:37.595" v="431" actId="1076"/>
          <ac:spMkLst>
            <pc:docMk/>
            <pc:sldMk cId="2310438841" sldId="263"/>
            <ac:spMk id="61" creationId="{1BC82CC6-B477-66BA-959D-273F761580A0}"/>
          </ac:spMkLst>
        </pc:spChg>
        <pc:spChg chg="add mod">
          <ac:chgData name="TAN Mei Yi [Harrisdale Senior High School]" userId="f9f029c9-d743-4d60-9f2c-e74bdec1ab07" providerId="ADAL" clId="{0EF038EF-0409-4D66-9DD3-7C41C3255176}" dt="2023-03-16T01:50:17.471" v="479" actId="1076"/>
          <ac:spMkLst>
            <pc:docMk/>
            <pc:sldMk cId="2310438841" sldId="263"/>
            <ac:spMk id="63" creationId="{6B91A253-607C-6CA5-B8FB-F3A8EAF7AA97}"/>
          </ac:spMkLst>
        </pc:spChg>
        <pc:spChg chg="add mod">
          <ac:chgData name="TAN Mei Yi [Harrisdale Senior High School]" userId="f9f029c9-d743-4d60-9f2c-e74bdec1ab07" providerId="ADAL" clId="{0EF038EF-0409-4D66-9DD3-7C41C3255176}" dt="2023-03-16T01:50:43.570" v="511" actId="20577"/>
          <ac:spMkLst>
            <pc:docMk/>
            <pc:sldMk cId="2310438841" sldId="263"/>
            <ac:spMk id="64" creationId="{29D6AAF8-E914-57CD-0BB4-5F726BCF2652}"/>
          </ac:spMkLst>
        </pc:spChg>
        <pc:spChg chg="add mod">
          <ac:chgData name="TAN Mei Yi [Harrisdale Senior High School]" userId="f9f029c9-d743-4d60-9f2c-e74bdec1ab07" providerId="ADAL" clId="{0EF038EF-0409-4D66-9DD3-7C41C3255176}" dt="2023-03-16T01:51:03.292" v="519" actId="1076"/>
          <ac:spMkLst>
            <pc:docMk/>
            <pc:sldMk cId="2310438841" sldId="263"/>
            <ac:spMk id="65" creationId="{297F8CDC-7969-6547-E54E-E82551BB9B44}"/>
          </ac:spMkLst>
        </pc:spChg>
        <pc:spChg chg="add mod">
          <ac:chgData name="TAN Mei Yi [Harrisdale Senior High School]" userId="f9f029c9-d743-4d60-9f2c-e74bdec1ab07" providerId="ADAL" clId="{0EF038EF-0409-4D66-9DD3-7C41C3255176}" dt="2023-03-16T01:51:27.194" v="544" actId="1076"/>
          <ac:spMkLst>
            <pc:docMk/>
            <pc:sldMk cId="2310438841" sldId="263"/>
            <ac:spMk id="66" creationId="{4ACBA4BE-0FF3-CF01-BF72-4136996F0835}"/>
          </ac:spMkLst>
        </pc:spChg>
        <pc:spChg chg="add mod">
          <ac:chgData name="TAN Mei Yi [Harrisdale Senior High School]" userId="f9f029c9-d743-4d60-9f2c-e74bdec1ab07" providerId="ADAL" clId="{0EF038EF-0409-4D66-9DD3-7C41C3255176}" dt="2023-03-16T01:51:40.882" v="549" actId="1076"/>
          <ac:spMkLst>
            <pc:docMk/>
            <pc:sldMk cId="2310438841" sldId="263"/>
            <ac:spMk id="67" creationId="{5CF570C7-3608-9A32-306D-B336D2D629C6}"/>
          </ac:spMkLst>
        </pc:spChg>
        <pc:spChg chg="add del mod">
          <ac:chgData name="TAN Mei Yi [Harrisdale Senior High School]" userId="f9f029c9-d743-4d60-9f2c-e74bdec1ab07" providerId="ADAL" clId="{0EF038EF-0409-4D66-9DD3-7C41C3255176}" dt="2023-03-16T01:51:51.577" v="553"/>
          <ac:spMkLst>
            <pc:docMk/>
            <pc:sldMk cId="2310438841" sldId="263"/>
            <ac:spMk id="68" creationId="{D882296C-E2DF-20B7-AC18-2BB7D8AE9B59}"/>
          </ac:spMkLst>
        </pc:spChg>
        <pc:spChg chg="add mod">
          <ac:chgData name="TAN Mei Yi [Harrisdale Senior High School]" userId="f9f029c9-d743-4d60-9f2c-e74bdec1ab07" providerId="ADAL" clId="{0EF038EF-0409-4D66-9DD3-7C41C3255176}" dt="2023-03-16T01:52:21.774" v="585" actId="1076"/>
          <ac:spMkLst>
            <pc:docMk/>
            <pc:sldMk cId="2310438841" sldId="263"/>
            <ac:spMk id="69" creationId="{95AB6C8E-CE11-EC54-B650-405297E7BE50}"/>
          </ac:spMkLst>
        </pc:spChg>
        <pc:spChg chg="add mod">
          <ac:chgData name="TAN Mei Yi [Harrisdale Senior High School]" userId="f9f029c9-d743-4d60-9f2c-e74bdec1ab07" providerId="ADAL" clId="{0EF038EF-0409-4D66-9DD3-7C41C3255176}" dt="2023-03-16T01:52:52.842" v="608" actId="1076"/>
          <ac:spMkLst>
            <pc:docMk/>
            <pc:sldMk cId="2310438841" sldId="263"/>
            <ac:spMk id="70" creationId="{C4686A5C-65A5-6717-ACFA-BDBE0188A0E8}"/>
          </ac:spMkLst>
        </pc:spChg>
        <pc:spChg chg="add mod">
          <ac:chgData name="TAN Mei Yi [Harrisdale Senior High School]" userId="f9f029c9-d743-4d60-9f2c-e74bdec1ab07" providerId="ADAL" clId="{0EF038EF-0409-4D66-9DD3-7C41C3255176}" dt="2023-03-16T01:53:05.844" v="622" actId="1076"/>
          <ac:spMkLst>
            <pc:docMk/>
            <pc:sldMk cId="2310438841" sldId="263"/>
            <ac:spMk id="71" creationId="{58EAC585-0769-AEF2-41C6-A598CB06484A}"/>
          </ac:spMkLst>
        </pc:spChg>
        <pc:spChg chg="add mod">
          <ac:chgData name="TAN Mei Yi [Harrisdale Senior High School]" userId="f9f029c9-d743-4d60-9f2c-e74bdec1ab07" providerId="ADAL" clId="{0EF038EF-0409-4D66-9DD3-7C41C3255176}" dt="2023-03-16T01:54:57.410" v="721" actId="20577"/>
          <ac:spMkLst>
            <pc:docMk/>
            <pc:sldMk cId="2310438841" sldId="263"/>
            <ac:spMk id="72" creationId="{F09BE3F8-35C5-0012-8A34-8A2B8E008A78}"/>
          </ac:spMkLst>
        </pc:spChg>
        <pc:spChg chg="add mod">
          <ac:chgData name="TAN Mei Yi [Harrisdale Senior High School]" userId="f9f029c9-d743-4d60-9f2c-e74bdec1ab07" providerId="ADAL" clId="{0EF038EF-0409-4D66-9DD3-7C41C3255176}" dt="2023-03-16T01:55:21.157" v="725" actId="1076"/>
          <ac:spMkLst>
            <pc:docMk/>
            <pc:sldMk cId="2310438841" sldId="263"/>
            <ac:spMk id="73" creationId="{BF25B30E-83ED-8ED7-4FB8-C0DFBFCED54A}"/>
          </ac:spMkLst>
        </pc:spChg>
        <pc:spChg chg="add mod">
          <ac:chgData name="TAN Mei Yi [Harrisdale Senior High School]" userId="f9f029c9-d743-4d60-9f2c-e74bdec1ab07" providerId="ADAL" clId="{0EF038EF-0409-4D66-9DD3-7C41C3255176}" dt="2023-03-16T01:55:17.851" v="724" actId="1076"/>
          <ac:spMkLst>
            <pc:docMk/>
            <pc:sldMk cId="2310438841" sldId="263"/>
            <ac:spMk id="74" creationId="{F15D5A9B-CEFE-0540-8B61-848EAAC2BF68}"/>
          </ac:spMkLst>
        </pc:spChg>
        <pc:spChg chg="add mod">
          <ac:chgData name="TAN Mei Yi [Harrisdale Senior High School]" userId="f9f029c9-d743-4d60-9f2c-e74bdec1ab07" providerId="ADAL" clId="{0EF038EF-0409-4D66-9DD3-7C41C3255176}" dt="2023-03-16T01:56:30.702" v="739" actId="1076"/>
          <ac:spMkLst>
            <pc:docMk/>
            <pc:sldMk cId="2310438841" sldId="263"/>
            <ac:spMk id="77" creationId="{7C5C6C26-B60D-CA76-3198-677C3CE0137A}"/>
          </ac:spMkLst>
        </pc:spChg>
        <pc:spChg chg="add mod">
          <ac:chgData name="TAN Mei Yi [Harrisdale Senior High School]" userId="f9f029c9-d743-4d60-9f2c-e74bdec1ab07" providerId="ADAL" clId="{0EF038EF-0409-4D66-9DD3-7C41C3255176}" dt="2023-03-16T01:57:07.481" v="783" actId="20577"/>
          <ac:spMkLst>
            <pc:docMk/>
            <pc:sldMk cId="2310438841" sldId="263"/>
            <ac:spMk id="81" creationId="{305F162C-1D7B-2940-4F58-2EFA8E9D1F36}"/>
          </ac:spMkLst>
        </pc:spChg>
        <pc:grpChg chg="del mod">
          <ac:chgData name="TAN Mei Yi [Harrisdale Senior High School]" userId="f9f029c9-d743-4d60-9f2c-e74bdec1ab07" providerId="ADAL" clId="{0EF038EF-0409-4D66-9DD3-7C41C3255176}" dt="2023-03-16T00:30:16.385" v="356"/>
          <ac:grpSpMkLst>
            <pc:docMk/>
            <pc:sldMk cId="2310438841" sldId="263"/>
            <ac:grpSpMk id="9" creationId="{0C67998D-0EDB-4B01-B435-CD929422F6E9}"/>
          </ac:grpSpMkLst>
        </pc:grpChg>
        <pc:grpChg chg="del mod">
          <ac:chgData name="TAN Mei Yi [Harrisdale Senior High School]" userId="f9f029c9-d743-4d60-9f2c-e74bdec1ab07" providerId="ADAL" clId="{0EF038EF-0409-4D66-9DD3-7C41C3255176}" dt="2023-03-16T00:30:16.385" v="357"/>
          <ac:grpSpMkLst>
            <pc:docMk/>
            <pc:sldMk cId="2310438841" sldId="263"/>
            <ac:grpSpMk id="16" creationId="{20C4DDD9-79B2-4480-BD69-5387E35EB323}"/>
          </ac:grpSpMkLst>
        </pc:grpChg>
        <pc:grpChg chg="del mod">
          <ac:chgData name="TAN Mei Yi [Harrisdale Senior High School]" userId="f9f029c9-d743-4d60-9f2c-e74bdec1ab07" providerId="ADAL" clId="{0EF038EF-0409-4D66-9DD3-7C41C3255176}" dt="2023-03-16T00:30:16.383" v="354"/>
          <ac:grpSpMkLst>
            <pc:docMk/>
            <pc:sldMk cId="2310438841" sldId="263"/>
            <ac:grpSpMk id="20" creationId="{4890C073-B67F-418D-A156-D0C68616FA50}"/>
          </ac:grpSpMkLst>
        </pc:grpChg>
        <pc:grpChg chg="del mod">
          <ac:chgData name="TAN Mei Yi [Harrisdale Senior High School]" userId="f9f029c9-d743-4d60-9f2c-e74bdec1ab07" providerId="ADAL" clId="{0EF038EF-0409-4D66-9DD3-7C41C3255176}" dt="2023-03-16T00:30:16.386" v="362"/>
          <ac:grpSpMkLst>
            <pc:docMk/>
            <pc:sldMk cId="2310438841" sldId="263"/>
            <ac:grpSpMk id="35" creationId="{CD53B4C7-0225-4D24-A1B2-91B6FA64036F}"/>
          </ac:grpSpMkLst>
        </pc:grpChg>
        <pc:grpChg chg="del mod">
          <ac:chgData name="TAN Mei Yi [Harrisdale Senior High School]" userId="f9f029c9-d743-4d60-9f2c-e74bdec1ab07" providerId="ADAL" clId="{0EF038EF-0409-4D66-9DD3-7C41C3255176}" dt="2023-03-16T00:30:16.383" v="353"/>
          <ac:grpSpMkLst>
            <pc:docMk/>
            <pc:sldMk cId="2310438841" sldId="263"/>
            <ac:grpSpMk id="36" creationId="{CBA2EBB2-C09D-4687-B6D1-078E9D96FB9A}"/>
          </ac:grpSpMkLst>
        </pc:grpChg>
        <pc:grpChg chg="del mod">
          <ac:chgData name="TAN Mei Yi [Harrisdale Senior High School]" userId="f9f029c9-d743-4d60-9f2c-e74bdec1ab07" providerId="ADAL" clId="{0EF038EF-0409-4D66-9DD3-7C41C3255176}" dt="2023-03-16T00:31:16" v="419"/>
          <ac:grpSpMkLst>
            <pc:docMk/>
            <pc:sldMk cId="2310438841" sldId="263"/>
            <ac:grpSpMk id="39" creationId="{AF37144C-1419-47F8-93C1-1A5F1E782145}"/>
          </ac:grpSpMkLst>
        </pc:grpChg>
        <pc:grpChg chg="del mod">
          <ac:chgData name="TAN Mei Yi [Harrisdale Senior High School]" userId="f9f029c9-d743-4d60-9f2c-e74bdec1ab07" providerId="ADAL" clId="{0EF038EF-0409-4D66-9DD3-7C41C3255176}" dt="2023-03-16T00:31:15.999" v="418"/>
          <ac:grpSpMkLst>
            <pc:docMk/>
            <pc:sldMk cId="2310438841" sldId="263"/>
            <ac:grpSpMk id="46" creationId="{0B45DA74-2145-4E97-BC76-16544E6AF9DF}"/>
          </ac:grpSpMkLst>
        </pc:grpChg>
        <pc:grpChg chg="del mod">
          <ac:chgData name="TAN Mei Yi [Harrisdale Senior High School]" userId="f9f029c9-d743-4d60-9f2c-e74bdec1ab07" providerId="ADAL" clId="{0EF038EF-0409-4D66-9DD3-7C41C3255176}" dt="2023-03-16T00:31:15.999" v="416"/>
          <ac:grpSpMkLst>
            <pc:docMk/>
            <pc:sldMk cId="2310438841" sldId="263"/>
            <ac:grpSpMk id="56" creationId="{CDF99171-F1B9-4E1A-A97D-9C08120CE4CC}"/>
          </ac:grpSpMkLst>
        </pc:grpChg>
        <pc:grpChg chg="del mod">
          <ac:chgData name="TAN Mei Yi [Harrisdale Senior High School]" userId="f9f029c9-d743-4d60-9f2c-e74bdec1ab07" providerId="ADAL" clId="{0EF038EF-0409-4D66-9DD3-7C41C3255176}" dt="2023-03-16T00:31:16.002" v="424"/>
          <ac:grpSpMkLst>
            <pc:docMk/>
            <pc:sldMk cId="2310438841" sldId="263"/>
            <ac:grpSpMk id="57" creationId="{4E1AC641-5B4E-4B99-B2D9-3B6EA5C55BCC}"/>
          </ac:grpSpMkLst>
        </pc:grpChg>
        <pc:grpChg chg="add del mod">
          <ac:chgData name="TAN Mei Yi [Harrisdale Senior High School]" userId="f9f029c9-d743-4d60-9f2c-e74bdec1ab07" providerId="ADAL" clId="{0EF038EF-0409-4D66-9DD3-7C41C3255176}" dt="2023-03-16T01:53:26.357" v="641" actId="478"/>
          <ac:grpSpMkLst>
            <pc:docMk/>
            <pc:sldMk cId="2310438841" sldId="263"/>
            <ac:grpSpMk id="62" creationId="{3358DFE2-EBFC-91DF-8E64-7F53C1DD11BF}"/>
          </ac:grpSpMkLst>
        </pc:grpChg>
        <pc:grpChg chg="add mod">
          <ac:chgData name="TAN Mei Yi [Harrisdale Senior High School]" userId="f9f029c9-d743-4d60-9f2c-e74bdec1ab07" providerId="ADAL" clId="{0EF038EF-0409-4D66-9DD3-7C41C3255176}" dt="2023-03-16T01:55:23.460" v="726" actId="1076"/>
          <ac:grpSpMkLst>
            <pc:docMk/>
            <pc:sldMk cId="2310438841" sldId="263"/>
            <ac:grpSpMk id="75" creationId="{0D8F9FF0-0433-1FEF-265C-26E1386E6EED}"/>
          </ac:grpSpMkLst>
        </pc:grpChg>
        <pc:grpChg chg="add mod">
          <ac:chgData name="TAN Mei Yi [Harrisdale Senior High School]" userId="f9f029c9-d743-4d60-9f2c-e74bdec1ab07" providerId="ADAL" clId="{0EF038EF-0409-4D66-9DD3-7C41C3255176}" dt="2023-03-16T01:55:14.453" v="723" actId="1076"/>
          <ac:grpSpMkLst>
            <pc:docMk/>
            <pc:sldMk cId="2310438841" sldId="263"/>
            <ac:grpSpMk id="76" creationId="{E9EC05A5-E799-E2A8-70BB-76BB4AD1F650}"/>
          </ac:grpSpMkLst>
        </pc:grpChg>
        <pc:grpChg chg="del">
          <ac:chgData name="TAN Mei Yi [Harrisdale Senior High School]" userId="f9f029c9-d743-4d60-9f2c-e74bdec1ab07" providerId="ADAL" clId="{0EF038EF-0409-4D66-9DD3-7C41C3255176}" dt="2023-03-16T00:32:15.836" v="459" actId="478"/>
          <ac:grpSpMkLst>
            <pc:docMk/>
            <pc:sldMk cId="2310438841" sldId="263"/>
            <ac:grpSpMk id="87" creationId="{5E5C0092-681E-4823-A04A-7CCC3CD0A686}"/>
          </ac:grpSpMkLst>
        </pc:grpChg>
        <pc:grpChg chg="del">
          <ac:chgData name="TAN Mei Yi [Harrisdale Senior High School]" userId="f9f029c9-d743-4d60-9f2c-e74bdec1ab07" providerId="ADAL" clId="{0EF038EF-0409-4D66-9DD3-7C41C3255176}" dt="2023-03-16T00:32:50.255" v="469" actId="478"/>
          <ac:grpSpMkLst>
            <pc:docMk/>
            <pc:sldMk cId="2310438841" sldId="263"/>
            <ac:grpSpMk id="97" creationId="{891CE5FF-09D1-4BF2-8987-D2AA37FA370D}"/>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03" creationId="{6EFF5451-5161-48CC-8D47-4BCE4A7F7B39}"/>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0" creationId="{8276ECFF-D006-48D2-BD89-8D37F769168C}"/>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2" creationId="{15F859FC-1BB5-4F04-A514-0E604C88E4F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0" creationId="{74622F4D-A488-4B92-A022-444C3F85273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2" creationId="{3F83638E-9B5F-491B-85EB-53507AD82DEA}"/>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5" creationId="{9C2F5296-5EDC-433B-A280-096634BD5803}"/>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1" creationId="{1E382499-F32B-4CC1-B740-5B280C07A281}"/>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2" creationId="{3EE4844A-4F2A-422D-A0E0-6D3D78905697}"/>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9" creationId="{E2BA2FC7-BCCC-4BFF-814C-08DF0EA6AA98}"/>
          </ac:grpSpMkLst>
        </pc:grpChg>
        <pc:grpChg chg="del">
          <ac:chgData name="TAN Mei Yi [Harrisdale Senior High School]" userId="f9f029c9-d743-4d60-9f2c-e74bdec1ab07" providerId="ADAL" clId="{0EF038EF-0409-4D66-9DD3-7C41C3255176}" dt="2023-03-16T00:32:48.068" v="468" actId="478"/>
          <ac:grpSpMkLst>
            <pc:docMk/>
            <pc:sldMk cId="2310438841" sldId="263"/>
            <ac:grpSpMk id="187" creationId="{FDBB414F-8653-4365-B7F2-8CEB010F41F6}"/>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198" creationId="{9E8682F2-CF5C-432F-AB6B-28566DA5EE99}"/>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07" creationId="{49F06D6D-6345-47A4-856F-A4166E80417F}"/>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15" creationId="{EFDFCD63-9E2A-4B9E-999F-F34ECF4012AA}"/>
          </ac:grpSpMkLst>
        </pc:grpChg>
        <pc:grpChg chg="del">
          <ac:chgData name="TAN Mei Yi [Harrisdale Senior High School]" userId="f9f029c9-d743-4d60-9f2c-e74bdec1ab07" providerId="ADAL" clId="{0EF038EF-0409-4D66-9DD3-7C41C3255176}" dt="2023-03-16T01:54:06.353" v="708" actId="478"/>
          <ac:grpSpMkLst>
            <pc:docMk/>
            <pc:sldMk cId="2310438841" sldId="263"/>
            <ac:grpSpMk id="229" creationId="{266DFF04-D659-4434-9F54-BE05E3107B35}"/>
          </ac:grpSpMkLst>
        </pc:grpChg>
        <pc:grpChg chg="del">
          <ac:chgData name="TAN Mei Yi [Harrisdale Senior High School]" userId="f9f029c9-d743-4d60-9f2c-e74bdec1ab07" providerId="ADAL" clId="{0EF038EF-0409-4D66-9DD3-7C41C3255176}" dt="2023-03-16T01:55:28.004" v="728" actId="478"/>
          <ac:grpSpMkLst>
            <pc:docMk/>
            <pc:sldMk cId="2310438841" sldId="263"/>
            <ac:grpSpMk id="247" creationId="{FBA11295-2AA4-4FFA-886B-7F09ECEE42BF}"/>
          </ac:grpSpMkLst>
        </pc:grpChg>
        <pc:grpChg chg="del">
          <ac:chgData name="TAN Mei Yi [Harrisdale Senior High School]" userId="f9f029c9-d743-4d60-9f2c-e74bdec1ab07" providerId="ADAL" clId="{0EF038EF-0409-4D66-9DD3-7C41C3255176}" dt="2023-03-16T01:54:08.600" v="709" actId="478"/>
          <ac:grpSpMkLst>
            <pc:docMk/>
            <pc:sldMk cId="2310438841" sldId="263"/>
            <ac:grpSpMk id="248" creationId="{38D29E8D-DB13-48D8-A348-262B12699288}"/>
          </ac:grpSpMkLst>
        </pc:grpChg>
        <pc:grpChg chg="del">
          <ac:chgData name="TAN Mei Yi [Harrisdale Senior High School]" userId="f9f029c9-d743-4d60-9f2c-e74bdec1ab07" providerId="ADAL" clId="{0EF038EF-0409-4D66-9DD3-7C41C3255176}" dt="2023-03-16T01:55:26.071" v="727" actId="478"/>
          <ac:grpSpMkLst>
            <pc:docMk/>
            <pc:sldMk cId="2310438841" sldId="263"/>
            <ac:grpSpMk id="249" creationId="{D7878502-0236-41A2-88C3-FC09962A03CF}"/>
          </ac:grpSpMkLst>
        </pc:grpChg>
        <pc:grpChg chg="mod">
          <ac:chgData name="TAN Mei Yi [Harrisdale Senior High School]" userId="f9f029c9-d743-4d60-9f2c-e74bdec1ab07" providerId="ADAL" clId="{0EF038EF-0409-4D66-9DD3-7C41C3255176}" dt="2023-03-16T01:54:12.588" v="710" actId="1076"/>
          <ac:grpSpMkLst>
            <pc:docMk/>
            <pc:sldMk cId="2310438841" sldId="263"/>
            <ac:grpSpMk id="252" creationId="{A44EFB46-C785-45A8-A2EB-B961BD126BDA}"/>
          </ac:grpSpMkLst>
        </pc:grpChg>
        <pc:grpChg chg="del mod">
          <ac:chgData name="TAN Mei Yi [Harrisdale Senior High School]" userId="f9f029c9-d743-4d60-9f2c-e74bdec1ab07" providerId="ADAL" clId="{0EF038EF-0409-4D66-9DD3-7C41C3255176}" dt="2023-03-16T01:54:25.130" v="712" actId="165"/>
          <ac:grpSpMkLst>
            <pc:docMk/>
            <pc:sldMk cId="2310438841" sldId="263"/>
            <ac:grpSpMk id="292" creationId="{71C405A8-BEF4-4FB1-A215-7DF145C7BB93}"/>
          </ac:grpSpMkLst>
        </pc:grpChg>
        <pc:grpChg chg="del">
          <ac:chgData name="TAN Mei Yi [Harrisdale Senior High School]" userId="f9f029c9-d743-4d60-9f2c-e74bdec1ab07" providerId="ADAL" clId="{0EF038EF-0409-4D66-9DD3-7C41C3255176}" dt="2023-03-16T01:57:01.160" v="780" actId="478"/>
          <ac:grpSpMkLst>
            <pc:docMk/>
            <pc:sldMk cId="2310438841" sldId="263"/>
            <ac:grpSpMk id="301" creationId="{4E9D8734-0AE4-49A1-A4A2-736DC6979BC5}"/>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14" creationId="{2C3A337A-C130-4431-83BF-C3D6FDFC3B87}"/>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29" creationId="{B7FD6614-F683-41E9-9547-C5E95B059BA8}"/>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36" creationId="{08CBE0B4-4CF4-41AC-BB48-7D4F0711BA16}"/>
          </ac:grpSpMkLst>
        </pc:grpChg>
        <pc:inkChg chg="del mod">
          <ac:chgData name="TAN Mei Yi [Harrisdale Senior High School]" userId="f9f029c9-d743-4d60-9f2c-e74bdec1ab07" providerId="ADAL" clId="{0EF038EF-0409-4D66-9DD3-7C41C3255176}" dt="2023-03-16T00:30:16.386" v="359"/>
          <ac:inkMkLst>
            <pc:docMk/>
            <pc:sldMk cId="2310438841" sldId="263"/>
            <ac:inkMk id="6" creationId="{2661500B-8D84-4DEB-A6CA-68EC64A57F56}"/>
          </ac:inkMkLst>
        </pc:inkChg>
        <pc:inkChg chg="del mod">
          <ac:chgData name="TAN Mei Yi [Harrisdale Senior High School]" userId="f9f029c9-d743-4d60-9f2c-e74bdec1ab07" providerId="ADAL" clId="{0EF038EF-0409-4D66-9DD3-7C41C3255176}" dt="2023-03-16T00:30:16.385" v="356"/>
          <ac:inkMkLst>
            <pc:docMk/>
            <pc:sldMk cId="2310438841" sldId="263"/>
            <ac:inkMk id="7" creationId="{71D838EF-AD74-4146-83BC-C0F585B49A53}"/>
          </ac:inkMkLst>
        </pc:inkChg>
        <pc:inkChg chg="del">
          <ac:chgData name="TAN Mei Yi [Harrisdale Senior High School]" userId="f9f029c9-d743-4d60-9f2c-e74bdec1ab07" providerId="ADAL" clId="{0EF038EF-0409-4D66-9DD3-7C41C3255176}" dt="2023-03-16T00:30:16.381" v="346"/>
          <ac:inkMkLst>
            <pc:docMk/>
            <pc:sldMk cId="2310438841" sldId="263"/>
            <ac:inkMk id="8" creationId="{7142B136-D100-4CE7-A258-F56EE7A55CF7}"/>
          </ac:inkMkLst>
        </pc:inkChg>
        <pc:inkChg chg="del mod">
          <ac:chgData name="TAN Mei Yi [Harrisdale Senior High School]" userId="f9f029c9-d743-4d60-9f2c-e74bdec1ab07" providerId="ADAL" clId="{0EF038EF-0409-4D66-9DD3-7C41C3255176}" dt="2023-03-16T00:30:16.382" v="352"/>
          <ac:inkMkLst>
            <pc:docMk/>
            <pc:sldMk cId="2310438841" sldId="263"/>
            <ac:inkMk id="10" creationId="{69E601F8-C6BB-4B61-8AC2-977C838B0AFA}"/>
          </ac:inkMkLst>
        </pc:inkChg>
        <pc:inkChg chg="del mod">
          <ac:chgData name="TAN Mei Yi [Harrisdale Senior High School]" userId="f9f029c9-d743-4d60-9f2c-e74bdec1ab07" providerId="ADAL" clId="{0EF038EF-0409-4D66-9DD3-7C41C3255176}" dt="2023-03-16T00:30:16.385" v="357"/>
          <ac:inkMkLst>
            <pc:docMk/>
            <pc:sldMk cId="2310438841" sldId="263"/>
            <ac:inkMk id="11" creationId="{60D35552-3DBE-4416-A28E-573561D5CEFC}"/>
          </ac:inkMkLst>
        </pc:inkChg>
        <pc:inkChg chg="del">
          <ac:chgData name="TAN Mei Yi [Harrisdale Senior High School]" userId="f9f029c9-d743-4d60-9f2c-e74bdec1ab07" providerId="ADAL" clId="{0EF038EF-0409-4D66-9DD3-7C41C3255176}" dt="2023-03-16T00:30:16.376" v="339"/>
          <ac:inkMkLst>
            <pc:docMk/>
            <pc:sldMk cId="2310438841" sldId="263"/>
            <ac:inkMk id="12" creationId="{D0D868F0-2CBE-44AC-9C07-E34BA5E74B43}"/>
          </ac:inkMkLst>
        </pc:inkChg>
        <pc:inkChg chg="del mod">
          <ac:chgData name="TAN Mei Yi [Harrisdale Senior High School]" userId="f9f029c9-d743-4d60-9f2c-e74bdec1ab07" providerId="ADAL" clId="{0EF038EF-0409-4D66-9DD3-7C41C3255176}" dt="2023-03-16T00:30:16.386" v="360"/>
          <ac:inkMkLst>
            <pc:docMk/>
            <pc:sldMk cId="2310438841" sldId="263"/>
            <ac:inkMk id="13" creationId="{EA98B9AA-BCC2-4860-9052-8C0CE49BC7E7}"/>
          </ac:inkMkLst>
        </pc:inkChg>
        <pc:inkChg chg="del mod">
          <ac:chgData name="TAN Mei Yi [Harrisdale Senior High School]" userId="f9f029c9-d743-4d60-9f2c-e74bdec1ab07" providerId="ADAL" clId="{0EF038EF-0409-4D66-9DD3-7C41C3255176}" dt="2023-03-16T00:30:16.381" v="347"/>
          <ac:inkMkLst>
            <pc:docMk/>
            <pc:sldMk cId="2310438841" sldId="263"/>
            <ac:inkMk id="14" creationId="{8E15C1D1-13C6-4709-83F8-104350AF5F3C}"/>
          </ac:inkMkLst>
        </pc:inkChg>
        <pc:inkChg chg="del mod">
          <ac:chgData name="TAN Mei Yi [Harrisdale Senior High School]" userId="f9f029c9-d743-4d60-9f2c-e74bdec1ab07" providerId="ADAL" clId="{0EF038EF-0409-4D66-9DD3-7C41C3255176}" dt="2023-03-16T00:30:16.381" v="349"/>
          <ac:inkMkLst>
            <pc:docMk/>
            <pc:sldMk cId="2310438841" sldId="263"/>
            <ac:inkMk id="15" creationId="{4BA49E8D-63B4-4012-958E-A5880EA1875A}"/>
          </ac:inkMkLst>
        </pc:inkChg>
        <pc:inkChg chg="del">
          <ac:chgData name="TAN Mei Yi [Harrisdale Senior High School]" userId="f9f029c9-d743-4d60-9f2c-e74bdec1ab07" providerId="ADAL" clId="{0EF038EF-0409-4D66-9DD3-7C41C3255176}" dt="2023-03-16T00:30:16.381" v="345"/>
          <ac:inkMkLst>
            <pc:docMk/>
            <pc:sldMk cId="2310438841" sldId="263"/>
            <ac:inkMk id="17" creationId="{65B6CDCE-B7C2-42F9-8072-2555CBC99A8D}"/>
          </ac:inkMkLst>
        </pc:inkChg>
        <pc:inkChg chg="del mod">
          <ac:chgData name="TAN Mei Yi [Harrisdale Senior High School]" userId="f9f029c9-d743-4d60-9f2c-e74bdec1ab07" providerId="ADAL" clId="{0EF038EF-0409-4D66-9DD3-7C41C3255176}" dt="2023-03-16T00:30:16.387" v="363"/>
          <ac:inkMkLst>
            <pc:docMk/>
            <pc:sldMk cId="2310438841" sldId="263"/>
            <ac:inkMk id="18" creationId="{14025024-F685-4855-A175-16561F03FADC}"/>
          </ac:inkMkLst>
        </pc:inkChg>
        <pc:inkChg chg="del mod">
          <ac:chgData name="TAN Mei Yi [Harrisdale Senior High School]" userId="f9f029c9-d743-4d60-9f2c-e74bdec1ab07" providerId="ADAL" clId="{0EF038EF-0409-4D66-9DD3-7C41C3255176}" dt="2023-03-16T00:30:16.383" v="354"/>
          <ac:inkMkLst>
            <pc:docMk/>
            <pc:sldMk cId="2310438841" sldId="263"/>
            <ac:inkMk id="19" creationId="{1A9EC89D-8EED-4D04-8EE5-143DC20A3A11}"/>
          </ac:inkMkLst>
        </pc:inkChg>
        <pc:inkChg chg="del">
          <ac:chgData name="TAN Mei Yi [Harrisdale Senior High School]" userId="f9f029c9-d743-4d60-9f2c-e74bdec1ab07" providerId="ADAL" clId="{0EF038EF-0409-4D66-9DD3-7C41C3255176}" dt="2023-03-16T00:30:16.380" v="344"/>
          <ac:inkMkLst>
            <pc:docMk/>
            <pc:sldMk cId="2310438841" sldId="263"/>
            <ac:inkMk id="21" creationId="{D70BAE92-9C40-44B4-BEB5-BB16FF51653C}"/>
          </ac:inkMkLst>
        </pc:inkChg>
        <pc:inkChg chg="del mod">
          <ac:chgData name="TAN Mei Yi [Harrisdale Senior High School]" userId="f9f029c9-d743-4d60-9f2c-e74bdec1ab07" providerId="ADAL" clId="{0EF038EF-0409-4D66-9DD3-7C41C3255176}" dt="2023-03-16T00:30:16.383" v="353"/>
          <ac:inkMkLst>
            <pc:docMk/>
            <pc:sldMk cId="2310438841" sldId="263"/>
            <ac:inkMk id="22" creationId="{407BE357-47BD-4C0F-93DD-98CF8F354C7E}"/>
          </ac:inkMkLst>
        </pc:inkChg>
        <pc:inkChg chg="del mod">
          <ac:chgData name="TAN Mei Yi [Harrisdale Senior High School]" userId="f9f029c9-d743-4d60-9f2c-e74bdec1ab07" providerId="ADAL" clId="{0EF038EF-0409-4D66-9DD3-7C41C3255176}" dt="2023-03-16T00:30:16.382" v="350"/>
          <ac:inkMkLst>
            <pc:docMk/>
            <pc:sldMk cId="2310438841" sldId="263"/>
            <ac:inkMk id="23" creationId="{79110A9F-A934-4988-A82C-65D02A0DCE92}"/>
          </ac:inkMkLst>
        </pc:inkChg>
        <pc:inkChg chg="del mod">
          <ac:chgData name="TAN Mei Yi [Harrisdale Senior High School]" userId="f9f029c9-d743-4d60-9f2c-e74bdec1ab07" providerId="ADAL" clId="{0EF038EF-0409-4D66-9DD3-7C41C3255176}" dt="2023-03-16T00:30:16.386" v="358"/>
          <ac:inkMkLst>
            <pc:docMk/>
            <pc:sldMk cId="2310438841" sldId="263"/>
            <ac:inkMk id="24" creationId="{7306BFE2-8973-4A6D-9523-976349143D50}"/>
          </ac:inkMkLst>
        </pc:inkChg>
        <pc:inkChg chg="del">
          <ac:chgData name="TAN Mei Yi [Harrisdale Senior High School]" userId="f9f029c9-d743-4d60-9f2c-e74bdec1ab07" providerId="ADAL" clId="{0EF038EF-0409-4D66-9DD3-7C41C3255176}" dt="2023-03-16T00:30:16.381" v="348"/>
          <ac:inkMkLst>
            <pc:docMk/>
            <pc:sldMk cId="2310438841" sldId="263"/>
            <ac:inkMk id="25" creationId="{A77EA6EE-6352-47FB-BD91-8CDDC0CB529B}"/>
          </ac:inkMkLst>
        </pc:inkChg>
        <pc:inkChg chg="del">
          <ac:chgData name="TAN Mei Yi [Harrisdale Senior High School]" userId="f9f029c9-d743-4d60-9f2c-e74bdec1ab07" providerId="ADAL" clId="{0EF038EF-0409-4D66-9DD3-7C41C3255176}" dt="2023-03-16T00:30:16.380" v="343"/>
          <ac:inkMkLst>
            <pc:docMk/>
            <pc:sldMk cId="2310438841" sldId="263"/>
            <ac:inkMk id="26" creationId="{C50E0759-7270-46D1-9306-38C298A7CC82}"/>
          </ac:inkMkLst>
        </pc:inkChg>
        <pc:inkChg chg="del">
          <ac:chgData name="TAN Mei Yi [Harrisdale Senior High School]" userId="f9f029c9-d743-4d60-9f2c-e74bdec1ab07" providerId="ADAL" clId="{0EF038EF-0409-4D66-9DD3-7C41C3255176}" dt="2023-03-16T00:30:16.377" v="340"/>
          <ac:inkMkLst>
            <pc:docMk/>
            <pc:sldMk cId="2310438841" sldId="263"/>
            <ac:inkMk id="27" creationId="{EE4DB570-D390-40D9-B8A9-C76D92820614}"/>
          </ac:inkMkLst>
        </pc:inkChg>
        <pc:inkChg chg="del mod">
          <ac:chgData name="TAN Mei Yi [Harrisdale Senior High School]" userId="f9f029c9-d743-4d60-9f2c-e74bdec1ab07" providerId="ADAL" clId="{0EF038EF-0409-4D66-9DD3-7C41C3255176}" dt="2023-03-16T00:30:16.386" v="362"/>
          <ac:inkMkLst>
            <pc:docMk/>
            <pc:sldMk cId="2310438841" sldId="263"/>
            <ac:inkMk id="28" creationId="{6A8DCC58-9990-4E43-BE8C-652535771045}"/>
          </ac:inkMkLst>
        </pc:inkChg>
        <pc:inkChg chg="del mod">
          <ac:chgData name="TAN Mei Yi [Harrisdale Senior High School]" userId="f9f029c9-d743-4d60-9f2c-e74bdec1ab07" providerId="ADAL" clId="{0EF038EF-0409-4D66-9DD3-7C41C3255176}" dt="2023-03-16T00:30:16.383" v="355"/>
          <ac:inkMkLst>
            <pc:docMk/>
            <pc:sldMk cId="2310438841" sldId="263"/>
            <ac:inkMk id="29" creationId="{A3842637-90EC-404F-AF11-6F4019ED4ECF}"/>
          </ac:inkMkLst>
        </pc:inkChg>
        <pc:inkChg chg="del mod">
          <ac:chgData name="TAN Mei Yi [Harrisdale Senior High School]" userId="f9f029c9-d743-4d60-9f2c-e74bdec1ab07" providerId="ADAL" clId="{0EF038EF-0409-4D66-9DD3-7C41C3255176}" dt="2023-03-16T00:30:16.386" v="361"/>
          <ac:inkMkLst>
            <pc:docMk/>
            <pc:sldMk cId="2310438841" sldId="263"/>
            <ac:inkMk id="30" creationId="{6BC71824-9992-4E02-8B37-2AE2C0565D5A}"/>
          </ac:inkMkLst>
        </pc:inkChg>
        <pc:inkChg chg="del mod">
          <ac:chgData name="TAN Mei Yi [Harrisdale Senior High School]" userId="f9f029c9-d743-4d60-9f2c-e74bdec1ab07" providerId="ADAL" clId="{0EF038EF-0409-4D66-9DD3-7C41C3255176}" dt="2023-03-16T00:30:16.377" v="341"/>
          <ac:inkMkLst>
            <pc:docMk/>
            <pc:sldMk cId="2310438841" sldId="263"/>
            <ac:inkMk id="31" creationId="{7E09547B-F9A2-4E16-9D30-312670BB3176}"/>
          </ac:inkMkLst>
        </pc:inkChg>
        <pc:inkChg chg="del mod">
          <ac:chgData name="TAN Mei Yi [Harrisdale Senior High School]" userId="f9f029c9-d743-4d60-9f2c-e74bdec1ab07" providerId="ADAL" clId="{0EF038EF-0409-4D66-9DD3-7C41C3255176}" dt="2023-03-16T00:30:16.387" v="364"/>
          <ac:inkMkLst>
            <pc:docMk/>
            <pc:sldMk cId="2310438841" sldId="263"/>
            <ac:inkMk id="32" creationId="{5658E261-D4D6-4779-AA04-D6BC19E5946E}"/>
          </ac:inkMkLst>
        </pc:inkChg>
        <pc:inkChg chg="del mod">
          <ac:chgData name="TAN Mei Yi [Harrisdale Senior High School]" userId="f9f029c9-d743-4d60-9f2c-e74bdec1ab07" providerId="ADAL" clId="{0EF038EF-0409-4D66-9DD3-7C41C3255176}" dt="2023-03-16T00:30:16.382" v="351"/>
          <ac:inkMkLst>
            <pc:docMk/>
            <pc:sldMk cId="2310438841" sldId="263"/>
            <ac:inkMk id="33" creationId="{90B8DB1A-4809-4DB5-AB4D-5EFF3AA64331}"/>
          </ac:inkMkLst>
        </pc:inkChg>
        <pc:inkChg chg="del mod">
          <ac:chgData name="TAN Mei Yi [Harrisdale Senior High School]" userId="f9f029c9-d743-4d60-9f2c-e74bdec1ab07" providerId="ADAL" clId="{0EF038EF-0409-4D66-9DD3-7C41C3255176}" dt="2023-03-16T00:30:16.378" v="342"/>
          <ac:inkMkLst>
            <pc:docMk/>
            <pc:sldMk cId="2310438841" sldId="263"/>
            <ac:inkMk id="34" creationId="{9CE6342B-32CF-428E-8391-20A8959656D2}"/>
          </ac:inkMkLst>
        </pc:inkChg>
        <pc:inkChg chg="del">
          <ac:chgData name="TAN Mei Yi [Harrisdale Senior High School]" userId="f9f029c9-d743-4d60-9f2c-e74bdec1ab07" providerId="ADAL" clId="{0EF038EF-0409-4D66-9DD3-7C41C3255176}" dt="2023-03-16T00:31:16" v="419"/>
          <ac:inkMkLst>
            <pc:docMk/>
            <pc:sldMk cId="2310438841" sldId="263"/>
            <ac:inkMk id="37" creationId="{F8627ACB-2C64-4500-B0DD-96C38BF8D8EB}"/>
          </ac:inkMkLst>
        </pc:inkChg>
        <pc:inkChg chg="del mod">
          <ac:chgData name="TAN Mei Yi [Harrisdale Senior High School]" userId="f9f029c9-d743-4d60-9f2c-e74bdec1ab07" providerId="ADAL" clId="{0EF038EF-0409-4D66-9DD3-7C41C3255176}" dt="2023-03-16T00:31:16.001" v="421"/>
          <ac:inkMkLst>
            <pc:docMk/>
            <pc:sldMk cId="2310438841" sldId="263"/>
            <ac:inkMk id="38" creationId="{15BC2694-B06B-4ED4-AB54-0484F8B9A086}"/>
          </ac:inkMkLst>
        </pc:inkChg>
        <pc:inkChg chg="del mod">
          <ac:chgData name="TAN Mei Yi [Harrisdale Senior High School]" userId="f9f029c9-d743-4d60-9f2c-e74bdec1ab07" providerId="ADAL" clId="{0EF038EF-0409-4D66-9DD3-7C41C3255176}" dt="2023-03-16T00:31:15.998" v="414"/>
          <ac:inkMkLst>
            <pc:docMk/>
            <pc:sldMk cId="2310438841" sldId="263"/>
            <ac:inkMk id="40" creationId="{31CC9463-9322-4C58-80C4-EA5A5A62F971}"/>
          </ac:inkMkLst>
        </pc:inkChg>
        <pc:inkChg chg="del mod">
          <ac:chgData name="TAN Mei Yi [Harrisdale Senior High School]" userId="f9f029c9-d743-4d60-9f2c-e74bdec1ab07" providerId="ADAL" clId="{0EF038EF-0409-4D66-9DD3-7C41C3255176}" dt="2023-03-16T00:31:15.999" v="417"/>
          <ac:inkMkLst>
            <pc:docMk/>
            <pc:sldMk cId="2310438841" sldId="263"/>
            <ac:inkMk id="41" creationId="{8939017D-756F-4CA5-8224-98CC011088FD}"/>
          </ac:inkMkLst>
        </pc:inkChg>
        <pc:inkChg chg="del">
          <ac:chgData name="TAN Mei Yi [Harrisdale Senior High School]" userId="f9f029c9-d743-4d60-9f2c-e74bdec1ab07" providerId="ADAL" clId="{0EF038EF-0409-4D66-9DD3-7C41C3255176}" dt="2023-03-16T00:31:15.998" v="413"/>
          <ac:inkMkLst>
            <pc:docMk/>
            <pc:sldMk cId="2310438841" sldId="263"/>
            <ac:inkMk id="42" creationId="{829FC2B2-F1CA-412B-B6CA-9D2F99455396}"/>
          </ac:inkMkLst>
        </pc:inkChg>
        <pc:inkChg chg="del mod">
          <ac:chgData name="TAN Mei Yi [Harrisdale Senior High School]" userId="f9f029c9-d743-4d60-9f2c-e74bdec1ab07" providerId="ADAL" clId="{0EF038EF-0409-4D66-9DD3-7C41C3255176}" dt="2023-03-16T00:31:16.002" v="426"/>
          <ac:inkMkLst>
            <pc:docMk/>
            <pc:sldMk cId="2310438841" sldId="263"/>
            <ac:inkMk id="43" creationId="{56EDFC1D-3ADA-4563-AE45-13632C527453}"/>
          </ac:inkMkLst>
        </pc:inkChg>
        <pc:inkChg chg="del mod">
          <ac:chgData name="TAN Mei Yi [Harrisdale Senior High School]" userId="f9f029c9-d743-4d60-9f2c-e74bdec1ab07" providerId="ADAL" clId="{0EF038EF-0409-4D66-9DD3-7C41C3255176}" dt="2023-03-16T00:31:15.999" v="418"/>
          <ac:inkMkLst>
            <pc:docMk/>
            <pc:sldMk cId="2310438841" sldId="263"/>
            <ac:inkMk id="44" creationId="{FCE9833F-D7DE-44B8-B259-4EED93E1F6D9}"/>
          </ac:inkMkLst>
        </pc:inkChg>
        <pc:inkChg chg="del">
          <ac:chgData name="TAN Mei Yi [Harrisdale Senior High School]" userId="f9f029c9-d743-4d60-9f2c-e74bdec1ab07" providerId="ADAL" clId="{0EF038EF-0409-4D66-9DD3-7C41C3255176}" dt="2023-03-16T00:31:16.001" v="420"/>
          <ac:inkMkLst>
            <pc:docMk/>
            <pc:sldMk cId="2310438841" sldId="263"/>
            <ac:inkMk id="45" creationId="{F03DF906-08E0-41B5-8520-3D7FC802464A}"/>
          </ac:inkMkLst>
        </pc:inkChg>
        <pc:inkChg chg="del">
          <ac:chgData name="TAN Mei Yi [Harrisdale Senior High School]" userId="f9f029c9-d743-4d60-9f2c-e74bdec1ab07" providerId="ADAL" clId="{0EF038EF-0409-4D66-9DD3-7C41C3255176}" dt="2023-03-16T00:31:15.996" v="410"/>
          <ac:inkMkLst>
            <pc:docMk/>
            <pc:sldMk cId="2310438841" sldId="263"/>
            <ac:inkMk id="47" creationId="{9007F66B-EE41-40DB-8424-DF008938FEE2}"/>
          </ac:inkMkLst>
        </pc:inkChg>
        <pc:inkChg chg="del mod">
          <ac:chgData name="TAN Mei Yi [Harrisdale Senior High School]" userId="f9f029c9-d743-4d60-9f2c-e74bdec1ab07" providerId="ADAL" clId="{0EF038EF-0409-4D66-9DD3-7C41C3255176}" dt="2023-03-16T00:31:16.001" v="422"/>
          <ac:inkMkLst>
            <pc:docMk/>
            <pc:sldMk cId="2310438841" sldId="263"/>
            <ac:inkMk id="48" creationId="{EEA980D2-DF73-4F71-BE1B-A2AF242EF6F3}"/>
          </ac:inkMkLst>
        </pc:inkChg>
        <pc:inkChg chg="del">
          <ac:chgData name="TAN Mei Yi [Harrisdale Senior High School]" userId="f9f029c9-d743-4d60-9f2c-e74bdec1ab07" providerId="ADAL" clId="{0EF038EF-0409-4D66-9DD3-7C41C3255176}" dt="2023-03-16T00:31:15.997" v="411"/>
          <ac:inkMkLst>
            <pc:docMk/>
            <pc:sldMk cId="2310438841" sldId="263"/>
            <ac:inkMk id="49" creationId="{0A0A3363-3379-4D91-8493-E533FA203E7A}"/>
          </ac:inkMkLst>
        </pc:inkChg>
        <pc:inkChg chg="del mod">
          <ac:chgData name="TAN Mei Yi [Harrisdale Senior High School]" userId="f9f029c9-d743-4d60-9f2c-e74bdec1ab07" providerId="ADAL" clId="{0EF038EF-0409-4D66-9DD3-7C41C3255176}" dt="2023-03-16T00:31:16.002" v="425"/>
          <ac:inkMkLst>
            <pc:docMk/>
            <pc:sldMk cId="2310438841" sldId="263"/>
            <ac:inkMk id="50" creationId="{563A9B54-5789-40DF-912E-9F4CB5FA6C16}"/>
          </ac:inkMkLst>
        </pc:inkChg>
        <pc:inkChg chg="del mod">
          <ac:chgData name="TAN Mei Yi [Harrisdale Senior High School]" userId="f9f029c9-d743-4d60-9f2c-e74bdec1ab07" providerId="ADAL" clId="{0EF038EF-0409-4D66-9DD3-7C41C3255176}" dt="2023-03-16T00:31:16.002" v="424"/>
          <ac:inkMkLst>
            <pc:docMk/>
            <pc:sldMk cId="2310438841" sldId="263"/>
            <ac:inkMk id="51" creationId="{C9E50F24-17D1-4C2A-92AE-0858B36260EB}"/>
          </ac:inkMkLst>
        </pc:inkChg>
        <pc:inkChg chg="del mod">
          <ac:chgData name="TAN Mei Yi [Harrisdale Senior High School]" userId="f9f029c9-d743-4d60-9f2c-e74bdec1ab07" providerId="ADAL" clId="{0EF038EF-0409-4D66-9DD3-7C41C3255176}" dt="2023-03-16T00:31:15.999" v="416"/>
          <ac:inkMkLst>
            <pc:docMk/>
            <pc:sldMk cId="2310438841" sldId="263"/>
            <ac:inkMk id="52" creationId="{829AC632-479D-4483-9DC9-752EBD7C91DE}"/>
          </ac:inkMkLst>
        </pc:inkChg>
        <pc:inkChg chg="del mod">
          <ac:chgData name="TAN Mei Yi [Harrisdale Senior High School]" userId="f9f029c9-d743-4d60-9f2c-e74bdec1ab07" providerId="ADAL" clId="{0EF038EF-0409-4D66-9DD3-7C41C3255176}" dt="2023-03-16T00:31:15.998" v="415"/>
          <ac:inkMkLst>
            <pc:docMk/>
            <pc:sldMk cId="2310438841" sldId="263"/>
            <ac:inkMk id="53" creationId="{C7A2C024-2370-4C7D-9950-2339B0EB5F48}"/>
          </ac:inkMkLst>
        </pc:inkChg>
        <pc:inkChg chg="del">
          <ac:chgData name="TAN Mei Yi [Harrisdale Senior High School]" userId="f9f029c9-d743-4d60-9f2c-e74bdec1ab07" providerId="ADAL" clId="{0EF038EF-0409-4D66-9DD3-7C41C3255176}" dt="2023-03-16T00:31:15.997" v="412"/>
          <ac:inkMkLst>
            <pc:docMk/>
            <pc:sldMk cId="2310438841" sldId="263"/>
            <ac:inkMk id="54" creationId="{7832C105-C1B1-42FA-9265-9B757DD252F0}"/>
          </ac:inkMkLst>
        </pc:inkChg>
        <pc:inkChg chg="del mod">
          <ac:chgData name="TAN Mei Yi [Harrisdale Senior High School]" userId="f9f029c9-d743-4d60-9f2c-e74bdec1ab07" providerId="ADAL" clId="{0EF038EF-0409-4D66-9DD3-7C41C3255176}" dt="2023-03-16T00:31:16.001" v="423"/>
          <ac:inkMkLst>
            <pc:docMk/>
            <pc:sldMk cId="2310438841" sldId="263"/>
            <ac:inkMk id="55" creationId="{AB6EF5A6-B1A2-4D9F-BC3B-4BDD98216F90}"/>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3" creationId="{182C8ABD-7243-44E6-B7C1-566B0364B8AF}"/>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9" creationId="{14616634-F7F2-4EA9-83F6-6EC785C2A92D}"/>
          </ac:inkMkLst>
        </pc:inkChg>
        <pc:inkChg chg="mod">
          <ac:chgData name="TAN Mei Yi [Harrisdale Senior High School]" userId="f9f029c9-d743-4d60-9f2c-e74bdec1ab07" providerId="ADAL" clId="{0EF038EF-0409-4D66-9DD3-7C41C3255176}" dt="2023-03-16T00:34:59.424" v="471" actId="164"/>
          <ac:inkMkLst>
            <pc:docMk/>
            <pc:sldMk cId="2310438841" sldId="263"/>
            <ac:inkMk id="120" creationId="{3BAB22F8-75C3-45B6-8151-A5336C803787}"/>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8" creationId="{40BE8CE0-2C7A-44F7-B0CF-EF2C0A8DC1EA}"/>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9" creationId="{51840A32-B66B-4045-9483-5819B36B20A2}"/>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2" creationId="{3028FCDB-E1B6-415C-B58F-84EFC800E9F4}"/>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3" creationId="{9E43A7C0-D842-4863-983C-87FC41B2E08F}"/>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7" creationId="{0446C67B-892C-4852-A55C-C9F3447E7951}"/>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9" creationId="{0641002C-72EC-4757-AC0B-E718F7A19F4A}"/>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6" creationId="{81F207BA-6FE8-4D9F-BC9E-7D4BCC2C9E35}"/>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8" creationId="{EBCA5417-B4DB-4278-8A2E-9F2C8C895A9D}"/>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3" creationId="{519D2857-1F9F-46FF-BB6D-BF1E7F36A5A4}"/>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4" creationId="{B2FD7604-1009-4126-AF24-21FA4850648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6" creationId="{8420AE4B-EC28-4828-8904-D1EB135AFC2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7" creationId="{4A64828C-25F9-40D3-8741-4B6034D9F6EF}"/>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8" creationId="{4049EF4E-E69B-42D6-87BA-88D98C3F4866}"/>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8" creationId="{5EF7C84D-12F7-48E6-AAAE-479C8FE15398}"/>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9" creationId="{BE4ECB52-C4EF-464E-8973-1B448D81700D}"/>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0" creationId="{26A90C3D-C6AA-4584-8711-E9CC2E68A6FC}"/>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1" creationId="{A64FB7C3-347A-491F-BBE9-0DDAE83FF7B9}"/>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2" creationId="{0C4EEC85-EE71-437B-9AEA-3C948D8B49E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3" creationId="{6F9CA152-14DF-40B4-B04E-E6BF78779AC2}"/>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4" creationId="{9E87F7ED-1EE2-4F33-A20E-AC4A9DD2FB2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5" creationId="{1994E2A4-AD60-4B66-9408-6B425A994731}"/>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6" creationId="{D9FFABB7-0B90-40DC-92C4-BD57A5FAA89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7" creationId="{D71BC0DF-3651-4B62-BE4D-1BA6DCECEEB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8" creationId="{C06876E5-2EFD-4745-8DD8-D28168D48DA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0" creationId="{CAFC5C20-EF9B-494C-A7CD-7C9BE868E2D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1" creationId="{C6A8CCBE-2C80-43AA-AF8F-B88A01BDC7AC}"/>
          </ac:inkMkLst>
        </pc:inkChg>
        <pc:inkChg chg="del">
          <ac:chgData name="TAN Mei Yi [Harrisdale Senior High School]" userId="f9f029c9-d743-4d60-9f2c-e74bdec1ab07" providerId="ADAL" clId="{0EF038EF-0409-4D66-9DD3-7C41C3255176}" dt="2023-03-16T01:57:03.661" v="781" actId="478"/>
          <ac:inkMkLst>
            <pc:docMk/>
            <pc:sldMk cId="2310438841" sldId="263"/>
            <ac:inkMk id="337" creationId="{912D91BF-4CE1-4B80-B373-5EEB2A845512}"/>
          </ac:inkMkLst>
        </pc:inkChg>
      </pc:sldChg>
      <pc:sldChg chg="del">
        <pc:chgData name="TAN Mei Yi [Harrisdale Senior High School]" userId="f9f029c9-d743-4d60-9f2c-e74bdec1ab07" providerId="ADAL" clId="{0EF038EF-0409-4D66-9DD3-7C41C3255176}" dt="2023-03-16T00:11:03.756" v="283" actId="47"/>
        <pc:sldMkLst>
          <pc:docMk/>
          <pc:sldMk cId="3956995671" sldId="264"/>
        </pc:sldMkLst>
      </pc:sldChg>
      <pc:sldChg chg="addSp delSp modSp add del mod">
        <pc:chgData name="TAN Mei Yi [Harrisdale Senior High School]" userId="f9f029c9-d743-4d60-9f2c-e74bdec1ab07" providerId="ADAL" clId="{0EF038EF-0409-4D66-9DD3-7C41C3255176}" dt="2023-03-16T02:03:45.680" v="1057" actId="47"/>
        <pc:sldMkLst>
          <pc:docMk/>
          <pc:sldMk cId="3086715631" sldId="265"/>
        </pc:sldMkLst>
        <pc:spChg chg="add mod">
          <ac:chgData name="TAN Mei Yi [Harrisdale Senior High School]" userId="f9f029c9-d743-4d60-9f2c-e74bdec1ab07" providerId="ADAL" clId="{0EF038EF-0409-4D66-9DD3-7C41C3255176}" dt="2023-03-16T00:11:11.856" v="285"/>
          <ac:spMkLst>
            <pc:docMk/>
            <pc:sldMk cId="3086715631" sldId="265"/>
            <ac:spMk id="3" creationId="{FF55777D-7F8A-28C1-CF6C-FCD804BE610F}"/>
          </ac:spMkLst>
        </pc:spChg>
        <pc:spChg chg="del">
          <ac:chgData name="TAN Mei Yi [Harrisdale Senior High School]" userId="f9f029c9-d743-4d60-9f2c-e74bdec1ab07" providerId="ADAL" clId="{0EF038EF-0409-4D66-9DD3-7C41C3255176}" dt="2023-03-16T00:11:11.457" v="284" actId="478"/>
          <ac:spMkLst>
            <pc:docMk/>
            <pc:sldMk cId="3086715631" sldId="265"/>
            <ac:spMk id="4" creationId="{D38FC9CE-25E9-4A35-B1FE-D3EF895F0A64}"/>
          </ac:spMkLst>
        </pc:spChg>
      </pc:sldChg>
      <pc:sldChg chg="addSp delSp modSp add mod modAnim">
        <pc:chgData name="TAN Mei Yi [Harrisdale Senior High School]" userId="f9f029c9-d743-4d60-9f2c-e74bdec1ab07" providerId="ADAL" clId="{0EF038EF-0409-4D66-9DD3-7C41C3255176}" dt="2023-03-16T02:03:38.419" v="1056" actId="1076"/>
        <pc:sldMkLst>
          <pc:docMk/>
          <pc:sldMk cId="3191848351" sldId="267"/>
        </pc:sldMkLst>
        <pc:spChg chg="add mod">
          <ac:chgData name="TAN Mei Yi [Harrisdale Senior High School]" userId="f9f029c9-d743-4d60-9f2c-e74bdec1ab07" providerId="ADAL" clId="{0EF038EF-0409-4D66-9DD3-7C41C3255176}" dt="2023-03-16T00:11:17.139" v="287"/>
          <ac:spMkLst>
            <pc:docMk/>
            <pc:sldMk cId="3191848351" sldId="267"/>
            <ac:spMk id="2" creationId="{68B88AC1-26F2-4C64-E895-7710DE02D098}"/>
          </ac:spMkLst>
        </pc:spChg>
        <pc:spChg chg="add mod">
          <ac:chgData name="TAN Mei Yi [Harrisdale Senior High School]" userId="f9f029c9-d743-4d60-9f2c-e74bdec1ab07" providerId="ADAL" clId="{0EF038EF-0409-4D66-9DD3-7C41C3255176}" dt="2023-03-16T02:00:06.186" v="888" actId="1076"/>
          <ac:spMkLst>
            <pc:docMk/>
            <pc:sldMk cId="3191848351" sldId="267"/>
            <ac:spMk id="3" creationId="{4B0B149D-1B77-1CC0-6F0B-F52A0BFDC24A}"/>
          </ac:spMkLst>
        </pc:spChg>
        <pc:spChg chg="del">
          <ac:chgData name="TAN Mei Yi [Harrisdale Senior High School]" userId="f9f029c9-d743-4d60-9f2c-e74bdec1ab07" providerId="ADAL" clId="{0EF038EF-0409-4D66-9DD3-7C41C3255176}" dt="2023-03-16T00:11:16.700" v="286" actId="478"/>
          <ac:spMkLst>
            <pc:docMk/>
            <pc:sldMk cId="3191848351" sldId="267"/>
            <ac:spMk id="4" creationId="{C5E8D223-2281-44F8-888F-D57C0D649343}"/>
          </ac:spMkLst>
        </pc:spChg>
        <pc:spChg chg="add mod">
          <ac:chgData name="TAN Mei Yi [Harrisdale Senior High School]" userId="f9f029c9-d743-4d60-9f2c-e74bdec1ab07" providerId="ADAL" clId="{0EF038EF-0409-4D66-9DD3-7C41C3255176}" dt="2023-03-16T02:00:06.186" v="888" actId="1076"/>
          <ac:spMkLst>
            <pc:docMk/>
            <pc:sldMk cId="3191848351" sldId="267"/>
            <ac:spMk id="6" creationId="{46364AE7-46A0-E3BC-7322-4E0B72E8C96D}"/>
          </ac:spMkLst>
        </pc:spChg>
        <pc:spChg chg="add mod">
          <ac:chgData name="TAN Mei Yi [Harrisdale Senior High School]" userId="f9f029c9-d743-4d60-9f2c-e74bdec1ab07" providerId="ADAL" clId="{0EF038EF-0409-4D66-9DD3-7C41C3255176}" dt="2023-03-16T02:00:16.675" v="891" actId="1076"/>
          <ac:spMkLst>
            <pc:docMk/>
            <pc:sldMk cId="3191848351" sldId="267"/>
            <ac:spMk id="7" creationId="{E0F66834-3A29-04BC-486A-4AADC019BB37}"/>
          </ac:spMkLst>
        </pc:spChg>
        <pc:spChg chg="add mod">
          <ac:chgData name="TAN Mei Yi [Harrisdale Senior High School]" userId="f9f029c9-d743-4d60-9f2c-e74bdec1ab07" providerId="ADAL" clId="{0EF038EF-0409-4D66-9DD3-7C41C3255176}" dt="2023-03-16T02:00:09.558" v="889" actId="1076"/>
          <ac:spMkLst>
            <pc:docMk/>
            <pc:sldMk cId="3191848351" sldId="267"/>
            <ac:spMk id="8" creationId="{691913A1-93C1-F0CF-F431-002E1519E6B0}"/>
          </ac:spMkLst>
        </pc:spChg>
        <pc:spChg chg="add mod">
          <ac:chgData name="TAN Mei Yi [Harrisdale Senior High School]" userId="f9f029c9-d743-4d60-9f2c-e74bdec1ab07" providerId="ADAL" clId="{0EF038EF-0409-4D66-9DD3-7C41C3255176}" dt="2023-03-16T02:00:12.817" v="890" actId="1076"/>
          <ac:spMkLst>
            <pc:docMk/>
            <pc:sldMk cId="3191848351" sldId="267"/>
            <ac:spMk id="9" creationId="{E5B1FA9A-9F43-737F-CEEA-51262A901DDE}"/>
          </ac:spMkLst>
        </pc:spChg>
        <pc:spChg chg="add mod">
          <ac:chgData name="TAN Mei Yi [Harrisdale Senior High School]" userId="f9f029c9-d743-4d60-9f2c-e74bdec1ab07" providerId="ADAL" clId="{0EF038EF-0409-4D66-9DD3-7C41C3255176}" dt="2023-03-16T02:00:26.478" v="895" actId="20577"/>
          <ac:spMkLst>
            <pc:docMk/>
            <pc:sldMk cId="3191848351" sldId="267"/>
            <ac:spMk id="10" creationId="{55784C92-9FA0-F974-409B-9C1856DDBEBF}"/>
          </ac:spMkLst>
        </pc:spChg>
        <pc:spChg chg="add mod">
          <ac:chgData name="TAN Mei Yi [Harrisdale Senior High School]" userId="f9f029c9-d743-4d60-9f2c-e74bdec1ab07" providerId="ADAL" clId="{0EF038EF-0409-4D66-9DD3-7C41C3255176}" dt="2023-03-16T02:03:38.419" v="1056" actId="1076"/>
          <ac:spMkLst>
            <pc:docMk/>
            <pc:sldMk cId="3191848351" sldId="267"/>
            <ac:spMk id="11" creationId="{8100B15A-CA1A-AD6B-6FF9-37B29802BD1E}"/>
          </ac:spMkLst>
        </pc:spChg>
        <pc:spChg chg="add mod">
          <ac:chgData name="TAN Mei Yi [Harrisdale Senior High School]" userId="f9f029c9-d743-4d60-9f2c-e74bdec1ab07" providerId="ADAL" clId="{0EF038EF-0409-4D66-9DD3-7C41C3255176}" dt="2023-03-16T02:02:20.066" v="993" actId="1076"/>
          <ac:spMkLst>
            <pc:docMk/>
            <pc:sldMk cId="3191848351" sldId="267"/>
            <ac:spMk id="12" creationId="{C26282BE-A326-CCA5-1A90-E4F3E9B525E1}"/>
          </ac:spMkLst>
        </pc:spChg>
        <pc:spChg chg="add mod">
          <ac:chgData name="TAN Mei Yi [Harrisdale Senior High School]" userId="f9f029c9-d743-4d60-9f2c-e74bdec1ab07" providerId="ADAL" clId="{0EF038EF-0409-4D66-9DD3-7C41C3255176}" dt="2023-03-16T02:02:20.066" v="993" actId="1076"/>
          <ac:spMkLst>
            <pc:docMk/>
            <pc:sldMk cId="3191848351" sldId="267"/>
            <ac:spMk id="13" creationId="{BE06B7D9-F31A-45CC-E6F3-E8C63248ADE3}"/>
          </ac:spMkLst>
        </pc:spChg>
        <pc:spChg chg="add mod">
          <ac:chgData name="TAN Mei Yi [Harrisdale Senior High School]" userId="f9f029c9-d743-4d60-9f2c-e74bdec1ab07" providerId="ADAL" clId="{0EF038EF-0409-4D66-9DD3-7C41C3255176}" dt="2023-03-16T02:02:23.817" v="994" actId="1076"/>
          <ac:spMkLst>
            <pc:docMk/>
            <pc:sldMk cId="3191848351" sldId="267"/>
            <ac:spMk id="14" creationId="{3117D020-8E1F-0335-69F9-DF3F026A2868}"/>
          </ac:spMkLst>
        </pc:spChg>
        <pc:spChg chg="add mod">
          <ac:chgData name="TAN Mei Yi [Harrisdale Senior High School]" userId="f9f029c9-d743-4d60-9f2c-e74bdec1ab07" providerId="ADAL" clId="{0EF038EF-0409-4D66-9DD3-7C41C3255176}" dt="2023-03-16T02:02:27.785" v="995" actId="1076"/>
          <ac:spMkLst>
            <pc:docMk/>
            <pc:sldMk cId="3191848351" sldId="267"/>
            <ac:spMk id="15" creationId="{3A28B382-6B75-88F6-9D4F-EAB6C1045334}"/>
          </ac:spMkLst>
        </pc:spChg>
        <pc:spChg chg="add mod">
          <ac:chgData name="TAN Mei Yi [Harrisdale Senior High School]" userId="f9f029c9-d743-4d60-9f2c-e74bdec1ab07" providerId="ADAL" clId="{0EF038EF-0409-4D66-9DD3-7C41C3255176}" dt="2023-03-16T02:02:45.071" v="1008" actId="1076"/>
          <ac:spMkLst>
            <pc:docMk/>
            <pc:sldMk cId="3191848351" sldId="267"/>
            <ac:spMk id="16" creationId="{DCFE15B5-912E-362E-36EE-8F21A147F518}"/>
          </ac:spMkLst>
        </pc:spChg>
        <pc:spChg chg="add mod">
          <ac:chgData name="TAN Mei Yi [Harrisdale Senior High School]" userId="f9f029c9-d743-4d60-9f2c-e74bdec1ab07" providerId="ADAL" clId="{0EF038EF-0409-4D66-9DD3-7C41C3255176}" dt="2023-03-16T02:03:00.009" v="1023" actId="6549"/>
          <ac:spMkLst>
            <pc:docMk/>
            <pc:sldMk cId="3191848351" sldId="267"/>
            <ac:spMk id="17" creationId="{467A03C6-1335-CCBE-24FF-213A5130C906}"/>
          </ac:spMkLst>
        </pc:spChg>
        <pc:spChg chg="add mod">
          <ac:chgData name="TAN Mei Yi [Harrisdale Senior High School]" userId="f9f029c9-d743-4d60-9f2c-e74bdec1ab07" providerId="ADAL" clId="{0EF038EF-0409-4D66-9DD3-7C41C3255176}" dt="2023-03-16T02:03:08.101" v="1027" actId="20577"/>
          <ac:spMkLst>
            <pc:docMk/>
            <pc:sldMk cId="3191848351" sldId="267"/>
            <ac:spMk id="18" creationId="{8C4ABB62-54AC-730F-9533-6C98D8C220A6}"/>
          </ac:spMkLst>
        </pc:spChg>
        <pc:spChg chg="add mod">
          <ac:chgData name="TAN Mei Yi [Harrisdale Senior High School]" userId="f9f029c9-d743-4d60-9f2c-e74bdec1ab07" providerId="ADAL" clId="{0EF038EF-0409-4D66-9DD3-7C41C3255176}" dt="2023-03-16T02:03:12.022" v="1028"/>
          <ac:spMkLst>
            <pc:docMk/>
            <pc:sldMk cId="3191848351" sldId="267"/>
            <ac:spMk id="19" creationId="{410967D3-E479-122C-4BD2-F93C16DAE2C6}"/>
          </ac:spMkLst>
        </pc:spChg>
      </pc:sldChg>
      <pc:sldChg chg="del">
        <pc:chgData name="TAN Mei Yi [Harrisdale Senior High School]" userId="f9f029c9-d743-4d60-9f2c-e74bdec1ab07" providerId="ADAL" clId="{0EF038EF-0409-4D66-9DD3-7C41C3255176}" dt="2023-03-16T00:11:03.756" v="283" actId="47"/>
        <pc:sldMkLst>
          <pc:docMk/>
          <pc:sldMk cId="766026793" sldId="268"/>
        </pc:sldMkLst>
      </pc:sldChg>
      <pc:sldChg chg="del">
        <pc:chgData name="TAN Mei Yi [Harrisdale Senior High School]" userId="f9f029c9-d743-4d60-9f2c-e74bdec1ab07" providerId="ADAL" clId="{0EF038EF-0409-4D66-9DD3-7C41C3255176}" dt="2023-03-16T00:11:03.756" v="283" actId="47"/>
        <pc:sldMkLst>
          <pc:docMk/>
          <pc:sldMk cId="1508791986" sldId="269"/>
        </pc:sldMkLst>
      </pc:sldChg>
      <pc:sldChg chg="del">
        <pc:chgData name="TAN Mei Yi [Harrisdale Senior High School]" userId="f9f029c9-d743-4d60-9f2c-e74bdec1ab07" providerId="ADAL" clId="{0EF038EF-0409-4D66-9DD3-7C41C3255176}" dt="2023-03-16T00:11:03.756" v="283" actId="47"/>
        <pc:sldMkLst>
          <pc:docMk/>
          <pc:sldMk cId="3625978006" sldId="270"/>
        </pc:sldMkLst>
      </pc:sldChg>
      <pc:sldChg chg="del">
        <pc:chgData name="TAN Mei Yi [Harrisdale Senior High School]" userId="f9f029c9-d743-4d60-9f2c-e74bdec1ab07" providerId="ADAL" clId="{0EF038EF-0409-4D66-9DD3-7C41C3255176}" dt="2023-03-16T00:11:03.756" v="283" actId="47"/>
        <pc:sldMkLst>
          <pc:docMk/>
          <pc:sldMk cId="548244521" sldId="271"/>
        </pc:sldMkLst>
      </pc:sldChg>
      <pc:sldChg chg="del">
        <pc:chgData name="TAN Mei Yi [Harrisdale Senior High School]" userId="f9f029c9-d743-4d60-9f2c-e74bdec1ab07" providerId="ADAL" clId="{0EF038EF-0409-4D66-9DD3-7C41C3255176}" dt="2023-03-16T00:11:03.756" v="283" actId="47"/>
        <pc:sldMkLst>
          <pc:docMk/>
          <pc:sldMk cId="2495716913" sldId="276"/>
        </pc:sldMkLst>
      </pc:sldChg>
      <pc:sldChg chg="del">
        <pc:chgData name="TAN Mei Yi [Harrisdale Senior High School]" userId="f9f029c9-d743-4d60-9f2c-e74bdec1ab07" providerId="ADAL" clId="{0EF038EF-0409-4D66-9DD3-7C41C3255176}" dt="2023-03-16T00:11:03.756" v="283" actId="47"/>
        <pc:sldMkLst>
          <pc:docMk/>
          <pc:sldMk cId="2924914058" sldId="277"/>
        </pc:sldMkLst>
      </pc:sldChg>
      <pc:sldChg chg="addSp delSp modSp add mod">
        <pc:chgData name="TAN Mei Yi [Harrisdale Senior High School]" userId="f9f029c9-d743-4d60-9f2c-e74bdec1ab07" providerId="ADAL" clId="{0EF038EF-0409-4D66-9DD3-7C41C3255176}" dt="2023-03-16T00:12:26.501" v="297"/>
        <pc:sldMkLst>
          <pc:docMk/>
          <pc:sldMk cId="3059169463" sldId="278"/>
        </pc:sldMkLst>
        <pc:spChg chg="del">
          <ac:chgData name="TAN Mei Yi [Harrisdale Senior High School]" userId="f9f029c9-d743-4d60-9f2c-e74bdec1ab07" providerId="ADAL" clId="{0EF038EF-0409-4D66-9DD3-7C41C3255176}" dt="2023-03-16T00:12:26.168" v="296" actId="478"/>
          <ac:spMkLst>
            <pc:docMk/>
            <pc:sldMk cId="3059169463" sldId="278"/>
            <ac:spMk id="4" creationId="{89D82520-5C4B-4FED-831C-105560102665}"/>
          </ac:spMkLst>
        </pc:spChg>
        <pc:spChg chg="add mod">
          <ac:chgData name="TAN Mei Yi [Harrisdale Senior High School]" userId="f9f029c9-d743-4d60-9f2c-e74bdec1ab07" providerId="ADAL" clId="{0EF038EF-0409-4D66-9DD3-7C41C3255176}" dt="2023-03-16T00:12:26.501" v="297"/>
          <ac:spMkLst>
            <pc:docMk/>
            <pc:sldMk cId="3059169463" sldId="278"/>
            <ac:spMk id="5" creationId="{27ED0820-47A3-144B-C627-F85BBD638ACD}"/>
          </ac:spMkLst>
        </pc:spChg>
      </pc:sldChg>
      <pc:sldChg chg="addSp delSp modSp add mod">
        <pc:chgData name="TAN Mei Yi [Harrisdale Senior High School]" userId="f9f029c9-d743-4d60-9f2c-e74bdec1ab07" providerId="ADAL" clId="{0EF038EF-0409-4D66-9DD3-7C41C3255176}" dt="2023-03-16T00:12:19.802" v="295"/>
        <pc:sldMkLst>
          <pc:docMk/>
          <pc:sldMk cId="2992791712" sldId="279"/>
        </pc:sldMkLst>
        <pc:spChg chg="add mod">
          <ac:chgData name="TAN Mei Yi [Harrisdale Senior High School]" userId="f9f029c9-d743-4d60-9f2c-e74bdec1ab07" providerId="ADAL" clId="{0EF038EF-0409-4D66-9DD3-7C41C3255176}" dt="2023-03-16T00:12:19.802" v="295"/>
          <ac:spMkLst>
            <pc:docMk/>
            <pc:sldMk cId="2992791712" sldId="279"/>
            <ac:spMk id="2" creationId="{3F114C6F-6425-E279-66FB-86ADEB20A44D}"/>
          </ac:spMkLst>
        </pc:spChg>
        <pc:spChg chg="del">
          <ac:chgData name="TAN Mei Yi [Harrisdale Senior High School]" userId="f9f029c9-d743-4d60-9f2c-e74bdec1ab07" providerId="ADAL" clId="{0EF038EF-0409-4D66-9DD3-7C41C3255176}" dt="2023-03-16T00:12:19.468" v="294" actId="478"/>
          <ac:spMkLst>
            <pc:docMk/>
            <pc:sldMk cId="2992791712" sldId="279"/>
            <ac:spMk id="4" creationId="{89D82520-5C4B-4FED-831C-105560102665}"/>
          </ac:spMkLst>
        </pc:spChg>
      </pc:sldChg>
      <pc:sldChg chg="modSp mod">
        <pc:chgData name="TAN Mei Yi [Harrisdale Senior High School]" userId="f9f029c9-d743-4d60-9f2c-e74bdec1ab07" providerId="ADAL" clId="{0EF038EF-0409-4D66-9DD3-7C41C3255176}" dt="2023-03-16T02:40:14.351" v="1441" actId="20577"/>
        <pc:sldMkLst>
          <pc:docMk/>
          <pc:sldMk cId="3000480193" sldId="288"/>
        </pc:sldMkLst>
        <pc:spChg chg="mod">
          <ac:chgData name="TAN Mei Yi [Harrisdale Senior High School]" userId="f9f029c9-d743-4d60-9f2c-e74bdec1ab07" providerId="ADAL" clId="{0EF038EF-0409-4D66-9DD3-7C41C3255176}" dt="2023-03-16T02:40:14.351" v="1441" actId="20577"/>
          <ac:spMkLst>
            <pc:docMk/>
            <pc:sldMk cId="3000480193" sldId="288"/>
            <ac:spMk id="5" creationId="{00000000-0000-0000-0000-000000000000}"/>
          </ac:spMkLst>
        </pc:spChg>
      </pc:sldChg>
      <pc:sldChg chg="modSp mod">
        <pc:chgData name="TAN Mei Yi [Harrisdale Senior High School]" userId="f9f029c9-d743-4d60-9f2c-e74bdec1ab07" providerId="ADAL" clId="{0EF038EF-0409-4D66-9DD3-7C41C3255176}" dt="2023-03-16T00:05:33.418" v="278" actId="20577"/>
        <pc:sldMkLst>
          <pc:docMk/>
          <pc:sldMk cId="2226349418" sldId="292"/>
        </pc:sldMkLst>
        <pc:spChg chg="mod">
          <ac:chgData name="TAN Mei Yi [Harrisdale Senior High School]" userId="f9f029c9-d743-4d60-9f2c-e74bdec1ab07" providerId="ADAL" clId="{0EF038EF-0409-4D66-9DD3-7C41C3255176}" dt="2023-03-16T00:04:30.359" v="255" actId="20577"/>
          <ac:spMkLst>
            <pc:docMk/>
            <pc:sldMk cId="2226349418" sldId="292"/>
            <ac:spMk id="21" creationId="{8E7845BC-DC72-44E1-BABF-6AFB4DC3022D}"/>
          </ac:spMkLst>
        </pc:spChg>
        <pc:spChg chg="mod">
          <ac:chgData name="TAN Mei Yi [Harrisdale Senior High School]" userId="f9f029c9-d743-4d60-9f2c-e74bdec1ab07" providerId="ADAL" clId="{0EF038EF-0409-4D66-9DD3-7C41C3255176}" dt="2023-03-16T00:05:33.418" v="278" actId="20577"/>
          <ac:spMkLst>
            <pc:docMk/>
            <pc:sldMk cId="2226349418" sldId="292"/>
            <ac:spMk id="22" creationId="{046BE2BE-401B-43B6-9F59-E6AE635E14BD}"/>
          </ac:spMkLst>
        </pc:spChg>
      </pc:sldChg>
      <pc:sldChg chg="del">
        <pc:chgData name="TAN Mei Yi [Harrisdale Senior High School]" userId="f9f029c9-d743-4d60-9f2c-e74bdec1ab07" providerId="ADAL" clId="{0EF038EF-0409-4D66-9DD3-7C41C3255176}" dt="2023-03-16T00:11:03.756" v="283" actId="47"/>
        <pc:sldMkLst>
          <pc:docMk/>
          <pc:sldMk cId="134405350" sldId="294"/>
        </pc:sldMkLst>
      </pc:sldChg>
      <pc:sldChg chg="del">
        <pc:chgData name="TAN Mei Yi [Harrisdale Senior High School]" userId="f9f029c9-d743-4d60-9f2c-e74bdec1ab07" providerId="ADAL" clId="{0EF038EF-0409-4D66-9DD3-7C41C3255176}" dt="2023-03-16T00:11:03.756" v="283" actId="47"/>
        <pc:sldMkLst>
          <pc:docMk/>
          <pc:sldMk cId="3918220807" sldId="295"/>
        </pc:sldMkLst>
      </pc:sldChg>
      <pc:sldChg chg="del">
        <pc:chgData name="TAN Mei Yi [Harrisdale Senior High School]" userId="f9f029c9-d743-4d60-9f2c-e74bdec1ab07" providerId="ADAL" clId="{0EF038EF-0409-4D66-9DD3-7C41C3255176}" dt="2023-03-16T00:11:03.756" v="283" actId="47"/>
        <pc:sldMkLst>
          <pc:docMk/>
          <pc:sldMk cId="1816459769" sldId="296"/>
        </pc:sldMkLst>
      </pc:sldChg>
      <pc:sldChg chg="del">
        <pc:chgData name="TAN Mei Yi [Harrisdale Senior High School]" userId="f9f029c9-d743-4d60-9f2c-e74bdec1ab07" providerId="ADAL" clId="{0EF038EF-0409-4D66-9DD3-7C41C3255176}" dt="2023-03-16T00:11:03.756" v="283" actId="47"/>
        <pc:sldMkLst>
          <pc:docMk/>
          <pc:sldMk cId="1412230769" sldId="298"/>
        </pc:sldMkLst>
      </pc:sldChg>
      <pc:sldChg chg="addSp delSp modSp add mod">
        <pc:chgData name="TAN Mei Yi [Harrisdale Senior High School]" userId="f9f029c9-d743-4d60-9f2c-e74bdec1ab07" providerId="ADAL" clId="{0EF038EF-0409-4D66-9DD3-7C41C3255176}" dt="2023-03-16T00:13:12.010" v="299"/>
        <pc:sldMkLst>
          <pc:docMk/>
          <pc:sldMk cId="4199131447" sldId="299"/>
        </pc:sldMkLst>
        <pc:spChg chg="add mod">
          <ac:chgData name="TAN Mei Yi [Harrisdale Senior High School]" userId="f9f029c9-d743-4d60-9f2c-e74bdec1ab07" providerId="ADAL" clId="{0EF038EF-0409-4D66-9DD3-7C41C3255176}" dt="2023-03-16T00:13:12.010" v="299"/>
          <ac:spMkLst>
            <pc:docMk/>
            <pc:sldMk cId="4199131447" sldId="299"/>
            <ac:spMk id="2" creationId="{9406D13E-F8FC-683E-0851-1FDC7FE1B38B}"/>
          </ac:spMkLst>
        </pc:spChg>
        <pc:spChg chg="del">
          <ac:chgData name="TAN Mei Yi [Harrisdale Senior High School]" userId="f9f029c9-d743-4d60-9f2c-e74bdec1ab07" providerId="ADAL" clId="{0EF038EF-0409-4D66-9DD3-7C41C3255176}" dt="2023-03-16T00:13:10.756" v="298" actId="478"/>
          <ac:spMkLst>
            <pc:docMk/>
            <pc:sldMk cId="4199131447" sldId="299"/>
            <ac:spMk id="4" creationId="{89D82520-5C4B-4FED-831C-105560102665}"/>
          </ac:spMkLst>
        </pc:spChg>
      </pc:sldChg>
      <pc:sldChg chg="addSp delSp modSp add del mod">
        <pc:chgData name="TAN Mei Yi [Harrisdale Senior High School]" userId="f9f029c9-d743-4d60-9f2c-e74bdec1ab07" providerId="ADAL" clId="{0EF038EF-0409-4D66-9DD3-7C41C3255176}" dt="2023-03-16T02:10:59.136" v="1263" actId="47"/>
        <pc:sldMkLst>
          <pc:docMk/>
          <pc:sldMk cId="2644588069" sldId="300"/>
        </pc:sldMkLst>
        <pc:spChg chg="add mod">
          <ac:chgData name="TAN Mei Yi [Harrisdale Senior High School]" userId="f9f029c9-d743-4d60-9f2c-e74bdec1ab07" providerId="ADAL" clId="{0EF038EF-0409-4D66-9DD3-7C41C3255176}" dt="2023-03-16T00:10:45.900" v="282"/>
          <ac:spMkLst>
            <pc:docMk/>
            <pc:sldMk cId="2644588069" sldId="300"/>
            <ac:spMk id="3" creationId="{5E14CC3B-2BAC-81D9-64E6-E2A85804C2D3}"/>
          </ac:spMkLst>
        </pc:spChg>
        <pc:spChg chg="del">
          <ac:chgData name="TAN Mei Yi [Harrisdale Senior High School]" userId="f9f029c9-d743-4d60-9f2c-e74bdec1ab07" providerId="ADAL" clId="{0EF038EF-0409-4D66-9DD3-7C41C3255176}" dt="2023-03-16T00:10:45.460" v="281" actId="478"/>
          <ac:spMkLst>
            <pc:docMk/>
            <pc:sldMk cId="2644588069" sldId="300"/>
            <ac:spMk id="4" creationId="{C5E8D223-2281-44F8-888F-D57C0D649343}"/>
          </ac:spMkLst>
        </pc:spChg>
      </pc:sldChg>
      <pc:sldChg chg="addSp delSp modSp add mod delAnim modAnim">
        <pc:chgData name="TAN Mei Yi [Harrisdale Senior High School]" userId="f9f029c9-d743-4d60-9f2c-e74bdec1ab07" providerId="ADAL" clId="{0EF038EF-0409-4D66-9DD3-7C41C3255176}" dt="2023-03-16T02:10:56.596" v="1262" actId="1076"/>
        <pc:sldMkLst>
          <pc:docMk/>
          <pc:sldMk cId="4165094341" sldId="301"/>
        </pc:sldMkLst>
        <pc:spChg chg="del">
          <ac:chgData name="TAN Mei Yi [Harrisdale Senior High School]" userId="f9f029c9-d743-4d60-9f2c-e74bdec1ab07" providerId="ADAL" clId="{0EF038EF-0409-4D66-9DD3-7C41C3255176}" dt="2023-03-16T02:04:13.064" v="1063" actId="478"/>
          <ac:spMkLst>
            <pc:docMk/>
            <pc:sldMk cId="4165094341" sldId="301"/>
            <ac:spMk id="3" creationId="{4B0B149D-1B77-1CC0-6F0B-F52A0BFDC24A}"/>
          </ac:spMkLst>
        </pc:spChg>
        <pc:spChg chg="add mod">
          <ac:chgData name="TAN Mei Yi [Harrisdale Senior High School]" userId="f9f029c9-d743-4d60-9f2c-e74bdec1ab07" providerId="ADAL" clId="{0EF038EF-0409-4D66-9DD3-7C41C3255176}" dt="2023-03-16T02:04:54.668" v="1099" actId="20577"/>
          <ac:spMkLst>
            <pc:docMk/>
            <pc:sldMk cId="4165094341" sldId="301"/>
            <ac:spMk id="4" creationId="{2E1C2B91-0B76-29F1-2D70-3D55D02E8C91}"/>
          </ac:spMkLst>
        </pc:spChg>
        <pc:spChg chg="mod">
          <ac:chgData name="TAN Mei Yi [Harrisdale Senior High School]" userId="f9f029c9-d743-4d60-9f2c-e74bdec1ab07" providerId="ADAL" clId="{0EF038EF-0409-4D66-9DD3-7C41C3255176}" dt="2023-03-16T02:04:37.432" v="1086" actId="14100"/>
          <ac:spMkLst>
            <pc:docMk/>
            <pc:sldMk cId="4165094341" sldId="301"/>
            <ac:spMk id="5" creationId="{AD048C6E-A3C1-4692-AC2A-1FC32F3958D1}"/>
          </ac:spMkLst>
        </pc:spChg>
        <pc:spChg chg="del">
          <ac:chgData name="TAN Mei Yi [Harrisdale Senior High School]" userId="f9f029c9-d743-4d60-9f2c-e74bdec1ab07" providerId="ADAL" clId="{0EF038EF-0409-4D66-9DD3-7C41C3255176}" dt="2023-03-16T02:04:04.823" v="1060" actId="478"/>
          <ac:spMkLst>
            <pc:docMk/>
            <pc:sldMk cId="4165094341" sldId="301"/>
            <ac:spMk id="6" creationId="{46364AE7-46A0-E3BC-7322-4E0B72E8C96D}"/>
          </ac:spMkLst>
        </pc:spChg>
        <pc:spChg chg="del">
          <ac:chgData name="TAN Mei Yi [Harrisdale Senior High School]" userId="f9f029c9-d743-4d60-9f2c-e74bdec1ab07" providerId="ADAL" clId="{0EF038EF-0409-4D66-9DD3-7C41C3255176}" dt="2023-03-16T02:04:04.823" v="1060" actId="478"/>
          <ac:spMkLst>
            <pc:docMk/>
            <pc:sldMk cId="4165094341" sldId="301"/>
            <ac:spMk id="7" creationId="{E0F66834-3A29-04BC-486A-4AADC019BB37}"/>
          </ac:spMkLst>
        </pc:spChg>
        <pc:spChg chg="del">
          <ac:chgData name="TAN Mei Yi [Harrisdale Senior High School]" userId="f9f029c9-d743-4d60-9f2c-e74bdec1ab07" providerId="ADAL" clId="{0EF038EF-0409-4D66-9DD3-7C41C3255176}" dt="2023-03-16T02:04:04.823" v="1060" actId="478"/>
          <ac:spMkLst>
            <pc:docMk/>
            <pc:sldMk cId="4165094341" sldId="301"/>
            <ac:spMk id="8" creationId="{691913A1-93C1-F0CF-F431-002E1519E6B0}"/>
          </ac:spMkLst>
        </pc:spChg>
        <pc:spChg chg="del">
          <ac:chgData name="TAN Mei Yi [Harrisdale Senior High School]" userId="f9f029c9-d743-4d60-9f2c-e74bdec1ab07" providerId="ADAL" clId="{0EF038EF-0409-4D66-9DD3-7C41C3255176}" dt="2023-03-16T02:04:04.823" v="1060" actId="478"/>
          <ac:spMkLst>
            <pc:docMk/>
            <pc:sldMk cId="4165094341" sldId="301"/>
            <ac:spMk id="9" creationId="{E5B1FA9A-9F43-737F-CEEA-51262A901DDE}"/>
          </ac:spMkLst>
        </pc:spChg>
        <pc:spChg chg="del">
          <ac:chgData name="TAN Mei Yi [Harrisdale Senior High School]" userId="f9f029c9-d743-4d60-9f2c-e74bdec1ab07" providerId="ADAL" clId="{0EF038EF-0409-4D66-9DD3-7C41C3255176}" dt="2023-03-16T02:04:04.823" v="1060" actId="478"/>
          <ac:spMkLst>
            <pc:docMk/>
            <pc:sldMk cId="4165094341" sldId="301"/>
            <ac:spMk id="10" creationId="{55784C92-9FA0-F974-409B-9C1856DDBEBF}"/>
          </ac:spMkLst>
        </pc:spChg>
        <pc:spChg chg="mod">
          <ac:chgData name="TAN Mei Yi [Harrisdale Senior High School]" userId="f9f029c9-d743-4d60-9f2c-e74bdec1ab07" providerId="ADAL" clId="{0EF038EF-0409-4D66-9DD3-7C41C3255176}" dt="2023-03-16T02:04:29.189" v="1071" actId="20577"/>
          <ac:spMkLst>
            <pc:docMk/>
            <pc:sldMk cId="4165094341" sldId="301"/>
            <ac:spMk id="11" creationId="{8100B15A-CA1A-AD6B-6FF9-37B29802BD1E}"/>
          </ac:spMkLst>
        </pc:spChg>
        <pc:spChg chg="del">
          <ac:chgData name="TAN Mei Yi [Harrisdale Senior High School]" userId="f9f029c9-d743-4d60-9f2c-e74bdec1ab07" providerId="ADAL" clId="{0EF038EF-0409-4D66-9DD3-7C41C3255176}" dt="2023-03-16T02:03:59.110" v="1059" actId="478"/>
          <ac:spMkLst>
            <pc:docMk/>
            <pc:sldMk cId="4165094341" sldId="301"/>
            <ac:spMk id="12" creationId="{C26282BE-A326-CCA5-1A90-E4F3E9B525E1}"/>
          </ac:spMkLst>
        </pc:spChg>
        <pc:spChg chg="del">
          <ac:chgData name="TAN Mei Yi [Harrisdale Senior High School]" userId="f9f029c9-d743-4d60-9f2c-e74bdec1ab07" providerId="ADAL" clId="{0EF038EF-0409-4D66-9DD3-7C41C3255176}" dt="2023-03-16T02:03:59.110" v="1059" actId="478"/>
          <ac:spMkLst>
            <pc:docMk/>
            <pc:sldMk cId="4165094341" sldId="301"/>
            <ac:spMk id="13" creationId="{BE06B7D9-F31A-45CC-E6F3-E8C63248ADE3}"/>
          </ac:spMkLst>
        </pc:spChg>
        <pc:spChg chg="del">
          <ac:chgData name="TAN Mei Yi [Harrisdale Senior High School]" userId="f9f029c9-d743-4d60-9f2c-e74bdec1ab07" providerId="ADAL" clId="{0EF038EF-0409-4D66-9DD3-7C41C3255176}" dt="2023-03-16T02:03:59.110" v="1059" actId="478"/>
          <ac:spMkLst>
            <pc:docMk/>
            <pc:sldMk cId="4165094341" sldId="301"/>
            <ac:spMk id="14" creationId="{3117D020-8E1F-0335-69F9-DF3F026A2868}"/>
          </ac:spMkLst>
        </pc:spChg>
        <pc:spChg chg="del">
          <ac:chgData name="TAN Mei Yi [Harrisdale Senior High School]" userId="f9f029c9-d743-4d60-9f2c-e74bdec1ab07" providerId="ADAL" clId="{0EF038EF-0409-4D66-9DD3-7C41C3255176}" dt="2023-03-16T02:03:59.110" v="1059" actId="478"/>
          <ac:spMkLst>
            <pc:docMk/>
            <pc:sldMk cId="4165094341" sldId="301"/>
            <ac:spMk id="15" creationId="{3A28B382-6B75-88F6-9D4F-EAB6C1045334}"/>
          </ac:spMkLst>
        </pc:spChg>
        <pc:spChg chg="del">
          <ac:chgData name="TAN Mei Yi [Harrisdale Senior High School]" userId="f9f029c9-d743-4d60-9f2c-e74bdec1ab07" providerId="ADAL" clId="{0EF038EF-0409-4D66-9DD3-7C41C3255176}" dt="2023-03-16T02:03:59.110" v="1059" actId="478"/>
          <ac:spMkLst>
            <pc:docMk/>
            <pc:sldMk cId="4165094341" sldId="301"/>
            <ac:spMk id="16" creationId="{DCFE15B5-912E-362E-36EE-8F21A147F518}"/>
          </ac:spMkLst>
        </pc:spChg>
        <pc:spChg chg="del">
          <ac:chgData name="TAN Mei Yi [Harrisdale Senior High School]" userId="f9f029c9-d743-4d60-9f2c-e74bdec1ab07" providerId="ADAL" clId="{0EF038EF-0409-4D66-9DD3-7C41C3255176}" dt="2023-03-16T02:04:04.823" v="1060" actId="478"/>
          <ac:spMkLst>
            <pc:docMk/>
            <pc:sldMk cId="4165094341" sldId="301"/>
            <ac:spMk id="17" creationId="{467A03C6-1335-CCBE-24FF-213A5130C906}"/>
          </ac:spMkLst>
        </pc:spChg>
        <pc:spChg chg="mod">
          <ac:chgData name="TAN Mei Yi [Harrisdale Senior High School]" userId="f9f029c9-d743-4d60-9f2c-e74bdec1ab07" providerId="ADAL" clId="{0EF038EF-0409-4D66-9DD3-7C41C3255176}" dt="2023-03-16T02:07:03.175" v="1100" actId="1076"/>
          <ac:spMkLst>
            <pc:docMk/>
            <pc:sldMk cId="4165094341" sldId="301"/>
            <ac:spMk id="18" creationId="{8C4ABB62-54AC-730F-9533-6C98D8C220A6}"/>
          </ac:spMkLst>
        </pc:spChg>
        <pc:spChg chg="del">
          <ac:chgData name="TAN Mei Yi [Harrisdale Senior High School]" userId="f9f029c9-d743-4d60-9f2c-e74bdec1ab07" providerId="ADAL" clId="{0EF038EF-0409-4D66-9DD3-7C41C3255176}" dt="2023-03-16T02:03:59.110" v="1059" actId="478"/>
          <ac:spMkLst>
            <pc:docMk/>
            <pc:sldMk cId="4165094341" sldId="301"/>
            <ac:spMk id="19" creationId="{410967D3-E479-122C-4BD2-F93C16DAE2C6}"/>
          </ac:spMkLst>
        </pc:spChg>
        <pc:spChg chg="add mod">
          <ac:chgData name="TAN Mei Yi [Harrisdale Senior High School]" userId="f9f029c9-d743-4d60-9f2c-e74bdec1ab07" providerId="ADAL" clId="{0EF038EF-0409-4D66-9DD3-7C41C3255176}" dt="2023-03-16T02:10:42.473" v="1252" actId="20577"/>
          <ac:spMkLst>
            <pc:docMk/>
            <pc:sldMk cId="4165094341" sldId="301"/>
            <ac:spMk id="90" creationId="{307AF652-7BFA-96BC-F144-EE8774CFDFEC}"/>
          </ac:spMkLst>
        </pc:spChg>
        <pc:spChg chg="add mod">
          <ac:chgData name="TAN Mei Yi [Harrisdale Senior High School]" userId="f9f029c9-d743-4d60-9f2c-e74bdec1ab07" providerId="ADAL" clId="{0EF038EF-0409-4D66-9DD3-7C41C3255176}" dt="2023-03-16T02:10:56.596" v="1262" actId="1076"/>
          <ac:spMkLst>
            <pc:docMk/>
            <pc:sldMk cId="4165094341" sldId="301"/>
            <ac:spMk id="91" creationId="{76003E2A-527C-50A5-6A6C-45C8F4BDA797}"/>
          </ac:spMkLst>
        </pc:spChg>
        <pc:grpChg chg="del mod">
          <ac:chgData name="TAN Mei Yi [Harrisdale Senior High School]" userId="f9f029c9-d743-4d60-9f2c-e74bdec1ab07" providerId="ADAL" clId="{0EF038EF-0409-4D66-9DD3-7C41C3255176}" dt="2023-03-16T02:07:16.643" v="1107"/>
          <ac:grpSpMkLst>
            <pc:docMk/>
            <pc:sldMk cId="4165094341" sldId="301"/>
            <ac:grpSpMk id="25" creationId="{30B27A15-0AA2-175E-2903-FBADF47E33BA}"/>
          </ac:grpSpMkLst>
        </pc:grpChg>
        <pc:grpChg chg="del mod">
          <ac:chgData name="TAN Mei Yi [Harrisdale Senior High School]" userId="f9f029c9-d743-4d60-9f2c-e74bdec1ab07" providerId="ADAL" clId="{0EF038EF-0409-4D66-9DD3-7C41C3255176}" dt="2023-03-16T02:07:16.644" v="1108"/>
          <ac:grpSpMkLst>
            <pc:docMk/>
            <pc:sldMk cId="4165094341" sldId="301"/>
            <ac:grpSpMk id="26" creationId="{75A3863B-2825-72A0-36F1-E0C13B5B8988}"/>
          </ac:grpSpMkLst>
        </pc:grpChg>
        <pc:grpChg chg="del mod">
          <ac:chgData name="TAN Mei Yi [Harrisdale Senior High School]" userId="f9f029c9-d743-4d60-9f2c-e74bdec1ab07" providerId="ADAL" clId="{0EF038EF-0409-4D66-9DD3-7C41C3255176}" dt="2023-03-16T02:07:44.870" v="1140" actId="478"/>
          <ac:grpSpMkLst>
            <pc:docMk/>
            <pc:sldMk cId="4165094341" sldId="301"/>
            <ac:grpSpMk id="29" creationId="{C1E1FE6F-8EF0-7509-A2C4-8B7BA784FA21}"/>
          </ac:grpSpMkLst>
        </pc:grpChg>
        <pc:grpChg chg="mod">
          <ac:chgData name="TAN Mei Yi [Harrisdale Senior High School]" userId="f9f029c9-d743-4d60-9f2c-e74bdec1ab07" providerId="ADAL" clId="{0EF038EF-0409-4D66-9DD3-7C41C3255176}" dt="2023-03-16T02:07:39.253" v="1137"/>
          <ac:grpSpMkLst>
            <pc:docMk/>
            <pc:sldMk cId="4165094341" sldId="301"/>
            <ac:grpSpMk id="40" creationId="{655EA9C1-A207-28CB-27F7-FFAFBCD19A9A}"/>
          </ac:grpSpMkLst>
        </pc:grpChg>
        <pc:grpChg chg="mod">
          <ac:chgData name="TAN Mei Yi [Harrisdale Senior High School]" userId="f9f029c9-d743-4d60-9f2c-e74bdec1ab07" providerId="ADAL" clId="{0EF038EF-0409-4D66-9DD3-7C41C3255176}" dt="2023-03-16T02:07:39.253" v="1137"/>
          <ac:grpSpMkLst>
            <pc:docMk/>
            <pc:sldMk cId="4165094341" sldId="301"/>
            <ac:grpSpMk id="41" creationId="{9993AC2F-3882-3DED-6A6F-08B395621FC6}"/>
          </ac:grpSpMkLst>
        </pc:grpChg>
        <pc:grpChg chg="mod">
          <ac:chgData name="TAN Mei Yi [Harrisdale Senior High School]" userId="f9f029c9-d743-4d60-9f2c-e74bdec1ab07" providerId="ADAL" clId="{0EF038EF-0409-4D66-9DD3-7C41C3255176}" dt="2023-03-16T02:07:32.217" v="1132"/>
          <ac:grpSpMkLst>
            <pc:docMk/>
            <pc:sldMk cId="4165094341" sldId="301"/>
            <ac:grpSpMk id="46" creationId="{3C56C73F-D992-2B02-BD4A-B2EFA2EA61E8}"/>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59" creationId="{F38088BB-B11A-9FE0-2E40-21B7A1758F49}"/>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60" creationId="{B0509F7C-34E3-747C-CD43-7615981B39E3}"/>
          </ac:grpSpMkLst>
        </pc:grpChg>
        <pc:grpChg chg="add mod">
          <ac:chgData name="TAN Mei Yi [Harrisdale Senior High School]" userId="f9f029c9-d743-4d60-9f2c-e74bdec1ab07" providerId="ADAL" clId="{0EF038EF-0409-4D66-9DD3-7C41C3255176}" dt="2023-03-16T02:08:12.445" v="1155" actId="164"/>
          <ac:grpSpMkLst>
            <pc:docMk/>
            <pc:sldMk cId="4165094341" sldId="301"/>
            <ac:grpSpMk id="61" creationId="{D6C76190-8C0E-B66E-50DB-A80A2B283246}"/>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3" creationId="{F871E530-16F5-F134-EA5B-74615C3DB1D2}"/>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4" creationId="{D4478E51-E4AA-E8CA-B4AC-2502EDEE049D}"/>
          </ac:grpSpMkLst>
        </pc:grpChg>
        <pc:grpChg chg="add mod">
          <ac:chgData name="TAN Mei Yi [Harrisdale Senior High School]" userId="f9f029c9-d743-4d60-9f2c-e74bdec1ab07" providerId="ADAL" clId="{0EF038EF-0409-4D66-9DD3-7C41C3255176}" dt="2023-03-16T02:08:51.061" v="1180" actId="164"/>
          <ac:grpSpMkLst>
            <pc:docMk/>
            <pc:sldMk cId="4165094341" sldId="301"/>
            <ac:grpSpMk id="75" creationId="{ECBDD4A8-9474-DC9C-9DB5-1163602134A8}"/>
          </ac:grpSpMkLst>
        </pc:grpChg>
        <pc:grpChg chg="mod">
          <ac:chgData name="TAN Mei Yi [Harrisdale Senior High School]" userId="f9f029c9-d743-4d60-9f2c-e74bdec1ab07" providerId="ADAL" clId="{0EF038EF-0409-4D66-9DD3-7C41C3255176}" dt="2023-03-16T02:09:14.901" v="1186"/>
          <ac:grpSpMkLst>
            <pc:docMk/>
            <pc:sldMk cId="4165094341" sldId="301"/>
            <ac:grpSpMk id="79" creationId="{4F26A694-1F6C-5DAD-6A35-D63FCF4E50B3}"/>
          </ac:grpSpMkLst>
        </pc:grpChg>
        <pc:grpChg chg="mod">
          <ac:chgData name="TAN Mei Yi [Harrisdale Senior High School]" userId="f9f029c9-d743-4d60-9f2c-e74bdec1ab07" providerId="ADAL" clId="{0EF038EF-0409-4D66-9DD3-7C41C3255176}" dt="2023-03-16T02:09:30.226" v="1195" actId="164"/>
          <ac:grpSpMkLst>
            <pc:docMk/>
            <pc:sldMk cId="4165094341" sldId="301"/>
            <ac:grpSpMk id="87" creationId="{C25B4D04-5DA8-A110-5958-9E9014D696CB}"/>
          </ac:grpSpMkLst>
        </pc:grpChg>
        <pc:grpChg chg="add mod">
          <ac:chgData name="TAN Mei Yi [Harrisdale Senior High School]" userId="f9f029c9-d743-4d60-9f2c-e74bdec1ab07" providerId="ADAL" clId="{0EF038EF-0409-4D66-9DD3-7C41C3255176}" dt="2023-03-16T02:09:30.226" v="1195" actId="164"/>
          <ac:grpSpMkLst>
            <pc:docMk/>
            <pc:sldMk cId="4165094341" sldId="301"/>
            <ac:grpSpMk id="88" creationId="{9CD6087F-9304-E2AE-AA5B-55D401ECEC82}"/>
          </ac:grpSpMkLst>
        </pc:grpChg>
        <pc:inkChg chg="add del mod">
          <ac:chgData name="TAN Mei Yi [Harrisdale Senior High School]" userId="f9f029c9-d743-4d60-9f2c-e74bdec1ab07" providerId="ADAL" clId="{0EF038EF-0409-4D66-9DD3-7C41C3255176}" dt="2023-03-16T02:07:16.644" v="1108"/>
          <ac:inkMkLst>
            <pc:docMk/>
            <pc:sldMk cId="4165094341" sldId="301"/>
            <ac:inkMk id="20" creationId="{A7B20B45-5323-DE1E-BC94-7957CB3F190F}"/>
          </ac:inkMkLst>
        </pc:inkChg>
        <pc:inkChg chg="add del mod">
          <ac:chgData name="TAN Mei Yi [Harrisdale Senior High School]" userId="f9f029c9-d743-4d60-9f2c-e74bdec1ab07" providerId="ADAL" clId="{0EF038EF-0409-4D66-9DD3-7C41C3255176}" dt="2023-03-16T02:07:16.647" v="1110"/>
          <ac:inkMkLst>
            <pc:docMk/>
            <pc:sldMk cId="4165094341" sldId="301"/>
            <ac:inkMk id="21" creationId="{D2463158-E254-0D92-115C-EE52125F282D}"/>
          </ac:inkMkLst>
        </pc:inkChg>
        <pc:inkChg chg="add del mod">
          <ac:chgData name="TAN Mei Yi [Harrisdale Senior High School]" userId="f9f029c9-d743-4d60-9f2c-e74bdec1ab07" providerId="ADAL" clId="{0EF038EF-0409-4D66-9DD3-7C41C3255176}" dt="2023-03-16T02:07:16.645" v="1109"/>
          <ac:inkMkLst>
            <pc:docMk/>
            <pc:sldMk cId="4165094341" sldId="301"/>
            <ac:inkMk id="22" creationId="{050B2BC8-12E7-E2E5-1194-D0A93DA23631}"/>
          </ac:inkMkLst>
        </pc:inkChg>
        <pc:inkChg chg="add del mod">
          <ac:chgData name="TAN Mei Yi [Harrisdale Senior High School]" userId="f9f029c9-d743-4d60-9f2c-e74bdec1ab07" providerId="ADAL" clId="{0EF038EF-0409-4D66-9DD3-7C41C3255176}" dt="2023-03-16T02:07:16.643" v="1107"/>
          <ac:inkMkLst>
            <pc:docMk/>
            <pc:sldMk cId="4165094341" sldId="301"/>
            <ac:inkMk id="23" creationId="{6A0A3309-5449-C6FF-4EBA-54B852A861D9}"/>
          </ac:inkMkLst>
        </pc:inkChg>
        <pc:inkChg chg="add del">
          <ac:chgData name="TAN Mei Yi [Harrisdale Senior High School]" userId="f9f029c9-d743-4d60-9f2c-e74bdec1ab07" providerId="ADAL" clId="{0EF038EF-0409-4D66-9DD3-7C41C3255176}" dt="2023-03-16T02:07:17.232" v="1111"/>
          <ac:inkMkLst>
            <pc:docMk/>
            <pc:sldMk cId="4165094341" sldId="301"/>
            <ac:inkMk id="24" creationId="{E07723BE-6C5C-0E18-0F8E-388D174D324A}"/>
          </ac:inkMkLst>
        </pc:inkChg>
        <pc:inkChg chg="add mod">
          <ac:chgData name="TAN Mei Yi [Harrisdale Senior High School]" userId="f9f029c9-d743-4d60-9f2c-e74bdec1ab07" providerId="ADAL" clId="{0EF038EF-0409-4D66-9DD3-7C41C3255176}" dt="2023-03-16T02:07:21.747" v="1114"/>
          <ac:inkMkLst>
            <pc:docMk/>
            <pc:sldMk cId="4165094341" sldId="301"/>
            <ac:inkMk id="27" creationId="{92992B79-0E57-CE1C-CCC3-826A70EBEB6A}"/>
          </ac:inkMkLst>
        </pc:inkChg>
        <pc:inkChg chg="add mod">
          <ac:chgData name="TAN Mei Yi [Harrisdale Senior High School]" userId="f9f029c9-d743-4d60-9f2c-e74bdec1ab07" providerId="ADAL" clId="{0EF038EF-0409-4D66-9DD3-7C41C3255176}" dt="2023-03-16T02:07:21.747" v="1114"/>
          <ac:inkMkLst>
            <pc:docMk/>
            <pc:sldMk cId="4165094341" sldId="301"/>
            <ac:inkMk id="28" creationId="{C49C52DA-05D0-126A-A56D-CAEBECB1AFDC}"/>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0" creationId="{C01B49B7-308F-2C47-8D0D-1F49219A7D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1" creationId="{FFEA5074-E3BA-A0D7-157D-B7C567C679C2}"/>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2" creationId="{641B1311-2C1F-0A9B-8A38-565C6688EE89}"/>
          </ac:inkMkLst>
        </pc:inkChg>
        <pc:inkChg chg="add del mod">
          <ac:chgData name="TAN Mei Yi [Harrisdale Senior High School]" userId="f9f029c9-d743-4d60-9f2c-e74bdec1ab07" providerId="ADAL" clId="{0EF038EF-0409-4D66-9DD3-7C41C3255176}" dt="2023-03-16T02:07:40.949" v="1138" actId="478"/>
          <ac:inkMkLst>
            <pc:docMk/>
            <pc:sldMk cId="4165094341" sldId="301"/>
            <ac:inkMk id="33" creationId="{AE324B8E-C6C3-1DA1-21A9-75554E8DF5DE}"/>
          </ac:inkMkLst>
        </pc:inkChg>
        <pc:inkChg chg="add del">
          <ac:chgData name="TAN Mei Yi [Harrisdale Senior High School]" userId="f9f029c9-d743-4d60-9f2c-e74bdec1ab07" providerId="ADAL" clId="{0EF038EF-0409-4D66-9DD3-7C41C3255176}" dt="2023-03-16T02:07:42.564" v="1139" actId="478"/>
          <ac:inkMkLst>
            <pc:docMk/>
            <pc:sldMk cId="4165094341" sldId="301"/>
            <ac:inkMk id="34" creationId="{C606B008-5BD0-15CA-2B56-8E9524FA51C7}"/>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5" creationId="{FB1627A4-7646-DA38-BEA1-AE8F00DE21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6" creationId="{83EC7E8F-C360-8A22-ADC7-9328B965284F}"/>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7" creationId="{4B36262F-4B64-FF18-82EF-A28E81EB86A6}"/>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8" creationId="{CBF9E55D-C2D8-016B-8DDE-B811172C1502}"/>
          </ac:inkMkLst>
        </pc:inkChg>
        <pc:inkChg chg="add del mod">
          <ac:chgData name="TAN Mei Yi [Harrisdale Senior High School]" userId="f9f029c9-d743-4d60-9f2c-e74bdec1ab07" providerId="ADAL" clId="{0EF038EF-0409-4D66-9DD3-7C41C3255176}" dt="2023-03-16T02:07:39.253" v="1137"/>
          <ac:inkMkLst>
            <pc:docMk/>
            <pc:sldMk cId="4165094341" sldId="301"/>
            <ac:inkMk id="39" creationId="{599F4B31-E254-DC0F-A9AB-0C26AA2547ED}"/>
          </ac:inkMkLst>
        </pc:inkChg>
        <pc:inkChg chg="add del">
          <ac:chgData name="TAN Mei Yi [Harrisdale Senior High School]" userId="f9f029c9-d743-4d60-9f2c-e74bdec1ab07" providerId="ADAL" clId="{0EF038EF-0409-4D66-9DD3-7C41C3255176}" dt="2023-03-16T02:07:33.197" v="1135" actId="9405"/>
          <ac:inkMkLst>
            <pc:docMk/>
            <pc:sldMk cId="4165094341" sldId="301"/>
            <ac:inkMk id="42" creationId="{CEE5A034-13DE-738B-1E86-223A58EE5D8D}"/>
          </ac:inkMkLst>
        </pc:inkChg>
        <pc:inkChg chg="add del mod">
          <ac:chgData name="TAN Mei Yi [Harrisdale Senior High School]" userId="f9f029c9-d743-4d60-9f2c-e74bdec1ab07" providerId="ADAL" clId="{0EF038EF-0409-4D66-9DD3-7C41C3255176}" dt="2023-03-16T02:07:32.882" v="1134" actId="9405"/>
          <ac:inkMkLst>
            <pc:docMk/>
            <pc:sldMk cId="4165094341" sldId="301"/>
            <ac:inkMk id="43" creationId="{67035022-3934-944F-6067-4329D750C81E}"/>
          </ac:inkMkLst>
        </pc:inkChg>
        <pc:inkChg chg="add del mod">
          <ac:chgData name="TAN Mei Yi [Harrisdale Senior High School]" userId="f9f029c9-d743-4d60-9f2c-e74bdec1ab07" providerId="ADAL" clId="{0EF038EF-0409-4D66-9DD3-7C41C3255176}" dt="2023-03-16T02:07:32.595" v="1133" actId="9405"/>
          <ac:inkMkLst>
            <pc:docMk/>
            <pc:sldMk cId="4165094341" sldId="301"/>
            <ac:inkMk id="44" creationId="{75B13ECF-74B7-B406-B6EC-9DE05ED797DA}"/>
          </ac:inkMkLst>
        </pc:inkChg>
        <pc:inkChg chg="add del mod">
          <ac:chgData name="TAN Mei Yi [Harrisdale Senior High School]" userId="f9f029c9-d743-4d60-9f2c-e74bdec1ab07" providerId="ADAL" clId="{0EF038EF-0409-4D66-9DD3-7C41C3255176}" dt="2023-03-16T02:07:32.217" v="1132"/>
          <ac:inkMkLst>
            <pc:docMk/>
            <pc:sldMk cId="4165094341" sldId="301"/>
            <ac:inkMk id="45" creationId="{2AA7DAF2-15BD-3A77-C3AF-3385387B6BCA}"/>
          </ac:inkMkLst>
        </pc:inkChg>
        <pc:inkChg chg="add">
          <ac:chgData name="TAN Mei Yi [Harrisdale Senior High School]" userId="f9f029c9-d743-4d60-9f2c-e74bdec1ab07" providerId="ADAL" clId="{0EF038EF-0409-4D66-9DD3-7C41C3255176}" dt="2023-03-16T02:07:48.667" v="1141" actId="9405"/>
          <ac:inkMkLst>
            <pc:docMk/>
            <pc:sldMk cId="4165094341" sldId="301"/>
            <ac:inkMk id="47" creationId="{5899FD09-9673-8755-3C6F-DB2CD94B7004}"/>
          </ac:inkMkLst>
        </pc:inkChg>
        <pc:inkChg chg="add mod">
          <ac:chgData name="TAN Mei Yi [Harrisdale Senior High School]" userId="f9f029c9-d743-4d60-9f2c-e74bdec1ab07" providerId="ADAL" clId="{0EF038EF-0409-4D66-9DD3-7C41C3255176}" dt="2023-03-16T02:08:04.029" v="1154"/>
          <ac:inkMkLst>
            <pc:docMk/>
            <pc:sldMk cId="4165094341" sldId="301"/>
            <ac:inkMk id="48" creationId="{3DBF87F5-F466-BC09-AF1E-024AB904815F}"/>
          </ac:inkMkLst>
        </pc:inkChg>
        <pc:inkChg chg="add mod">
          <ac:chgData name="TAN Mei Yi [Harrisdale Senior High School]" userId="f9f029c9-d743-4d60-9f2c-e74bdec1ab07" providerId="ADAL" clId="{0EF038EF-0409-4D66-9DD3-7C41C3255176}" dt="2023-03-16T02:08:04.029" v="1154"/>
          <ac:inkMkLst>
            <pc:docMk/>
            <pc:sldMk cId="4165094341" sldId="301"/>
            <ac:inkMk id="49" creationId="{5C80CDFC-8943-957A-B901-AC1413618BB6}"/>
          </ac:inkMkLst>
        </pc:inkChg>
        <pc:inkChg chg="add mod">
          <ac:chgData name="TAN Mei Yi [Harrisdale Senior High School]" userId="f9f029c9-d743-4d60-9f2c-e74bdec1ab07" providerId="ADAL" clId="{0EF038EF-0409-4D66-9DD3-7C41C3255176}" dt="2023-03-16T02:08:04.029" v="1154"/>
          <ac:inkMkLst>
            <pc:docMk/>
            <pc:sldMk cId="4165094341" sldId="301"/>
            <ac:inkMk id="50" creationId="{3CDE7DEE-7719-E19D-2853-9E71FFD334F6}"/>
          </ac:inkMkLst>
        </pc:inkChg>
        <pc:inkChg chg="add mod">
          <ac:chgData name="TAN Mei Yi [Harrisdale Senior High School]" userId="f9f029c9-d743-4d60-9f2c-e74bdec1ab07" providerId="ADAL" clId="{0EF038EF-0409-4D66-9DD3-7C41C3255176}" dt="2023-03-16T02:08:04.029" v="1154"/>
          <ac:inkMkLst>
            <pc:docMk/>
            <pc:sldMk cId="4165094341" sldId="301"/>
            <ac:inkMk id="51" creationId="{3D04BE08-22AB-34FA-2F59-7FC1E292FA8E}"/>
          </ac:inkMkLst>
        </pc:inkChg>
        <pc:inkChg chg="add mod">
          <ac:chgData name="TAN Mei Yi [Harrisdale Senior High School]" userId="f9f029c9-d743-4d60-9f2c-e74bdec1ab07" providerId="ADAL" clId="{0EF038EF-0409-4D66-9DD3-7C41C3255176}" dt="2023-03-16T02:08:04.029" v="1154"/>
          <ac:inkMkLst>
            <pc:docMk/>
            <pc:sldMk cId="4165094341" sldId="301"/>
            <ac:inkMk id="52" creationId="{353550E2-2780-9742-BF27-58881829B9A8}"/>
          </ac:inkMkLst>
        </pc:inkChg>
        <pc:inkChg chg="add mod">
          <ac:chgData name="TAN Mei Yi [Harrisdale Senior High School]" userId="f9f029c9-d743-4d60-9f2c-e74bdec1ab07" providerId="ADAL" clId="{0EF038EF-0409-4D66-9DD3-7C41C3255176}" dt="2023-03-16T02:08:04.029" v="1154"/>
          <ac:inkMkLst>
            <pc:docMk/>
            <pc:sldMk cId="4165094341" sldId="301"/>
            <ac:inkMk id="53" creationId="{8B7A8A56-AC2E-2E2F-BF17-5A82E1EC3A91}"/>
          </ac:inkMkLst>
        </pc:inkChg>
        <pc:inkChg chg="add mod">
          <ac:chgData name="TAN Mei Yi [Harrisdale Senior High School]" userId="f9f029c9-d743-4d60-9f2c-e74bdec1ab07" providerId="ADAL" clId="{0EF038EF-0409-4D66-9DD3-7C41C3255176}" dt="2023-03-16T02:08:04.029" v="1154"/>
          <ac:inkMkLst>
            <pc:docMk/>
            <pc:sldMk cId="4165094341" sldId="301"/>
            <ac:inkMk id="54" creationId="{2D3B48BC-7D54-BFD2-A907-05EA31E81566}"/>
          </ac:inkMkLst>
        </pc:inkChg>
        <pc:inkChg chg="add mod">
          <ac:chgData name="TAN Mei Yi [Harrisdale Senior High School]" userId="f9f029c9-d743-4d60-9f2c-e74bdec1ab07" providerId="ADAL" clId="{0EF038EF-0409-4D66-9DD3-7C41C3255176}" dt="2023-03-16T02:08:04.029" v="1154"/>
          <ac:inkMkLst>
            <pc:docMk/>
            <pc:sldMk cId="4165094341" sldId="301"/>
            <ac:inkMk id="55" creationId="{D32BBE3B-7CB2-00D3-90AF-E34513931EF9}"/>
          </ac:inkMkLst>
        </pc:inkChg>
        <pc:inkChg chg="add mod">
          <ac:chgData name="TAN Mei Yi [Harrisdale Senior High School]" userId="f9f029c9-d743-4d60-9f2c-e74bdec1ab07" providerId="ADAL" clId="{0EF038EF-0409-4D66-9DD3-7C41C3255176}" dt="2023-03-16T02:08:04.029" v="1154"/>
          <ac:inkMkLst>
            <pc:docMk/>
            <pc:sldMk cId="4165094341" sldId="301"/>
            <ac:inkMk id="56" creationId="{D7F84E59-CBD4-AB2E-1632-8F65E8266150}"/>
          </ac:inkMkLst>
        </pc:inkChg>
        <pc:inkChg chg="add mod">
          <ac:chgData name="TAN Mei Yi [Harrisdale Senior High School]" userId="f9f029c9-d743-4d60-9f2c-e74bdec1ab07" providerId="ADAL" clId="{0EF038EF-0409-4D66-9DD3-7C41C3255176}" dt="2023-03-16T02:08:04.029" v="1154"/>
          <ac:inkMkLst>
            <pc:docMk/>
            <pc:sldMk cId="4165094341" sldId="301"/>
            <ac:inkMk id="57" creationId="{69AE6CDA-8C90-738F-A188-D00E45087F69}"/>
          </ac:inkMkLst>
        </pc:inkChg>
        <pc:inkChg chg="add mod">
          <ac:chgData name="TAN Mei Yi [Harrisdale Senior High School]" userId="f9f029c9-d743-4d60-9f2c-e74bdec1ab07" providerId="ADAL" clId="{0EF038EF-0409-4D66-9DD3-7C41C3255176}" dt="2023-03-16T02:08:12.445" v="1155" actId="164"/>
          <ac:inkMkLst>
            <pc:docMk/>
            <pc:sldMk cId="4165094341" sldId="301"/>
            <ac:inkMk id="58" creationId="{DD3BF64B-2757-C99D-421B-3B6D29FA0E34}"/>
          </ac:inkMkLst>
        </pc:inkChg>
        <pc:inkChg chg="add">
          <ac:chgData name="TAN Mei Yi [Harrisdale Senior High School]" userId="f9f029c9-d743-4d60-9f2c-e74bdec1ab07" providerId="ADAL" clId="{0EF038EF-0409-4D66-9DD3-7C41C3255176}" dt="2023-03-16T02:08:22.572" v="1157" actId="9405"/>
          <ac:inkMkLst>
            <pc:docMk/>
            <pc:sldMk cId="4165094341" sldId="301"/>
            <ac:inkMk id="62" creationId="{C5EC461D-03F6-B69E-F087-022A7976B0FD}"/>
          </ac:inkMkLst>
        </pc:inkChg>
        <pc:inkChg chg="add mod">
          <ac:chgData name="TAN Mei Yi [Harrisdale Senior High School]" userId="f9f029c9-d743-4d60-9f2c-e74bdec1ab07" providerId="ADAL" clId="{0EF038EF-0409-4D66-9DD3-7C41C3255176}" dt="2023-03-16T02:08:51.061" v="1180" actId="164"/>
          <ac:inkMkLst>
            <pc:docMk/>
            <pc:sldMk cId="4165094341" sldId="301"/>
            <ac:inkMk id="63" creationId="{65860E7E-1D05-9B35-AEE6-CF270360BCEE}"/>
          </ac:inkMkLst>
        </pc:inkChg>
        <pc:inkChg chg="add mod">
          <ac:chgData name="TAN Mei Yi [Harrisdale Senior High School]" userId="f9f029c9-d743-4d60-9f2c-e74bdec1ab07" providerId="ADAL" clId="{0EF038EF-0409-4D66-9DD3-7C41C3255176}" dt="2023-03-16T02:08:30.384" v="1168"/>
          <ac:inkMkLst>
            <pc:docMk/>
            <pc:sldMk cId="4165094341" sldId="301"/>
            <ac:inkMk id="64" creationId="{01600B6B-1728-0CEA-2F22-622E0128743F}"/>
          </ac:inkMkLst>
        </pc:inkChg>
        <pc:inkChg chg="add mod">
          <ac:chgData name="TAN Mei Yi [Harrisdale Senior High School]" userId="f9f029c9-d743-4d60-9f2c-e74bdec1ab07" providerId="ADAL" clId="{0EF038EF-0409-4D66-9DD3-7C41C3255176}" dt="2023-03-16T02:08:30.384" v="1168"/>
          <ac:inkMkLst>
            <pc:docMk/>
            <pc:sldMk cId="4165094341" sldId="301"/>
            <ac:inkMk id="65" creationId="{EF803B2E-D352-4CEF-CAA3-0E90F8A02D6E}"/>
          </ac:inkMkLst>
        </pc:inkChg>
        <pc:inkChg chg="add mod">
          <ac:chgData name="TAN Mei Yi [Harrisdale Senior High School]" userId="f9f029c9-d743-4d60-9f2c-e74bdec1ab07" providerId="ADAL" clId="{0EF038EF-0409-4D66-9DD3-7C41C3255176}" dt="2023-03-16T02:08:30.384" v="1168"/>
          <ac:inkMkLst>
            <pc:docMk/>
            <pc:sldMk cId="4165094341" sldId="301"/>
            <ac:inkMk id="66" creationId="{54A851EC-438B-3E97-BC01-D10B47F78D90}"/>
          </ac:inkMkLst>
        </pc:inkChg>
        <pc:inkChg chg="add mod">
          <ac:chgData name="TAN Mei Yi [Harrisdale Senior High School]" userId="f9f029c9-d743-4d60-9f2c-e74bdec1ab07" providerId="ADAL" clId="{0EF038EF-0409-4D66-9DD3-7C41C3255176}" dt="2023-03-16T02:08:30.384" v="1168"/>
          <ac:inkMkLst>
            <pc:docMk/>
            <pc:sldMk cId="4165094341" sldId="301"/>
            <ac:inkMk id="67" creationId="{1398F770-C699-2A1B-18EE-3D33C7DFB56E}"/>
          </ac:inkMkLst>
        </pc:inkChg>
        <pc:inkChg chg="add mod">
          <ac:chgData name="TAN Mei Yi [Harrisdale Senior High School]" userId="f9f029c9-d743-4d60-9f2c-e74bdec1ab07" providerId="ADAL" clId="{0EF038EF-0409-4D66-9DD3-7C41C3255176}" dt="2023-03-16T02:08:30.384" v="1168"/>
          <ac:inkMkLst>
            <pc:docMk/>
            <pc:sldMk cId="4165094341" sldId="301"/>
            <ac:inkMk id="68" creationId="{602D4946-33B7-0CC3-AA70-F24CEF6C248A}"/>
          </ac:inkMkLst>
        </pc:inkChg>
        <pc:inkChg chg="add mod">
          <ac:chgData name="TAN Mei Yi [Harrisdale Senior High School]" userId="f9f029c9-d743-4d60-9f2c-e74bdec1ab07" providerId="ADAL" clId="{0EF038EF-0409-4D66-9DD3-7C41C3255176}" dt="2023-03-16T02:08:30.384" v="1168"/>
          <ac:inkMkLst>
            <pc:docMk/>
            <pc:sldMk cId="4165094341" sldId="301"/>
            <ac:inkMk id="69" creationId="{56F2EB61-F253-0698-F017-2E13FC5ADF9B}"/>
          </ac:inkMkLst>
        </pc:inkChg>
        <pc:inkChg chg="add mod">
          <ac:chgData name="TAN Mei Yi [Harrisdale Senior High School]" userId="f9f029c9-d743-4d60-9f2c-e74bdec1ab07" providerId="ADAL" clId="{0EF038EF-0409-4D66-9DD3-7C41C3255176}" dt="2023-03-16T02:08:30.384" v="1168"/>
          <ac:inkMkLst>
            <pc:docMk/>
            <pc:sldMk cId="4165094341" sldId="301"/>
            <ac:inkMk id="70" creationId="{9B1CA5B7-4F4A-8BEE-3CFD-D1B2A50B21AE}"/>
          </ac:inkMkLst>
        </pc:inkChg>
        <pc:inkChg chg="add mod">
          <ac:chgData name="TAN Mei Yi [Harrisdale Senior High School]" userId="f9f029c9-d743-4d60-9f2c-e74bdec1ab07" providerId="ADAL" clId="{0EF038EF-0409-4D66-9DD3-7C41C3255176}" dt="2023-03-16T02:08:30.384" v="1168"/>
          <ac:inkMkLst>
            <pc:docMk/>
            <pc:sldMk cId="4165094341" sldId="301"/>
            <ac:inkMk id="71" creationId="{B1DE3A9D-A427-F9A9-1761-B58447E02D4B}"/>
          </ac:inkMkLst>
        </pc:inkChg>
        <pc:inkChg chg="add">
          <ac:chgData name="TAN Mei Yi [Harrisdale Senior High School]" userId="f9f029c9-d743-4d60-9f2c-e74bdec1ab07" providerId="ADAL" clId="{0EF038EF-0409-4D66-9DD3-7C41C3255176}" dt="2023-03-16T02:08:29.851" v="1167" actId="9405"/>
          <ac:inkMkLst>
            <pc:docMk/>
            <pc:sldMk cId="4165094341" sldId="301"/>
            <ac:inkMk id="72" creationId="{D6DF7A18-3F6D-2542-76BC-9426081F0CC7}"/>
          </ac:inkMkLst>
        </pc:inkChg>
        <pc:inkChg chg="add mod">
          <ac:chgData name="TAN Mei Yi [Harrisdale Senior High School]" userId="f9f029c9-d743-4d60-9f2c-e74bdec1ab07" providerId="ADAL" clId="{0EF038EF-0409-4D66-9DD3-7C41C3255176}" dt="2023-03-16T02:09:30.226" v="1195" actId="164"/>
          <ac:inkMkLst>
            <pc:docMk/>
            <pc:sldMk cId="4165094341" sldId="301"/>
            <ac:inkMk id="76" creationId="{966FF5B1-6837-CEDE-53FE-1B1BD972CF9F}"/>
          </ac:inkMkLst>
        </pc:inkChg>
        <pc:inkChg chg="add mod">
          <ac:chgData name="TAN Mei Yi [Harrisdale Senior High School]" userId="f9f029c9-d743-4d60-9f2c-e74bdec1ab07" providerId="ADAL" clId="{0EF038EF-0409-4D66-9DD3-7C41C3255176}" dt="2023-03-16T02:09:14.901" v="1186"/>
          <ac:inkMkLst>
            <pc:docMk/>
            <pc:sldMk cId="4165094341" sldId="301"/>
            <ac:inkMk id="77" creationId="{5F8734EC-FCE7-7795-F3BE-2FE8A4EA2B95}"/>
          </ac:inkMkLst>
        </pc:inkChg>
        <pc:inkChg chg="add mod">
          <ac:chgData name="TAN Mei Yi [Harrisdale Senior High School]" userId="f9f029c9-d743-4d60-9f2c-e74bdec1ab07" providerId="ADAL" clId="{0EF038EF-0409-4D66-9DD3-7C41C3255176}" dt="2023-03-16T02:09:14.901" v="1186"/>
          <ac:inkMkLst>
            <pc:docMk/>
            <pc:sldMk cId="4165094341" sldId="301"/>
            <ac:inkMk id="78" creationId="{13AC44D5-A8C1-9933-C5B4-52FA840CD7B8}"/>
          </ac:inkMkLst>
        </pc:inkChg>
        <pc:inkChg chg="add mod">
          <ac:chgData name="TAN Mei Yi [Harrisdale Senior High School]" userId="f9f029c9-d743-4d60-9f2c-e74bdec1ab07" providerId="ADAL" clId="{0EF038EF-0409-4D66-9DD3-7C41C3255176}" dt="2023-03-16T02:09:23.075" v="1194"/>
          <ac:inkMkLst>
            <pc:docMk/>
            <pc:sldMk cId="4165094341" sldId="301"/>
            <ac:inkMk id="80" creationId="{B3CB8B12-9CCE-0733-DF28-5FB5818A64DC}"/>
          </ac:inkMkLst>
        </pc:inkChg>
        <pc:inkChg chg="add mod">
          <ac:chgData name="TAN Mei Yi [Harrisdale Senior High School]" userId="f9f029c9-d743-4d60-9f2c-e74bdec1ab07" providerId="ADAL" clId="{0EF038EF-0409-4D66-9DD3-7C41C3255176}" dt="2023-03-16T02:09:23.075" v="1194"/>
          <ac:inkMkLst>
            <pc:docMk/>
            <pc:sldMk cId="4165094341" sldId="301"/>
            <ac:inkMk id="81" creationId="{1490D3FA-366F-0919-BE48-D213AA3394C1}"/>
          </ac:inkMkLst>
        </pc:inkChg>
        <pc:inkChg chg="add mod">
          <ac:chgData name="TAN Mei Yi [Harrisdale Senior High School]" userId="f9f029c9-d743-4d60-9f2c-e74bdec1ab07" providerId="ADAL" clId="{0EF038EF-0409-4D66-9DD3-7C41C3255176}" dt="2023-03-16T02:09:23.075" v="1194"/>
          <ac:inkMkLst>
            <pc:docMk/>
            <pc:sldMk cId="4165094341" sldId="301"/>
            <ac:inkMk id="82" creationId="{CAA91425-BED1-2477-74AA-AA005B793C9C}"/>
          </ac:inkMkLst>
        </pc:inkChg>
        <pc:inkChg chg="add mod">
          <ac:chgData name="TAN Mei Yi [Harrisdale Senior High School]" userId="f9f029c9-d743-4d60-9f2c-e74bdec1ab07" providerId="ADAL" clId="{0EF038EF-0409-4D66-9DD3-7C41C3255176}" dt="2023-03-16T02:09:23.075" v="1194"/>
          <ac:inkMkLst>
            <pc:docMk/>
            <pc:sldMk cId="4165094341" sldId="301"/>
            <ac:inkMk id="83" creationId="{4286B8E1-8ED3-E451-C38B-7C54983DD251}"/>
          </ac:inkMkLst>
        </pc:inkChg>
        <pc:inkChg chg="add mod">
          <ac:chgData name="TAN Mei Yi [Harrisdale Senior High School]" userId="f9f029c9-d743-4d60-9f2c-e74bdec1ab07" providerId="ADAL" clId="{0EF038EF-0409-4D66-9DD3-7C41C3255176}" dt="2023-03-16T02:09:23.075" v="1194"/>
          <ac:inkMkLst>
            <pc:docMk/>
            <pc:sldMk cId="4165094341" sldId="301"/>
            <ac:inkMk id="84" creationId="{4FAA0A23-003E-DE8D-EE9F-650E81F71453}"/>
          </ac:inkMkLst>
        </pc:inkChg>
        <pc:inkChg chg="add mod">
          <ac:chgData name="TAN Mei Yi [Harrisdale Senior High School]" userId="f9f029c9-d743-4d60-9f2c-e74bdec1ab07" providerId="ADAL" clId="{0EF038EF-0409-4D66-9DD3-7C41C3255176}" dt="2023-03-16T02:09:23.075" v="1194"/>
          <ac:inkMkLst>
            <pc:docMk/>
            <pc:sldMk cId="4165094341" sldId="301"/>
            <ac:inkMk id="85" creationId="{C6B44324-6C51-2B9D-4CC5-7C2105037FD9}"/>
          </ac:inkMkLst>
        </pc:inkChg>
        <pc:inkChg chg="add mod">
          <ac:chgData name="TAN Mei Yi [Harrisdale Senior High School]" userId="f9f029c9-d743-4d60-9f2c-e74bdec1ab07" providerId="ADAL" clId="{0EF038EF-0409-4D66-9DD3-7C41C3255176}" dt="2023-03-16T02:09:23.075" v="1194"/>
          <ac:inkMkLst>
            <pc:docMk/>
            <pc:sldMk cId="4165094341" sldId="301"/>
            <ac:inkMk id="86" creationId="{E2B0F1C2-51A6-80D8-9403-833B95E24D09}"/>
          </ac:inkMkLst>
        </pc:inkChg>
        <pc:inkChg chg="add">
          <ac:chgData name="TAN Mei Yi [Harrisdale Senior High School]" userId="f9f029c9-d743-4d60-9f2c-e74bdec1ab07" providerId="ADAL" clId="{0EF038EF-0409-4D66-9DD3-7C41C3255176}" dt="2023-03-16T02:09:48.543" v="1204" actId="9405"/>
          <ac:inkMkLst>
            <pc:docMk/>
            <pc:sldMk cId="4165094341" sldId="301"/>
            <ac:inkMk id="89" creationId="{716704F4-4298-A1B6-4A98-9B0BE7E97332}"/>
          </ac:inkMkLst>
        </pc:inkChg>
      </pc:sldChg>
      <pc:sldChg chg="addSp delSp modSp add mod delAnim">
        <pc:chgData name="TAN Mei Yi [Harrisdale Senior High School]" userId="f9f029c9-d743-4d60-9f2c-e74bdec1ab07" providerId="ADAL" clId="{0EF038EF-0409-4D66-9DD3-7C41C3255176}" dt="2023-03-16T02:31:25.209" v="1341" actId="20577"/>
        <pc:sldMkLst>
          <pc:docMk/>
          <pc:sldMk cId="3151471876" sldId="302"/>
        </pc:sldMkLst>
        <pc:spChg chg="mod">
          <ac:chgData name="TAN Mei Yi [Harrisdale Senior High School]" userId="f9f029c9-d743-4d60-9f2c-e74bdec1ab07" providerId="ADAL" clId="{0EF038EF-0409-4D66-9DD3-7C41C3255176}" dt="2023-03-16T02:29:19.592" v="1307" actId="20577"/>
          <ac:spMkLst>
            <pc:docMk/>
            <pc:sldMk cId="3151471876" sldId="302"/>
            <ac:spMk id="2" creationId="{68B88AC1-26F2-4C64-E895-7710DE02D098}"/>
          </ac:spMkLst>
        </pc:spChg>
        <pc:spChg chg="del">
          <ac:chgData name="TAN Mei Yi [Harrisdale Senior High School]" userId="f9f029c9-d743-4d60-9f2c-e74bdec1ab07" providerId="ADAL" clId="{0EF038EF-0409-4D66-9DD3-7C41C3255176}" dt="2023-03-16T02:30:33.611" v="1320" actId="478"/>
          <ac:spMkLst>
            <pc:docMk/>
            <pc:sldMk cId="3151471876" sldId="302"/>
            <ac:spMk id="4" creationId="{2E1C2B91-0B76-29F1-2D70-3D55D02E8C91}"/>
          </ac:spMkLst>
        </pc:spChg>
        <pc:spChg chg="del mod">
          <ac:chgData name="TAN Mei Yi [Harrisdale Senior High School]" userId="f9f029c9-d743-4d60-9f2c-e74bdec1ab07" providerId="ADAL" clId="{0EF038EF-0409-4D66-9DD3-7C41C3255176}" dt="2023-03-16T02:29:46.559" v="1310" actId="478"/>
          <ac:spMkLst>
            <pc:docMk/>
            <pc:sldMk cId="3151471876" sldId="302"/>
            <ac:spMk id="5" creationId="{AD048C6E-A3C1-4692-AC2A-1FC32F3958D1}"/>
          </ac:spMkLst>
        </pc:spChg>
        <pc:spChg chg="add del mod">
          <ac:chgData name="TAN Mei Yi [Harrisdale Senior High School]" userId="f9f029c9-d743-4d60-9f2c-e74bdec1ab07" providerId="ADAL" clId="{0EF038EF-0409-4D66-9DD3-7C41C3255176}" dt="2023-03-16T02:30:01.748" v="1312" actId="478"/>
          <ac:spMkLst>
            <pc:docMk/>
            <pc:sldMk cId="3151471876" sldId="302"/>
            <ac:spMk id="6" creationId="{FEB6A381-426E-0EBC-73D7-C132636DC729}"/>
          </ac:spMkLst>
        </pc:spChg>
        <pc:spChg chg="add mod">
          <ac:chgData name="TAN Mei Yi [Harrisdale Senior High School]" userId="f9f029c9-d743-4d60-9f2c-e74bdec1ab07" providerId="ADAL" clId="{0EF038EF-0409-4D66-9DD3-7C41C3255176}" dt="2023-03-16T02:31:25.209" v="1341" actId="20577"/>
          <ac:spMkLst>
            <pc:docMk/>
            <pc:sldMk cId="3151471876" sldId="302"/>
            <ac:spMk id="8" creationId="{88CBA163-0EF1-C98E-DE0C-9BCF5D58E2C5}"/>
          </ac:spMkLst>
        </pc:spChg>
        <pc:spChg chg="del">
          <ac:chgData name="TAN Mei Yi [Harrisdale Senior High School]" userId="f9f029c9-d743-4d60-9f2c-e74bdec1ab07" providerId="ADAL" clId="{0EF038EF-0409-4D66-9DD3-7C41C3255176}" dt="2023-03-16T02:30:33.611" v="1320" actId="478"/>
          <ac:spMkLst>
            <pc:docMk/>
            <pc:sldMk cId="3151471876" sldId="302"/>
            <ac:spMk id="11" creationId="{8100B15A-CA1A-AD6B-6FF9-37B29802BD1E}"/>
          </ac:spMkLst>
        </pc:spChg>
        <pc:spChg chg="del">
          <ac:chgData name="TAN Mei Yi [Harrisdale Senior High School]" userId="f9f029c9-d743-4d60-9f2c-e74bdec1ab07" providerId="ADAL" clId="{0EF038EF-0409-4D66-9DD3-7C41C3255176}" dt="2023-03-16T02:30:33.611" v="1320" actId="478"/>
          <ac:spMkLst>
            <pc:docMk/>
            <pc:sldMk cId="3151471876" sldId="302"/>
            <ac:spMk id="18" creationId="{8C4ABB62-54AC-730F-9533-6C98D8C220A6}"/>
          </ac:spMkLst>
        </pc:spChg>
        <pc:spChg chg="del">
          <ac:chgData name="TAN Mei Yi [Harrisdale Senior High School]" userId="f9f029c9-d743-4d60-9f2c-e74bdec1ab07" providerId="ADAL" clId="{0EF038EF-0409-4D66-9DD3-7C41C3255176}" dt="2023-03-16T02:30:33.611" v="1320" actId="478"/>
          <ac:spMkLst>
            <pc:docMk/>
            <pc:sldMk cId="3151471876" sldId="302"/>
            <ac:spMk id="90" creationId="{307AF652-7BFA-96BC-F144-EE8774CFDFEC}"/>
          </ac:spMkLst>
        </pc:spChg>
        <pc:spChg chg="del">
          <ac:chgData name="TAN Mei Yi [Harrisdale Senior High School]" userId="f9f029c9-d743-4d60-9f2c-e74bdec1ab07" providerId="ADAL" clId="{0EF038EF-0409-4D66-9DD3-7C41C3255176}" dt="2023-03-16T02:30:33.611" v="1320" actId="478"/>
          <ac:spMkLst>
            <pc:docMk/>
            <pc:sldMk cId="3151471876" sldId="302"/>
            <ac:spMk id="91" creationId="{76003E2A-527C-50A5-6A6C-45C8F4BDA797}"/>
          </ac:spMkLst>
        </pc:spChg>
        <pc:grpChg chg="del">
          <ac:chgData name="TAN Mei Yi [Harrisdale Senior High School]" userId="f9f029c9-d743-4d60-9f2c-e74bdec1ab07" providerId="ADAL" clId="{0EF038EF-0409-4D66-9DD3-7C41C3255176}" dt="2023-03-16T02:30:33.611" v="1320" actId="478"/>
          <ac:grpSpMkLst>
            <pc:docMk/>
            <pc:sldMk cId="3151471876" sldId="302"/>
            <ac:grpSpMk id="61" creationId="{D6C76190-8C0E-B66E-50DB-A80A2B283246}"/>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5" creationId="{ECBDD4A8-9474-DC9C-9DB5-1163602134A8}"/>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9" creationId="{4F26A694-1F6C-5DAD-6A35-D63FCF4E50B3}"/>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88" creationId="{9CD6087F-9304-E2AE-AA5B-55D401ECEC82}"/>
          </ac:grpSpMkLst>
        </pc:grpChg>
        <pc:inkChg chg="del">
          <ac:chgData name="TAN Mei Yi [Harrisdale Senior High School]" userId="f9f029c9-d743-4d60-9f2c-e74bdec1ab07" providerId="ADAL" clId="{0EF038EF-0409-4D66-9DD3-7C41C3255176}" dt="2023-03-16T02:30:33.611" v="1320" actId="478"/>
          <ac:inkMkLst>
            <pc:docMk/>
            <pc:sldMk cId="3151471876" sldId="302"/>
            <ac:inkMk id="47" creationId="{5899FD09-9673-8755-3C6F-DB2CD94B7004}"/>
          </ac:inkMkLst>
        </pc:inkChg>
        <pc:inkChg chg="del">
          <ac:chgData name="TAN Mei Yi [Harrisdale Senior High School]" userId="f9f029c9-d743-4d60-9f2c-e74bdec1ab07" providerId="ADAL" clId="{0EF038EF-0409-4D66-9DD3-7C41C3255176}" dt="2023-03-16T02:30:33.611" v="1320" actId="478"/>
          <ac:inkMkLst>
            <pc:docMk/>
            <pc:sldMk cId="3151471876" sldId="302"/>
            <ac:inkMk id="62" creationId="{C5EC461D-03F6-B69E-F087-022A7976B0FD}"/>
          </ac:inkMkLst>
        </pc:inkChg>
        <pc:inkChg chg="del">
          <ac:chgData name="TAN Mei Yi [Harrisdale Senior High School]" userId="f9f029c9-d743-4d60-9f2c-e74bdec1ab07" providerId="ADAL" clId="{0EF038EF-0409-4D66-9DD3-7C41C3255176}" dt="2023-03-16T02:30:33.611" v="1320" actId="478"/>
          <ac:inkMkLst>
            <pc:docMk/>
            <pc:sldMk cId="3151471876" sldId="302"/>
            <ac:inkMk id="72" creationId="{D6DF7A18-3F6D-2542-76BC-9426081F0CC7}"/>
          </ac:inkMkLst>
        </pc:inkChg>
        <pc:inkChg chg="del">
          <ac:chgData name="TAN Mei Yi [Harrisdale Senior High School]" userId="f9f029c9-d743-4d60-9f2c-e74bdec1ab07" providerId="ADAL" clId="{0EF038EF-0409-4D66-9DD3-7C41C3255176}" dt="2023-03-16T02:30:33.611" v="1320" actId="478"/>
          <ac:inkMkLst>
            <pc:docMk/>
            <pc:sldMk cId="3151471876" sldId="302"/>
            <ac:inkMk id="89" creationId="{716704F4-4298-A1B6-4A98-9B0BE7E97332}"/>
          </ac:inkMkLst>
        </pc:inkChg>
      </pc:sldChg>
      <pc:sldChg chg="addSp modSp add mod modAnim">
        <pc:chgData name="TAN Mei Yi [Harrisdale Senior High School]" userId="f9f029c9-d743-4d60-9f2c-e74bdec1ab07" providerId="ADAL" clId="{0EF038EF-0409-4D66-9DD3-7C41C3255176}" dt="2023-03-16T02:35:17.940" v="1384"/>
        <pc:sldMkLst>
          <pc:docMk/>
          <pc:sldMk cId="3779226486" sldId="303"/>
        </pc:sldMkLst>
        <pc:spChg chg="add mod">
          <ac:chgData name="TAN Mei Yi [Harrisdale Senior High School]" userId="f9f029c9-d743-4d60-9f2c-e74bdec1ab07" providerId="ADAL" clId="{0EF038EF-0409-4D66-9DD3-7C41C3255176}" dt="2023-03-16T02:35:01.107" v="1381" actId="20577"/>
          <ac:spMkLst>
            <pc:docMk/>
            <pc:sldMk cId="3779226486" sldId="303"/>
            <ac:spMk id="3" creationId="{1C4B640E-791F-6DF7-1BE3-D186BF7AA804}"/>
          </ac:spMkLst>
        </pc:spChg>
        <pc:spChg chg="add mod">
          <ac:chgData name="TAN Mei Yi [Harrisdale Senior High School]" userId="f9f029c9-d743-4d60-9f2c-e74bdec1ab07" providerId="ADAL" clId="{0EF038EF-0409-4D66-9DD3-7C41C3255176}" dt="2023-03-16T02:33:55.897" v="1368" actId="255"/>
          <ac:spMkLst>
            <pc:docMk/>
            <pc:sldMk cId="3779226486" sldId="303"/>
            <ac:spMk id="4" creationId="{978342E5-C9B0-A622-F29E-127437926A33}"/>
          </ac:spMkLst>
        </pc:spChg>
        <pc:spChg chg="mod">
          <ac:chgData name="TAN Mei Yi [Harrisdale Senior High School]" userId="f9f029c9-d743-4d60-9f2c-e74bdec1ab07" providerId="ADAL" clId="{0EF038EF-0409-4D66-9DD3-7C41C3255176}" dt="2023-03-16T02:31:43.230" v="1349" actId="20577"/>
          <ac:spMkLst>
            <pc:docMk/>
            <pc:sldMk cId="3779226486" sldId="303"/>
            <ac:spMk id="8" creationId="{88CBA163-0EF1-C98E-DE0C-9BCF5D58E2C5}"/>
          </ac:spMkLst>
        </pc:spChg>
      </pc:sldChg>
      <pc:sldChg chg="addSp delSp modSp add mod delAnim modAnim">
        <pc:chgData name="TAN Mei Yi [Harrisdale Senior High School]" userId="f9f029c9-d743-4d60-9f2c-e74bdec1ab07" providerId="ADAL" clId="{0EF038EF-0409-4D66-9DD3-7C41C3255176}" dt="2023-03-16T02:40:25.864" v="1442" actId="1076"/>
        <pc:sldMkLst>
          <pc:docMk/>
          <pc:sldMk cId="4264768289" sldId="304"/>
        </pc:sldMkLst>
        <pc:spChg chg="del">
          <ac:chgData name="TAN Mei Yi [Harrisdale Senior High School]" userId="f9f029c9-d743-4d60-9f2c-e74bdec1ab07" providerId="ADAL" clId="{0EF038EF-0409-4D66-9DD3-7C41C3255176}" dt="2023-03-16T02:38:24.020" v="1390" actId="478"/>
          <ac:spMkLst>
            <pc:docMk/>
            <pc:sldMk cId="4264768289" sldId="304"/>
            <ac:spMk id="3" creationId="{1C4B640E-791F-6DF7-1BE3-D186BF7AA804}"/>
          </ac:spMkLst>
        </pc:spChg>
        <pc:spChg chg="del">
          <ac:chgData name="TAN Mei Yi [Harrisdale Senior High School]" userId="f9f029c9-d743-4d60-9f2c-e74bdec1ab07" providerId="ADAL" clId="{0EF038EF-0409-4D66-9DD3-7C41C3255176}" dt="2023-03-16T02:38:24.020" v="1390" actId="478"/>
          <ac:spMkLst>
            <pc:docMk/>
            <pc:sldMk cId="4264768289" sldId="304"/>
            <ac:spMk id="4" creationId="{978342E5-C9B0-A622-F29E-127437926A33}"/>
          </ac:spMkLst>
        </pc:spChg>
        <pc:spChg chg="add mod">
          <ac:chgData name="TAN Mei Yi [Harrisdale Senior High School]" userId="f9f029c9-d743-4d60-9f2c-e74bdec1ab07" providerId="ADAL" clId="{0EF038EF-0409-4D66-9DD3-7C41C3255176}" dt="2023-03-16T02:40:25.864" v="1442" actId="1076"/>
          <ac:spMkLst>
            <pc:docMk/>
            <pc:sldMk cId="4264768289" sldId="304"/>
            <ac:spMk id="5" creationId="{959425CF-1BE7-B2E8-3DD9-F1EE77482DA9}"/>
          </ac:spMkLst>
        </pc:spChg>
        <pc:spChg chg="mod">
          <ac:chgData name="TAN Mei Yi [Harrisdale Senior High School]" userId="f9f029c9-d743-4d60-9f2c-e74bdec1ab07" providerId="ADAL" clId="{0EF038EF-0409-4D66-9DD3-7C41C3255176}" dt="2023-03-16T02:37:05.943" v="1389"/>
          <ac:spMkLst>
            <pc:docMk/>
            <pc:sldMk cId="4264768289" sldId="304"/>
            <ac:spMk id="8" creationId="{88CBA163-0EF1-C98E-DE0C-9BCF5D58E2C5}"/>
          </ac:spMkLst>
        </pc:spChg>
      </pc:sldChg>
      <pc:sldChg chg="modSp add mod ord">
        <pc:chgData name="TAN Mei Yi [Harrisdale Senior High School]" userId="f9f029c9-d743-4d60-9f2c-e74bdec1ab07" providerId="ADAL" clId="{0EF038EF-0409-4D66-9DD3-7C41C3255176}" dt="2023-03-16T03:38:18.497" v="1489" actId="20577"/>
        <pc:sldMkLst>
          <pc:docMk/>
          <pc:sldMk cId="425146844" sldId="305"/>
        </pc:sldMkLst>
        <pc:spChg chg="mod">
          <ac:chgData name="TAN Mei Yi [Harrisdale Senior High School]" userId="f9f029c9-d743-4d60-9f2c-e74bdec1ab07" providerId="ADAL" clId="{0EF038EF-0409-4D66-9DD3-7C41C3255176}" dt="2023-03-16T03:38:18.497" v="1489" actId="20577"/>
          <ac:spMkLst>
            <pc:docMk/>
            <pc:sldMk cId="425146844" sldId="305"/>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2:11.995" v="1560"/>
        <pc:sldMkLst>
          <pc:docMk/>
          <pc:sldMk cId="465988273" sldId="306"/>
        </pc:sldMkLst>
        <pc:spChg chg="add mod">
          <ac:chgData name="TAN Mei Yi [Harrisdale Senior High School]" userId="f9f029c9-d743-4d60-9f2c-e74bdec1ab07" providerId="ADAL" clId="{0EF038EF-0409-4D66-9DD3-7C41C3255176}" dt="2023-03-16T03:40:38.768" v="1538" actId="16959"/>
          <ac:spMkLst>
            <pc:docMk/>
            <pc:sldMk cId="465988273" sldId="306"/>
            <ac:spMk id="3" creationId="{CF2EBC7E-47BF-0AB0-E091-D9EC3339E6A6}"/>
          </ac:spMkLst>
        </pc:spChg>
        <pc:spChg chg="add mod">
          <ac:chgData name="TAN Mei Yi [Harrisdale Senior High School]" userId="f9f029c9-d743-4d60-9f2c-e74bdec1ab07" providerId="ADAL" clId="{0EF038EF-0409-4D66-9DD3-7C41C3255176}" dt="2023-03-16T03:42:03.630" v="1558" actId="20577"/>
          <ac:spMkLst>
            <pc:docMk/>
            <pc:sldMk cId="465988273" sldId="306"/>
            <ac:spMk id="4" creationId="{531AE8AD-F8E5-3AAF-7B4A-268389367305}"/>
          </ac:spMkLst>
        </pc:spChg>
        <pc:spChg chg="mod">
          <ac:chgData name="TAN Mei Yi [Harrisdale Senior High School]" userId="f9f029c9-d743-4d60-9f2c-e74bdec1ab07" providerId="ADAL" clId="{0EF038EF-0409-4D66-9DD3-7C41C3255176}" dt="2023-03-16T03:38:39.671" v="1498" actId="20577"/>
          <ac:spMkLst>
            <pc:docMk/>
            <pc:sldMk cId="465988273" sldId="306"/>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5:36.924" v="1631"/>
        <pc:sldMkLst>
          <pc:docMk/>
          <pc:sldMk cId="1775565470" sldId="307"/>
        </pc:sldMkLst>
        <pc:spChg chg="add mod">
          <ac:chgData name="TAN Mei Yi [Harrisdale Senior High School]" userId="f9f029c9-d743-4d60-9f2c-e74bdec1ab07" providerId="ADAL" clId="{0EF038EF-0409-4D66-9DD3-7C41C3255176}" dt="2023-03-16T03:45:01.813" v="1625" actId="20577"/>
          <ac:spMkLst>
            <pc:docMk/>
            <pc:sldMk cId="1775565470" sldId="307"/>
            <ac:spMk id="3" creationId="{BB7CDD0F-EF89-CA72-4252-CAFD5558333C}"/>
          </ac:spMkLst>
        </pc:spChg>
        <pc:spChg chg="add mod">
          <ac:chgData name="TAN Mei Yi [Harrisdale Senior High School]" userId="f9f029c9-d743-4d60-9f2c-e74bdec1ab07" providerId="ADAL" clId="{0EF038EF-0409-4D66-9DD3-7C41C3255176}" dt="2023-03-16T03:45:25.037" v="1628" actId="14100"/>
          <ac:spMkLst>
            <pc:docMk/>
            <pc:sldMk cId="1775565470" sldId="307"/>
            <ac:spMk id="4" creationId="{1BEDE9B6-E2B4-8A63-3A70-464A636328D6}"/>
          </ac:spMkLst>
        </pc:spChg>
        <pc:spChg chg="mod">
          <ac:chgData name="TAN Mei Yi [Harrisdale Senior High School]" userId="f9f029c9-d743-4d60-9f2c-e74bdec1ab07" providerId="ADAL" clId="{0EF038EF-0409-4D66-9DD3-7C41C3255176}" dt="2023-03-16T03:42:32.874" v="1569" actId="6549"/>
          <ac:spMkLst>
            <pc:docMk/>
            <pc:sldMk cId="1775565470" sldId="307"/>
            <ac:spMk id="8" creationId="{88CBA163-0EF1-C98E-DE0C-9BCF5D58E2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3/07/2023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3/07/2023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3/07/2023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3/07/2023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3/07/2023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3/07/2023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3/07/2023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3/07/2023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3/07/2023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3/07/2023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4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00.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5.png"/><Relationship Id="rId10" Type="http://schemas.openxmlformats.org/officeDocument/2006/relationships/image" Target="../media/image4.png"/><Relationship Id="rId19" Type="http://schemas.openxmlformats.org/officeDocument/2006/relationships/image" Target="../media/image46.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35904" y="956760"/>
            <a:ext cx="11672375" cy="1077218"/>
          </a:xfrm>
          <a:prstGeom prst="rect">
            <a:avLst/>
          </a:prstGeom>
          <a:noFill/>
        </p:spPr>
        <p:txBody>
          <a:bodyPr wrap="square" rtlCol="0">
            <a:spAutoFit/>
          </a:bodyPr>
          <a:lstStyle/>
          <a:p>
            <a:r>
              <a:rPr lang="en-AU" sz="3200" b="1" dirty="0"/>
              <a:t>I will </a:t>
            </a:r>
            <a:r>
              <a:rPr lang="en-GB" sz="3200" b="1" dirty="0"/>
              <a:t>be able to determine the effects of linear changes of scale and origin and apply concepts of CDF on CRVs</a:t>
            </a:r>
          </a:p>
        </p:txBody>
      </p:sp>
      <p:sp>
        <p:nvSpPr>
          <p:cNvPr id="21" name="TextBox 20">
            <a:extLst>
              <a:ext uri="{FF2B5EF4-FFF2-40B4-BE49-F238E27FC236}">
                <a16:creationId xmlns:a16="http://schemas.microsoft.com/office/drawing/2014/main" id="{8E7845BC-DC72-44E1-BABF-6AFB4DC3022D}"/>
              </a:ext>
            </a:extLst>
          </p:cNvPr>
          <p:cNvSpPr txBox="1"/>
          <p:nvPr/>
        </p:nvSpPr>
        <p:spPr>
          <a:xfrm>
            <a:off x="135904" y="3714928"/>
            <a:ext cx="11906571" cy="2585323"/>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At the end of the lesson, I will be able to:</a:t>
            </a:r>
          </a:p>
          <a:p>
            <a:endParaRPr lang="en-US" dirty="0"/>
          </a:p>
          <a:p>
            <a:r>
              <a:rPr lang="en-US" dirty="0"/>
              <a:t>4.2.2 	Examine the concepts of a probability density function, cumulative distribution function, and probabilities 	associated with a continuous random variable given by integrals; examine simple types of continuous random 	variables and use them in appropriate contexts </a:t>
            </a:r>
          </a:p>
          <a:p>
            <a:endParaRPr lang="en-US" dirty="0"/>
          </a:p>
          <a:p>
            <a:pPr marL="0" indent="0">
              <a:buNone/>
            </a:pPr>
            <a:r>
              <a:rPr lang="en-US" sz="1800" dirty="0"/>
              <a:t>4.2.4	Examine the effects of linear changes of scale and origin on the mean and the standard deviation</a:t>
            </a:r>
            <a:endParaRPr lang="en-AU" sz="1800" dirty="0"/>
          </a:p>
          <a:p>
            <a:endParaRPr lang="en-GB" dirty="0">
              <a:latin typeface="Arial" panose="020B0604020202020204" pitchFamily="34" charset="0"/>
              <a:ea typeface="Times New Roman" panose="02020603050405020304" pitchFamily="18" charset="0"/>
              <a:cs typeface="Arial" panose="020B0604020202020204" pitchFamily="34" charset="0"/>
            </a:endParaRPr>
          </a:p>
          <a:p>
            <a:endParaRPr lang="en-GB" b="1" dirty="0">
              <a:latin typeface="Arial" panose="020B0604020202020204" pitchFamily="34" charset="0"/>
              <a:ea typeface="Times New Roman" panose="02020603050405020304" pitchFamily="18" charset="0"/>
              <a:cs typeface="Arial" panose="020B0604020202020204" pitchFamily="34" charset="0"/>
            </a:endParaRPr>
          </a:p>
        </p:txBody>
      </p:sp>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46008" y="2905010"/>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22634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6480720"/>
              </a:xfrm>
            </p:spPr>
            <p:txBody>
              <a:bodyPr>
                <a:normAutofit/>
              </a:bodyPr>
              <a:lstStyle/>
              <a:p>
                <a:pPr marL="0" indent="0">
                  <a:buNone/>
                </a:pPr>
                <a:r>
                  <a:rPr lang="en-AU" sz="2000" dirty="0"/>
                  <a:t>The time T to process orders at a warehouse is a random variable which can take any value in the interval 0 to 10 minutes. The graph of the triangular probability density function of T is shown below.</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t>a) Determine the value of k. (1 mark)</a:t>
                </a:r>
              </a:p>
              <a:p>
                <a:pPr marL="0" indent="0">
                  <a:buNone/>
                </a:pPr>
                <a:r>
                  <a:rPr lang="en-AU" sz="2000" dirty="0">
                    <a:solidFill>
                      <a:srgbClr val="002060"/>
                    </a:solidFill>
                  </a:rPr>
                  <a:t>The area of the triangle must sum to 1 since the PDF must sum to 1.</a:t>
                </a:r>
              </a:p>
              <a:p>
                <a:pPr marL="0" indent="0">
                  <a:buNone/>
                </a:pPr>
                <a:endParaRPr lang="en-AU" sz="5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1=</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2</m:t>
                          </m:r>
                        </m:den>
                      </m:f>
                      <m:r>
                        <a:rPr lang="en-US" sz="2000" b="0" i="1" smtClean="0">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ea typeface="Cambria Math" panose="02040503050406030204" pitchFamily="18" charset="0"/>
                        </a:rPr>
                        <m:t>𝑏𝑎𝑠𝑒</m:t>
                      </m:r>
                      <m:r>
                        <a:rPr lang="en-US" sz="2000" b="0" i="1" smtClean="0">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ea typeface="Cambria Math" panose="02040503050406030204" pitchFamily="18" charset="0"/>
                        </a:rPr>
                        <m:t>h𝑒𝑖𝑔h𝑡</m:t>
                      </m:r>
                    </m:oMath>
                  </m:oMathPara>
                </a14:m>
                <a:endParaRPr lang="en-AU"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1=</m:t>
                      </m:r>
                      <m:f>
                        <m:fPr>
                          <m:ctrlPr>
                            <a:rPr lang="en-US" sz="2000" i="1">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2</m:t>
                          </m:r>
                        </m:den>
                      </m:f>
                      <m:r>
                        <a:rPr lang="en-US" sz="2000" b="0" i="1" smtClean="0">
                          <a:solidFill>
                            <a:srgbClr val="002060"/>
                          </a:solidFill>
                          <a:latin typeface="Cambria Math" panose="02040503050406030204" pitchFamily="18" charset="0"/>
                          <a:ea typeface="Cambria Math" panose="02040503050406030204" pitchFamily="18" charset="0"/>
                        </a:rPr>
                        <m:t>×10×</m:t>
                      </m:r>
                      <m:r>
                        <a:rPr lang="en-US" sz="2000" b="0" i="1" smtClean="0">
                          <a:solidFill>
                            <a:srgbClr val="002060"/>
                          </a:solidFill>
                          <a:latin typeface="Cambria Math" panose="02040503050406030204" pitchFamily="18" charset="0"/>
                          <a:ea typeface="Cambria Math" panose="02040503050406030204" pitchFamily="18" charset="0"/>
                        </a:rPr>
                        <m:t>𝑘</m:t>
                      </m:r>
                    </m:oMath>
                  </m:oMathPara>
                </a14:m>
                <a:endParaRPr lang="en-AU" sz="20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𝑘</m:t>
                      </m:r>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5</m:t>
                          </m:r>
                        </m:den>
                      </m:f>
                    </m:oMath>
                  </m:oMathPara>
                </a14:m>
                <a:endParaRPr lang="en-AU" sz="2000" dirty="0">
                  <a:solidFill>
                    <a:srgbClr val="002060"/>
                  </a:solidFill>
                </a:endParaRPr>
              </a:p>
              <a:p>
                <a:pPr marL="0" indent="0">
                  <a:buNone/>
                </a:pPr>
                <a:endParaRPr lang="en-AU" sz="2000" dirty="0"/>
              </a:p>
              <a:p>
                <a:pPr marL="0" indent="0">
                  <a:buNone/>
                </a:pPr>
                <a:endParaRPr lang="en-AU" sz="2000" dirty="0"/>
              </a:p>
            </p:txBody>
          </p:sp>
        </mc:Choice>
        <mc:Fallback>
          <p:sp>
            <p:nvSpPr>
              <p:cNvPr id="5" name="Content Placeholder 2">
                <a:extLst>
                  <a:ext uri="{FF2B5EF4-FFF2-40B4-BE49-F238E27FC236}">
                    <a16:creationId xmlns:a16="http://schemas.microsoft.com/office/drawing/2014/main" id="{240D0FDA-E5A9-453C-98D2-6FF69B1E0E11}"/>
                  </a:ext>
                </a:extLst>
              </p:cNvPr>
              <p:cNvSpPr>
                <a:spLocks noGrp="1" noRot="1" noChangeAspect="1" noMove="1" noResize="1" noEditPoints="1" noAdjustHandles="1" noChangeArrowheads="1" noChangeShapeType="1" noTextEdit="1"/>
              </p:cNvSpPr>
              <p:nvPr>
                <p:ph idx="1"/>
              </p:nvPr>
            </p:nvSpPr>
            <p:spPr>
              <a:xfrm>
                <a:off x="212035" y="796816"/>
                <a:ext cx="11794435" cy="6480720"/>
              </a:xfrm>
              <a:blipFill>
                <a:blip r:embed="rId2"/>
                <a:stretch>
                  <a:fillRect l="-568" t="-1035" r="-879"/>
                </a:stretch>
              </a:blipFill>
            </p:spPr>
            <p:txBody>
              <a:bodyPr/>
              <a:lstStyle/>
              <a:p>
                <a:r>
                  <a:rPr lang="en-AU">
                    <a:noFill/>
                  </a:rPr>
                  <a:t> </a:t>
                </a:r>
              </a:p>
            </p:txBody>
          </p:sp>
        </mc:Fallback>
      </mc:AlternateContent>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1" name="Object 20">
            <a:extLst>
              <a:ext uri="{FF2B5EF4-FFF2-40B4-BE49-F238E27FC236}">
                <a16:creationId xmlns:a16="http://schemas.microsoft.com/office/drawing/2014/main" id="{D69859A9-5480-4B28-BDBD-E62256851D72}"/>
              </a:ext>
            </a:extLst>
          </p:cNvPr>
          <p:cNvGraphicFramePr>
            <a:graphicFrameLocks noChangeAspect="1"/>
          </p:cNvGraphicFramePr>
          <p:nvPr/>
        </p:nvGraphicFramePr>
        <p:xfrm>
          <a:off x="3727783" y="1546443"/>
          <a:ext cx="5428769" cy="1882557"/>
        </p:xfrm>
        <a:graphic>
          <a:graphicData uri="http://schemas.openxmlformats.org/presentationml/2006/ole">
            <mc:AlternateContent xmlns:mc="http://schemas.openxmlformats.org/markup-compatibility/2006">
              <mc:Choice xmlns:v="urn:schemas-microsoft-com:vml" Requires="v">
                <p:oleObj name="FX Draw" r:id="rId3" imgW="3934643" imgH="1365507" progId="FXDraw.Graphic">
                  <p:embed/>
                </p:oleObj>
              </mc:Choice>
              <mc:Fallback>
                <p:oleObj name="FX Draw" r:id="rId3" imgW="3934643" imgH="1365507" progId="FXDraw.Graphic">
                  <p:embed/>
                  <p:pic>
                    <p:nvPicPr>
                      <p:cNvPr id="21" name="Object 20">
                        <a:extLst>
                          <a:ext uri="{FF2B5EF4-FFF2-40B4-BE49-F238E27FC236}">
                            <a16:creationId xmlns:a16="http://schemas.microsoft.com/office/drawing/2014/main" id="{D69859A9-5480-4B28-BDBD-E62256851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783" y="1546443"/>
                        <a:ext cx="5428769" cy="1882557"/>
                      </a:xfrm>
                      <a:prstGeom prst="rect">
                        <a:avLst/>
                      </a:prstGeom>
                      <a:noFill/>
                    </p:spPr>
                  </p:pic>
                </p:oleObj>
              </mc:Fallback>
            </mc:AlternateContent>
          </a:graphicData>
        </a:graphic>
      </p:graphicFrame>
      <p:sp>
        <p:nvSpPr>
          <p:cNvPr id="2" name="TextBox 1">
            <a:extLst>
              <a:ext uri="{FF2B5EF4-FFF2-40B4-BE49-F238E27FC236}">
                <a16:creationId xmlns:a16="http://schemas.microsoft.com/office/drawing/2014/main" id="{50C3FA1C-86BE-0011-F656-35707D4EC16B}"/>
              </a:ext>
            </a:extLst>
          </p:cNvPr>
          <p:cNvSpPr txBox="1"/>
          <p:nvPr/>
        </p:nvSpPr>
        <p:spPr>
          <a:xfrm>
            <a:off x="0" y="0"/>
            <a:ext cx="832268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kern="0" dirty="0">
                <a:solidFill>
                  <a:schemeClr val="bg1"/>
                </a:solidFill>
                <a:latin typeface="Calibri" panose="020F0502020204030204"/>
              </a:rPr>
              <a:t>Guided Practice (WAEP 2018 – CALC ASSUMED)</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6480720"/>
              </a:xfrm>
            </p:spPr>
            <p:txBody>
              <a:bodyPr>
                <a:normAutofit/>
              </a:bodyPr>
              <a:lstStyle/>
              <a:p>
                <a:pPr marL="0" indent="0">
                  <a:buNone/>
                </a:pPr>
                <a:r>
                  <a:rPr lang="en-AU" sz="2000" dirty="0"/>
                  <a:t>The time T to process orders at a warehouse is a random variable which can take any value in the interval 0 to 10 minutes. The graph of the triangular probability density function of T is shown below.</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t>b) Determine the probability that the time to process an order takes less than 1 minute and 30 seconds.  </a:t>
                </a:r>
              </a:p>
              <a:p>
                <a:pPr marL="0" indent="0">
                  <a:buNone/>
                </a:pPr>
                <a:r>
                  <a:rPr lang="en-AU" sz="2000" dirty="0"/>
                  <a:t>    (3 marks)</a:t>
                </a:r>
              </a:p>
              <a:p>
                <a:pPr marL="0" indent="0">
                  <a:buNone/>
                </a:pPr>
                <a:r>
                  <a:rPr lang="en-AU" sz="2000" dirty="0">
                    <a:solidFill>
                      <a:srgbClr val="7030A0"/>
                    </a:solidFill>
                  </a:rPr>
                  <a:t>    </a:t>
                </a:r>
                <a:r>
                  <a:rPr lang="en-AU" sz="2000" dirty="0">
                    <a:solidFill>
                      <a:srgbClr val="002060"/>
                    </a:solidFill>
                  </a:rPr>
                  <a:t>The line from </a:t>
                </a:r>
                <a14:m>
                  <m:oMath xmlns:m="http://schemas.openxmlformats.org/officeDocument/2006/math">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=0</m:t>
                    </m:r>
                  </m:oMath>
                </a14:m>
                <a:r>
                  <a:rPr lang="en-AU" sz="2000" i="1" dirty="0">
                    <a:solidFill>
                      <a:srgbClr val="002060"/>
                    </a:solidFill>
                  </a:rPr>
                  <a:t> </a:t>
                </a:r>
                <a:r>
                  <a:rPr lang="en-AU" sz="2000" dirty="0">
                    <a:solidFill>
                      <a:srgbClr val="002060"/>
                    </a:solidFill>
                  </a:rPr>
                  <a:t>and </a:t>
                </a:r>
                <a14:m>
                  <m:oMath xmlns:m="http://schemas.openxmlformats.org/officeDocument/2006/math">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=2</m:t>
                    </m:r>
                  </m:oMath>
                </a14:m>
                <a:r>
                  <a:rPr lang="en-AU" sz="2000" i="1" dirty="0">
                    <a:solidFill>
                      <a:srgbClr val="002060"/>
                    </a:solidFill>
                  </a:rPr>
                  <a:t> </a:t>
                </a:r>
                <a:r>
                  <a:rPr lang="en-AU" sz="2000" dirty="0">
                    <a:solidFill>
                      <a:srgbClr val="002060"/>
                    </a:solidFill>
                  </a:rPr>
                  <a:t>is </a:t>
                </a:r>
                <a14:m>
                  <m:oMath xmlns:m="http://schemas.openxmlformats.org/officeDocument/2006/math">
                    <m:r>
                      <a:rPr lang="en-US" sz="2000" b="0" i="1" smtClean="0">
                        <a:solidFill>
                          <a:srgbClr val="002060"/>
                        </a:solidFill>
                        <a:latin typeface="Cambria Math" panose="02040503050406030204" pitchFamily="18" charset="0"/>
                      </a:rPr>
                      <m:t>𝑓</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𝑡</m:t>
                        </m:r>
                      </m:e>
                    </m:d>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𝑡</m:t>
                        </m:r>
                      </m:num>
                      <m:den>
                        <m:r>
                          <a:rPr lang="en-US" sz="2000" b="0" i="1" smtClean="0">
                            <a:solidFill>
                              <a:srgbClr val="002060"/>
                            </a:solidFill>
                            <a:latin typeface="Cambria Math" panose="02040503050406030204" pitchFamily="18" charset="0"/>
                          </a:rPr>
                          <m:t>10</m:t>
                        </m:r>
                      </m:den>
                    </m:f>
                  </m:oMath>
                </a14:m>
                <a:endParaRPr lang="en-AU" sz="2000" i="1"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𝑃</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𝑇</m:t>
                          </m:r>
                          <m:r>
                            <a:rPr lang="en-US" sz="2000" b="0" i="1" smtClean="0">
                              <a:solidFill>
                                <a:srgbClr val="002060"/>
                              </a:solidFill>
                              <a:latin typeface="Cambria Math" panose="02040503050406030204" pitchFamily="18" charset="0"/>
                            </a:rPr>
                            <m:t>&lt;1.5</m:t>
                          </m:r>
                        </m:e>
                      </m:d>
                      <m:r>
                        <a:rPr lang="en-US" sz="2000" b="0" i="1" smtClean="0">
                          <a:solidFill>
                            <a:srgbClr val="002060"/>
                          </a:solidFill>
                          <a:latin typeface="Cambria Math" panose="02040503050406030204" pitchFamily="18" charset="0"/>
                        </a:rPr>
                        <m:t>=</m:t>
                      </m:r>
                      <m:nary>
                        <m:naryPr>
                          <m:ctrlPr>
                            <a:rPr lang="en-AU" sz="2000" i="1" smtClean="0">
                              <a:solidFill>
                                <a:srgbClr val="002060"/>
                              </a:solidFill>
                              <a:latin typeface="Cambria Math" panose="02040503050406030204" pitchFamily="18" charset="0"/>
                            </a:rPr>
                          </m:ctrlPr>
                        </m:naryPr>
                        <m:sub>
                          <m:r>
                            <m:rPr>
                              <m:brk m:alnAt="23"/>
                            </m:rPr>
                            <a:rPr lang="en-US" sz="2000" b="0" i="1" smtClean="0">
                              <a:solidFill>
                                <a:srgbClr val="002060"/>
                              </a:solidFill>
                              <a:latin typeface="Cambria Math" panose="02040503050406030204" pitchFamily="18" charset="0"/>
                            </a:rPr>
                            <m:t>0</m:t>
                          </m:r>
                        </m:sub>
                        <m:sup>
                          <m:r>
                            <a:rPr lang="en-US" sz="2000" b="0" i="1" smtClean="0">
                              <a:solidFill>
                                <a:srgbClr val="002060"/>
                              </a:solidFill>
                              <a:latin typeface="Cambria Math" panose="02040503050406030204" pitchFamily="18" charset="0"/>
                            </a:rPr>
                            <m:t>1.5</m:t>
                          </m:r>
                        </m:sup>
                        <m:e>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𝑡</m:t>
                              </m:r>
                            </m:num>
                            <m:den>
                              <m:r>
                                <a:rPr lang="en-US" sz="2000" b="0" i="1" smtClean="0">
                                  <a:solidFill>
                                    <a:srgbClr val="002060"/>
                                  </a:solidFill>
                                  <a:latin typeface="Cambria Math" panose="02040503050406030204" pitchFamily="18" charset="0"/>
                                </a:rPr>
                                <m:t>10</m:t>
                              </m:r>
                            </m:den>
                          </m:f>
                        </m:e>
                      </m:nary>
                      <m:r>
                        <a:rPr lang="en-US" sz="2000" b="0" i="1" smtClean="0">
                          <a:solidFill>
                            <a:srgbClr val="002060"/>
                          </a:solidFill>
                          <a:latin typeface="Cambria Math" panose="02040503050406030204" pitchFamily="18" charset="0"/>
                        </a:rPr>
                        <m:t>𝑑𝑡</m:t>
                      </m:r>
                      <m:r>
                        <a:rPr lang="en-US" sz="2000" b="0" i="1" smtClean="0">
                          <a:solidFill>
                            <a:srgbClr val="002060"/>
                          </a:solidFill>
                          <a:latin typeface="Cambria Math" panose="02040503050406030204" pitchFamily="18" charset="0"/>
                        </a:rPr>
                        <m:t>=</m:t>
                      </m:r>
                      <m:d>
                        <m:dPr>
                          <m:begChr m:val="["/>
                          <m:endChr m:val="]"/>
                          <m:ctrlPr>
                            <a:rPr lang="en-US" sz="2000" i="1" smtClean="0">
                              <a:solidFill>
                                <a:srgbClr val="002060"/>
                              </a:solidFill>
                              <a:latin typeface="Cambria Math" panose="02040503050406030204" pitchFamily="18" charset="0"/>
                            </a:rPr>
                          </m:ctrlPr>
                        </m:dPr>
                        <m:e>
                          <m:f>
                            <m:fPr>
                              <m:ctrlPr>
                                <a:rPr lang="en-US" sz="2000" i="1">
                                  <a:solidFill>
                                    <a:srgbClr val="002060"/>
                                  </a:solidFill>
                                  <a:latin typeface="Cambria Math" panose="02040503050406030204" pitchFamily="18" charset="0"/>
                                </a:rPr>
                              </m:ctrlPr>
                            </m:fPr>
                            <m:num>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𝑡</m:t>
                                  </m:r>
                                </m:e>
                                <m:sup>
                                  <m:r>
                                    <a:rPr lang="en-US" sz="2000" b="0" i="1" smtClean="0">
                                      <a:solidFill>
                                        <a:srgbClr val="002060"/>
                                      </a:solidFill>
                                      <a:latin typeface="Cambria Math" panose="02040503050406030204" pitchFamily="18" charset="0"/>
                                    </a:rPr>
                                    <m:t>2</m:t>
                                  </m:r>
                                </m:sup>
                              </m:sSup>
                            </m:num>
                            <m:den>
                              <m:r>
                                <a:rPr lang="en-US" sz="2000" b="0" i="1" smtClean="0">
                                  <a:solidFill>
                                    <a:srgbClr val="002060"/>
                                  </a:solidFill>
                                  <a:latin typeface="Cambria Math" panose="02040503050406030204" pitchFamily="18" charset="0"/>
                                </a:rPr>
                                <m:t>20</m:t>
                              </m:r>
                            </m:den>
                          </m:f>
                        </m:e>
                      </m:d>
                      <m:m>
                        <m:mPr>
                          <m:mcs>
                            <m:mc>
                              <m:mcPr>
                                <m:count m:val="1"/>
                                <m:mcJc m:val="center"/>
                              </m:mcPr>
                            </m:mc>
                          </m:mcs>
                          <m:ctrlPr>
                            <a:rPr lang="en-US" sz="2000" i="1" smtClean="0">
                              <a:solidFill>
                                <a:srgbClr val="002060"/>
                              </a:solidFill>
                              <a:latin typeface="Cambria Math" panose="02040503050406030204" pitchFamily="18" charset="0"/>
                            </a:rPr>
                          </m:ctrlPr>
                        </m:mPr>
                        <m:mr>
                          <m:e>
                            <m:r>
                              <m:rPr>
                                <m:brk m:alnAt="7"/>
                              </m:rPr>
                              <a:rPr lang="en-US" sz="2000" b="0" i="1" smtClean="0">
                                <a:solidFill>
                                  <a:srgbClr val="002060"/>
                                </a:solidFill>
                                <a:latin typeface="Cambria Math" panose="02040503050406030204" pitchFamily="18" charset="0"/>
                              </a:rPr>
                              <m:t>1</m:t>
                            </m:r>
                            <m:r>
                              <a:rPr lang="en-US" sz="2000" b="0" i="1" smtClean="0">
                                <a:solidFill>
                                  <a:srgbClr val="002060"/>
                                </a:solidFill>
                                <a:latin typeface="Cambria Math" panose="02040503050406030204" pitchFamily="18" charset="0"/>
                              </a:rPr>
                              <m:t>.5</m:t>
                            </m:r>
                          </m:e>
                        </m:mr>
                        <m:mr>
                          <m:e>
                            <m:r>
                              <a:rPr lang="en-US" sz="2000" b="0" i="1" smtClean="0">
                                <a:solidFill>
                                  <a:srgbClr val="002060"/>
                                </a:solidFill>
                                <a:latin typeface="Cambria Math" panose="02040503050406030204" pitchFamily="18" charset="0"/>
                              </a:rPr>
                              <m:t>0</m:t>
                            </m:r>
                          </m:e>
                        </m:mr>
                      </m:m>
                    </m:oMath>
                  </m:oMathPara>
                </a14:m>
                <a:endParaRPr lang="en-AU" sz="2000" dirty="0">
                  <a:solidFill>
                    <a:srgbClr val="002060"/>
                  </a:solidFill>
                </a:endParaRPr>
              </a:p>
              <a:p>
                <a:pPr marL="0" indent="0" algn="ctr">
                  <a:buNone/>
                </a:pPr>
                <a:endParaRPr lang="en-AU"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 </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9</m:t>
                          </m:r>
                        </m:num>
                        <m:den>
                          <m:r>
                            <a:rPr lang="en-US" sz="2000" b="0" i="1" smtClean="0">
                              <a:solidFill>
                                <a:srgbClr val="002060"/>
                              </a:solidFill>
                              <a:latin typeface="Cambria Math" panose="02040503050406030204" pitchFamily="18" charset="0"/>
                            </a:rPr>
                            <m:t>80</m:t>
                          </m:r>
                        </m:den>
                      </m:f>
                    </m:oMath>
                  </m:oMathPara>
                </a14:m>
                <a:endParaRPr lang="en-AU" sz="2000" dirty="0">
                  <a:solidFill>
                    <a:srgbClr val="002060"/>
                  </a:solidFill>
                </a:endParaRPr>
              </a:p>
              <a:p>
                <a:pPr marL="0" indent="0">
                  <a:buNone/>
                </a:pPr>
                <a:endParaRPr lang="en-AU" sz="2000" dirty="0"/>
              </a:p>
              <a:p>
                <a:pPr marL="0" indent="0">
                  <a:buNone/>
                </a:pPr>
                <a:endParaRPr lang="en-AU" sz="2000" dirty="0"/>
              </a:p>
              <a:p>
                <a:pPr marL="0" indent="0">
                  <a:buNone/>
                </a:pPr>
                <a:endParaRPr lang="en-AU" sz="2000" dirty="0"/>
              </a:p>
            </p:txBody>
          </p:sp>
        </mc:Choice>
        <mc:Fallback>
          <p:sp>
            <p:nvSpPr>
              <p:cNvPr id="5" name="Content Placeholder 2">
                <a:extLst>
                  <a:ext uri="{FF2B5EF4-FFF2-40B4-BE49-F238E27FC236}">
                    <a16:creationId xmlns:a16="http://schemas.microsoft.com/office/drawing/2014/main" id="{240D0FDA-E5A9-453C-98D2-6FF69B1E0E11}"/>
                  </a:ext>
                </a:extLst>
              </p:cNvPr>
              <p:cNvSpPr>
                <a:spLocks noGrp="1" noRot="1" noChangeAspect="1" noMove="1" noResize="1" noEditPoints="1" noAdjustHandles="1" noChangeArrowheads="1" noChangeShapeType="1" noTextEdit="1"/>
              </p:cNvSpPr>
              <p:nvPr>
                <p:ph idx="1"/>
              </p:nvPr>
            </p:nvSpPr>
            <p:spPr>
              <a:xfrm>
                <a:off x="212035" y="796816"/>
                <a:ext cx="11794435" cy="6480720"/>
              </a:xfrm>
              <a:blipFill>
                <a:blip r:embed="rId2"/>
                <a:stretch>
                  <a:fillRect l="-568" t="-1035" r="-879"/>
                </a:stretch>
              </a:blipFill>
            </p:spPr>
            <p:txBody>
              <a:bodyPr/>
              <a:lstStyle/>
              <a:p>
                <a:r>
                  <a:rPr lang="en-AU">
                    <a:noFill/>
                  </a:rPr>
                  <a:t> </a:t>
                </a:r>
              </a:p>
            </p:txBody>
          </p:sp>
        </mc:Fallback>
      </mc:AlternateContent>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1" name="Object 20">
            <a:extLst>
              <a:ext uri="{FF2B5EF4-FFF2-40B4-BE49-F238E27FC236}">
                <a16:creationId xmlns:a16="http://schemas.microsoft.com/office/drawing/2014/main" id="{D69859A9-5480-4B28-BDBD-E62256851D72}"/>
              </a:ext>
            </a:extLst>
          </p:cNvPr>
          <p:cNvGraphicFramePr>
            <a:graphicFrameLocks noChangeAspect="1"/>
          </p:cNvGraphicFramePr>
          <p:nvPr/>
        </p:nvGraphicFramePr>
        <p:xfrm>
          <a:off x="3727783" y="1546443"/>
          <a:ext cx="5428769" cy="1882557"/>
        </p:xfrm>
        <a:graphic>
          <a:graphicData uri="http://schemas.openxmlformats.org/presentationml/2006/ole">
            <mc:AlternateContent xmlns:mc="http://schemas.openxmlformats.org/markup-compatibility/2006">
              <mc:Choice xmlns:v="urn:schemas-microsoft-com:vml" Requires="v">
                <p:oleObj name="FX Draw" r:id="rId3" imgW="3934643" imgH="1365507" progId="FXDraw.Graphic">
                  <p:embed/>
                </p:oleObj>
              </mc:Choice>
              <mc:Fallback>
                <p:oleObj name="FX Draw" r:id="rId3" imgW="3934643" imgH="1365507" progId="FXDraw.Graphic">
                  <p:embed/>
                  <p:pic>
                    <p:nvPicPr>
                      <p:cNvPr id="21" name="Object 20">
                        <a:extLst>
                          <a:ext uri="{FF2B5EF4-FFF2-40B4-BE49-F238E27FC236}">
                            <a16:creationId xmlns:a16="http://schemas.microsoft.com/office/drawing/2014/main" id="{D69859A9-5480-4B28-BDBD-E62256851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783" y="1546443"/>
                        <a:ext cx="5428769" cy="1882557"/>
                      </a:xfrm>
                      <a:prstGeom prst="rect">
                        <a:avLst/>
                      </a:prstGeom>
                      <a:noFill/>
                    </p:spPr>
                  </p:pic>
                </p:oleObj>
              </mc:Fallback>
            </mc:AlternateContent>
          </a:graphicData>
        </a:graphic>
      </p:graphicFrame>
      <p:pic>
        <p:nvPicPr>
          <p:cNvPr id="6" name="Picture 5">
            <a:extLst>
              <a:ext uri="{FF2B5EF4-FFF2-40B4-BE49-F238E27FC236}">
                <a16:creationId xmlns:a16="http://schemas.microsoft.com/office/drawing/2014/main" id="{6D4DA866-8EA7-0C18-022A-7A0F930F3E03}"/>
              </a:ext>
            </a:extLst>
          </p:cNvPr>
          <p:cNvPicPr>
            <a:picLocks noChangeAspect="1"/>
          </p:cNvPicPr>
          <p:nvPr/>
        </p:nvPicPr>
        <p:blipFill>
          <a:blip r:embed="rId5"/>
          <a:stretch>
            <a:fillRect/>
          </a:stretch>
        </p:blipFill>
        <p:spPr>
          <a:xfrm>
            <a:off x="7756428" y="-114332"/>
            <a:ext cx="4367228" cy="911148"/>
          </a:xfrm>
          <a:prstGeom prst="rect">
            <a:avLst/>
          </a:prstGeom>
          <a:ln>
            <a:solidFill>
              <a:srgbClr val="FF0000"/>
            </a:solidFill>
          </a:ln>
        </p:spPr>
      </p:pic>
      <p:sp>
        <p:nvSpPr>
          <p:cNvPr id="2" name="TextBox 1">
            <a:extLst>
              <a:ext uri="{FF2B5EF4-FFF2-40B4-BE49-F238E27FC236}">
                <a16:creationId xmlns:a16="http://schemas.microsoft.com/office/drawing/2014/main" id="{9A76052A-63F1-5ED2-21B9-2A6D29EA79D7}"/>
              </a:ext>
            </a:extLst>
          </p:cNvPr>
          <p:cNvSpPr txBox="1"/>
          <p:nvPr/>
        </p:nvSpPr>
        <p:spPr>
          <a:xfrm>
            <a:off x="1" y="0"/>
            <a:ext cx="6412229" cy="46166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schemeClr val="bg1"/>
                </a:solidFill>
                <a:latin typeface="Calibri" panose="020F0502020204030204"/>
              </a:rPr>
              <a:t>Guided Practice (WAEP 2018 – CALC ASSUMED)</a:t>
            </a:r>
            <a:endParaRPr kumimoji="0" lang="en-AU" sz="24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18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6480720"/>
              </a:xfrm>
            </p:spPr>
            <p:txBody>
              <a:bodyPr>
                <a:normAutofit/>
              </a:bodyPr>
              <a:lstStyle/>
              <a:p>
                <a:pPr marL="0" indent="0">
                  <a:buNone/>
                </a:pPr>
                <a:r>
                  <a:rPr lang="en-AU" sz="2000" dirty="0"/>
                  <a:t>The time T to process orders at a warehouse is a random variable which can take any value in the interval 0 to 10 minutes. The graph of the triangular probability density function of T is shown below.</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t>c) Determine the mean time to process an order. (4 marks)</a:t>
                </a:r>
              </a:p>
              <a:p>
                <a:pPr marL="0" indent="0">
                  <a:buNone/>
                </a:pPr>
                <a:r>
                  <a:rPr lang="en-AU" sz="2000" dirty="0">
                    <a:solidFill>
                      <a:srgbClr val="7030A0"/>
                    </a:solidFill>
                  </a:rPr>
                  <a:t>    </a:t>
                </a:r>
                <a:r>
                  <a:rPr lang="en-AU" sz="2000" dirty="0">
                    <a:solidFill>
                      <a:srgbClr val="002060"/>
                    </a:solidFill>
                  </a:rPr>
                  <a:t>The line from </a:t>
                </a:r>
                <a14:m>
                  <m:oMath xmlns:m="http://schemas.openxmlformats.org/officeDocument/2006/math">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=2</m:t>
                    </m:r>
                  </m:oMath>
                </a14:m>
                <a:r>
                  <a:rPr lang="en-AU" sz="2000" dirty="0">
                    <a:solidFill>
                      <a:srgbClr val="002060"/>
                    </a:solidFill>
                  </a:rPr>
                  <a:t> to </a:t>
                </a:r>
                <a14:m>
                  <m:oMath xmlns:m="http://schemas.openxmlformats.org/officeDocument/2006/math">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=10</m:t>
                    </m:r>
                  </m:oMath>
                </a14:m>
                <a:r>
                  <a:rPr lang="en-AU" sz="2000" dirty="0">
                    <a:solidFill>
                      <a:srgbClr val="002060"/>
                    </a:solidFill>
                  </a:rPr>
                  <a:t> is </a:t>
                </a:r>
                <a14:m>
                  <m:oMath xmlns:m="http://schemas.openxmlformats.org/officeDocument/2006/math">
                    <m:r>
                      <a:rPr lang="en-US" sz="2000" b="0" i="1" smtClean="0">
                        <a:solidFill>
                          <a:srgbClr val="002060"/>
                        </a:solidFill>
                        <a:latin typeface="Cambria Math" panose="02040503050406030204" pitchFamily="18" charset="0"/>
                      </a:rPr>
                      <m:t>𝑔</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𝑡</m:t>
                        </m:r>
                      </m:e>
                    </m:d>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40</m:t>
                        </m:r>
                      </m:den>
                    </m:f>
                    <m:r>
                      <a:rPr lang="en-US"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−10)</m:t>
                    </m:r>
                  </m:oMath>
                </a14:m>
                <a:endParaRPr lang="en-AU" sz="2000" dirty="0">
                  <a:solidFill>
                    <a:srgbClr val="002060"/>
                  </a:solidFill>
                </a:endParaRPr>
              </a:p>
              <a:p>
                <a:pPr marL="0" indent="0">
                  <a:buNone/>
                </a:pPr>
                <a:r>
                  <a:rPr lang="en-AU" sz="2000" dirty="0">
                    <a:solidFill>
                      <a:srgbClr val="002060"/>
                    </a:solidFill>
                  </a:rPr>
                  <a:t>    </a:t>
                </a:r>
                <a14:m>
                  <m:oMath xmlns:m="http://schemas.openxmlformats.org/officeDocument/2006/math">
                    <m:r>
                      <a:rPr lang="en-US" sz="2000" b="0" i="1" smtClean="0">
                        <a:solidFill>
                          <a:srgbClr val="002060"/>
                        </a:solidFill>
                        <a:latin typeface="Cambria Math" panose="02040503050406030204" pitchFamily="18" charset="0"/>
                      </a:rPr>
                      <m:t>𝐸</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𝑇</m:t>
                        </m:r>
                      </m:e>
                    </m:d>
                    <m:r>
                      <a:rPr lang="en-US" sz="2000" b="0" i="1" smtClean="0">
                        <a:solidFill>
                          <a:srgbClr val="002060"/>
                        </a:solidFill>
                        <a:latin typeface="Cambria Math" panose="02040503050406030204" pitchFamily="18" charset="0"/>
                      </a:rPr>
                      <m:t>=</m:t>
                    </m:r>
                    <m:nary>
                      <m:naryPr>
                        <m:ctrlPr>
                          <a:rPr lang="en-US" sz="2000" i="1" smtClean="0">
                            <a:solidFill>
                              <a:srgbClr val="002060"/>
                            </a:solidFill>
                            <a:latin typeface="Cambria Math" panose="02040503050406030204" pitchFamily="18" charset="0"/>
                          </a:rPr>
                        </m:ctrlPr>
                      </m:naryPr>
                      <m:sub>
                        <m:r>
                          <m:rPr>
                            <m:brk m:alnAt="23"/>
                          </m:rPr>
                          <a:rPr lang="en-US" sz="2000" b="0" i="1" smtClean="0">
                            <a:solidFill>
                              <a:srgbClr val="002060"/>
                            </a:solidFill>
                            <a:latin typeface="Cambria Math" panose="02040503050406030204" pitchFamily="18" charset="0"/>
                          </a:rPr>
                          <m:t>0</m:t>
                        </m:r>
                      </m:sub>
                      <m:sup>
                        <m:r>
                          <a:rPr lang="en-US" sz="2000" b="0" i="1" smtClean="0">
                            <a:solidFill>
                              <a:srgbClr val="002060"/>
                            </a:solidFill>
                            <a:latin typeface="Cambria Math" panose="02040503050406030204" pitchFamily="18" charset="0"/>
                          </a:rPr>
                          <m:t>2</m:t>
                        </m:r>
                      </m:sup>
                      <m:e>
                        <m:r>
                          <a:rPr lang="en-US"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𝑡</m:t>
                            </m:r>
                          </m:num>
                          <m:den>
                            <m:r>
                              <a:rPr lang="en-US" sz="2000" b="0" i="1">
                                <a:solidFill>
                                  <a:srgbClr val="002060"/>
                                </a:solidFill>
                                <a:latin typeface="Cambria Math" panose="02040503050406030204" pitchFamily="18" charset="0"/>
                              </a:rPr>
                              <m:t>10</m:t>
                            </m:r>
                          </m:den>
                        </m:f>
                        <m:r>
                          <a:rPr lang="en-US" sz="2000" b="0" i="1" smtClean="0">
                            <a:solidFill>
                              <a:srgbClr val="002060"/>
                            </a:solidFill>
                            <a:latin typeface="Cambria Math" panose="02040503050406030204" pitchFamily="18" charset="0"/>
                          </a:rPr>
                          <m:t>𝑑𝑡</m:t>
                        </m:r>
                        <m:r>
                          <a:rPr lang="en-US" sz="2000" b="0" i="1" smtClean="0">
                            <a:solidFill>
                              <a:srgbClr val="002060"/>
                            </a:solidFill>
                            <a:latin typeface="Cambria Math" panose="02040503050406030204" pitchFamily="18" charset="0"/>
                          </a:rPr>
                          <m:t>+</m:t>
                        </m:r>
                        <m:nary>
                          <m:naryPr>
                            <m:ctrlPr>
                              <a:rPr lang="en-US" sz="2000" i="1" smtClean="0">
                                <a:solidFill>
                                  <a:srgbClr val="002060"/>
                                </a:solidFill>
                                <a:latin typeface="Cambria Math" panose="02040503050406030204" pitchFamily="18" charset="0"/>
                              </a:rPr>
                            </m:ctrlPr>
                          </m:naryPr>
                          <m:sub>
                            <m:r>
                              <m:rPr>
                                <m:brk m:alnAt="23"/>
                              </m:rPr>
                              <a:rPr lang="en-US" sz="2000" b="0" i="1" smtClean="0">
                                <a:solidFill>
                                  <a:srgbClr val="002060"/>
                                </a:solidFill>
                                <a:latin typeface="Cambria Math" panose="02040503050406030204" pitchFamily="18" charset="0"/>
                              </a:rPr>
                              <m:t>2</m:t>
                            </m:r>
                          </m:sub>
                          <m:sup>
                            <m:r>
                              <a:rPr lang="en-US" sz="2000" b="0" i="1" smtClean="0">
                                <a:solidFill>
                                  <a:srgbClr val="002060"/>
                                </a:solidFill>
                                <a:latin typeface="Cambria Math" panose="02040503050406030204" pitchFamily="18" charset="0"/>
                              </a:rPr>
                              <m:t>10</m:t>
                            </m:r>
                          </m:sup>
                          <m:e>
                            <m:r>
                              <a:rPr lang="en-US" sz="2000" b="0" i="1">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1</m:t>
                                </m:r>
                              </m:num>
                              <m:den>
                                <m:r>
                                  <a:rPr lang="en-US" sz="2000" b="0" i="1">
                                    <a:solidFill>
                                      <a:srgbClr val="002060"/>
                                    </a:solidFill>
                                    <a:latin typeface="Cambria Math" panose="02040503050406030204" pitchFamily="18" charset="0"/>
                                  </a:rPr>
                                  <m:t>40</m:t>
                                </m:r>
                              </m:den>
                            </m:f>
                            <m:r>
                              <a:rPr lang="en-US" sz="2000" b="0" i="1">
                                <a:solidFill>
                                  <a:srgbClr val="002060"/>
                                </a:solidFill>
                                <a:latin typeface="Cambria Math" panose="02040503050406030204" pitchFamily="18" charset="0"/>
                              </a:rPr>
                              <m:t>(</m:t>
                            </m:r>
                            <m:r>
                              <a:rPr lang="en-US" sz="2000" b="0" i="1">
                                <a:solidFill>
                                  <a:srgbClr val="002060"/>
                                </a:solidFill>
                                <a:latin typeface="Cambria Math" panose="02040503050406030204" pitchFamily="18" charset="0"/>
                              </a:rPr>
                              <m:t>𝑡</m:t>
                            </m:r>
                            <m:r>
                              <a:rPr lang="en-US" sz="2000" b="0" i="1">
                                <a:solidFill>
                                  <a:srgbClr val="002060"/>
                                </a:solidFill>
                                <a:latin typeface="Cambria Math" panose="02040503050406030204" pitchFamily="18" charset="0"/>
                              </a:rPr>
                              <m:t>−10)</m:t>
                            </m:r>
                            <m:r>
                              <m:rPr>
                                <m:nor/>
                              </m:rPr>
                              <a:rPr lang="en-AU" sz="2000" dirty="0">
                                <a:solidFill>
                                  <a:srgbClr val="002060"/>
                                </a:solidFill>
                              </a:rPr>
                              <m:t> </m:t>
                            </m:r>
                            <m:r>
                              <a:rPr lang="en-US" sz="2000" b="0" i="1" dirty="0" smtClean="0">
                                <a:solidFill>
                                  <a:srgbClr val="002060"/>
                                </a:solidFill>
                                <a:latin typeface="Cambria Math" panose="02040503050406030204" pitchFamily="18" charset="0"/>
                              </a:rPr>
                              <m:t>(</m:t>
                            </m:r>
                            <m:r>
                              <a:rPr lang="en-US" sz="2000" b="0" i="1" dirty="0" smtClean="0">
                                <a:solidFill>
                                  <a:srgbClr val="002060"/>
                                </a:solidFill>
                                <a:latin typeface="Cambria Math" panose="02040503050406030204" pitchFamily="18" charset="0"/>
                              </a:rPr>
                              <m:t>𝑡</m:t>
                            </m:r>
                            <m:r>
                              <a:rPr lang="en-US" sz="2000" b="0" i="1" dirty="0" smtClean="0">
                                <a:solidFill>
                                  <a:srgbClr val="002060"/>
                                </a:solidFill>
                                <a:latin typeface="Cambria Math" panose="02040503050406030204" pitchFamily="18" charset="0"/>
                              </a:rPr>
                              <m:t>)</m:t>
                            </m:r>
                            <m:r>
                              <a:rPr lang="en-US" sz="2000" b="0" i="1" dirty="0" smtClean="0">
                                <a:solidFill>
                                  <a:srgbClr val="002060"/>
                                </a:solidFill>
                                <a:latin typeface="Cambria Math" panose="02040503050406030204" pitchFamily="18" charset="0"/>
                              </a:rPr>
                              <m:t>𝑑𝑡</m:t>
                            </m:r>
                          </m:e>
                        </m:nary>
                      </m:e>
                    </m:nary>
                  </m:oMath>
                </a14:m>
                <a:endParaRPr lang="en-AU" sz="2000" dirty="0">
                  <a:solidFill>
                    <a:srgbClr val="002060"/>
                  </a:solidFill>
                </a:endParaRPr>
              </a:p>
              <a:p>
                <a:pPr marL="0" indent="0">
                  <a:buNone/>
                </a:pPr>
                <a:r>
                  <a:rPr lang="en-AU" sz="2000" dirty="0">
                    <a:solidFill>
                      <a:srgbClr val="002060"/>
                    </a:solidFill>
                  </a:rPr>
                  <a:t>    </a:t>
                </a:r>
                <a14:m>
                  <m:oMath xmlns:m="http://schemas.openxmlformats.org/officeDocument/2006/math">
                    <m:r>
                      <a:rPr lang="en-US" sz="2000" b="0" i="1" smtClean="0">
                        <a:solidFill>
                          <a:srgbClr val="002060"/>
                        </a:solidFill>
                        <a:latin typeface="Cambria Math" panose="02040503050406030204" pitchFamily="18" charset="0"/>
                      </a:rPr>
                      <m:t>𝐸</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𝑇</m:t>
                        </m:r>
                      </m:e>
                    </m:d>
                    <m:r>
                      <a:rPr lang="en-US" sz="2000" b="0" i="1" smtClean="0">
                        <a:solidFill>
                          <a:srgbClr val="002060"/>
                        </a:solidFill>
                        <a:latin typeface="Cambria Math" panose="02040503050406030204" pitchFamily="18" charset="0"/>
                      </a:rPr>
                      <m:t>=4</m:t>
                    </m:r>
                  </m:oMath>
                </a14:m>
                <a:r>
                  <a:rPr lang="en-AU" sz="2000" dirty="0">
                    <a:solidFill>
                      <a:srgbClr val="002060"/>
                    </a:solidFill>
                  </a:rPr>
                  <a:t> minutes</a:t>
                </a:r>
              </a:p>
              <a:p>
                <a:pPr marL="0" indent="0">
                  <a:buNone/>
                </a:pPr>
                <a:endParaRPr lang="en-AU" sz="2000" dirty="0"/>
              </a:p>
            </p:txBody>
          </p:sp>
        </mc:Choice>
        <mc:Fallback>
          <p:sp>
            <p:nvSpPr>
              <p:cNvPr id="5" name="Content Placeholder 2">
                <a:extLst>
                  <a:ext uri="{FF2B5EF4-FFF2-40B4-BE49-F238E27FC236}">
                    <a16:creationId xmlns:a16="http://schemas.microsoft.com/office/drawing/2014/main" id="{240D0FDA-E5A9-453C-98D2-6FF69B1E0E11}"/>
                  </a:ext>
                </a:extLst>
              </p:cNvPr>
              <p:cNvSpPr>
                <a:spLocks noGrp="1" noRot="1" noChangeAspect="1" noMove="1" noResize="1" noEditPoints="1" noAdjustHandles="1" noChangeArrowheads="1" noChangeShapeType="1" noTextEdit="1"/>
              </p:cNvSpPr>
              <p:nvPr>
                <p:ph idx="1"/>
              </p:nvPr>
            </p:nvSpPr>
            <p:spPr>
              <a:xfrm>
                <a:off x="212035" y="796816"/>
                <a:ext cx="11794435" cy="6480720"/>
              </a:xfrm>
              <a:blipFill>
                <a:blip r:embed="rId2"/>
                <a:stretch>
                  <a:fillRect l="-568" t="-1035" r="-879"/>
                </a:stretch>
              </a:blipFill>
            </p:spPr>
            <p:txBody>
              <a:bodyPr/>
              <a:lstStyle/>
              <a:p>
                <a:r>
                  <a:rPr lang="en-AU">
                    <a:noFill/>
                  </a:rPr>
                  <a:t> </a:t>
                </a:r>
              </a:p>
            </p:txBody>
          </p:sp>
        </mc:Fallback>
      </mc:AlternateContent>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1" name="Object 20">
            <a:extLst>
              <a:ext uri="{FF2B5EF4-FFF2-40B4-BE49-F238E27FC236}">
                <a16:creationId xmlns:a16="http://schemas.microsoft.com/office/drawing/2014/main" id="{D69859A9-5480-4B28-BDBD-E62256851D72}"/>
              </a:ext>
            </a:extLst>
          </p:cNvPr>
          <p:cNvGraphicFramePr>
            <a:graphicFrameLocks noChangeAspect="1"/>
          </p:cNvGraphicFramePr>
          <p:nvPr/>
        </p:nvGraphicFramePr>
        <p:xfrm>
          <a:off x="3727783" y="1546443"/>
          <a:ext cx="5428769" cy="1882557"/>
        </p:xfrm>
        <a:graphic>
          <a:graphicData uri="http://schemas.openxmlformats.org/presentationml/2006/ole">
            <mc:AlternateContent xmlns:mc="http://schemas.openxmlformats.org/markup-compatibility/2006">
              <mc:Choice xmlns:v="urn:schemas-microsoft-com:vml" Requires="v">
                <p:oleObj name="FX Draw" r:id="rId3" imgW="3934643" imgH="1365507" progId="FXDraw.Graphic">
                  <p:embed/>
                </p:oleObj>
              </mc:Choice>
              <mc:Fallback>
                <p:oleObj name="FX Draw" r:id="rId3" imgW="3934643" imgH="1365507" progId="FXDraw.Graphic">
                  <p:embed/>
                  <p:pic>
                    <p:nvPicPr>
                      <p:cNvPr id="21" name="Object 20">
                        <a:extLst>
                          <a:ext uri="{FF2B5EF4-FFF2-40B4-BE49-F238E27FC236}">
                            <a16:creationId xmlns:a16="http://schemas.microsoft.com/office/drawing/2014/main" id="{D69859A9-5480-4B28-BDBD-E62256851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783" y="1546443"/>
                        <a:ext cx="5428769" cy="1882557"/>
                      </a:xfrm>
                      <a:prstGeom prst="rect">
                        <a:avLst/>
                      </a:prstGeom>
                      <a:noFill/>
                    </p:spPr>
                  </p:pic>
                </p:oleObj>
              </mc:Fallback>
            </mc:AlternateContent>
          </a:graphicData>
        </a:graphic>
      </p:graphicFrame>
      <p:pic>
        <p:nvPicPr>
          <p:cNvPr id="6" name="Picture 5">
            <a:extLst>
              <a:ext uri="{FF2B5EF4-FFF2-40B4-BE49-F238E27FC236}">
                <a16:creationId xmlns:a16="http://schemas.microsoft.com/office/drawing/2014/main" id="{D041D02C-7A29-F9F6-8DA7-D41737B21F7B}"/>
              </a:ext>
            </a:extLst>
          </p:cNvPr>
          <p:cNvPicPr>
            <a:picLocks noChangeAspect="1"/>
          </p:cNvPicPr>
          <p:nvPr/>
        </p:nvPicPr>
        <p:blipFill>
          <a:blip r:embed="rId5"/>
          <a:stretch>
            <a:fillRect/>
          </a:stretch>
        </p:blipFill>
        <p:spPr>
          <a:xfrm>
            <a:off x="7824772" y="-114332"/>
            <a:ext cx="4367228" cy="911148"/>
          </a:xfrm>
          <a:prstGeom prst="rect">
            <a:avLst/>
          </a:prstGeom>
          <a:ln>
            <a:solidFill>
              <a:srgbClr val="FF0000"/>
            </a:solidFill>
          </a:ln>
        </p:spPr>
      </p:pic>
      <p:sp>
        <p:nvSpPr>
          <p:cNvPr id="2" name="TextBox 1">
            <a:extLst>
              <a:ext uri="{FF2B5EF4-FFF2-40B4-BE49-F238E27FC236}">
                <a16:creationId xmlns:a16="http://schemas.microsoft.com/office/drawing/2014/main" id="{B07C3440-B231-4CBB-6CA0-84AA301A7CA5}"/>
              </a:ext>
            </a:extLst>
          </p:cNvPr>
          <p:cNvSpPr txBox="1"/>
          <p:nvPr/>
        </p:nvSpPr>
        <p:spPr>
          <a:xfrm>
            <a:off x="1" y="0"/>
            <a:ext cx="6309359" cy="46166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b="1" kern="0" dirty="0">
                <a:solidFill>
                  <a:schemeClr val="bg1"/>
                </a:solidFill>
                <a:latin typeface="Calibri" panose="020F0502020204030204"/>
              </a:rPr>
              <a:t>Guided Practice (WAEP 2018 – CALC ASSUMED)</a:t>
            </a:r>
            <a:endParaRPr kumimoji="0" lang="en-AU" sz="24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920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6480720"/>
              </a:xfrm>
            </p:spPr>
            <p:txBody>
              <a:bodyPr>
                <a:normAutofit/>
              </a:bodyPr>
              <a:lstStyle/>
              <a:p>
                <a:pPr marL="0" indent="0">
                  <a:buNone/>
                </a:pPr>
                <a:r>
                  <a:rPr lang="en-AU" sz="2000" dirty="0"/>
                  <a:t>The time T to process orders at a warehouse is a random variable which can take any value in the interval 0 to 10 minutes. The graph of the triangular probability density function of T is shown below.</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t>The variance of T is 4 minutes 40 seconds. </a:t>
                </a:r>
              </a:p>
              <a:p>
                <a:pPr marL="0" indent="0">
                  <a:buNone/>
                </a:pPr>
                <a:r>
                  <a:rPr lang="en-AU" sz="2000" dirty="0"/>
                  <a:t>d) Two new procedures will affect the processing time of an order. The first will decrease the time by 25% and  </a:t>
                </a:r>
              </a:p>
              <a:p>
                <a:pPr marL="0" indent="0">
                  <a:buNone/>
                </a:pPr>
                <a:r>
                  <a:rPr lang="en-AU" sz="2000" dirty="0"/>
                  <a:t>     the second will then add 50 seconds. Determine the new mean and standard deviation of the time to  </a:t>
                </a:r>
              </a:p>
              <a:p>
                <a:pPr marL="0" indent="0">
                  <a:buNone/>
                </a:pPr>
                <a:r>
                  <a:rPr lang="en-AU" sz="2000" dirty="0"/>
                  <a:t>     process an order. (3 marks)</a:t>
                </a:r>
              </a:p>
              <a:p>
                <a:pPr marL="0" indent="0">
                  <a:buNone/>
                </a:pPr>
                <a:r>
                  <a:rPr lang="en-AU" sz="2000" dirty="0">
                    <a:solidFill>
                      <a:schemeClr val="accent6">
                        <a:lumMod val="75000"/>
                      </a:schemeClr>
                    </a:solidFill>
                  </a:rPr>
                  <a:t>     </a:t>
                </a:r>
                <a14:m>
                  <m:oMath xmlns:m="http://schemas.openxmlformats.org/officeDocument/2006/math">
                    <m:r>
                      <a:rPr lang="en-US" sz="2000" b="0" i="1" smtClean="0">
                        <a:solidFill>
                          <a:schemeClr val="accent6">
                            <a:lumMod val="75000"/>
                          </a:schemeClr>
                        </a:solidFill>
                        <a:latin typeface="Cambria Math" panose="02040503050406030204" pitchFamily="18" charset="0"/>
                      </a:rPr>
                      <m:t>𝐸</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0.75</m:t>
                        </m:r>
                        <m:r>
                          <a:rPr lang="en-US" sz="2000" b="0" i="1" smtClean="0">
                            <a:solidFill>
                              <a:srgbClr val="002060"/>
                            </a:solidFill>
                            <a:latin typeface="Cambria Math" panose="02040503050406030204" pitchFamily="18" charset="0"/>
                          </a:rPr>
                          <m:t>𝑇</m:t>
                        </m:r>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50</m:t>
                            </m:r>
                          </m:num>
                          <m:den>
                            <m:r>
                              <a:rPr lang="en-US" sz="2000" b="0" i="1" smtClean="0">
                                <a:solidFill>
                                  <a:srgbClr val="002060"/>
                                </a:solidFill>
                                <a:latin typeface="Cambria Math" panose="02040503050406030204" pitchFamily="18" charset="0"/>
                              </a:rPr>
                              <m:t>60</m:t>
                            </m:r>
                          </m:den>
                        </m:f>
                      </m:e>
                    </m:d>
                    <m:r>
                      <a:rPr lang="en-US"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0.75</m:t>
                    </m:r>
                    <m:r>
                      <a:rPr lang="en-AU" sz="2000" b="0" i="1" smtClean="0">
                        <a:solidFill>
                          <a:srgbClr val="002060"/>
                        </a:solidFill>
                        <a:latin typeface="Cambria Math" panose="02040503050406030204" pitchFamily="18" charset="0"/>
                      </a:rPr>
                      <m:t>𝐸</m:t>
                    </m:r>
                    <m:d>
                      <m:dPr>
                        <m:ctrlPr>
                          <a:rPr lang="en-AU" sz="200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𝑇</m:t>
                        </m:r>
                      </m:e>
                    </m:d>
                    <m:r>
                      <a:rPr lang="en-AU" sz="2000" b="0" i="1" smtClean="0">
                        <a:solidFill>
                          <a:srgbClr val="002060"/>
                        </a:solidFill>
                        <a:latin typeface="Cambria Math" panose="02040503050406030204" pitchFamily="18" charset="0"/>
                      </a:rPr>
                      <m:t>+</m:t>
                    </m:r>
                    <m:f>
                      <m:fPr>
                        <m:ctrlPr>
                          <a:rPr lang="en-AU" sz="2000" i="1" smtClean="0">
                            <a:solidFill>
                              <a:srgbClr val="002060"/>
                            </a:solidFill>
                            <a:latin typeface="Cambria Math" panose="02040503050406030204" pitchFamily="18" charset="0"/>
                          </a:rPr>
                        </m:ctrlPr>
                      </m:fPr>
                      <m:num>
                        <m:r>
                          <a:rPr lang="en-AU" sz="2000" b="0" i="1" smtClean="0">
                            <a:solidFill>
                              <a:srgbClr val="002060"/>
                            </a:solidFill>
                            <a:latin typeface="Cambria Math" panose="02040503050406030204" pitchFamily="18" charset="0"/>
                          </a:rPr>
                          <m:t>50</m:t>
                        </m:r>
                      </m:num>
                      <m:den>
                        <m:r>
                          <a:rPr lang="en-AU" sz="2000" b="0" i="1" smtClean="0">
                            <a:solidFill>
                              <a:srgbClr val="002060"/>
                            </a:solidFill>
                            <a:latin typeface="Cambria Math" panose="02040503050406030204" pitchFamily="18" charset="0"/>
                          </a:rPr>
                          <m:t>60</m:t>
                        </m:r>
                      </m:den>
                    </m:f>
                    <m:r>
                      <a:rPr lang="en-AU"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0.75</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4</m:t>
                        </m:r>
                      </m:e>
                    </m:d>
                    <m:r>
                      <a:rPr lang="en-US" sz="2000" b="0" i="1" smtClean="0">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50</m:t>
                        </m:r>
                      </m:num>
                      <m:den>
                        <m:r>
                          <a:rPr lang="en-US" sz="2000" b="0" i="1">
                            <a:solidFill>
                              <a:srgbClr val="002060"/>
                            </a:solidFill>
                            <a:latin typeface="Cambria Math" panose="02040503050406030204" pitchFamily="18" charset="0"/>
                          </a:rPr>
                          <m:t>60</m:t>
                        </m:r>
                      </m:den>
                    </m:f>
                    <m:r>
                      <a:rPr lang="en-US" sz="2000" b="0" i="1" smtClean="0">
                        <a:solidFill>
                          <a:srgbClr val="002060"/>
                        </a:solidFill>
                        <a:latin typeface="Cambria Math" panose="02040503050406030204" pitchFamily="18" charset="0"/>
                      </a:rPr>
                      <m:t>=3.83</m:t>
                    </m:r>
                    <m:r>
                      <a:rPr lang="en-US" sz="2000" b="0" i="0" smtClean="0">
                        <a:solidFill>
                          <a:srgbClr val="002060"/>
                        </a:solidFill>
                        <a:latin typeface="Cambria Math" panose="02040503050406030204" pitchFamily="18" charset="0"/>
                      </a:rPr>
                      <m:t> </m:t>
                    </m:r>
                    <m:r>
                      <m:rPr>
                        <m:sty m:val="p"/>
                      </m:rPr>
                      <a:rPr lang="en-US" sz="2000" b="0" i="0" smtClean="0">
                        <a:solidFill>
                          <a:srgbClr val="002060"/>
                        </a:solidFill>
                        <a:latin typeface="Cambria Math" panose="02040503050406030204" pitchFamily="18" charset="0"/>
                      </a:rPr>
                      <m:t>mins</m:t>
                    </m:r>
                  </m:oMath>
                </a14:m>
                <a:r>
                  <a:rPr lang="en-AU" sz="2000" dirty="0">
                    <a:solidFill>
                      <a:srgbClr val="002060"/>
                    </a:solidFill>
                  </a:rPr>
                  <a:t> (i.e. 3 mins and 50 seconds)</a:t>
                </a:r>
              </a:p>
              <a:p>
                <a:pPr marL="0" indent="0">
                  <a:buNone/>
                </a:pPr>
                <a:r>
                  <a:rPr lang="en-AU" sz="2000" dirty="0">
                    <a:solidFill>
                      <a:srgbClr val="002060"/>
                    </a:solidFill>
                  </a:rPr>
                  <a:t>     </a:t>
                </a:r>
                <a14:m>
                  <m:oMath xmlns:m="http://schemas.openxmlformats.org/officeDocument/2006/math">
                    <m:r>
                      <a:rPr lang="en-US" sz="2000" b="0" i="1" smtClean="0">
                        <a:solidFill>
                          <a:srgbClr val="002060"/>
                        </a:solidFill>
                        <a:latin typeface="Cambria Math" panose="02040503050406030204" pitchFamily="18" charset="0"/>
                      </a:rPr>
                      <m:t>𝑆𝐷</m:t>
                    </m:r>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𝑇</m:t>
                        </m:r>
                      </m:e>
                    </m:d>
                    <m:r>
                      <a:rPr lang="en-US" sz="2000" b="0" i="1" smtClean="0">
                        <a:solidFill>
                          <a:srgbClr val="002060"/>
                        </a:solidFill>
                        <a:latin typeface="Cambria Math" panose="02040503050406030204" pitchFamily="18" charset="0"/>
                      </a:rPr>
                      <m:t>=</m:t>
                    </m:r>
                    <m:rad>
                      <m:radPr>
                        <m:degHide m:val="on"/>
                        <m:ctrlPr>
                          <a:rPr lang="en-US" sz="2000" i="1" smtClean="0">
                            <a:solidFill>
                              <a:srgbClr val="002060"/>
                            </a:solidFill>
                            <a:latin typeface="Cambria Math" panose="02040503050406030204" pitchFamily="18" charset="0"/>
                          </a:rPr>
                        </m:ctrlPr>
                      </m:radPr>
                      <m:deg/>
                      <m:e>
                        <m:r>
                          <a:rPr lang="en-US" sz="2000" b="0" i="1" smtClean="0">
                            <a:solidFill>
                              <a:srgbClr val="002060"/>
                            </a:solidFill>
                            <a:latin typeface="Cambria Math" panose="02040503050406030204" pitchFamily="18" charset="0"/>
                          </a:rPr>
                          <m:t>4</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2</m:t>
                            </m:r>
                          </m:num>
                          <m:den>
                            <m:r>
                              <a:rPr lang="en-US" sz="2000" b="0" i="1" smtClean="0">
                                <a:solidFill>
                                  <a:srgbClr val="002060"/>
                                </a:solidFill>
                                <a:latin typeface="Cambria Math" panose="02040503050406030204" pitchFamily="18" charset="0"/>
                              </a:rPr>
                              <m:t>3</m:t>
                            </m:r>
                          </m:den>
                        </m:f>
                      </m:e>
                    </m:rad>
                    <m:r>
                      <a:rPr lang="en-US" sz="2000" b="0" i="1" smtClean="0">
                        <a:solidFill>
                          <a:srgbClr val="002060"/>
                        </a:solidFill>
                        <a:latin typeface="Cambria Math" panose="02040503050406030204" pitchFamily="18" charset="0"/>
                      </a:rPr>
                      <m:t>=2.160</m:t>
                    </m:r>
                  </m:oMath>
                </a14:m>
                <a:endParaRPr lang="en-AU" sz="2000" dirty="0">
                  <a:solidFill>
                    <a:srgbClr val="002060"/>
                  </a:solidFill>
                </a:endParaRPr>
              </a:p>
              <a:p>
                <a:pPr marL="0" indent="0">
                  <a:buNone/>
                </a:pPr>
                <a:r>
                  <a:rPr lang="en-AU" sz="2000" dirty="0">
                    <a:solidFill>
                      <a:srgbClr val="002060"/>
                    </a:solidFill>
                  </a:rPr>
                  <a:t>     New standard deviation </a:t>
                </a:r>
                <a14:m>
                  <m:oMath xmlns:m="http://schemas.openxmlformats.org/officeDocument/2006/math">
                    <m:r>
                      <a:rPr lang="en-US"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𝑆𝐷</m:t>
                    </m:r>
                    <m:d>
                      <m:dPr>
                        <m:ctrlPr>
                          <a:rPr lang="en-AU" sz="200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0.75</m:t>
                        </m:r>
                        <m:r>
                          <a:rPr lang="en-AU" sz="2000" b="0" i="1" smtClean="0">
                            <a:solidFill>
                              <a:srgbClr val="002060"/>
                            </a:solidFill>
                            <a:latin typeface="Cambria Math" panose="02040503050406030204" pitchFamily="18" charset="0"/>
                          </a:rPr>
                          <m:t>𝑇</m:t>
                        </m:r>
                      </m:e>
                    </m:d>
                    <m:r>
                      <a:rPr lang="en-AU" sz="2000" b="0" i="1" smtClean="0">
                        <a:solidFill>
                          <a:srgbClr val="002060"/>
                        </a:solidFill>
                        <a:latin typeface="Cambria Math" panose="02040503050406030204" pitchFamily="18" charset="0"/>
                      </a:rPr>
                      <m:t>=0.75×</m:t>
                    </m:r>
                    <m:r>
                      <a:rPr lang="en-AU" sz="2000" b="0" i="1" smtClean="0">
                        <a:solidFill>
                          <a:srgbClr val="002060"/>
                        </a:solidFill>
                        <a:latin typeface="Cambria Math" panose="02040503050406030204" pitchFamily="18" charset="0"/>
                      </a:rPr>
                      <m:t>𝑆𝐷</m:t>
                    </m:r>
                    <m:d>
                      <m:dPr>
                        <m:ctrlPr>
                          <a:rPr lang="en-AU" sz="200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𝑇</m:t>
                        </m:r>
                      </m:e>
                    </m:d>
                    <m:r>
                      <a:rPr lang="en-AU"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2.160</m:t>
                    </m:r>
                    <m:r>
                      <a:rPr lang="en-US" sz="2000" b="0" i="1" smtClean="0">
                        <a:solidFill>
                          <a:srgbClr val="002060"/>
                        </a:solidFill>
                        <a:latin typeface="Cambria Math" panose="02040503050406030204" pitchFamily="18" charset="0"/>
                        <a:ea typeface="Cambria Math" panose="02040503050406030204" pitchFamily="18" charset="0"/>
                      </a:rPr>
                      <m:t>×0.75=1.62 </m:t>
                    </m:r>
                    <m:r>
                      <m:rPr>
                        <m:sty m:val="p"/>
                      </m:rPr>
                      <a:rPr lang="en-US" sz="2000" b="0" i="0" smtClean="0">
                        <a:solidFill>
                          <a:srgbClr val="002060"/>
                        </a:solidFill>
                        <a:latin typeface="Cambria Math" panose="02040503050406030204" pitchFamily="18" charset="0"/>
                        <a:ea typeface="Cambria Math" panose="02040503050406030204" pitchFamily="18" charset="0"/>
                      </a:rPr>
                      <m:t>mins</m:t>
                    </m:r>
                  </m:oMath>
                </a14:m>
                <a:r>
                  <a:rPr lang="en-AU" sz="2000" dirty="0">
                    <a:solidFill>
                      <a:srgbClr val="002060"/>
                    </a:solidFill>
                  </a:rPr>
                  <a:t> </a:t>
                </a:r>
                <a:br>
                  <a:rPr lang="en-AU" sz="2000" dirty="0">
                    <a:solidFill>
                      <a:srgbClr val="002060"/>
                    </a:solidFill>
                  </a:rPr>
                </a:br>
                <a:r>
                  <a:rPr lang="en-AU" sz="2000" dirty="0">
                    <a:solidFill>
                      <a:srgbClr val="002060"/>
                    </a:solidFill>
                  </a:rPr>
                  <a:t>                                                                                                                              (i.e. 1 min and 37 seconds)</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p:txBody>
          </p:sp>
        </mc:Choice>
        <mc:Fallback>
          <p:sp>
            <p:nvSpPr>
              <p:cNvPr id="5" name="Content Placeholder 2">
                <a:extLst>
                  <a:ext uri="{FF2B5EF4-FFF2-40B4-BE49-F238E27FC236}">
                    <a16:creationId xmlns:a16="http://schemas.microsoft.com/office/drawing/2014/main" id="{240D0FDA-E5A9-453C-98D2-6FF69B1E0E11}"/>
                  </a:ext>
                </a:extLst>
              </p:cNvPr>
              <p:cNvSpPr>
                <a:spLocks noGrp="1" noRot="1" noChangeAspect="1" noMove="1" noResize="1" noEditPoints="1" noAdjustHandles="1" noChangeArrowheads="1" noChangeShapeType="1" noTextEdit="1"/>
              </p:cNvSpPr>
              <p:nvPr>
                <p:ph idx="1"/>
              </p:nvPr>
            </p:nvSpPr>
            <p:spPr>
              <a:xfrm>
                <a:off x="212035" y="796816"/>
                <a:ext cx="11794435" cy="6480720"/>
              </a:xfrm>
              <a:blipFill>
                <a:blip r:embed="rId2"/>
                <a:stretch>
                  <a:fillRect l="-568" t="-1035" r="-879"/>
                </a:stretch>
              </a:blipFill>
            </p:spPr>
            <p:txBody>
              <a:bodyPr/>
              <a:lstStyle/>
              <a:p>
                <a:r>
                  <a:rPr lang="en-AU">
                    <a:noFill/>
                  </a:rPr>
                  <a:t> </a:t>
                </a:r>
              </a:p>
            </p:txBody>
          </p:sp>
        </mc:Fallback>
      </mc:AlternateContent>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1" name="Object 20">
            <a:extLst>
              <a:ext uri="{FF2B5EF4-FFF2-40B4-BE49-F238E27FC236}">
                <a16:creationId xmlns:a16="http://schemas.microsoft.com/office/drawing/2014/main" id="{D69859A9-5480-4B28-BDBD-E62256851D72}"/>
              </a:ext>
            </a:extLst>
          </p:cNvPr>
          <p:cNvGraphicFramePr>
            <a:graphicFrameLocks noChangeAspect="1"/>
          </p:cNvGraphicFramePr>
          <p:nvPr/>
        </p:nvGraphicFramePr>
        <p:xfrm>
          <a:off x="3727783" y="1546443"/>
          <a:ext cx="5428769" cy="1882557"/>
        </p:xfrm>
        <a:graphic>
          <a:graphicData uri="http://schemas.openxmlformats.org/presentationml/2006/ole">
            <mc:AlternateContent xmlns:mc="http://schemas.openxmlformats.org/markup-compatibility/2006">
              <mc:Choice xmlns:v="urn:schemas-microsoft-com:vml" Requires="v">
                <p:oleObj name="FX Draw" r:id="rId3" imgW="3934643" imgH="1365507" progId="FXDraw.Graphic">
                  <p:embed/>
                </p:oleObj>
              </mc:Choice>
              <mc:Fallback>
                <p:oleObj name="FX Draw" r:id="rId3" imgW="3934643" imgH="1365507" progId="FXDraw.Graphic">
                  <p:embed/>
                  <p:pic>
                    <p:nvPicPr>
                      <p:cNvPr id="21" name="Object 20">
                        <a:extLst>
                          <a:ext uri="{FF2B5EF4-FFF2-40B4-BE49-F238E27FC236}">
                            <a16:creationId xmlns:a16="http://schemas.microsoft.com/office/drawing/2014/main" id="{D69859A9-5480-4B28-BDBD-E62256851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783" y="1546443"/>
                        <a:ext cx="5428769" cy="1882557"/>
                      </a:xfrm>
                      <a:prstGeom prst="rect">
                        <a:avLst/>
                      </a:prstGeom>
                      <a:noFill/>
                    </p:spPr>
                  </p:pic>
                </p:oleObj>
              </mc:Fallback>
            </mc:AlternateContent>
          </a:graphicData>
        </a:graphic>
      </p:graphicFrame>
      <p:sp>
        <p:nvSpPr>
          <p:cNvPr id="2" name="TextBox 1">
            <a:extLst>
              <a:ext uri="{FF2B5EF4-FFF2-40B4-BE49-F238E27FC236}">
                <a16:creationId xmlns:a16="http://schemas.microsoft.com/office/drawing/2014/main" id="{E95E7CCE-E285-4E40-97A9-F9200E7BC438}"/>
              </a:ext>
            </a:extLst>
          </p:cNvPr>
          <p:cNvSpPr txBox="1"/>
          <p:nvPr/>
        </p:nvSpPr>
        <p:spPr>
          <a:xfrm>
            <a:off x="0" y="0"/>
            <a:ext cx="832268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kern="0" dirty="0">
                <a:solidFill>
                  <a:schemeClr val="bg1"/>
                </a:solidFill>
                <a:latin typeface="Calibri" panose="020F0502020204030204"/>
              </a:rPr>
              <a:t>Guided Practice (WAEP 2018 – CALC ASSUMED)</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405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09550" y="755377"/>
                <a:ext cx="11982450" cy="5832648"/>
              </a:xfrm>
            </p:spPr>
            <p:txBody>
              <a:bodyPr>
                <a:normAutofit lnSpcReduction="10000"/>
              </a:bodyPr>
              <a:lstStyle/>
              <a:p>
                <a:pPr marL="0" indent="0">
                  <a:buNone/>
                </a:pPr>
                <a:r>
                  <a:rPr lang="en-AU" sz="2000" dirty="0"/>
                  <a:t>For a probability distribution function (PDF) for X we can rewrite them as </a:t>
                </a:r>
                <a:r>
                  <a:rPr lang="en-AU" sz="2000" b="1" dirty="0"/>
                  <a:t>cumulative distribution functions </a:t>
                </a:r>
                <a:r>
                  <a:rPr lang="en-AU" sz="2000" dirty="0"/>
                  <a:t>(CDF). Cumulative is referring to the summation of the probabilities as we move across the distribution, and the maximum sum is 1.</a:t>
                </a:r>
              </a:p>
              <a:p>
                <a:pPr marL="0" indent="0">
                  <a:buNone/>
                </a:pPr>
                <a:r>
                  <a:rPr lang="en-AU" sz="2000" dirty="0"/>
                  <a:t>Recall, a CRV probability distribution function is given as:</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𝑔</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𝑥</m:t>
                          </m:r>
                        </m:e>
                      </m:d>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eqArr>
                            <m:eqArrPr>
                              <m:ctrlPr>
                                <a:rPr lang="en-GB" sz="2000" b="0" i="1" smtClean="0">
                                  <a:latin typeface="Cambria Math" panose="02040503050406030204" pitchFamily="18" charset="0"/>
                                </a:rPr>
                              </m:ctrlPr>
                            </m:eqArrPr>
                            <m:e>
                              <m:r>
                                <a:rPr lang="en-GB" sz="2000" b="0" i="1" smtClean="0">
                                  <a:latin typeface="Cambria Math" panose="02040503050406030204" pitchFamily="18" charset="0"/>
                                </a:rPr>
                                <m:t>𝑓</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𝑥</m:t>
                                  </m:r>
                                </m:e>
                              </m:d>
                              <m:r>
                                <a:rPr lang="en-GB" sz="2000" b="0" i="1" smtClean="0">
                                  <a:latin typeface="Cambria Math" panose="02040503050406030204" pitchFamily="18" charset="0"/>
                                </a:rPr>
                                <m:t>,    </m:t>
                              </m:r>
                              <m:r>
                                <a:rPr lang="en-GB" sz="2000" b="0" i="1" smtClean="0">
                                  <a:latin typeface="Cambria Math" panose="02040503050406030204" pitchFamily="18" charset="0"/>
                                </a:rPr>
                                <m:t>𝑐</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𝑑</m:t>
                              </m:r>
                            </m:e>
                            <m:e>
                              <m:r>
                                <a:rPr lang="en-GB" sz="2000" b="0" i="1" smtClean="0">
                                  <a:latin typeface="Cambria Math" panose="02040503050406030204" pitchFamily="18" charset="0"/>
                                </a:rPr>
                                <m:t>0,  </m:t>
                              </m:r>
                              <m:r>
                                <a:rPr lang="en-GB" sz="2000" b="0" i="1" smtClean="0">
                                  <a:latin typeface="Cambria Math" panose="02040503050406030204" pitchFamily="18" charset="0"/>
                                </a:rPr>
                                <m:t>𝑓𝑜𝑟</m:t>
                              </m:r>
                              <m:r>
                                <a:rPr lang="en-GB" sz="2000" b="0" i="1" smtClean="0">
                                  <a:latin typeface="Cambria Math" panose="02040503050406030204" pitchFamily="18" charset="0"/>
                                </a:rPr>
                                <m:t> </m:t>
                              </m:r>
                              <m:r>
                                <a:rPr lang="en-GB" sz="2000" b="0" i="1" smtClean="0">
                                  <a:latin typeface="Cambria Math" panose="02040503050406030204" pitchFamily="18" charset="0"/>
                                </a:rPr>
                                <m:t>𝑎𝑙𝑙</m:t>
                              </m:r>
                              <m:r>
                                <a:rPr lang="en-GB" sz="2000" b="0" i="1" smtClean="0">
                                  <a:latin typeface="Cambria Math" panose="02040503050406030204" pitchFamily="18" charset="0"/>
                                </a:rPr>
                                <m:t> </m:t>
                              </m:r>
                              <m:r>
                                <a:rPr lang="en-GB" sz="2000" b="0" i="1" smtClean="0">
                                  <a:latin typeface="Cambria Math" panose="02040503050406030204" pitchFamily="18" charset="0"/>
                                </a:rPr>
                                <m:t>𝑜𝑡h𝑒𝑟</m:t>
                              </m:r>
                              <m:r>
                                <a:rPr lang="en-GB" sz="2000" b="0" i="1" smtClean="0">
                                  <a:latin typeface="Cambria Math" panose="02040503050406030204" pitchFamily="18" charset="0"/>
                                </a:rPr>
                                <m:t> </m:t>
                              </m:r>
                              <m:r>
                                <a:rPr lang="en-GB" sz="2000" b="0" i="1" smtClean="0">
                                  <a:latin typeface="Cambria Math" panose="02040503050406030204" pitchFamily="18" charset="0"/>
                                </a:rPr>
                                <m:t>𝑥</m:t>
                              </m:r>
                            </m:e>
                          </m:eqArr>
                        </m:e>
                      </m:d>
                    </m:oMath>
                  </m:oMathPara>
                </a14:m>
                <a:endParaRPr lang="en-AU" sz="2000" dirty="0"/>
              </a:p>
              <a:p>
                <a:pPr marL="0" indent="0">
                  <a:buNone/>
                </a:pPr>
                <a:r>
                  <a:rPr lang="en-AU" sz="2000" dirty="0"/>
                  <a:t>Where </a:t>
                </a: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𝑎</m:t>
                        </m:r>
                        <m:r>
                          <a:rPr lang="en-GB" sz="2000" b="0" i="1" smtClean="0">
                            <a:latin typeface="Cambria Math" panose="02040503050406030204" pitchFamily="18" charset="0"/>
                          </a:rPr>
                          <m:t>&lt;</m:t>
                        </m:r>
                        <m:r>
                          <a:rPr lang="en-GB" sz="2000" b="0" i="1" smtClean="0">
                            <a:latin typeface="Cambria Math" panose="02040503050406030204" pitchFamily="18" charset="0"/>
                          </a:rPr>
                          <m:t>𝑋</m:t>
                        </m:r>
                        <m:r>
                          <a:rPr lang="en-GB" sz="2000" b="0" i="1" smtClean="0">
                            <a:latin typeface="Cambria Math" panose="02040503050406030204" pitchFamily="18" charset="0"/>
                          </a:rPr>
                          <m:t>&lt;</m:t>
                        </m:r>
                        <m:r>
                          <a:rPr lang="en-GB" sz="2000" b="0" i="1" smtClean="0">
                            <a:latin typeface="Cambria Math" panose="02040503050406030204" pitchFamily="18" charset="0"/>
                          </a:rPr>
                          <m:t>𝑏</m:t>
                        </m:r>
                      </m:e>
                    </m:d>
                    <m:r>
                      <a:rPr lang="en-GB" sz="2000" b="0" i="1" smtClean="0">
                        <a:latin typeface="Cambria Math" panose="02040503050406030204" pitchFamily="18" charset="0"/>
                      </a:rPr>
                      <m:t>=</m:t>
                    </m:r>
                    <m:nary>
                      <m:naryPr>
                        <m:ctrlPr>
                          <a:rPr lang="en-GB" sz="2000" b="0" i="1" smtClean="0">
                            <a:latin typeface="Cambria Math" panose="02040503050406030204" pitchFamily="18" charset="0"/>
                          </a:rPr>
                        </m:ctrlPr>
                      </m:naryPr>
                      <m:sub>
                        <m:r>
                          <m:rPr>
                            <m:brk m:alnAt="23"/>
                          </m:rPr>
                          <a:rPr lang="en-GB" sz="2000" b="0" i="1" smtClean="0">
                            <a:latin typeface="Cambria Math" panose="02040503050406030204" pitchFamily="18" charset="0"/>
                          </a:rPr>
                          <m:t>𝑎</m:t>
                        </m:r>
                      </m:sub>
                      <m:sup>
                        <m:r>
                          <a:rPr lang="en-GB" sz="2000" b="0" i="1" smtClean="0">
                            <a:latin typeface="Cambria Math" panose="02040503050406030204" pitchFamily="18" charset="0"/>
                          </a:rPr>
                          <m:t>𝑏</m:t>
                        </m:r>
                      </m:sup>
                      <m:e>
                        <m:r>
                          <a:rPr lang="en-GB" sz="2000" b="0" i="1" smtClean="0">
                            <a:latin typeface="Cambria Math" panose="02040503050406030204" pitchFamily="18" charset="0"/>
                          </a:rPr>
                          <m:t>𝑓</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𝑥</m:t>
                            </m:r>
                          </m:e>
                        </m:d>
                        <m:r>
                          <a:rPr lang="en-GB" sz="2000" b="0" i="1" smtClean="0">
                            <a:latin typeface="Cambria Math" panose="02040503050406030204" pitchFamily="18" charset="0"/>
                          </a:rPr>
                          <m:t>𝑑𝑥</m:t>
                        </m:r>
                      </m:e>
                    </m:nary>
                    <m:r>
                      <a:rPr lang="en-GB" sz="2000" b="0" i="1" smtClean="0">
                        <a:latin typeface="Cambria Math" panose="02040503050406030204" pitchFamily="18" charset="0"/>
                      </a:rPr>
                      <m:t> </m:t>
                    </m:r>
                  </m:oMath>
                </a14:m>
                <a:r>
                  <a:rPr lang="en-AU" sz="2000" dirty="0"/>
                  <a:t> and  </a:t>
                </a:r>
                <a14:m>
                  <m:oMath xmlns:m="http://schemas.openxmlformats.org/officeDocument/2006/math">
                    <m:nary>
                      <m:naryPr>
                        <m:ctrlPr>
                          <a:rPr lang="en-AU" sz="2000" i="1" smtClean="0">
                            <a:latin typeface="Cambria Math" panose="02040503050406030204" pitchFamily="18" charset="0"/>
                          </a:rPr>
                        </m:ctrlPr>
                      </m:naryPr>
                      <m:sub>
                        <m:r>
                          <m:rPr>
                            <m:brk m:alnAt="23"/>
                          </m:rPr>
                          <a:rPr lang="en-GB" sz="2000" b="0" i="1" smtClean="0">
                            <a:latin typeface="Cambria Math" panose="02040503050406030204" pitchFamily="18" charset="0"/>
                          </a:rPr>
                          <m:t>𝑐</m:t>
                        </m:r>
                      </m:sub>
                      <m:sup>
                        <m:r>
                          <a:rPr lang="en-GB" sz="2000" b="0" i="1" smtClean="0">
                            <a:latin typeface="Cambria Math" panose="02040503050406030204" pitchFamily="18" charset="0"/>
                          </a:rPr>
                          <m:t>𝑑</m:t>
                        </m:r>
                      </m:sup>
                      <m:e>
                        <m:r>
                          <a:rPr lang="en-GB" sz="2000" b="0" i="1" smtClean="0">
                            <a:latin typeface="Cambria Math" panose="02040503050406030204" pitchFamily="18" charset="0"/>
                          </a:rPr>
                          <m:t>𝑓</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e>
                    </m:nary>
                    <m:r>
                      <a:rPr lang="en-GB" sz="2000" b="0" i="1" smtClean="0">
                        <a:latin typeface="Cambria Math" panose="02040503050406030204" pitchFamily="18" charset="0"/>
                      </a:rPr>
                      <m:t> </m:t>
                    </m:r>
                    <m:r>
                      <a:rPr lang="en-GB" sz="2000" b="0" i="1" smtClean="0">
                        <a:latin typeface="Cambria Math" panose="02040503050406030204" pitchFamily="18" charset="0"/>
                      </a:rPr>
                      <m:t>𝑑𝑥</m:t>
                    </m:r>
                    <m:r>
                      <a:rPr lang="en-GB" sz="2000" b="0" i="1" smtClean="0">
                        <a:latin typeface="Cambria Math" panose="02040503050406030204" pitchFamily="18" charset="0"/>
                      </a:rPr>
                      <m:t>=1</m:t>
                    </m:r>
                  </m:oMath>
                </a14:m>
                <a:endParaRPr lang="en-AU" sz="2000" dirty="0"/>
              </a:p>
              <a:p>
                <a:pPr marL="0" indent="0">
                  <a:buNone/>
                </a:pPr>
                <a:endParaRPr lang="en-AU" sz="2000" dirty="0"/>
              </a:p>
              <a:p>
                <a:pPr marL="0" indent="0">
                  <a:buNone/>
                </a:pPr>
                <a:r>
                  <a:rPr lang="en-AU" sz="2000" dirty="0"/>
                  <a:t>A cumulative distribution function is represented by </a:t>
                </a:r>
                <a14:m>
                  <m:oMath xmlns:m="http://schemas.openxmlformats.org/officeDocument/2006/math">
                    <m:r>
                      <a:rPr lang="en-GB" sz="2000" b="0" i="1" smtClean="0">
                        <a:latin typeface="Cambria Math" panose="02040503050406030204" pitchFamily="18" charset="0"/>
                      </a:rPr>
                      <m:t>𝐹</m:t>
                    </m:r>
                  </m:oMath>
                </a14:m>
                <a:r>
                  <a:rPr lang="en-AU" sz="2000" dirty="0"/>
                  <a:t> and is described as the area</a:t>
                </a:r>
                <a:br>
                  <a:rPr lang="en-AU" sz="2000" dirty="0"/>
                </a:br>
                <a:r>
                  <a:rPr lang="en-AU" sz="2000" dirty="0"/>
                  <a:t>under the graph of the PDF between the lower point of the domain of </a:t>
                </a:r>
                <a14:m>
                  <m:oMath xmlns:m="http://schemas.openxmlformats.org/officeDocument/2006/math">
                    <m:r>
                      <a:rPr lang="en-GB" sz="2000" b="0" i="1" smtClean="0">
                        <a:latin typeface="Cambria Math" panose="02040503050406030204" pitchFamily="18" charset="0"/>
                      </a:rPr>
                      <m:t>𝑓</m:t>
                    </m:r>
                  </m:oMath>
                </a14:m>
                <a:r>
                  <a:rPr lang="en-AU" sz="2000" dirty="0"/>
                  <a:t> and </a:t>
                </a:r>
                <a14:m>
                  <m:oMath xmlns:m="http://schemas.openxmlformats.org/officeDocument/2006/math">
                    <m:r>
                      <a:rPr lang="en-GB" sz="2000" b="0" i="1" smtClean="0">
                        <a:latin typeface="Cambria Math" panose="02040503050406030204" pitchFamily="18" charset="0"/>
                      </a:rPr>
                      <m:t>𝑥</m:t>
                    </m:r>
                  </m:oMath>
                </a14:m>
                <a:r>
                  <a:rPr lang="en-AU" sz="2000" dirty="0"/>
                  <a:t> (see</a:t>
                </a:r>
                <a:br>
                  <a:rPr lang="en-AU" sz="2000" dirty="0"/>
                </a:br>
                <a:r>
                  <a:rPr lang="en-AU" sz="2000" dirty="0"/>
                  <a:t>diagram). </a:t>
                </a:r>
              </a:p>
              <a:p>
                <a:pPr marL="0" indent="0">
                  <a:buNone/>
                </a:pPr>
                <a:r>
                  <a:rPr lang="en-AU" sz="2000" dirty="0"/>
                  <a:t>We can represent it as:</a:t>
                </a:r>
              </a:p>
              <a:p>
                <a:pPr marL="0" indent="0">
                  <a:buNone/>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𝐹</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𝑥</m:t>
                          </m:r>
                        </m:e>
                      </m:d>
                      <m:r>
                        <a:rPr lang="en-GB" sz="2000" b="0" i="1" smtClean="0">
                          <a:latin typeface="Cambria Math" panose="02040503050406030204" pitchFamily="18" charset="0"/>
                        </a:rPr>
                        <m:t>=</m:t>
                      </m:r>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𝑋</m:t>
                          </m:r>
                          <m:r>
                            <a:rPr lang="en-GB" sz="2000" b="0" i="1" smtClean="0">
                              <a:latin typeface="Cambria Math" panose="02040503050406030204" pitchFamily="18" charset="0"/>
                            </a:rPr>
                            <m:t>≤</m:t>
                          </m:r>
                          <m:r>
                            <a:rPr lang="en-GB" sz="2000" b="0" i="1" smtClean="0">
                              <a:latin typeface="Cambria Math" panose="02040503050406030204" pitchFamily="18" charset="0"/>
                            </a:rPr>
                            <m:t>𝑥</m:t>
                          </m:r>
                        </m:e>
                      </m:d>
                      <m:r>
                        <a:rPr lang="en-GB" sz="2000" b="0" i="1" smtClean="0">
                          <a:latin typeface="Cambria Math" panose="02040503050406030204" pitchFamily="18" charset="0"/>
                        </a:rPr>
                        <m:t>=</m:t>
                      </m:r>
                      <m:nary>
                        <m:naryPr>
                          <m:ctrlPr>
                            <a:rPr lang="en-GB" sz="2000" b="0" i="1" smtClean="0">
                              <a:latin typeface="Cambria Math" panose="02040503050406030204" pitchFamily="18" charset="0"/>
                            </a:rPr>
                          </m:ctrlPr>
                        </m:naryPr>
                        <m:sub>
                          <m:r>
                            <m:rPr>
                              <m:brk m:alnAt="23"/>
                            </m:rPr>
                            <a:rPr lang="en-GB" sz="2000" b="0" i="1" smtClean="0">
                              <a:latin typeface="Cambria Math" panose="02040503050406030204" pitchFamily="18" charset="0"/>
                            </a:rPr>
                            <m:t>𝑐</m:t>
                          </m:r>
                        </m:sub>
                        <m:sup>
                          <m:r>
                            <a:rPr lang="en-GB" sz="2000" b="0" i="1" smtClean="0">
                              <a:latin typeface="Cambria Math" panose="02040503050406030204" pitchFamily="18" charset="0"/>
                            </a:rPr>
                            <m:t>𝑥</m:t>
                          </m:r>
                        </m:sup>
                        <m:e>
                          <m:r>
                            <a:rPr lang="en-GB" sz="2000" b="0" i="1" smtClean="0">
                              <a:latin typeface="Cambria Math" panose="02040503050406030204" pitchFamily="18" charset="0"/>
                            </a:rPr>
                            <m:t>𝑓</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e>
                      </m:nary>
                      <m:r>
                        <a:rPr lang="en-GB" sz="2000" b="0" i="1" smtClean="0">
                          <a:latin typeface="Cambria Math" panose="02040503050406030204" pitchFamily="18" charset="0"/>
                        </a:rPr>
                        <m:t> </m:t>
                      </m:r>
                      <m:r>
                        <a:rPr lang="en-GB" sz="2000" b="0" i="1" smtClean="0">
                          <a:latin typeface="Cambria Math" panose="02040503050406030204" pitchFamily="18" charset="0"/>
                        </a:rPr>
                        <m:t>𝑑𝑡</m:t>
                      </m:r>
                    </m:oMath>
                  </m:oMathPara>
                </a14:m>
                <a:endParaRPr lang="en-AU" sz="2000" dirty="0"/>
              </a:p>
              <a:p>
                <a:pPr marL="0" indent="0">
                  <a:buNone/>
                </a:pPr>
                <a:r>
                  <a:rPr lang="en-AU" sz="2000" dirty="0"/>
                  <a:t>As such, we can graph of the CDF, </a:t>
                </a:r>
                <a14:m>
                  <m:oMath xmlns:m="http://schemas.openxmlformats.org/officeDocument/2006/math">
                    <m:r>
                      <a:rPr lang="en-GB" sz="2000" b="0" i="1" smtClean="0">
                        <a:latin typeface="Cambria Math" panose="02040503050406030204" pitchFamily="18" charset="0"/>
                      </a:rPr>
                      <m:t>𝐹</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oMath>
                </a14:m>
                <a:r>
                  <a:rPr lang="en-AU" sz="2000" dirty="0"/>
                  <a:t>, which is seen in the diagram on the right. </a:t>
                </a:r>
              </a:p>
              <a:p>
                <a:pPr marL="0" indent="0">
                  <a:buNone/>
                </a:pPr>
                <a:r>
                  <a:rPr lang="en-AU" sz="2000" dirty="0"/>
                  <a:t>Using the FTC, it can be shown that the derivative of the CDF will given us the PDF,</a:t>
                </a:r>
              </a:p>
              <a:p>
                <a:pPr marL="0" indent="0">
                  <a:buNone/>
                </a:pPr>
                <a14:m>
                  <m:oMathPara xmlns:m="http://schemas.openxmlformats.org/officeDocument/2006/math">
                    <m:oMathParaPr>
                      <m:jc m:val="centerGroup"/>
                    </m:oMathParaPr>
                    <m:oMath xmlns:m="http://schemas.openxmlformats.org/officeDocument/2006/math">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𝐹</m:t>
                          </m:r>
                        </m:e>
                        <m:sup>
                          <m:r>
                            <a:rPr lang="en-GB" sz="2000" b="0" i="1" smtClean="0">
                              <a:latin typeface="Cambria Math" panose="02040503050406030204" pitchFamily="18" charset="0"/>
                            </a:rPr>
                            <m:t>′</m:t>
                          </m:r>
                        </m:sup>
                      </m:sSup>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e>
                      </m:d>
                      <m:r>
                        <a:rPr lang="en-AU" sz="2000" b="0" i="1" smtClean="0">
                          <a:latin typeface="Cambria Math" panose="02040503050406030204" pitchFamily="18" charset="0"/>
                        </a:rPr>
                        <m:t>=</m:t>
                      </m:r>
                      <m:r>
                        <a:rPr lang="en-AU" sz="2000" b="0" i="1" smtClean="0">
                          <a:latin typeface="Cambria Math" panose="02040503050406030204" pitchFamily="18" charset="0"/>
                        </a:rPr>
                        <m:t>𝑓</m:t>
                      </m:r>
                      <m:r>
                        <a:rPr lang="en-AU" sz="2000" b="0" i="1" smtClean="0">
                          <a:latin typeface="Cambria Math" panose="02040503050406030204" pitchFamily="18" charset="0"/>
                        </a:rPr>
                        <m:t>(</m:t>
                      </m:r>
                      <m:r>
                        <a:rPr lang="en-AU" sz="2000" b="0" i="1" smtClean="0">
                          <a:latin typeface="Cambria Math" panose="02040503050406030204" pitchFamily="18" charset="0"/>
                        </a:rPr>
                        <m:t>𝑥</m:t>
                      </m:r>
                      <m:r>
                        <a:rPr lang="en-AU" sz="2000" b="0" i="1" smtClean="0">
                          <a:latin typeface="Cambria Math" panose="02040503050406030204" pitchFamily="18" charset="0"/>
                        </a:rPr>
                        <m:t>)</m:t>
                      </m:r>
                    </m:oMath>
                  </m:oMathPara>
                </a14:m>
                <a:endParaRPr lang="en-AU" sz="2000" dirty="0"/>
              </a:p>
              <a:p>
                <a:pPr marL="0" indent="0">
                  <a:buNone/>
                </a:pPr>
                <a:endParaRPr lang="en-AU" sz="1600" dirty="0"/>
              </a:p>
              <a:p>
                <a:pPr marL="0" indent="0">
                  <a:buNone/>
                </a:pPr>
                <a:endParaRPr lang="en-AU"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9550" y="755377"/>
                <a:ext cx="11982450" cy="5832648"/>
              </a:xfrm>
              <a:blipFill>
                <a:blip r:embed="rId2"/>
                <a:stretch>
                  <a:fillRect l="-509" t="-1567" r="-509"/>
                </a:stretch>
              </a:blipFill>
            </p:spPr>
            <p:txBody>
              <a:bodyPr/>
              <a:lstStyle/>
              <a:p>
                <a:r>
                  <a:rPr lang="en-AU">
                    <a:noFill/>
                  </a:rPr>
                  <a:t> </a:t>
                </a:r>
              </a:p>
            </p:txBody>
          </p:sp>
        </mc:Fallback>
      </mc:AlternateContent>
      <p:sp>
        <p:nvSpPr>
          <p:cNvPr id="10" name="TextBox 9">
            <a:extLst>
              <a:ext uri="{FF2B5EF4-FFF2-40B4-BE49-F238E27FC236}">
                <a16:creationId xmlns:a16="http://schemas.microsoft.com/office/drawing/2014/main" id="{57DDF7F5-5381-4231-975F-29B0388E2698}"/>
              </a:ext>
            </a:extLst>
          </p:cNvPr>
          <p:cNvSpPr txBox="1"/>
          <p:nvPr/>
        </p:nvSpPr>
        <p:spPr>
          <a:xfrm>
            <a:off x="0" y="0"/>
            <a:ext cx="7939095"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err="1">
                <a:ln>
                  <a:noFill/>
                </a:ln>
                <a:solidFill>
                  <a:schemeClr val="bg1"/>
                </a:solidFill>
                <a:effectLst/>
                <a:uLnTx/>
                <a:uFillTx/>
                <a:latin typeface="Calibri" panose="020F0502020204030204"/>
                <a:ea typeface="+mn-ea"/>
                <a:cs typeface="+mn-cs"/>
              </a:rPr>
              <a:t>Cumul</a:t>
            </a:r>
            <a:r>
              <a:rPr lang="en-US" sz="3200" b="1" kern="0" dirty="0" err="1">
                <a:solidFill>
                  <a:schemeClr val="bg1"/>
                </a:solidFill>
                <a:latin typeface="Calibri" panose="020F0502020204030204"/>
              </a:rPr>
              <a:t>ative</a:t>
            </a:r>
            <a:r>
              <a:rPr lang="en-US" sz="3200" b="1" kern="0" dirty="0">
                <a:solidFill>
                  <a:schemeClr val="bg1"/>
                </a:solidFill>
                <a:latin typeface="Calibri" panose="020F0502020204030204"/>
              </a:rPr>
              <a:t> Distribution Functions for CRVs</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58491E47-BD25-2E10-1028-CD436C3687F2}"/>
              </a:ext>
            </a:extLst>
          </p:cNvPr>
          <p:cNvPicPr>
            <a:picLocks noChangeAspect="1"/>
          </p:cNvPicPr>
          <p:nvPr/>
        </p:nvPicPr>
        <p:blipFill>
          <a:blip r:embed="rId3"/>
          <a:stretch>
            <a:fillRect/>
          </a:stretch>
        </p:blipFill>
        <p:spPr>
          <a:xfrm>
            <a:off x="9040884" y="2400394"/>
            <a:ext cx="3016375" cy="2057211"/>
          </a:xfrm>
          <a:prstGeom prst="rect">
            <a:avLst/>
          </a:prstGeom>
        </p:spPr>
      </p:pic>
      <p:pic>
        <p:nvPicPr>
          <p:cNvPr id="13" name="Picture 12">
            <a:extLst>
              <a:ext uri="{FF2B5EF4-FFF2-40B4-BE49-F238E27FC236}">
                <a16:creationId xmlns:a16="http://schemas.microsoft.com/office/drawing/2014/main" id="{0B60A453-65A8-4C29-9454-B0D38249F16B}"/>
              </a:ext>
            </a:extLst>
          </p:cNvPr>
          <p:cNvPicPr>
            <a:picLocks noChangeAspect="1"/>
          </p:cNvPicPr>
          <p:nvPr/>
        </p:nvPicPr>
        <p:blipFill rotWithShape="1">
          <a:blip r:embed="rId4"/>
          <a:srcRect t="6390" b="-3041"/>
          <a:stretch/>
        </p:blipFill>
        <p:spPr>
          <a:xfrm>
            <a:off x="9040884" y="4345543"/>
            <a:ext cx="3421669" cy="1837732"/>
          </a:xfrm>
          <a:prstGeom prst="rect">
            <a:avLst/>
          </a:prstGeom>
        </p:spPr>
      </p:pic>
    </p:spTree>
    <p:extLst>
      <p:ext uri="{BB962C8B-B14F-4D97-AF65-F5344CB8AC3E}">
        <p14:creationId xmlns:p14="http://schemas.microsoft.com/office/powerpoint/2010/main" val="317526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0500" y="836712"/>
                <a:ext cx="11772900" cy="5832648"/>
              </a:xfrm>
            </p:spPr>
            <p:txBody>
              <a:bodyPr>
                <a:normAutofit/>
              </a:bodyPr>
              <a:lstStyle/>
              <a:p>
                <a:pPr marL="0" indent="0">
                  <a:lnSpc>
                    <a:spcPct val="100000"/>
                  </a:lnSpc>
                  <a:buNone/>
                </a:pPr>
                <a:r>
                  <a:rPr lang="en-AU" sz="2000" dirty="0"/>
                  <a:t>Looking at an example in the following uniform PDF: </a:t>
                </a:r>
              </a:p>
              <a:p>
                <a:pPr marL="0" indent="0">
                  <a:lnSpc>
                    <a:spcPct val="100000"/>
                  </a:lnSpc>
                  <a:buNone/>
                </a:pPr>
                <a14:m>
                  <m:oMathPara xmlns:m="http://schemas.openxmlformats.org/officeDocument/2006/math">
                    <m:oMathParaPr>
                      <m:jc m:val="centerGroup"/>
                    </m:oMathParaPr>
                    <m:oMath xmlns:m="http://schemas.openxmlformats.org/officeDocument/2006/math">
                      <m:r>
                        <a:rPr lang="en-AU" sz="2000" i="1" dirty="0" smtClean="0">
                          <a:latin typeface="Cambria Math" panose="02040503050406030204" pitchFamily="18" charset="0"/>
                        </a:rPr>
                        <m:t>𝑓</m:t>
                      </m:r>
                      <m:d>
                        <m:dPr>
                          <m:ctrlPr>
                            <a:rPr lang="en-AU" sz="2000" i="1" dirty="0" smtClean="0">
                              <a:latin typeface="Cambria Math" panose="02040503050406030204" pitchFamily="18" charset="0"/>
                            </a:rPr>
                          </m:ctrlPr>
                        </m:dPr>
                        <m:e>
                          <m:r>
                            <a:rPr lang="en-AU" sz="2000" i="1" dirty="0" smtClean="0">
                              <a:latin typeface="Cambria Math" panose="02040503050406030204" pitchFamily="18" charset="0"/>
                            </a:rPr>
                            <m:t>𝑥</m:t>
                          </m:r>
                        </m:e>
                      </m:d>
                      <m:r>
                        <a:rPr lang="en-AU" sz="2000" b="0" i="1" dirty="0" smtClean="0">
                          <a:latin typeface="Cambria Math" panose="02040503050406030204" pitchFamily="18" charset="0"/>
                        </a:rPr>
                        <m:t>=</m:t>
                      </m:r>
                      <m:d>
                        <m:dPr>
                          <m:begChr m:val="{"/>
                          <m:endChr m:val=""/>
                          <m:ctrlPr>
                            <a:rPr lang="en-AU" sz="2000" b="0" i="1" dirty="0" smtClean="0">
                              <a:latin typeface="Cambria Math" panose="02040503050406030204" pitchFamily="18" charset="0"/>
                            </a:rPr>
                          </m:ctrlPr>
                        </m:dPr>
                        <m:e>
                          <m:eqArr>
                            <m:eqArrPr>
                              <m:ctrlPr>
                                <a:rPr lang="en-AU" sz="2000" b="0" i="1" dirty="0" smtClean="0">
                                  <a:latin typeface="Cambria Math" panose="02040503050406030204" pitchFamily="18" charset="0"/>
                                </a:rPr>
                              </m:ctrlPr>
                            </m:eqArrPr>
                            <m:e>
                              <m:r>
                                <a:rPr lang="en-AU" sz="2000" b="0" i="1" dirty="0" smtClean="0">
                                  <a:latin typeface="Cambria Math" panose="02040503050406030204" pitchFamily="18" charset="0"/>
                                </a:rPr>
                                <m:t>0.2,    1≤</m:t>
                              </m:r>
                              <m:r>
                                <a:rPr lang="en-AU" sz="2000" b="0" i="1" dirty="0" smtClean="0">
                                  <a:latin typeface="Cambria Math" panose="02040503050406030204" pitchFamily="18" charset="0"/>
                                </a:rPr>
                                <m:t>𝑥</m:t>
                              </m:r>
                              <m:r>
                                <a:rPr lang="en-AU" sz="2000" b="0" i="1" dirty="0" smtClean="0">
                                  <a:latin typeface="Cambria Math" panose="02040503050406030204" pitchFamily="18" charset="0"/>
                                </a:rPr>
                                <m:t>≤6</m:t>
                              </m:r>
                            </m:e>
                            <m:e>
                              <m:r>
                                <a:rPr lang="en-AU" sz="2000" b="0" i="1" dirty="0" smtClean="0">
                                  <a:latin typeface="Cambria Math" panose="02040503050406030204" pitchFamily="18" charset="0"/>
                                </a:rPr>
                                <m:t>0,</m:t>
                              </m:r>
                              <m:r>
                                <a:rPr lang="en-AU" sz="2000" b="0" i="0" dirty="0" smtClean="0">
                                  <a:latin typeface="Cambria Math" panose="02040503050406030204" pitchFamily="18" charset="0"/>
                                </a:rPr>
                                <m:t>  </m:t>
                              </m:r>
                              <m:r>
                                <m:rPr>
                                  <m:sty m:val="p"/>
                                </m:rPr>
                                <a:rPr lang="en-AU" sz="2000" dirty="0">
                                  <a:latin typeface="Cambria Math" panose="02040503050406030204" pitchFamily="18" charset="0"/>
                                </a:rPr>
                                <m:t>for</m:t>
                              </m:r>
                              <m:r>
                                <a:rPr lang="en-AU" sz="2000" dirty="0">
                                  <a:latin typeface="Cambria Math" panose="02040503050406030204" pitchFamily="18" charset="0"/>
                                </a:rPr>
                                <m:t> </m:t>
                              </m:r>
                              <m:r>
                                <m:rPr>
                                  <m:sty m:val="p"/>
                                </m:rPr>
                                <a:rPr lang="en-AU" sz="2000" dirty="0">
                                  <a:latin typeface="Cambria Math" panose="02040503050406030204" pitchFamily="18" charset="0"/>
                                </a:rPr>
                                <m:t>all</m:t>
                              </m:r>
                              <m:r>
                                <a:rPr lang="en-AU" sz="2000" dirty="0">
                                  <a:latin typeface="Cambria Math" panose="02040503050406030204" pitchFamily="18" charset="0"/>
                                </a:rPr>
                                <m:t> </m:t>
                              </m:r>
                              <m:r>
                                <m:rPr>
                                  <m:sty m:val="p"/>
                                </m:rPr>
                                <a:rPr lang="en-AU" sz="2000" dirty="0">
                                  <a:latin typeface="Cambria Math" panose="02040503050406030204" pitchFamily="18" charset="0"/>
                                </a:rPr>
                                <m:t>other</m:t>
                              </m:r>
                              <m:r>
                                <a:rPr lang="en-AU" sz="2000" dirty="0">
                                  <a:latin typeface="Cambria Math" panose="02040503050406030204" pitchFamily="18" charset="0"/>
                                </a:rPr>
                                <m:t> </m:t>
                              </m:r>
                              <m:r>
                                <m:rPr>
                                  <m:sty m:val="p"/>
                                </m:rPr>
                                <a:rPr lang="en-AU" sz="2000" dirty="0">
                                  <a:latin typeface="Cambria Math" panose="02040503050406030204" pitchFamily="18" charset="0"/>
                                </a:rPr>
                                <m:t>x</m:t>
                              </m:r>
                            </m:e>
                          </m:eqArr>
                        </m:e>
                      </m:d>
                    </m:oMath>
                  </m:oMathPara>
                </a14:m>
                <a:endParaRPr lang="en-AU" sz="2000" dirty="0"/>
              </a:p>
              <a:p>
                <a:pPr marL="0" indent="0">
                  <a:lnSpc>
                    <a:spcPct val="100000"/>
                  </a:lnSpc>
                  <a:buNone/>
                </a:pPr>
                <a:endParaRPr lang="en-AU" sz="1600" dirty="0"/>
              </a:p>
              <a:p>
                <a:pPr marL="0" indent="0">
                  <a:lnSpc>
                    <a:spcPct val="100000"/>
                  </a:lnSpc>
                  <a:buNone/>
                </a:pPr>
                <a:r>
                  <a:rPr lang="en-AU" sz="2000" dirty="0"/>
                  <a:t>If we take </a:t>
                </a:r>
                <a14:m>
                  <m:oMath xmlns:m="http://schemas.openxmlformats.org/officeDocument/2006/math">
                    <m:r>
                      <a:rPr lang="en-AU" sz="2000" i="1" dirty="0" smtClean="0">
                        <a:latin typeface="Cambria Math" panose="02040503050406030204" pitchFamily="18" charset="0"/>
                      </a:rPr>
                      <m:t>𝑘</m:t>
                    </m:r>
                  </m:oMath>
                </a14:m>
                <a:r>
                  <a:rPr lang="en-AU" sz="2000" dirty="0"/>
                  <a:t> as an arbitrary value with </a:t>
                </a:r>
                <a14:m>
                  <m:oMath xmlns:m="http://schemas.openxmlformats.org/officeDocument/2006/math">
                    <m:r>
                      <a:rPr lang="en-AU" sz="2000" i="1" dirty="0" smtClean="0">
                        <a:latin typeface="Cambria Math" panose="02040503050406030204" pitchFamily="18" charset="0"/>
                      </a:rPr>
                      <m:t>1 ≤ </m:t>
                    </m:r>
                    <m:r>
                      <a:rPr lang="en-AU" sz="2000" i="1" dirty="0" smtClean="0">
                        <a:latin typeface="Cambria Math" panose="02040503050406030204" pitchFamily="18" charset="0"/>
                      </a:rPr>
                      <m:t>𝑘</m:t>
                    </m:r>
                    <m:r>
                      <a:rPr lang="en-AU" sz="2000" i="1" dirty="0" smtClean="0">
                        <a:latin typeface="Cambria Math" panose="02040503050406030204" pitchFamily="18" charset="0"/>
                      </a:rPr>
                      <m:t> ≤ </m:t>
                    </m:r>
                  </m:oMath>
                </a14:m>
                <a:r>
                  <a:rPr lang="en-AU" sz="2000" dirty="0"/>
                  <a:t>6, then:</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AU" sz="2000" i="1" dirty="0" smtClean="0">
                          <a:latin typeface="Cambria Math" panose="02040503050406030204" pitchFamily="18" charset="0"/>
                        </a:rPr>
                        <m:t>𝑃</m:t>
                      </m:r>
                      <m:d>
                        <m:dPr>
                          <m:ctrlPr>
                            <a:rPr lang="en-AU" sz="2000" i="1" dirty="0" smtClean="0">
                              <a:latin typeface="Cambria Math" panose="02040503050406030204" pitchFamily="18" charset="0"/>
                            </a:rPr>
                          </m:ctrlPr>
                        </m:dPr>
                        <m:e>
                          <m:r>
                            <a:rPr lang="en-AU" sz="2000" i="1" dirty="0" smtClean="0">
                              <a:latin typeface="Cambria Math" panose="02040503050406030204" pitchFamily="18" charset="0"/>
                            </a:rPr>
                            <m:t>𝑋</m:t>
                          </m:r>
                          <m:r>
                            <a:rPr lang="en-AU" sz="2000" b="0" i="1" dirty="0" smtClean="0">
                              <a:latin typeface="Cambria Math" panose="02040503050406030204" pitchFamily="18" charset="0"/>
                            </a:rPr>
                            <m:t>≤</m:t>
                          </m:r>
                          <m:r>
                            <a:rPr lang="en-AU" sz="2000" b="0" i="1" dirty="0" smtClean="0">
                              <a:latin typeface="Cambria Math" panose="02040503050406030204" pitchFamily="18" charset="0"/>
                            </a:rPr>
                            <m:t>𝑘</m:t>
                          </m:r>
                        </m:e>
                      </m:d>
                      <m:r>
                        <a:rPr lang="en-AU" sz="2000" b="0" i="1" dirty="0" smtClean="0">
                          <a:latin typeface="Cambria Math" panose="02040503050406030204" pitchFamily="18" charset="0"/>
                        </a:rPr>
                        <m:t>=</m:t>
                      </m:r>
                      <m:nary>
                        <m:naryPr>
                          <m:ctrlPr>
                            <a:rPr lang="en-AU" sz="2000" b="0" i="1" dirty="0" smtClean="0">
                              <a:latin typeface="Cambria Math" panose="02040503050406030204" pitchFamily="18" charset="0"/>
                            </a:rPr>
                          </m:ctrlPr>
                        </m:naryPr>
                        <m:sub>
                          <m:r>
                            <m:rPr>
                              <m:brk m:alnAt="23"/>
                            </m:rPr>
                            <a:rPr lang="en-AU" sz="2000" b="0" i="1" dirty="0" smtClean="0">
                              <a:latin typeface="Cambria Math" panose="02040503050406030204" pitchFamily="18" charset="0"/>
                            </a:rPr>
                            <m:t>1</m:t>
                          </m:r>
                        </m:sub>
                        <m:sup>
                          <m:r>
                            <a:rPr lang="en-AU" sz="2000" b="0" i="1" dirty="0" smtClean="0">
                              <a:latin typeface="Cambria Math" panose="02040503050406030204" pitchFamily="18" charset="0"/>
                            </a:rPr>
                            <m:t>𝑘</m:t>
                          </m:r>
                        </m:sup>
                        <m:e>
                          <m:r>
                            <a:rPr lang="en-AU" sz="2000" b="0" i="1" dirty="0" smtClean="0">
                              <a:latin typeface="Cambria Math" panose="02040503050406030204" pitchFamily="18" charset="0"/>
                            </a:rPr>
                            <m:t>0.2 </m:t>
                          </m:r>
                          <m:r>
                            <a:rPr lang="en-AU" sz="2000" b="0" i="1" dirty="0" smtClean="0">
                              <a:latin typeface="Cambria Math" panose="02040503050406030204" pitchFamily="18" charset="0"/>
                            </a:rPr>
                            <m:t>𝑑𝑥</m:t>
                          </m:r>
                        </m:e>
                      </m:nary>
                    </m:oMath>
                  </m:oMathPara>
                </a14:m>
                <a:endParaRPr lang="en-AU" sz="2000" b="0" i="1" dirty="0">
                  <a:latin typeface="Cambria Math" panose="02040503050406030204" pitchFamily="18" charset="0"/>
                </a:endParaRP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sSubSup>
                        <m:sSubSupPr>
                          <m:ctrlPr>
                            <a:rPr lang="en-AU" sz="2000" b="0" i="1" smtClean="0">
                              <a:latin typeface="Cambria Math" panose="02040503050406030204" pitchFamily="18" charset="0"/>
                            </a:rPr>
                          </m:ctrlPr>
                        </m:sSubSupPr>
                        <m:e>
                          <m:d>
                            <m:dPr>
                              <m:begChr m:val="["/>
                              <m:endChr m:val="]"/>
                              <m:ctrlPr>
                                <a:rPr lang="en-AU" sz="2000" b="0" i="1" smtClean="0">
                                  <a:latin typeface="Cambria Math" panose="02040503050406030204" pitchFamily="18" charset="0"/>
                                </a:rPr>
                              </m:ctrlPr>
                            </m:dPr>
                            <m:e>
                              <m:r>
                                <a:rPr lang="en-AU" sz="2000" b="0" i="1" smtClean="0">
                                  <a:latin typeface="Cambria Math" panose="02040503050406030204" pitchFamily="18" charset="0"/>
                                </a:rPr>
                                <m:t>0.2</m:t>
                              </m:r>
                              <m:r>
                                <a:rPr lang="en-AU" sz="2000" b="0" i="1" smtClean="0">
                                  <a:latin typeface="Cambria Math" panose="02040503050406030204" pitchFamily="18" charset="0"/>
                                </a:rPr>
                                <m:t>𝑥</m:t>
                              </m:r>
                            </m:e>
                          </m:d>
                        </m:e>
                        <m:sub>
                          <m:r>
                            <a:rPr lang="en-AU" sz="2000" b="0" i="1" smtClean="0">
                              <a:latin typeface="Cambria Math" panose="02040503050406030204" pitchFamily="18" charset="0"/>
                            </a:rPr>
                            <m:t>1</m:t>
                          </m:r>
                        </m:sub>
                        <m:sup>
                          <m:r>
                            <a:rPr lang="en-AU" sz="2000" b="0" i="1" smtClean="0">
                              <a:latin typeface="Cambria Math" panose="02040503050406030204" pitchFamily="18" charset="0"/>
                            </a:rPr>
                            <m:t>𝑘</m:t>
                          </m:r>
                        </m:sup>
                      </m:sSubSup>
                    </m:oMath>
                  </m:oMathPara>
                </a14:m>
                <a:endParaRPr lang="en-AU" sz="2000" b="0" i="1" dirty="0">
                  <a:latin typeface="Cambria Math" panose="02040503050406030204" pitchFamily="18" charset="0"/>
                </a:endParaRP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=0.2(</m:t>
                      </m:r>
                      <m:r>
                        <a:rPr lang="en-AU" sz="2000" b="0" i="1" smtClean="0">
                          <a:latin typeface="Cambria Math" panose="02040503050406030204" pitchFamily="18" charset="0"/>
                        </a:rPr>
                        <m:t>𝑘</m:t>
                      </m:r>
                      <m:r>
                        <a:rPr lang="en-AU" sz="2000" b="0" i="1" smtClean="0">
                          <a:latin typeface="Cambria Math" panose="02040503050406030204" pitchFamily="18" charset="0"/>
                        </a:rPr>
                        <m:t>−1)</m:t>
                      </m:r>
                    </m:oMath>
                  </m:oMathPara>
                </a14:m>
                <a:endParaRPr lang="en-AU" sz="2000" dirty="0"/>
              </a:p>
              <a:p>
                <a:pPr marL="0" indent="0">
                  <a:lnSpc>
                    <a:spcPct val="100000"/>
                  </a:lnSpc>
                  <a:buNone/>
                </a:pPr>
                <a:endParaRPr lang="en-AU" sz="2000" dirty="0"/>
              </a:p>
              <a:p>
                <a:pPr marL="0" indent="0">
                  <a:lnSpc>
                    <a:spcPct val="100000"/>
                  </a:lnSpc>
                  <a:buNone/>
                </a:pPr>
                <a:r>
                  <a:rPr lang="en-AU" sz="2000" dirty="0"/>
                  <a:t>Hence the cumulative distribution function for f(x) would be as follows: </a:t>
                </a:r>
              </a:p>
              <a:p>
                <a:pPr marL="0" indent="0">
                  <a:lnSpc>
                    <a:spcPct val="100000"/>
                  </a:lnSpc>
                  <a:buNone/>
                </a:pPr>
                <a:endParaRPr lang="en-AU" sz="2000" dirty="0"/>
              </a:p>
              <a:p>
                <a:pPr marL="0" indent="0">
                  <a:lnSpc>
                    <a:spcPct val="100000"/>
                  </a:lnSpc>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𝐹</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e>
                      </m:d>
                      <m:r>
                        <a:rPr lang="en-AU" sz="2000" b="0" i="1" smtClean="0">
                          <a:latin typeface="Cambria Math" panose="02040503050406030204" pitchFamily="18" charset="0"/>
                        </a:rPr>
                        <m:t>=</m:t>
                      </m:r>
                      <m:r>
                        <a:rPr lang="en-AU" sz="2000" b="0" i="1" smtClean="0">
                          <a:latin typeface="Cambria Math" panose="02040503050406030204" pitchFamily="18" charset="0"/>
                        </a:rPr>
                        <m:t>𝑃</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r>
                            <a:rPr lang="en-AU" sz="2000" b="0" i="1" smtClean="0">
                              <a:latin typeface="Cambria Math" panose="02040503050406030204" pitchFamily="18" charset="0"/>
                            </a:rPr>
                            <m:t>≤</m:t>
                          </m:r>
                          <m:r>
                            <a:rPr lang="en-AU" sz="2000" b="0" i="1" smtClean="0">
                              <a:latin typeface="Cambria Math" panose="02040503050406030204" pitchFamily="18" charset="0"/>
                            </a:rPr>
                            <m:t>𝑥</m:t>
                          </m:r>
                        </m:e>
                      </m:d>
                      <m:r>
                        <a:rPr lang="en-AU" sz="2000" b="0" i="1" smtClean="0">
                          <a:latin typeface="Cambria Math" panose="02040503050406030204" pitchFamily="18" charset="0"/>
                        </a:rPr>
                        <m:t>=</m:t>
                      </m:r>
                      <m:d>
                        <m:dPr>
                          <m:begChr m:val="{"/>
                          <m:endChr m:val=""/>
                          <m:ctrlPr>
                            <a:rPr lang="en-AU" sz="2000" b="0" i="1" smtClean="0">
                              <a:latin typeface="Cambria Math" panose="02040503050406030204" pitchFamily="18" charset="0"/>
                            </a:rPr>
                          </m:ctrlPr>
                        </m:dPr>
                        <m:e>
                          <m:eqArr>
                            <m:eqArrPr>
                              <m:ctrlPr>
                                <a:rPr lang="en-AU" sz="2000" b="0" i="1" smtClean="0">
                                  <a:latin typeface="Cambria Math" panose="02040503050406030204" pitchFamily="18" charset="0"/>
                                </a:rPr>
                              </m:ctrlPr>
                            </m:eqArrPr>
                            <m:e>
                              <m:r>
                                <a:rPr lang="en-AU" sz="2000" b="0" i="1" smtClean="0">
                                  <a:latin typeface="Cambria Math" panose="02040503050406030204" pitchFamily="18" charset="0"/>
                                </a:rPr>
                                <m:t>0</m:t>
                              </m:r>
                            </m:e>
                            <m:e>
                              <m:r>
                                <a:rPr lang="en-AU" sz="2000" b="0" i="1" smtClean="0">
                                  <a:latin typeface="Cambria Math" panose="02040503050406030204" pitchFamily="18" charset="0"/>
                                </a:rPr>
                                <m:t>0.2(</m:t>
                              </m:r>
                              <m:r>
                                <a:rPr lang="en-AU" sz="2000" b="0" i="1" smtClean="0">
                                  <a:latin typeface="Cambria Math" panose="02040503050406030204" pitchFamily="18" charset="0"/>
                                </a:rPr>
                                <m:t>𝑥</m:t>
                              </m:r>
                              <m:r>
                                <a:rPr lang="en-AU" sz="2000" b="0" i="1" smtClean="0">
                                  <a:latin typeface="Cambria Math" panose="02040503050406030204" pitchFamily="18" charset="0"/>
                                </a:rPr>
                                <m:t>−1)</m:t>
                              </m:r>
                            </m:e>
                            <m:e>
                              <m:r>
                                <a:rPr lang="en-AU" sz="2000" b="0" i="1" smtClean="0">
                                  <a:latin typeface="Cambria Math" panose="02040503050406030204" pitchFamily="18" charset="0"/>
                                </a:rPr>
                                <m:t>1</m:t>
                              </m:r>
                            </m:e>
                          </m:eqArr>
                        </m:e>
                      </m:d>
                      <m:r>
                        <a:rPr lang="en-AU" sz="2000" b="0" i="1" smtClean="0">
                          <a:latin typeface="Cambria Math" panose="02040503050406030204" pitchFamily="18" charset="0"/>
                        </a:rPr>
                        <m:t> </m:t>
                      </m:r>
                      <m:m>
                        <m:mPr>
                          <m:mcs>
                            <m:mc>
                              <m:mcPr>
                                <m:count m:val="1"/>
                                <m:mcJc m:val="center"/>
                              </m:mcPr>
                            </m:mc>
                          </m:mcs>
                          <m:ctrlPr>
                            <a:rPr lang="en-AU" sz="2000" b="0" i="1" smtClean="0">
                              <a:latin typeface="Cambria Math" panose="02040503050406030204" pitchFamily="18" charset="0"/>
                            </a:rPr>
                          </m:ctrlPr>
                        </m:mPr>
                        <m:mr>
                          <m:e>
                            <m:r>
                              <m:rPr>
                                <m:sty m:val="p"/>
                                <m:brk m:alnAt="7"/>
                              </m:rPr>
                              <a:rPr lang="en-AU" sz="2000" b="0" i="0" smtClean="0">
                                <a:latin typeface="Cambria Math" panose="02040503050406030204" pitchFamily="18" charset="0"/>
                              </a:rPr>
                              <m:t>for</m:t>
                            </m:r>
                          </m:e>
                        </m:mr>
                        <m:mr>
                          <m:e>
                            <m:r>
                              <m:rPr>
                                <m:sty m:val="p"/>
                                <m:brk m:alnAt="7"/>
                              </m:rPr>
                              <a:rPr lang="en-AU" sz="2000">
                                <a:latin typeface="Cambria Math" panose="02040503050406030204" pitchFamily="18" charset="0"/>
                              </a:rPr>
                              <m:t>f</m:t>
                            </m:r>
                            <m:r>
                              <m:rPr>
                                <m:sty m:val="p"/>
                              </m:rPr>
                              <a:rPr lang="en-AU" sz="2000">
                                <a:latin typeface="Cambria Math" panose="02040503050406030204" pitchFamily="18" charset="0"/>
                              </a:rPr>
                              <m:t>or</m:t>
                            </m:r>
                          </m:e>
                        </m:mr>
                        <m:mr>
                          <m:e>
                            <m:r>
                              <m:rPr>
                                <m:sty m:val="p"/>
                                <m:brk m:alnAt="7"/>
                              </m:rPr>
                              <a:rPr lang="en-AU" sz="2000">
                                <a:latin typeface="Cambria Math" panose="02040503050406030204" pitchFamily="18" charset="0"/>
                              </a:rPr>
                              <m:t>f</m:t>
                            </m:r>
                            <m:r>
                              <m:rPr>
                                <m:sty m:val="p"/>
                              </m:rPr>
                              <a:rPr lang="en-AU" sz="2000">
                                <a:latin typeface="Cambria Math" panose="02040503050406030204" pitchFamily="18" charset="0"/>
                              </a:rPr>
                              <m:t>or</m:t>
                            </m:r>
                          </m:e>
                        </m:mr>
                      </m:m>
                      <m:r>
                        <a:rPr lang="en-AU" sz="2000" b="0" i="1" smtClean="0">
                          <a:latin typeface="Cambria Math" panose="02040503050406030204" pitchFamily="18" charset="0"/>
                        </a:rPr>
                        <m:t>  </m:t>
                      </m:r>
                      <m:m>
                        <m:mPr>
                          <m:mcs>
                            <m:mc>
                              <m:mcPr>
                                <m:count m:val="1"/>
                                <m:mcJc m:val="center"/>
                              </m:mcPr>
                            </m:mc>
                          </m:mcs>
                          <m:ctrlPr>
                            <a:rPr lang="en-AU" sz="2000" b="0" i="1" smtClean="0">
                              <a:latin typeface="Cambria Math" panose="02040503050406030204" pitchFamily="18" charset="0"/>
                            </a:rPr>
                          </m:ctrlPr>
                        </m:mPr>
                        <m:mr>
                          <m:e>
                            <m:r>
                              <m:rPr>
                                <m:brk m:alnAt="7"/>
                              </m:rPr>
                              <a:rPr lang="en-AU" sz="2000" b="0" i="1" smtClean="0">
                                <a:latin typeface="Cambria Math" panose="02040503050406030204" pitchFamily="18" charset="0"/>
                              </a:rPr>
                              <m:t>𝑥</m:t>
                            </m:r>
                            <m:r>
                              <a:rPr lang="en-AU" sz="2000" b="0" i="1" smtClean="0">
                                <a:latin typeface="Cambria Math" panose="02040503050406030204" pitchFamily="18" charset="0"/>
                              </a:rPr>
                              <m:t>&lt;1</m:t>
                            </m:r>
                          </m:e>
                        </m:mr>
                        <m:mr>
                          <m:e>
                            <m:r>
                              <a:rPr lang="en-AU" sz="2000" b="0" i="1" smtClean="0">
                                <a:latin typeface="Cambria Math" panose="02040503050406030204" pitchFamily="18" charset="0"/>
                              </a:rPr>
                              <m:t>1≤</m:t>
                            </m:r>
                            <m:r>
                              <a:rPr lang="en-AU" sz="2000" b="0" i="1" smtClean="0">
                                <a:latin typeface="Cambria Math" panose="02040503050406030204" pitchFamily="18" charset="0"/>
                              </a:rPr>
                              <m:t>𝑥</m:t>
                            </m:r>
                            <m:r>
                              <a:rPr lang="en-AU" sz="2000" b="0" i="1" smtClean="0">
                                <a:latin typeface="Cambria Math" panose="02040503050406030204" pitchFamily="18" charset="0"/>
                              </a:rPr>
                              <m:t>≤6</m:t>
                            </m:r>
                          </m:e>
                        </m:mr>
                        <m:mr>
                          <m:e>
                            <m:r>
                              <a:rPr lang="en-AU" sz="2000" b="0" i="1" smtClean="0">
                                <a:latin typeface="Cambria Math" panose="02040503050406030204" pitchFamily="18" charset="0"/>
                              </a:rPr>
                              <m:t>𝑥</m:t>
                            </m:r>
                            <m:r>
                              <a:rPr lang="en-AU" sz="2000" b="0" i="1" smtClean="0">
                                <a:latin typeface="Cambria Math" panose="02040503050406030204" pitchFamily="18" charset="0"/>
                              </a:rPr>
                              <m:t>&gt;6</m:t>
                            </m:r>
                          </m:e>
                        </m:mr>
                      </m:m>
                    </m:oMath>
                  </m:oMathPara>
                </a14:m>
                <a:endParaRPr lang="en-AU"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0500" y="836712"/>
                <a:ext cx="11772900" cy="5832648"/>
              </a:xfrm>
              <a:blipFill>
                <a:blip r:embed="rId2"/>
                <a:stretch>
                  <a:fillRect l="-518" t="-522"/>
                </a:stretch>
              </a:blipFill>
            </p:spPr>
            <p:txBody>
              <a:bodyPr/>
              <a:lstStyle/>
              <a:p>
                <a:r>
                  <a:rPr lang="en-AU">
                    <a:noFill/>
                  </a:rPr>
                  <a:t> </a:t>
                </a:r>
              </a:p>
            </p:txBody>
          </p:sp>
        </mc:Fallback>
      </mc:AlternateContent>
      <p:pic>
        <p:nvPicPr>
          <p:cNvPr id="6" name="Picture 5"/>
          <p:cNvPicPr>
            <a:picLocks noChangeAspect="1"/>
          </p:cNvPicPr>
          <p:nvPr/>
        </p:nvPicPr>
        <p:blipFill>
          <a:blip r:embed="rId3"/>
          <a:stretch>
            <a:fillRect/>
          </a:stretch>
        </p:blipFill>
        <p:spPr>
          <a:xfrm>
            <a:off x="8715375" y="722165"/>
            <a:ext cx="3248025" cy="1847850"/>
          </a:xfrm>
          <a:prstGeom prst="rect">
            <a:avLst/>
          </a:prstGeom>
        </p:spPr>
      </p:pic>
      <p:sp>
        <p:nvSpPr>
          <p:cNvPr id="10" name="TextBox 9">
            <a:extLst>
              <a:ext uri="{FF2B5EF4-FFF2-40B4-BE49-F238E27FC236}">
                <a16:creationId xmlns:a16="http://schemas.microsoft.com/office/drawing/2014/main" id="{57DDF7F5-5381-4231-975F-29B0388E2698}"/>
              </a:ext>
            </a:extLst>
          </p:cNvPr>
          <p:cNvSpPr txBox="1"/>
          <p:nvPr/>
        </p:nvSpPr>
        <p:spPr>
          <a:xfrm>
            <a:off x="0" y="0"/>
            <a:ext cx="7939095"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err="1">
                <a:ln>
                  <a:noFill/>
                </a:ln>
                <a:solidFill>
                  <a:schemeClr val="bg1"/>
                </a:solidFill>
                <a:effectLst/>
                <a:uLnTx/>
                <a:uFillTx/>
                <a:latin typeface="Calibri" panose="020F0502020204030204"/>
                <a:ea typeface="+mn-ea"/>
                <a:cs typeface="+mn-cs"/>
              </a:rPr>
              <a:t>Cumul</a:t>
            </a:r>
            <a:r>
              <a:rPr lang="en-US" sz="3200" b="1" kern="0" dirty="0" err="1">
                <a:solidFill>
                  <a:schemeClr val="bg1"/>
                </a:solidFill>
                <a:latin typeface="Calibri" panose="020F0502020204030204"/>
              </a:rPr>
              <a:t>ative</a:t>
            </a:r>
            <a:r>
              <a:rPr lang="en-US" sz="3200" b="1" kern="0" dirty="0">
                <a:solidFill>
                  <a:schemeClr val="bg1"/>
                </a:solidFill>
                <a:latin typeface="Calibri" panose="020F0502020204030204"/>
              </a:rPr>
              <a:t> Distribution Functions for CRVs</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1694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90500" y="836712"/>
                <a:ext cx="11772900" cy="5832648"/>
              </a:xfrm>
            </p:spPr>
            <p:txBody>
              <a:bodyPr>
                <a:normAutofit/>
              </a:bodyPr>
              <a:lstStyle/>
              <a:p>
                <a:pPr marL="0" indent="0">
                  <a:buNone/>
                </a:pPr>
                <a:r>
                  <a:rPr lang="en-AU" sz="2000" dirty="0"/>
                  <a:t>Given a PDF:</a:t>
                </a:r>
              </a:p>
              <a:p>
                <a:pPr marL="0"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𝑔</m:t>
                      </m:r>
                      <m:d>
                        <m:dPr>
                          <m:ctrlPr>
                            <a:rPr lang="en-GB" sz="2000" i="1">
                              <a:latin typeface="Cambria Math" panose="02040503050406030204" pitchFamily="18" charset="0"/>
                            </a:rPr>
                          </m:ctrlPr>
                        </m:dPr>
                        <m:e>
                          <m:r>
                            <a:rPr lang="en-GB" sz="2000" i="1">
                              <a:latin typeface="Cambria Math" panose="02040503050406030204" pitchFamily="18" charset="0"/>
                            </a:rPr>
                            <m:t>𝑥</m:t>
                          </m:r>
                        </m:e>
                      </m:d>
                      <m:r>
                        <a:rPr lang="en-GB" sz="2000" i="1">
                          <a:latin typeface="Cambria Math" panose="02040503050406030204" pitchFamily="18" charset="0"/>
                        </a:rPr>
                        <m:t>=</m:t>
                      </m:r>
                      <m:d>
                        <m:dPr>
                          <m:begChr m:val="{"/>
                          <m:endChr m:val=""/>
                          <m:ctrlPr>
                            <a:rPr lang="en-GB" sz="2000" i="1">
                              <a:latin typeface="Cambria Math" panose="02040503050406030204" pitchFamily="18" charset="0"/>
                            </a:rPr>
                          </m:ctrlPr>
                        </m:dPr>
                        <m:e>
                          <m:eqArr>
                            <m:eqArrPr>
                              <m:ctrlPr>
                                <a:rPr lang="en-GB" sz="2000" i="1">
                                  <a:latin typeface="Cambria Math" panose="02040503050406030204" pitchFamily="18" charset="0"/>
                                </a:rPr>
                              </m:ctrlPr>
                            </m:eqArrPr>
                            <m:e>
                              <m:r>
                                <a:rPr lang="en-GB" sz="2000" i="1">
                                  <a:latin typeface="Cambria Math" panose="02040503050406030204" pitchFamily="18" charset="0"/>
                                </a:rPr>
                                <m:t>𝑓</m:t>
                              </m:r>
                              <m:d>
                                <m:dPr>
                                  <m:ctrlPr>
                                    <a:rPr lang="en-GB" sz="2000" i="1">
                                      <a:latin typeface="Cambria Math" panose="02040503050406030204" pitchFamily="18" charset="0"/>
                                    </a:rPr>
                                  </m:ctrlPr>
                                </m:dPr>
                                <m:e>
                                  <m:r>
                                    <a:rPr lang="en-GB" sz="2000" i="1">
                                      <a:latin typeface="Cambria Math" panose="02040503050406030204" pitchFamily="18" charset="0"/>
                                    </a:rPr>
                                    <m:t>𝑥</m:t>
                                  </m:r>
                                </m:e>
                              </m:d>
                              <m:r>
                                <a:rPr lang="en-GB" sz="2000" i="1">
                                  <a:latin typeface="Cambria Math" panose="02040503050406030204" pitchFamily="18" charset="0"/>
                                </a:rPr>
                                <m:t>,    </m:t>
                              </m:r>
                              <m:r>
                                <a:rPr lang="en-GB" sz="2000" i="1">
                                  <a:latin typeface="Cambria Math" panose="02040503050406030204" pitchFamily="18" charset="0"/>
                                </a:rPr>
                                <m:t>𝑐</m:t>
                              </m:r>
                              <m:r>
                                <a:rPr lang="en-GB" sz="2000" i="1">
                                  <a:latin typeface="Cambria Math" panose="02040503050406030204" pitchFamily="18" charset="0"/>
                                </a:rPr>
                                <m:t>≤</m:t>
                              </m:r>
                              <m:r>
                                <a:rPr lang="en-GB" sz="2000" i="1">
                                  <a:latin typeface="Cambria Math" panose="02040503050406030204" pitchFamily="18" charset="0"/>
                                </a:rPr>
                                <m:t>𝑥</m:t>
                              </m:r>
                              <m:r>
                                <a:rPr lang="en-GB" sz="2000" i="1">
                                  <a:latin typeface="Cambria Math" panose="02040503050406030204" pitchFamily="18" charset="0"/>
                                </a:rPr>
                                <m:t>≤</m:t>
                              </m:r>
                              <m:r>
                                <a:rPr lang="en-GB" sz="2000" i="1">
                                  <a:latin typeface="Cambria Math" panose="02040503050406030204" pitchFamily="18" charset="0"/>
                                </a:rPr>
                                <m:t>𝑑</m:t>
                              </m:r>
                            </m:e>
                            <m:e>
                              <m:r>
                                <a:rPr lang="en-GB" sz="2000" i="1">
                                  <a:latin typeface="Cambria Math" panose="02040503050406030204" pitchFamily="18" charset="0"/>
                                </a:rPr>
                                <m:t>0,  </m:t>
                              </m:r>
                              <m:r>
                                <a:rPr lang="en-GB" sz="2000" i="1">
                                  <a:latin typeface="Cambria Math" panose="02040503050406030204" pitchFamily="18" charset="0"/>
                                </a:rPr>
                                <m:t>𝑓𝑜𝑟</m:t>
                              </m:r>
                              <m:r>
                                <a:rPr lang="en-GB" sz="2000" i="1">
                                  <a:latin typeface="Cambria Math" panose="02040503050406030204" pitchFamily="18" charset="0"/>
                                </a:rPr>
                                <m:t> </m:t>
                              </m:r>
                              <m:r>
                                <a:rPr lang="en-GB" sz="2000" i="1">
                                  <a:latin typeface="Cambria Math" panose="02040503050406030204" pitchFamily="18" charset="0"/>
                                </a:rPr>
                                <m:t>𝑎𝑙𝑙</m:t>
                              </m:r>
                              <m:r>
                                <a:rPr lang="en-GB" sz="2000" i="1">
                                  <a:latin typeface="Cambria Math" panose="02040503050406030204" pitchFamily="18" charset="0"/>
                                </a:rPr>
                                <m:t> </m:t>
                              </m:r>
                              <m:r>
                                <a:rPr lang="en-GB" sz="2000" i="1">
                                  <a:latin typeface="Cambria Math" panose="02040503050406030204" pitchFamily="18" charset="0"/>
                                </a:rPr>
                                <m:t>𝑜𝑡h𝑒𝑟</m:t>
                              </m:r>
                              <m:r>
                                <a:rPr lang="en-GB" sz="2000" i="1">
                                  <a:latin typeface="Cambria Math" panose="02040503050406030204" pitchFamily="18" charset="0"/>
                                </a:rPr>
                                <m:t> </m:t>
                              </m:r>
                              <m:r>
                                <a:rPr lang="en-GB" sz="2000" i="1">
                                  <a:latin typeface="Cambria Math" panose="02040503050406030204" pitchFamily="18" charset="0"/>
                                </a:rPr>
                                <m:t>𝑥</m:t>
                              </m:r>
                            </m:e>
                          </m:eqArr>
                        </m:e>
                      </m:d>
                    </m:oMath>
                  </m:oMathPara>
                </a14:m>
                <a:endParaRPr lang="en-AU" sz="2000" dirty="0"/>
              </a:p>
              <a:p>
                <a:pPr marL="0" indent="0">
                  <a:buNone/>
                </a:pPr>
                <a:endParaRPr lang="en-AU" sz="2000" dirty="0"/>
              </a:p>
              <a:p>
                <a:pPr marL="457200" indent="-457200">
                  <a:buAutoNum type="arabicPeriod"/>
                </a:pPr>
                <a14:m>
                  <m:oMath xmlns:m="http://schemas.openxmlformats.org/officeDocument/2006/math">
                    <m:r>
                      <m:rPr>
                        <m:sty m:val="p"/>
                      </m:rPr>
                      <a:rPr lang="en-AU" sz="2000" b="0" i="0" smtClean="0">
                        <a:latin typeface="Cambria Math" panose="02040503050406030204" pitchFamily="18" charset="0"/>
                      </a:rPr>
                      <m:t>F</m:t>
                    </m:r>
                    <m:d>
                      <m:dPr>
                        <m:ctrlPr>
                          <a:rPr lang="en-AU" sz="2000" b="0" i="0" smtClean="0">
                            <a:latin typeface="Cambria Math" panose="02040503050406030204" pitchFamily="18" charset="0"/>
                          </a:rPr>
                        </m:ctrlPr>
                      </m:dPr>
                      <m:e>
                        <m:r>
                          <a:rPr lang="en-AU" sz="2000" b="0" i="1" smtClean="0">
                            <a:latin typeface="Cambria Math" panose="02040503050406030204" pitchFamily="18" charset="0"/>
                          </a:rPr>
                          <m:t>𝑐</m:t>
                        </m:r>
                      </m:e>
                    </m:d>
                    <m:r>
                      <a:rPr lang="en-AU" sz="2000" b="0" i="1" smtClean="0">
                        <a:latin typeface="Cambria Math" panose="02040503050406030204" pitchFamily="18" charset="0"/>
                      </a:rPr>
                      <m:t>= </m:t>
                    </m:r>
                    <m:r>
                      <a:rPr lang="en-AU" sz="2000" b="0" i="1" smtClean="0">
                        <a:latin typeface="Cambria Math" panose="02040503050406030204" pitchFamily="18" charset="0"/>
                      </a:rPr>
                      <m:t>𝑃</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r>
                          <a:rPr lang="en-AU" sz="2000" b="0" i="1" smtClean="0">
                            <a:latin typeface="Cambria Math" panose="02040503050406030204" pitchFamily="18" charset="0"/>
                          </a:rPr>
                          <m:t>≤</m:t>
                        </m:r>
                        <m:r>
                          <a:rPr lang="en-AU" sz="2000" b="0" i="1" smtClean="0">
                            <a:latin typeface="Cambria Math" panose="02040503050406030204" pitchFamily="18" charset="0"/>
                          </a:rPr>
                          <m:t>𝑐</m:t>
                        </m:r>
                      </m:e>
                    </m:d>
                    <m:r>
                      <a:rPr lang="en-AU" sz="2000" b="0" i="1" smtClean="0">
                        <a:latin typeface="Cambria Math" panose="02040503050406030204" pitchFamily="18" charset="0"/>
                      </a:rPr>
                      <m:t>=0</m:t>
                    </m:r>
                  </m:oMath>
                </a14:m>
                <a:endParaRPr lang="en-AU" sz="2000" dirty="0"/>
              </a:p>
              <a:p>
                <a:pPr marL="457200" indent="-457200">
                  <a:buAutoNum type="arabicPeriod"/>
                </a:pPr>
                <a14:m>
                  <m:oMath xmlns:m="http://schemas.openxmlformats.org/officeDocument/2006/math">
                    <m:r>
                      <m:rPr>
                        <m:sty m:val="p"/>
                      </m:rPr>
                      <a:rPr lang="en-AU" sz="2000">
                        <a:latin typeface="Cambria Math" panose="02040503050406030204" pitchFamily="18" charset="0"/>
                      </a:rPr>
                      <m:t>F</m:t>
                    </m:r>
                    <m:d>
                      <m:dPr>
                        <m:ctrlPr>
                          <a:rPr lang="en-AU" sz="2000" i="1">
                            <a:latin typeface="Cambria Math" panose="02040503050406030204" pitchFamily="18" charset="0"/>
                          </a:rPr>
                        </m:ctrlPr>
                      </m:dPr>
                      <m:e>
                        <m:r>
                          <a:rPr lang="en-AU" sz="2000" b="0" i="1" smtClean="0">
                            <a:latin typeface="Cambria Math" panose="02040503050406030204" pitchFamily="18" charset="0"/>
                          </a:rPr>
                          <m:t>𝑑</m:t>
                        </m:r>
                      </m:e>
                    </m:d>
                    <m:r>
                      <a:rPr lang="en-AU" sz="2000" i="1">
                        <a:latin typeface="Cambria Math" panose="02040503050406030204" pitchFamily="18" charset="0"/>
                      </a:rPr>
                      <m:t>= </m:t>
                    </m:r>
                    <m:r>
                      <a:rPr lang="en-AU" sz="2000" i="1">
                        <a:latin typeface="Cambria Math" panose="02040503050406030204" pitchFamily="18" charset="0"/>
                      </a:rPr>
                      <m:t>𝑃</m:t>
                    </m:r>
                    <m:d>
                      <m:dPr>
                        <m:ctrlPr>
                          <a:rPr lang="en-AU" sz="2000" i="1">
                            <a:latin typeface="Cambria Math" panose="02040503050406030204" pitchFamily="18" charset="0"/>
                          </a:rPr>
                        </m:ctrlPr>
                      </m:dPr>
                      <m:e>
                        <m:r>
                          <a:rPr lang="en-AU" sz="2000" i="1">
                            <a:latin typeface="Cambria Math" panose="02040503050406030204" pitchFamily="18" charset="0"/>
                          </a:rPr>
                          <m:t>𝑋</m:t>
                        </m:r>
                        <m:r>
                          <a:rPr lang="en-AU" sz="2000" i="1">
                            <a:latin typeface="Cambria Math" panose="02040503050406030204" pitchFamily="18" charset="0"/>
                          </a:rPr>
                          <m:t>≤</m:t>
                        </m:r>
                        <m:r>
                          <a:rPr lang="en-AU" sz="2000" b="0" i="1" smtClean="0">
                            <a:latin typeface="Cambria Math" panose="02040503050406030204" pitchFamily="18" charset="0"/>
                          </a:rPr>
                          <m:t>𝑑</m:t>
                        </m:r>
                      </m:e>
                    </m:d>
                    <m:r>
                      <a:rPr lang="en-AU" sz="2000" i="1">
                        <a:latin typeface="Cambria Math" panose="02040503050406030204" pitchFamily="18" charset="0"/>
                      </a:rPr>
                      <m:t>=</m:t>
                    </m:r>
                    <m:r>
                      <a:rPr lang="en-AU" sz="2000" b="0" i="1" smtClean="0">
                        <a:latin typeface="Cambria Math" panose="02040503050406030204" pitchFamily="18" charset="0"/>
                      </a:rPr>
                      <m:t>1</m:t>
                    </m:r>
                  </m:oMath>
                </a14:m>
                <a:endParaRPr lang="en-AU" sz="2000" b="0" dirty="0"/>
              </a:p>
              <a:p>
                <a:pPr marL="457200" indent="-457200">
                  <a:buAutoNum type="arabicPeriod"/>
                </a:pPr>
                <a:r>
                  <a:rPr lang="en-AU" sz="2000" dirty="0"/>
                  <a:t>If </a:t>
                </a:r>
                <a14:m>
                  <m:oMath xmlns:m="http://schemas.openxmlformats.org/officeDocument/2006/math">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𝑥</m:t>
                        </m:r>
                      </m:e>
                      <m:sub>
                        <m:r>
                          <a:rPr lang="en-AU" sz="2000" b="0" i="1" smtClean="0">
                            <a:latin typeface="Cambria Math" panose="02040503050406030204" pitchFamily="18" charset="0"/>
                          </a:rPr>
                          <m:t>1</m:t>
                        </m:r>
                      </m:sub>
                    </m:sSub>
                    <m:r>
                      <a:rPr lang="en-AU" sz="2000" b="0" i="1" smtClean="0">
                        <a:latin typeface="Cambria Math" panose="02040503050406030204" pitchFamily="18" charset="0"/>
                      </a:rPr>
                      <m:t>≤</m:t>
                    </m:r>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𝑥</m:t>
                        </m:r>
                      </m:e>
                      <m:sub>
                        <m:r>
                          <a:rPr lang="en-AU" sz="2000" b="0" i="1" smtClean="0">
                            <a:latin typeface="Cambria Math" panose="02040503050406030204" pitchFamily="18" charset="0"/>
                          </a:rPr>
                          <m:t>2</m:t>
                        </m:r>
                      </m:sub>
                    </m:sSub>
                    <m:r>
                      <a:rPr lang="en-AU" sz="2000" b="0" i="1" smtClean="0">
                        <a:latin typeface="Cambria Math" panose="02040503050406030204" pitchFamily="18" charset="0"/>
                      </a:rPr>
                      <m:t>⇒</m:t>
                    </m:r>
                    <m:r>
                      <a:rPr lang="en-AU" sz="2000" b="0" i="1" smtClean="0">
                        <a:latin typeface="Cambria Math" panose="02040503050406030204" pitchFamily="18" charset="0"/>
                      </a:rPr>
                      <m:t>𝐹</m:t>
                    </m:r>
                    <m:d>
                      <m:dPr>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𝑥</m:t>
                            </m:r>
                          </m:e>
                          <m:sub>
                            <m:r>
                              <a:rPr lang="en-AU" sz="2000" b="0" i="1" smtClean="0">
                                <a:latin typeface="Cambria Math" panose="02040503050406030204" pitchFamily="18" charset="0"/>
                              </a:rPr>
                              <m:t>1</m:t>
                            </m:r>
                          </m:sub>
                        </m:sSub>
                      </m:e>
                    </m:d>
                    <m:r>
                      <a:rPr lang="en-AU" sz="2000" b="0" i="1" smtClean="0">
                        <a:latin typeface="Cambria Math" panose="02040503050406030204" pitchFamily="18" charset="0"/>
                      </a:rPr>
                      <m:t>≤</m:t>
                    </m:r>
                    <m:r>
                      <a:rPr lang="en-AU" sz="2000" b="0" i="1" smtClean="0">
                        <a:latin typeface="Cambria Math" panose="02040503050406030204" pitchFamily="18" charset="0"/>
                      </a:rPr>
                      <m:t>𝐹</m:t>
                    </m:r>
                    <m:d>
                      <m:dPr>
                        <m:ctrlPr>
                          <a:rPr lang="en-AU" sz="2000" b="0" i="1" smtClean="0">
                            <a:latin typeface="Cambria Math" panose="02040503050406030204" pitchFamily="18" charset="0"/>
                          </a:rPr>
                        </m:ctrlPr>
                      </m:dPr>
                      <m:e>
                        <m:sSub>
                          <m:sSubPr>
                            <m:ctrlPr>
                              <a:rPr lang="en-AU" sz="2000" b="0" i="1" smtClean="0">
                                <a:latin typeface="Cambria Math" panose="02040503050406030204" pitchFamily="18" charset="0"/>
                              </a:rPr>
                            </m:ctrlPr>
                          </m:sSubPr>
                          <m:e>
                            <m:r>
                              <a:rPr lang="en-AU" sz="2000" b="0" i="1" smtClean="0">
                                <a:latin typeface="Cambria Math" panose="02040503050406030204" pitchFamily="18" charset="0"/>
                              </a:rPr>
                              <m:t>𝑥</m:t>
                            </m:r>
                          </m:e>
                          <m:sub>
                            <m:r>
                              <a:rPr lang="en-AU" sz="2000" b="0" i="1" smtClean="0">
                                <a:latin typeface="Cambria Math" panose="02040503050406030204" pitchFamily="18" charset="0"/>
                              </a:rPr>
                              <m:t>2</m:t>
                            </m:r>
                          </m:sub>
                        </m:sSub>
                      </m:e>
                    </m:d>
                    <m:r>
                      <a:rPr lang="en-AU" sz="2000" b="0" i="1" smtClean="0">
                        <a:latin typeface="Cambria Math" panose="02040503050406030204" pitchFamily="18" charset="0"/>
                      </a:rPr>
                      <m:t>∴</m:t>
                    </m:r>
                    <m:r>
                      <a:rPr lang="en-AU" sz="2000" b="0" i="1" smtClean="0">
                        <a:latin typeface="Cambria Math" panose="02040503050406030204" pitchFamily="18" charset="0"/>
                      </a:rPr>
                      <m:t>𝐹</m:t>
                    </m:r>
                  </m:oMath>
                </a14:m>
                <a:r>
                  <a:rPr lang="en-AU" sz="2000" dirty="0"/>
                  <a:t> is a non-decreasing function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90500" y="836712"/>
                <a:ext cx="11772900" cy="5832648"/>
              </a:xfrm>
              <a:blipFill>
                <a:blip r:embed="rId2"/>
                <a:stretch>
                  <a:fillRect l="-569" t="-1045"/>
                </a:stretch>
              </a:blipFill>
            </p:spPr>
            <p:txBody>
              <a:bodyPr/>
              <a:lstStyle/>
              <a:p>
                <a:r>
                  <a:rPr lang="en-AU">
                    <a:noFill/>
                  </a:rPr>
                  <a:t> </a:t>
                </a:r>
              </a:p>
            </p:txBody>
          </p:sp>
        </mc:Fallback>
      </mc:AlternateContent>
      <p:sp>
        <p:nvSpPr>
          <p:cNvPr id="10" name="TextBox 9">
            <a:extLst>
              <a:ext uri="{FF2B5EF4-FFF2-40B4-BE49-F238E27FC236}">
                <a16:creationId xmlns:a16="http://schemas.microsoft.com/office/drawing/2014/main" id="{57DDF7F5-5381-4231-975F-29B0388E2698}"/>
              </a:ext>
            </a:extLst>
          </p:cNvPr>
          <p:cNvSpPr txBox="1"/>
          <p:nvPr/>
        </p:nvSpPr>
        <p:spPr>
          <a:xfrm>
            <a:off x="0" y="0"/>
            <a:ext cx="3280412"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ea typeface="+mn-ea"/>
                <a:cs typeface="+mn-cs"/>
              </a:rPr>
              <a:t>Properties of CDF</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DE5B2E56-6E58-075A-7FDB-C8DDE9968D14}"/>
              </a:ext>
            </a:extLst>
          </p:cNvPr>
          <p:cNvPicPr>
            <a:picLocks noChangeAspect="1"/>
          </p:cNvPicPr>
          <p:nvPr/>
        </p:nvPicPr>
        <p:blipFill rotWithShape="1">
          <a:blip r:embed="rId3"/>
          <a:srcRect t="6390" b="-3041"/>
          <a:stretch/>
        </p:blipFill>
        <p:spPr>
          <a:xfrm>
            <a:off x="8085387" y="1954903"/>
            <a:ext cx="3421669" cy="1837732"/>
          </a:xfrm>
          <a:prstGeom prst="rect">
            <a:avLst/>
          </a:prstGeom>
        </p:spPr>
      </p:pic>
    </p:spTree>
    <p:extLst>
      <p:ext uri="{BB962C8B-B14F-4D97-AF65-F5344CB8AC3E}">
        <p14:creationId xmlns:p14="http://schemas.microsoft.com/office/powerpoint/2010/main" val="92009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F2B165-1021-4900-9439-20475645974D}"/>
              </a:ext>
            </a:extLst>
          </p:cNvPr>
          <p:cNvSpPr txBox="1"/>
          <p:nvPr/>
        </p:nvSpPr>
        <p:spPr>
          <a:xfrm>
            <a:off x="0" y="0"/>
            <a:ext cx="300342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ea typeface="+mn-ea"/>
                <a:cs typeface="+mn-cs"/>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3A99994-ADA1-D1CF-4239-E07DE92E3386}"/>
                  </a:ext>
                </a:extLst>
              </p:cNvPr>
              <p:cNvSpPr/>
              <p:nvPr/>
            </p:nvSpPr>
            <p:spPr>
              <a:xfrm>
                <a:off x="468085" y="3990602"/>
                <a:ext cx="5486400" cy="1074910"/>
              </a:xfrm>
              <a:prstGeom prst="rect">
                <a:avLst/>
              </a:prstGeom>
              <a:ln>
                <a:noFill/>
              </a:ln>
            </p:spPr>
            <p:txBody>
              <a:bodyPr wrap="square">
                <a:spAutoFit/>
              </a:bodyPr>
              <a:lstStyle/>
              <a:p>
                <a:r>
                  <a:rPr lang="en-AU" sz="2000" dirty="0"/>
                  <a:t>Hence </a:t>
                </a:r>
                <a14:m>
                  <m:oMath xmlns:m="http://schemas.openxmlformats.org/officeDocument/2006/math">
                    <m:r>
                      <a:rPr lang="en-AU" sz="2000" i="1" smtClean="0">
                        <a:latin typeface="Cambria Math" panose="02040503050406030204" pitchFamily="18" charset="0"/>
                      </a:rPr>
                      <m:t>𝑃</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r>
                          <a:rPr lang="en-AU" sz="2000" b="0" i="1" smtClean="0">
                            <a:latin typeface="Cambria Math" panose="02040503050406030204" pitchFamily="18" charset="0"/>
                          </a:rPr>
                          <m:t>≤</m:t>
                        </m:r>
                        <m:r>
                          <a:rPr lang="en-AU" sz="2000" b="0" i="1" smtClean="0">
                            <a:latin typeface="Cambria Math" panose="02040503050406030204" pitchFamily="18" charset="0"/>
                          </a:rPr>
                          <m:t>𝑥</m:t>
                        </m:r>
                      </m:e>
                    </m:d>
                    <m:r>
                      <a:rPr lang="en-AU" sz="2000" b="0" i="1" smtClean="0">
                        <a:latin typeface="Cambria Math" panose="02040503050406030204" pitchFamily="18" charset="0"/>
                      </a:rPr>
                      <m:t>=</m:t>
                    </m:r>
                    <m:d>
                      <m:dPr>
                        <m:begChr m:val="{"/>
                        <m:endChr m:val=""/>
                        <m:ctrlPr>
                          <a:rPr lang="en-AU" sz="2000" b="0" i="1" smtClean="0">
                            <a:latin typeface="Cambria Math" panose="02040503050406030204" pitchFamily="18" charset="0"/>
                          </a:rPr>
                        </m:ctrlPr>
                      </m:dPr>
                      <m:e>
                        <m:eqArr>
                          <m:eqArrPr>
                            <m:ctrlPr>
                              <a:rPr lang="en-AU" sz="2000" b="0" i="1" smtClean="0">
                                <a:latin typeface="Cambria Math" panose="02040503050406030204" pitchFamily="18" charset="0"/>
                              </a:rPr>
                            </m:ctrlPr>
                          </m:eqArrPr>
                          <m:e>
                            <m:r>
                              <a:rPr lang="en-AU" sz="2000" b="0" i="1" smtClean="0">
                                <a:latin typeface="Cambria Math" panose="02040503050406030204" pitchFamily="18" charset="0"/>
                              </a:rPr>
                              <m:t>0</m:t>
                            </m:r>
                          </m:e>
                          <m:e>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r>
                                      <a:rPr lang="en-AU" sz="2000" b="0" i="1" smtClean="0">
                                        <a:latin typeface="Cambria Math" panose="02040503050406030204" pitchFamily="18" charset="0"/>
                                      </a:rPr>
                                      <m:t>−1</m:t>
                                    </m:r>
                                  </m:e>
                                </m:d>
                              </m:e>
                              <m:sup>
                                <m:r>
                                  <a:rPr lang="en-AU" sz="2000" b="0" i="1" smtClean="0">
                                    <a:latin typeface="Cambria Math" panose="02040503050406030204" pitchFamily="18" charset="0"/>
                                  </a:rPr>
                                  <m:t>2</m:t>
                                </m:r>
                              </m:sup>
                            </m:sSup>
                          </m:e>
                          <m:e>
                            <m:r>
                              <a:rPr lang="en-AU" sz="2000" b="0" i="1" smtClean="0">
                                <a:latin typeface="Cambria Math" panose="02040503050406030204" pitchFamily="18" charset="0"/>
                              </a:rPr>
                              <m:t>1</m:t>
                            </m:r>
                          </m:e>
                        </m:eqArr>
                      </m:e>
                    </m:d>
                    <m:m>
                      <m:mPr>
                        <m:mcs>
                          <m:mc>
                            <m:mcPr>
                              <m:count m:val="1"/>
                              <m:mcJc m:val="center"/>
                            </m:mcPr>
                          </m:mc>
                        </m:mcs>
                        <m:ctrlPr>
                          <a:rPr lang="en-AU" sz="2000" b="0" i="1" smtClean="0">
                            <a:latin typeface="Cambria Math" panose="02040503050406030204" pitchFamily="18" charset="0"/>
                          </a:rPr>
                        </m:ctrlPr>
                      </m:mPr>
                      <m:mr>
                        <m:e>
                          <m:r>
                            <m:rPr>
                              <m:sty m:val="p"/>
                              <m:brk m:alnAt="7"/>
                            </m:rPr>
                            <a:rPr lang="en-AU" sz="2000" b="0" i="0" smtClean="0">
                              <a:latin typeface="Cambria Math" panose="02040503050406030204" pitchFamily="18" charset="0"/>
                            </a:rPr>
                            <m:t>f</m:t>
                          </m:r>
                          <m:r>
                            <m:rPr>
                              <m:sty m:val="p"/>
                            </m:rPr>
                            <a:rPr lang="en-AU" sz="2000" b="0" i="0" smtClean="0">
                              <a:latin typeface="Cambria Math" panose="02040503050406030204" pitchFamily="18" charset="0"/>
                            </a:rPr>
                            <m:t>or</m:t>
                          </m:r>
                          <m:r>
                            <a:rPr lang="en-AU" sz="2000" b="0" i="0" smtClean="0">
                              <a:latin typeface="Cambria Math" panose="02040503050406030204" pitchFamily="18" charset="0"/>
                            </a:rPr>
                            <m:t> </m:t>
                          </m:r>
                        </m:e>
                      </m:mr>
                      <m:mr>
                        <m:e>
                          <m:r>
                            <m:rPr>
                              <m:sty m:val="p"/>
                            </m:rPr>
                            <a:rPr lang="en-AU" sz="2000" b="0" i="0" smtClean="0">
                              <a:latin typeface="Cambria Math" panose="02040503050406030204" pitchFamily="18" charset="0"/>
                            </a:rPr>
                            <m:t>for</m:t>
                          </m:r>
                          <m:r>
                            <a:rPr lang="en-AU" sz="2000" b="0" i="0" smtClean="0">
                              <a:latin typeface="Cambria Math" panose="02040503050406030204" pitchFamily="18" charset="0"/>
                            </a:rPr>
                            <m:t> </m:t>
                          </m:r>
                        </m:e>
                      </m:mr>
                      <m:mr>
                        <m:e>
                          <m:r>
                            <m:rPr>
                              <m:sty m:val="p"/>
                            </m:rPr>
                            <a:rPr lang="en-AU" sz="2000" b="0" i="0" smtClean="0">
                              <a:latin typeface="Cambria Math" panose="02040503050406030204" pitchFamily="18" charset="0"/>
                            </a:rPr>
                            <m:t>for</m:t>
                          </m:r>
                          <m:r>
                            <a:rPr lang="en-AU" sz="2000" b="0" i="0" smtClean="0">
                              <a:latin typeface="Cambria Math" panose="02040503050406030204" pitchFamily="18" charset="0"/>
                            </a:rPr>
                            <m:t> </m:t>
                          </m:r>
                        </m:e>
                      </m:mr>
                    </m:m>
                    <m:m>
                      <m:mPr>
                        <m:mcs>
                          <m:mc>
                            <m:mcPr>
                              <m:count m:val="1"/>
                              <m:mcJc m:val="center"/>
                            </m:mcPr>
                          </m:mc>
                        </m:mcs>
                        <m:ctrlPr>
                          <a:rPr lang="en-AU" sz="2000" b="0" i="1" smtClean="0">
                            <a:latin typeface="Cambria Math" panose="02040503050406030204" pitchFamily="18" charset="0"/>
                          </a:rPr>
                        </m:ctrlPr>
                      </m:mPr>
                      <m:mr>
                        <m:e>
                          <m:r>
                            <m:rPr>
                              <m:brk m:alnAt="7"/>
                            </m:rPr>
                            <a:rPr lang="en-AU" sz="2000" b="0" i="1" smtClean="0">
                              <a:latin typeface="Cambria Math" panose="02040503050406030204" pitchFamily="18" charset="0"/>
                            </a:rPr>
                            <m:t>𝑥</m:t>
                          </m:r>
                          <m:r>
                            <a:rPr lang="en-AU" sz="2000" b="0" i="1" smtClean="0">
                              <a:latin typeface="Cambria Math" panose="02040503050406030204" pitchFamily="18" charset="0"/>
                            </a:rPr>
                            <m:t>≤1</m:t>
                          </m:r>
                        </m:e>
                      </m:mr>
                      <m:mr>
                        <m:e>
                          <m:r>
                            <a:rPr lang="en-AU" sz="2000" b="0" i="1" smtClean="0">
                              <a:latin typeface="Cambria Math" panose="02040503050406030204" pitchFamily="18" charset="0"/>
                            </a:rPr>
                            <m:t>1&lt;</m:t>
                          </m:r>
                          <m:r>
                            <a:rPr lang="en-AU" sz="2000" b="0" i="1" smtClean="0">
                              <a:latin typeface="Cambria Math" panose="02040503050406030204" pitchFamily="18" charset="0"/>
                            </a:rPr>
                            <m:t>𝑥</m:t>
                          </m:r>
                          <m:r>
                            <a:rPr lang="en-AU" sz="2000" b="0" i="1" smtClean="0">
                              <a:latin typeface="Cambria Math" panose="02040503050406030204" pitchFamily="18" charset="0"/>
                            </a:rPr>
                            <m:t>≤2</m:t>
                          </m:r>
                        </m:e>
                      </m:mr>
                      <m:mr>
                        <m:e>
                          <m:r>
                            <a:rPr lang="en-AU" sz="2000" b="0" i="1" smtClean="0">
                              <a:latin typeface="Cambria Math" panose="02040503050406030204" pitchFamily="18" charset="0"/>
                            </a:rPr>
                            <m:t>𝑥</m:t>
                          </m:r>
                          <m:r>
                            <a:rPr lang="en-AU" sz="2000" b="0" i="1" smtClean="0">
                              <a:latin typeface="Cambria Math" panose="02040503050406030204" pitchFamily="18" charset="0"/>
                            </a:rPr>
                            <m:t>&gt;2</m:t>
                          </m:r>
                        </m:e>
                      </m:mr>
                    </m:m>
                  </m:oMath>
                </a14:m>
                <a:endParaRPr lang="en-US" sz="2000" dirty="0"/>
              </a:p>
            </p:txBody>
          </p:sp>
        </mc:Choice>
        <mc:Fallback xmlns="">
          <p:sp>
            <p:nvSpPr>
              <p:cNvPr id="13" name="Rectangle 12">
                <a:extLst>
                  <a:ext uri="{FF2B5EF4-FFF2-40B4-BE49-F238E27FC236}">
                    <a16:creationId xmlns:a16="http://schemas.microsoft.com/office/drawing/2014/main" id="{E3A99994-ADA1-D1CF-4239-E07DE92E3386}"/>
                  </a:ext>
                </a:extLst>
              </p:cNvPr>
              <p:cNvSpPr>
                <a:spLocks noRot="1" noChangeAspect="1" noMove="1" noResize="1" noEditPoints="1" noAdjustHandles="1" noChangeArrowheads="1" noChangeShapeType="1" noTextEdit="1"/>
              </p:cNvSpPr>
              <p:nvPr/>
            </p:nvSpPr>
            <p:spPr>
              <a:xfrm>
                <a:off x="468085" y="3990602"/>
                <a:ext cx="5486400" cy="1074910"/>
              </a:xfrm>
              <a:prstGeom prst="rect">
                <a:avLst/>
              </a:prstGeom>
              <a:blipFill>
                <a:blip r:embed="rId2"/>
                <a:stretch>
                  <a:fillRect l="-1222"/>
                </a:stretch>
              </a:blipFill>
              <a:ln>
                <a:noFill/>
              </a:ln>
            </p:spPr>
            <p:txBody>
              <a:bodyPr/>
              <a:lstStyle/>
              <a:p>
                <a:r>
                  <a:rPr lang="en-AU">
                    <a:noFill/>
                  </a:rPr>
                  <a:t> </a:t>
                </a:r>
              </a:p>
            </p:txBody>
          </p:sp>
        </mc:Fallback>
      </mc:AlternateContent>
      <p:pic>
        <p:nvPicPr>
          <p:cNvPr id="4" name="Picture 3"/>
          <p:cNvPicPr>
            <a:picLocks noChangeAspect="1"/>
          </p:cNvPicPr>
          <p:nvPr/>
        </p:nvPicPr>
        <p:blipFill rotWithShape="1">
          <a:blip r:embed="rId3"/>
          <a:srcRect l="64595" b="55693"/>
          <a:stretch/>
        </p:blipFill>
        <p:spPr>
          <a:xfrm>
            <a:off x="8568647" y="581242"/>
            <a:ext cx="3507769" cy="1899268"/>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6471667-B24A-9AE4-D443-593F8155AFAF}"/>
                  </a:ext>
                </a:extLst>
              </p:cNvPr>
              <p:cNvSpPr/>
              <p:nvPr/>
            </p:nvSpPr>
            <p:spPr>
              <a:xfrm>
                <a:off x="526869" y="1582494"/>
                <a:ext cx="5486400" cy="400110"/>
              </a:xfrm>
              <a:prstGeom prst="rect">
                <a:avLst/>
              </a:prstGeom>
              <a:ln>
                <a:noFill/>
              </a:ln>
            </p:spPr>
            <p:txBody>
              <a:bodyPr wrap="square">
                <a:spAutoFit/>
              </a:bodyPr>
              <a:lstStyle/>
              <a:p>
                <a:r>
                  <a:rPr lang="en-AU" sz="2000" dirty="0"/>
                  <a:t>Determine </a:t>
                </a:r>
                <a14:m>
                  <m:oMath xmlns:m="http://schemas.openxmlformats.org/officeDocument/2006/math">
                    <m:r>
                      <a:rPr lang="en-AU" sz="2000" i="1" smtClean="0">
                        <a:latin typeface="Cambria Math" panose="02040503050406030204" pitchFamily="18" charset="0"/>
                      </a:rPr>
                      <m:t>𝑃</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r>
                          <a:rPr lang="en-AU" sz="2000" b="0" i="1" smtClean="0">
                            <a:latin typeface="Cambria Math" panose="02040503050406030204" pitchFamily="18" charset="0"/>
                          </a:rPr>
                          <m:t>≤</m:t>
                        </m:r>
                        <m:r>
                          <a:rPr lang="en-AU" sz="2000" b="0" i="1" smtClean="0">
                            <a:latin typeface="Cambria Math" panose="02040503050406030204" pitchFamily="18" charset="0"/>
                          </a:rPr>
                          <m:t>𝑘</m:t>
                        </m:r>
                      </m:e>
                    </m:d>
                  </m:oMath>
                </a14:m>
                <a:r>
                  <a:rPr lang="en-US" sz="2000" dirty="0"/>
                  <a:t> for </a:t>
                </a:r>
                <a14:m>
                  <m:oMath xmlns:m="http://schemas.openxmlformats.org/officeDocument/2006/math">
                    <m:r>
                      <a:rPr lang="en-AU" sz="2000" b="0" i="0" smtClean="0">
                        <a:latin typeface="Cambria Math" panose="02040503050406030204" pitchFamily="18" charset="0"/>
                      </a:rPr>
                      <m:t>1≤</m:t>
                    </m:r>
                    <m:r>
                      <a:rPr lang="en-AU" sz="2000" i="1">
                        <a:latin typeface="Cambria Math" panose="02040503050406030204" pitchFamily="18" charset="0"/>
                      </a:rPr>
                      <m:t>𝑘</m:t>
                    </m:r>
                    <m:r>
                      <a:rPr lang="en-AU" sz="2000" b="0" i="1" smtClean="0">
                        <a:latin typeface="Cambria Math" panose="02040503050406030204" pitchFamily="18" charset="0"/>
                      </a:rPr>
                      <m:t>≤2</m:t>
                    </m:r>
                  </m:oMath>
                </a14:m>
                <a:r>
                  <a:rPr lang="en-US" sz="2000" dirty="0"/>
                  <a:t> </a:t>
                </a:r>
              </a:p>
            </p:txBody>
          </p:sp>
        </mc:Choice>
        <mc:Fallback xmlns="">
          <p:sp>
            <p:nvSpPr>
              <p:cNvPr id="9" name="Rectangle 8">
                <a:extLst>
                  <a:ext uri="{FF2B5EF4-FFF2-40B4-BE49-F238E27FC236}">
                    <a16:creationId xmlns:a16="http://schemas.microsoft.com/office/drawing/2014/main" id="{66471667-B24A-9AE4-D443-593F8155AFAF}"/>
                  </a:ext>
                </a:extLst>
              </p:cNvPr>
              <p:cNvSpPr>
                <a:spLocks noRot="1" noChangeAspect="1" noMove="1" noResize="1" noEditPoints="1" noAdjustHandles="1" noChangeArrowheads="1" noChangeShapeType="1" noTextEdit="1"/>
              </p:cNvSpPr>
              <p:nvPr/>
            </p:nvSpPr>
            <p:spPr>
              <a:xfrm>
                <a:off x="526869" y="1582494"/>
                <a:ext cx="5486400" cy="400110"/>
              </a:xfrm>
              <a:prstGeom prst="rect">
                <a:avLst/>
              </a:prstGeom>
              <a:blipFill>
                <a:blip r:embed="rId4"/>
                <a:stretch>
                  <a:fillRect l="-1111" t="-9231" b="-27692"/>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861D6A5-2577-6D9C-A245-7E0C5EF388CF}"/>
                  </a:ext>
                </a:extLst>
              </p:cNvPr>
              <p:cNvSpPr/>
              <p:nvPr/>
            </p:nvSpPr>
            <p:spPr>
              <a:xfrm>
                <a:off x="-515983" y="2054934"/>
                <a:ext cx="5486400" cy="809709"/>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𝑃</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r>
                            <a:rPr lang="en-AU" sz="2000" b="0" i="1" smtClean="0">
                              <a:latin typeface="Cambria Math" panose="02040503050406030204" pitchFamily="18" charset="0"/>
                            </a:rPr>
                            <m:t>≤</m:t>
                          </m:r>
                          <m:r>
                            <a:rPr lang="en-AU" sz="2000" b="0" i="1" smtClean="0">
                              <a:latin typeface="Cambria Math" panose="02040503050406030204" pitchFamily="18" charset="0"/>
                            </a:rPr>
                            <m:t>𝑘</m:t>
                          </m:r>
                        </m:e>
                      </m:d>
                      <m:r>
                        <a:rPr lang="en-AU" sz="2000" b="0" i="1" smtClean="0">
                          <a:latin typeface="Cambria Math" panose="02040503050406030204" pitchFamily="18" charset="0"/>
                        </a:rPr>
                        <m:t>=</m:t>
                      </m:r>
                      <m:nary>
                        <m:naryPr>
                          <m:ctrlPr>
                            <a:rPr lang="en-AU" sz="2000" b="0" i="1" smtClean="0">
                              <a:latin typeface="Cambria Math" panose="02040503050406030204" pitchFamily="18" charset="0"/>
                            </a:rPr>
                          </m:ctrlPr>
                        </m:naryPr>
                        <m:sub>
                          <m:r>
                            <m:rPr>
                              <m:brk m:alnAt="23"/>
                            </m:rPr>
                            <a:rPr lang="en-AU" sz="2000" b="0" i="1" smtClean="0">
                              <a:latin typeface="Cambria Math" panose="02040503050406030204" pitchFamily="18" charset="0"/>
                            </a:rPr>
                            <m:t>1</m:t>
                          </m:r>
                        </m:sub>
                        <m:sup>
                          <m:r>
                            <a:rPr lang="en-AU" sz="2000" b="0" i="1" smtClean="0">
                              <a:latin typeface="Cambria Math" panose="02040503050406030204" pitchFamily="18" charset="0"/>
                            </a:rPr>
                            <m:t>𝑘</m:t>
                          </m:r>
                        </m:sup>
                        <m:e>
                          <m:r>
                            <a:rPr lang="en-AU" sz="2000" b="0" i="1" smtClean="0">
                              <a:latin typeface="Cambria Math" panose="02040503050406030204" pitchFamily="18" charset="0"/>
                            </a:rPr>
                            <m:t>2</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r>
                                <a:rPr lang="en-AU" sz="2000" b="0" i="1" smtClean="0">
                                  <a:latin typeface="Cambria Math" panose="02040503050406030204" pitchFamily="18" charset="0"/>
                                </a:rPr>
                                <m:t>−1</m:t>
                              </m:r>
                            </m:e>
                          </m:d>
                          <m:r>
                            <a:rPr lang="en-AU" sz="2000" b="0" i="1" smtClean="0">
                              <a:latin typeface="Cambria Math" panose="02040503050406030204" pitchFamily="18" charset="0"/>
                            </a:rPr>
                            <m:t>  </m:t>
                          </m:r>
                          <m:r>
                            <a:rPr lang="en-AU" sz="2000" b="0" i="1" smtClean="0">
                              <a:latin typeface="Cambria Math" panose="02040503050406030204" pitchFamily="18" charset="0"/>
                            </a:rPr>
                            <m:t>𝑑𝑥</m:t>
                          </m:r>
                        </m:e>
                      </m:nary>
                    </m:oMath>
                  </m:oMathPara>
                </a14:m>
                <a:endParaRPr lang="en-US" sz="2000" dirty="0"/>
              </a:p>
            </p:txBody>
          </p:sp>
        </mc:Choice>
        <mc:Fallback xmlns="">
          <p:sp>
            <p:nvSpPr>
              <p:cNvPr id="10" name="Rectangle 9">
                <a:extLst>
                  <a:ext uri="{FF2B5EF4-FFF2-40B4-BE49-F238E27FC236}">
                    <a16:creationId xmlns:a16="http://schemas.microsoft.com/office/drawing/2014/main" id="{7861D6A5-2577-6D9C-A245-7E0C5EF388CF}"/>
                  </a:ext>
                </a:extLst>
              </p:cNvPr>
              <p:cNvSpPr>
                <a:spLocks noRot="1" noChangeAspect="1" noMove="1" noResize="1" noEditPoints="1" noAdjustHandles="1" noChangeArrowheads="1" noChangeShapeType="1" noTextEdit="1"/>
              </p:cNvSpPr>
              <p:nvPr/>
            </p:nvSpPr>
            <p:spPr>
              <a:xfrm>
                <a:off x="-515983" y="2054934"/>
                <a:ext cx="5486400" cy="809709"/>
              </a:xfrm>
              <a:prstGeom prst="rect">
                <a:avLst/>
              </a:prstGeom>
              <a:blipFill>
                <a:blip r:embed="rId5"/>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A8AD56B-02F8-F48C-1AAE-E8D0DE84775D}"/>
                  </a:ext>
                </a:extLst>
              </p:cNvPr>
              <p:cNvSpPr/>
              <p:nvPr/>
            </p:nvSpPr>
            <p:spPr>
              <a:xfrm>
                <a:off x="877387" y="2864643"/>
                <a:ext cx="3196047" cy="411651"/>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AU" sz="2000" b="0" i="1" smtClean="0">
                              <a:latin typeface="Cambria Math" panose="02040503050406030204" pitchFamily="18" charset="0"/>
                            </a:rPr>
                          </m:ctrlPr>
                        </m:sSubSupPr>
                        <m:e>
                          <m:r>
                            <a:rPr lang="en-AU" sz="2000" b="0" i="1" smtClean="0">
                              <a:latin typeface="Cambria Math" panose="02040503050406030204" pitchFamily="18" charset="0"/>
                            </a:rPr>
                            <m:t>=</m:t>
                          </m:r>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r>
                                        <a:rPr lang="en-AU" sz="2000" b="0" i="1" smtClean="0">
                                          <a:latin typeface="Cambria Math" panose="02040503050406030204" pitchFamily="18" charset="0"/>
                                        </a:rPr>
                                        <m:t>−2</m:t>
                                      </m:r>
                                    </m:e>
                                  </m:d>
                                </m:e>
                                <m:sup>
                                  <m:r>
                                    <a:rPr lang="en-AU" sz="2000" b="0" i="1" smtClean="0">
                                      <a:latin typeface="Cambria Math" panose="02040503050406030204" pitchFamily="18" charset="0"/>
                                    </a:rPr>
                                    <m:t>2</m:t>
                                  </m:r>
                                </m:sup>
                              </m:sSup>
                            </m:e>
                          </m:d>
                        </m:e>
                        <m:sub>
                          <m:r>
                            <a:rPr lang="en-AU" sz="2000" b="0" i="1" smtClean="0">
                              <a:latin typeface="Cambria Math" panose="02040503050406030204" pitchFamily="18" charset="0"/>
                            </a:rPr>
                            <m:t>1</m:t>
                          </m:r>
                        </m:sub>
                        <m:sup>
                          <m:r>
                            <a:rPr lang="en-AU" sz="2000" b="0" i="1" smtClean="0">
                              <a:latin typeface="Cambria Math" panose="02040503050406030204" pitchFamily="18" charset="0"/>
                            </a:rPr>
                            <m:t>𝑘</m:t>
                          </m:r>
                        </m:sup>
                      </m:sSubSup>
                    </m:oMath>
                  </m:oMathPara>
                </a14:m>
                <a:endParaRPr lang="en-US" sz="2000" dirty="0"/>
              </a:p>
            </p:txBody>
          </p:sp>
        </mc:Choice>
        <mc:Fallback xmlns="">
          <p:sp>
            <p:nvSpPr>
              <p:cNvPr id="11" name="Rectangle 10">
                <a:extLst>
                  <a:ext uri="{FF2B5EF4-FFF2-40B4-BE49-F238E27FC236}">
                    <a16:creationId xmlns:a16="http://schemas.microsoft.com/office/drawing/2014/main" id="{8A8AD56B-02F8-F48C-1AAE-E8D0DE84775D}"/>
                  </a:ext>
                </a:extLst>
              </p:cNvPr>
              <p:cNvSpPr>
                <a:spLocks noRot="1" noChangeAspect="1" noMove="1" noResize="1" noEditPoints="1" noAdjustHandles="1" noChangeArrowheads="1" noChangeShapeType="1" noTextEdit="1"/>
              </p:cNvSpPr>
              <p:nvPr/>
            </p:nvSpPr>
            <p:spPr>
              <a:xfrm>
                <a:off x="877387" y="2864643"/>
                <a:ext cx="3196047" cy="411651"/>
              </a:xfrm>
              <a:prstGeom prst="rect">
                <a:avLst/>
              </a:prstGeom>
              <a:blipFill>
                <a:blip r:embed="rId6"/>
                <a:stretch>
                  <a:fillRect b="-1493"/>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D3D83A1-44A8-9017-A756-FC3BF7A0CB54}"/>
                  </a:ext>
                </a:extLst>
              </p:cNvPr>
              <p:cNvSpPr/>
              <p:nvPr/>
            </p:nvSpPr>
            <p:spPr>
              <a:xfrm>
                <a:off x="758946" y="3337871"/>
                <a:ext cx="3196047" cy="400110"/>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𝑘</m:t>
                              </m:r>
                              <m:r>
                                <a:rPr lang="en-AU" sz="2000" b="0" i="1" smtClean="0">
                                  <a:latin typeface="Cambria Math" panose="02040503050406030204" pitchFamily="18" charset="0"/>
                                </a:rPr>
                                <m:t>−1</m:t>
                              </m:r>
                            </m:e>
                          </m:d>
                        </m:e>
                        <m:sup>
                          <m:r>
                            <a:rPr lang="en-AU" sz="2000" b="0" i="1" smtClean="0">
                              <a:latin typeface="Cambria Math" panose="02040503050406030204" pitchFamily="18" charset="0"/>
                            </a:rPr>
                            <m:t>2</m:t>
                          </m:r>
                        </m:sup>
                      </m:sSup>
                    </m:oMath>
                  </m:oMathPara>
                </a14:m>
                <a:endParaRPr lang="en-US" sz="2000" dirty="0"/>
              </a:p>
            </p:txBody>
          </p:sp>
        </mc:Choice>
        <mc:Fallback xmlns="">
          <p:sp>
            <p:nvSpPr>
              <p:cNvPr id="12" name="Rectangle 11">
                <a:extLst>
                  <a:ext uri="{FF2B5EF4-FFF2-40B4-BE49-F238E27FC236}">
                    <a16:creationId xmlns:a16="http://schemas.microsoft.com/office/drawing/2014/main" id="{FD3D83A1-44A8-9017-A756-FC3BF7A0CB54}"/>
                  </a:ext>
                </a:extLst>
              </p:cNvPr>
              <p:cNvSpPr>
                <a:spLocks noRot="1" noChangeAspect="1" noMove="1" noResize="1" noEditPoints="1" noAdjustHandles="1" noChangeArrowheads="1" noChangeShapeType="1" noTextEdit="1"/>
              </p:cNvSpPr>
              <p:nvPr/>
            </p:nvSpPr>
            <p:spPr>
              <a:xfrm>
                <a:off x="758946" y="3337871"/>
                <a:ext cx="3196047" cy="400110"/>
              </a:xfrm>
              <a:prstGeom prst="rect">
                <a:avLst/>
              </a:prstGeom>
              <a:blipFill>
                <a:blip r:embed="rId7"/>
                <a:stretch>
                  <a:fillRect/>
                </a:stretch>
              </a:blipFill>
              <a:ln>
                <a:noFill/>
              </a:ln>
            </p:spPr>
            <p:txBody>
              <a:bodyPr/>
              <a:lstStyle/>
              <a:p>
                <a:r>
                  <a:rPr lang="en-AU">
                    <a:noFill/>
                  </a:rPr>
                  <a:t> </a:t>
                </a:r>
              </a:p>
            </p:txBody>
          </p:sp>
        </mc:Fallback>
      </mc:AlternateContent>
      <p:sp>
        <p:nvSpPr>
          <p:cNvPr id="5" name="Content Placeholder 2">
            <a:extLst>
              <a:ext uri="{FF2B5EF4-FFF2-40B4-BE49-F238E27FC236}">
                <a16:creationId xmlns:a16="http://schemas.microsoft.com/office/drawing/2014/main" id="{8C37886B-56AA-8D1B-D0FC-8B030FB08147}"/>
              </a:ext>
            </a:extLst>
          </p:cNvPr>
          <p:cNvSpPr>
            <a:spLocks noGrp="1"/>
          </p:cNvSpPr>
          <p:nvPr>
            <p:ph idx="1"/>
          </p:nvPr>
        </p:nvSpPr>
        <p:spPr>
          <a:xfrm>
            <a:off x="190500" y="836712"/>
            <a:ext cx="11772900" cy="1145892"/>
          </a:xfrm>
        </p:spPr>
        <p:txBody>
          <a:bodyPr>
            <a:normAutofit/>
          </a:bodyPr>
          <a:lstStyle/>
          <a:p>
            <a:pPr marL="0" indent="0">
              <a:buNone/>
            </a:pPr>
            <a:r>
              <a:rPr lang="en-AU" sz="2000" dirty="0"/>
              <a:t>Consider the triangular pdf shown, determine its cumulative distribution function.</a:t>
            </a:r>
          </a:p>
          <a:p>
            <a:pPr marL="0" indent="0">
              <a:buNone/>
            </a:pPr>
            <a:endParaRPr lang="en-AU" sz="2000" dirty="0"/>
          </a:p>
        </p:txBody>
      </p:sp>
    </p:spTree>
    <p:extLst>
      <p:ext uri="{BB962C8B-B14F-4D97-AF65-F5344CB8AC3E}">
        <p14:creationId xmlns:p14="http://schemas.microsoft.com/office/powerpoint/2010/main" val="359872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F2B165-1021-4900-9439-20475645974D}"/>
              </a:ext>
            </a:extLst>
          </p:cNvPr>
          <p:cNvSpPr txBox="1"/>
          <p:nvPr/>
        </p:nvSpPr>
        <p:spPr>
          <a:xfrm>
            <a:off x="0" y="0"/>
            <a:ext cx="300342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ea typeface="+mn-ea"/>
                <a:cs typeface="+mn-cs"/>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66471667-B24A-9AE4-D443-593F8155AFAF}"/>
                  </a:ext>
                </a:extLst>
              </p:cNvPr>
              <p:cNvSpPr/>
              <p:nvPr/>
            </p:nvSpPr>
            <p:spPr>
              <a:xfrm>
                <a:off x="0" y="2923271"/>
                <a:ext cx="5486400" cy="369332"/>
              </a:xfrm>
              <a:prstGeom prst="rect">
                <a:avLst/>
              </a:prstGeom>
              <a:ln>
                <a:noFill/>
              </a:ln>
            </p:spPr>
            <p:txBody>
              <a:bodyPr wrap="square">
                <a:spAutoFit/>
              </a:bodyPr>
              <a:lstStyle/>
              <a:p>
                <a:r>
                  <a:rPr lang="en-AU" dirty="0"/>
                  <a:t>Determine </a:t>
                </a:r>
                <a14:m>
                  <m:oMath xmlns:m="http://schemas.openxmlformats.org/officeDocument/2006/math">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𝑘</m:t>
                        </m:r>
                      </m:e>
                    </m:d>
                  </m:oMath>
                </a14:m>
                <a:r>
                  <a:rPr lang="en-US" dirty="0"/>
                  <a:t> for </a:t>
                </a:r>
                <a14:m>
                  <m:oMath xmlns:m="http://schemas.openxmlformats.org/officeDocument/2006/math">
                    <m:r>
                      <m:rPr>
                        <m:sty m:val="p"/>
                      </m:rPr>
                      <a:rPr lang="en-AU" b="0" i="0" smtClean="0">
                        <a:latin typeface="Cambria Math" panose="02040503050406030204" pitchFamily="18" charset="0"/>
                      </a:rPr>
                      <m:t>k</m:t>
                    </m:r>
                    <m:r>
                      <a:rPr lang="en-AU" b="0" i="1" smtClean="0">
                        <a:latin typeface="Cambria Math" panose="02040503050406030204" pitchFamily="18" charset="0"/>
                      </a:rPr>
                      <m:t>≥5</m:t>
                    </m:r>
                  </m:oMath>
                </a14:m>
                <a:r>
                  <a:rPr lang="en-US" dirty="0"/>
                  <a:t> </a:t>
                </a:r>
              </a:p>
            </p:txBody>
          </p:sp>
        </mc:Choice>
        <mc:Fallback>
          <p:sp>
            <p:nvSpPr>
              <p:cNvPr id="9" name="Rectangle 8">
                <a:extLst>
                  <a:ext uri="{FF2B5EF4-FFF2-40B4-BE49-F238E27FC236}">
                    <a16:creationId xmlns:a16="http://schemas.microsoft.com/office/drawing/2014/main" id="{66471667-B24A-9AE4-D443-593F8155AFAF}"/>
                  </a:ext>
                </a:extLst>
              </p:cNvPr>
              <p:cNvSpPr>
                <a:spLocks noRot="1" noChangeAspect="1" noMove="1" noResize="1" noEditPoints="1" noAdjustHandles="1" noChangeArrowheads="1" noChangeShapeType="1" noTextEdit="1"/>
              </p:cNvSpPr>
              <p:nvPr/>
            </p:nvSpPr>
            <p:spPr>
              <a:xfrm>
                <a:off x="0" y="2923271"/>
                <a:ext cx="5486400" cy="369332"/>
              </a:xfrm>
              <a:prstGeom prst="rect">
                <a:avLst/>
              </a:prstGeom>
              <a:blipFill>
                <a:blip r:embed="rId2"/>
                <a:stretch>
                  <a:fillRect l="-889" t="-10000" b="-26667"/>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861D6A5-2577-6D9C-A245-7E0C5EF388CF}"/>
                  </a:ext>
                </a:extLst>
              </p:cNvPr>
              <p:cNvSpPr/>
              <p:nvPr/>
            </p:nvSpPr>
            <p:spPr>
              <a:xfrm>
                <a:off x="0" y="3292603"/>
                <a:ext cx="3339101" cy="720903"/>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𝑘</m:t>
                          </m:r>
                        </m:e>
                      </m:d>
                      <m:r>
                        <a:rPr lang="en-AU" b="0" i="1" smtClean="0">
                          <a:latin typeface="Cambria Math" panose="02040503050406030204" pitchFamily="18" charset="0"/>
                        </a:rPr>
                        <m:t>=</m:t>
                      </m:r>
                      <m:nary>
                        <m:naryPr>
                          <m:ctrlPr>
                            <a:rPr lang="en-AU" b="0" i="1" smtClean="0">
                              <a:latin typeface="Cambria Math" panose="02040503050406030204" pitchFamily="18" charset="0"/>
                            </a:rPr>
                          </m:ctrlPr>
                        </m:naryPr>
                        <m:sub>
                          <m:r>
                            <a:rPr lang="en-AU" b="0" i="1" smtClean="0">
                              <a:latin typeface="Cambria Math" panose="02040503050406030204" pitchFamily="18" charset="0"/>
                            </a:rPr>
                            <m:t>5</m:t>
                          </m:r>
                        </m:sub>
                        <m:sup>
                          <m:r>
                            <a:rPr lang="en-AU" b="0" i="1" smtClean="0">
                              <a:latin typeface="Cambria Math" panose="02040503050406030204" pitchFamily="18" charset="0"/>
                            </a:rPr>
                            <m:t>𝑘</m:t>
                          </m:r>
                        </m:sup>
                        <m:e>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sSup>
                                <m:sSupPr>
                                  <m:ctrlPr>
                                    <a:rPr lang="en-AU" b="0" i="1" smtClean="0">
                                      <a:latin typeface="Cambria Math" panose="02040503050406030204" pitchFamily="18" charset="0"/>
                                    </a:rPr>
                                  </m:ctrlPr>
                                </m:sSupPr>
                                <m:e>
                                  <m:r>
                                    <a:rPr lang="en-AU" b="0" i="1" smtClean="0">
                                      <a:latin typeface="Cambria Math" panose="02040503050406030204" pitchFamily="18" charset="0"/>
                                    </a:rPr>
                                    <m:t>𝑥</m:t>
                                  </m:r>
                                </m:e>
                                <m:sup>
                                  <m:r>
                                    <a:rPr lang="en-AU" b="0" i="1" smtClean="0">
                                      <a:latin typeface="Cambria Math" panose="02040503050406030204" pitchFamily="18" charset="0"/>
                                    </a:rPr>
                                    <m:t>2</m:t>
                                  </m:r>
                                </m:sup>
                              </m:sSup>
                            </m:den>
                          </m:f>
                          <m:r>
                            <a:rPr lang="en-AU" b="0" i="1" smtClean="0">
                              <a:latin typeface="Cambria Math" panose="02040503050406030204" pitchFamily="18" charset="0"/>
                            </a:rPr>
                            <m:t>𝑑𝑥</m:t>
                          </m:r>
                        </m:e>
                      </m:nary>
                    </m:oMath>
                  </m:oMathPara>
                </a14:m>
                <a:endParaRPr lang="en-US" dirty="0"/>
              </a:p>
            </p:txBody>
          </p:sp>
        </mc:Choice>
        <mc:Fallback>
          <p:sp>
            <p:nvSpPr>
              <p:cNvPr id="10" name="Rectangle 9">
                <a:extLst>
                  <a:ext uri="{FF2B5EF4-FFF2-40B4-BE49-F238E27FC236}">
                    <a16:creationId xmlns:a16="http://schemas.microsoft.com/office/drawing/2014/main" id="{7861D6A5-2577-6D9C-A245-7E0C5EF388CF}"/>
                  </a:ext>
                </a:extLst>
              </p:cNvPr>
              <p:cNvSpPr>
                <a:spLocks noRot="1" noChangeAspect="1" noMove="1" noResize="1" noEditPoints="1" noAdjustHandles="1" noChangeArrowheads="1" noChangeShapeType="1" noTextEdit="1"/>
              </p:cNvSpPr>
              <p:nvPr/>
            </p:nvSpPr>
            <p:spPr>
              <a:xfrm>
                <a:off x="0" y="3292603"/>
                <a:ext cx="3339101" cy="720903"/>
              </a:xfrm>
              <a:prstGeom prst="rect">
                <a:avLst/>
              </a:prstGeom>
              <a:blipFill>
                <a:blip r:embed="rId3"/>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8C37886B-56AA-8D1B-D0FC-8B030FB08147}"/>
                  </a:ext>
                </a:extLst>
              </p:cNvPr>
              <p:cNvSpPr>
                <a:spLocks noGrp="1"/>
              </p:cNvSpPr>
              <p:nvPr>
                <p:ph idx="1"/>
              </p:nvPr>
            </p:nvSpPr>
            <p:spPr>
              <a:xfrm>
                <a:off x="0" y="657105"/>
                <a:ext cx="11772900" cy="2093222"/>
              </a:xfrm>
            </p:spPr>
            <p:txBody>
              <a:bodyPr>
                <a:noAutofit/>
              </a:bodyPr>
              <a:lstStyle/>
              <a:p>
                <a:pPr marL="0" indent="0">
                  <a:buNone/>
                </a:pPr>
                <a:r>
                  <a:rPr lang="en-AU" sz="1800" dirty="0"/>
                  <a:t>Given the probability distribution function,</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𝑓</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𝑥</m:t>
                          </m:r>
                        </m:e>
                      </m:d>
                      <m:r>
                        <a:rPr lang="en-AU" sz="1800" b="0" i="1" smtClean="0">
                          <a:latin typeface="Cambria Math" panose="02040503050406030204" pitchFamily="18" charset="0"/>
                        </a:rPr>
                        <m:t>=</m:t>
                      </m:r>
                      <m:d>
                        <m:dPr>
                          <m:begChr m:val="{"/>
                          <m:endChr m:val=""/>
                          <m:ctrlPr>
                            <a:rPr lang="en-AU" sz="1800" b="0" i="1" smtClean="0">
                              <a:latin typeface="Cambria Math" panose="02040503050406030204" pitchFamily="18" charset="0"/>
                            </a:rPr>
                          </m:ctrlPr>
                        </m:dPr>
                        <m:e>
                          <m:eqArr>
                            <m:eqArrPr>
                              <m:ctrlPr>
                                <a:rPr lang="en-AU" sz="1800" b="0" i="1" smtClean="0">
                                  <a:latin typeface="Cambria Math" panose="02040503050406030204" pitchFamily="18" charset="0"/>
                                </a:rPr>
                              </m:ctrlPr>
                            </m:eqArrPr>
                            <m:e>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5</m:t>
                                  </m:r>
                                </m:num>
                                <m:den>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𝑥</m:t>
                                      </m:r>
                                    </m:e>
                                    <m:sup>
                                      <m:r>
                                        <a:rPr lang="en-AU" sz="1800" b="0" i="1" smtClean="0">
                                          <a:latin typeface="Cambria Math" panose="02040503050406030204" pitchFamily="18" charset="0"/>
                                        </a:rPr>
                                        <m:t>2</m:t>
                                      </m:r>
                                    </m:sup>
                                  </m:sSup>
                                </m:den>
                              </m:f>
                              <m:r>
                                <a:rPr lang="en-AU" sz="1800" b="0" i="1" smtClean="0">
                                  <a:latin typeface="Cambria Math" panose="02040503050406030204" pitchFamily="18" charset="0"/>
                                </a:rPr>
                                <m:t>,  </m:t>
                              </m:r>
                              <m:r>
                                <a:rPr lang="en-AU" sz="1800" b="0" i="1" smtClean="0">
                                  <a:latin typeface="Cambria Math" panose="02040503050406030204" pitchFamily="18" charset="0"/>
                                </a:rPr>
                                <m:t>𝑥</m:t>
                              </m:r>
                              <m:r>
                                <a:rPr lang="en-AU" sz="1800" b="0" i="1" smtClean="0">
                                  <a:latin typeface="Cambria Math" panose="02040503050406030204" pitchFamily="18" charset="0"/>
                                </a:rPr>
                                <m:t>≥5</m:t>
                              </m:r>
                            </m:e>
                            <m:e>
                              <m:r>
                                <a:rPr lang="en-AU" sz="1800" b="0" i="1" smtClean="0">
                                  <a:latin typeface="Cambria Math" panose="02040503050406030204" pitchFamily="18" charset="0"/>
                                </a:rPr>
                                <m:t>0,  </m:t>
                              </m:r>
                              <m:r>
                                <a:rPr lang="en-AU" sz="1800" b="0" i="1" smtClean="0">
                                  <a:latin typeface="Cambria Math" panose="02040503050406030204" pitchFamily="18" charset="0"/>
                                </a:rPr>
                                <m:t>𝑥</m:t>
                              </m:r>
                              <m:r>
                                <a:rPr lang="en-AU" sz="1800" b="0" i="1" smtClean="0">
                                  <a:latin typeface="Cambria Math" panose="02040503050406030204" pitchFamily="18" charset="0"/>
                                </a:rPr>
                                <m:t>&lt;5</m:t>
                              </m:r>
                            </m:e>
                          </m:eqArr>
                        </m:e>
                      </m:d>
                    </m:oMath>
                  </m:oMathPara>
                </a14:m>
                <a:endParaRPr lang="en-AU" sz="1800" dirty="0"/>
              </a:p>
              <a:p>
                <a:pPr marL="457200" indent="-457200">
                  <a:buAutoNum type="alphaLcParenR"/>
                </a:pPr>
                <a:r>
                  <a:rPr lang="en-AU" sz="1800" dirty="0"/>
                  <a:t>Determine the cumulative distribution function, </a:t>
                </a:r>
                <a14:m>
                  <m:oMath xmlns:m="http://schemas.openxmlformats.org/officeDocument/2006/math">
                    <m:r>
                      <a:rPr lang="en-AU" sz="1800" b="0" i="1" smtClean="0">
                        <a:latin typeface="Cambria Math" panose="02040503050406030204" pitchFamily="18" charset="0"/>
                      </a:rPr>
                      <m:t>𝐹</m:t>
                    </m:r>
                    <m:r>
                      <a:rPr lang="en-AU" sz="1800" b="0" i="1" smtClean="0">
                        <a:latin typeface="Cambria Math" panose="02040503050406030204" pitchFamily="18" charset="0"/>
                      </a:rPr>
                      <m:t>(</m:t>
                    </m:r>
                    <m:r>
                      <a:rPr lang="en-AU" sz="1800" b="0" i="1" smtClean="0">
                        <a:latin typeface="Cambria Math" panose="02040503050406030204" pitchFamily="18" charset="0"/>
                      </a:rPr>
                      <m:t>𝑥</m:t>
                    </m:r>
                    <m:r>
                      <a:rPr lang="en-AU" sz="1800" b="0" i="1" smtClean="0">
                        <a:latin typeface="Cambria Math" panose="02040503050406030204" pitchFamily="18" charset="0"/>
                      </a:rPr>
                      <m:t>)</m:t>
                    </m:r>
                  </m:oMath>
                </a14:m>
                <a:endParaRPr lang="en-AU" sz="1800" dirty="0"/>
              </a:p>
              <a:p>
                <a:pPr marL="457200" indent="-457200">
                  <a:buAutoNum type="alphaLcParenR"/>
                </a:pPr>
                <a:r>
                  <a:rPr lang="en-AU" sz="1800" dirty="0"/>
                  <a:t>Use the cumulative distribution function to find:</a:t>
                </a:r>
                <a:br>
                  <a:rPr lang="en-AU" sz="1800" dirty="0"/>
                </a:br>
                <a:r>
                  <a:rPr lang="en-AU" sz="1800" dirty="0"/>
                  <a:t>(</a:t>
                </a:r>
                <a:r>
                  <a:rPr lang="en-AU" sz="1800" dirty="0" err="1"/>
                  <a:t>i</a:t>
                </a:r>
                <a:r>
                  <a:rPr lang="en-AU" sz="1800" dirty="0"/>
                  <a:t>) </a:t>
                </a:r>
                <a14:m>
                  <m:oMath xmlns:m="http://schemas.openxmlformats.org/officeDocument/2006/math">
                    <m:r>
                      <a:rPr lang="en-AU" sz="1800" b="0" i="1" smtClean="0">
                        <a:latin typeface="Cambria Math" panose="02040503050406030204" pitchFamily="18" charset="0"/>
                      </a:rPr>
                      <m:t>𝑃</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𝑋</m:t>
                        </m:r>
                        <m:r>
                          <a:rPr lang="en-AU" sz="1800" b="0" i="1" smtClean="0">
                            <a:latin typeface="Cambria Math" panose="02040503050406030204" pitchFamily="18" charset="0"/>
                          </a:rPr>
                          <m:t>≤7</m:t>
                        </m:r>
                      </m:e>
                    </m:d>
                  </m:oMath>
                </a14:m>
                <a:r>
                  <a:rPr lang="en-AU" sz="1800" dirty="0"/>
                  <a:t>		(ii) </a:t>
                </a:r>
                <a14:m>
                  <m:oMath xmlns:m="http://schemas.openxmlformats.org/officeDocument/2006/math">
                    <m:r>
                      <a:rPr lang="en-AU" sz="1800" b="0" i="1" smtClean="0">
                        <a:latin typeface="Cambria Math" panose="02040503050406030204" pitchFamily="18" charset="0"/>
                      </a:rPr>
                      <m:t>𝑃</m:t>
                    </m:r>
                    <m:r>
                      <a:rPr lang="en-AU" sz="1800" b="0" i="1" smtClean="0">
                        <a:latin typeface="Cambria Math" panose="02040503050406030204" pitchFamily="18" charset="0"/>
                      </a:rPr>
                      <m:t>(</m:t>
                    </m:r>
                    <m:r>
                      <a:rPr lang="en-AU" sz="1800" b="0" i="1" smtClean="0">
                        <a:latin typeface="Cambria Math" panose="02040503050406030204" pitchFamily="18" charset="0"/>
                      </a:rPr>
                      <m:t>𝑋</m:t>
                    </m:r>
                    <m:r>
                      <a:rPr lang="en-AU" sz="1800" b="0" i="1" smtClean="0">
                        <a:latin typeface="Cambria Math" panose="02040503050406030204" pitchFamily="18" charset="0"/>
                      </a:rPr>
                      <m:t>≥6)</m:t>
                    </m:r>
                  </m:oMath>
                </a14:m>
                <a:r>
                  <a:rPr lang="en-AU" sz="1800" dirty="0"/>
                  <a:t>	(iii) </a:t>
                </a:r>
                <a14:m>
                  <m:oMath xmlns:m="http://schemas.openxmlformats.org/officeDocument/2006/math">
                    <m:r>
                      <a:rPr lang="en-AU" sz="1800" b="0" i="1" smtClean="0">
                        <a:latin typeface="Cambria Math" panose="02040503050406030204" pitchFamily="18" charset="0"/>
                      </a:rPr>
                      <m:t>𝑃</m:t>
                    </m:r>
                    <m:r>
                      <a:rPr lang="en-AU" sz="1800" b="0" i="1" smtClean="0">
                        <a:latin typeface="Cambria Math" panose="02040503050406030204" pitchFamily="18" charset="0"/>
                      </a:rPr>
                      <m:t>(10≤</m:t>
                    </m:r>
                    <m:r>
                      <a:rPr lang="en-AU" sz="1800" b="0" i="1" smtClean="0">
                        <a:latin typeface="Cambria Math" panose="02040503050406030204" pitchFamily="18" charset="0"/>
                      </a:rPr>
                      <m:t>𝑋</m:t>
                    </m:r>
                    <m:r>
                      <a:rPr lang="en-AU" sz="1800" b="0" i="1" smtClean="0">
                        <a:latin typeface="Cambria Math" panose="02040503050406030204" pitchFamily="18" charset="0"/>
                      </a:rPr>
                      <m:t>≤20)</m:t>
                    </m:r>
                  </m:oMath>
                </a14:m>
                <a:endParaRPr lang="en-AU" sz="1800" dirty="0"/>
              </a:p>
            </p:txBody>
          </p:sp>
        </mc:Choice>
        <mc:Fallback>
          <p:sp>
            <p:nvSpPr>
              <p:cNvPr id="5" name="Content Placeholder 2">
                <a:extLst>
                  <a:ext uri="{FF2B5EF4-FFF2-40B4-BE49-F238E27FC236}">
                    <a16:creationId xmlns:a16="http://schemas.microsoft.com/office/drawing/2014/main" id="{8C37886B-56AA-8D1B-D0FC-8B030FB08147}"/>
                  </a:ext>
                </a:extLst>
              </p:cNvPr>
              <p:cNvSpPr>
                <a:spLocks noGrp="1" noRot="1" noChangeAspect="1" noMove="1" noResize="1" noEditPoints="1" noAdjustHandles="1" noChangeArrowheads="1" noChangeShapeType="1" noTextEdit="1"/>
              </p:cNvSpPr>
              <p:nvPr>
                <p:ph idx="1"/>
              </p:nvPr>
            </p:nvSpPr>
            <p:spPr>
              <a:xfrm>
                <a:off x="0" y="657105"/>
                <a:ext cx="11772900" cy="2093222"/>
              </a:xfrm>
              <a:blipFill>
                <a:blip r:embed="rId4"/>
                <a:stretch>
                  <a:fillRect l="-414" t="-2915" b="-6122"/>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4B334F50-1D8A-9F31-4928-EC37BF27349D}"/>
                  </a:ext>
                </a:extLst>
              </p:cNvPr>
              <p:cNvSpPr/>
              <p:nvPr/>
            </p:nvSpPr>
            <p:spPr>
              <a:xfrm>
                <a:off x="460625" y="4013506"/>
                <a:ext cx="3339101" cy="720903"/>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m:t>
                      </m:r>
                      <m:nary>
                        <m:naryPr>
                          <m:ctrlPr>
                            <a:rPr lang="en-AU" i="1">
                              <a:latin typeface="Cambria Math" panose="02040503050406030204" pitchFamily="18" charset="0"/>
                            </a:rPr>
                          </m:ctrlPr>
                        </m:naryPr>
                        <m:sub>
                          <m:r>
                            <a:rPr lang="en-AU" i="1">
                              <a:latin typeface="Cambria Math" panose="02040503050406030204" pitchFamily="18" charset="0"/>
                            </a:rPr>
                            <m:t>5</m:t>
                          </m:r>
                        </m:sub>
                        <m:sup>
                          <m:r>
                            <a:rPr lang="en-AU" i="1">
                              <a:latin typeface="Cambria Math" panose="02040503050406030204" pitchFamily="18" charset="0"/>
                            </a:rPr>
                            <m:t>𝑘</m:t>
                          </m:r>
                        </m:sup>
                        <m:e>
                          <m:r>
                            <a:rPr lang="en-AU" b="0" i="1" smtClean="0">
                              <a:latin typeface="Cambria Math" panose="02040503050406030204" pitchFamily="18" charset="0"/>
                            </a:rPr>
                            <m:t>5</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𝑥</m:t>
                              </m:r>
                            </m:e>
                            <m:sup>
                              <m:r>
                                <a:rPr lang="en-AU" b="0" i="1" smtClean="0">
                                  <a:latin typeface="Cambria Math" panose="02040503050406030204" pitchFamily="18" charset="0"/>
                                </a:rPr>
                                <m:t>−2</m:t>
                              </m:r>
                            </m:sup>
                          </m:sSup>
                          <m:r>
                            <a:rPr lang="en-AU" i="1">
                              <a:latin typeface="Cambria Math" panose="02040503050406030204" pitchFamily="18" charset="0"/>
                            </a:rPr>
                            <m:t>𝑑𝑥</m:t>
                          </m:r>
                        </m:e>
                      </m:nary>
                    </m:oMath>
                  </m:oMathPara>
                </a14:m>
                <a:endParaRPr lang="en-US" dirty="0"/>
              </a:p>
            </p:txBody>
          </p:sp>
        </mc:Choice>
        <mc:Fallback>
          <p:sp>
            <p:nvSpPr>
              <p:cNvPr id="7" name="Rectangle 6">
                <a:extLst>
                  <a:ext uri="{FF2B5EF4-FFF2-40B4-BE49-F238E27FC236}">
                    <a16:creationId xmlns:a16="http://schemas.microsoft.com/office/drawing/2014/main" id="{4B334F50-1D8A-9F31-4928-EC37BF27349D}"/>
                  </a:ext>
                </a:extLst>
              </p:cNvPr>
              <p:cNvSpPr>
                <a:spLocks noRot="1" noChangeAspect="1" noMove="1" noResize="1" noEditPoints="1" noAdjustHandles="1" noChangeArrowheads="1" noChangeShapeType="1" noTextEdit="1"/>
              </p:cNvSpPr>
              <p:nvPr/>
            </p:nvSpPr>
            <p:spPr>
              <a:xfrm>
                <a:off x="460625" y="4013506"/>
                <a:ext cx="3339101" cy="720903"/>
              </a:xfrm>
              <a:prstGeom prst="rect">
                <a:avLst/>
              </a:prstGeom>
              <a:blipFill>
                <a:blip r:embed="rId5"/>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53409093-A19A-0C4D-5483-BC64A64D3330}"/>
                  </a:ext>
                </a:extLst>
              </p:cNvPr>
              <p:cNvSpPr/>
              <p:nvPr/>
            </p:nvSpPr>
            <p:spPr>
              <a:xfrm>
                <a:off x="460624" y="4648296"/>
                <a:ext cx="3339101" cy="8070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m:t>
                      </m:r>
                      <m:sSubSup>
                        <m:sSubSupPr>
                          <m:ctrlPr>
                            <a:rPr lang="en-AU" b="0" i="1" smtClean="0">
                              <a:latin typeface="Cambria Math" panose="02040503050406030204" pitchFamily="18" charset="0"/>
                            </a:rPr>
                          </m:ctrlPr>
                        </m:sSubSupPr>
                        <m:e>
                          <m:d>
                            <m:dPr>
                              <m:begChr m:val="["/>
                              <m:endChr m:val="]"/>
                              <m:ctrlPr>
                                <a:rPr lang="en-AU" b="0" i="1" smtClean="0">
                                  <a:latin typeface="Cambria Math" panose="02040503050406030204" pitchFamily="18" charset="0"/>
                                </a:rPr>
                              </m:ctrlPr>
                            </m:dPr>
                            <m:e>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−1</m:t>
                                  </m:r>
                                </m:den>
                              </m:f>
                              <m:sSup>
                                <m:sSupPr>
                                  <m:ctrlPr>
                                    <a:rPr lang="en-AU" b="0" i="1" smtClean="0">
                                      <a:latin typeface="Cambria Math" panose="02040503050406030204" pitchFamily="18" charset="0"/>
                                    </a:rPr>
                                  </m:ctrlPr>
                                </m:sSupPr>
                                <m:e>
                                  <m:r>
                                    <a:rPr lang="en-AU" b="0" i="1" smtClean="0">
                                      <a:latin typeface="Cambria Math" panose="02040503050406030204" pitchFamily="18" charset="0"/>
                                    </a:rPr>
                                    <m:t>𝑥</m:t>
                                  </m:r>
                                </m:e>
                                <m:sup>
                                  <m:r>
                                    <a:rPr lang="en-AU" b="0" i="1" smtClean="0">
                                      <a:latin typeface="Cambria Math" panose="02040503050406030204" pitchFamily="18" charset="0"/>
                                    </a:rPr>
                                    <m:t>−1</m:t>
                                  </m:r>
                                </m:sup>
                              </m:sSup>
                            </m:e>
                          </m:d>
                        </m:e>
                        <m:sub>
                          <m:r>
                            <a:rPr lang="en-AU" b="0" i="1" smtClean="0">
                              <a:latin typeface="Cambria Math" panose="02040503050406030204" pitchFamily="18" charset="0"/>
                            </a:rPr>
                            <m:t>5</m:t>
                          </m:r>
                        </m:sub>
                        <m:sup>
                          <m:r>
                            <a:rPr lang="en-AU" b="0" i="1" smtClean="0">
                              <a:latin typeface="Cambria Math" panose="02040503050406030204" pitchFamily="18" charset="0"/>
                            </a:rPr>
                            <m:t>𝑘</m:t>
                          </m:r>
                        </m:sup>
                      </m:sSubSup>
                    </m:oMath>
                  </m:oMathPara>
                </a14:m>
                <a:endParaRPr lang="en-US" dirty="0"/>
              </a:p>
            </p:txBody>
          </p:sp>
        </mc:Choice>
        <mc:Fallback>
          <p:sp>
            <p:nvSpPr>
              <p:cNvPr id="8" name="Rectangle 7">
                <a:extLst>
                  <a:ext uri="{FF2B5EF4-FFF2-40B4-BE49-F238E27FC236}">
                    <a16:creationId xmlns:a16="http://schemas.microsoft.com/office/drawing/2014/main" id="{53409093-A19A-0C4D-5483-BC64A64D3330}"/>
                  </a:ext>
                </a:extLst>
              </p:cNvPr>
              <p:cNvSpPr>
                <a:spLocks noRot="1" noChangeAspect="1" noMove="1" noResize="1" noEditPoints="1" noAdjustHandles="1" noChangeArrowheads="1" noChangeShapeType="1" noTextEdit="1"/>
              </p:cNvSpPr>
              <p:nvPr/>
            </p:nvSpPr>
            <p:spPr>
              <a:xfrm>
                <a:off x="460624" y="4648296"/>
                <a:ext cx="3339101" cy="807016"/>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0EF9D846-ED7F-B996-42AC-F3CDD6110829}"/>
                  </a:ext>
                </a:extLst>
              </p:cNvPr>
              <p:cNvSpPr/>
              <p:nvPr/>
            </p:nvSpPr>
            <p:spPr>
              <a:xfrm>
                <a:off x="285963" y="5329761"/>
                <a:ext cx="3339101" cy="80701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m:t>
                      </m:r>
                      <m:sSubSup>
                        <m:sSubSupPr>
                          <m:ctrlPr>
                            <a:rPr lang="en-AU" b="0" i="1" smtClean="0">
                              <a:latin typeface="Cambria Math" panose="02040503050406030204" pitchFamily="18" charset="0"/>
                            </a:rPr>
                          </m:ctrlPr>
                        </m:sSubSupPr>
                        <m:e>
                          <m:d>
                            <m:dPr>
                              <m:begChr m:val="["/>
                              <m:endChr m:val="]"/>
                              <m:ctrlPr>
                                <a:rPr lang="en-AU" b="0" i="1" smtClean="0">
                                  <a:latin typeface="Cambria Math" panose="02040503050406030204" pitchFamily="18" charset="0"/>
                                </a:rPr>
                              </m:ctrlPr>
                            </m:dPr>
                            <m:e>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𝑥</m:t>
                                  </m:r>
                                </m:den>
                              </m:f>
                            </m:e>
                          </m:d>
                        </m:e>
                        <m:sub>
                          <m:r>
                            <a:rPr lang="en-AU" b="0" i="1" smtClean="0">
                              <a:latin typeface="Cambria Math" panose="02040503050406030204" pitchFamily="18" charset="0"/>
                            </a:rPr>
                            <m:t>5</m:t>
                          </m:r>
                        </m:sub>
                        <m:sup>
                          <m:r>
                            <a:rPr lang="en-AU" b="0" i="1" smtClean="0">
                              <a:latin typeface="Cambria Math" panose="02040503050406030204" pitchFamily="18" charset="0"/>
                            </a:rPr>
                            <m:t>𝑘</m:t>
                          </m:r>
                        </m:sup>
                      </m:sSubSup>
                    </m:oMath>
                  </m:oMathPara>
                </a14:m>
                <a:endParaRPr lang="en-US" dirty="0"/>
              </a:p>
            </p:txBody>
          </p:sp>
        </mc:Choice>
        <mc:Fallback>
          <p:sp>
            <p:nvSpPr>
              <p:cNvPr id="14" name="Rectangle 13">
                <a:extLst>
                  <a:ext uri="{FF2B5EF4-FFF2-40B4-BE49-F238E27FC236}">
                    <a16:creationId xmlns:a16="http://schemas.microsoft.com/office/drawing/2014/main" id="{0EF9D846-ED7F-B996-42AC-F3CDD6110829}"/>
                  </a:ext>
                </a:extLst>
              </p:cNvPr>
              <p:cNvSpPr>
                <a:spLocks noRot="1" noChangeAspect="1" noMove="1" noResize="1" noEditPoints="1" noAdjustHandles="1" noChangeArrowheads="1" noChangeShapeType="1" noTextEdit="1"/>
              </p:cNvSpPr>
              <p:nvPr/>
            </p:nvSpPr>
            <p:spPr>
              <a:xfrm>
                <a:off x="285963" y="5329761"/>
                <a:ext cx="3339101" cy="807016"/>
              </a:xfrm>
              <a:prstGeom prst="rect">
                <a:avLst/>
              </a:prstGeom>
              <a:blipFill>
                <a:blip r:embed="rId7"/>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4B69DB84-85A8-5462-2945-35505DFA72D0}"/>
                  </a:ext>
                </a:extLst>
              </p:cNvPr>
              <p:cNvSpPr/>
              <p:nvPr/>
            </p:nvSpPr>
            <p:spPr>
              <a:xfrm>
                <a:off x="373293" y="6050664"/>
                <a:ext cx="3339101" cy="618311"/>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𝑘</m:t>
                          </m:r>
                        </m:den>
                      </m:f>
                      <m:r>
                        <a:rPr lang="en-AU" b="0" i="1" smtClean="0">
                          <a:latin typeface="Cambria Math" panose="02040503050406030204" pitchFamily="18" charset="0"/>
                        </a:rPr>
                        <m:t>+1</m:t>
                      </m:r>
                    </m:oMath>
                  </m:oMathPara>
                </a14:m>
                <a:endParaRPr lang="en-US" dirty="0"/>
              </a:p>
            </p:txBody>
          </p:sp>
        </mc:Choice>
        <mc:Fallback>
          <p:sp>
            <p:nvSpPr>
              <p:cNvPr id="15" name="Rectangle 14">
                <a:extLst>
                  <a:ext uri="{FF2B5EF4-FFF2-40B4-BE49-F238E27FC236}">
                    <a16:creationId xmlns:a16="http://schemas.microsoft.com/office/drawing/2014/main" id="{4B69DB84-85A8-5462-2945-35505DFA72D0}"/>
                  </a:ext>
                </a:extLst>
              </p:cNvPr>
              <p:cNvSpPr>
                <a:spLocks noRot="1" noChangeAspect="1" noMove="1" noResize="1" noEditPoints="1" noAdjustHandles="1" noChangeArrowheads="1" noChangeShapeType="1" noTextEdit="1"/>
              </p:cNvSpPr>
              <p:nvPr/>
            </p:nvSpPr>
            <p:spPr>
              <a:xfrm>
                <a:off x="373293" y="6050664"/>
                <a:ext cx="3339101" cy="618311"/>
              </a:xfrm>
              <a:prstGeom prst="rect">
                <a:avLst/>
              </a:prstGeom>
              <a:blipFill>
                <a:blip r:embed="rId8"/>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0E7FAC1B-DD3C-52CB-5A34-9E188DF3C2AA}"/>
                  </a:ext>
                </a:extLst>
              </p:cNvPr>
              <p:cNvSpPr/>
              <p:nvPr/>
            </p:nvSpPr>
            <p:spPr>
              <a:xfrm>
                <a:off x="3625064" y="2929847"/>
                <a:ext cx="5169614" cy="976614"/>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𝐹</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m:t>
                      </m:r>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𝑥</m:t>
                          </m:r>
                        </m:e>
                      </m:d>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eqArr>
                            <m:eqArrPr>
                              <m:ctrlPr>
                                <a:rPr lang="en-AU" b="0" i="1" smtClean="0">
                                  <a:latin typeface="Cambria Math" panose="02040503050406030204" pitchFamily="18" charset="0"/>
                                </a:rPr>
                              </m:ctrlPr>
                            </m:eqArrPr>
                            <m:e>
                              <m:r>
                                <a:rPr lang="en-AU" b="0" i="1" smtClean="0">
                                  <a:latin typeface="Cambria Math" panose="02040503050406030204" pitchFamily="18" charset="0"/>
                                </a:rPr>
                                <m:t>0,  </m:t>
                              </m:r>
                              <m:r>
                                <a:rPr lang="en-AU" b="0" i="1" smtClean="0">
                                  <a:latin typeface="Cambria Math" panose="02040503050406030204" pitchFamily="18" charset="0"/>
                                </a:rPr>
                                <m:t>𝑥</m:t>
                              </m:r>
                              <m:r>
                                <a:rPr lang="en-AU" b="0" i="1" smtClean="0">
                                  <a:latin typeface="Cambria Math" panose="02040503050406030204" pitchFamily="18" charset="0"/>
                                </a:rPr>
                                <m:t>&lt;5</m:t>
                              </m:r>
                            </m:e>
                            <m:e>
                              <m:r>
                                <a:rPr lang="en-AU" b="0" i="1" smtClean="0">
                                  <a:latin typeface="Cambria Math" panose="02040503050406030204" pitchFamily="18" charset="0"/>
                                </a:rPr>
                                <m:t>1−</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𝑥</m:t>
                                  </m:r>
                                </m:den>
                              </m:f>
                              <m:r>
                                <a:rPr lang="en-AU" b="0" i="1" smtClean="0">
                                  <a:latin typeface="Cambria Math" panose="02040503050406030204" pitchFamily="18" charset="0"/>
                                </a:rPr>
                                <m:t>,           </m:t>
                              </m:r>
                              <m:r>
                                <a:rPr lang="en-AU" b="0" i="1" smtClean="0">
                                  <a:latin typeface="Cambria Math" panose="02040503050406030204" pitchFamily="18" charset="0"/>
                                </a:rPr>
                                <m:t>𝑥</m:t>
                              </m:r>
                              <m:r>
                                <a:rPr lang="en-AU" b="0" i="1" smtClean="0">
                                  <a:latin typeface="Cambria Math" panose="02040503050406030204" pitchFamily="18" charset="0"/>
                                </a:rPr>
                                <m:t>≥5</m:t>
                              </m:r>
                            </m:e>
                          </m:eqArr>
                        </m:e>
                      </m:d>
                    </m:oMath>
                  </m:oMathPara>
                </a14:m>
                <a:endParaRPr lang="en-AU" b="0" dirty="0"/>
              </a:p>
            </p:txBody>
          </p:sp>
        </mc:Choice>
        <mc:Fallback>
          <p:sp>
            <p:nvSpPr>
              <p:cNvPr id="16" name="Rectangle 15">
                <a:extLst>
                  <a:ext uri="{FF2B5EF4-FFF2-40B4-BE49-F238E27FC236}">
                    <a16:creationId xmlns:a16="http://schemas.microsoft.com/office/drawing/2014/main" id="{0E7FAC1B-DD3C-52CB-5A34-9E188DF3C2AA}"/>
                  </a:ext>
                </a:extLst>
              </p:cNvPr>
              <p:cNvSpPr>
                <a:spLocks noRot="1" noChangeAspect="1" noMove="1" noResize="1" noEditPoints="1" noAdjustHandles="1" noChangeArrowheads="1" noChangeShapeType="1" noTextEdit="1"/>
              </p:cNvSpPr>
              <p:nvPr/>
            </p:nvSpPr>
            <p:spPr>
              <a:xfrm>
                <a:off x="3625064" y="2929847"/>
                <a:ext cx="5169614" cy="976614"/>
              </a:xfrm>
              <a:prstGeom prst="rect">
                <a:avLst/>
              </a:prstGeom>
              <a:blipFill>
                <a:blip r:embed="rId9"/>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0145CDF1-60B1-908E-E254-5665E33A828C}"/>
                  </a:ext>
                </a:extLst>
              </p:cNvPr>
              <p:cNvSpPr/>
              <p:nvPr/>
            </p:nvSpPr>
            <p:spPr>
              <a:xfrm>
                <a:off x="3339101" y="3903428"/>
                <a:ext cx="3452117" cy="617348"/>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𝑏𝑖</m:t>
                      </m:r>
                      <m:r>
                        <a:rPr lang="en-AU" b="0" i="1" smtClean="0">
                          <a:latin typeface="Cambria Math" panose="02040503050406030204" pitchFamily="18" charset="0"/>
                        </a:rPr>
                        <m:t>) </m:t>
                      </m:r>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≤7</m:t>
                          </m:r>
                        </m:e>
                      </m:d>
                      <m:r>
                        <a:rPr lang="en-AU" b="0" i="1" smtClean="0">
                          <a:latin typeface="Cambria Math" panose="02040503050406030204" pitchFamily="18" charset="0"/>
                        </a:rPr>
                        <m:t>=</m:t>
                      </m:r>
                      <m:r>
                        <a:rPr lang="en-AU" b="0" i="1" smtClean="0">
                          <a:latin typeface="Cambria Math" panose="02040503050406030204" pitchFamily="18" charset="0"/>
                        </a:rPr>
                        <m:t>1−</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7</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num>
                        <m:den>
                          <m:r>
                            <a:rPr lang="en-AU" b="0" i="1" smtClean="0">
                              <a:latin typeface="Cambria Math" panose="02040503050406030204" pitchFamily="18" charset="0"/>
                            </a:rPr>
                            <m:t>7</m:t>
                          </m:r>
                        </m:den>
                      </m:f>
                    </m:oMath>
                  </m:oMathPara>
                </a14:m>
                <a:endParaRPr lang="en-AU" b="0" dirty="0"/>
              </a:p>
            </p:txBody>
          </p:sp>
        </mc:Choice>
        <mc:Fallback>
          <p:sp>
            <p:nvSpPr>
              <p:cNvPr id="17" name="Rectangle 16">
                <a:extLst>
                  <a:ext uri="{FF2B5EF4-FFF2-40B4-BE49-F238E27FC236}">
                    <a16:creationId xmlns:a16="http://schemas.microsoft.com/office/drawing/2014/main" id="{0145CDF1-60B1-908E-E254-5665E33A828C}"/>
                  </a:ext>
                </a:extLst>
              </p:cNvPr>
              <p:cNvSpPr>
                <a:spLocks noRot="1" noChangeAspect="1" noMove="1" noResize="1" noEditPoints="1" noAdjustHandles="1" noChangeArrowheads="1" noChangeShapeType="1" noTextEdit="1"/>
              </p:cNvSpPr>
              <p:nvPr/>
            </p:nvSpPr>
            <p:spPr>
              <a:xfrm>
                <a:off x="3339101" y="3903428"/>
                <a:ext cx="3452117" cy="617348"/>
              </a:xfrm>
              <a:prstGeom prst="rect">
                <a:avLst/>
              </a:prstGeom>
              <a:blipFill>
                <a:blip r:embed="rId10"/>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633378EA-FADA-26E4-B14A-10137BE60094}"/>
                  </a:ext>
                </a:extLst>
              </p:cNvPr>
              <p:cNvSpPr/>
              <p:nvPr/>
            </p:nvSpPr>
            <p:spPr>
              <a:xfrm>
                <a:off x="3195261" y="4492597"/>
                <a:ext cx="4037745" cy="36933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𝑖𝑖</m:t>
                      </m:r>
                      <m:r>
                        <a:rPr lang="en-AU" b="0" i="1" smtClean="0">
                          <a:latin typeface="Cambria Math" panose="02040503050406030204" pitchFamily="18" charset="0"/>
                        </a:rPr>
                        <m:t>) </m:t>
                      </m:r>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≥6</m:t>
                          </m:r>
                        </m:e>
                      </m:d>
                      <m:r>
                        <a:rPr lang="en-AU" b="0" i="1" smtClean="0">
                          <a:latin typeface="Cambria Math" panose="02040503050406030204" pitchFamily="18" charset="0"/>
                        </a:rPr>
                        <m:t>=</m:t>
                      </m:r>
                      <m:r>
                        <a:rPr lang="en-AU" b="0" i="1" smtClean="0">
                          <a:latin typeface="Cambria Math" panose="02040503050406030204" pitchFamily="18" charset="0"/>
                        </a:rPr>
                        <m:t>1−</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𝑋</m:t>
                      </m:r>
                      <m:r>
                        <a:rPr lang="en-AU" b="0" i="1" smtClean="0">
                          <a:latin typeface="Cambria Math" panose="02040503050406030204" pitchFamily="18" charset="0"/>
                        </a:rPr>
                        <m:t>&lt;6)</m:t>
                      </m:r>
                    </m:oMath>
                  </m:oMathPara>
                </a14:m>
                <a:endParaRPr lang="en-AU" b="0" dirty="0"/>
              </a:p>
            </p:txBody>
          </p:sp>
        </mc:Choice>
        <mc:Fallback>
          <p:sp>
            <p:nvSpPr>
              <p:cNvPr id="18" name="Rectangle 17">
                <a:extLst>
                  <a:ext uri="{FF2B5EF4-FFF2-40B4-BE49-F238E27FC236}">
                    <a16:creationId xmlns:a16="http://schemas.microsoft.com/office/drawing/2014/main" id="{633378EA-FADA-26E4-B14A-10137BE60094}"/>
                  </a:ext>
                </a:extLst>
              </p:cNvPr>
              <p:cNvSpPr>
                <a:spLocks noRot="1" noChangeAspect="1" noMove="1" noResize="1" noEditPoints="1" noAdjustHandles="1" noChangeArrowheads="1" noChangeShapeType="1" noTextEdit="1"/>
              </p:cNvSpPr>
              <p:nvPr/>
            </p:nvSpPr>
            <p:spPr>
              <a:xfrm>
                <a:off x="3195261" y="4492597"/>
                <a:ext cx="4037745" cy="369332"/>
              </a:xfrm>
              <a:prstGeom prst="rect">
                <a:avLst/>
              </a:prstGeom>
              <a:blipFill>
                <a:blip r:embed="rId11"/>
                <a:stretch>
                  <a:fillRect b="-11475"/>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3462EC08-04ED-BC4D-BFF2-0EB7ED0AE740}"/>
                  </a:ext>
                </a:extLst>
              </p:cNvPr>
              <p:cNvSpPr/>
              <p:nvPr/>
            </p:nvSpPr>
            <p:spPr>
              <a:xfrm>
                <a:off x="3974386" y="4801279"/>
                <a:ext cx="4037745" cy="714683"/>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=1−</m:t>
                      </m:r>
                      <m:d>
                        <m:dPr>
                          <m:ctrlPr>
                            <a:rPr lang="en-AU" b="0" i="1" smtClean="0">
                              <a:latin typeface="Cambria Math" panose="02040503050406030204" pitchFamily="18" charset="0"/>
                            </a:rPr>
                          </m:ctrlPr>
                        </m:dPr>
                        <m:e>
                          <m:r>
                            <a:rPr lang="en-AU" b="0" i="1" smtClean="0">
                              <a:latin typeface="Cambria Math" panose="02040503050406030204" pitchFamily="18" charset="0"/>
                            </a:rPr>
                            <m:t>1−</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6</m:t>
                              </m:r>
                            </m:den>
                          </m:f>
                        </m:e>
                      </m:d>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6</m:t>
                          </m:r>
                        </m:den>
                      </m:f>
                    </m:oMath>
                  </m:oMathPara>
                </a14:m>
                <a:endParaRPr lang="en-AU" b="0" dirty="0"/>
              </a:p>
            </p:txBody>
          </p:sp>
        </mc:Choice>
        <mc:Fallback>
          <p:sp>
            <p:nvSpPr>
              <p:cNvPr id="19" name="Rectangle 18">
                <a:extLst>
                  <a:ext uri="{FF2B5EF4-FFF2-40B4-BE49-F238E27FC236}">
                    <a16:creationId xmlns:a16="http://schemas.microsoft.com/office/drawing/2014/main" id="{3462EC08-04ED-BC4D-BFF2-0EB7ED0AE740}"/>
                  </a:ext>
                </a:extLst>
              </p:cNvPr>
              <p:cNvSpPr>
                <a:spLocks noRot="1" noChangeAspect="1" noMove="1" noResize="1" noEditPoints="1" noAdjustHandles="1" noChangeArrowheads="1" noChangeShapeType="1" noTextEdit="1"/>
              </p:cNvSpPr>
              <p:nvPr/>
            </p:nvSpPr>
            <p:spPr>
              <a:xfrm>
                <a:off x="3974386" y="4801279"/>
                <a:ext cx="4037745" cy="714683"/>
              </a:xfrm>
              <a:prstGeom prst="rect">
                <a:avLst/>
              </a:prstGeom>
              <a:blipFill>
                <a:blip r:embed="rId12"/>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12FBFD7A-B392-5CDC-EF5E-14FD58151FD8}"/>
                  </a:ext>
                </a:extLst>
              </p:cNvPr>
              <p:cNvSpPr/>
              <p:nvPr/>
            </p:nvSpPr>
            <p:spPr>
              <a:xfrm>
                <a:off x="7084887" y="4412446"/>
                <a:ext cx="5169614" cy="36933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𝑖𝑖𝑖</m:t>
                      </m:r>
                      <m:r>
                        <a:rPr lang="en-AU" b="0" i="1" smtClean="0">
                          <a:latin typeface="Cambria Math" panose="02040503050406030204" pitchFamily="18" charset="0"/>
                        </a:rPr>
                        <m:t>) </m:t>
                      </m:r>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10≤</m:t>
                          </m:r>
                          <m:r>
                            <a:rPr lang="en-AU" b="0" i="1" smtClean="0">
                              <a:latin typeface="Cambria Math" panose="02040503050406030204" pitchFamily="18" charset="0"/>
                            </a:rPr>
                            <m:t>𝑋</m:t>
                          </m:r>
                          <m:r>
                            <a:rPr lang="en-AU" b="0" i="1" smtClean="0">
                              <a:latin typeface="Cambria Math" panose="02040503050406030204" pitchFamily="18" charset="0"/>
                            </a:rPr>
                            <m:t>≤20</m:t>
                          </m:r>
                        </m:e>
                      </m:d>
                      <m:r>
                        <a:rPr lang="en-AU" b="0" i="1" smtClean="0">
                          <a:latin typeface="Cambria Math" panose="02040503050406030204" pitchFamily="18" charset="0"/>
                        </a:rPr>
                        <m:t>=</m:t>
                      </m:r>
                      <m:r>
                        <a:rPr lang="en-AU" b="0"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≤20</m:t>
                          </m:r>
                        </m:e>
                      </m:d>
                      <m:r>
                        <a:rPr lang="en-AU" b="0" i="1" smtClean="0">
                          <a:latin typeface="Cambria Math" panose="02040503050406030204" pitchFamily="18" charset="0"/>
                        </a:rPr>
                        <m:t>−</m:t>
                      </m:r>
                      <m:r>
                        <a:rPr lang="en-AU" b="0" i="1" smtClean="0">
                          <a:latin typeface="Cambria Math" panose="02040503050406030204" pitchFamily="18" charset="0"/>
                        </a:rPr>
                        <m:t>𝑃</m:t>
                      </m:r>
                      <m:r>
                        <a:rPr lang="en-AU" b="0" i="1" smtClean="0">
                          <a:latin typeface="Cambria Math" panose="02040503050406030204" pitchFamily="18" charset="0"/>
                        </a:rPr>
                        <m:t>(</m:t>
                      </m:r>
                      <m:r>
                        <a:rPr lang="en-AU" b="0" i="1" smtClean="0">
                          <a:latin typeface="Cambria Math" panose="02040503050406030204" pitchFamily="18" charset="0"/>
                        </a:rPr>
                        <m:t>𝑋</m:t>
                      </m:r>
                      <m:r>
                        <a:rPr lang="en-AU" b="0" i="1" smtClean="0">
                          <a:latin typeface="Cambria Math" panose="02040503050406030204" pitchFamily="18" charset="0"/>
                        </a:rPr>
                        <m:t>≤10)</m:t>
                      </m:r>
                    </m:oMath>
                  </m:oMathPara>
                </a14:m>
                <a:endParaRPr lang="en-AU" b="0" dirty="0"/>
              </a:p>
            </p:txBody>
          </p:sp>
        </mc:Choice>
        <mc:Fallback>
          <p:sp>
            <p:nvSpPr>
              <p:cNvPr id="20" name="Rectangle 19">
                <a:extLst>
                  <a:ext uri="{FF2B5EF4-FFF2-40B4-BE49-F238E27FC236}">
                    <a16:creationId xmlns:a16="http://schemas.microsoft.com/office/drawing/2014/main" id="{12FBFD7A-B392-5CDC-EF5E-14FD58151FD8}"/>
                  </a:ext>
                </a:extLst>
              </p:cNvPr>
              <p:cNvSpPr>
                <a:spLocks noRot="1" noChangeAspect="1" noMove="1" noResize="1" noEditPoints="1" noAdjustHandles="1" noChangeArrowheads="1" noChangeShapeType="1" noTextEdit="1"/>
              </p:cNvSpPr>
              <p:nvPr/>
            </p:nvSpPr>
            <p:spPr>
              <a:xfrm>
                <a:off x="7084887" y="4412446"/>
                <a:ext cx="5169614" cy="369332"/>
              </a:xfrm>
              <a:prstGeom prst="rect">
                <a:avLst/>
              </a:prstGeom>
              <a:blipFill>
                <a:blip r:embed="rId13"/>
                <a:stretch>
                  <a:fillRect b="-13333"/>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F17F966A-F737-E56F-2BBE-CFB1F20ABE14}"/>
                  </a:ext>
                </a:extLst>
              </p:cNvPr>
              <p:cNvSpPr/>
              <p:nvPr/>
            </p:nvSpPr>
            <p:spPr>
              <a:xfrm>
                <a:off x="8566938" y="4801278"/>
                <a:ext cx="3339101" cy="714683"/>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=1−</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20</m:t>
                          </m:r>
                        </m:den>
                      </m:f>
                      <m:r>
                        <a:rPr lang="en-AU" b="0" i="1" smtClean="0">
                          <a:latin typeface="Cambria Math" panose="02040503050406030204" pitchFamily="18" charset="0"/>
                        </a:rPr>
                        <m:t>−</m:t>
                      </m:r>
                      <m:d>
                        <m:dPr>
                          <m:ctrlPr>
                            <a:rPr lang="en-AU" b="0" i="1" smtClean="0">
                              <a:latin typeface="Cambria Math" panose="02040503050406030204" pitchFamily="18" charset="0"/>
                            </a:rPr>
                          </m:ctrlPr>
                        </m:dPr>
                        <m:e>
                          <m:r>
                            <a:rPr lang="en-AU" b="0" i="1" smtClean="0">
                              <a:latin typeface="Cambria Math" panose="02040503050406030204" pitchFamily="18" charset="0"/>
                            </a:rPr>
                            <m:t>1−</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10</m:t>
                              </m:r>
                            </m:den>
                          </m:f>
                        </m:e>
                      </m:d>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5</m:t>
                          </m:r>
                        </m:num>
                        <m:den>
                          <m:r>
                            <a:rPr lang="en-AU" b="0" i="1" smtClean="0">
                              <a:latin typeface="Cambria Math" panose="02040503050406030204" pitchFamily="18" charset="0"/>
                            </a:rPr>
                            <m:t>20</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4</m:t>
                          </m:r>
                        </m:den>
                      </m:f>
                    </m:oMath>
                  </m:oMathPara>
                </a14:m>
                <a:endParaRPr lang="en-AU" b="0" dirty="0"/>
              </a:p>
            </p:txBody>
          </p:sp>
        </mc:Choice>
        <mc:Fallback>
          <p:sp>
            <p:nvSpPr>
              <p:cNvPr id="21" name="Rectangle 20">
                <a:extLst>
                  <a:ext uri="{FF2B5EF4-FFF2-40B4-BE49-F238E27FC236}">
                    <a16:creationId xmlns:a16="http://schemas.microsoft.com/office/drawing/2014/main" id="{F17F966A-F737-E56F-2BBE-CFB1F20ABE14}"/>
                  </a:ext>
                </a:extLst>
              </p:cNvPr>
              <p:cNvSpPr>
                <a:spLocks noRot="1" noChangeAspect="1" noMove="1" noResize="1" noEditPoints="1" noAdjustHandles="1" noChangeArrowheads="1" noChangeShapeType="1" noTextEdit="1"/>
              </p:cNvSpPr>
              <p:nvPr/>
            </p:nvSpPr>
            <p:spPr>
              <a:xfrm>
                <a:off x="8566938" y="4801278"/>
                <a:ext cx="3339101" cy="714683"/>
              </a:xfrm>
              <a:prstGeom prst="rect">
                <a:avLst/>
              </a:prstGeom>
              <a:blipFill>
                <a:blip r:embed="rId14"/>
                <a:stretch>
                  <a:fillRect/>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1051699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 grpId="0"/>
      <p:bldP spid="8" grpId="0"/>
      <p:bldP spid="14" grpId="0"/>
      <p:bldP spid="15" grpId="0"/>
      <p:bldP spid="16" grpId="0"/>
      <p:bldP spid="17" grpId="0"/>
      <p:bldP spid="18"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F2B165-1021-4900-9439-20475645974D}"/>
              </a:ext>
            </a:extLst>
          </p:cNvPr>
          <p:cNvSpPr txBox="1"/>
          <p:nvPr/>
        </p:nvSpPr>
        <p:spPr>
          <a:xfrm>
            <a:off x="0" y="0"/>
            <a:ext cx="300342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ea typeface="+mn-ea"/>
                <a:cs typeface="+mn-cs"/>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66471667-B24A-9AE4-D443-593F8155AFAF}"/>
                  </a:ext>
                </a:extLst>
              </p:cNvPr>
              <p:cNvSpPr/>
              <p:nvPr/>
            </p:nvSpPr>
            <p:spPr>
              <a:xfrm>
                <a:off x="239194" y="2711458"/>
                <a:ext cx="2678667" cy="369332"/>
              </a:xfrm>
              <a:prstGeom prst="rect">
                <a:avLst/>
              </a:prstGeom>
              <a:ln>
                <a:noFill/>
              </a:ln>
            </p:spPr>
            <p:txBody>
              <a:bodyPr wrap="square">
                <a:spAutoFit/>
              </a:bodyPr>
              <a:lstStyle/>
              <a:p>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m:t>
                      </m:r>
                      <m:sSup>
                        <m:sSupPr>
                          <m:ctrlPr>
                            <a:rPr lang="en-AU" b="0" i="1" smtClean="0">
                              <a:latin typeface="Cambria Math" panose="02040503050406030204" pitchFamily="18" charset="0"/>
                            </a:rPr>
                          </m:ctrlPr>
                        </m:sSupPr>
                        <m:e>
                          <m:r>
                            <a:rPr lang="en-AU" b="0" i="1" smtClean="0">
                              <a:latin typeface="Cambria Math" panose="02040503050406030204" pitchFamily="18" charset="0"/>
                            </a:rPr>
                            <m:t>𝐹</m:t>
                          </m:r>
                        </m:e>
                        <m:sup>
                          <m:r>
                            <a:rPr lang="en-AU" b="0" i="1" smtClean="0">
                              <a:latin typeface="Cambria Math" panose="02040503050406030204" pitchFamily="18" charset="0"/>
                            </a:rPr>
                            <m:t>′</m:t>
                          </m:r>
                        </m:sup>
                      </m:sSup>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oMath>
                  </m:oMathPara>
                </a14:m>
                <a:endParaRPr lang="en-US" dirty="0"/>
              </a:p>
            </p:txBody>
          </p:sp>
        </mc:Choice>
        <mc:Fallback>
          <p:sp>
            <p:nvSpPr>
              <p:cNvPr id="9" name="Rectangle 8">
                <a:extLst>
                  <a:ext uri="{FF2B5EF4-FFF2-40B4-BE49-F238E27FC236}">
                    <a16:creationId xmlns:a16="http://schemas.microsoft.com/office/drawing/2014/main" id="{66471667-B24A-9AE4-D443-593F8155AFAF}"/>
                  </a:ext>
                </a:extLst>
              </p:cNvPr>
              <p:cNvSpPr>
                <a:spLocks noRot="1" noChangeAspect="1" noMove="1" noResize="1" noEditPoints="1" noAdjustHandles="1" noChangeArrowheads="1" noChangeShapeType="1" noTextEdit="1"/>
              </p:cNvSpPr>
              <p:nvPr/>
            </p:nvSpPr>
            <p:spPr>
              <a:xfrm>
                <a:off x="239194" y="2711458"/>
                <a:ext cx="2678667" cy="369332"/>
              </a:xfrm>
              <a:prstGeom prst="rect">
                <a:avLst/>
              </a:prstGeom>
              <a:blipFill>
                <a:blip r:embed="rId2"/>
                <a:stretch>
                  <a:fillRect b="-13333"/>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861D6A5-2577-6D9C-A245-7E0C5EF388CF}"/>
                  </a:ext>
                </a:extLst>
              </p:cNvPr>
              <p:cNvSpPr/>
              <p:nvPr/>
            </p:nvSpPr>
            <p:spPr>
              <a:xfrm>
                <a:off x="871029" y="3068837"/>
                <a:ext cx="2283137" cy="720325"/>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i="1" smtClean="0">
                              <a:latin typeface="Cambria Math" panose="02040503050406030204" pitchFamily="18" charset="0"/>
                            </a:rPr>
                            <m:t>𝑑</m:t>
                          </m:r>
                        </m:num>
                        <m:den>
                          <m:r>
                            <a:rPr lang="en-AU" b="0" i="1" smtClean="0">
                              <a:latin typeface="Cambria Math" panose="02040503050406030204" pitchFamily="18" charset="0"/>
                            </a:rPr>
                            <m:t>𝑑𝑥</m:t>
                          </m:r>
                        </m:den>
                      </m:f>
                      <m:d>
                        <m:dPr>
                          <m:ctrlPr>
                            <a:rPr lang="en-AU" b="0" i="1" smtClean="0">
                              <a:latin typeface="Cambria Math" panose="02040503050406030204" pitchFamily="18" charset="0"/>
                            </a:rPr>
                          </m:ctrlPr>
                        </m:dPr>
                        <m:e>
                          <m:f>
                            <m:fPr>
                              <m:ctrlPr>
                                <a:rPr lang="en-AU" b="0" i="1" smtClean="0">
                                  <a:latin typeface="Cambria Math" panose="02040503050406030204" pitchFamily="18" charset="0"/>
                                </a:rPr>
                              </m:ctrlPr>
                            </m:fPr>
                            <m:num>
                              <m:sSup>
                                <m:sSupPr>
                                  <m:ctrlPr>
                                    <a:rPr lang="en-AU" b="0" i="1" smtClean="0">
                                      <a:latin typeface="Cambria Math" panose="02040503050406030204" pitchFamily="18" charset="0"/>
                                    </a:rPr>
                                  </m:ctrlPr>
                                </m:sSupPr>
                                <m:e>
                                  <m:r>
                                    <a:rPr lang="en-AU" b="0" i="1" smtClean="0">
                                      <a:latin typeface="Cambria Math" panose="02040503050406030204" pitchFamily="18" charset="0"/>
                                    </a:rPr>
                                    <m:t>𝑥</m:t>
                                  </m:r>
                                </m:e>
                                <m:sup>
                                  <m:r>
                                    <a:rPr lang="en-AU" b="0" i="1" smtClean="0">
                                      <a:latin typeface="Cambria Math" panose="02040503050406030204" pitchFamily="18" charset="0"/>
                                    </a:rPr>
                                    <m:t>2</m:t>
                                  </m:r>
                                </m:sup>
                              </m:sSup>
                            </m:num>
                            <m:den>
                              <m:r>
                                <a:rPr lang="en-AU" b="0" i="1" smtClean="0">
                                  <a:latin typeface="Cambria Math" panose="02040503050406030204" pitchFamily="18" charset="0"/>
                                </a:rPr>
                                <m:t>9</m:t>
                              </m:r>
                            </m:den>
                          </m:f>
                        </m:e>
                      </m:d>
                    </m:oMath>
                  </m:oMathPara>
                </a14:m>
                <a:endParaRPr lang="en-US" dirty="0"/>
              </a:p>
            </p:txBody>
          </p:sp>
        </mc:Choice>
        <mc:Fallback>
          <p:sp>
            <p:nvSpPr>
              <p:cNvPr id="10" name="Rectangle 9">
                <a:extLst>
                  <a:ext uri="{FF2B5EF4-FFF2-40B4-BE49-F238E27FC236}">
                    <a16:creationId xmlns:a16="http://schemas.microsoft.com/office/drawing/2014/main" id="{7861D6A5-2577-6D9C-A245-7E0C5EF388CF}"/>
                  </a:ext>
                </a:extLst>
              </p:cNvPr>
              <p:cNvSpPr>
                <a:spLocks noRot="1" noChangeAspect="1" noMove="1" noResize="1" noEditPoints="1" noAdjustHandles="1" noChangeArrowheads="1" noChangeShapeType="1" noTextEdit="1"/>
              </p:cNvSpPr>
              <p:nvPr/>
            </p:nvSpPr>
            <p:spPr>
              <a:xfrm>
                <a:off x="871029" y="3068837"/>
                <a:ext cx="2283137" cy="720325"/>
              </a:xfrm>
              <a:prstGeom prst="rect">
                <a:avLst/>
              </a:prstGeom>
              <a:blipFill>
                <a:blip r:embed="rId3"/>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8C37886B-56AA-8D1B-D0FC-8B030FB08147}"/>
                  </a:ext>
                </a:extLst>
              </p:cNvPr>
              <p:cNvSpPr>
                <a:spLocks noGrp="1"/>
              </p:cNvSpPr>
              <p:nvPr>
                <p:ph idx="1"/>
              </p:nvPr>
            </p:nvSpPr>
            <p:spPr>
              <a:xfrm>
                <a:off x="118581" y="741448"/>
                <a:ext cx="11772900" cy="1145892"/>
              </a:xfrm>
            </p:spPr>
            <p:txBody>
              <a:bodyPr>
                <a:noAutofit/>
              </a:bodyPr>
              <a:lstStyle/>
              <a:p>
                <a:pPr marL="0" indent="0">
                  <a:buNone/>
                </a:pPr>
                <a:r>
                  <a:rPr lang="en-AU" sz="1800" dirty="0"/>
                  <a:t>Given the cumulative distribution function,</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𝐹</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𝑥</m:t>
                          </m:r>
                        </m:e>
                      </m:d>
                      <m:r>
                        <a:rPr lang="en-AU" sz="1800" b="0" i="1" smtClean="0">
                          <a:latin typeface="Cambria Math" panose="02040503050406030204" pitchFamily="18" charset="0"/>
                        </a:rPr>
                        <m:t>=</m:t>
                      </m:r>
                      <m:d>
                        <m:dPr>
                          <m:begChr m:val="{"/>
                          <m:endChr m:val=""/>
                          <m:ctrlPr>
                            <a:rPr lang="en-AU" sz="1800" b="0" i="1" smtClean="0">
                              <a:latin typeface="Cambria Math" panose="02040503050406030204" pitchFamily="18" charset="0"/>
                            </a:rPr>
                          </m:ctrlPr>
                        </m:dPr>
                        <m:e>
                          <m:eqArr>
                            <m:eqArrPr>
                              <m:ctrlPr>
                                <a:rPr lang="en-AU" sz="1800" b="0" i="1" smtClean="0">
                                  <a:latin typeface="Cambria Math" panose="02040503050406030204" pitchFamily="18" charset="0"/>
                                </a:rPr>
                              </m:ctrlPr>
                            </m:eqArrPr>
                            <m:e>
                              <m:r>
                                <a:rPr lang="en-AU" sz="1800" b="0" i="1" smtClean="0">
                                  <a:latin typeface="Cambria Math" panose="02040503050406030204" pitchFamily="18" charset="0"/>
                                </a:rPr>
                                <m:t>0,  </m:t>
                              </m:r>
                              <m:r>
                                <a:rPr lang="en-AU" sz="1800" b="0" i="1" smtClean="0">
                                  <a:latin typeface="Cambria Math" panose="02040503050406030204" pitchFamily="18" charset="0"/>
                                </a:rPr>
                                <m:t>𝑥</m:t>
                              </m:r>
                              <m:r>
                                <a:rPr lang="en-AU" sz="1800" b="0" i="1" smtClean="0">
                                  <a:latin typeface="Cambria Math" panose="02040503050406030204" pitchFamily="18" charset="0"/>
                                </a:rPr>
                                <m:t>&lt;0</m:t>
                              </m:r>
                            </m:e>
                            <m:e>
                              <m:f>
                                <m:fPr>
                                  <m:ctrlPr>
                                    <a:rPr lang="en-AU" sz="1800" b="0" i="1" smtClean="0">
                                      <a:latin typeface="Cambria Math" panose="02040503050406030204" pitchFamily="18" charset="0"/>
                                    </a:rPr>
                                  </m:ctrlPr>
                                </m:fPr>
                                <m:num>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𝑥</m:t>
                                      </m:r>
                                    </m:e>
                                    <m:sup>
                                      <m:r>
                                        <a:rPr lang="en-AU" sz="1800" b="0" i="1" smtClean="0">
                                          <a:latin typeface="Cambria Math" panose="02040503050406030204" pitchFamily="18" charset="0"/>
                                        </a:rPr>
                                        <m:t>2</m:t>
                                      </m:r>
                                    </m:sup>
                                  </m:sSup>
                                </m:num>
                                <m:den>
                                  <m:r>
                                    <a:rPr lang="en-AU" sz="1800" b="0" i="1" smtClean="0">
                                      <a:latin typeface="Cambria Math" panose="02040503050406030204" pitchFamily="18" charset="0"/>
                                    </a:rPr>
                                    <m:t>9</m:t>
                                  </m:r>
                                </m:den>
                              </m:f>
                              <m:r>
                                <a:rPr lang="en-AU" sz="1800" b="0" i="1" smtClean="0">
                                  <a:latin typeface="Cambria Math" panose="02040503050406030204" pitchFamily="18" charset="0"/>
                                </a:rPr>
                                <m:t>, 0≤</m:t>
                              </m:r>
                              <m:r>
                                <a:rPr lang="en-AU" sz="1800" b="0" i="1" smtClean="0">
                                  <a:latin typeface="Cambria Math" panose="02040503050406030204" pitchFamily="18" charset="0"/>
                                </a:rPr>
                                <m:t>𝑥</m:t>
                              </m:r>
                              <m:r>
                                <a:rPr lang="en-AU" sz="1800" b="0" i="1" smtClean="0">
                                  <a:latin typeface="Cambria Math" panose="02040503050406030204" pitchFamily="18" charset="0"/>
                                </a:rPr>
                                <m:t>≤3</m:t>
                              </m:r>
                            </m:e>
                            <m:e>
                              <m:r>
                                <a:rPr lang="en-AU" sz="1800" b="0" i="1" smtClean="0">
                                  <a:latin typeface="Cambria Math" panose="02040503050406030204" pitchFamily="18" charset="0"/>
                                </a:rPr>
                                <m:t>1,  </m:t>
                              </m:r>
                              <m:r>
                                <a:rPr lang="en-AU" sz="1800" b="0" i="1" smtClean="0">
                                  <a:latin typeface="Cambria Math" panose="02040503050406030204" pitchFamily="18" charset="0"/>
                                </a:rPr>
                                <m:t>𝑥</m:t>
                              </m:r>
                              <m:r>
                                <a:rPr lang="en-AU" sz="1800" b="0" i="1" smtClean="0">
                                  <a:latin typeface="Cambria Math" panose="02040503050406030204" pitchFamily="18" charset="0"/>
                                </a:rPr>
                                <m:t>&gt;3</m:t>
                              </m:r>
                            </m:e>
                          </m:eqArr>
                        </m:e>
                      </m:d>
                    </m:oMath>
                  </m:oMathPara>
                </a14:m>
                <a:endParaRPr lang="en-AU" sz="1800" dirty="0"/>
              </a:p>
              <a:p>
                <a:pPr marL="0" indent="0">
                  <a:buNone/>
                </a:pPr>
                <a:r>
                  <a:rPr lang="en-AU" sz="1800" dirty="0"/>
                  <a:t>Determine the probability distribution function</a:t>
                </a:r>
              </a:p>
            </p:txBody>
          </p:sp>
        </mc:Choice>
        <mc:Fallback>
          <p:sp>
            <p:nvSpPr>
              <p:cNvPr id="5" name="Content Placeholder 2">
                <a:extLst>
                  <a:ext uri="{FF2B5EF4-FFF2-40B4-BE49-F238E27FC236}">
                    <a16:creationId xmlns:a16="http://schemas.microsoft.com/office/drawing/2014/main" id="{8C37886B-56AA-8D1B-D0FC-8B030FB08147}"/>
                  </a:ext>
                </a:extLst>
              </p:cNvPr>
              <p:cNvSpPr>
                <a:spLocks noGrp="1" noRot="1" noChangeAspect="1" noMove="1" noResize="1" noEditPoints="1" noAdjustHandles="1" noChangeArrowheads="1" noChangeShapeType="1" noTextEdit="1"/>
              </p:cNvSpPr>
              <p:nvPr>
                <p:ph idx="1"/>
              </p:nvPr>
            </p:nvSpPr>
            <p:spPr>
              <a:xfrm>
                <a:off x="118581" y="741448"/>
                <a:ext cx="11772900" cy="1145892"/>
              </a:xfrm>
              <a:blipFill>
                <a:blip r:embed="rId4"/>
                <a:stretch>
                  <a:fillRect l="-414" t="-5319" b="-67553"/>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D5817C6D-F091-AB2B-82C2-6862E2E13FBA}"/>
                  </a:ext>
                </a:extLst>
              </p:cNvPr>
              <p:cNvSpPr/>
              <p:nvPr/>
            </p:nvSpPr>
            <p:spPr>
              <a:xfrm>
                <a:off x="562803" y="3840175"/>
                <a:ext cx="2283137" cy="61273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r>
                            <a:rPr lang="en-AU" b="0" i="1" smtClean="0">
                              <a:latin typeface="Cambria Math" panose="02040503050406030204" pitchFamily="18" charset="0"/>
                            </a:rPr>
                            <m:t>𝑥</m:t>
                          </m:r>
                        </m:num>
                        <m:den>
                          <m:r>
                            <a:rPr lang="en-AU" b="0" i="1" smtClean="0">
                              <a:latin typeface="Cambria Math" panose="02040503050406030204" pitchFamily="18" charset="0"/>
                            </a:rPr>
                            <m:t>9</m:t>
                          </m:r>
                        </m:den>
                      </m:f>
                    </m:oMath>
                  </m:oMathPara>
                </a14:m>
                <a:endParaRPr lang="en-US" dirty="0"/>
              </a:p>
            </p:txBody>
          </p:sp>
        </mc:Choice>
        <mc:Fallback>
          <p:sp>
            <p:nvSpPr>
              <p:cNvPr id="8" name="Rectangle 7">
                <a:extLst>
                  <a:ext uri="{FF2B5EF4-FFF2-40B4-BE49-F238E27FC236}">
                    <a16:creationId xmlns:a16="http://schemas.microsoft.com/office/drawing/2014/main" id="{D5817C6D-F091-AB2B-82C2-6862E2E13FBA}"/>
                  </a:ext>
                </a:extLst>
              </p:cNvPr>
              <p:cNvSpPr>
                <a:spLocks noRot="1" noChangeAspect="1" noMove="1" noResize="1" noEditPoints="1" noAdjustHandles="1" noChangeArrowheads="1" noChangeShapeType="1" noTextEdit="1"/>
              </p:cNvSpPr>
              <p:nvPr/>
            </p:nvSpPr>
            <p:spPr>
              <a:xfrm>
                <a:off x="562803" y="3840175"/>
                <a:ext cx="2283137" cy="612732"/>
              </a:xfrm>
              <a:prstGeom prst="rect">
                <a:avLst/>
              </a:prstGeom>
              <a:blipFill>
                <a:blip r:embed="rId5"/>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647E70A4-FD27-085E-51BC-EBC5A266AB3D}"/>
                  </a:ext>
                </a:extLst>
              </p:cNvPr>
              <p:cNvSpPr/>
              <p:nvPr/>
            </p:nvSpPr>
            <p:spPr>
              <a:xfrm>
                <a:off x="-259481" y="4452907"/>
                <a:ext cx="5169614" cy="976614"/>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𝑓</m:t>
                      </m:r>
                      <m:d>
                        <m:dPr>
                          <m:ctrlPr>
                            <a:rPr lang="en-AU" b="0" i="1" smtClean="0">
                              <a:latin typeface="Cambria Math" panose="02040503050406030204" pitchFamily="18" charset="0"/>
                            </a:rPr>
                          </m:ctrlPr>
                        </m:dPr>
                        <m:e>
                          <m:r>
                            <a:rPr lang="en-AU" b="0" i="1" smtClean="0">
                              <a:latin typeface="Cambria Math" panose="02040503050406030204" pitchFamily="18" charset="0"/>
                            </a:rPr>
                            <m:t>𝑥</m:t>
                          </m:r>
                        </m:e>
                      </m:d>
                      <m:r>
                        <a:rPr lang="en-AU" b="0" i="1" smtClean="0">
                          <a:latin typeface="Cambria Math" panose="02040503050406030204" pitchFamily="18" charset="0"/>
                        </a:rPr>
                        <m:t>=</m:t>
                      </m:r>
                      <m:d>
                        <m:dPr>
                          <m:begChr m:val="{"/>
                          <m:endChr m:val=""/>
                          <m:ctrlPr>
                            <a:rPr lang="en-AU" b="0" i="1" smtClean="0">
                              <a:latin typeface="Cambria Math" panose="02040503050406030204" pitchFamily="18" charset="0"/>
                            </a:rPr>
                          </m:ctrlPr>
                        </m:dPr>
                        <m:e>
                          <m:eqArr>
                            <m:eqArrPr>
                              <m:ctrlPr>
                                <a:rPr lang="en-AU" b="0" i="1" smtClean="0">
                                  <a:latin typeface="Cambria Math" panose="02040503050406030204" pitchFamily="18" charset="0"/>
                                </a:rPr>
                              </m:ctrlPr>
                            </m:eqArrPr>
                            <m:e>
                              <m:f>
                                <m:fPr>
                                  <m:ctrlPr>
                                    <a:rPr lang="en-AU" b="0" i="1" smtClean="0">
                                      <a:latin typeface="Cambria Math" panose="02040503050406030204" pitchFamily="18" charset="0"/>
                                    </a:rPr>
                                  </m:ctrlPr>
                                </m:fPr>
                                <m:num>
                                  <m:r>
                                    <a:rPr lang="en-AU" b="0" i="1" smtClean="0">
                                      <a:latin typeface="Cambria Math" panose="02040503050406030204" pitchFamily="18" charset="0"/>
                                    </a:rPr>
                                    <m:t>2</m:t>
                                  </m:r>
                                  <m:r>
                                    <a:rPr lang="en-AU" b="0" i="1" smtClean="0">
                                      <a:latin typeface="Cambria Math" panose="02040503050406030204" pitchFamily="18" charset="0"/>
                                    </a:rPr>
                                    <m:t>𝑥</m:t>
                                  </m:r>
                                </m:num>
                                <m:den>
                                  <m:r>
                                    <a:rPr lang="en-AU" b="0" i="1" smtClean="0">
                                      <a:latin typeface="Cambria Math" panose="02040503050406030204" pitchFamily="18" charset="0"/>
                                    </a:rPr>
                                    <m:t>9</m:t>
                                  </m:r>
                                </m:den>
                              </m:f>
                              <m:r>
                                <a:rPr lang="en-AU" b="0" i="1" smtClean="0">
                                  <a:latin typeface="Cambria Math" panose="02040503050406030204" pitchFamily="18" charset="0"/>
                                </a:rPr>
                                <m:t>,  </m:t>
                              </m:r>
                              <m:r>
                                <a:rPr lang="en-AU" i="1">
                                  <a:latin typeface="Cambria Math" panose="02040503050406030204" pitchFamily="18" charset="0"/>
                                </a:rPr>
                                <m:t>0≤</m:t>
                              </m:r>
                              <m:r>
                                <a:rPr lang="en-AU" i="1">
                                  <a:latin typeface="Cambria Math" panose="02040503050406030204" pitchFamily="18" charset="0"/>
                                </a:rPr>
                                <m:t>𝑥</m:t>
                              </m:r>
                              <m:r>
                                <a:rPr lang="en-AU" i="1">
                                  <a:latin typeface="Cambria Math" panose="02040503050406030204" pitchFamily="18" charset="0"/>
                                </a:rPr>
                                <m:t>≤3</m:t>
                              </m:r>
                            </m:e>
                            <m:e>
                              <m:r>
                                <a:rPr lang="en-AU" b="0" i="1" smtClean="0">
                                  <a:latin typeface="Cambria Math" panose="02040503050406030204" pitchFamily="18" charset="0"/>
                                </a:rPr>
                                <m:t>0,  </m:t>
                              </m:r>
                              <m:r>
                                <m:rPr>
                                  <m:sty m:val="p"/>
                                </m:rPr>
                                <a:rPr lang="en-AU" b="0" i="0" smtClean="0">
                                  <a:latin typeface="Cambria Math" panose="02040503050406030204" pitchFamily="18" charset="0"/>
                                </a:rPr>
                                <m:t>for</m:t>
                              </m:r>
                              <m:r>
                                <a:rPr lang="en-AU" b="0" i="0" smtClean="0">
                                  <a:latin typeface="Cambria Math" panose="02040503050406030204" pitchFamily="18" charset="0"/>
                                </a:rPr>
                                <m:t> </m:t>
                              </m:r>
                              <m:r>
                                <m:rPr>
                                  <m:sty m:val="p"/>
                                </m:rPr>
                                <a:rPr lang="en-AU" b="0" i="0" smtClean="0">
                                  <a:latin typeface="Cambria Math" panose="02040503050406030204" pitchFamily="18" charset="0"/>
                                </a:rPr>
                                <m:t>all</m:t>
                              </m:r>
                              <m:r>
                                <a:rPr lang="en-AU" b="0" i="0" smtClean="0">
                                  <a:latin typeface="Cambria Math" panose="02040503050406030204" pitchFamily="18" charset="0"/>
                                </a:rPr>
                                <m:t> </m:t>
                              </m:r>
                              <m:r>
                                <m:rPr>
                                  <m:sty m:val="p"/>
                                </m:rPr>
                                <a:rPr lang="en-AU" b="0" i="0" smtClean="0">
                                  <a:latin typeface="Cambria Math" panose="02040503050406030204" pitchFamily="18" charset="0"/>
                                </a:rPr>
                                <m:t>other</m:t>
                              </m:r>
                              <m:r>
                                <a:rPr lang="en-AU" b="0" i="0" smtClean="0">
                                  <a:latin typeface="Cambria Math" panose="02040503050406030204" pitchFamily="18" charset="0"/>
                                </a:rPr>
                                <m:t> </m:t>
                              </m:r>
                              <m:r>
                                <m:rPr>
                                  <m:sty m:val="p"/>
                                </m:rPr>
                                <a:rPr lang="en-AU" b="0" i="0" smtClean="0">
                                  <a:latin typeface="Cambria Math" panose="02040503050406030204" pitchFamily="18" charset="0"/>
                                </a:rPr>
                                <m:t>x</m:t>
                              </m:r>
                            </m:e>
                          </m:eqArr>
                        </m:e>
                      </m:d>
                    </m:oMath>
                  </m:oMathPara>
                </a14:m>
                <a:endParaRPr lang="en-AU" b="0" dirty="0"/>
              </a:p>
            </p:txBody>
          </p:sp>
        </mc:Choice>
        <mc:Fallback>
          <p:sp>
            <p:nvSpPr>
              <p:cNvPr id="14" name="Rectangle 13">
                <a:extLst>
                  <a:ext uri="{FF2B5EF4-FFF2-40B4-BE49-F238E27FC236}">
                    <a16:creationId xmlns:a16="http://schemas.microsoft.com/office/drawing/2014/main" id="{647E70A4-FD27-085E-51BC-EBC5A266AB3D}"/>
                  </a:ext>
                </a:extLst>
              </p:cNvPr>
              <p:cNvSpPr>
                <a:spLocks noRot="1" noChangeAspect="1" noMove="1" noResize="1" noEditPoints="1" noAdjustHandles="1" noChangeArrowheads="1" noChangeShapeType="1" noTextEdit="1"/>
              </p:cNvSpPr>
              <p:nvPr/>
            </p:nvSpPr>
            <p:spPr>
              <a:xfrm>
                <a:off x="-259481" y="4452907"/>
                <a:ext cx="5169614" cy="976614"/>
              </a:xfrm>
              <a:prstGeom prst="rect">
                <a:avLst/>
              </a:prstGeom>
              <a:blipFill>
                <a:blip r:embed="rId6"/>
                <a:stretch>
                  <a:fillRect/>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244687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DC67FD-C5E7-46F4-9A43-894A6A1D2F1C}"/>
              </a:ext>
            </a:extLst>
          </p:cNvPr>
          <p:cNvSpPr txBox="1"/>
          <p:nvPr/>
        </p:nvSpPr>
        <p:spPr>
          <a:xfrm>
            <a:off x="0" y="0"/>
            <a:ext cx="11708596"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kern="0" dirty="0">
                <a:solidFill>
                  <a:schemeClr val="bg1"/>
                </a:solidFill>
                <a:latin typeface="Calibri" panose="020F0502020204030204"/>
              </a:rPr>
              <a:t>Review: Expected Value, Variance and Standard Deviation for CRVs</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8DADA61-F34F-4C17-99B1-B16A497F5EFA}"/>
                  </a:ext>
                </a:extLst>
              </p:cNvPr>
              <p:cNvSpPr>
                <a:spLocks noGrp="1"/>
              </p:cNvSpPr>
              <p:nvPr>
                <p:ph idx="1"/>
              </p:nvPr>
            </p:nvSpPr>
            <p:spPr>
              <a:xfrm>
                <a:off x="179512" y="764704"/>
                <a:ext cx="11859116" cy="5904656"/>
              </a:xfrm>
            </p:spPr>
            <p:txBody>
              <a:bodyPr>
                <a:normAutofit/>
              </a:bodyPr>
              <a:lstStyle/>
              <a:p>
                <a:pPr marL="0" indent="0" algn="just">
                  <a:buNone/>
                </a:pPr>
                <a:r>
                  <a:rPr lang="en-AU" sz="2000" dirty="0"/>
                  <a:t>To find the expected value and variance of a continuous probability distribution function we use:</a:t>
                </a:r>
              </a:p>
              <a:p>
                <a:pPr marL="0" indent="0" algn="just">
                  <a:buNone/>
                </a:pPr>
                <a:endParaRPr lang="en-AU" sz="500" dirty="0"/>
              </a:p>
              <a:p>
                <a:pPr marL="0" indent="0" algn="just">
                  <a:buNone/>
                </a:pPr>
                <a:r>
                  <a:rPr lang="en-AU" sz="2000" b="1" dirty="0">
                    <a:solidFill>
                      <a:srgbClr val="7030A0"/>
                    </a:solidFill>
                  </a:rPr>
                  <a:t>E(X) = </a:t>
                </a:r>
                <a14:m>
                  <m:oMath xmlns:m="http://schemas.openxmlformats.org/officeDocument/2006/math">
                    <m:nary>
                      <m:naryPr>
                        <m:ctrlPr>
                          <a:rPr lang="en-AU" sz="2000" b="1" i="1" smtClean="0">
                            <a:solidFill>
                              <a:srgbClr val="7030A0"/>
                            </a:solidFill>
                            <a:latin typeface="Cambria Math" panose="02040503050406030204" pitchFamily="18" charset="0"/>
                          </a:rPr>
                        </m:ctrlPr>
                      </m:naryPr>
                      <m:sub>
                        <m:r>
                          <m:rPr>
                            <m:brk m:alnAt="23"/>
                          </m:rPr>
                          <a:rPr lang="en-AU" sz="2000" b="1" i="1" smtClean="0">
                            <a:solidFill>
                              <a:srgbClr val="7030A0"/>
                            </a:solidFill>
                            <a:latin typeface="Cambria Math"/>
                          </a:rPr>
                          <m:t>−</m:t>
                        </m:r>
                        <m:r>
                          <a:rPr lang="en-AU" sz="2000" b="1" i="1" smtClean="0">
                            <a:solidFill>
                              <a:srgbClr val="7030A0"/>
                            </a:solidFill>
                            <a:latin typeface="Cambria Math"/>
                            <a:ea typeface="Cambria Math"/>
                          </a:rPr>
                          <m:t>∞</m:t>
                        </m:r>
                      </m:sub>
                      <m:sup>
                        <m:r>
                          <a:rPr lang="en-AU" sz="2000" b="1" i="1" smtClean="0">
                            <a:solidFill>
                              <a:srgbClr val="7030A0"/>
                            </a:solidFill>
                            <a:latin typeface="Cambria Math"/>
                            <a:ea typeface="Cambria Math"/>
                          </a:rPr>
                          <m:t>∞</m:t>
                        </m:r>
                      </m:sup>
                      <m:e>
                        <m:r>
                          <a:rPr lang="en-AU" sz="2000" b="1" i="1" smtClean="0">
                            <a:solidFill>
                              <a:srgbClr val="7030A0"/>
                            </a:solidFill>
                            <a:latin typeface="Cambria Math"/>
                          </a:rPr>
                          <m:t>𝒙𝒇</m:t>
                        </m:r>
                        <m:d>
                          <m:dPr>
                            <m:ctrlPr>
                              <a:rPr lang="en-AU" sz="2000" b="1" i="1" smtClean="0">
                                <a:solidFill>
                                  <a:srgbClr val="7030A0"/>
                                </a:solidFill>
                                <a:latin typeface="Cambria Math" panose="02040503050406030204" pitchFamily="18" charset="0"/>
                              </a:rPr>
                            </m:ctrlPr>
                          </m:dPr>
                          <m:e>
                            <m:r>
                              <a:rPr lang="en-AU" sz="2000" b="1" i="1" smtClean="0">
                                <a:solidFill>
                                  <a:srgbClr val="7030A0"/>
                                </a:solidFill>
                                <a:latin typeface="Cambria Math"/>
                              </a:rPr>
                              <m:t>𝒙</m:t>
                            </m:r>
                          </m:e>
                        </m:d>
                        <m:r>
                          <a:rPr lang="en-AU" sz="2000" b="1" i="1" smtClean="0">
                            <a:solidFill>
                              <a:srgbClr val="7030A0"/>
                            </a:solidFill>
                            <a:latin typeface="Cambria Math"/>
                          </a:rPr>
                          <m:t>𝒅𝒙</m:t>
                        </m:r>
                      </m:e>
                    </m:nary>
                  </m:oMath>
                </a14:m>
                <a:endParaRPr lang="en-AU" sz="2000" b="1" dirty="0">
                  <a:solidFill>
                    <a:srgbClr val="7030A0"/>
                  </a:solidFill>
                </a:endParaRPr>
              </a:p>
              <a:p>
                <a:pPr marL="0" indent="0" algn="just">
                  <a:buNone/>
                </a:pPr>
                <a:endParaRPr lang="en-AU" sz="500" b="1" dirty="0">
                  <a:solidFill>
                    <a:srgbClr val="7030A0"/>
                  </a:solidFill>
                </a:endParaRPr>
              </a:p>
              <a:p>
                <a:pPr marL="0" indent="0" algn="just">
                  <a:buNone/>
                </a:pPr>
                <a:r>
                  <a:rPr lang="en-AU" sz="2000" b="1" dirty="0" err="1">
                    <a:solidFill>
                      <a:srgbClr val="7030A0"/>
                    </a:solidFill>
                  </a:rPr>
                  <a:t>Var</a:t>
                </a:r>
                <a:r>
                  <a:rPr lang="en-AU" sz="2000" b="1" dirty="0">
                    <a:solidFill>
                      <a:srgbClr val="7030A0"/>
                    </a:solidFill>
                  </a:rPr>
                  <a:t>(X) = </a:t>
                </a:r>
                <a14:m>
                  <m:oMath xmlns:m="http://schemas.openxmlformats.org/officeDocument/2006/math">
                    <m:nary>
                      <m:naryPr>
                        <m:ctrlPr>
                          <a:rPr lang="en-AU" sz="2000" b="1" i="1" smtClean="0">
                            <a:solidFill>
                              <a:srgbClr val="7030A0"/>
                            </a:solidFill>
                            <a:latin typeface="Cambria Math" panose="02040503050406030204" pitchFamily="18" charset="0"/>
                          </a:rPr>
                        </m:ctrlPr>
                      </m:naryPr>
                      <m:sub>
                        <m:r>
                          <m:rPr>
                            <m:brk m:alnAt="23"/>
                          </m:rPr>
                          <a:rPr lang="en-AU" sz="2000" b="1" i="1" smtClean="0">
                            <a:solidFill>
                              <a:srgbClr val="7030A0"/>
                            </a:solidFill>
                            <a:latin typeface="Cambria Math"/>
                          </a:rPr>
                          <m:t>−</m:t>
                        </m:r>
                        <m:r>
                          <a:rPr lang="en-AU" sz="2000" b="1" i="1" smtClean="0">
                            <a:solidFill>
                              <a:srgbClr val="7030A0"/>
                            </a:solidFill>
                            <a:latin typeface="Cambria Math"/>
                            <a:ea typeface="Cambria Math"/>
                          </a:rPr>
                          <m:t>∞</m:t>
                        </m:r>
                      </m:sub>
                      <m:sup>
                        <m:r>
                          <a:rPr lang="en-AU" sz="2000" b="1" i="1" smtClean="0">
                            <a:solidFill>
                              <a:srgbClr val="7030A0"/>
                            </a:solidFill>
                            <a:latin typeface="Cambria Math"/>
                            <a:ea typeface="Cambria Math"/>
                          </a:rPr>
                          <m:t>∞</m:t>
                        </m:r>
                      </m:sup>
                      <m:e>
                        <m:r>
                          <a:rPr lang="en-AU" sz="2000" b="1" i="1" smtClean="0">
                            <a:solidFill>
                              <a:srgbClr val="7030A0"/>
                            </a:solidFill>
                            <a:latin typeface="Cambria Math"/>
                          </a:rPr>
                          <m:t>[</m:t>
                        </m:r>
                        <m:r>
                          <a:rPr lang="en-AU" sz="2000" b="1" i="1" smtClean="0">
                            <a:solidFill>
                              <a:srgbClr val="7030A0"/>
                            </a:solidFill>
                            <a:latin typeface="Cambria Math"/>
                          </a:rPr>
                          <m:t>𝒇</m:t>
                        </m:r>
                        <m:d>
                          <m:dPr>
                            <m:ctrlPr>
                              <a:rPr lang="en-AU" sz="2000" b="1" i="1" smtClean="0">
                                <a:solidFill>
                                  <a:srgbClr val="7030A0"/>
                                </a:solidFill>
                                <a:latin typeface="Cambria Math" panose="02040503050406030204" pitchFamily="18" charset="0"/>
                              </a:rPr>
                            </m:ctrlPr>
                          </m:dPr>
                          <m:e>
                            <m:r>
                              <a:rPr lang="en-AU" sz="2000" b="1" i="1" smtClean="0">
                                <a:solidFill>
                                  <a:srgbClr val="7030A0"/>
                                </a:solidFill>
                                <a:latin typeface="Cambria Math"/>
                              </a:rPr>
                              <m:t>𝒙</m:t>
                            </m:r>
                          </m:e>
                        </m:d>
                        <m:d>
                          <m:dPr>
                            <m:endChr m:val="]"/>
                            <m:ctrlPr>
                              <a:rPr lang="en-AU" sz="2000" b="1" i="1" smtClean="0">
                                <a:solidFill>
                                  <a:srgbClr val="7030A0"/>
                                </a:solidFill>
                                <a:latin typeface="Cambria Math" panose="02040503050406030204" pitchFamily="18" charset="0"/>
                              </a:rPr>
                            </m:ctrlPr>
                          </m:dPr>
                          <m:e>
                            <m:r>
                              <a:rPr lang="en-AU" sz="2000" b="1" i="1" smtClean="0">
                                <a:solidFill>
                                  <a:srgbClr val="7030A0"/>
                                </a:solidFill>
                                <a:latin typeface="Cambria Math"/>
                              </a:rPr>
                              <m:t>𝒙</m:t>
                            </m:r>
                            <m:r>
                              <a:rPr lang="en-AU" sz="2000" b="1" i="1" smtClean="0">
                                <a:solidFill>
                                  <a:srgbClr val="7030A0"/>
                                </a:solidFill>
                                <a:latin typeface="Cambria Math"/>
                              </a:rPr>
                              <m:t>−</m:t>
                            </m:r>
                            <m:r>
                              <a:rPr lang="en-AU" sz="2000" b="1" i="1" smtClean="0">
                                <a:solidFill>
                                  <a:srgbClr val="7030A0"/>
                                </a:solidFill>
                                <a:latin typeface="Cambria Math"/>
                                <a:ea typeface="Cambria Math"/>
                              </a:rPr>
                              <m:t>𝝁</m:t>
                            </m:r>
                            <m:sSup>
                              <m:sSupPr>
                                <m:ctrlPr>
                                  <a:rPr lang="en-AU" sz="2000" b="1" i="1" smtClean="0">
                                    <a:solidFill>
                                      <a:srgbClr val="7030A0"/>
                                    </a:solidFill>
                                    <a:latin typeface="Cambria Math" panose="02040503050406030204" pitchFamily="18" charset="0"/>
                                    <a:ea typeface="Cambria Math"/>
                                  </a:rPr>
                                </m:ctrlPr>
                              </m:sSupPr>
                              <m:e>
                                <m:r>
                                  <a:rPr lang="en-AU" sz="2000" b="1" i="1" smtClean="0">
                                    <a:solidFill>
                                      <a:srgbClr val="7030A0"/>
                                    </a:solidFill>
                                    <a:latin typeface="Cambria Math"/>
                                    <a:ea typeface="Cambria Math"/>
                                  </a:rPr>
                                  <m:t>)</m:t>
                                </m:r>
                              </m:e>
                              <m:sup>
                                <m:r>
                                  <a:rPr lang="en-AU" sz="2000" b="1" i="1" smtClean="0">
                                    <a:solidFill>
                                      <a:srgbClr val="7030A0"/>
                                    </a:solidFill>
                                    <a:latin typeface="Cambria Math"/>
                                    <a:ea typeface="Cambria Math"/>
                                  </a:rPr>
                                  <m:t>𝟐</m:t>
                                </m:r>
                              </m:sup>
                            </m:sSup>
                          </m:e>
                        </m:d>
                        <m:r>
                          <a:rPr lang="en-AU" sz="2000" b="1" i="1" smtClean="0">
                            <a:solidFill>
                              <a:srgbClr val="7030A0"/>
                            </a:solidFill>
                            <a:latin typeface="Cambria Math"/>
                            <a:ea typeface="Cambria Math"/>
                          </a:rPr>
                          <m:t>𝒅𝒙</m:t>
                        </m:r>
                      </m:e>
                    </m:nary>
                  </m:oMath>
                </a14:m>
                <a:endParaRPr lang="en-AU" sz="2000" b="1" dirty="0"/>
              </a:p>
              <a:p>
                <a:pPr marL="0" indent="0" algn="just">
                  <a:buNone/>
                </a:pPr>
                <a:endParaRPr lang="en-AU" sz="500" dirty="0"/>
              </a:p>
              <a:p>
                <a:pPr marL="0" indent="0" algn="just">
                  <a:buNone/>
                </a:pPr>
                <a:r>
                  <a:rPr lang="en-AU" sz="2000" u="sng" dirty="0"/>
                  <a:t>Remember:</a:t>
                </a:r>
              </a:p>
              <a:p>
                <a:pPr marL="0" indent="0" algn="just">
                  <a:buNone/>
                </a:pPr>
                <a14:m>
                  <m:oMath xmlns:m="http://schemas.openxmlformats.org/officeDocument/2006/math">
                    <m:r>
                      <a:rPr lang="en-AU" sz="2000" b="1" i="1" dirty="0" smtClean="0">
                        <a:solidFill>
                          <a:srgbClr val="0070C0"/>
                        </a:solidFill>
                        <a:latin typeface="Cambria Math" panose="02040503050406030204" pitchFamily="18" charset="0"/>
                      </a:rPr>
                      <m:t>𝒙</m:t>
                    </m:r>
                    <m:r>
                      <a:rPr lang="en-AU" sz="2000" b="1" i="1" dirty="0" smtClean="0">
                        <a:solidFill>
                          <a:srgbClr val="0070C0"/>
                        </a:solidFill>
                        <a:latin typeface="Cambria Math" panose="02040503050406030204" pitchFamily="18" charset="0"/>
                      </a:rPr>
                      <m:t> </m:t>
                    </m:r>
                  </m:oMath>
                </a14:m>
                <a:r>
                  <a:rPr lang="en-AU" sz="2000" b="1" i="1" dirty="0">
                    <a:solidFill>
                      <a:srgbClr val="0070C0"/>
                    </a:solidFill>
                  </a:rPr>
                  <a:t>= the scores that have been measured (e.g. weights of people, heights of buildings </a:t>
                </a:r>
                <a:r>
                  <a:rPr lang="en-AU" sz="2000" b="1" i="1" dirty="0" err="1">
                    <a:solidFill>
                      <a:srgbClr val="0070C0"/>
                    </a:solidFill>
                  </a:rPr>
                  <a:t>etc</a:t>
                </a:r>
                <a:r>
                  <a:rPr lang="en-AU" sz="2000" b="1" i="1" dirty="0">
                    <a:solidFill>
                      <a:srgbClr val="0070C0"/>
                    </a:solidFill>
                  </a:rPr>
                  <a:t>)</a:t>
                </a:r>
              </a:p>
              <a:p>
                <a:pPr marL="0" indent="0" algn="just">
                  <a:buNone/>
                </a:pPr>
                <a14:m>
                  <m:oMath xmlns:m="http://schemas.openxmlformats.org/officeDocument/2006/math">
                    <m:r>
                      <a:rPr lang="en-AU" sz="2000" b="1" i="1" dirty="0" smtClean="0">
                        <a:solidFill>
                          <a:srgbClr val="0070C0"/>
                        </a:solidFill>
                        <a:latin typeface="Cambria Math" panose="02040503050406030204" pitchFamily="18" charset="0"/>
                      </a:rPr>
                      <m:t>𝒇</m:t>
                    </m:r>
                    <m:r>
                      <a:rPr lang="en-AU" sz="2000" b="1" i="1" dirty="0" smtClean="0">
                        <a:solidFill>
                          <a:srgbClr val="0070C0"/>
                        </a:solidFill>
                        <a:latin typeface="Cambria Math" panose="02040503050406030204" pitchFamily="18" charset="0"/>
                      </a:rPr>
                      <m:t>(</m:t>
                    </m:r>
                    <m:r>
                      <a:rPr lang="en-AU" sz="2000" b="1" i="1" dirty="0" smtClean="0">
                        <a:solidFill>
                          <a:srgbClr val="0070C0"/>
                        </a:solidFill>
                        <a:latin typeface="Cambria Math" panose="02040503050406030204" pitchFamily="18" charset="0"/>
                      </a:rPr>
                      <m:t>𝒙</m:t>
                    </m:r>
                    <m:r>
                      <a:rPr lang="en-AU" sz="2000" b="1" i="1" dirty="0" smtClean="0">
                        <a:solidFill>
                          <a:srgbClr val="0070C0"/>
                        </a:solidFill>
                        <a:latin typeface="Cambria Math" panose="02040503050406030204" pitchFamily="18" charset="0"/>
                      </a:rPr>
                      <m:t>) </m:t>
                    </m:r>
                  </m:oMath>
                </a14:m>
                <a:r>
                  <a:rPr lang="en-AU" sz="2000" b="1" i="1" dirty="0">
                    <a:solidFill>
                      <a:srgbClr val="0070C0"/>
                    </a:solidFill>
                  </a:rPr>
                  <a:t>= the probability of achieving a particular score with respect to the total amount of scores recorded.</a:t>
                </a:r>
              </a:p>
              <a:p>
                <a:pPr marL="0" indent="0" algn="just">
                  <a:buNone/>
                </a:pPr>
                <a:endParaRPr lang="en-AU" sz="2000" dirty="0"/>
              </a:p>
              <a:p>
                <a:pPr marL="0" indent="0" algn="just">
                  <a:buNone/>
                </a:pPr>
                <a:r>
                  <a:rPr lang="en-AU" sz="2000" dirty="0"/>
                  <a:t>Considering how we calculated the expected value for discrete random variables, it makes sense that every score is multiplied by its probability in the integral for </a:t>
                </a:r>
                <a14:m>
                  <m:oMath xmlns:m="http://schemas.openxmlformats.org/officeDocument/2006/math">
                    <m:r>
                      <a:rPr lang="en-AU" sz="2000" i="1" dirty="0" smtClean="0">
                        <a:latin typeface="Cambria Math" panose="02040503050406030204" pitchFamily="18" charset="0"/>
                      </a:rPr>
                      <m:t>𝐸</m:t>
                    </m:r>
                    <m:r>
                      <a:rPr lang="en-AU" sz="2000" i="1" dirty="0" smtClean="0">
                        <a:latin typeface="Cambria Math" panose="02040503050406030204" pitchFamily="18" charset="0"/>
                      </a:rPr>
                      <m:t>(</m:t>
                    </m:r>
                    <m:r>
                      <a:rPr lang="en-AU" sz="2000" i="1" dirty="0" smtClean="0">
                        <a:latin typeface="Cambria Math" panose="02040503050406030204" pitchFamily="18" charset="0"/>
                      </a:rPr>
                      <m:t>𝑋</m:t>
                    </m:r>
                    <m:r>
                      <a:rPr lang="en-AU" sz="2000" i="1" dirty="0" smtClean="0">
                        <a:latin typeface="Cambria Math" panose="02040503050406030204" pitchFamily="18" charset="0"/>
                      </a:rPr>
                      <m:t>)</m:t>
                    </m:r>
                  </m:oMath>
                </a14:m>
                <a:r>
                  <a:rPr lang="en-AU" sz="2000" dirty="0"/>
                  <a:t> for continuous random variables. For variance, each score has the expected value subtracted from it, then is squared and multiplied by the score’s respective probability – just like how it was calculated in discrete random variables.</a:t>
                </a:r>
              </a:p>
              <a:p>
                <a:pPr marL="0" indent="0" algn="just">
                  <a:buNone/>
                </a:pPr>
                <a:endParaRPr lang="en-AU" sz="2000" dirty="0"/>
              </a:p>
              <a:p>
                <a:pPr marL="0" indent="0" algn="just">
                  <a:buNone/>
                </a:pPr>
                <a:r>
                  <a:rPr lang="en-AU" sz="2000" dirty="0"/>
                  <a:t>Remember that integration represents summation when we refer to area of a curve – think back to using squares and rectangles to estimate the area. We had to sum these to estimate it. </a:t>
                </a:r>
              </a:p>
            </p:txBody>
          </p:sp>
        </mc:Choice>
        <mc:Fallback xmlns="">
          <p:sp>
            <p:nvSpPr>
              <p:cNvPr id="5" name="Content Placeholder 2">
                <a:extLst>
                  <a:ext uri="{FF2B5EF4-FFF2-40B4-BE49-F238E27FC236}">
                    <a16:creationId xmlns:a16="http://schemas.microsoft.com/office/drawing/2014/main" id="{68DADA61-F34F-4C17-99B1-B16A497F5EFA}"/>
                  </a:ext>
                </a:extLst>
              </p:cNvPr>
              <p:cNvSpPr>
                <a:spLocks noGrp="1" noRot="1" noChangeAspect="1" noMove="1" noResize="1" noEditPoints="1" noAdjustHandles="1" noChangeArrowheads="1" noChangeShapeType="1" noTextEdit="1"/>
              </p:cNvSpPr>
              <p:nvPr>
                <p:ph idx="1"/>
              </p:nvPr>
            </p:nvSpPr>
            <p:spPr>
              <a:xfrm>
                <a:off x="179512" y="764704"/>
                <a:ext cx="11859116" cy="5904656"/>
              </a:xfrm>
              <a:blipFill>
                <a:blip r:embed="rId2"/>
                <a:stretch>
                  <a:fillRect l="-514" t="-1032" r="-514" b="-206"/>
                </a:stretch>
              </a:blipFill>
            </p:spPr>
            <p:txBody>
              <a:bodyPr/>
              <a:lstStyle/>
              <a:p>
                <a:r>
                  <a:rPr lang="en-AU">
                    <a:noFill/>
                  </a:rPr>
                  <a:t> </a:t>
                </a:r>
              </a:p>
            </p:txBody>
          </p:sp>
        </mc:Fallback>
      </mc:AlternateContent>
    </p:spTree>
    <p:extLst>
      <p:ext uri="{BB962C8B-B14F-4D97-AF65-F5344CB8AC3E}">
        <p14:creationId xmlns:p14="http://schemas.microsoft.com/office/powerpoint/2010/main" val="92927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F2B165-1021-4900-9439-20475645974D}"/>
              </a:ext>
            </a:extLst>
          </p:cNvPr>
          <p:cNvSpPr txBox="1"/>
          <p:nvPr/>
        </p:nvSpPr>
        <p:spPr>
          <a:xfrm>
            <a:off x="0" y="0"/>
            <a:ext cx="300342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ea typeface="+mn-ea"/>
                <a:cs typeface="+mn-cs"/>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7861D6A5-2577-6D9C-A245-7E0C5EF388CF}"/>
                  </a:ext>
                </a:extLst>
              </p:cNvPr>
              <p:cNvSpPr/>
              <p:nvPr/>
            </p:nvSpPr>
            <p:spPr>
              <a:xfrm>
                <a:off x="92468" y="3429000"/>
                <a:ext cx="3012603" cy="485774"/>
              </a:xfrm>
              <a:prstGeom prst="rect">
                <a:avLst/>
              </a:prstGeom>
              <a:ln>
                <a:noFill/>
              </a:ln>
            </p:spPr>
            <p:txBody>
              <a:bodyPr wrap="square">
                <a:spAutoFit/>
              </a:bodyPr>
              <a:lstStyle/>
              <a:p>
                <a:pPr/>
                <a:r>
                  <a:rPr lang="en-AU" dirty="0"/>
                  <a:t>a) </a:t>
                </a:r>
                <a14:m>
                  <m:oMath xmlns:m="http://schemas.openxmlformats.org/officeDocument/2006/math">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&lt;30</m:t>
                        </m:r>
                      </m:e>
                    </m:d>
                    <m:r>
                      <a:rPr lang="en-AU" b="0" i="1" smtClean="0">
                        <a:latin typeface="Cambria Math" panose="02040503050406030204" pitchFamily="18" charset="0"/>
                      </a:rPr>
                      <m:t>=</m:t>
                    </m:r>
                    <m:r>
                      <a:rPr lang="en-AU" b="0" i="1" smtClean="0">
                        <a:latin typeface="Cambria Math" panose="02040503050406030204" pitchFamily="18" charset="0"/>
                      </a:rPr>
                      <m:t>1−</m:t>
                    </m:r>
                    <m:f>
                      <m:fPr>
                        <m:ctrlPr>
                          <a:rPr lang="en-AU" b="0" i="1" smtClean="0">
                            <a:latin typeface="Cambria Math" panose="02040503050406030204" pitchFamily="18" charset="0"/>
                          </a:rPr>
                        </m:ctrlPr>
                      </m:fPr>
                      <m:num>
                        <m:r>
                          <a:rPr lang="en-AU" b="0" i="1" smtClean="0">
                            <a:latin typeface="Cambria Math" panose="02040503050406030204" pitchFamily="18" charset="0"/>
                          </a:rPr>
                          <m:t>10</m:t>
                        </m:r>
                      </m:num>
                      <m:den>
                        <m:r>
                          <a:rPr lang="en-AU" b="0" i="1" smtClean="0">
                            <a:latin typeface="Cambria Math" panose="02040503050406030204" pitchFamily="18" charset="0"/>
                          </a:rPr>
                          <m:t>30</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2</m:t>
                        </m:r>
                      </m:num>
                      <m:den>
                        <m:r>
                          <a:rPr lang="en-AU" b="0" i="1" smtClean="0">
                            <a:latin typeface="Cambria Math" panose="02040503050406030204" pitchFamily="18" charset="0"/>
                          </a:rPr>
                          <m:t>3</m:t>
                        </m:r>
                      </m:den>
                    </m:f>
                  </m:oMath>
                </a14:m>
                <a:endParaRPr lang="en-US" dirty="0"/>
              </a:p>
            </p:txBody>
          </p:sp>
        </mc:Choice>
        <mc:Fallback>
          <p:sp>
            <p:nvSpPr>
              <p:cNvPr id="10" name="Rectangle 9">
                <a:extLst>
                  <a:ext uri="{FF2B5EF4-FFF2-40B4-BE49-F238E27FC236}">
                    <a16:creationId xmlns:a16="http://schemas.microsoft.com/office/drawing/2014/main" id="{7861D6A5-2577-6D9C-A245-7E0C5EF388CF}"/>
                  </a:ext>
                </a:extLst>
              </p:cNvPr>
              <p:cNvSpPr>
                <a:spLocks noRot="1" noChangeAspect="1" noMove="1" noResize="1" noEditPoints="1" noAdjustHandles="1" noChangeArrowheads="1" noChangeShapeType="1" noTextEdit="1"/>
              </p:cNvSpPr>
              <p:nvPr/>
            </p:nvSpPr>
            <p:spPr>
              <a:xfrm>
                <a:off x="92468" y="3429000"/>
                <a:ext cx="3012603" cy="485774"/>
              </a:xfrm>
              <a:prstGeom prst="rect">
                <a:avLst/>
              </a:prstGeom>
              <a:blipFill>
                <a:blip r:embed="rId2"/>
                <a:stretch>
                  <a:fillRect l="-1619" b="-7595"/>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5F884C13-122B-6D41-A566-BD2B8AB9239A}"/>
                  </a:ext>
                </a:extLst>
              </p:cNvPr>
              <p:cNvSpPr>
                <a:spLocks noGrp="1"/>
              </p:cNvSpPr>
              <p:nvPr>
                <p:ph idx="1"/>
              </p:nvPr>
            </p:nvSpPr>
            <p:spPr>
              <a:xfrm>
                <a:off x="0" y="657105"/>
                <a:ext cx="11772900" cy="2093222"/>
              </a:xfrm>
            </p:spPr>
            <p:txBody>
              <a:bodyPr>
                <a:noAutofit/>
              </a:bodyPr>
              <a:lstStyle/>
              <a:p>
                <a:pPr marL="0" indent="0">
                  <a:buNone/>
                </a:pPr>
                <a:r>
                  <a:rPr lang="en-AU" sz="1800" dirty="0"/>
                  <a:t>Given the </a:t>
                </a:r>
                <a:r>
                  <a:rPr lang="en-AU" sz="1800" dirty="0" err="1"/>
                  <a:t>cdf</a:t>
                </a:r>
                <a:r>
                  <a:rPr lang="en-AU" sz="1800" dirty="0"/>
                  <a:t> of a random variable </a:t>
                </a:r>
                <a14:m>
                  <m:oMath xmlns:m="http://schemas.openxmlformats.org/officeDocument/2006/math">
                    <m:r>
                      <a:rPr lang="en-AU" sz="1800" b="0" i="1" smtClean="0">
                        <a:latin typeface="Cambria Math" panose="02040503050406030204" pitchFamily="18" charset="0"/>
                      </a:rPr>
                      <m:t>𝑋</m:t>
                    </m:r>
                  </m:oMath>
                </a14:m>
                <a:r>
                  <a:rPr lang="en-AU" sz="1800" dirty="0"/>
                  <a:t>,</a:t>
                </a:r>
              </a:p>
              <a:p>
                <a:pPr marL="0" indent="0">
                  <a:buNone/>
                </a:pPr>
                <a14:m>
                  <m:oMathPara xmlns:m="http://schemas.openxmlformats.org/officeDocument/2006/math">
                    <m:oMathParaPr>
                      <m:jc m:val="centerGroup"/>
                    </m:oMathParaPr>
                    <m:oMath xmlns:m="http://schemas.openxmlformats.org/officeDocument/2006/math">
                      <m:r>
                        <a:rPr lang="en-AU" sz="1800" b="0" i="1" smtClean="0">
                          <a:latin typeface="Cambria Math" panose="02040503050406030204" pitchFamily="18" charset="0"/>
                        </a:rPr>
                        <m:t>𝐹</m:t>
                      </m:r>
                      <m:d>
                        <m:dPr>
                          <m:ctrlPr>
                            <a:rPr lang="en-AU" sz="1800" b="0" i="1" smtClean="0">
                              <a:latin typeface="Cambria Math" panose="02040503050406030204" pitchFamily="18" charset="0"/>
                            </a:rPr>
                          </m:ctrlPr>
                        </m:dPr>
                        <m:e>
                          <m:r>
                            <a:rPr lang="en-AU" sz="1800" b="0" i="1" smtClean="0">
                              <a:latin typeface="Cambria Math" panose="02040503050406030204" pitchFamily="18" charset="0"/>
                            </a:rPr>
                            <m:t>𝑥</m:t>
                          </m:r>
                        </m:e>
                      </m:d>
                      <m:r>
                        <a:rPr lang="en-AU" sz="1800" b="0" i="1" smtClean="0">
                          <a:latin typeface="Cambria Math" panose="02040503050406030204" pitchFamily="18" charset="0"/>
                        </a:rPr>
                        <m:t>=</m:t>
                      </m:r>
                      <m:d>
                        <m:dPr>
                          <m:begChr m:val="{"/>
                          <m:endChr m:val=""/>
                          <m:ctrlPr>
                            <a:rPr lang="en-AU" sz="1800" b="0" i="1" smtClean="0">
                              <a:latin typeface="Cambria Math" panose="02040503050406030204" pitchFamily="18" charset="0"/>
                            </a:rPr>
                          </m:ctrlPr>
                        </m:dPr>
                        <m:e>
                          <m:eqArr>
                            <m:eqArrPr>
                              <m:ctrlPr>
                                <a:rPr lang="en-AU" sz="1800" b="0" i="1" smtClean="0">
                                  <a:latin typeface="Cambria Math" panose="02040503050406030204" pitchFamily="18" charset="0"/>
                                </a:rPr>
                              </m:ctrlPr>
                            </m:eqArrPr>
                            <m:e>
                              <m:r>
                                <a:rPr lang="en-AU" sz="1800" b="0" i="1" smtClean="0">
                                  <a:latin typeface="Cambria Math" panose="02040503050406030204" pitchFamily="18" charset="0"/>
                                </a:rPr>
                                <m:t>1−</m:t>
                              </m:r>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10</m:t>
                                  </m:r>
                                </m:num>
                                <m:den>
                                  <m:r>
                                    <a:rPr lang="en-AU" sz="1800" b="0" i="1" smtClean="0">
                                      <a:latin typeface="Cambria Math" panose="02040503050406030204" pitchFamily="18" charset="0"/>
                                    </a:rPr>
                                    <m:t>𝑥</m:t>
                                  </m:r>
                                </m:den>
                              </m:f>
                              <m:r>
                                <a:rPr lang="en-AU" sz="1800" b="0" i="1" smtClean="0">
                                  <a:latin typeface="Cambria Math" panose="02040503050406030204" pitchFamily="18" charset="0"/>
                                </a:rPr>
                                <m:t>,  </m:t>
                              </m:r>
                              <m:r>
                                <a:rPr lang="en-AU" sz="1800" b="0" i="1" smtClean="0">
                                  <a:latin typeface="Cambria Math" panose="02040503050406030204" pitchFamily="18" charset="0"/>
                                </a:rPr>
                                <m:t>𝑥</m:t>
                              </m:r>
                              <m:r>
                                <a:rPr lang="en-AU" sz="1800" b="0" i="1" smtClean="0">
                                  <a:latin typeface="Cambria Math" panose="02040503050406030204" pitchFamily="18" charset="0"/>
                                </a:rPr>
                                <m:t>&gt;10</m:t>
                              </m:r>
                            </m:e>
                            <m:e>
                              <m:r>
                                <a:rPr lang="en-AU" sz="1800" b="0" i="1" smtClean="0">
                                  <a:latin typeface="Cambria Math" panose="02040503050406030204" pitchFamily="18" charset="0"/>
                                </a:rPr>
                                <m:t>0,  </m:t>
                              </m:r>
                              <m:r>
                                <a:rPr lang="en-AU" sz="1800" b="0" i="1" smtClean="0">
                                  <a:latin typeface="Cambria Math" panose="02040503050406030204" pitchFamily="18" charset="0"/>
                                </a:rPr>
                                <m:t>𝑥</m:t>
                              </m:r>
                              <m:r>
                                <a:rPr lang="en-AU" sz="1800" b="0" i="1" smtClean="0">
                                  <a:latin typeface="Cambria Math" panose="02040503050406030204" pitchFamily="18" charset="0"/>
                                </a:rPr>
                                <m:t>≤5</m:t>
                              </m:r>
                            </m:e>
                          </m:eqArr>
                        </m:e>
                      </m:d>
                    </m:oMath>
                  </m:oMathPara>
                </a14:m>
                <a:endParaRPr lang="en-AU" sz="1800" dirty="0"/>
              </a:p>
              <a:p>
                <a:pPr marL="0" indent="0">
                  <a:buNone/>
                </a:pPr>
                <a:r>
                  <a:rPr lang="en-AU" sz="1800" dirty="0"/>
                  <a:t>Determine </a:t>
                </a:r>
              </a:p>
              <a:p>
                <a:pPr marL="342900" indent="-342900">
                  <a:buAutoNum type="alphaLcParenR"/>
                </a:pPr>
                <a14:m>
                  <m:oMath xmlns:m="http://schemas.openxmlformats.org/officeDocument/2006/math">
                    <m:r>
                      <a:rPr lang="en-AU" sz="1800" b="0" i="1" smtClean="0">
                        <a:latin typeface="Cambria Math" panose="02040503050406030204" pitchFamily="18" charset="0"/>
                      </a:rPr>
                      <m:t>𝑃</m:t>
                    </m:r>
                    <m:r>
                      <a:rPr lang="en-AU" sz="1800" b="0" i="1" smtClean="0">
                        <a:latin typeface="Cambria Math" panose="02040503050406030204" pitchFamily="18" charset="0"/>
                      </a:rPr>
                      <m:t>(</m:t>
                    </m:r>
                    <m:r>
                      <a:rPr lang="en-AU" sz="1800" b="0" i="1" smtClean="0">
                        <a:latin typeface="Cambria Math" panose="02040503050406030204" pitchFamily="18" charset="0"/>
                      </a:rPr>
                      <m:t>𝑋</m:t>
                    </m:r>
                    <m:r>
                      <a:rPr lang="en-AU" sz="1800" b="0" i="1" smtClean="0">
                        <a:latin typeface="Cambria Math" panose="02040503050406030204" pitchFamily="18" charset="0"/>
                      </a:rPr>
                      <m:t>&lt;30)</m:t>
                    </m:r>
                  </m:oMath>
                </a14:m>
                <a:endParaRPr lang="en-AU" sz="1800" dirty="0"/>
              </a:p>
              <a:p>
                <a:pPr marL="342900" indent="-342900">
                  <a:buAutoNum type="alphaLcParenR"/>
                </a:pPr>
                <a:r>
                  <a:rPr lang="en-AU" sz="1800" dirty="0"/>
                  <a:t>The median of </a:t>
                </a:r>
                <a14:m>
                  <m:oMath xmlns:m="http://schemas.openxmlformats.org/officeDocument/2006/math">
                    <m:r>
                      <a:rPr lang="en-AU" sz="1800" b="0" i="1" smtClean="0">
                        <a:latin typeface="Cambria Math" panose="02040503050406030204" pitchFamily="18" charset="0"/>
                      </a:rPr>
                      <m:t>𝑋</m:t>
                    </m:r>
                  </m:oMath>
                </a14:m>
                <a:endParaRPr lang="en-AU" sz="1800" dirty="0"/>
              </a:p>
              <a:p>
                <a:pPr marL="342900" indent="-342900">
                  <a:buAutoNum type="alphaLcParenR"/>
                </a:pPr>
                <a:r>
                  <a:rPr lang="en-AU" sz="1800" dirty="0"/>
                  <a:t>The interquartile range of </a:t>
                </a:r>
                <a14:m>
                  <m:oMath xmlns:m="http://schemas.openxmlformats.org/officeDocument/2006/math">
                    <m:r>
                      <a:rPr lang="en-AU" sz="1800" b="0" i="1" smtClean="0">
                        <a:latin typeface="Cambria Math" panose="02040503050406030204" pitchFamily="18" charset="0"/>
                      </a:rPr>
                      <m:t>𝑋</m:t>
                    </m:r>
                  </m:oMath>
                </a14:m>
                <a:endParaRPr lang="en-AU" sz="1800" dirty="0"/>
              </a:p>
            </p:txBody>
          </p:sp>
        </mc:Choice>
        <mc:Fallback>
          <p:sp>
            <p:nvSpPr>
              <p:cNvPr id="8" name="Content Placeholder 2">
                <a:extLst>
                  <a:ext uri="{FF2B5EF4-FFF2-40B4-BE49-F238E27FC236}">
                    <a16:creationId xmlns:a16="http://schemas.microsoft.com/office/drawing/2014/main" id="{5F884C13-122B-6D41-A566-BD2B8AB9239A}"/>
                  </a:ext>
                </a:extLst>
              </p:cNvPr>
              <p:cNvSpPr>
                <a:spLocks noGrp="1" noRot="1" noChangeAspect="1" noMove="1" noResize="1" noEditPoints="1" noAdjustHandles="1" noChangeArrowheads="1" noChangeShapeType="1" noTextEdit="1"/>
              </p:cNvSpPr>
              <p:nvPr>
                <p:ph idx="1"/>
              </p:nvPr>
            </p:nvSpPr>
            <p:spPr>
              <a:xfrm>
                <a:off x="0" y="657105"/>
                <a:ext cx="11772900" cy="2093222"/>
              </a:xfrm>
              <a:blipFill>
                <a:blip r:embed="rId3"/>
                <a:stretch>
                  <a:fillRect l="-414" t="-2915" b="-30029"/>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19E3B69A-5D4F-DBB0-635F-61E8791FA3A1}"/>
                  </a:ext>
                </a:extLst>
              </p:cNvPr>
              <p:cNvSpPr/>
              <p:nvPr/>
            </p:nvSpPr>
            <p:spPr>
              <a:xfrm>
                <a:off x="92467" y="4107673"/>
                <a:ext cx="3012603" cy="483466"/>
              </a:xfrm>
              <a:prstGeom prst="rect">
                <a:avLst/>
              </a:prstGeom>
              <a:ln>
                <a:noFill/>
              </a:ln>
            </p:spPr>
            <p:txBody>
              <a:bodyPr wrap="square">
                <a:spAutoFit/>
              </a:bodyPr>
              <a:lstStyle/>
              <a:p>
                <a:pPr/>
                <a:r>
                  <a:rPr lang="en-AU" dirty="0"/>
                  <a:t>b) </a:t>
                </a:r>
                <a14:m>
                  <m:oMath xmlns:m="http://schemas.openxmlformats.org/officeDocument/2006/math">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𝑚</m:t>
                        </m:r>
                      </m:e>
                    </m:d>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2</m:t>
                        </m:r>
                      </m:den>
                    </m:f>
                  </m:oMath>
                </a14:m>
                <a:endParaRPr lang="en-US" dirty="0"/>
              </a:p>
            </p:txBody>
          </p:sp>
        </mc:Choice>
        <mc:Fallback>
          <p:sp>
            <p:nvSpPr>
              <p:cNvPr id="14" name="Rectangle 13">
                <a:extLst>
                  <a:ext uri="{FF2B5EF4-FFF2-40B4-BE49-F238E27FC236}">
                    <a16:creationId xmlns:a16="http://schemas.microsoft.com/office/drawing/2014/main" id="{19E3B69A-5D4F-DBB0-635F-61E8791FA3A1}"/>
                  </a:ext>
                </a:extLst>
              </p:cNvPr>
              <p:cNvSpPr>
                <a:spLocks noRot="1" noChangeAspect="1" noMove="1" noResize="1" noEditPoints="1" noAdjustHandles="1" noChangeArrowheads="1" noChangeShapeType="1" noTextEdit="1"/>
              </p:cNvSpPr>
              <p:nvPr/>
            </p:nvSpPr>
            <p:spPr>
              <a:xfrm>
                <a:off x="92467" y="4107673"/>
                <a:ext cx="3012603" cy="483466"/>
              </a:xfrm>
              <a:prstGeom prst="rect">
                <a:avLst/>
              </a:prstGeom>
              <a:blipFill>
                <a:blip r:embed="rId4"/>
                <a:stretch>
                  <a:fillRect l="-1619" b="-8861"/>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183259D9-4093-962E-1CB9-5BC0A61B7384}"/>
                  </a:ext>
                </a:extLst>
              </p:cNvPr>
              <p:cNvSpPr/>
              <p:nvPr/>
            </p:nvSpPr>
            <p:spPr>
              <a:xfrm>
                <a:off x="92467" y="4628516"/>
                <a:ext cx="2373331" cy="61093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1</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10</m:t>
                          </m:r>
                        </m:num>
                        <m:den>
                          <m:r>
                            <a:rPr lang="en-AU" b="0" i="1" smtClean="0">
                              <a:latin typeface="Cambria Math" panose="02040503050406030204" pitchFamily="18" charset="0"/>
                            </a:rPr>
                            <m:t>𝑚</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2</m:t>
                          </m:r>
                        </m:den>
                      </m:f>
                    </m:oMath>
                  </m:oMathPara>
                </a14:m>
                <a:endParaRPr lang="en-US" dirty="0"/>
              </a:p>
            </p:txBody>
          </p:sp>
        </mc:Choice>
        <mc:Fallback>
          <p:sp>
            <p:nvSpPr>
              <p:cNvPr id="15" name="Rectangle 14">
                <a:extLst>
                  <a:ext uri="{FF2B5EF4-FFF2-40B4-BE49-F238E27FC236}">
                    <a16:creationId xmlns:a16="http://schemas.microsoft.com/office/drawing/2014/main" id="{183259D9-4093-962E-1CB9-5BC0A61B7384}"/>
                  </a:ext>
                </a:extLst>
              </p:cNvPr>
              <p:cNvSpPr>
                <a:spLocks noRot="1" noChangeAspect="1" noMove="1" noResize="1" noEditPoints="1" noAdjustHandles="1" noChangeArrowheads="1" noChangeShapeType="1" noTextEdit="1"/>
              </p:cNvSpPr>
              <p:nvPr/>
            </p:nvSpPr>
            <p:spPr>
              <a:xfrm>
                <a:off x="92467" y="4628516"/>
                <a:ext cx="2373331" cy="610936"/>
              </a:xfrm>
              <a:prstGeom prst="rect">
                <a:avLst/>
              </a:prstGeom>
              <a:blipFill>
                <a:blip r:embed="rId5"/>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A7C7A65A-C0C1-CADF-41E4-CF90A3114824}"/>
                  </a:ext>
                </a:extLst>
              </p:cNvPr>
              <p:cNvSpPr/>
              <p:nvPr/>
            </p:nvSpPr>
            <p:spPr>
              <a:xfrm>
                <a:off x="315044" y="5337549"/>
                <a:ext cx="2373331" cy="61093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AU" b="0" i="1" smtClean="0">
                              <a:latin typeface="Cambria Math" panose="02040503050406030204" pitchFamily="18" charset="0"/>
                            </a:rPr>
                          </m:ctrlPr>
                        </m:fPr>
                        <m:num>
                          <m:r>
                            <a:rPr lang="en-AU" i="1" smtClean="0">
                              <a:latin typeface="Cambria Math" panose="02040503050406030204" pitchFamily="18" charset="0"/>
                            </a:rPr>
                            <m:t>1</m:t>
                          </m:r>
                          <m:r>
                            <a:rPr lang="en-AU" b="0" i="1" smtClean="0">
                              <a:latin typeface="Cambria Math" panose="02040503050406030204" pitchFamily="18" charset="0"/>
                            </a:rPr>
                            <m:t>0</m:t>
                          </m:r>
                        </m:num>
                        <m:den>
                          <m:r>
                            <a:rPr lang="en-AU" b="0" i="1" smtClean="0">
                              <a:latin typeface="Cambria Math" panose="02040503050406030204" pitchFamily="18" charset="0"/>
                            </a:rPr>
                            <m:t>𝑚</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2</m:t>
                          </m:r>
                        </m:den>
                      </m:f>
                    </m:oMath>
                  </m:oMathPara>
                </a14:m>
                <a:endParaRPr lang="en-US" dirty="0"/>
              </a:p>
            </p:txBody>
          </p:sp>
        </mc:Choice>
        <mc:Fallback>
          <p:sp>
            <p:nvSpPr>
              <p:cNvPr id="16" name="Rectangle 15">
                <a:extLst>
                  <a:ext uri="{FF2B5EF4-FFF2-40B4-BE49-F238E27FC236}">
                    <a16:creationId xmlns:a16="http://schemas.microsoft.com/office/drawing/2014/main" id="{A7C7A65A-C0C1-CADF-41E4-CF90A3114824}"/>
                  </a:ext>
                </a:extLst>
              </p:cNvPr>
              <p:cNvSpPr>
                <a:spLocks noRot="1" noChangeAspect="1" noMove="1" noResize="1" noEditPoints="1" noAdjustHandles="1" noChangeArrowheads="1" noChangeShapeType="1" noTextEdit="1"/>
              </p:cNvSpPr>
              <p:nvPr/>
            </p:nvSpPr>
            <p:spPr>
              <a:xfrm>
                <a:off x="315044" y="5337549"/>
                <a:ext cx="2373331" cy="610936"/>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108B3145-0678-DA28-EFA5-E238E24D1AAF}"/>
                  </a:ext>
                </a:extLst>
              </p:cNvPr>
              <p:cNvSpPr/>
              <p:nvPr/>
            </p:nvSpPr>
            <p:spPr>
              <a:xfrm>
                <a:off x="412102" y="6046582"/>
                <a:ext cx="2373331" cy="36933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𝑚</m:t>
                      </m:r>
                      <m:r>
                        <a:rPr lang="en-AU" b="0" i="1" smtClean="0">
                          <a:latin typeface="Cambria Math" panose="02040503050406030204" pitchFamily="18" charset="0"/>
                        </a:rPr>
                        <m:t>=20</m:t>
                      </m:r>
                    </m:oMath>
                  </m:oMathPara>
                </a14:m>
                <a:endParaRPr lang="en-US" dirty="0"/>
              </a:p>
            </p:txBody>
          </p:sp>
        </mc:Choice>
        <mc:Fallback>
          <p:sp>
            <p:nvSpPr>
              <p:cNvPr id="17" name="Rectangle 16">
                <a:extLst>
                  <a:ext uri="{FF2B5EF4-FFF2-40B4-BE49-F238E27FC236}">
                    <a16:creationId xmlns:a16="http://schemas.microsoft.com/office/drawing/2014/main" id="{108B3145-0678-DA28-EFA5-E238E24D1AAF}"/>
                  </a:ext>
                </a:extLst>
              </p:cNvPr>
              <p:cNvSpPr>
                <a:spLocks noRot="1" noChangeAspect="1" noMove="1" noResize="1" noEditPoints="1" noAdjustHandles="1" noChangeArrowheads="1" noChangeShapeType="1" noTextEdit="1"/>
              </p:cNvSpPr>
              <p:nvPr/>
            </p:nvSpPr>
            <p:spPr>
              <a:xfrm>
                <a:off x="412102" y="6046582"/>
                <a:ext cx="2373331" cy="369332"/>
              </a:xfrm>
              <a:prstGeom prst="rect">
                <a:avLst/>
              </a:prstGeom>
              <a:blipFill>
                <a:blip r:embed="rId7"/>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F77E3CD1-7502-4E27-FF15-6909C7BFB330}"/>
                  </a:ext>
                </a:extLst>
              </p:cNvPr>
              <p:cNvSpPr/>
              <p:nvPr/>
            </p:nvSpPr>
            <p:spPr>
              <a:xfrm>
                <a:off x="4940157" y="3324399"/>
                <a:ext cx="3967538" cy="484043"/>
              </a:xfrm>
              <a:prstGeom prst="rect">
                <a:avLst/>
              </a:prstGeom>
              <a:ln>
                <a:noFill/>
              </a:ln>
            </p:spPr>
            <p:txBody>
              <a:bodyPr wrap="square">
                <a:spAutoFit/>
              </a:bodyPr>
              <a:lstStyle/>
              <a:p>
                <a:pPr/>
                <a:r>
                  <a:rPr lang="en-AU" dirty="0"/>
                  <a:t>c) </a:t>
                </a:r>
                <a14:m>
                  <m:oMath xmlns:m="http://schemas.openxmlformats.org/officeDocument/2006/math">
                    <m:r>
                      <a:rPr lang="en-AU"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𝑏</m:t>
                        </m:r>
                      </m:e>
                    </m:d>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3</m:t>
                        </m:r>
                      </m:num>
                      <m:den>
                        <m:r>
                          <a:rPr lang="en-AU" b="0" i="1" smtClean="0">
                            <a:latin typeface="Cambria Math" panose="02040503050406030204" pitchFamily="18" charset="0"/>
                          </a:rPr>
                          <m:t>4</m:t>
                        </m:r>
                      </m:den>
                    </m:f>
                    <m:r>
                      <a:rPr lang="en-AU" b="0" i="1" smtClean="0">
                        <a:latin typeface="Cambria Math" panose="02040503050406030204" pitchFamily="18" charset="0"/>
                      </a:rPr>
                      <m:t>,  </m:t>
                    </m:r>
                    <m:r>
                      <a:rPr lang="en-AU" b="0" i="1" smtClean="0">
                        <a:latin typeface="Cambria Math" panose="02040503050406030204" pitchFamily="18" charset="0"/>
                      </a:rPr>
                      <m:t>𝑃</m:t>
                    </m:r>
                    <m:d>
                      <m:dPr>
                        <m:ctrlPr>
                          <a:rPr lang="en-AU" b="0" i="1" smtClean="0">
                            <a:latin typeface="Cambria Math" panose="02040503050406030204" pitchFamily="18" charset="0"/>
                          </a:rPr>
                        </m:ctrlPr>
                      </m:dPr>
                      <m:e>
                        <m:r>
                          <a:rPr lang="en-AU" b="0" i="1" smtClean="0">
                            <a:latin typeface="Cambria Math" panose="02040503050406030204" pitchFamily="18" charset="0"/>
                          </a:rPr>
                          <m:t>𝑋</m:t>
                        </m:r>
                        <m:r>
                          <a:rPr lang="en-AU" b="0" i="1" smtClean="0">
                            <a:latin typeface="Cambria Math" panose="02040503050406030204" pitchFamily="18" charset="0"/>
                          </a:rPr>
                          <m:t>≤</m:t>
                        </m:r>
                        <m:r>
                          <a:rPr lang="en-AU" b="0" i="1" smtClean="0">
                            <a:latin typeface="Cambria Math" panose="02040503050406030204" pitchFamily="18" charset="0"/>
                          </a:rPr>
                          <m:t>𝑎</m:t>
                        </m:r>
                      </m:e>
                    </m:d>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4</m:t>
                        </m:r>
                      </m:den>
                    </m:f>
                  </m:oMath>
                </a14:m>
                <a:endParaRPr lang="en-US" dirty="0"/>
              </a:p>
            </p:txBody>
          </p:sp>
        </mc:Choice>
        <mc:Fallback>
          <p:sp>
            <p:nvSpPr>
              <p:cNvPr id="18" name="Rectangle 17">
                <a:extLst>
                  <a:ext uri="{FF2B5EF4-FFF2-40B4-BE49-F238E27FC236}">
                    <a16:creationId xmlns:a16="http://schemas.microsoft.com/office/drawing/2014/main" id="{F77E3CD1-7502-4E27-FF15-6909C7BFB330}"/>
                  </a:ext>
                </a:extLst>
              </p:cNvPr>
              <p:cNvSpPr>
                <a:spLocks noRot="1" noChangeAspect="1" noMove="1" noResize="1" noEditPoints="1" noAdjustHandles="1" noChangeArrowheads="1" noChangeShapeType="1" noTextEdit="1"/>
              </p:cNvSpPr>
              <p:nvPr/>
            </p:nvSpPr>
            <p:spPr>
              <a:xfrm>
                <a:off x="4940157" y="3324399"/>
                <a:ext cx="3967538" cy="484043"/>
              </a:xfrm>
              <a:prstGeom prst="rect">
                <a:avLst/>
              </a:prstGeom>
              <a:blipFill>
                <a:blip r:embed="rId8"/>
                <a:stretch>
                  <a:fillRect l="-1229" b="-7500"/>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46E7F803-74E2-F7FC-5D5D-44F4DAE8731D}"/>
                  </a:ext>
                </a:extLst>
              </p:cNvPr>
              <p:cNvSpPr/>
              <p:nvPr/>
            </p:nvSpPr>
            <p:spPr>
              <a:xfrm>
                <a:off x="4796318" y="3808442"/>
                <a:ext cx="2373331" cy="610936"/>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1</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10</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3</m:t>
                          </m:r>
                        </m:num>
                        <m:den>
                          <m:r>
                            <a:rPr lang="en-AU" b="0" i="1" smtClean="0">
                              <a:latin typeface="Cambria Math" panose="02040503050406030204" pitchFamily="18" charset="0"/>
                            </a:rPr>
                            <m:t>4</m:t>
                          </m:r>
                        </m:den>
                      </m:f>
                    </m:oMath>
                  </m:oMathPara>
                </a14:m>
                <a:endParaRPr lang="en-US" dirty="0"/>
              </a:p>
            </p:txBody>
          </p:sp>
        </mc:Choice>
        <mc:Fallback>
          <p:sp>
            <p:nvSpPr>
              <p:cNvPr id="19" name="Rectangle 18">
                <a:extLst>
                  <a:ext uri="{FF2B5EF4-FFF2-40B4-BE49-F238E27FC236}">
                    <a16:creationId xmlns:a16="http://schemas.microsoft.com/office/drawing/2014/main" id="{46E7F803-74E2-F7FC-5D5D-44F4DAE8731D}"/>
                  </a:ext>
                </a:extLst>
              </p:cNvPr>
              <p:cNvSpPr>
                <a:spLocks noRot="1" noChangeAspect="1" noMove="1" noResize="1" noEditPoints="1" noAdjustHandles="1" noChangeArrowheads="1" noChangeShapeType="1" noTextEdit="1"/>
              </p:cNvSpPr>
              <p:nvPr/>
            </p:nvSpPr>
            <p:spPr>
              <a:xfrm>
                <a:off x="4796318" y="3808442"/>
                <a:ext cx="2373331" cy="610936"/>
              </a:xfrm>
              <a:prstGeom prst="rect">
                <a:avLst/>
              </a:prstGeom>
              <a:blipFill>
                <a:blip r:embed="rId9"/>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3318B478-FCA6-DFA2-0EE4-DD77555581B4}"/>
                  </a:ext>
                </a:extLst>
              </p:cNvPr>
              <p:cNvSpPr/>
              <p:nvPr/>
            </p:nvSpPr>
            <p:spPr>
              <a:xfrm>
                <a:off x="6633679" y="3858403"/>
                <a:ext cx="2373331" cy="636585"/>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i="1" smtClean="0">
                          <a:latin typeface="Cambria Math" panose="02040503050406030204" pitchFamily="18" charset="0"/>
                        </a:rPr>
                        <m:t>1</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10</m:t>
                          </m:r>
                        </m:num>
                        <m:den>
                          <m:r>
                            <a:rPr lang="en-AU" b="0" i="1" smtClean="0">
                              <a:latin typeface="Cambria Math" panose="02040503050406030204" pitchFamily="18" charset="0"/>
                            </a:rPr>
                            <m:t>𝑎</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4</m:t>
                          </m:r>
                        </m:den>
                      </m:f>
                    </m:oMath>
                  </m:oMathPara>
                </a14:m>
                <a:endParaRPr lang="en-US" dirty="0"/>
              </a:p>
            </p:txBody>
          </p:sp>
        </mc:Choice>
        <mc:Fallback>
          <p:sp>
            <p:nvSpPr>
              <p:cNvPr id="20" name="Rectangle 19">
                <a:extLst>
                  <a:ext uri="{FF2B5EF4-FFF2-40B4-BE49-F238E27FC236}">
                    <a16:creationId xmlns:a16="http://schemas.microsoft.com/office/drawing/2014/main" id="{3318B478-FCA6-DFA2-0EE4-DD77555581B4}"/>
                  </a:ext>
                </a:extLst>
              </p:cNvPr>
              <p:cNvSpPr>
                <a:spLocks noRot="1" noChangeAspect="1" noMove="1" noResize="1" noEditPoints="1" noAdjustHandles="1" noChangeArrowheads="1" noChangeShapeType="1" noTextEdit="1"/>
              </p:cNvSpPr>
              <p:nvPr/>
            </p:nvSpPr>
            <p:spPr>
              <a:xfrm>
                <a:off x="6633679" y="3858403"/>
                <a:ext cx="2373331" cy="636585"/>
              </a:xfrm>
              <a:prstGeom prst="rect">
                <a:avLst/>
              </a:prstGeom>
              <a:blipFill>
                <a:blip r:embed="rId10"/>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A88F78BE-8EF5-4073-EAC6-93BFD30C0980}"/>
                  </a:ext>
                </a:extLst>
              </p:cNvPr>
              <p:cNvSpPr/>
              <p:nvPr/>
            </p:nvSpPr>
            <p:spPr>
              <a:xfrm>
                <a:off x="5569447" y="4494988"/>
                <a:ext cx="1354479" cy="636585"/>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AU" b="0" i="1" smtClean="0">
                              <a:latin typeface="Cambria Math" panose="02040503050406030204" pitchFamily="18" charset="0"/>
                            </a:rPr>
                          </m:ctrlPr>
                        </m:fPr>
                        <m:num>
                          <m:r>
                            <a:rPr lang="en-AU" b="0" i="1" smtClean="0">
                              <a:latin typeface="Cambria Math" panose="02040503050406030204" pitchFamily="18" charset="0"/>
                            </a:rPr>
                            <m:t>10</m:t>
                          </m:r>
                        </m:num>
                        <m:den>
                          <m:r>
                            <a:rPr lang="en-AU" b="0" i="1" smtClean="0">
                              <a:latin typeface="Cambria Math" panose="02040503050406030204" pitchFamily="18" charset="0"/>
                            </a:rPr>
                            <m:t>𝑏</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1</m:t>
                          </m:r>
                        </m:num>
                        <m:den>
                          <m:r>
                            <a:rPr lang="en-AU" b="0" i="1" smtClean="0">
                              <a:latin typeface="Cambria Math" panose="02040503050406030204" pitchFamily="18" charset="0"/>
                            </a:rPr>
                            <m:t>4</m:t>
                          </m:r>
                        </m:den>
                      </m:f>
                    </m:oMath>
                  </m:oMathPara>
                </a14:m>
                <a:endParaRPr lang="en-US" dirty="0"/>
              </a:p>
            </p:txBody>
          </p:sp>
        </mc:Choice>
        <mc:Fallback>
          <p:sp>
            <p:nvSpPr>
              <p:cNvPr id="21" name="Rectangle 20">
                <a:extLst>
                  <a:ext uri="{FF2B5EF4-FFF2-40B4-BE49-F238E27FC236}">
                    <a16:creationId xmlns:a16="http://schemas.microsoft.com/office/drawing/2014/main" id="{A88F78BE-8EF5-4073-EAC6-93BFD30C0980}"/>
                  </a:ext>
                </a:extLst>
              </p:cNvPr>
              <p:cNvSpPr>
                <a:spLocks noRot="1" noChangeAspect="1" noMove="1" noResize="1" noEditPoints="1" noAdjustHandles="1" noChangeArrowheads="1" noChangeShapeType="1" noTextEdit="1"/>
              </p:cNvSpPr>
              <p:nvPr/>
            </p:nvSpPr>
            <p:spPr>
              <a:xfrm>
                <a:off x="5569447" y="4494988"/>
                <a:ext cx="1354479" cy="636585"/>
              </a:xfrm>
              <a:prstGeom prst="rect">
                <a:avLst/>
              </a:prstGeom>
              <a:blipFill>
                <a:blip r:embed="rId11"/>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B9A67B3B-A6F2-22CE-807B-0862BB451476}"/>
                  </a:ext>
                </a:extLst>
              </p:cNvPr>
              <p:cNvSpPr/>
              <p:nvPr/>
            </p:nvSpPr>
            <p:spPr>
              <a:xfrm>
                <a:off x="7406808" y="4494987"/>
                <a:ext cx="1354479" cy="636585"/>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AU" b="0" i="1" smtClean="0">
                              <a:latin typeface="Cambria Math" panose="02040503050406030204" pitchFamily="18" charset="0"/>
                            </a:rPr>
                          </m:ctrlPr>
                        </m:fPr>
                        <m:num>
                          <m:r>
                            <a:rPr lang="en-AU" b="0" i="1" smtClean="0">
                              <a:latin typeface="Cambria Math" panose="02040503050406030204" pitchFamily="18" charset="0"/>
                            </a:rPr>
                            <m:t>10</m:t>
                          </m:r>
                        </m:num>
                        <m:den>
                          <m:r>
                            <a:rPr lang="en-AU" b="0" i="1" smtClean="0">
                              <a:latin typeface="Cambria Math" panose="02040503050406030204" pitchFamily="18" charset="0"/>
                            </a:rPr>
                            <m:t>𝑎</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3</m:t>
                          </m:r>
                        </m:num>
                        <m:den>
                          <m:r>
                            <a:rPr lang="en-AU" b="0" i="1" smtClean="0">
                              <a:latin typeface="Cambria Math" panose="02040503050406030204" pitchFamily="18" charset="0"/>
                            </a:rPr>
                            <m:t>4</m:t>
                          </m:r>
                        </m:den>
                      </m:f>
                    </m:oMath>
                  </m:oMathPara>
                </a14:m>
                <a:endParaRPr lang="en-US" dirty="0"/>
              </a:p>
            </p:txBody>
          </p:sp>
        </mc:Choice>
        <mc:Fallback>
          <p:sp>
            <p:nvSpPr>
              <p:cNvPr id="22" name="Rectangle 21">
                <a:extLst>
                  <a:ext uri="{FF2B5EF4-FFF2-40B4-BE49-F238E27FC236}">
                    <a16:creationId xmlns:a16="http://schemas.microsoft.com/office/drawing/2014/main" id="{B9A67B3B-A6F2-22CE-807B-0862BB451476}"/>
                  </a:ext>
                </a:extLst>
              </p:cNvPr>
              <p:cNvSpPr>
                <a:spLocks noRot="1" noChangeAspect="1" noMove="1" noResize="1" noEditPoints="1" noAdjustHandles="1" noChangeArrowheads="1" noChangeShapeType="1" noTextEdit="1"/>
              </p:cNvSpPr>
              <p:nvPr/>
            </p:nvSpPr>
            <p:spPr>
              <a:xfrm>
                <a:off x="7406808" y="4494987"/>
                <a:ext cx="1354479" cy="636585"/>
              </a:xfrm>
              <a:prstGeom prst="rect">
                <a:avLst/>
              </a:prstGeom>
              <a:blipFill>
                <a:blip r:embed="rId12"/>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37C898B0-DDF6-7549-2DF3-CAA71A5E000F}"/>
                  </a:ext>
                </a:extLst>
              </p:cNvPr>
              <p:cNvSpPr/>
              <p:nvPr/>
            </p:nvSpPr>
            <p:spPr>
              <a:xfrm>
                <a:off x="5651640" y="5207140"/>
                <a:ext cx="1354479" cy="36933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𝑏</m:t>
                      </m:r>
                      <m:r>
                        <a:rPr lang="en-AU" b="0" i="1" smtClean="0">
                          <a:latin typeface="Cambria Math" panose="02040503050406030204" pitchFamily="18" charset="0"/>
                        </a:rPr>
                        <m:t>=40</m:t>
                      </m:r>
                    </m:oMath>
                  </m:oMathPara>
                </a14:m>
                <a:endParaRPr lang="en-US" dirty="0"/>
              </a:p>
            </p:txBody>
          </p:sp>
        </mc:Choice>
        <mc:Fallback>
          <p:sp>
            <p:nvSpPr>
              <p:cNvPr id="23" name="Rectangle 22">
                <a:extLst>
                  <a:ext uri="{FF2B5EF4-FFF2-40B4-BE49-F238E27FC236}">
                    <a16:creationId xmlns:a16="http://schemas.microsoft.com/office/drawing/2014/main" id="{37C898B0-DDF6-7549-2DF3-CAA71A5E000F}"/>
                  </a:ext>
                </a:extLst>
              </p:cNvPr>
              <p:cNvSpPr>
                <a:spLocks noRot="1" noChangeAspect="1" noMove="1" noResize="1" noEditPoints="1" noAdjustHandles="1" noChangeArrowheads="1" noChangeShapeType="1" noTextEdit="1"/>
              </p:cNvSpPr>
              <p:nvPr/>
            </p:nvSpPr>
            <p:spPr>
              <a:xfrm>
                <a:off x="5651640" y="5207140"/>
                <a:ext cx="1354479" cy="369332"/>
              </a:xfrm>
              <a:prstGeom prst="rect">
                <a:avLst/>
              </a:prstGeom>
              <a:blipFill>
                <a:blip r:embed="rId13"/>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DDF94E30-C4A3-739B-BE7B-2B2EBC08EDF9}"/>
                  </a:ext>
                </a:extLst>
              </p:cNvPr>
              <p:cNvSpPr/>
              <p:nvPr/>
            </p:nvSpPr>
            <p:spPr>
              <a:xfrm>
                <a:off x="7587459" y="5207140"/>
                <a:ext cx="1354479" cy="61273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𝑎</m:t>
                      </m:r>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40</m:t>
                          </m:r>
                        </m:num>
                        <m:den>
                          <m:r>
                            <a:rPr lang="en-AU" b="0" i="1" smtClean="0">
                              <a:latin typeface="Cambria Math" panose="02040503050406030204" pitchFamily="18" charset="0"/>
                            </a:rPr>
                            <m:t>3</m:t>
                          </m:r>
                        </m:den>
                      </m:f>
                    </m:oMath>
                  </m:oMathPara>
                </a14:m>
                <a:endParaRPr lang="en-US" dirty="0"/>
              </a:p>
            </p:txBody>
          </p:sp>
        </mc:Choice>
        <mc:Fallback>
          <p:sp>
            <p:nvSpPr>
              <p:cNvPr id="24" name="Rectangle 23">
                <a:extLst>
                  <a:ext uri="{FF2B5EF4-FFF2-40B4-BE49-F238E27FC236}">
                    <a16:creationId xmlns:a16="http://schemas.microsoft.com/office/drawing/2014/main" id="{DDF94E30-C4A3-739B-BE7B-2B2EBC08EDF9}"/>
                  </a:ext>
                </a:extLst>
              </p:cNvPr>
              <p:cNvSpPr>
                <a:spLocks noRot="1" noChangeAspect="1" noMove="1" noResize="1" noEditPoints="1" noAdjustHandles="1" noChangeArrowheads="1" noChangeShapeType="1" noTextEdit="1"/>
              </p:cNvSpPr>
              <p:nvPr/>
            </p:nvSpPr>
            <p:spPr>
              <a:xfrm>
                <a:off x="7587459" y="5207140"/>
                <a:ext cx="1354479" cy="612732"/>
              </a:xfrm>
              <a:prstGeom prst="rect">
                <a:avLst/>
              </a:prstGeom>
              <a:blipFill>
                <a:blip r:embed="rId14"/>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CC17DBFA-F1CF-02D8-D527-9D12D39A0F56}"/>
                  </a:ext>
                </a:extLst>
              </p:cNvPr>
              <p:cNvSpPr/>
              <p:nvPr/>
            </p:nvSpPr>
            <p:spPr>
              <a:xfrm>
                <a:off x="5514650" y="5740216"/>
                <a:ext cx="2613059" cy="612732"/>
              </a:xfrm>
              <a:prstGeom prst="rect">
                <a:avLst/>
              </a:prstGeom>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𝐼𝑄𝑅</m:t>
                      </m:r>
                      <m:r>
                        <a:rPr lang="en-AU" b="0" i="1" smtClean="0">
                          <a:latin typeface="Cambria Math" panose="02040503050406030204" pitchFamily="18" charset="0"/>
                        </a:rPr>
                        <m:t>=40−</m:t>
                      </m:r>
                      <m:f>
                        <m:fPr>
                          <m:ctrlPr>
                            <a:rPr lang="en-AU" b="0" i="1" smtClean="0">
                              <a:latin typeface="Cambria Math" panose="02040503050406030204" pitchFamily="18" charset="0"/>
                            </a:rPr>
                          </m:ctrlPr>
                        </m:fPr>
                        <m:num>
                          <m:r>
                            <a:rPr lang="en-AU" b="0" i="1" smtClean="0">
                              <a:latin typeface="Cambria Math" panose="02040503050406030204" pitchFamily="18" charset="0"/>
                            </a:rPr>
                            <m:t>40</m:t>
                          </m:r>
                        </m:num>
                        <m:den>
                          <m:r>
                            <a:rPr lang="en-AU" b="0" i="1" smtClean="0">
                              <a:latin typeface="Cambria Math" panose="02040503050406030204" pitchFamily="18" charset="0"/>
                            </a:rPr>
                            <m:t>3</m:t>
                          </m:r>
                        </m:den>
                      </m:f>
                      <m:r>
                        <a:rPr lang="en-AU" b="0" i="1" smtClean="0">
                          <a:latin typeface="Cambria Math" panose="02040503050406030204" pitchFamily="18" charset="0"/>
                        </a:rPr>
                        <m:t>=</m:t>
                      </m:r>
                      <m:f>
                        <m:fPr>
                          <m:ctrlPr>
                            <a:rPr lang="en-AU" b="0" i="1" smtClean="0">
                              <a:latin typeface="Cambria Math" panose="02040503050406030204" pitchFamily="18" charset="0"/>
                            </a:rPr>
                          </m:ctrlPr>
                        </m:fPr>
                        <m:num>
                          <m:r>
                            <a:rPr lang="en-AU" b="0" i="1" smtClean="0">
                              <a:latin typeface="Cambria Math" panose="02040503050406030204" pitchFamily="18" charset="0"/>
                            </a:rPr>
                            <m:t>80</m:t>
                          </m:r>
                        </m:num>
                        <m:den>
                          <m:r>
                            <a:rPr lang="en-AU" b="0" i="1" smtClean="0">
                              <a:latin typeface="Cambria Math" panose="02040503050406030204" pitchFamily="18" charset="0"/>
                            </a:rPr>
                            <m:t>3</m:t>
                          </m:r>
                        </m:den>
                      </m:f>
                    </m:oMath>
                  </m:oMathPara>
                </a14:m>
                <a:endParaRPr lang="en-US" dirty="0"/>
              </a:p>
            </p:txBody>
          </p:sp>
        </mc:Choice>
        <mc:Fallback>
          <p:sp>
            <p:nvSpPr>
              <p:cNvPr id="25" name="Rectangle 24">
                <a:extLst>
                  <a:ext uri="{FF2B5EF4-FFF2-40B4-BE49-F238E27FC236}">
                    <a16:creationId xmlns:a16="http://schemas.microsoft.com/office/drawing/2014/main" id="{CC17DBFA-F1CF-02D8-D527-9D12D39A0F56}"/>
                  </a:ext>
                </a:extLst>
              </p:cNvPr>
              <p:cNvSpPr>
                <a:spLocks noRot="1" noChangeAspect="1" noMove="1" noResize="1" noEditPoints="1" noAdjustHandles="1" noChangeArrowheads="1" noChangeShapeType="1" noTextEdit="1"/>
              </p:cNvSpPr>
              <p:nvPr/>
            </p:nvSpPr>
            <p:spPr>
              <a:xfrm>
                <a:off x="5514650" y="5740216"/>
                <a:ext cx="2613059" cy="612732"/>
              </a:xfrm>
              <a:prstGeom prst="rect">
                <a:avLst/>
              </a:prstGeom>
              <a:blipFill>
                <a:blip r:embed="rId15"/>
                <a:stretch>
                  <a:fillRect/>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363632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879382"/>
          </a:xfrm>
        </p:spPr>
        <p:txBody>
          <a:bodyPr>
            <a:normAutofit fontScale="85000" lnSpcReduction="10000"/>
          </a:bodyPr>
          <a:lstStyle/>
          <a:p>
            <a:pPr algn="l"/>
            <a:r>
              <a:rPr lang="en-AU" sz="4000" dirty="0"/>
              <a:t>Complete Cambridge Ex 10D &amp; 10E </a:t>
            </a:r>
            <a:r>
              <a:rPr lang="en-AU" sz="4000"/>
              <a:t>+ Worksheet</a:t>
            </a:r>
            <a:endParaRPr lang="en-AU" sz="4000" dirty="0"/>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99999" y="770013"/>
            <a:ext cx="9092987" cy="385107"/>
          </a:xfrm>
        </p:spPr>
        <p:txBody>
          <a:bodyPr>
            <a:normAutofit/>
          </a:bodyPr>
          <a:lstStyle/>
          <a:p>
            <a:pPr marL="0" indent="0">
              <a:buNone/>
            </a:pPr>
            <a:r>
              <a:rPr lang="en-AU" sz="1800" dirty="0"/>
              <a:t>Determine the expected value and variance for the following probability distribution function. </a:t>
            </a:r>
          </a:p>
          <a:p>
            <a:pPr marL="0" indent="0">
              <a:buNone/>
            </a:pPr>
            <a:endParaRPr lang="en-AU" sz="1800" dirty="0"/>
          </a:p>
          <a:p>
            <a:pPr marL="0" indent="0">
              <a:buNone/>
            </a:pPr>
            <a:endParaRPr lang="en-AU" sz="1800" dirty="0"/>
          </a:p>
          <a:p>
            <a:pPr marL="0" indent="0">
              <a:buNone/>
            </a:pPr>
            <a:endParaRPr lang="en-AU" sz="1800" dirty="0"/>
          </a:p>
        </p:txBody>
      </p:sp>
      <p:pic>
        <p:nvPicPr>
          <p:cNvPr id="5" name="Picture 4"/>
          <p:cNvPicPr>
            <a:picLocks noChangeAspect="1"/>
          </p:cNvPicPr>
          <p:nvPr/>
        </p:nvPicPr>
        <p:blipFill>
          <a:blip r:embed="rId2"/>
          <a:stretch>
            <a:fillRect/>
          </a:stretch>
        </p:blipFill>
        <p:spPr>
          <a:xfrm>
            <a:off x="7693495" y="1155120"/>
            <a:ext cx="4498505" cy="2825984"/>
          </a:xfrm>
          <a:prstGeom prst="rect">
            <a:avLst/>
          </a:prstGeom>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89B0725-2294-BB9A-124C-C1FAA23B981F}"/>
                  </a:ext>
                </a:extLst>
              </p:cNvPr>
              <p:cNvSpPr/>
              <p:nvPr/>
            </p:nvSpPr>
            <p:spPr>
              <a:xfrm>
                <a:off x="138350" y="1155120"/>
                <a:ext cx="1842812" cy="67467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𝐸</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𝑎</m:t>
                          </m:r>
                        </m:num>
                        <m:den>
                          <m:r>
                            <a:rPr lang="en-GB" sz="2000" b="0" i="1" smtClean="0">
                              <a:latin typeface="Cambria Math" panose="02040503050406030204" pitchFamily="18" charset="0"/>
                            </a:rPr>
                            <m:t>2</m:t>
                          </m:r>
                        </m:den>
                      </m:f>
                      <m:r>
                        <a:rPr lang="en-AU" sz="2000" b="0" i="1" smtClean="0">
                          <a:latin typeface="Cambria Math" panose="02040503050406030204" pitchFamily="18" charset="0"/>
                        </a:rPr>
                        <m:t>  </m:t>
                      </m:r>
                    </m:oMath>
                  </m:oMathPara>
                </a14:m>
                <a:endParaRPr lang="en-US" sz="2000" dirty="0"/>
              </a:p>
            </p:txBody>
          </p:sp>
        </mc:Choice>
        <mc:Fallback xmlns="">
          <p:sp>
            <p:nvSpPr>
              <p:cNvPr id="16" name="Rectangle 15">
                <a:extLst>
                  <a:ext uri="{FF2B5EF4-FFF2-40B4-BE49-F238E27FC236}">
                    <a16:creationId xmlns:a16="http://schemas.microsoft.com/office/drawing/2014/main" id="{F89B0725-2294-BB9A-124C-C1FAA23B981F}"/>
                  </a:ext>
                </a:extLst>
              </p:cNvPr>
              <p:cNvSpPr>
                <a:spLocks noRot="1" noChangeAspect="1" noMove="1" noResize="1" noEditPoints="1" noAdjustHandles="1" noChangeArrowheads="1" noChangeShapeType="1" noTextEdit="1"/>
              </p:cNvSpPr>
              <p:nvPr/>
            </p:nvSpPr>
            <p:spPr>
              <a:xfrm>
                <a:off x="138350" y="1155120"/>
                <a:ext cx="1842812" cy="674672"/>
              </a:xfrm>
              <a:prstGeom prst="rect">
                <a:avLst/>
              </a:prstGeom>
              <a:blipFill>
                <a:blip r:embed="rId3"/>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9C598A5-E2D1-7BA8-A4D3-B1225695D0FB}"/>
                  </a:ext>
                </a:extLst>
              </p:cNvPr>
              <p:cNvSpPr/>
              <p:nvPr/>
            </p:nvSpPr>
            <p:spPr>
              <a:xfrm>
                <a:off x="99999" y="2002642"/>
                <a:ext cx="1723485" cy="66851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𝐸</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3+1</m:t>
                          </m:r>
                        </m:num>
                        <m:den>
                          <m:r>
                            <a:rPr lang="en-GB" sz="2000" b="0" i="1" smtClean="0">
                              <a:latin typeface="Cambria Math" panose="02040503050406030204" pitchFamily="18" charset="0"/>
                            </a:rPr>
                            <m:t>2</m:t>
                          </m:r>
                        </m:den>
                      </m:f>
                    </m:oMath>
                  </m:oMathPara>
                </a14:m>
                <a:endParaRPr lang="en-US" sz="2000" dirty="0"/>
              </a:p>
            </p:txBody>
          </p:sp>
        </mc:Choice>
        <mc:Fallback xmlns="">
          <p:sp>
            <p:nvSpPr>
              <p:cNvPr id="17" name="Rectangle 16">
                <a:extLst>
                  <a:ext uri="{FF2B5EF4-FFF2-40B4-BE49-F238E27FC236}">
                    <a16:creationId xmlns:a16="http://schemas.microsoft.com/office/drawing/2014/main" id="{79C598A5-E2D1-7BA8-A4D3-B1225695D0FB}"/>
                  </a:ext>
                </a:extLst>
              </p:cNvPr>
              <p:cNvSpPr>
                <a:spLocks noRot="1" noChangeAspect="1" noMove="1" noResize="1" noEditPoints="1" noAdjustHandles="1" noChangeArrowheads="1" noChangeShapeType="1" noTextEdit="1"/>
              </p:cNvSpPr>
              <p:nvPr/>
            </p:nvSpPr>
            <p:spPr>
              <a:xfrm>
                <a:off x="99999" y="2002642"/>
                <a:ext cx="1723485" cy="668516"/>
              </a:xfrm>
              <a:prstGeom prst="rect">
                <a:avLst/>
              </a:prstGeom>
              <a:blipFill>
                <a:blip r:embed="rId4"/>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92F447B-485A-32A5-D083-BE0B59073DE6}"/>
                  </a:ext>
                </a:extLst>
              </p:cNvPr>
              <p:cNvSpPr/>
              <p:nvPr/>
            </p:nvSpPr>
            <p:spPr>
              <a:xfrm>
                <a:off x="735436" y="2785169"/>
                <a:ext cx="648639" cy="40011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m:t>
                      </m:r>
                      <m:r>
                        <a:rPr lang="en-AU" sz="2000" b="0" i="1" smtClean="0">
                          <a:latin typeface="Cambria Math" panose="02040503050406030204" pitchFamily="18" charset="0"/>
                        </a:rPr>
                        <m:t>2</m:t>
                      </m:r>
                    </m:oMath>
                  </m:oMathPara>
                </a14:m>
                <a:endParaRPr lang="en-US" sz="2000" dirty="0"/>
              </a:p>
            </p:txBody>
          </p:sp>
        </mc:Choice>
        <mc:Fallback xmlns="">
          <p:sp>
            <p:nvSpPr>
              <p:cNvPr id="20" name="Rectangle 19">
                <a:extLst>
                  <a:ext uri="{FF2B5EF4-FFF2-40B4-BE49-F238E27FC236}">
                    <a16:creationId xmlns:a16="http://schemas.microsoft.com/office/drawing/2014/main" id="{492F447B-485A-32A5-D083-BE0B59073DE6}"/>
                  </a:ext>
                </a:extLst>
              </p:cNvPr>
              <p:cNvSpPr>
                <a:spLocks noRot="1" noChangeAspect="1" noMove="1" noResize="1" noEditPoints="1" noAdjustHandles="1" noChangeArrowheads="1" noChangeShapeType="1" noTextEdit="1"/>
              </p:cNvSpPr>
              <p:nvPr/>
            </p:nvSpPr>
            <p:spPr>
              <a:xfrm>
                <a:off x="735436" y="2785169"/>
                <a:ext cx="648639" cy="400110"/>
              </a:xfrm>
              <a:prstGeom prst="rect">
                <a:avLst/>
              </a:prstGeom>
              <a:blipFill>
                <a:blip r:embed="rId5"/>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E91ED0D-8AF3-55E5-3EF4-8ADDB6F6B56F}"/>
                  </a:ext>
                </a:extLst>
              </p:cNvPr>
              <p:cNvSpPr/>
              <p:nvPr/>
            </p:nvSpPr>
            <p:spPr>
              <a:xfrm>
                <a:off x="3442553" y="1151576"/>
                <a:ext cx="2323265" cy="70788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𝑉𝑎𝑟</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f>
                        <m:fPr>
                          <m:ctrlPr>
                            <a:rPr lang="en-GB" sz="2000" b="0" i="1" smtClean="0">
                              <a:latin typeface="Cambria Math" panose="02040503050406030204" pitchFamily="18" charset="0"/>
                            </a:rPr>
                          </m:ctrlPr>
                        </m:fPr>
                        <m:num>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𝑏</m:t>
                                  </m:r>
                                  <m:r>
                                    <a:rPr lang="en-GB" sz="2000" b="0" i="1" smtClean="0">
                                      <a:latin typeface="Cambria Math" panose="02040503050406030204" pitchFamily="18" charset="0"/>
                                    </a:rPr>
                                    <m:t>−</m:t>
                                  </m:r>
                                  <m:r>
                                    <a:rPr lang="en-GB" sz="2000" b="0" i="1" smtClean="0">
                                      <a:latin typeface="Cambria Math" panose="02040503050406030204" pitchFamily="18" charset="0"/>
                                    </a:rPr>
                                    <m:t>𝑎</m:t>
                                  </m:r>
                                </m:e>
                              </m:d>
                            </m:e>
                            <m:sup>
                              <m:r>
                                <a:rPr lang="en-GB" sz="2000" b="0" i="1" smtClean="0">
                                  <a:latin typeface="Cambria Math" panose="02040503050406030204" pitchFamily="18" charset="0"/>
                                </a:rPr>
                                <m:t>2</m:t>
                              </m:r>
                            </m:sup>
                          </m:sSup>
                        </m:num>
                        <m:den>
                          <m:r>
                            <a:rPr lang="en-GB" sz="2000" b="0" i="1" smtClean="0">
                              <a:latin typeface="Cambria Math" panose="02040503050406030204" pitchFamily="18" charset="0"/>
                            </a:rPr>
                            <m:t>12</m:t>
                          </m:r>
                        </m:den>
                      </m:f>
                    </m:oMath>
                  </m:oMathPara>
                </a14:m>
                <a:endParaRPr lang="en-US" sz="2000" dirty="0"/>
              </a:p>
            </p:txBody>
          </p:sp>
        </mc:Choice>
        <mc:Fallback xmlns="">
          <p:sp>
            <p:nvSpPr>
              <p:cNvPr id="21" name="Rectangle 20">
                <a:extLst>
                  <a:ext uri="{FF2B5EF4-FFF2-40B4-BE49-F238E27FC236}">
                    <a16:creationId xmlns:a16="http://schemas.microsoft.com/office/drawing/2014/main" id="{CE91ED0D-8AF3-55E5-3EF4-8ADDB6F6B56F}"/>
                  </a:ext>
                </a:extLst>
              </p:cNvPr>
              <p:cNvSpPr>
                <a:spLocks noRot="1" noChangeAspect="1" noMove="1" noResize="1" noEditPoints="1" noAdjustHandles="1" noChangeArrowheads="1" noChangeShapeType="1" noTextEdit="1"/>
              </p:cNvSpPr>
              <p:nvPr/>
            </p:nvSpPr>
            <p:spPr>
              <a:xfrm>
                <a:off x="3442553" y="1151576"/>
                <a:ext cx="2323265" cy="707886"/>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A31CB181-8D60-E806-01EE-1EB58B3E179E}"/>
                  </a:ext>
                </a:extLst>
              </p:cNvPr>
              <p:cNvSpPr/>
              <p:nvPr/>
            </p:nvSpPr>
            <p:spPr>
              <a:xfrm>
                <a:off x="3442553" y="2140779"/>
                <a:ext cx="2316147" cy="70788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𝑉𝑎𝑟</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f>
                        <m:fPr>
                          <m:ctrlPr>
                            <a:rPr lang="en-GB" sz="2000" b="0" i="1" smtClean="0">
                              <a:latin typeface="Cambria Math" panose="02040503050406030204" pitchFamily="18" charset="0"/>
                            </a:rPr>
                          </m:ctrlPr>
                        </m:fPr>
                        <m:num>
                          <m:sSup>
                            <m:sSupPr>
                              <m:ctrlPr>
                                <a:rPr lang="en-GB" sz="2000" b="0" i="1" smtClean="0">
                                  <a:latin typeface="Cambria Math" panose="02040503050406030204" pitchFamily="18" charset="0"/>
                                </a:rPr>
                              </m:ctrlPr>
                            </m:sSupPr>
                            <m:e>
                              <m:d>
                                <m:dPr>
                                  <m:ctrlPr>
                                    <a:rPr lang="en-GB" sz="2000" b="0" i="1" smtClean="0">
                                      <a:latin typeface="Cambria Math" panose="02040503050406030204" pitchFamily="18" charset="0"/>
                                    </a:rPr>
                                  </m:ctrlPr>
                                </m:dPr>
                                <m:e>
                                  <m:r>
                                    <a:rPr lang="en-GB" sz="2000" b="0" i="1" smtClean="0">
                                      <a:latin typeface="Cambria Math" panose="02040503050406030204" pitchFamily="18" charset="0"/>
                                    </a:rPr>
                                    <m:t>3−1</m:t>
                                  </m:r>
                                </m:e>
                              </m:d>
                            </m:e>
                            <m:sup>
                              <m:r>
                                <a:rPr lang="en-GB" sz="2000" b="0" i="1" smtClean="0">
                                  <a:latin typeface="Cambria Math" panose="02040503050406030204" pitchFamily="18" charset="0"/>
                                </a:rPr>
                                <m:t>2</m:t>
                              </m:r>
                            </m:sup>
                          </m:sSup>
                        </m:num>
                        <m:den>
                          <m:r>
                            <a:rPr lang="en-GB" sz="2000" b="0" i="1" smtClean="0">
                              <a:latin typeface="Cambria Math" panose="02040503050406030204" pitchFamily="18" charset="0"/>
                            </a:rPr>
                            <m:t>12</m:t>
                          </m:r>
                        </m:den>
                      </m:f>
                    </m:oMath>
                  </m:oMathPara>
                </a14:m>
                <a:endParaRPr lang="en-US" sz="2000" dirty="0"/>
              </a:p>
            </p:txBody>
          </p:sp>
        </mc:Choice>
        <mc:Fallback xmlns="">
          <p:sp>
            <p:nvSpPr>
              <p:cNvPr id="22" name="Rectangle 21">
                <a:extLst>
                  <a:ext uri="{FF2B5EF4-FFF2-40B4-BE49-F238E27FC236}">
                    <a16:creationId xmlns:a16="http://schemas.microsoft.com/office/drawing/2014/main" id="{A31CB181-8D60-E806-01EE-1EB58B3E179E}"/>
                  </a:ext>
                </a:extLst>
              </p:cNvPr>
              <p:cNvSpPr>
                <a:spLocks noRot="1" noChangeAspect="1" noMove="1" noResize="1" noEditPoints="1" noAdjustHandles="1" noChangeArrowheads="1" noChangeShapeType="1" noTextEdit="1"/>
              </p:cNvSpPr>
              <p:nvPr/>
            </p:nvSpPr>
            <p:spPr>
              <a:xfrm>
                <a:off x="3442553" y="2140779"/>
                <a:ext cx="2316147" cy="707886"/>
              </a:xfrm>
              <a:prstGeom prst="rect">
                <a:avLst/>
              </a:prstGeom>
              <a:blipFill>
                <a:blip r:embed="rId7"/>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0B5C5BA1-4414-73F5-5178-ED3305ED7734}"/>
                  </a:ext>
                </a:extLst>
              </p:cNvPr>
              <p:cNvSpPr/>
              <p:nvPr/>
            </p:nvSpPr>
            <p:spPr>
              <a:xfrm>
                <a:off x="4345455" y="2981680"/>
                <a:ext cx="791306" cy="667427"/>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m:t>
                      </m:r>
                      <m:f>
                        <m:fPr>
                          <m:ctrlPr>
                            <a:rPr lang="en-GB" sz="2000" b="0" i="1" smtClean="0">
                              <a:latin typeface="Cambria Math" panose="02040503050406030204" pitchFamily="18" charset="0"/>
                            </a:rPr>
                          </m:ctrlPr>
                        </m:fPr>
                        <m:num>
                          <m:r>
                            <a:rPr lang="en-GB" sz="2000" i="1" smtClean="0">
                              <a:latin typeface="Cambria Math" panose="02040503050406030204" pitchFamily="18" charset="0"/>
                            </a:rPr>
                            <m:t>4</m:t>
                          </m:r>
                        </m:num>
                        <m:den>
                          <m:r>
                            <a:rPr lang="en-GB" sz="2000" b="0" i="1" smtClean="0">
                              <a:latin typeface="Cambria Math" panose="02040503050406030204" pitchFamily="18" charset="0"/>
                            </a:rPr>
                            <m:t>12</m:t>
                          </m:r>
                        </m:den>
                      </m:f>
                    </m:oMath>
                  </m:oMathPara>
                </a14:m>
                <a:endParaRPr lang="en-US" sz="2000" dirty="0"/>
              </a:p>
            </p:txBody>
          </p:sp>
        </mc:Choice>
        <mc:Fallback xmlns="">
          <p:sp>
            <p:nvSpPr>
              <p:cNvPr id="23" name="Rectangle 22">
                <a:extLst>
                  <a:ext uri="{FF2B5EF4-FFF2-40B4-BE49-F238E27FC236}">
                    <a16:creationId xmlns:a16="http://schemas.microsoft.com/office/drawing/2014/main" id="{0B5C5BA1-4414-73F5-5178-ED3305ED7734}"/>
                  </a:ext>
                </a:extLst>
              </p:cNvPr>
              <p:cNvSpPr>
                <a:spLocks noRot="1" noChangeAspect="1" noMove="1" noResize="1" noEditPoints="1" noAdjustHandles="1" noChangeArrowheads="1" noChangeShapeType="1" noTextEdit="1"/>
              </p:cNvSpPr>
              <p:nvPr/>
            </p:nvSpPr>
            <p:spPr>
              <a:xfrm>
                <a:off x="4345455" y="2981680"/>
                <a:ext cx="791306" cy="667427"/>
              </a:xfrm>
              <a:prstGeom prst="rect">
                <a:avLst/>
              </a:prstGeom>
              <a:blipFill>
                <a:blip r:embed="rId8"/>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7A68F0A9-0F1E-2AA4-7DD6-5F6B2F8399CF}"/>
                  </a:ext>
                </a:extLst>
              </p:cNvPr>
              <p:cNvSpPr/>
              <p:nvPr/>
            </p:nvSpPr>
            <p:spPr>
              <a:xfrm>
                <a:off x="4416788" y="3782122"/>
                <a:ext cx="648639" cy="67056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3</m:t>
                          </m:r>
                        </m:den>
                      </m:f>
                    </m:oMath>
                  </m:oMathPara>
                </a14:m>
                <a:endParaRPr lang="en-US" sz="2000" dirty="0"/>
              </a:p>
            </p:txBody>
          </p:sp>
        </mc:Choice>
        <mc:Fallback xmlns="">
          <p:sp>
            <p:nvSpPr>
              <p:cNvPr id="25" name="Rectangle 24">
                <a:extLst>
                  <a:ext uri="{FF2B5EF4-FFF2-40B4-BE49-F238E27FC236}">
                    <a16:creationId xmlns:a16="http://schemas.microsoft.com/office/drawing/2014/main" id="{7A68F0A9-0F1E-2AA4-7DD6-5F6B2F8399CF}"/>
                  </a:ext>
                </a:extLst>
              </p:cNvPr>
              <p:cNvSpPr>
                <a:spLocks noRot="1" noChangeAspect="1" noMove="1" noResize="1" noEditPoints="1" noAdjustHandles="1" noChangeArrowheads="1" noChangeShapeType="1" noTextEdit="1"/>
              </p:cNvSpPr>
              <p:nvPr/>
            </p:nvSpPr>
            <p:spPr>
              <a:xfrm>
                <a:off x="4416788" y="3782122"/>
                <a:ext cx="648639" cy="670568"/>
              </a:xfrm>
              <a:prstGeom prst="rect">
                <a:avLst/>
              </a:prstGeom>
              <a:blipFill>
                <a:blip r:embed="rId9"/>
                <a:stretch>
                  <a:fillRect/>
                </a:stretch>
              </a:blipFill>
              <a:ln>
                <a:noFill/>
              </a:ln>
            </p:spPr>
            <p:txBody>
              <a:bodyPr/>
              <a:lstStyle/>
              <a:p>
                <a:r>
                  <a:rPr lang="en-AU">
                    <a:noFill/>
                  </a:rPr>
                  <a:t> </a:t>
                </a:r>
              </a:p>
            </p:txBody>
          </p:sp>
        </mc:Fallback>
      </mc:AlternateContent>
      <p:sp>
        <p:nvSpPr>
          <p:cNvPr id="2" name="TextBox 1">
            <a:extLst>
              <a:ext uri="{FF2B5EF4-FFF2-40B4-BE49-F238E27FC236}">
                <a16:creationId xmlns:a16="http://schemas.microsoft.com/office/drawing/2014/main" id="{CB8E2933-DD4B-1A63-BF25-6CDF6EB7E55B}"/>
              </a:ext>
            </a:extLst>
          </p:cNvPr>
          <p:cNvSpPr txBox="1"/>
          <p:nvPr/>
        </p:nvSpPr>
        <p:spPr>
          <a:xfrm>
            <a:off x="0" y="0"/>
            <a:ext cx="2517234"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Daily Review</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71953FFC-D3C2-D32C-5A58-90D8CC547DAC}"/>
                  </a:ext>
                </a:extLst>
              </p:cNvPr>
              <p:cNvSpPr/>
              <p:nvPr/>
            </p:nvSpPr>
            <p:spPr>
              <a:xfrm>
                <a:off x="166416" y="3532505"/>
                <a:ext cx="2698239" cy="1064202"/>
              </a:xfrm>
              <a:prstGeom prst="rect">
                <a:avLst/>
              </a:prstGeom>
              <a:ln>
                <a:noFill/>
              </a:ln>
            </p:spPr>
            <p:txBody>
              <a:bodyPr wrap="none">
                <a:spAutoFit/>
              </a:bodyPr>
              <a:lstStyle/>
              <a:p>
                <a:r>
                  <a:rPr lang="en-AU" sz="2000" b="1" dirty="0">
                    <a:solidFill>
                      <a:srgbClr val="002060"/>
                    </a:solidFill>
                    <a:latin typeface="Cambria Math" panose="02040503050406030204" pitchFamily="18" charset="0"/>
                  </a:rPr>
                  <a:t>Using Calculus,</a:t>
                </a:r>
              </a:p>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𝐸</m:t>
                      </m:r>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𝑋</m:t>
                          </m:r>
                        </m:e>
                      </m:d>
                      <m:r>
                        <a:rPr lang="en-AU" sz="2000" b="0" i="1" smtClean="0">
                          <a:solidFill>
                            <a:srgbClr val="002060"/>
                          </a:solidFill>
                          <a:latin typeface="Cambria Math" panose="02040503050406030204" pitchFamily="18" charset="0"/>
                        </a:rPr>
                        <m:t>=</m:t>
                      </m:r>
                      <m:nary>
                        <m:naryPr>
                          <m:ctrlPr>
                            <a:rPr lang="en-AU" sz="2000" b="0" i="1" smtClean="0">
                              <a:solidFill>
                                <a:srgbClr val="002060"/>
                              </a:solidFill>
                              <a:latin typeface="Cambria Math" panose="02040503050406030204" pitchFamily="18" charset="0"/>
                            </a:rPr>
                          </m:ctrlPr>
                        </m:naryPr>
                        <m:sub>
                          <m:r>
                            <m:rPr>
                              <m:brk m:alnAt="23"/>
                            </m:rPr>
                            <a:rPr lang="en-AU"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m:t>
                          </m:r>
                        </m:sub>
                        <m:sup>
                          <m:r>
                            <a:rPr lang="en-AU" sz="2000" b="0" i="1" smtClean="0">
                              <a:solidFill>
                                <a:srgbClr val="002060"/>
                              </a:solidFill>
                              <a:latin typeface="Cambria Math" panose="02040503050406030204" pitchFamily="18" charset="0"/>
                              <a:ea typeface="Cambria Math" panose="02040503050406030204" pitchFamily="18" charset="0"/>
                            </a:rPr>
                            <m:t>∞</m:t>
                          </m:r>
                        </m:sup>
                        <m:e>
                          <m:r>
                            <a:rPr lang="en-AU" sz="2000" b="0" i="1" smtClean="0">
                              <a:solidFill>
                                <a:srgbClr val="002060"/>
                              </a:solidFill>
                              <a:latin typeface="Cambria Math" panose="02040503050406030204" pitchFamily="18" charset="0"/>
                            </a:rPr>
                            <m:t>𝑥𝑓</m:t>
                          </m:r>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𝑥</m:t>
                              </m:r>
                            </m:e>
                          </m:d>
                          <m:r>
                            <a:rPr lang="en-AU" sz="2000" b="0" i="1" smtClean="0">
                              <a:solidFill>
                                <a:srgbClr val="002060"/>
                              </a:solidFill>
                              <a:latin typeface="Cambria Math" panose="02040503050406030204" pitchFamily="18" charset="0"/>
                            </a:rPr>
                            <m:t> </m:t>
                          </m:r>
                          <m:r>
                            <a:rPr lang="en-AU" sz="2000" b="0" i="1" smtClean="0">
                              <a:solidFill>
                                <a:srgbClr val="002060"/>
                              </a:solidFill>
                              <a:latin typeface="Cambria Math" panose="02040503050406030204" pitchFamily="18" charset="0"/>
                            </a:rPr>
                            <m:t>𝑑𝑥</m:t>
                          </m:r>
                        </m:e>
                      </m:nary>
                      <m:r>
                        <a:rPr lang="en-AU" sz="2000" b="0" i="1" smtClean="0">
                          <a:solidFill>
                            <a:srgbClr val="002060"/>
                          </a:solidFill>
                          <a:latin typeface="Cambria Math" panose="02040503050406030204" pitchFamily="18" charset="0"/>
                        </a:rPr>
                        <m:t>  </m:t>
                      </m:r>
                    </m:oMath>
                  </m:oMathPara>
                </a14:m>
                <a:endParaRPr lang="en-US" sz="2000" dirty="0">
                  <a:solidFill>
                    <a:srgbClr val="002060"/>
                  </a:solidFill>
                </a:endParaRPr>
              </a:p>
            </p:txBody>
          </p:sp>
        </mc:Choice>
        <mc:Fallback>
          <p:sp>
            <p:nvSpPr>
              <p:cNvPr id="3" name="Rectangle 2">
                <a:extLst>
                  <a:ext uri="{FF2B5EF4-FFF2-40B4-BE49-F238E27FC236}">
                    <a16:creationId xmlns:a16="http://schemas.microsoft.com/office/drawing/2014/main" id="{71953FFC-D3C2-D32C-5A58-90D8CC547DAC}"/>
                  </a:ext>
                </a:extLst>
              </p:cNvPr>
              <p:cNvSpPr>
                <a:spLocks noRot="1" noChangeAspect="1" noMove="1" noResize="1" noEditPoints="1" noAdjustHandles="1" noChangeArrowheads="1" noChangeShapeType="1" noTextEdit="1"/>
              </p:cNvSpPr>
              <p:nvPr/>
            </p:nvSpPr>
            <p:spPr>
              <a:xfrm>
                <a:off x="166416" y="3532505"/>
                <a:ext cx="2698239" cy="1064202"/>
              </a:xfrm>
              <a:prstGeom prst="rect">
                <a:avLst/>
              </a:prstGeom>
              <a:blipFill>
                <a:blip r:embed="rId10"/>
                <a:stretch>
                  <a:fillRect l="-2257" t="-285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6241A8F-3EE2-F478-A496-6E4A6BB7F02A}"/>
                  </a:ext>
                </a:extLst>
              </p:cNvPr>
              <p:cNvSpPr/>
              <p:nvPr/>
            </p:nvSpPr>
            <p:spPr>
              <a:xfrm>
                <a:off x="57063" y="4635567"/>
                <a:ext cx="2602957" cy="78245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𝐸</m:t>
                      </m:r>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𝑋</m:t>
                          </m:r>
                        </m:e>
                      </m:d>
                      <m:r>
                        <a:rPr lang="en-AU" sz="2000" b="0" i="1" smtClean="0">
                          <a:solidFill>
                            <a:srgbClr val="002060"/>
                          </a:solidFill>
                          <a:latin typeface="Cambria Math" panose="02040503050406030204" pitchFamily="18" charset="0"/>
                        </a:rPr>
                        <m:t>=</m:t>
                      </m:r>
                      <m:nary>
                        <m:naryPr>
                          <m:ctrlPr>
                            <a:rPr lang="en-AU" sz="2000" b="0" i="1" smtClean="0">
                              <a:solidFill>
                                <a:srgbClr val="002060"/>
                              </a:solidFill>
                              <a:latin typeface="Cambria Math" panose="02040503050406030204" pitchFamily="18" charset="0"/>
                            </a:rPr>
                          </m:ctrlPr>
                        </m:naryPr>
                        <m:sub>
                          <m:r>
                            <m:rPr>
                              <m:brk m:alnAt="23"/>
                            </m:rPr>
                            <a:rPr lang="en-AU" sz="2000" b="0" i="1" smtClean="0">
                              <a:solidFill>
                                <a:srgbClr val="002060"/>
                              </a:solidFill>
                              <a:latin typeface="Cambria Math" panose="02040503050406030204" pitchFamily="18" charset="0"/>
                            </a:rPr>
                            <m:t>1</m:t>
                          </m:r>
                        </m:sub>
                        <m:sup>
                          <m:r>
                            <a:rPr lang="en-AU" sz="2000" b="0" i="1" smtClean="0">
                              <a:solidFill>
                                <a:srgbClr val="002060"/>
                              </a:solidFill>
                              <a:latin typeface="Cambria Math" panose="02040503050406030204" pitchFamily="18" charset="0"/>
                            </a:rPr>
                            <m:t>3</m:t>
                          </m:r>
                        </m:sup>
                        <m:e>
                          <m:r>
                            <a:rPr lang="en-AU" sz="2000" b="0" i="1" smtClean="0">
                              <a:solidFill>
                                <a:srgbClr val="002060"/>
                              </a:solidFill>
                              <a:latin typeface="Cambria Math" panose="02040503050406030204" pitchFamily="18" charset="0"/>
                            </a:rPr>
                            <m:t>𝑥</m:t>
                          </m:r>
                          <m:r>
                            <a:rPr lang="en-AU" sz="2000" b="0" i="1" smtClean="0">
                              <a:solidFill>
                                <a:srgbClr val="002060"/>
                              </a:solidFill>
                              <a:latin typeface="Cambria Math" panose="02040503050406030204" pitchFamily="18" charset="0"/>
                            </a:rPr>
                            <m:t>(0.5) </m:t>
                          </m:r>
                          <m:r>
                            <a:rPr lang="en-AU" sz="2000" b="0" i="1" smtClean="0">
                              <a:solidFill>
                                <a:srgbClr val="002060"/>
                              </a:solidFill>
                              <a:latin typeface="Cambria Math" panose="02040503050406030204" pitchFamily="18" charset="0"/>
                            </a:rPr>
                            <m:t>𝑑𝑥</m:t>
                          </m:r>
                        </m:e>
                      </m:nary>
                      <m:r>
                        <a:rPr lang="en-AU" sz="2000" b="0" i="1" smtClean="0">
                          <a:solidFill>
                            <a:srgbClr val="002060"/>
                          </a:solidFill>
                          <a:latin typeface="Cambria Math" panose="02040503050406030204" pitchFamily="18" charset="0"/>
                        </a:rPr>
                        <m:t>  </m:t>
                      </m:r>
                    </m:oMath>
                  </m:oMathPara>
                </a14:m>
                <a:endParaRPr lang="en-US" sz="2000" dirty="0">
                  <a:solidFill>
                    <a:srgbClr val="002060"/>
                  </a:solidFill>
                </a:endParaRPr>
              </a:p>
            </p:txBody>
          </p:sp>
        </mc:Choice>
        <mc:Fallback xmlns="">
          <p:sp>
            <p:nvSpPr>
              <p:cNvPr id="4" name="Rectangle 3">
                <a:extLst>
                  <a:ext uri="{FF2B5EF4-FFF2-40B4-BE49-F238E27FC236}">
                    <a16:creationId xmlns:a16="http://schemas.microsoft.com/office/drawing/2014/main" id="{26241A8F-3EE2-F478-A496-6E4A6BB7F02A}"/>
                  </a:ext>
                </a:extLst>
              </p:cNvPr>
              <p:cNvSpPr>
                <a:spLocks noRot="1" noChangeAspect="1" noMove="1" noResize="1" noEditPoints="1" noAdjustHandles="1" noChangeArrowheads="1" noChangeShapeType="1" noTextEdit="1"/>
              </p:cNvSpPr>
              <p:nvPr/>
            </p:nvSpPr>
            <p:spPr>
              <a:xfrm>
                <a:off x="57063" y="4635567"/>
                <a:ext cx="2602957" cy="782458"/>
              </a:xfrm>
              <a:prstGeom prst="rect">
                <a:avLst/>
              </a:prstGeom>
              <a:blipFill>
                <a:blip r:embed="rId11"/>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82CD5C2-67DE-7168-DD91-6BE68CBFB0DB}"/>
                  </a:ext>
                </a:extLst>
              </p:cNvPr>
              <p:cNvSpPr/>
              <p:nvPr/>
            </p:nvSpPr>
            <p:spPr>
              <a:xfrm>
                <a:off x="681122" y="5418025"/>
                <a:ext cx="1092415" cy="88755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m:t>
                      </m:r>
                      <m:sSubSup>
                        <m:sSubSupPr>
                          <m:ctrlPr>
                            <a:rPr lang="en-AU" sz="2000" i="1" smtClean="0">
                              <a:solidFill>
                                <a:srgbClr val="002060"/>
                              </a:solidFill>
                              <a:latin typeface="Cambria Math" panose="02040503050406030204" pitchFamily="18" charset="0"/>
                            </a:rPr>
                          </m:ctrlPr>
                        </m:sSubSupPr>
                        <m:e>
                          <m:d>
                            <m:dPr>
                              <m:begChr m:val="["/>
                              <m:endChr m:val="]"/>
                              <m:ctrlPr>
                                <a:rPr lang="en-AU" sz="2000" i="1">
                                  <a:solidFill>
                                    <a:srgbClr val="002060"/>
                                  </a:solidFill>
                                  <a:latin typeface="Cambria Math" panose="02040503050406030204" pitchFamily="18" charset="0"/>
                                </a:rPr>
                              </m:ctrlPr>
                            </m:dPr>
                            <m:e>
                              <m:f>
                                <m:fPr>
                                  <m:ctrlPr>
                                    <a:rPr lang="en-AU" sz="2000" i="1">
                                      <a:solidFill>
                                        <a:srgbClr val="002060"/>
                                      </a:solidFill>
                                      <a:latin typeface="Cambria Math" panose="02040503050406030204" pitchFamily="18" charset="0"/>
                                    </a:rPr>
                                  </m:ctrlPr>
                                </m:fPr>
                                <m:num>
                                  <m:sSup>
                                    <m:sSupPr>
                                      <m:ctrlPr>
                                        <a:rPr lang="en-AU" sz="2000" i="1">
                                          <a:solidFill>
                                            <a:srgbClr val="002060"/>
                                          </a:solidFill>
                                          <a:latin typeface="Cambria Math" panose="02040503050406030204" pitchFamily="18" charset="0"/>
                                        </a:rPr>
                                      </m:ctrlPr>
                                    </m:sSupPr>
                                    <m:e>
                                      <m:r>
                                        <a:rPr lang="en-AU" sz="2000" i="1">
                                          <a:solidFill>
                                            <a:srgbClr val="002060"/>
                                          </a:solidFill>
                                          <a:latin typeface="Cambria Math" panose="02040503050406030204" pitchFamily="18" charset="0"/>
                                        </a:rPr>
                                        <m:t>𝑥</m:t>
                                      </m:r>
                                    </m:e>
                                    <m:sup>
                                      <m:r>
                                        <a:rPr lang="en-AU" sz="2000" i="1">
                                          <a:solidFill>
                                            <a:srgbClr val="002060"/>
                                          </a:solidFill>
                                          <a:latin typeface="Cambria Math" panose="02040503050406030204" pitchFamily="18" charset="0"/>
                                        </a:rPr>
                                        <m:t>2</m:t>
                                      </m:r>
                                    </m:sup>
                                  </m:sSup>
                                </m:num>
                                <m:den>
                                  <m:r>
                                    <a:rPr lang="en-AU" sz="2000" i="1">
                                      <a:solidFill>
                                        <a:srgbClr val="002060"/>
                                      </a:solidFill>
                                      <a:latin typeface="Cambria Math" panose="02040503050406030204" pitchFamily="18" charset="0"/>
                                    </a:rPr>
                                    <m:t>4</m:t>
                                  </m:r>
                                </m:den>
                              </m:f>
                            </m:e>
                          </m:d>
                        </m:e>
                        <m:sub>
                          <m:r>
                            <a:rPr lang="en-AU" sz="2000" b="0" i="1" smtClean="0">
                              <a:solidFill>
                                <a:srgbClr val="002060"/>
                              </a:solidFill>
                              <a:latin typeface="Cambria Math" panose="02040503050406030204" pitchFamily="18" charset="0"/>
                            </a:rPr>
                            <m:t>1</m:t>
                          </m:r>
                        </m:sub>
                        <m:sup>
                          <m:r>
                            <a:rPr lang="en-AU" sz="2000" b="0" i="1" smtClean="0">
                              <a:solidFill>
                                <a:srgbClr val="002060"/>
                              </a:solidFill>
                              <a:latin typeface="Cambria Math" panose="02040503050406030204" pitchFamily="18" charset="0"/>
                            </a:rPr>
                            <m:t>3</m:t>
                          </m:r>
                        </m:sup>
                      </m:sSubSup>
                    </m:oMath>
                  </m:oMathPara>
                </a14:m>
                <a:endParaRPr lang="en-US" sz="2000" dirty="0">
                  <a:solidFill>
                    <a:srgbClr val="002060"/>
                  </a:solidFill>
                </a:endParaRPr>
              </a:p>
            </p:txBody>
          </p:sp>
        </mc:Choice>
        <mc:Fallback xmlns="">
          <p:sp>
            <p:nvSpPr>
              <p:cNvPr id="6" name="Rectangle 5">
                <a:extLst>
                  <a:ext uri="{FF2B5EF4-FFF2-40B4-BE49-F238E27FC236}">
                    <a16:creationId xmlns:a16="http://schemas.microsoft.com/office/drawing/2014/main" id="{E82CD5C2-67DE-7168-DD91-6BE68CBFB0DB}"/>
                  </a:ext>
                </a:extLst>
              </p:cNvPr>
              <p:cNvSpPr>
                <a:spLocks noRot="1" noChangeAspect="1" noMove="1" noResize="1" noEditPoints="1" noAdjustHandles="1" noChangeArrowheads="1" noChangeShapeType="1" noTextEdit="1"/>
              </p:cNvSpPr>
              <p:nvPr/>
            </p:nvSpPr>
            <p:spPr>
              <a:xfrm>
                <a:off x="681122" y="5418025"/>
                <a:ext cx="1092415" cy="887551"/>
              </a:xfrm>
              <a:prstGeom prst="rect">
                <a:avLst/>
              </a:prstGeom>
              <a:blipFill>
                <a:blip r:embed="rId12"/>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21E2010-8EA4-BEE0-D037-F1BFCF66959C}"/>
                  </a:ext>
                </a:extLst>
              </p:cNvPr>
              <p:cNvSpPr/>
              <p:nvPr/>
            </p:nvSpPr>
            <p:spPr>
              <a:xfrm>
                <a:off x="1789330" y="5570339"/>
                <a:ext cx="1097673" cy="66851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m:t>
                      </m:r>
                      <m:f>
                        <m:fPr>
                          <m:ctrlPr>
                            <a:rPr lang="en-AU" sz="2000" b="0" i="1" smtClean="0">
                              <a:solidFill>
                                <a:srgbClr val="002060"/>
                              </a:solidFill>
                              <a:latin typeface="Cambria Math" panose="02040503050406030204" pitchFamily="18" charset="0"/>
                            </a:rPr>
                          </m:ctrlPr>
                        </m:fPr>
                        <m:num>
                          <m:r>
                            <a:rPr lang="en-AU" sz="2000" i="1" smtClean="0">
                              <a:solidFill>
                                <a:srgbClr val="002060"/>
                              </a:solidFill>
                              <a:latin typeface="Cambria Math" panose="02040503050406030204" pitchFamily="18" charset="0"/>
                            </a:rPr>
                            <m:t>9</m:t>
                          </m:r>
                        </m:num>
                        <m:den>
                          <m:r>
                            <a:rPr lang="en-AU" sz="2000" b="0" i="1" smtClean="0">
                              <a:solidFill>
                                <a:srgbClr val="002060"/>
                              </a:solidFill>
                              <a:latin typeface="Cambria Math" panose="02040503050406030204" pitchFamily="18" charset="0"/>
                            </a:rPr>
                            <m:t>4</m:t>
                          </m:r>
                        </m:den>
                      </m:f>
                      <m:r>
                        <a:rPr lang="en-AU" sz="2000" b="0" i="1" smtClean="0">
                          <a:solidFill>
                            <a:srgbClr val="002060"/>
                          </a:solidFill>
                          <a:latin typeface="Cambria Math" panose="02040503050406030204" pitchFamily="18" charset="0"/>
                        </a:rPr>
                        <m:t>−</m:t>
                      </m:r>
                      <m:f>
                        <m:fPr>
                          <m:ctrlPr>
                            <a:rPr lang="en-AU" sz="2000" b="0" i="1" smtClean="0">
                              <a:solidFill>
                                <a:srgbClr val="002060"/>
                              </a:solidFill>
                              <a:latin typeface="Cambria Math" panose="02040503050406030204" pitchFamily="18" charset="0"/>
                            </a:rPr>
                          </m:ctrlPr>
                        </m:fPr>
                        <m:num>
                          <m:r>
                            <a:rPr lang="en-AU" sz="2000" b="0" i="1" smtClean="0">
                              <a:solidFill>
                                <a:srgbClr val="002060"/>
                              </a:solidFill>
                              <a:latin typeface="Cambria Math" panose="02040503050406030204" pitchFamily="18" charset="0"/>
                            </a:rPr>
                            <m:t>1</m:t>
                          </m:r>
                        </m:num>
                        <m:den>
                          <m:r>
                            <a:rPr lang="en-AU" sz="2000" b="0" i="1" smtClean="0">
                              <a:solidFill>
                                <a:srgbClr val="002060"/>
                              </a:solidFill>
                              <a:latin typeface="Cambria Math" panose="02040503050406030204" pitchFamily="18" charset="0"/>
                            </a:rPr>
                            <m:t>4</m:t>
                          </m:r>
                        </m:den>
                      </m:f>
                    </m:oMath>
                  </m:oMathPara>
                </a14:m>
                <a:endParaRPr lang="en-US" sz="2000" dirty="0">
                  <a:solidFill>
                    <a:srgbClr val="002060"/>
                  </a:solidFill>
                </a:endParaRPr>
              </a:p>
            </p:txBody>
          </p:sp>
        </mc:Choice>
        <mc:Fallback xmlns="">
          <p:sp>
            <p:nvSpPr>
              <p:cNvPr id="9" name="Rectangle 8">
                <a:extLst>
                  <a:ext uri="{FF2B5EF4-FFF2-40B4-BE49-F238E27FC236}">
                    <a16:creationId xmlns:a16="http://schemas.microsoft.com/office/drawing/2014/main" id="{F21E2010-8EA4-BEE0-D037-F1BFCF66959C}"/>
                  </a:ext>
                </a:extLst>
              </p:cNvPr>
              <p:cNvSpPr>
                <a:spLocks noRot="1" noChangeAspect="1" noMove="1" noResize="1" noEditPoints="1" noAdjustHandles="1" noChangeArrowheads="1" noChangeShapeType="1" noTextEdit="1"/>
              </p:cNvSpPr>
              <p:nvPr/>
            </p:nvSpPr>
            <p:spPr>
              <a:xfrm>
                <a:off x="1789330" y="5570339"/>
                <a:ext cx="1097673" cy="668516"/>
              </a:xfrm>
              <a:prstGeom prst="rect">
                <a:avLst/>
              </a:prstGeom>
              <a:blipFill>
                <a:blip r:embed="rId13"/>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4370B5F-A54D-AE90-AC44-5D82FAA75B40}"/>
                  </a:ext>
                </a:extLst>
              </p:cNvPr>
              <p:cNvSpPr/>
              <p:nvPr/>
            </p:nvSpPr>
            <p:spPr>
              <a:xfrm>
                <a:off x="1818110" y="6457890"/>
                <a:ext cx="648639" cy="400110"/>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2</m:t>
                      </m:r>
                    </m:oMath>
                  </m:oMathPara>
                </a14:m>
                <a:endParaRPr lang="en-US" sz="2000" dirty="0">
                  <a:solidFill>
                    <a:srgbClr val="002060"/>
                  </a:solidFill>
                </a:endParaRPr>
              </a:p>
            </p:txBody>
          </p:sp>
        </mc:Choice>
        <mc:Fallback xmlns="">
          <p:sp>
            <p:nvSpPr>
              <p:cNvPr id="10" name="Rectangle 9">
                <a:extLst>
                  <a:ext uri="{FF2B5EF4-FFF2-40B4-BE49-F238E27FC236}">
                    <a16:creationId xmlns:a16="http://schemas.microsoft.com/office/drawing/2014/main" id="{B4370B5F-A54D-AE90-AC44-5D82FAA75B40}"/>
                  </a:ext>
                </a:extLst>
              </p:cNvPr>
              <p:cNvSpPr>
                <a:spLocks noRot="1" noChangeAspect="1" noMove="1" noResize="1" noEditPoints="1" noAdjustHandles="1" noChangeArrowheads="1" noChangeShapeType="1" noTextEdit="1"/>
              </p:cNvSpPr>
              <p:nvPr/>
            </p:nvSpPr>
            <p:spPr>
              <a:xfrm>
                <a:off x="1818110" y="6457890"/>
                <a:ext cx="648639" cy="400110"/>
              </a:xfrm>
              <a:prstGeom prst="rect">
                <a:avLst/>
              </a:prstGeom>
              <a:blipFill>
                <a:blip r:embed="rId14"/>
                <a:stretch>
                  <a:fillRect/>
                </a:stretch>
              </a:blipFill>
              <a:ln>
                <a:noFill/>
              </a:ln>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AE63BB47-12E5-7484-F6A7-CD6DFA78349C}"/>
                  </a:ext>
                </a:extLst>
              </p:cNvPr>
              <p:cNvSpPr/>
              <p:nvPr/>
            </p:nvSpPr>
            <p:spPr>
              <a:xfrm>
                <a:off x="5706412" y="3250021"/>
                <a:ext cx="3974165" cy="1064202"/>
              </a:xfrm>
              <a:prstGeom prst="rect">
                <a:avLst/>
              </a:prstGeom>
              <a:ln>
                <a:noFill/>
              </a:ln>
            </p:spPr>
            <p:txBody>
              <a:bodyPr wrap="none">
                <a:spAutoFit/>
              </a:bodyPr>
              <a:lstStyle/>
              <a:p>
                <a:r>
                  <a:rPr lang="en-AU" sz="2000" b="1" dirty="0">
                    <a:solidFill>
                      <a:srgbClr val="002060"/>
                    </a:solidFill>
                    <a:latin typeface="Cambria Math" panose="02040503050406030204" pitchFamily="18" charset="0"/>
                  </a:rPr>
                  <a:t>Using Calculus,</a:t>
                </a:r>
              </a:p>
              <a:p>
                <a:pPr/>
                <a14:m>
                  <m:oMathPara xmlns:m="http://schemas.openxmlformats.org/officeDocument/2006/math">
                    <m:oMathParaPr>
                      <m:jc m:val="centerGroup"/>
                    </m:oMathParaPr>
                    <m:oMath xmlns:m="http://schemas.openxmlformats.org/officeDocument/2006/math">
                      <m:r>
                        <a:rPr lang="en-AU" sz="2000" b="0" i="1" smtClean="0">
                          <a:solidFill>
                            <a:srgbClr val="002060"/>
                          </a:solidFill>
                          <a:latin typeface="Cambria Math" panose="02040503050406030204" pitchFamily="18" charset="0"/>
                        </a:rPr>
                        <m:t>𝑉𝑎𝑟</m:t>
                      </m:r>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𝑋</m:t>
                          </m:r>
                        </m:e>
                      </m:d>
                      <m:r>
                        <a:rPr lang="en-AU" sz="2000" b="0" i="1" smtClean="0">
                          <a:solidFill>
                            <a:srgbClr val="002060"/>
                          </a:solidFill>
                          <a:latin typeface="Cambria Math" panose="02040503050406030204" pitchFamily="18" charset="0"/>
                        </a:rPr>
                        <m:t>=</m:t>
                      </m:r>
                      <m:nary>
                        <m:naryPr>
                          <m:ctrlPr>
                            <a:rPr lang="en-AU" sz="2000" b="0" i="1" smtClean="0">
                              <a:solidFill>
                                <a:srgbClr val="002060"/>
                              </a:solidFill>
                              <a:latin typeface="Cambria Math" panose="02040503050406030204" pitchFamily="18" charset="0"/>
                            </a:rPr>
                          </m:ctrlPr>
                        </m:naryPr>
                        <m:sub>
                          <m:r>
                            <m:rPr>
                              <m:brk m:alnAt="23"/>
                            </m:rPr>
                            <a:rPr lang="en-AU"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m:t>
                          </m:r>
                        </m:sub>
                        <m:sup>
                          <m:r>
                            <a:rPr lang="en-AU" sz="2000" b="0" i="1" smtClean="0">
                              <a:solidFill>
                                <a:srgbClr val="002060"/>
                              </a:solidFill>
                              <a:latin typeface="Cambria Math" panose="02040503050406030204" pitchFamily="18" charset="0"/>
                              <a:ea typeface="Cambria Math" panose="02040503050406030204" pitchFamily="18" charset="0"/>
                            </a:rPr>
                            <m:t>∞</m:t>
                          </m:r>
                        </m:sup>
                        <m:e>
                          <m:d>
                            <m:dPr>
                              <m:begChr m:val="["/>
                              <m:endChr m:val="]"/>
                              <m:ctrlPr>
                                <a:rPr lang="en-AU" sz="2000" b="0" i="1" smtClean="0">
                                  <a:solidFill>
                                    <a:srgbClr val="002060"/>
                                  </a:solidFill>
                                  <a:latin typeface="Cambria Math" panose="02040503050406030204" pitchFamily="18" charset="0"/>
                                </a:rPr>
                              </m:ctrlPr>
                            </m:dPr>
                            <m:e>
                              <m:sSup>
                                <m:sSupPr>
                                  <m:ctrlPr>
                                    <a:rPr lang="en-AU" sz="2000" b="0" i="1" smtClean="0">
                                      <a:solidFill>
                                        <a:srgbClr val="002060"/>
                                      </a:solidFill>
                                      <a:latin typeface="Cambria Math" panose="02040503050406030204" pitchFamily="18" charset="0"/>
                                    </a:rPr>
                                  </m:ctrlPr>
                                </m:sSupPr>
                                <m:e>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𝑥</m:t>
                                      </m:r>
                                      <m:r>
                                        <a:rPr lang="en-AU"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𝜇</m:t>
                                      </m:r>
                                    </m:e>
                                  </m:d>
                                </m:e>
                                <m:sup>
                                  <m:r>
                                    <a:rPr lang="en-AU" sz="2000" b="0" i="1" smtClean="0">
                                      <a:solidFill>
                                        <a:srgbClr val="002060"/>
                                      </a:solidFill>
                                      <a:latin typeface="Cambria Math" panose="02040503050406030204" pitchFamily="18" charset="0"/>
                                    </a:rPr>
                                    <m:t>2</m:t>
                                  </m:r>
                                </m:sup>
                              </m:sSup>
                              <m:r>
                                <a:rPr lang="en-AU" sz="2000" b="0" i="1" smtClean="0">
                                  <a:solidFill>
                                    <a:srgbClr val="002060"/>
                                  </a:solidFill>
                                  <a:latin typeface="Cambria Math" panose="02040503050406030204" pitchFamily="18" charset="0"/>
                                </a:rPr>
                                <m:t>𝑓</m:t>
                              </m:r>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𝑥</m:t>
                                  </m:r>
                                </m:e>
                              </m:d>
                            </m:e>
                          </m:d>
                          <m:r>
                            <a:rPr lang="en-AU" sz="2000" b="0" i="1" smtClean="0">
                              <a:solidFill>
                                <a:srgbClr val="002060"/>
                              </a:solidFill>
                              <a:latin typeface="Cambria Math" panose="02040503050406030204" pitchFamily="18" charset="0"/>
                            </a:rPr>
                            <m:t> </m:t>
                          </m:r>
                          <m:r>
                            <a:rPr lang="en-AU" sz="2000" b="0" i="1" smtClean="0">
                              <a:solidFill>
                                <a:srgbClr val="002060"/>
                              </a:solidFill>
                              <a:latin typeface="Cambria Math" panose="02040503050406030204" pitchFamily="18" charset="0"/>
                            </a:rPr>
                            <m:t>𝑑𝑥</m:t>
                          </m:r>
                        </m:e>
                      </m:nary>
                      <m:r>
                        <a:rPr lang="en-AU" sz="2000" b="0" i="1" smtClean="0">
                          <a:solidFill>
                            <a:srgbClr val="002060"/>
                          </a:solidFill>
                          <a:latin typeface="Cambria Math" panose="02040503050406030204" pitchFamily="18" charset="0"/>
                        </a:rPr>
                        <m:t>  </m:t>
                      </m:r>
                    </m:oMath>
                  </m:oMathPara>
                </a14:m>
                <a:endParaRPr lang="en-US" sz="2000" dirty="0">
                  <a:solidFill>
                    <a:srgbClr val="002060"/>
                  </a:solidFill>
                </a:endParaRPr>
              </a:p>
            </p:txBody>
          </p:sp>
        </mc:Choice>
        <mc:Fallback>
          <p:sp>
            <p:nvSpPr>
              <p:cNvPr id="11" name="Rectangle 10">
                <a:extLst>
                  <a:ext uri="{FF2B5EF4-FFF2-40B4-BE49-F238E27FC236}">
                    <a16:creationId xmlns:a16="http://schemas.microsoft.com/office/drawing/2014/main" id="{AE63BB47-12E5-7484-F6A7-CD6DFA78349C}"/>
                  </a:ext>
                </a:extLst>
              </p:cNvPr>
              <p:cNvSpPr>
                <a:spLocks noRot="1" noChangeAspect="1" noMove="1" noResize="1" noEditPoints="1" noAdjustHandles="1" noChangeArrowheads="1" noChangeShapeType="1" noTextEdit="1"/>
              </p:cNvSpPr>
              <p:nvPr/>
            </p:nvSpPr>
            <p:spPr>
              <a:xfrm>
                <a:off x="5706412" y="3250021"/>
                <a:ext cx="3974165" cy="1064202"/>
              </a:xfrm>
              <a:prstGeom prst="rect">
                <a:avLst/>
              </a:prstGeom>
              <a:blipFill>
                <a:blip r:embed="rId15"/>
                <a:stretch>
                  <a:fillRect l="-1534" t="-2857"/>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7801F51-96A7-680E-6419-1A04E2480BA5}"/>
                  </a:ext>
                </a:extLst>
              </p:cNvPr>
              <p:cNvSpPr/>
              <p:nvPr/>
            </p:nvSpPr>
            <p:spPr>
              <a:xfrm>
                <a:off x="5731933" y="4203039"/>
                <a:ext cx="3825471" cy="78245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b="0" i="1" smtClean="0">
                          <a:solidFill>
                            <a:srgbClr val="002060"/>
                          </a:solidFill>
                          <a:latin typeface="Cambria Math" panose="02040503050406030204" pitchFamily="18" charset="0"/>
                        </a:rPr>
                        <m:t>𝑉𝑎𝑟</m:t>
                      </m:r>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𝑋</m:t>
                          </m:r>
                        </m:e>
                      </m:d>
                      <m:r>
                        <a:rPr lang="en-AU" sz="2000" b="0" i="1" smtClean="0">
                          <a:solidFill>
                            <a:srgbClr val="002060"/>
                          </a:solidFill>
                          <a:latin typeface="Cambria Math" panose="02040503050406030204" pitchFamily="18" charset="0"/>
                        </a:rPr>
                        <m:t>=</m:t>
                      </m:r>
                      <m:nary>
                        <m:naryPr>
                          <m:ctrlPr>
                            <a:rPr lang="en-AU" sz="2000" b="0" i="1" smtClean="0">
                              <a:solidFill>
                                <a:srgbClr val="002060"/>
                              </a:solidFill>
                              <a:latin typeface="Cambria Math" panose="02040503050406030204" pitchFamily="18" charset="0"/>
                            </a:rPr>
                          </m:ctrlPr>
                        </m:naryPr>
                        <m:sub>
                          <m:r>
                            <m:rPr>
                              <m:brk m:alnAt="23"/>
                            </m:rPr>
                            <a:rPr lang="en-AU" sz="2000" b="0" i="1" smtClean="0">
                              <a:solidFill>
                                <a:srgbClr val="002060"/>
                              </a:solidFill>
                              <a:latin typeface="Cambria Math" panose="02040503050406030204" pitchFamily="18" charset="0"/>
                            </a:rPr>
                            <m:t>1</m:t>
                          </m:r>
                        </m:sub>
                        <m:sup>
                          <m:r>
                            <a:rPr lang="en-AU" sz="2000" b="0" i="1" smtClean="0">
                              <a:solidFill>
                                <a:srgbClr val="002060"/>
                              </a:solidFill>
                              <a:latin typeface="Cambria Math" panose="02040503050406030204" pitchFamily="18" charset="0"/>
                            </a:rPr>
                            <m:t>3</m:t>
                          </m:r>
                        </m:sup>
                        <m:e>
                          <m:d>
                            <m:dPr>
                              <m:begChr m:val="["/>
                              <m:endChr m:val="]"/>
                              <m:ctrlPr>
                                <a:rPr lang="en-AU" sz="2000" b="0" i="1" smtClean="0">
                                  <a:solidFill>
                                    <a:srgbClr val="002060"/>
                                  </a:solidFill>
                                  <a:latin typeface="Cambria Math" panose="02040503050406030204" pitchFamily="18" charset="0"/>
                                </a:rPr>
                              </m:ctrlPr>
                            </m:dPr>
                            <m:e>
                              <m:sSup>
                                <m:sSupPr>
                                  <m:ctrlPr>
                                    <a:rPr lang="en-AU" sz="2000" b="0" i="1" smtClean="0">
                                      <a:solidFill>
                                        <a:srgbClr val="002060"/>
                                      </a:solidFill>
                                      <a:latin typeface="Cambria Math" panose="02040503050406030204" pitchFamily="18" charset="0"/>
                                    </a:rPr>
                                  </m:ctrlPr>
                                </m:sSupPr>
                                <m:e>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𝑥</m:t>
                                      </m:r>
                                      <m:r>
                                        <a:rPr lang="en-AU" sz="2000" b="0" i="1" smtClean="0">
                                          <a:solidFill>
                                            <a:srgbClr val="002060"/>
                                          </a:solidFill>
                                          <a:latin typeface="Cambria Math" panose="02040503050406030204" pitchFamily="18" charset="0"/>
                                        </a:rPr>
                                        <m:t>−2</m:t>
                                      </m:r>
                                    </m:e>
                                  </m:d>
                                </m:e>
                                <m:sup>
                                  <m:r>
                                    <a:rPr lang="en-AU" sz="2000" b="0" i="1" smtClean="0">
                                      <a:solidFill>
                                        <a:srgbClr val="002060"/>
                                      </a:solidFill>
                                      <a:latin typeface="Cambria Math" panose="02040503050406030204" pitchFamily="18" charset="0"/>
                                    </a:rPr>
                                    <m:t>2</m:t>
                                  </m:r>
                                </m:sup>
                              </m:sSup>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0.5</m:t>
                                  </m:r>
                                </m:e>
                              </m:d>
                            </m:e>
                          </m:d>
                          <m:r>
                            <a:rPr lang="en-AU" sz="2000" b="0" i="1" smtClean="0">
                              <a:solidFill>
                                <a:srgbClr val="002060"/>
                              </a:solidFill>
                              <a:latin typeface="Cambria Math" panose="02040503050406030204" pitchFamily="18" charset="0"/>
                            </a:rPr>
                            <m:t> </m:t>
                          </m:r>
                          <m:r>
                            <a:rPr lang="en-AU" sz="2000" b="0" i="1" smtClean="0">
                              <a:solidFill>
                                <a:srgbClr val="002060"/>
                              </a:solidFill>
                              <a:latin typeface="Cambria Math" panose="02040503050406030204" pitchFamily="18" charset="0"/>
                            </a:rPr>
                            <m:t>𝑑𝑥</m:t>
                          </m:r>
                        </m:e>
                      </m:nary>
                      <m:r>
                        <a:rPr lang="en-AU" sz="2000" b="0" i="1" smtClean="0">
                          <a:solidFill>
                            <a:srgbClr val="002060"/>
                          </a:solidFill>
                          <a:latin typeface="Cambria Math" panose="02040503050406030204" pitchFamily="18" charset="0"/>
                        </a:rPr>
                        <m:t>  </m:t>
                      </m:r>
                    </m:oMath>
                  </m:oMathPara>
                </a14:m>
                <a:endParaRPr lang="en-US" sz="2000" dirty="0">
                  <a:solidFill>
                    <a:srgbClr val="002060"/>
                  </a:solidFill>
                </a:endParaRPr>
              </a:p>
            </p:txBody>
          </p:sp>
        </mc:Choice>
        <mc:Fallback xmlns="">
          <p:sp>
            <p:nvSpPr>
              <p:cNvPr id="12" name="Rectangle 11">
                <a:extLst>
                  <a:ext uri="{FF2B5EF4-FFF2-40B4-BE49-F238E27FC236}">
                    <a16:creationId xmlns:a16="http://schemas.microsoft.com/office/drawing/2014/main" id="{F7801F51-96A7-680E-6419-1A04E2480BA5}"/>
                  </a:ext>
                </a:extLst>
              </p:cNvPr>
              <p:cNvSpPr>
                <a:spLocks noRot="1" noChangeAspect="1" noMove="1" noResize="1" noEditPoints="1" noAdjustHandles="1" noChangeArrowheads="1" noChangeShapeType="1" noTextEdit="1"/>
              </p:cNvSpPr>
              <p:nvPr/>
            </p:nvSpPr>
            <p:spPr>
              <a:xfrm>
                <a:off x="5731933" y="4203039"/>
                <a:ext cx="3825471" cy="782458"/>
              </a:xfrm>
              <a:prstGeom prst="rect">
                <a:avLst/>
              </a:prstGeom>
              <a:blipFill>
                <a:blip r:embed="rId16"/>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63A99CF-3E54-1C2A-CAC9-8420ABBBFE4E}"/>
                  </a:ext>
                </a:extLst>
              </p:cNvPr>
              <p:cNvSpPr/>
              <p:nvPr/>
            </p:nvSpPr>
            <p:spPr>
              <a:xfrm>
                <a:off x="6253195" y="4985497"/>
                <a:ext cx="1746760" cy="887551"/>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m:t>
                      </m:r>
                      <m:sSubSup>
                        <m:sSubSupPr>
                          <m:ctrlPr>
                            <a:rPr lang="en-AU" sz="2000" i="1" smtClean="0">
                              <a:solidFill>
                                <a:srgbClr val="002060"/>
                              </a:solidFill>
                              <a:latin typeface="Cambria Math" panose="02040503050406030204" pitchFamily="18" charset="0"/>
                            </a:rPr>
                          </m:ctrlPr>
                        </m:sSubSupPr>
                        <m:e>
                          <m:d>
                            <m:dPr>
                              <m:begChr m:val="["/>
                              <m:endChr m:val="]"/>
                              <m:ctrlPr>
                                <a:rPr lang="en-AU" sz="2000" i="1">
                                  <a:solidFill>
                                    <a:srgbClr val="002060"/>
                                  </a:solidFill>
                                  <a:latin typeface="Cambria Math" panose="02040503050406030204" pitchFamily="18" charset="0"/>
                                </a:rPr>
                              </m:ctrlPr>
                            </m:dPr>
                            <m:e>
                              <m:f>
                                <m:fPr>
                                  <m:ctrlPr>
                                    <a:rPr lang="en-AU" sz="2000" i="1">
                                      <a:solidFill>
                                        <a:srgbClr val="002060"/>
                                      </a:solidFill>
                                      <a:latin typeface="Cambria Math" panose="02040503050406030204" pitchFamily="18" charset="0"/>
                                    </a:rPr>
                                  </m:ctrlPr>
                                </m:fPr>
                                <m:num>
                                  <m:sSup>
                                    <m:sSupPr>
                                      <m:ctrlPr>
                                        <a:rPr lang="en-AU" sz="2000" i="1">
                                          <a:solidFill>
                                            <a:srgbClr val="002060"/>
                                          </a:solidFill>
                                          <a:latin typeface="Cambria Math" panose="02040503050406030204" pitchFamily="18" charset="0"/>
                                        </a:rPr>
                                      </m:ctrlPr>
                                    </m:sSupPr>
                                    <m:e>
                                      <m:r>
                                        <a:rPr lang="en-AU" sz="2000" b="0" i="1" smtClean="0">
                                          <a:solidFill>
                                            <a:srgbClr val="002060"/>
                                          </a:solidFill>
                                          <a:latin typeface="Cambria Math" panose="02040503050406030204" pitchFamily="18" charset="0"/>
                                        </a:rPr>
                                        <m:t>(</m:t>
                                      </m:r>
                                      <m:r>
                                        <a:rPr lang="en-AU" sz="2000" i="1">
                                          <a:solidFill>
                                            <a:srgbClr val="002060"/>
                                          </a:solidFill>
                                          <a:latin typeface="Cambria Math" panose="02040503050406030204" pitchFamily="18" charset="0"/>
                                        </a:rPr>
                                        <m:t>𝑥</m:t>
                                      </m:r>
                                      <m:r>
                                        <a:rPr lang="en-AU" sz="2000" b="0" i="1" smtClean="0">
                                          <a:solidFill>
                                            <a:srgbClr val="002060"/>
                                          </a:solidFill>
                                          <a:latin typeface="Cambria Math" panose="02040503050406030204" pitchFamily="18" charset="0"/>
                                        </a:rPr>
                                        <m:t>−2)</m:t>
                                      </m:r>
                                    </m:e>
                                    <m:sup>
                                      <m:r>
                                        <a:rPr lang="en-AU" sz="2000" b="0" i="1" smtClean="0">
                                          <a:solidFill>
                                            <a:srgbClr val="002060"/>
                                          </a:solidFill>
                                          <a:latin typeface="Cambria Math" panose="02040503050406030204" pitchFamily="18" charset="0"/>
                                        </a:rPr>
                                        <m:t>3</m:t>
                                      </m:r>
                                    </m:sup>
                                  </m:sSup>
                                </m:num>
                                <m:den>
                                  <m:r>
                                    <a:rPr lang="en-AU" sz="2000" b="0" i="1" smtClean="0">
                                      <a:solidFill>
                                        <a:srgbClr val="002060"/>
                                      </a:solidFill>
                                      <a:latin typeface="Cambria Math" panose="02040503050406030204" pitchFamily="18" charset="0"/>
                                    </a:rPr>
                                    <m:t>6</m:t>
                                  </m:r>
                                </m:den>
                              </m:f>
                            </m:e>
                          </m:d>
                        </m:e>
                        <m:sub>
                          <m:r>
                            <a:rPr lang="en-AU" sz="2000" b="0" i="1" smtClean="0">
                              <a:solidFill>
                                <a:srgbClr val="002060"/>
                              </a:solidFill>
                              <a:latin typeface="Cambria Math" panose="02040503050406030204" pitchFamily="18" charset="0"/>
                            </a:rPr>
                            <m:t>1</m:t>
                          </m:r>
                        </m:sub>
                        <m:sup>
                          <m:r>
                            <a:rPr lang="en-AU" sz="2000" b="0" i="1" smtClean="0">
                              <a:solidFill>
                                <a:srgbClr val="002060"/>
                              </a:solidFill>
                              <a:latin typeface="Cambria Math" panose="02040503050406030204" pitchFamily="18" charset="0"/>
                            </a:rPr>
                            <m:t>3</m:t>
                          </m:r>
                        </m:sup>
                      </m:sSubSup>
                    </m:oMath>
                  </m:oMathPara>
                </a14:m>
                <a:endParaRPr lang="en-US" sz="2000" dirty="0">
                  <a:solidFill>
                    <a:srgbClr val="002060"/>
                  </a:solidFill>
                </a:endParaRPr>
              </a:p>
            </p:txBody>
          </p:sp>
        </mc:Choice>
        <mc:Fallback xmlns="">
          <p:sp>
            <p:nvSpPr>
              <p:cNvPr id="13" name="Rectangle 12">
                <a:extLst>
                  <a:ext uri="{FF2B5EF4-FFF2-40B4-BE49-F238E27FC236}">
                    <a16:creationId xmlns:a16="http://schemas.microsoft.com/office/drawing/2014/main" id="{F63A99CF-3E54-1C2A-CAC9-8420ABBBFE4E}"/>
                  </a:ext>
                </a:extLst>
              </p:cNvPr>
              <p:cNvSpPr>
                <a:spLocks noRot="1" noChangeAspect="1" noMove="1" noResize="1" noEditPoints="1" noAdjustHandles="1" noChangeArrowheads="1" noChangeShapeType="1" noTextEdit="1"/>
              </p:cNvSpPr>
              <p:nvPr/>
            </p:nvSpPr>
            <p:spPr>
              <a:xfrm>
                <a:off x="6253195" y="4985497"/>
                <a:ext cx="1746760" cy="887551"/>
              </a:xfrm>
              <a:prstGeom prst="rect">
                <a:avLst/>
              </a:prstGeom>
              <a:blipFill>
                <a:blip r:embed="rId17"/>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0DCA1EA-7C6C-EE7C-4AB5-FECC4071E553}"/>
                  </a:ext>
                </a:extLst>
              </p:cNvPr>
              <p:cNvSpPr/>
              <p:nvPr/>
            </p:nvSpPr>
            <p:spPr>
              <a:xfrm>
                <a:off x="6236866" y="5981377"/>
                <a:ext cx="1627112" cy="78386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m:t>
                      </m:r>
                      <m:f>
                        <m:fPr>
                          <m:ctrlPr>
                            <a:rPr lang="en-AU" sz="2000" b="0" i="1" smtClean="0">
                              <a:solidFill>
                                <a:srgbClr val="002060"/>
                              </a:solidFill>
                              <a:latin typeface="Cambria Math" panose="02040503050406030204" pitchFamily="18" charset="0"/>
                            </a:rPr>
                          </m:ctrlPr>
                        </m:fPr>
                        <m:num>
                          <m:r>
                            <a:rPr lang="en-AU" sz="2000" i="1" smtClean="0">
                              <a:solidFill>
                                <a:srgbClr val="002060"/>
                              </a:solidFill>
                              <a:latin typeface="Cambria Math" panose="02040503050406030204" pitchFamily="18" charset="0"/>
                            </a:rPr>
                            <m:t>1</m:t>
                          </m:r>
                        </m:num>
                        <m:den>
                          <m:r>
                            <a:rPr lang="en-AU" sz="2000" b="0" i="1" smtClean="0">
                              <a:solidFill>
                                <a:srgbClr val="002060"/>
                              </a:solidFill>
                              <a:latin typeface="Cambria Math" panose="02040503050406030204" pitchFamily="18" charset="0"/>
                            </a:rPr>
                            <m:t>6</m:t>
                          </m:r>
                        </m:den>
                      </m:f>
                      <m:r>
                        <a:rPr lang="en-AU" sz="2000" b="0" i="1" smtClean="0">
                          <a:solidFill>
                            <a:srgbClr val="002060"/>
                          </a:solidFill>
                          <a:latin typeface="Cambria Math" panose="02040503050406030204" pitchFamily="18" charset="0"/>
                        </a:rPr>
                        <m:t>−</m:t>
                      </m:r>
                      <m:d>
                        <m:dPr>
                          <m:ctrlPr>
                            <a:rPr lang="en-AU" sz="2000" b="0" i="1" smtClean="0">
                              <a:solidFill>
                                <a:srgbClr val="002060"/>
                              </a:solidFill>
                              <a:latin typeface="Cambria Math" panose="02040503050406030204" pitchFamily="18" charset="0"/>
                            </a:rPr>
                          </m:ctrlPr>
                        </m:dPr>
                        <m:e>
                          <m:r>
                            <a:rPr lang="en-AU" sz="2000" b="0" i="1" smtClean="0">
                              <a:solidFill>
                                <a:srgbClr val="002060"/>
                              </a:solidFill>
                              <a:latin typeface="Cambria Math" panose="02040503050406030204" pitchFamily="18" charset="0"/>
                            </a:rPr>
                            <m:t>−</m:t>
                          </m:r>
                          <m:f>
                            <m:fPr>
                              <m:ctrlPr>
                                <a:rPr lang="en-AU" sz="2000" b="0" i="1" smtClean="0">
                                  <a:solidFill>
                                    <a:srgbClr val="002060"/>
                                  </a:solidFill>
                                  <a:latin typeface="Cambria Math" panose="02040503050406030204" pitchFamily="18" charset="0"/>
                                </a:rPr>
                              </m:ctrlPr>
                            </m:fPr>
                            <m:num>
                              <m:r>
                                <a:rPr lang="en-AU" sz="2000" b="0" i="1" smtClean="0">
                                  <a:solidFill>
                                    <a:srgbClr val="002060"/>
                                  </a:solidFill>
                                  <a:latin typeface="Cambria Math" panose="02040503050406030204" pitchFamily="18" charset="0"/>
                                </a:rPr>
                                <m:t>1</m:t>
                              </m:r>
                            </m:num>
                            <m:den>
                              <m:r>
                                <a:rPr lang="en-AU" sz="2000" b="0" i="1" smtClean="0">
                                  <a:solidFill>
                                    <a:srgbClr val="002060"/>
                                  </a:solidFill>
                                  <a:latin typeface="Cambria Math" panose="02040503050406030204" pitchFamily="18" charset="0"/>
                                </a:rPr>
                                <m:t>6</m:t>
                              </m:r>
                            </m:den>
                          </m:f>
                        </m:e>
                      </m:d>
                    </m:oMath>
                  </m:oMathPara>
                </a14:m>
                <a:endParaRPr lang="en-US" sz="2000" dirty="0">
                  <a:solidFill>
                    <a:srgbClr val="002060"/>
                  </a:solidFill>
                </a:endParaRPr>
              </a:p>
            </p:txBody>
          </p:sp>
        </mc:Choice>
        <mc:Fallback xmlns="">
          <p:sp>
            <p:nvSpPr>
              <p:cNvPr id="14" name="Rectangle 13">
                <a:extLst>
                  <a:ext uri="{FF2B5EF4-FFF2-40B4-BE49-F238E27FC236}">
                    <a16:creationId xmlns:a16="http://schemas.microsoft.com/office/drawing/2014/main" id="{10DCA1EA-7C6C-EE7C-4AB5-FECC4071E553}"/>
                  </a:ext>
                </a:extLst>
              </p:cNvPr>
              <p:cNvSpPr>
                <a:spLocks noRot="1" noChangeAspect="1" noMove="1" noResize="1" noEditPoints="1" noAdjustHandles="1" noChangeArrowheads="1" noChangeShapeType="1" noTextEdit="1"/>
              </p:cNvSpPr>
              <p:nvPr/>
            </p:nvSpPr>
            <p:spPr>
              <a:xfrm>
                <a:off x="6236866" y="5981377"/>
                <a:ext cx="1627112" cy="783869"/>
              </a:xfrm>
              <a:prstGeom prst="rect">
                <a:avLst/>
              </a:prstGeom>
              <a:blipFill>
                <a:blip r:embed="rId18"/>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65DEEB1-6C7C-2619-25DA-F7B422109D27}"/>
                  </a:ext>
                </a:extLst>
              </p:cNvPr>
              <p:cNvSpPr/>
              <p:nvPr/>
            </p:nvSpPr>
            <p:spPr>
              <a:xfrm>
                <a:off x="7925405" y="5981377"/>
                <a:ext cx="648639" cy="67056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solidFill>
                            <a:srgbClr val="002060"/>
                          </a:solidFill>
                          <a:latin typeface="Cambria Math" panose="02040503050406030204" pitchFamily="18" charset="0"/>
                        </a:rPr>
                        <m:t>=</m:t>
                      </m:r>
                      <m:f>
                        <m:fPr>
                          <m:ctrlPr>
                            <a:rPr lang="en-AU" sz="2000" b="0" i="1" smtClean="0">
                              <a:solidFill>
                                <a:srgbClr val="002060"/>
                              </a:solidFill>
                              <a:latin typeface="Cambria Math" panose="02040503050406030204" pitchFamily="18" charset="0"/>
                            </a:rPr>
                          </m:ctrlPr>
                        </m:fPr>
                        <m:num>
                          <m:r>
                            <a:rPr lang="en-AU" sz="2000" b="0" i="1" smtClean="0">
                              <a:solidFill>
                                <a:srgbClr val="002060"/>
                              </a:solidFill>
                              <a:latin typeface="Cambria Math" panose="02040503050406030204" pitchFamily="18" charset="0"/>
                            </a:rPr>
                            <m:t>1</m:t>
                          </m:r>
                        </m:num>
                        <m:den>
                          <m:r>
                            <a:rPr lang="en-AU" sz="2000" b="0" i="1" smtClean="0">
                              <a:solidFill>
                                <a:srgbClr val="002060"/>
                              </a:solidFill>
                              <a:latin typeface="Cambria Math" panose="02040503050406030204" pitchFamily="18" charset="0"/>
                            </a:rPr>
                            <m:t>3</m:t>
                          </m:r>
                        </m:den>
                      </m:f>
                    </m:oMath>
                  </m:oMathPara>
                </a14:m>
                <a:endParaRPr lang="en-US" sz="2000" dirty="0">
                  <a:solidFill>
                    <a:srgbClr val="002060"/>
                  </a:solidFill>
                </a:endParaRPr>
              </a:p>
            </p:txBody>
          </p:sp>
        </mc:Choice>
        <mc:Fallback xmlns="">
          <p:sp>
            <p:nvSpPr>
              <p:cNvPr id="15" name="Rectangle 14">
                <a:extLst>
                  <a:ext uri="{FF2B5EF4-FFF2-40B4-BE49-F238E27FC236}">
                    <a16:creationId xmlns:a16="http://schemas.microsoft.com/office/drawing/2014/main" id="{665DEEB1-6C7C-2619-25DA-F7B422109D27}"/>
                  </a:ext>
                </a:extLst>
              </p:cNvPr>
              <p:cNvSpPr>
                <a:spLocks noRot="1" noChangeAspect="1" noMove="1" noResize="1" noEditPoints="1" noAdjustHandles="1" noChangeArrowheads="1" noChangeShapeType="1" noTextEdit="1"/>
              </p:cNvSpPr>
              <p:nvPr/>
            </p:nvSpPr>
            <p:spPr>
              <a:xfrm>
                <a:off x="7925405" y="5981377"/>
                <a:ext cx="648639" cy="670568"/>
              </a:xfrm>
              <a:prstGeom prst="rect">
                <a:avLst/>
              </a:prstGeom>
              <a:blipFill>
                <a:blip r:embed="rId19"/>
                <a:stretch>
                  <a:fillRect/>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328268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P spid="22" grpId="0"/>
      <p:bldP spid="23" grpId="0"/>
      <p:bldP spid="25" grpId="0"/>
      <p:bldP spid="3" grpId="0"/>
      <p:bldP spid="4" grpId="0"/>
      <p:bldP spid="6" grpId="0"/>
      <p:bldP spid="9" grpId="0"/>
      <p:bldP spid="10" grpId="0"/>
      <p:bldP spid="11" grpId="0"/>
      <p:bldP spid="12" grpId="0"/>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4929" y="1292741"/>
            <a:ext cx="4307468" cy="2461410"/>
          </a:xfrm>
          <a:prstGeom prst="rect">
            <a:avLst/>
          </a:prstGeom>
        </p:spPr>
      </p:pic>
      <p:sp>
        <p:nvSpPr>
          <p:cNvPr id="7" name="Content Placeholder 2"/>
          <p:cNvSpPr>
            <a:spLocks noGrp="1"/>
          </p:cNvSpPr>
          <p:nvPr>
            <p:ph idx="1"/>
          </p:nvPr>
        </p:nvSpPr>
        <p:spPr>
          <a:xfrm>
            <a:off x="212036" y="796816"/>
            <a:ext cx="10613808" cy="367955"/>
          </a:xfrm>
        </p:spPr>
        <p:txBody>
          <a:bodyPr>
            <a:normAutofit/>
          </a:bodyPr>
          <a:lstStyle/>
          <a:p>
            <a:pPr marL="0" indent="0">
              <a:buNone/>
            </a:pPr>
            <a:r>
              <a:rPr lang="en-AU" sz="2000" dirty="0"/>
              <a:t>Determine the expected value and variance for the following probability distribution function.</a:t>
            </a:r>
          </a:p>
          <a:p>
            <a:pPr marL="0" indent="0">
              <a:buNone/>
            </a:pPr>
            <a:endParaRPr lang="en-AU" sz="2000" dirty="0"/>
          </a:p>
          <a:p>
            <a:pPr marL="0" indent="0">
              <a:buNone/>
            </a:pPr>
            <a:endParaRPr lang="en-AU" sz="2000" dirty="0"/>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C0CE4B7-66BD-F094-6B5F-74831C4C4528}"/>
                  </a:ext>
                </a:extLst>
              </p:cNvPr>
              <p:cNvSpPr/>
              <p:nvPr/>
            </p:nvSpPr>
            <p:spPr>
              <a:xfrm>
                <a:off x="4264035" y="1292741"/>
                <a:ext cx="2656625" cy="75642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𝐸</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nary>
                        <m:naryPr>
                          <m:ctrlPr>
                            <a:rPr lang="en-AU" sz="2000" b="0" i="1" smtClean="0">
                              <a:latin typeface="Cambria Math" panose="02040503050406030204" pitchFamily="18" charset="0"/>
                            </a:rPr>
                          </m:ctrlPr>
                        </m:naryPr>
                        <m:sub>
                          <m:r>
                            <m:rPr>
                              <m:brk m:alnAt="23"/>
                            </m:rPr>
                            <a:rPr lang="en-AU" sz="2000" b="0" i="1" smtClean="0">
                              <a:latin typeface="Cambria Math" panose="02040503050406030204" pitchFamily="18" charset="0"/>
                            </a:rPr>
                            <m:t>−</m:t>
                          </m:r>
                          <m:r>
                            <a:rPr lang="en-AU" sz="2000" b="0" i="1" smtClean="0">
                              <a:latin typeface="Cambria Math" panose="02040503050406030204" pitchFamily="18" charset="0"/>
                            </a:rPr>
                            <m:t>∞</m:t>
                          </m:r>
                        </m:sub>
                        <m:sup>
                          <m:r>
                            <a:rPr lang="en-AU" sz="2000" b="0" i="1" smtClean="0">
                              <a:latin typeface="Cambria Math" panose="02040503050406030204" pitchFamily="18" charset="0"/>
                              <a:ea typeface="Cambria Math" panose="02040503050406030204" pitchFamily="18" charset="0"/>
                            </a:rPr>
                            <m:t>∞</m:t>
                          </m:r>
                        </m:sup>
                        <m:e>
                          <m:r>
                            <a:rPr lang="en-AU" sz="2000" b="0" i="1" smtClean="0">
                              <a:latin typeface="Cambria Math" panose="02040503050406030204" pitchFamily="18" charset="0"/>
                            </a:rPr>
                            <m:t>𝑥𝑓</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e>
                          </m:d>
                          <m:r>
                            <a:rPr lang="en-AU" sz="2000" b="0" i="1" smtClean="0">
                              <a:latin typeface="Cambria Math" panose="02040503050406030204" pitchFamily="18" charset="0"/>
                            </a:rPr>
                            <m:t> </m:t>
                          </m:r>
                          <m:r>
                            <a:rPr lang="en-AU" sz="2000" b="0" i="1" smtClean="0">
                              <a:latin typeface="Cambria Math" panose="02040503050406030204" pitchFamily="18" charset="0"/>
                            </a:rPr>
                            <m:t>𝑑𝑥</m:t>
                          </m:r>
                        </m:e>
                      </m:nary>
                      <m:r>
                        <a:rPr lang="en-AU" sz="2000" b="0" i="1" smtClean="0">
                          <a:latin typeface="Cambria Math" panose="02040503050406030204" pitchFamily="18" charset="0"/>
                        </a:rPr>
                        <m:t>  </m:t>
                      </m:r>
                    </m:oMath>
                  </m:oMathPara>
                </a14:m>
                <a:endParaRPr lang="en-US" sz="2000" dirty="0"/>
              </a:p>
            </p:txBody>
          </p:sp>
        </mc:Choice>
        <mc:Fallback xmlns="">
          <p:sp>
            <p:nvSpPr>
              <p:cNvPr id="17" name="Rectangle 16">
                <a:extLst>
                  <a:ext uri="{FF2B5EF4-FFF2-40B4-BE49-F238E27FC236}">
                    <a16:creationId xmlns:a16="http://schemas.microsoft.com/office/drawing/2014/main" id="{EC0CE4B7-66BD-F094-6B5F-74831C4C4528}"/>
                  </a:ext>
                </a:extLst>
              </p:cNvPr>
              <p:cNvSpPr>
                <a:spLocks noRot="1" noChangeAspect="1" noMove="1" noResize="1" noEditPoints="1" noAdjustHandles="1" noChangeArrowheads="1" noChangeShapeType="1" noTextEdit="1"/>
              </p:cNvSpPr>
              <p:nvPr/>
            </p:nvSpPr>
            <p:spPr>
              <a:xfrm>
                <a:off x="4264035" y="1292741"/>
                <a:ext cx="2656625" cy="756426"/>
              </a:xfrm>
              <a:prstGeom prst="rect">
                <a:avLst/>
              </a:prstGeom>
              <a:blipFill>
                <a:blip r:embed="rId3"/>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67A6EA-FDF1-17DA-600B-7B4C9713B3EF}"/>
                  </a:ext>
                </a:extLst>
              </p:cNvPr>
              <p:cNvSpPr/>
              <p:nvPr/>
            </p:nvSpPr>
            <p:spPr>
              <a:xfrm>
                <a:off x="4225684" y="2140263"/>
                <a:ext cx="2944332" cy="78245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𝐸</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nary>
                        <m:naryPr>
                          <m:ctrlPr>
                            <a:rPr lang="en-AU" sz="2000" b="0" i="1" smtClean="0">
                              <a:latin typeface="Cambria Math" panose="02040503050406030204" pitchFamily="18" charset="0"/>
                            </a:rPr>
                          </m:ctrlPr>
                        </m:naryPr>
                        <m:sub>
                          <m:r>
                            <m:rPr>
                              <m:brk m:alnAt="23"/>
                            </m:rPr>
                            <a:rPr lang="en-AU" sz="2000" b="0" i="1" smtClean="0">
                              <a:latin typeface="Cambria Math" panose="02040503050406030204" pitchFamily="18" charset="0"/>
                            </a:rPr>
                            <m:t>1</m:t>
                          </m:r>
                        </m:sub>
                        <m:sup>
                          <m:r>
                            <a:rPr lang="en-AU" sz="2000" b="0" i="1" smtClean="0">
                              <a:latin typeface="Cambria Math" panose="02040503050406030204" pitchFamily="18" charset="0"/>
                            </a:rPr>
                            <m:t>2</m:t>
                          </m:r>
                        </m:sup>
                        <m:e>
                          <m:r>
                            <a:rPr lang="en-AU" sz="2000" b="0" i="1" smtClean="0">
                              <a:latin typeface="Cambria Math" panose="02040503050406030204" pitchFamily="18" charset="0"/>
                            </a:rPr>
                            <m:t>𝑥</m:t>
                          </m:r>
                          <m:r>
                            <a:rPr lang="en-AU" sz="2000" b="0" i="1" smtClean="0">
                              <a:latin typeface="Cambria Math" panose="02040503050406030204" pitchFamily="18" charset="0"/>
                            </a:rPr>
                            <m:t>(2</m:t>
                          </m:r>
                          <m:r>
                            <a:rPr lang="en-AU" sz="2000" b="0" i="1" smtClean="0">
                              <a:latin typeface="Cambria Math" panose="02040503050406030204" pitchFamily="18" charset="0"/>
                            </a:rPr>
                            <m:t>𝑥</m:t>
                          </m:r>
                          <m:r>
                            <a:rPr lang="en-AU" sz="2000" b="0" i="1" smtClean="0">
                              <a:latin typeface="Cambria Math" panose="02040503050406030204" pitchFamily="18" charset="0"/>
                            </a:rPr>
                            <m:t>−2)</m:t>
                          </m:r>
                          <m:r>
                            <a:rPr lang="en-AU" sz="2000" b="0" i="1" smtClean="0">
                              <a:latin typeface="Cambria Math" panose="02040503050406030204" pitchFamily="18" charset="0"/>
                            </a:rPr>
                            <m:t>𝑑𝑥</m:t>
                          </m:r>
                        </m:e>
                      </m:nary>
                      <m:r>
                        <a:rPr lang="en-AU" sz="2000" b="0" i="1" smtClean="0">
                          <a:latin typeface="Cambria Math" panose="02040503050406030204" pitchFamily="18" charset="0"/>
                        </a:rPr>
                        <m:t>  </m:t>
                      </m:r>
                    </m:oMath>
                  </m:oMathPara>
                </a14:m>
                <a:endParaRPr lang="en-US" sz="2000" dirty="0"/>
              </a:p>
            </p:txBody>
          </p:sp>
        </mc:Choice>
        <mc:Fallback xmlns="">
          <p:sp>
            <p:nvSpPr>
              <p:cNvPr id="18" name="Rectangle 17">
                <a:extLst>
                  <a:ext uri="{FF2B5EF4-FFF2-40B4-BE49-F238E27FC236}">
                    <a16:creationId xmlns:a16="http://schemas.microsoft.com/office/drawing/2014/main" id="{F767A6EA-FDF1-17DA-600B-7B4C9713B3EF}"/>
                  </a:ext>
                </a:extLst>
              </p:cNvPr>
              <p:cNvSpPr>
                <a:spLocks noRot="1" noChangeAspect="1" noMove="1" noResize="1" noEditPoints="1" noAdjustHandles="1" noChangeArrowheads="1" noChangeShapeType="1" noTextEdit="1"/>
              </p:cNvSpPr>
              <p:nvPr/>
            </p:nvSpPr>
            <p:spPr>
              <a:xfrm>
                <a:off x="4225684" y="2140263"/>
                <a:ext cx="2944332" cy="782458"/>
              </a:xfrm>
              <a:prstGeom prst="rect">
                <a:avLst/>
              </a:prstGeom>
              <a:blipFill>
                <a:blip r:embed="rId4"/>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E824C78-75BC-9F9D-87FE-0AE5EF17B409}"/>
                  </a:ext>
                </a:extLst>
              </p:cNvPr>
              <p:cNvSpPr/>
              <p:nvPr/>
            </p:nvSpPr>
            <p:spPr>
              <a:xfrm>
                <a:off x="4760894" y="3817669"/>
                <a:ext cx="1873911" cy="91480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m:t>
                      </m:r>
                      <m:sSubSup>
                        <m:sSubSupPr>
                          <m:ctrlPr>
                            <a:rPr lang="en-AU" sz="2000" i="1" smtClean="0">
                              <a:latin typeface="Cambria Math" panose="02040503050406030204" pitchFamily="18" charset="0"/>
                            </a:rPr>
                          </m:ctrlPr>
                        </m:sSubSupPr>
                        <m:e>
                          <m:d>
                            <m:dPr>
                              <m:begChr m:val="["/>
                              <m:endChr m:val="]"/>
                              <m:ctrlPr>
                                <a:rPr lang="en-AU" sz="2000" i="1">
                                  <a:latin typeface="Cambria Math" panose="02040503050406030204" pitchFamily="18" charset="0"/>
                                </a:rPr>
                              </m:ctrlPr>
                            </m:dPr>
                            <m:e>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2</m:t>
                                  </m:r>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𝑥</m:t>
                                      </m:r>
                                    </m:e>
                                    <m:sup>
                                      <m:r>
                                        <a:rPr lang="en-AU" sz="2000" b="0" i="1" smtClean="0">
                                          <a:latin typeface="Cambria Math" panose="02040503050406030204" pitchFamily="18" charset="0"/>
                                        </a:rPr>
                                        <m:t>3</m:t>
                                      </m:r>
                                    </m:sup>
                                  </m:sSup>
                                </m:num>
                                <m:den>
                                  <m:r>
                                    <a:rPr lang="en-AU" sz="2000" b="0" i="1" smtClean="0">
                                      <a:latin typeface="Cambria Math" panose="02040503050406030204" pitchFamily="18" charset="0"/>
                                    </a:rPr>
                                    <m:t>3</m:t>
                                  </m:r>
                                </m:den>
                              </m:f>
                              <m:r>
                                <a:rPr lang="en-AU" sz="2000" b="0" i="1" smtClean="0">
                                  <a:latin typeface="Cambria Math" panose="02040503050406030204" pitchFamily="18" charset="0"/>
                                </a:rPr>
                                <m:t>−</m:t>
                              </m:r>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𝑥</m:t>
                                  </m:r>
                                </m:e>
                                <m:sup>
                                  <m:r>
                                    <a:rPr lang="en-AU" sz="2000" b="0" i="1" smtClean="0">
                                      <a:latin typeface="Cambria Math" panose="02040503050406030204" pitchFamily="18" charset="0"/>
                                    </a:rPr>
                                    <m:t>2</m:t>
                                  </m:r>
                                </m:sup>
                              </m:sSup>
                            </m:e>
                          </m:d>
                        </m:e>
                        <m:sub>
                          <m:r>
                            <a:rPr lang="en-AU" sz="2000" b="0" i="1" smtClean="0">
                              <a:latin typeface="Cambria Math" panose="02040503050406030204" pitchFamily="18" charset="0"/>
                            </a:rPr>
                            <m:t>1</m:t>
                          </m:r>
                        </m:sub>
                        <m:sup>
                          <m:r>
                            <a:rPr lang="en-AU" sz="2000" b="0" i="1" smtClean="0">
                              <a:latin typeface="Cambria Math" panose="02040503050406030204" pitchFamily="18" charset="0"/>
                            </a:rPr>
                            <m:t>2</m:t>
                          </m:r>
                        </m:sup>
                      </m:sSubSup>
                    </m:oMath>
                  </m:oMathPara>
                </a14:m>
                <a:endParaRPr lang="en-US" sz="2000" dirty="0"/>
              </a:p>
            </p:txBody>
          </p:sp>
        </mc:Choice>
        <mc:Fallback xmlns="">
          <p:sp>
            <p:nvSpPr>
              <p:cNvPr id="19" name="Rectangle 18">
                <a:extLst>
                  <a:ext uri="{FF2B5EF4-FFF2-40B4-BE49-F238E27FC236}">
                    <a16:creationId xmlns:a16="http://schemas.microsoft.com/office/drawing/2014/main" id="{1E824C78-75BC-9F9D-87FE-0AE5EF17B409}"/>
                  </a:ext>
                </a:extLst>
              </p:cNvPr>
              <p:cNvSpPr>
                <a:spLocks noRot="1" noChangeAspect="1" noMove="1" noResize="1" noEditPoints="1" noAdjustHandles="1" noChangeArrowheads="1" noChangeShapeType="1" noTextEdit="1"/>
              </p:cNvSpPr>
              <p:nvPr/>
            </p:nvSpPr>
            <p:spPr>
              <a:xfrm>
                <a:off x="4760894" y="3817669"/>
                <a:ext cx="1873911" cy="914802"/>
              </a:xfrm>
              <a:prstGeom prst="rect">
                <a:avLst/>
              </a:prstGeom>
              <a:blipFill>
                <a:blip r:embed="rId5"/>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76FB56D-F18F-8760-5867-2BE9BBE8B5E6}"/>
                  </a:ext>
                </a:extLst>
              </p:cNvPr>
              <p:cNvSpPr/>
              <p:nvPr/>
            </p:nvSpPr>
            <p:spPr>
              <a:xfrm>
                <a:off x="8009231" y="1292741"/>
                <a:ext cx="3890873" cy="756426"/>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𝑉𝑎𝑟</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nary>
                        <m:naryPr>
                          <m:ctrlPr>
                            <a:rPr lang="en-AU" sz="2000" b="0" i="1" smtClean="0">
                              <a:latin typeface="Cambria Math" panose="02040503050406030204" pitchFamily="18" charset="0"/>
                            </a:rPr>
                          </m:ctrlPr>
                        </m:naryPr>
                        <m:sub>
                          <m:r>
                            <m:rPr>
                              <m:brk m:alnAt="23"/>
                            </m:rPr>
                            <a:rPr lang="en-AU" sz="2000" b="0" i="1" smtClean="0">
                              <a:latin typeface="Cambria Math" panose="02040503050406030204" pitchFamily="18" charset="0"/>
                            </a:rPr>
                            <m:t>−</m:t>
                          </m:r>
                          <m:r>
                            <a:rPr lang="en-AU" sz="2000" b="0" i="1" smtClean="0">
                              <a:latin typeface="Cambria Math" panose="02040503050406030204" pitchFamily="18" charset="0"/>
                            </a:rPr>
                            <m:t>∞</m:t>
                          </m:r>
                        </m:sub>
                        <m:sup>
                          <m:r>
                            <a:rPr lang="en-AU" sz="2000" b="0" i="1" smtClean="0">
                              <a:latin typeface="Cambria Math" panose="02040503050406030204" pitchFamily="18" charset="0"/>
                              <a:ea typeface="Cambria Math" panose="02040503050406030204" pitchFamily="18" charset="0"/>
                            </a:rPr>
                            <m:t>∞</m:t>
                          </m:r>
                        </m:sup>
                        <m:e>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r>
                                        <a:rPr lang="en-AU" sz="2000" b="0" i="1" smtClean="0">
                                          <a:latin typeface="Cambria Math" panose="02040503050406030204" pitchFamily="18" charset="0"/>
                                        </a:rPr>
                                        <m:t>−</m:t>
                                      </m:r>
                                      <m:r>
                                        <a:rPr lang="en-AU" sz="2000" b="0" i="1" smtClean="0">
                                          <a:latin typeface="Cambria Math" panose="02040503050406030204" pitchFamily="18" charset="0"/>
                                        </a:rPr>
                                        <m:t>𝜇</m:t>
                                      </m:r>
                                    </m:e>
                                  </m:d>
                                </m:e>
                                <m:sup>
                                  <m:r>
                                    <a:rPr lang="en-AU" sz="2000" b="0" i="1" smtClean="0">
                                      <a:latin typeface="Cambria Math" panose="02040503050406030204" pitchFamily="18" charset="0"/>
                                    </a:rPr>
                                    <m:t>2</m:t>
                                  </m:r>
                                </m:sup>
                              </m:sSup>
                              <m:r>
                                <a:rPr lang="en-AU" sz="2000" b="0" i="1" smtClean="0">
                                  <a:latin typeface="Cambria Math" panose="02040503050406030204" pitchFamily="18" charset="0"/>
                                </a:rPr>
                                <m:t>𝑓</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e>
                              </m:d>
                            </m:e>
                          </m:d>
                          <m:r>
                            <a:rPr lang="en-AU" sz="2000" b="0" i="1" smtClean="0">
                              <a:latin typeface="Cambria Math" panose="02040503050406030204" pitchFamily="18" charset="0"/>
                            </a:rPr>
                            <m:t> </m:t>
                          </m:r>
                          <m:r>
                            <a:rPr lang="en-AU" sz="2000" b="0" i="1" smtClean="0">
                              <a:latin typeface="Cambria Math" panose="02040503050406030204" pitchFamily="18" charset="0"/>
                            </a:rPr>
                            <m:t>𝑑𝑥</m:t>
                          </m:r>
                        </m:e>
                      </m:nary>
                      <m:r>
                        <a:rPr lang="en-AU" sz="2000" b="0" i="1" smtClean="0">
                          <a:latin typeface="Cambria Math" panose="02040503050406030204" pitchFamily="18" charset="0"/>
                        </a:rPr>
                        <m:t>  </m:t>
                      </m:r>
                    </m:oMath>
                  </m:oMathPara>
                </a14:m>
                <a:endParaRPr lang="en-US" sz="2000" dirty="0"/>
              </a:p>
            </p:txBody>
          </p:sp>
        </mc:Choice>
        <mc:Fallback xmlns="">
          <p:sp>
            <p:nvSpPr>
              <p:cNvPr id="20" name="Rectangle 19">
                <a:extLst>
                  <a:ext uri="{FF2B5EF4-FFF2-40B4-BE49-F238E27FC236}">
                    <a16:creationId xmlns:a16="http://schemas.microsoft.com/office/drawing/2014/main" id="{676FB56D-F18F-8760-5867-2BE9BBE8B5E6}"/>
                  </a:ext>
                </a:extLst>
              </p:cNvPr>
              <p:cNvSpPr>
                <a:spLocks noRot="1" noChangeAspect="1" noMove="1" noResize="1" noEditPoints="1" noAdjustHandles="1" noChangeArrowheads="1" noChangeShapeType="1" noTextEdit="1"/>
              </p:cNvSpPr>
              <p:nvPr/>
            </p:nvSpPr>
            <p:spPr>
              <a:xfrm>
                <a:off x="8009231" y="1292741"/>
                <a:ext cx="3890873" cy="756426"/>
              </a:xfrm>
              <a:prstGeom prst="rect">
                <a:avLst/>
              </a:prstGeom>
              <a:blipFill>
                <a:blip r:embed="rId6"/>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224D4F4-CF4D-C226-B84D-856EF446E300}"/>
                  </a:ext>
                </a:extLst>
              </p:cNvPr>
              <p:cNvSpPr/>
              <p:nvPr/>
            </p:nvSpPr>
            <p:spPr>
              <a:xfrm>
                <a:off x="7734177" y="2024718"/>
                <a:ext cx="4457823" cy="898003"/>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𝑉𝑎𝑟</m:t>
                      </m:r>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𝑋</m:t>
                          </m:r>
                        </m:e>
                      </m:d>
                      <m:r>
                        <a:rPr lang="en-AU" sz="2000" b="0" i="1" smtClean="0">
                          <a:latin typeface="Cambria Math" panose="02040503050406030204" pitchFamily="18" charset="0"/>
                        </a:rPr>
                        <m:t>=</m:t>
                      </m:r>
                      <m:nary>
                        <m:naryPr>
                          <m:ctrlPr>
                            <a:rPr lang="en-AU" sz="2000" b="0" i="1" smtClean="0">
                              <a:latin typeface="Cambria Math" panose="02040503050406030204" pitchFamily="18" charset="0"/>
                            </a:rPr>
                          </m:ctrlPr>
                        </m:naryPr>
                        <m:sub>
                          <m:r>
                            <m:rPr>
                              <m:brk m:alnAt="23"/>
                            </m:rPr>
                            <a:rPr lang="en-AU" sz="2000" b="0" i="1" smtClean="0">
                              <a:latin typeface="Cambria Math" panose="02040503050406030204" pitchFamily="18" charset="0"/>
                            </a:rPr>
                            <m:t>1</m:t>
                          </m:r>
                        </m:sub>
                        <m:sup>
                          <m:r>
                            <a:rPr lang="en-AU" sz="2000" b="0" i="1" smtClean="0">
                              <a:latin typeface="Cambria Math" panose="02040503050406030204" pitchFamily="18" charset="0"/>
                            </a:rPr>
                            <m:t>2</m:t>
                          </m:r>
                        </m:sup>
                        <m:e>
                          <m:d>
                            <m:dPr>
                              <m:begChr m:val="["/>
                              <m:endChr m:val="]"/>
                              <m:ctrlPr>
                                <a:rPr lang="en-AU" sz="2000" b="0" i="1" smtClean="0">
                                  <a:latin typeface="Cambria Math" panose="02040503050406030204" pitchFamily="18" charset="0"/>
                                </a:rPr>
                              </m:ctrlPr>
                            </m:dPr>
                            <m:e>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r>
                                        <a:rPr lang="en-AU" sz="2000" b="0" i="1" smtClean="0">
                                          <a:latin typeface="Cambria Math" panose="02040503050406030204" pitchFamily="18" charset="0"/>
                                        </a:rPr>
                                        <m:t>𝑥</m:t>
                                      </m:r>
                                      <m:r>
                                        <a:rPr lang="en-AU" sz="2000" b="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5</m:t>
                                          </m:r>
                                        </m:num>
                                        <m:den>
                                          <m:r>
                                            <a:rPr lang="en-AU" sz="2000" b="0" i="1" smtClean="0">
                                              <a:latin typeface="Cambria Math" panose="02040503050406030204" pitchFamily="18" charset="0"/>
                                            </a:rPr>
                                            <m:t>3</m:t>
                                          </m:r>
                                        </m:den>
                                      </m:f>
                                    </m:e>
                                  </m:d>
                                </m:e>
                                <m:sup>
                                  <m:r>
                                    <a:rPr lang="en-AU" sz="2000" b="0" i="1" smtClean="0">
                                      <a:latin typeface="Cambria Math" panose="02040503050406030204" pitchFamily="18" charset="0"/>
                                    </a:rPr>
                                    <m:t>2</m:t>
                                  </m:r>
                                </m:sup>
                              </m:sSup>
                              <m:d>
                                <m:dPr>
                                  <m:ctrlPr>
                                    <a:rPr lang="en-AU" sz="2000" b="0" i="1" smtClean="0">
                                      <a:latin typeface="Cambria Math" panose="02040503050406030204" pitchFamily="18" charset="0"/>
                                    </a:rPr>
                                  </m:ctrlPr>
                                </m:dPr>
                                <m:e>
                                  <m:r>
                                    <a:rPr lang="en-AU" sz="2000" b="0" i="1" smtClean="0">
                                      <a:latin typeface="Cambria Math" panose="02040503050406030204" pitchFamily="18" charset="0"/>
                                    </a:rPr>
                                    <m:t>2</m:t>
                                  </m:r>
                                  <m:r>
                                    <a:rPr lang="en-AU" sz="2000" b="0" i="1" smtClean="0">
                                      <a:latin typeface="Cambria Math" panose="02040503050406030204" pitchFamily="18" charset="0"/>
                                    </a:rPr>
                                    <m:t>𝑥</m:t>
                                  </m:r>
                                  <m:r>
                                    <a:rPr lang="en-AU" sz="2000" b="0" i="1" smtClean="0">
                                      <a:latin typeface="Cambria Math" panose="02040503050406030204" pitchFamily="18" charset="0"/>
                                    </a:rPr>
                                    <m:t>−2</m:t>
                                  </m:r>
                                </m:e>
                              </m:d>
                            </m:e>
                          </m:d>
                          <m:r>
                            <a:rPr lang="en-AU" sz="2000" b="0" i="1" smtClean="0">
                              <a:latin typeface="Cambria Math" panose="02040503050406030204" pitchFamily="18" charset="0"/>
                            </a:rPr>
                            <m:t> </m:t>
                          </m:r>
                          <m:r>
                            <a:rPr lang="en-AU" sz="2000" b="0" i="1" smtClean="0">
                              <a:latin typeface="Cambria Math" panose="02040503050406030204" pitchFamily="18" charset="0"/>
                            </a:rPr>
                            <m:t>𝑑𝑥</m:t>
                          </m:r>
                        </m:e>
                      </m:nary>
                      <m:r>
                        <a:rPr lang="en-AU" sz="2000" b="0" i="1" smtClean="0">
                          <a:latin typeface="Cambria Math" panose="02040503050406030204" pitchFamily="18" charset="0"/>
                        </a:rPr>
                        <m:t>  </m:t>
                      </m:r>
                    </m:oMath>
                  </m:oMathPara>
                </a14:m>
                <a:endParaRPr lang="en-US" sz="2000" dirty="0"/>
              </a:p>
            </p:txBody>
          </p:sp>
        </mc:Choice>
        <mc:Fallback xmlns="">
          <p:sp>
            <p:nvSpPr>
              <p:cNvPr id="21" name="Rectangle 20">
                <a:extLst>
                  <a:ext uri="{FF2B5EF4-FFF2-40B4-BE49-F238E27FC236}">
                    <a16:creationId xmlns:a16="http://schemas.microsoft.com/office/drawing/2014/main" id="{E224D4F4-CF4D-C226-B84D-856EF446E300}"/>
                  </a:ext>
                </a:extLst>
              </p:cNvPr>
              <p:cNvSpPr>
                <a:spLocks noRot="1" noChangeAspect="1" noMove="1" noResize="1" noEditPoints="1" noAdjustHandles="1" noChangeArrowheads="1" noChangeShapeType="1" noTextEdit="1"/>
              </p:cNvSpPr>
              <p:nvPr/>
            </p:nvSpPr>
            <p:spPr>
              <a:xfrm>
                <a:off x="7734177" y="2024718"/>
                <a:ext cx="4457823" cy="898003"/>
              </a:xfrm>
              <a:prstGeom prst="rect">
                <a:avLst/>
              </a:prstGeom>
              <a:blipFill>
                <a:blip r:embed="rId7"/>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BA26C476-E7A7-8E9A-0D66-AC8E1FC70BBD}"/>
                  </a:ext>
                </a:extLst>
              </p:cNvPr>
              <p:cNvSpPr/>
              <p:nvPr/>
            </p:nvSpPr>
            <p:spPr>
              <a:xfrm>
                <a:off x="8912133" y="3122845"/>
                <a:ext cx="791306" cy="67056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i="1" smtClean="0">
                              <a:latin typeface="Cambria Math" panose="02040503050406030204" pitchFamily="18" charset="0"/>
                            </a:rPr>
                            <m:t>1</m:t>
                          </m:r>
                        </m:num>
                        <m:den>
                          <m:r>
                            <a:rPr lang="en-AU" sz="2000" b="0" i="1" smtClean="0">
                              <a:latin typeface="Cambria Math" panose="02040503050406030204" pitchFamily="18" charset="0"/>
                            </a:rPr>
                            <m:t>18</m:t>
                          </m:r>
                        </m:den>
                      </m:f>
                    </m:oMath>
                  </m:oMathPara>
                </a14:m>
                <a:endParaRPr lang="en-US" sz="2000" dirty="0"/>
              </a:p>
            </p:txBody>
          </p:sp>
        </mc:Choice>
        <mc:Fallback xmlns="">
          <p:sp>
            <p:nvSpPr>
              <p:cNvPr id="22" name="Rectangle 21">
                <a:extLst>
                  <a:ext uri="{FF2B5EF4-FFF2-40B4-BE49-F238E27FC236}">
                    <a16:creationId xmlns:a16="http://schemas.microsoft.com/office/drawing/2014/main" id="{BA26C476-E7A7-8E9A-0D66-AC8E1FC70BBD}"/>
                  </a:ext>
                </a:extLst>
              </p:cNvPr>
              <p:cNvSpPr>
                <a:spLocks noRot="1" noChangeAspect="1" noMove="1" noResize="1" noEditPoints="1" noAdjustHandles="1" noChangeArrowheads="1" noChangeShapeType="1" noTextEdit="1"/>
              </p:cNvSpPr>
              <p:nvPr/>
            </p:nvSpPr>
            <p:spPr>
              <a:xfrm>
                <a:off x="8912133" y="3122845"/>
                <a:ext cx="791306" cy="670568"/>
              </a:xfrm>
              <a:prstGeom prst="rect">
                <a:avLst/>
              </a:prstGeom>
              <a:blipFill>
                <a:blip r:embed="rId8"/>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1D0E47FD-8780-2602-993A-F38D592EF0AD}"/>
                  </a:ext>
                </a:extLst>
              </p:cNvPr>
              <p:cNvSpPr/>
              <p:nvPr/>
            </p:nvSpPr>
            <p:spPr>
              <a:xfrm>
                <a:off x="4851496" y="2978966"/>
                <a:ext cx="2288960" cy="782458"/>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m:t>
                      </m:r>
                      <m:nary>
                        <m:naryPr>
                          <m:ctrlPr>
                            <a:rPr lang="en-AU" sz="2000" b="0" i="1" smtClean="0">
                              <a:latin typeface="Cambria Math" panose="02040503050406030204" pitchFamily="18" charset="0"/>
                            </a:rPr>
                          </m:ctrlPr>
                        </m:naryPr>
                        <m:sub>
                          <m:r>
                            <m:rPr>
                              <m:brk m:alnAt="23"/>
                            </m:rPr>
                            <a:rPr lang="en-AU" sz="2000" b="0" i="1" smtClean="0">
                              <a:latin typeface="Cambria Math" panose="02040503050406030204" pitchFamily="18" charset="0"/>
                            </a:rPr>
                            <m:t>1</m:t>
                          </m:r>
                        </m:sub>
                        <m:sup>
                          <m:r>
                            <a:rPr lang="en-AU" sz="2000" b="0" i="1" smtClean="0">
                              <a:latin typeface="Cambria Math" panose="02040503050406030204" pitchFamily="18" charset="0"/>
                            </a:rPr>
                            <m:t>2</m:t>
                          </m:r>
                        </m:sup>
                        <m:e>
                          <m:r>
                            <a:rPr lang="en-AU" sz="2000" b="0" i="1" smtClean="0">
                              <a:latin typeface="Cambria Math" panose="02040503050406030204" pitchFamily="18" charset="0"/>
                            </a:rPr>
                            <m:t>2</m:t>
                          </m:r>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𝑥</m:t>
                              </m:r>
                            </m:e>
                            <m:sup>
                              <m:r>
                                <a:rPr lang="en-AU" sz="2000" b="0" i="1" smtClean="0">
                                  <a:latin typeface="Cambria Math" panose="02040503050406030204" pitchFamily="18" charset="0"/>
                                </a:rPr>
                                <m:t>2</m:t>
                              </m:r>
                            </m:sup>
                          </m:sSup>
                          <m:r>
                            <a:rPr lang="en-AU" sz="2000" b="0" i="1" smtClean="0">
                              <a:latin typeface="Cambria Math" panose="02040503050406030204" pitchFamily="18" charset="0"/>
                            </a:rPr>
                            <m:t>−2</m:t>
                          </m:r>
                          <m:r>
                            <a:rPr lang="en-AU" sz="2000" b="0" i="1" smtClean="0">
                              <a:latin typeface="Cambria Math" panose="02040503050406030204" pitchFamily="18" charset="0"/>
                            </a:rPr>
                            <m:t>𝑥</m:t>
                          </m:r>
                          <m:r>
                            <a:rPr lang="en-AU" sz="2000" b="0" i="1" smtClean="0">
                              <a:latin typeface="Cambria Math" panose="02040503050406030204" pitchFamily="18" charset="0"/>
                            </a:rPr>
                            <m:t> </m:t>
                          </m:r>
                          <m:r>
                            <a:rPr lang="en-AU" sz="2000" b="0" i="1" smtClean="0">
                              <a:latin typeface="Cambria Math" panose="02040503050406030204" pitchFamily="18" charset="0"/>
                            </a:rPr>
                            <m:t>𝑑𝑥</m:t>
                          </m:r>
                        </m:e>
                      </m:nary>
                      <m:r>
                        <a:rPr lang="en-AU" sz="2000" b="0" i="1" smtClean="0">
                          <a:latin typeface="Cambria Math" panose="02040503050406030204" pitchFamily="18" charset="0"/>
                        </a:rPr>
                        <m:t>  </m:t>
                      </m:r>
                    </m:oMath>
                  </m:oMathPara>
                </a14:m>
                <a:endParaRPr lang="en-US" sz="2000" dirty="0"/>
              </a:p>
            </p:txBody>
          </p:sp>
        </mc:Choice>
        <mc:Fallback xmlns="">
          <p:sp>
            <p:nvSpPr>
              <p:cNvPr id="23" name="Rectangle 22">
                <a:extLst>
                  <a:ext uri="{FF2B5EF4-FFF2-40B4-BE49-F238E27FC236}">
                    <a16:creationId xmlns:a16="http://schemas.microsoft.com/office/drawing/2014/main" id="{1D0E47FD-8780-2602-993A-F38D592EF0AD}"/>
                  </a:ext>
                </a:extLst>
              </p:cNvPr>
              <p:cNvSpPr>
                <a:spLocks noRot="1" noChangeAspect="1" noMove="1" noResize="1" noEditPoints="1" noAdjustHandles="1" noChangeArrowheads="1" noChangeShapeType="1" noTextEdit="1"/>
              </p:cNvSpPr>
              <p:nvPr/>
            </p:nvSpPr>
            <p:spPr>
              <a:xfrm>
                <a:off x="4851496" y="2978966"/>
                <a:ext cx="2288960" cy="782458"/>
              </a:xfrm>
              <a:prstGeom prst="rect">
                <a:avLst/>
              </a:prstGeom>
              <a:blipFill>
                <a:blip r:embed="rId9"/>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5B9950D-0667-02E7-A242-BE4DE2EE29F4}"/>
                  </a:ext>
                </a:extLst>
              </p:cNvPr>
              <p:cNvSpPr/>
              <p:nvPr/>
            </p:nvSpPr>
            <p:spPr>
              <a:xfrm>
                <a:off x="4655391" y="4732471"/>
                <a:ext cx="2727029" cy="783869"/>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m:t>
                      </m:r>
                      <m:d>
                        <m:dPr>
                          <m:ctrlPr>
                            <a:rPr lang="en-AU" sz="2000" b="0" i="1" smtClean="0">
                              <a:latin typeface="Cambria Math" panose="02040503050406030204" pitchFamily="18" charset="0"/>
                            </a:rPr>
                          </m:ctrlPr>
                        </m:dPr>
                        <m:e>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16</m:t>
                              </m:r>
                            </m:num>
                            <m:den>
                              <m:r>
                                <a:rPr lang="en-AU" sz="2000" b="0" i="1" smtClean="0">
                                  <a:latin typeface="Cambria Math" panose="02040503050406030204" pitchFamily="18" charset="0"/>
                                </a:rPr>
                                <m:t>3</m:t>
                              </m:r>
                            </m:den>
                          </m:f>
                          <m:r>
                            <a:rPr lang="en-AU" sz="2000" b="0" i="1" smtClean="0">
                              <a:latin typeface="Cambria Math" panose="02040503050406030204" pitchFamily="18" charset="0"/>
                            </a:rPr>
                            <m:t>−4</m:t>
                          </m:r>
                        </m:e>
                      </m:d>
                      <m:r>
                        <a:rPr lang="en-AU" sz="2000" b="0" i="1" smtClean="0">
                          <a:latin typeface="Cambria Math" panose="02040503050406030204" pitchFamily="18" charset="0"/>
                        </a:rPr>
                        <m:t>−</m:t>
                      </m:r>
                      <m:d>
                        <m:dPr>
                          <m:ctrlPr>
                            <a:rPr lang="en-AU" sz="2000" b="0" i="1" smtClean="0">
                              <a:latin typeface="Cambria Math" panose="02040503050406030204" pitchFamily="18" charset="0"/>
                            </a:rPr>
                          </m:ctrlPr>
                        </m:dPr>
                        <m:e>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2</m:t>
                              </m:r>
                            </m:num>
                            <m:den>
                              <m:r>
                                <a:rPr lang="en-AU" sz="2000" b="0" i="1" smtClean="0">
                                  <a:latin typeface="Cambria Math" panose="02040503050406030204" pitchFamily="18" charset="0"/>
                                </a:rPr>
                                <m:t>3</m:t>
                              </m:r>
                            </m:den>
                          </m:f>
                          <m:r>
                            <a:rPr lang="en-AU" sz="2000" b="0" i="1" smtClean="0">
                              <a:latin typeface="Cambria Math" panose="02040503050406030204" pitchFamily="18" charset="0"/>
                            </a:rPr>
                            <m:t>−1</m:t>
                          </m:r>
                        </m:e>
                      </m:d>
                    </m:oMath>
                  </m:oMathPara>
                </a14:m>
                <a:endParaRPr lang="en-US" sz="2000" dirty="0"/>
              </a:p>
            </p:txBody>
          </p:sp>
        </mc:Choice>
        <mc:Fallback xmlns="">
          <p:sp>
            <p:nvSpPr>
              <p:cNvPr id="24" name="Rectangle 23">
                <a:extLst>
                  <a:ext uri="{FF2B5EF4-FFF2-40B4-BE49-F238E27FC236}">
                    <a16:creationId xmlns:a16="http://schemas.microsoft.com/office/drawing/2014/main" id="{75B9950D-0667-02E7-A242-BE4DE2EE29F4}"/>
                  </a:ext>
                </a:extLst>
              </p:cNvPr>
              <p:cNvSpPr>
                <a:spLocks noRot="1" noChangeAspect="1" noMove="1" noResize="1" noEditPoints="1" noAdjustHandles="1" noChangeArrowheads="1" noChangeShapeType="1" noTextEdit="1"/>
              </p:cNvSpPr>
              <p:nvPr/>
            </p:nvSpPr>
            <p:spPr>
              <a:xfrm>
                <a:off x="4655391" y="4732471"/>
                <a:ext cx="2727029" cy="783869"/>
              </a:xfrm>
              <a:prstGeom prst="rect">
                <a:avLst/>
              </a:prstGeom>
              <a:blipFill>
                <a:blip r:embed="rId10"/>
                <a:stretch>
                  <a:fillRect/>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9AD5E6F9-F405-8ADB-0E5E-711E2306B428}"/>
                  </a:ext>
                </a:extLst>
              </p:cNvPr>
              <p:cNvSpPr/>
              <p:nvPr/>
            </p:nvSpPr>
            <p:spPr>
              <a:xfrm>
                <a:off x="4760894" y="5565259"/>
                <a:ext cx="1575175" cy="676852"/>
              </a:xfrm>
              <a:prstGeom prst="rect">
                <a:avLst/>
              </a:prstGeom>
              <a:ln>
                <a:noFill/>
              </a:ln>
            </p:spPr>
            <p:txBody>
              <a:bodyPr wrap="none">
                <a:spAutoFit/>
              </a:bodyPr>
              <a:lstStyle/>
              <a:p>
                <a:pPr/>
                <a14:m>
                  <m:oMathPara xmlns:m="http://schemas.openxmlformats.org/officeDocument/2006/math">
                    <m:oMathParaPr>
                      <m:jc m:val="centerGroup"/>
                    </m:oMathParaPr>
                    <m:oMath xmlns:m="http://schemas.openxmlformats.org/officeDocument/2006/math">
                      <m:r>
                        <a:rPr lang="en-AU" sz="200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4</m:t>
                          </m:r>
                        </m:num>
                        <m:den>
                          <m:r>
                            <a:rPr lang="en-AU" sz="2000" b="0" i="1" smtClean="0">
                              <a:latin typeface="Cambria Math" panose="02040503050406030204" pitchFamily="18" charset="0"/>
                            </a:rPr>
                            <m:t>3</m:t>
                          </m:r>
                        </m:den>
                      </m:f>
                      <m:r>
                        <a:rPr lang="en-AU" sz="2000" b="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3</m:t>
                          </m:r>
                        </m:den>
                      </m:f>
                      <m:r>
                        <a:rPr lang="en-AU" sz="2000" b="0" i="0"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0" smtClean="0">
                              <a:latin typeface="Cambria Math" panose="02040503050406030204" pitchFamily="18" charset="0"/>
                            </a:rPr>
                            <m:t>5</m:t>
                          </m:r>
                        </m:num>
                        <m:den>
                          <m:r>
                            <a:rPr lang="en-AU" sz="2000" b="0" i="0" smtClean="0">
                              <a:latin typeface="Cambria Math" panose="02040503050406030204" pitchFamily="18" charset="0"/>
                            </a:rPr>
                            <m:t>3</m:t>
                          </m:r>
                        </m:den>
                      </m:f>
                    </m:oMath>
                  </m:oMathPara>
                </a14:m>
                <a:endParaRPr lang="en-US" sz="2000" dirty="0"/>
              </a:p>
            </p:txBody>
          </p:sp>
        </mc:Choice>
        <mc:Fallback xmlns="">
          <p:sp>
            <p:nvSpPr>
              <p:cNvPr id="25" name="Rectangle 24">
                <a:extLst>
                  <a:ext uri="{FF2B5EF4-FFF2-40B4-BE49-F238E27FC236}">
                    <a16:creationId xmlns:a16="http://schemas.microsoft.com/office/drawing/2014/main" id="{9AD5E6F9-F405-8ADB-0E5E-711E2306B428}"/>
                  </a:ext>
                </a:extLst>
              </p:cNvPr>
              <p:cNvSpPr>
                <a:spLocks noRot="1" noChangeAspect="1" noMove="1" noResize="1" noEditPoints="1" noAdjustHandles="1" noChangeArrowheads="1" noChangeShapeType="1" noTextEdit="1"/>
              </p:cNvSpPr>
              <p:nvPr/>
            </p:nvSpPr>
            <p:spPr>
              <a:xfrm>
                <a:off x="4760894" y="5565259"/>
                <a:ext cx="1575175" cy="676852"/>
              </a:xfrm>
              <a:prstGeom prst="rect">
                <a:avLst/>
              </a:prstGeom>
              <a:blipFill>
                <a:blip r:embed="rId11"/>
                <a:stretch>
                  <a:fillRect/>
                </a:stretch>
              </a:blipFill>
              <a:ln>
                <a:noFill/>
              </a:ln>
            </p:spPr>
            <p:txBody>
              <a:bodyPr/>
              <a:lstStyle/>
              <a:p>
                <a:r>
                  <a:rPr lang="en-AU">
                    <a:noFill/>
                  </a:rPr>
                  <a:t> </a:t>
                </a:r>
              </a:p>
            </p:txBody>
          </p:sp>
        </mc:Fallback>
      </mc:AlternateContent>
      <p:pic>
        <p:nvPicPr>
          <p:cNvPr id="2" name="Picture 1">
            <a:extLst>
              <a:ext uri="{FF2B5EF4-FFF2-40B4-BE49-F238E27FC236}">
                <a16:creationId xmlns:a16="http://schemas.microsoft.com/office/drawing/2014/main" id="{78FEE4CC-7AA2-19A5-2F9F-49D64F96CB36}"/>
              </a:ext>
            </a:extLst>
          </p:cNvPr>
          <p:cNvPicPr>
            <a:picLocks noChangeAspect="1"/>
          </p:cNvPicPr>
          <p:nvPr/>
        </p:nvPicPr>
        <p:blipFill>
          <a:blip r:embed="rId12"/>
          <a:stretch>
            <a:fillRect/>
          </a:stretch>
        </p:blipFill>
        <p:spPr>
          <a:xfrm>
            <a:off x="7857891" y="4029958"/>
            <a:ext cx="2967953" cy="1188571"/>
          </a:xfrm>
          <a:prstGeom prst="rect">
            <a:avLst/>
          </a:prstGeom>
        </p:spPr>
      </p:pic>
      <p:sp>
        <p:nvSpPr>
          <p:cNvPr id="3" name="TextBox 2">
            <a:extLst>
              <a:ext uri="{FF2B5EF4-FFF2-40B4-BE49-F238E27FC236}">
                <a16:creationId xmlns:a16="http://schemas.microsoft.com/office/drawing/2014/main" id="{9E05888A-99C1-5865-36AE-07F96006683E}"/>
              </a:ext>
            </a:extLst>
          </p:cNvPr>
          <p:cNvSpPr txBox="1"/>
          <p:nvPr/>
        </p:nvSpPr>
        <p:spPr>
          <a:xfrm>
            <a:off x="0" y="0"/>
            <a:ext cx="2517234"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Daily Review</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7156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774" y="845345"/>
            <a:ext cx="5330352" cy="5896023"/>
          </a:xfrm>
          <a:ln>
            <a:solidFill>
              <a:schemeClr val="accent6">
                <a:lumMod val="75000"/>
              </a:schemeClr>
            </a:solidFill>
          </a:ln>
        </p:spPr>
        <p:txBody>
          <a:bodyPr>
            <a:normAutofit/>
          </a:bodyPr>
          <a:lstStyle/>
          <a:p>
            <a:pPr marL="0" indent="0" algn="just">
              <a:buNone/>
            </a:pPr>
            <a:r>
              <a:rPr lang="en-AU" sz="2000" dirty="0"/>
              <a:t>Recall that in discrete random variables, we looked at how change of scale and origin could affect the expected value and variance. They work in the SAME WAY for continuous random variables.</a:t>
            </a:r>
          </a:p>
          <a:p>
            <a:pPr marL="0" indent="0" algn="just">
              <a:buNone/>
            </a:pPr>
            <a:endParaRPr lang="en-AU" sz="2000" dirty="0"/>
          </a:p>
          <a:p>
            <a:pPr marL="0" indent="0" algn="just">
              <a:buNone/>
            </a:pPr>
            <a:r>
              <a:rPr lang="en-AU" sz="2000" dirty="0"/>
              <a:t>If we have a </a:t>
            </a:r>
            <a:r>
              <a:rPr lang="en-AU" sz="2000" b="1" dirty="0">
                <a:solidFill>
                  <a:srgbClr val="002060"/>
                </a:solidFill>
              </a:rPr>
              <a:t>change of origin</a:t>
            </a:r>
            <a:r>
              <a:rPr lang="en-AU" sz="2000" b="1" dirty="0">
                <a:solidFill>
                  <a:srgbClr val="C00000"/>
                </a:solidFill>
              </a:rPr>
              <a:t> </a:t>
            </a:r>
            <a:r>
              <a:rPr lang="en-AU" sz="2000" dirty="0"/>
              <a:t>(e.g. X + 4) </a:t>
            </a:r>
            <a:r>
              <a:rPr lang="en-AU" sz="2000" i="1" dirty="0">
                <a:solidFill>
                  <a:srgbClr val="002060"/>
                </a:solidFill>
              </a:rPr>
              <a:t>only the mean or expected value is affected</a:t>
            </a:r>
            <a:r>
              <a:rPr lang="en-AU" sz="2000" dirty="0">
                <a:solidFill>
                  <a:srgbClr val="002060"/>
                </a:solidFill>
              </a:rPr>
              <a:t>. </a:t>
            </a:r>
            <a:r>
              <a:rPr lang="en-AU" sz="2000" dirty="0"/>
              <a:t>As every score has 4 added to it, the overall expected value would increase by 4 but the measure of how far apart each score is in relation to the mean (i.e. variance) will remain the same. The entire distribution has just been shifted to the right by 4 units.</a:t>
            </a:r>
          </a:p>
          <a:p>
            <a:pPr marL="0" indent="0" algn="just">
              <a:buNone/>
            </a:pPr>
            <a:endParaRPr lang="en-AU" sz="2000" dirty="0"/>
          </a:p>
          <a:p>
            <a:pPr marL="0" indent="0" algn="just">
              <a:buNone/>
            </a:pPr>
            <a:r>
              <a:rPr lang="en-AU" sz="2000" dirty="0"/>
              <a:t>If we have a </a:t>
            </a:r>
            <a:r>
              <a:rPr lang="en-AU" sz="2000" b="1" dirty="0">
                <a:solidFill>
                  <a:srgbClr val="002060"/>
                </a:solidFill>
              </a:rPr>
              <a:t>change in scale</a:t>
            </a:r>
            <a:r>
              <a:rPr lang="en-AU" sz="2000" dirty="0">
                <a:solidFill>
                  <a:srgbClr val="002060"/>
                </a:solidFill>
              </a:rPr>
              <a:t> </a:t>
            </a:r>
            <a:r>
              <a:rPr lang="en-AU" sz="2000" dirty="0"/>
              <a:t>(e.g. 2X) </a:t>
            </a:r>
            <a:r>
              <a:rPr lang="en-AU" sz="2000" i="1" dirty="0">
                <a:solidFill>
                  <a:srgbClr val="002060"/>
                </a:solidFill>
              </a:rPr>
              <a:t>both the mean and variance are affected</a:t>
            </a:r>
            <a:r>
              <a:rPr lang="en-AU" sz="2000" dirty="0"/>
              <a:t>, because the dispersion of the scores will increase which affects our measure of spread.</a:t>
            </a:r>
          </a:p>
          <a:p>
            <a:pPr marL="0" indent="0" algn="just">
              <a:buNone/>
            </a:pPr>
            <a:endParaRPr lang="en-AU"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947" y="845345"/>
            <a:ext cx="1792777" cy="2943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2" y="845345"/>
            <a:ext cx="1872208" cy="2943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2386" y="845344"/>
            <a:ext cx="1800200" cy="2955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2"/>
          <p:cNvSpPr txBox="1">
            <a:spLocks/>
          </p:cNvSpPr>
          <p:nvPr/>
        </p:nvSpPr>
        <p:spPr>
          <a:xfrm>
            <a:off x="5476126" y="3933057"/>
            <a:ext cx="6570100" cy="2798201"/>
          </a:xfrm>
          <a:prstGeom prst="rect">
            <a:avLst/>
          </a:prstGeom>
          <a:ln>
            <a:solidFill>
              <a:schemeClr val="accent6">
                <a:lumMod val="75000"/>
              </a:schemeClr>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AU" sz="2000" dirty="0"/>
              <a:t>Above is a visual on how this works using the </a:t>
            </a:r>
            <a:r>
              <a:rPr lang="en-AU" sz="2000" dirty="0" err="1"/>
              <a:t>classpad</a:t>
            </a:r>
            <a:r>
              <a:rPr lang="en-AU" sz="2000" dirty="0"/>
              <a:t>. In the first (LHS) diagram, the original PDF is shown. </a:t>
            </a:r>
          </a:p>
          <a:p>
            <a:pPr marL="0" indent="0" algn="just">
              <a:buNone/>
            </a:pPr>
            <a:endParaRPr lang="en-AU" sz="2000" dirty="0"/>
          </a:p>
          <a:p>
            <a:pPr marL="0" indent="0" algn="just">
              <a:buNone/>
            </a:pPr>
            <a:r>
              <a:rPr lang="en-AU" sz="2000" dirty="0"/>
              <a:t>If we change the origin and add four to each value of X (middle diagram), the dispersion remains the same, but notice that the x-axis values have increased by 4. </a:t>
            </a:r>
          </a:p>
          <a:p>
            <a:pPr marL="0" indent="0" algn="just">
              <a:buNone/>
            </a:pPr>
            <a:endParaRPr lang="en-AU" sz="2000" dirty="0"/>
          </a:p>
          <a:p>
            <a:pPr marL="0" indent="0" algn="just">
              <a:buNone/>
            </a:pPr>
            <a:r>
              <a:rPr lang="en-AU" sz="2000" dirty="0"/>
              <a:t>In the last diagram (RHS) a change of scale has affected both the expected value and spread of values, hence variance also changes. </a:t>
            </a:r>
          </a:p>
        </p:txBody>
      </p:sp>
      <p:sp>
        <p:nvSpPr>
          <p:cNvPr id="10" name="TextBox 9">
            <a:extLst>
              <a:ext uri="{FF2B5EF4-FFF2-40B4-BE49-F238E27FC236}">
                <a16:creationId xmlns:a16="http://schemas.microsoft.com/office/drawing/2014/main" id="{45E8BB45-86A1-4495-8EA7-052D0772BD37}"/>
              </a:ext>
            </a:extLst>
          </p:cNvPr>
          <p:cNvSpPr txBox="1"/>
          <p:nvPr/>
        </p:nvSpPr>
        <p:spPr>
          <a:xfrm>
            <a:off x="0" y="0"/>
            <a:ext cx="6412178"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kern="0" dirty="0">
                <a:solidFill>
                  <a:schemeClr val="bg1"/>
                </a:solidFill>
                <a:latin typeface="Calibri" panose="020F0502020204030204"/>
              </a:rPr>
              <a:t>Change of Scale and Origin for CRVs</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163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5953303"/>
          </a:xfrm>
        </p:spPr>
        <p:txBody>
          <a:bodyPr>
            <a:normAutofit/>
          </a:bodyPr>
          <a:lstStyle/>
          <a:p>
            <a:pPr marL="0" indent="0">
              <a:buNone/>
            </a:pPr>
            <a:r>
              <a:rPr lang="en-AU" sz="2000" dirty="0"/>
              <a:t>Use calculus to determine the mean (expected value) and variance of the PDF below. </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t>Use your answer above to determine the mean and variance of the PDFs shown below.</a:t>
            </a:r>
          </a:p>
          <a:p>
            <a:pPr marL="0" indent="0">
              <a:buNone/>
            </a:pPr>
            <a:endParaRPr lang="en-AU" sz="2000" dirty="0"/>
          </a:p>
          <a:p>
            <a:pPr marL="0" indent="0">
              <a:buNone/>
            </a:pPr>
            <a:endParaRPr lang="en-AU" sz="2000" dirty="0"/>
          </a:p>
          <a:p>
            <a:pPr marL="0" indent="0">
              <a:buNone/>
            </a:pPr>
            <a:endParaRPr lang="en-AU" sz="2000" dirty="0"/>
          </a:p>
        </p:txBody>
      </p:sp>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2" name="Picture 1">
            <a:extLst>
              <a:ext uri="{FF2B5EF4-FFF2-40B4-BE49-F238E27FC236}">
                <a16:creationId xmlns:a16="http://schemas.microsoft.com/office/drawing/2014/main" id="{61630346-1E28-428C-8A66-5831DC77EB06}"/>
              </a:ext>
            </a:extLst>
          </p:cNvPr>
          <p:cNvPicPr>
            <a:picLocks noChangeAspect="1"/>
          </p:cNvPicPr>
          <p:nvPr/>
        </p:nvPicPr>
        <p:blipFill>
          <a:blip r:embed="rId2"/>
          <a:stretch>
            <a:fillRect/>
          </a:stretch>
        </p:blipFill>
        <p:spPr>
          <a:xfrm>
            <a:off x="351910" y="1287224"/>
            <a:ext cx="3878357" cy="1798876"/>
          </a:xfrm>
          <a:prstGeom prst="rect">
            <a:avLst/>
          </a:prstGeom>
        </p:spPr>
      </p:pic>
      <p:pic>
        <p:nvPicPr>
          <p:cNvPr id="3" name="Picture 2">
            <a:extLst>
              <a:ext uri="{FF2B5EF4-FFF2-40B4-BE49-F238E27FC236}">
                <a16:creationId xmlns:a16="http://schemas.microsoft.com/office/drawing/2014/main" id="{7D53D30A-ECB9-4DAE-A6E8-39F763CD2478}"/>
              </a:ext>
            </a:extLst>
          </p:cNvPr>
          <p:cNvPicPr>
            <a:picLocks noChangeAspect="1"/>
          </p:cNvPicPr>
          <p:nvPr/>
        </p:nvPicPr>
        <p:blipFill>
          <a:blip r:embed="rId3"/>
          <a:stretch>
            <a:fillRect/>
          </a:stretch>
        </p:blipFill>
        <p:spPr>
          <a:xfrm>
            <a:off x="351910" y="4037176"/>
            <a:ext cx="9937791" cy="2328635"/>
          </a:xfrm>
          <a:prstGeom prst="rect">
            <a:avLst/>
          </a:prstGeom>
        </p:spPr>
      </p:pic>
      <p:sp>
        <p:nvSpPr>
          <p:cNvPr id="6" name="TextBox 5">
            <a:extLst>
              <a:ext uri="{FF2B5EF4-FFF2-40B4-BE49-F238E27FC236}">
                <a16:creationId xmlns:a16="http://schemas.microsoft.com/office/drawing/2014/main" id="{0A00CE35-6548-E4FA-8759-74D73C430599}"/>
              </a:ext>
            </a:extLst>
          </p:cNvPr>
          <p:cNvSpPr txBox="1"/>
          <p:nvPr/>
        </p:nvSpPr>
        <p:spPr>
          <a:xfrm>
            <a:off x="0" y="0"/>
            <a:ext cx="300342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149348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6480720"/>
              </a:xfrm>
            </p:spPr>
            <p:txBody>
              <a:bodyPr>
                <a:normAutofit/>
              </a:bodyPr>
              <a:lstStyle/>
              <a:p>
                <a:pPr marL="0" indent="0">
                  <a:buNone/>
                </a:pPr>
                <a:r>
                  <a:rPr lang="en-AU" sz="2400" dirty="0"/>
                  <a:t>Use calculus to determine the mean (expected value) and variance of the PDF below. </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400" dirty="0"/>
              </a:p>
              <a:p>
                <a:pPr marL="0" indent="0">
                  <a:buNone/>
                </a:pPr>
                <a:r>
                  <a:rPr lang="en-AU" sz="2400" u="sng" dirty="0">
                    <a:solidFill>
                      <a:srgbClr val="002060"/>
                    </a:solidFill>
                  </a:rPr>
                  <a:t>EXPECTED VALUE:</a:t>
                </a:r>
              </a:p>
              <a:p>
                <a:pPr marL="0" indent="0">
                  <a:buNone/>
                </a:pPr>
                <a:endParaRPr lang="en-AU" sz="2400" dirty="0">
                  <a:solidFill>
                    <a:srgbClr val="002060"/>
                  </a:solidFill>
                </a:endParaRPr>
              </a:p>
              <a:p>
                <a:pPr marL="0" indent="0">
                  <a:buNone/>
                </a:pPr>
                <a14:m>
                  <m:oMathPara xmlns:m="http://schemas.openxmlformats.org/officeDocument/2006/math">
                    <m:oMathParaPr>
                      <m:jc m:val="left"/>
                    </m:oMathParaPr>
                    <m:oMath xmlns:m="http://schemas.openxmlformats.org/officeDocument/2006/math">
                      <m:nary>
                        <m:naryPr>
                          <m:ctrlPr>
                            <a:rPr lang="en-AU" sz="2400" i="1" smtClean="0">
                              <a:solidFill>
                                <a:srgbClr val="002060"/>
                              </a:solidFill>
                              <a:latin typeface="Cambria Math" panose="02040503050406030204" pitchFamily="18" charset="0"/>
                            </a:rPr>
                          </m:ctrlPr>
                        </m:naryPr>
                        <m:sub>
                          <m:r>
                            <m:rPr>
                              <m:brk m:alnAt="23"/>
                            </m:rPr>
                            <a:rPr lang="en-US" sz="2400" b="0" i="1" smtClean="0">
                              <a:solidFill>
                                <a:srgbClr val="002060"/>
                              </a:solidFill>
                              <a:latin typeface="Cambria Math" panose="02040503050406030204" pitchFamily="18" charset="0"/>
                            </a:rPr>
                            <m:t>2</m:t>
                          </m:r>
                        </m:sub>
                        <m:sup>
                          <m:r>
                            <a:rPr lang="en-US" sz="2400" b="0" i="1" smtClean="0">
                              <a:solidFill>
                                <a:srgbClr val="002060"/>
                              </a:solidFill>
                              <a:latin typeface="Cambria Math" panose="02040503050406030204" pitchFamily="18" charset="0"/>
                            </a:rPr>
                            <m:t>7</m:t>
                          </m:r>
                        </m:sup>
                        <m:e>
                          <m:r>
                            <a:rPr lang="en-US" sz="2400" b="0" i="1" smtClean="0">
                              <a:solidFill>
                                <a:srgbClr val="002060"/>
                              </a:solidFill>
                              <a:latin typeface="Cambria Math" panose="02040503050406030204" pitchFamily="18" charset="0"/>
                            </a:rPr>
                            <m:t>0.2</m:t>
                          </m:r>
                          <m:r>
                            <a:rPr lang="en-US" sz="2400" b="0" i="1" smtClean="0">
                              <a:solidFill>
                                <a:srgbClr val="002060"/>
                              </a:solidFill>
                              <a:latin typeface="Cambria Math" panose="02040503050406030204" pitchFamily="18" charset="0"/>
                            </a:rPr>
                            <m:t>𝑥𝑑𝑥</m:t>
                          </m:r>
                          <m:r>
                            <a:rPr lang="en-US" sz="2400" b="0" i="1" smtClean="0">
                              <a:solidFill>
                                <a:srgbClr val="002060"/>
                              </a:solidFill>
                              <a:latin typeface="Cambria Math" panose="02040503050406030204" pitchFamily="18" charset="0"/>
                            </a:rPr>
                            <m:t>=</m:t>
                          </m:r>
                          <m:d>
                            <m:dPr>
                              <m:begChr m:val="["/>
                              <m:endChr m:val="]"/>
                              <m:ctrlPr>
                                <a:rPr lang="en-US" sz="240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0.1</m:t>
                              </m:r>
                              <m:sSup>
                                <m:sSupPr>
                                  <m:ctrlPr>
                                    <a:rPr lang="en-US" sz="240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𝑥</m:t>
                                  </m:r>
                                </m:e>
                                <m:sup>
                                  <m:r>
                                    <a:rPr lang="en-US" sz="2400" b="0" i="1" smtClean="0">
                                      <a:solidFill>
                                        <a:srgbClr val="002060"/>
                                      </a:solidFill>
                                      <a:latin typeface="Cambria Math" panose="02040503050406030204" pitchFamily="18" charset="0"/>
                                    </a:rPr>
                                    <m:t>2</m:t>
                                  </m:r>
                                </m:sup>
                              </m:sSup>
                            </m:e>
                          </m:d>
                          <m:m>
                            <m:mPr>
                              <m:mcs>
                                <m:mc>
                                  <m:mcPr>
                                    <m:count m:val="1"/>
                                    <m:mcJc m:val="center"/>
                                  </m:mcPr>
                                </m:mc>
                              </m:mcs>
                              <m:ctrlPr>
                                <a:rPr lang="en-US" sz="2400" i="1" smtClean="0">
                                  <a:solidFill>
                                    <a:srgbClr val="002060"/>
                                  </a:solidFill>
                                  <a:latin typeface="Cambria Math" panose="02040503050406030204" pitchFamily="18" charset="0"/>
                                </a:rPr>
                              </m:ctrlPr>
                            </m:mPr>
                            <m:mr>
                              <m:e>
                                <m:r>
                                  <m:rPr>
                                    <m:brk m:alnAt="7"/>
                                  </m:rPr>
                                  <a:rPr lang="en-US" sz="2400" b="0" i="1" smtClean="0">
                                    <a:solidFill>
                                      <a:srgbClr val="002060"/>
                                    </a:solidFill>
                                    <a:latin typeface="Cambria Math" panose="02040503050406030204" pitchFamily="18" charset="0"/>
                                  </a:rPr>
                                  <m:t>7</m:t>
                                </m:r>
                              </m:e>
                            </m:mr>
                            <m:mr>
                              <m:e>
                                <m:r>
                                  <a:rPr lang="en-US" sz="2400" b="0" i="1" smtClean="0">
                                    <a:solidFill>
                                      <a:srgbClr val="002060"/>
                                    </a:solidFill>
                                    <a:latin typeface="Cambria Math" panose="02040503050406030204" pitchFamily="18" charset="0"/>
                                  </a:rPr>
                                  <m:t>2</m:t>
                                </m:r>
                              </m:e>
                            </m:mr>
                          </m:m>
                        </m:e>
                      </m:nary>
                    </m:oMath>
                  </m:oMathPara>
                </a14:m>
                <a:endParaRPr lang="en-AU" sz="2400" dirty="0">
                  <a:solidFill>
                    <a:srgbClr val="002060"/>
                  </a:solidFill>
                </a:endParaRPr>
              </a:p>
              <a:p>
                <a:pPr marL="0" indent="0">
                  <a:buNone/>
                </a:pPr>
                <a14:m>
                  <m:oMathPara xmlns:m="http://schemas.openxmlformats.org/officeDocument/2006/math">
                    <m:oMathParaPr>
                      <m:jc m:val="left"/>
                    </m:oMathParaPr>
                    <m:oMath xmlns:m="http://schemas.openxmlformats.org/officeDocument/2006/math">
                      <m:r>
                        <a:rPr lang="en-US" sz="2400" b="0" i="1" smtClean="0">
                          <a:solidFill>
                            <a:srgbClr val="002060"/>
                          </a:solidFill>
                          <a:latin typeface="Cambria Math" panose="02040503050406030204" pitchFamily="18" charset="0"/>
                        </a:rPr>
                        <m:t>=0.1</m:t>
                      </m:r>
                      <m:d>
                        <m:dPr>
                          <m:ctrlPr>
                            <a:rPr lang="en-US" sz="240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49</m:t>
                          </m:r>
                        </m:e>
                      </m:d>
                      <m:r>
                        <a:rPr lang="en-US" sz="2400" b="0" i="1" smtClean="0">
                          <a:solidFill>
                            <a:srgbClr val="002060"/>
                          </a:solidFill>
                          <a:latin typeface="Cambria Math" panose="02040503050406030204" pitchFamily="18" charset="0"/>
                        </a:rPr>
                        <m:t>−0.1</m:t>
                      </m:r>
                      <m:d>
                        <m:dPr>
                          <m:ctrlPr>
                            <a:rPr lang="en-US" sz="240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4</m:t>
                          </m:r>
                        </m:e>
                      </m:d>
                    </m:oMath>
                  </m:oMathPara>
                </a14:m>
                <a:endParaRPr lang="en-US" sz="2400" dirty="0">
                  <a:solidFill>
                    <a:srgbClr val="002060"/>
                  </a:solidFill>
                </a:endParaRPr>
              </a:p>
              <a:p>
                <a:pPr marL="0" indent="0">
                  <a:buNone/>
                </a:pPr>
                <a14:m>
                  <m:oMath xmlns:m="http://schemas.openxmlformats.org/officeDocument/2006/math">
                    <m:r>
                      <a:rPr lang="en-US" sz="2400" b="0" i="1" smtClean="0">
                        <a:solidFill>
                          <a:srgbClr val="002060"/>
                        </a:solidFill>
                        <a:latin typeface="Cambria Math" panose="02040503050406030204" pitchFamily="18" charset="0"/>
                      </a:rPr>
                      <m:t>=4.5</m:t>
                    </m:r>
                  </m:oMath>
                </a14:m>
                <a:r>
                  <a:rPr lang="en-AU" sz="2400" dirty="0">
                    <a:solidFill>
                      <a:srgbClr val="002060"/>
                    </a:solidFill>
                  </a:rPr>
                  <a:t> </a:t>
                </a:r>
              </a:p>
              <a:p>
                <a:pPr marL="0" indent="0">
                  <a:buNone/>
                </a:pPr>
                <a:endParaRPr lang="en-AU" sz="2000" dirty="0"/>
              </a:p>
              <a:p>
                <a:pPr marL="0" indent="0">
                  <a:buNone/>
                </a:pPr>
                <a:endParaRPr lang="en-AU" sz="2000" dirty="0"/>
              </a:p>
            </p:txBody>
          </p:sp>
        </mc:Choice>
        <mc:Fallback>
          <p:sp>
            <p:nvSpPr>
              <p:cNvPr id="5" name="Content Placeholder 2">
                <a:extLst>
                  <a:ext uri="{FF2B5EF4-FFF2-40B4-BE49-F238E27FC236}">
                    <a16:creationId xmlns:a16="http://schemas.microsoft.com/office/drawing/2014/main" id="{240D0FDA-E5A9-453C-98D2-6FF69B1E0E11}"/>
                  </a:ext>
                </a:extLst>
              </p:cNvPr>
              <p:cNvSpPr>
                <a:spLocks noGrp="1" noRot="1" noChangeAspect="1" noMove="1" noResize="1" noEditPoints="1" noAdjustHandles="1" noChangeArrowheads="1" noChangeShapeType="1" noTextEdit="1"/>
              </p:cNvSpPr>
              <p:nvPr>
                <p:ph idx="1"/>
              </p:nvPr>
            </p:nvSpPr>
            <p:spPr>
              <a:xfrm>
                <a:off x="212035" y="796816"/>
                <a:ext cx="11794435" cy="6480720"/>
              </a:xfrm>
              <a:blipFill>
                <a:blip r:embed="rId2"/>
                <a:stretch>
                  <a:fillRect l="-827" t="-1317"/>
                </a:stretch>
              </a:blipFill>
            </p:spPr>
            <p:txBody>
              <a:bodyPr/>
              <a:lstStyle/>
              <a:p>
                <a:r>
                  <a:rPr lang="en-AU">
                    <a:noFill/>
                  </a:rPr>
                  <a:t> </a:t>
                </a:r>
              </a:p>
            </p:txBody>
          </p:sp>
        </mc:Fallback>
      </mc:AlternateContent>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2" name="Picture 1">
            <a:extLst>
              <a:ext uri="{FF2B5EF4-FFF2-40B4-BE49-F238E27FC236}">
                <a16:creationId xmlns:a16="http://schemas.microsoft.com/office/drawing/2014/main" id="{61630346-1E28-428C-8A66-5831DC77EB06}"/>
              </a:ext>
            </a:extLst>
          </p:cNvPr>
          <p:cNvPicPr>
            <a:picLocks noChangeAspect="1"/>
          </p:cNvPicPr>
          <p:nvPr/>
        </p:nvPicPr>
        <p:blipFill>
          <a:blip r:embed="rId3"/>
          <a:stretch>
            <a:fillRect/>
          </a:stretch>
        </p:blipFill>
        <p:spPr>
          <a:xfrm>
            <a:off x="351910" y="1287224"/>
            <a:ext cx="3878357" cy="179887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2B5B055-DD41-4172-8E91-26183149C31A}"/>
                  </a:ext>
                </a:extLst>
              </p:cNvPr>
              <p:cNvSpPr txBox="1"/>
              <p:nvPr/>
            </p:nvSpPr>
            <p:spPr>
              <a:xfrm>
                <a:off x="6109252" y="3657600"/>
                <a:ext cx="6496050" cy="2791213"/>
              </a:xfrm>
              <a:prstGeom prst="rect">
                <a:avLst/>
              </a:prstGeom>
              <a:noFill/>
            </p:spPr>
            <p:txBody>
              <a:bodyPr wrap="square">
                <a:spAutoFit/>
              </a:bodyPr>
              <a:lstStyle/>
              <a:p>
                <a:pPr marL="0" indent="0">
                  <a:buNone/>
                </a:pPr>
                <a:r>
                  <a:rPr lang="en-AU" sz="2400" u="sng" dirty="0">
                    <a:solidFill>
                      <a:srgbClr val="002060"/>
                    </a:solidFill>
                  </a:rPr>
                  <a:t>VARIANCE:</a:t>
                </a:r>
              </a:p>
              <a:p>
                <a:pPr marL="0" indent="0">
                  <a:buNone/>
                </a:pPr>
                <a:endParaRPr lang="en-AU" sz="2000" dirty="0">
                  <a:solidFill>
                    <a:srgbClr val="002060"/>
                  </a:solidFill>
                </a:endParaRPr>
              </a:p>
              <a:p>
                <a:pPr marL="0" indent="0">
                  <a:buNone/>
                </a:pPr>
                <a14:m>
                  <m:oMathPara xmlns:m="http://schemas.openxmlformats.org/officeDocument/2006/math">
                    <m:oMathParaPr>
                      <m:jc m:val="left"/>
                    </m:oMathParaPr>
                    <m:oMath xmlns:m="http://schemas.openxmlformats.org/officeDocument/2006/math">
                      <m:nary>
                        <m:naryPr>
                          <m:ctrlPr>
                            <a:rPr lang="en-AU" sz="2000" i="1" smtClean="0">
                              <a:solidFill>
                                <a:srgbClr val="002060"/>
                              </a:solidFill>
                              <a:latin typeface="Cambria Math" panose="02040503050406030204" pitchFamily="18" charset="0"/>
                            </a:rPr>
                          </m:ctrlPr>
                        </m:naryPr>
                        <m:sub>
                          <m:r>
                            <m:rPr>
                              <m:brk m:alnAt="23"/>
                            </m:rPr>
                            <a:rPr lang="en-US" sz="2000" b="0" i="1" smtClean="0">
                              <a:solidFill>
                                <a:srgbClr val="002060"/>
                              </a:solidFill>
                              <a:latin typeface="Cambria Math" panose="02040503050406030204" pitchFamily="18" charset="0"/>
                            </a:rPr>
                            <m:t>2</m:t>
                          </m:r>
                        </m:sub>
                        <m:sup>
                          <m:r>
                            <a:rPr lang="en-US" sz="2000" b="0" i="1" smtClean="0">
                              <a:solidFill>
                                <a:srgbClr val="002060"/>
                              </a:solidFill>
                              <a:latin typeface="Cambria Math" panose="02040503050406030204" pitchFamily="18" charset="0"/>
                            </a:rPr>
                            <m:t>7</m:t>
                          </m:r>
                        </m:sup>
                        <m:e>
                          <m:r>
                            <a:rPr lang="en-US" sz="2000" b="0" i="1" smtClean="0">
                              <a:solidFill>
                                <a:srgbClr val="002060"/>
                              </a:solidFill>
                              <a:latin typeface="Cambria Math" panose="02040503050406030204" pitchFamily="18" charset="0"/>
                            </a:rPr>
                            <m:t>0.2(</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4.5)</m:t>
                              </m:r>
                            </m:e>
                            <m:sup>
                              <m:r>
                                <a:rPr lang="en-US" sz="2000" b="0" i="1" smtClean="0">
                                  <a:solidFill>
                                    <a:srgbClr val="002060"/>
                                  </a:solidFill>
                                  <a:latin typeface="Cambria Math" panose="02040503050406030204" pitchFamily="18" charset="0"/>
                                </a:rPr>
                                <m:t>2</m:t>
                              </m:r>
                            </m:sup>
                          </m:sSup>
                          <m:r>
                            <a:rPr lang="en-US" sz="2000" b="0" i="1" smtClean="0">
                              <a:solidFill>
                                <a:srgbClr val="002060"/>
                              </a:solidFill>
                              <a:latin typeface="Cambria Math" panose="02040503050406030204" pitchFamily="18" charset="0"/>
                            </a:rPr>
                            <m:t>𝑑𝑥</m:t>
                          </m:r>
                          <m:r>
                            <a:rPr lang="en-US" sz="2000" b="0" i="1" smtClean="0">
                              <a:solidFill>
                                <a:srgbClr val="002060"/>
                              </a:solidFill>
                              <a:latin typeface="Cambria Math" panose="02040503050406030204" pitchFamily="18" charset="0"/>
                            </a:rPr>
                            <m:t>=</m:t>
                          </m:r>
                          <m:d>
                            <m:dPr>
                              <m:begChr m:val="["/>
                              <m:endChr m:val="]"/>
                              <m:ctrlPr>
                                <a:rPr lang="en-US" sz="2000" i="1" smtClean="0">
                                  <a:solidFill>
                                    <a:srgbClr val="002060"/>
                                  </a:solidFill>
                                  <a:latin typeface="Cambria Math" panose="02040503050406030204" pitchFamily="18" charset="0"/>
                                </a:rPr>
                              </m:ctrlPr>
                            </m:dPr>
                            <m:e>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15</m:t>
                                  </m:r>
                                </m:den>
                              </m:f>
                              <m:r>
                                <a:rPr lang="en-US"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𝑥</m:t>
                              </m:r>
                              <m:r>
                                <a:rPr lang="en-US" sz="2000" b="0" i="1" smtClean="0">
                                  <a:solidFill>
                                    <a:srgbClr val="002060"/>
                                  </a:solidFill>
                                  <a:latin typeface="Cambria Math" panose="02040503050406030204" pitchFamily="18" charset="0"/>
                                </a:rPr>
                                <m:t>−4.5</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m:t>
                                  </m:r>
                                </m:e>
                                <m:sup>
                                  <m:r>
                                    <a:rPr lang="en-US" sz="2000" b="0" i="1" smtClean="0">
                                      <a:solidFill>
                                        <a:srgbClr val="002060"/>
                                      </a:solidFill>
                                      <a:latin typeface="Cambria Math" panose="02040503050406030204" pitchFamily="18" charset="0"/>
                                    </a:rPr>
                                    <m:t>3</m:t>
                                  </m:r>
                                </m:sup>
                              </m:sSup>
                            </m:e>
                          </m:d>
                          <m:m>
                            <m:mPr>
                              <m:mcs>
                                <m:mc>
                                  <m:mcPr>
                                    <m:count m:val="1"/>
                                    <m:mcJc m:val="center"/>
                                  </m:mcPr>
                                </m:mc>
                              </m:mcs>
                              <m:ctrlPr>
                                <a:rPr lang="en-US" sz="2000" i="1" smtClean="0">
                                  <a:solidFill>
                                    <a:srgbClr val="002060"/>
                                  </a:solidFill>
                                  <a:latin typeface="Cambria Math" panose="02040503050406030204" pitchFamily="18" charset="0"/>
                                </a:rPr>
                              </m:ctrlPr>
                            </m:mPr>
                            <m:mr>
                              <m:e>
                                <m:r>
                                  <m:rPr>
                                    <m:brk m:alnAt="7"/>
                                  </m:rPr>
                                  <a:rPr lang="en-US" sz="2000" b="0" i="1" smtClean="0">
                                    <a:solidFill>
                                      <a:srgbClr val="002060"/>
                                    </a:solidFill>
                                    <a:latin typeface="Cambria Math" panose="02040503050406030204" pitchFamily="18" charset="0"/>
                                  </a:rPr>
                                  <m:t>7</m:t>
                                </m:r>
                              </m:e>
                            </m:mr>
                            <m:mr>
                              <m:e>
                                <m:r>
                                  <a:rPr lang="en-US" sz="2000" b="0" i="1" smtClean="0">
                                    <a:solidFill>
                                      <a:srgbClr val="002060"/>
                                    </a:solidFill>
                                    <a:latin typeface="Cambria Math" panose="02040503050406030204" pitchFamily="18" charset="0"/>
                                  </a:rPr>
                                  <m:t>2</m:t>
                                </m:r>
                              </m:e>
                            </m:mr>
                          </m:m>
                        </m:e>
                      </m:nary>
                    </m:oMath>
                  </m:oMathPara>
                </a14:m>
                <a:endParaRPr lang="en-AU" sz="2000" dirty="0">
                  <a:solidFill>
                    <a:srgbClr val="002060"/>
                  </a:solidFill>
                </a:endParaRPr>
              </a:p>
              <a:p>
                <a:pPr/>
                <a14:m>
                  <m:oMathPara xmlns:m="http://schemas.openxmlformats.org/officeDocument/2006/math">
                    <m:oMathParaPr>
                      <m:jc m:val="left"/>
                    </m:oMathParaPr>
                    <m:oMath xmlns:m="http://schemas.openxmlformats.org/officeDocument/2006/math">
                      <m:r>
                        <a:rPr lang="en-US" sz="2000" b="0" i="1" smtClean="0">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1</m:t>
                          </m:r>
                        </m:num>
                        <m:den>
                          <m:r>
                            <a:rPr lang="en-US" sz="2000" b="0" i="1">
                              <a:solidFill>
                                <a:srgbClr val="002060"/>
                              </a:solidFill>
                              <a:latin typeface="Cambria Math" panose="02040503050406030204" pitchFamily="18" charset="0"/>
                            </a:rPr>
                            <m:t>15</m:t>
                          </m:r>
                        </m:den>
                      </m:f>
                      <m:r>
                        <a:rPr lang="en-US" sz="2000" b="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7</m:t>
                      </m:r>
                      <m:r>
                        <a:rPr lang="en-US" sz="2000" b="0" i="1">
                          <a:solidFill>
                            <a:srgbClr val="002060"/>
                          </a:solidFill>
                          <a:latin typeface="Cambria Math" panose="02040503050406030204" pitchFamily="18" charset="0"/>
                        </a:rPr>
                        <m:t>−4.5</m:t>
                      </m:r>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m:t>
                          </m:r>
                        </m:e>
                        <m:sup>
                          <m:r>
                            <a:rPr lang="en-US" sz="2000" b="0" i="1">
                              <a:solidFill>
                                <a:srgbClr val="002060"/>
                              </a:solidFill>
                              <a:latin typeface="Cambria Math" panose="02040503050406030204" pitchFamily="18" charset="0"/>
                            </a:rPr>
                            <m:t>3</m:t>
                          </m:r>
                        </m:sup>
                      </m:sSup>
                      <m:r>
                        <a:rPr lang="en-US" sz="2000" b="0" i="1" smtClean="0">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1</m:t>
                          </m:r>
                        </m:num>
                        <m:den>
                          <m:r>
                            <a:rPr lang="en-US" sz="2000" b="0" i="1">
                              <a:solidFill>
                                <a:srgbClr val="002060"/>
                              </a:solidFill>
                              <a:latin typeface="Cambria Math" panose="02040503050406030204" pitchFamily="18" charset="0"/>
                            </a:rPr>
                            <m:t>15</m:t>
                          </m:r>
                        </m:den>
                      </m:f>
                      <m:r>
                        <a:rPr lang="en-US" sz="2000" b="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2</m:t>
                      </m:r>
                      <m:r>
                        <a:rPr lang="en-US" sz="2000" b="0" i="1">
                          <a:solidFill>
                            <a:srgbClr val="002060"/>
                          </a:solidFill>
                          <a:latin typeface="Cambria Math" panose="02040503050406030204" pitchFamily="18" charset="0"/>
                        </a:rPr>
                        <m:t>−4.5</m:t>
                      </m:r>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m:t>
                          </m:r>
                        </m:e>
                        <m:sup>
                          <m:r>
                            <a:rPr lang="en-US" sz="2000" b="0" i="1">
                              <a:solidFill>
                                <a:srgbClr val="002060"/>
                              </a:solidFill>
                              <a:latin typeface="Cambria Math" panose="02040503050406030204" pitchFamily="18" charset="0"/>
                            </a:rPr>
                            <m:t>3</m:t>
                          </m:r>
                        </m:sup>
                      </m:sSup>
                    </m:oMath>
                  </m:oMathPara>
                </a14:m>
                <a:endParaRPr lang="en-US" sz="2000" dirty="0">
                  <a:solidFill>
                    <a:srgbClr val="002060"/>
                  </a:solidFill>
                </a:endParaRPr>
              </a:p>
              <a:p>
                <a:endParaRPr lang="en-US" sz="2000" dirty="0">
                  <a:solidFill>
                    <a:srgbClr val="002060"/>
                  </a:solidFill>
                </a:endParaRPr>
              </a:p>
              <a:p>
                <a:pPr marL="0" indent="0">
                  <a:buNone/>
                </a:pPr>
                <a14:m>
                  <m:oMath xmlns:m="http://schemas.openxmlformats.org/officeDocument/2006/math">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25</m:t>
                        </m:r>
                      </m:num>
                      <m:den>
                        <m:r>
                          <a:rPr lang="en-US" sz="2000" b="0" i="1" smtClean="0">
                            <a:solidFill>
                              <a:srgbClr val="002060"/>
                            </a:solidFill>
                            <a:latin typeface="Cambria Math" panose="02040503050406030204" pitchFamily="18" charset="0"/>
                          </a:rPr>
                          <m:t>12</m:t>
                        </m:r>
                      </m:den>
                    </m:f>
                  </m:oMath>
                </a14:m>
                <a:r>
                  <a:rPr lang="en-AU" sz="2000" dirty="0">
                    <a:solidFill>
                      <a:srgbClr val="002060"/>
                    </a:solidFill>
                  </a:rPr>
                  <a:t> </a:t>
                </a:r>
              </a:p>
            </p:txBody>
          </p:sp>
        </mc:Choice>
        <mc:Fallback>
          <p:sp>
            <p:nvSpPr>
              <p:cNvPr id="8" name="TextBox 7">
                <a:extLst>
                  <a:ext uri="{FF2B5EF4-FFF2-40B4-BE49-F238E27FC236}">
                    <a16:creationId xmlns:a16="http://schemas.microsoft.com/office/drawing/2014/main" id="{D2B5B055-DD41-4172-8E91-26183149C31A}"/>
                  </a:ext>
                </a:extLst>
              </p:cNvPr>
              <p:cNvSpPr txBox="1">
                <a:spLocks noRot="1" noChangeAspect="1" noMove="1" noResize="1" noEditPoints="1" noAdjustHandles="1" noChangeArrowheads="1" noChangeShapeType="1" noTextEdit="1"/>
              </p:cNvSpPr>
              <p:nvPr/>
            </p:nvSpPr>
            <p:spPr>
              <a:xfrm>
                <a:off x="6109252" y="3657600"/>
                <a:ext cx="6496050" cy="2791213"/>
              </a:xfrm>
              <a:prstGeom prst="rect">
                <a:avLst/>
              </a:prstGeom>
              <a:blipFill>
                <a:blip r:embed="rId4"/>
                <a:stretch>
                  <a:fillRect l="-1407" t="-1747"/>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0C68637C-5A8A-BC2B-8F26-21132EC90DA4}"/>
              </a:ext>
            </a:extLst>
          </p:cNvPr>
          <p:cNvSpPr txBox="1"/>
          <p:nvPr/>
        </p:nvSpPr>
        <p:spPr>
          <a:xfrm>
            <a:off x="0" y="0"/>
            <a:ext cx="300342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194244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6480720"/>
              </a:xfrm>
            </p:spPr>
            <p:txBody>
              <a:bodyPr>
                <a:normAutofit/>
              </a:bodyPr>
              <a:lstStyle/>
              <a:p>
                <a:pPr marL="0" indent="0">
                  <a:buNone/>
                </a:pPr>
                <a:r>
                  <a:rPr lang="en-AU" sz="2000" dirty="0"/>
                  <a:t>Use your answer above to determine the mean and variance of the PDFs shown below.</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solidFill>
                      <a:srgbClr val="002060"/>
                    </a:solidFill>
                  </a:rPr>
                  <a:t>The first distribution has been translated to the right by 2. No dilation has occurred.</a:t>
                </a:r>
              </a:p>
              <a:p>
                <a:pPr marL="0" indent="0">
                  <a:buNone/>
                </a:pPr>
                <a:r>
                  <a:rPr lang="en-AU" sz="2000" dirty="0">
                    <a:solidFill>
                      <a:srgbClr val="002060"/>
                    </a:solidFill>
                  </a:rPr>
                  <a:t>NEW MEAN </a:t>
                </a:r>
                <a14:m>
                  <m:oMath xmlns:m="http://schemas.openxmlformats.org/officeDocument/2006/math">
                    <m:r>
                      <a:rPr lang="en-AU" sz="2000" i="1" dirty="0" smtClean="0">
                        <a:solidFill>
                          <a:srgbClr val="002060"/>
                        </a:solidFill>
                        <a:latin typeface="Cambria Math" panose="02040503050406030204" pitchFamily="18" charset="0"/>
                      </a:rPr>
                      <m:t>= 4.5 + 2 = 6.5</m:t>
                    </m:r>
                  </m:oMath>
                </a14:m>
                <a:r>
                  <a:rPr lang="en-AU" sz="2000" dirty="0">
                    <a:solidFill>
                      <a:srgbClr val="002060"/>
                    </a:solidFill>
                  </a:rPr>
                  <a:t>			NEW VARIANCE </a:t>
                </a:r>
                <a14:m>
                  <m:oMath xmlns:m="http://schemas.openxmlformats.org/officeDocument/2006/math">
                    <m:r>
                      <a:rPr lang="en-AU" sz="2000" i="1" dirty="0" smtClean="0">
                        <a:solidFill>
                          <a:srgbClr val="002060"/>
                        </a:solidFill>
                        <a:latin typeface="Cambria Math" panose="02040503050406030204" pitchFamily="18" charset="0"/>
                      </a:rPr>
                      <m:t>= </m:t>
                    </m:r>
                    <m:f>
                      <m:fPr>
                        <m:ctrlPr>
                          <a:rPr lang="en-AU"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25</m:t>
                        </m:r>
                      </m:num>
                      <m:den>
                        <m:r>
                          <a:rPr lang="en-US" sz="2000" b="0" i="1" smtClean="0">
                            <a:solidFill>
                              <a:srgbClr val="002060"/>
                            </a:solidFill>
                            <a:latin typeface="Cambria Math" panose="02040503050406030204" pitchFamily="18" charset="0"/>
                          </a:rPr>
                          <m:t>12</m:t>
                        </m:r>
                      </m:den>
                    </m:f>
                  </m:oMath>
                </a14:m>
                <a:endParaRPr lang="en-AU" sz="2000" dirty="0">
                  <a:solidFill>
                    <a:srgbClr val="002060"/>
                  </a:solidFill>
                </a:endParaRPr>
              </a:p>
              <a:p>
                <a:pPr marL="0" indent="0">
                  <a:buNone/>
                </a:pPr>
                <a:endParaRPr lang="en-AU" sz="2000" dirty="0">
                  <a:solidFill>
                    <a:srgbClr val="002060"/>
                  </a:solidFill>
                </a:endParaRPr>
              </a:p>
              <a:p>
                <a:pPr marL="0" indent="0">
                  <a:buNone/>
                </a:pPr>
                <a:r>
                  <a:rPr lang="en-AU" sz="2000" dirty="0">
                    <a:solidFill>
                      <a:srgbClr val="002060"/>
                    </a:solidFill>
                  </a:rPr>
                  <a:t>The second distribution has been doubled in size. No translations have occurred.</a:t>
                </a:r>
              </a:p>
              <a:p>
                <a:pPr marL="0" indent="0">
                  <a:buNone/>
                </a:pPr>
                <a:r>
                  <a:rPr lang="en-AU" sz="2000" dirty="0">
                    <a:solidFill>
                      <a:srgbClr val="002060"/>
                    </a:solidFill>
                  </a:rPr>
                  <a:t>NEW MEAN </a:t>
                </a:r>
                <a14:m>
                  <m:oMath xmlns:m="http://schemas.openxmlformats.org/officeDocument/2006/math">
                    <m:r>
                      <a:rPr lang="en-AU" sz="2000" i="1" dirty="0" smtClean="0">
                        <a:solidFill>
                          <a:srgbClr val="002060"/>
                        </a:solidFill>
                        <a:latin typeface="Cambria Math" panose="02040503050406030204" pitchFamily="18" charset="0"/>
                      </a:rPr>
                      <m:t>= 4.5 </m:t>
                    </m:r>
                    <m:r>
                      <a:rPr lang="en-AU" sz="2000" b="0" i="1" smtClean="0">
                        <a:solidFill>
                          <a:srgbClr val="002060"/>
                        </a:solidFill>
                        <a:latin typeface="Cambria Math" panose="02040503050406030204" pitchFamily="18" charset="0"/>
                        <a:ea typeface="Cambria Math" panose="02040503050406030204" pitchFamily="18" charset="0"/>
                      </a:rPr>
                      <m:t>×</m:t>
                    </m:r>
                    <m:r>
                      <a:rPr lang="en-AU" sz="2000" i="1" dirty="0" smtClean="0">
                        <a:solidFill>
                          <a:srgbClr val="002060"/>
                        </a:solidFill>
                        <a:latin typeface="Cambria Math" panose="02040503050406030204" pitchFamily="18" charset="0"/>
                      </a:rPr>
                      <m:t> 2 = 9</m:t>
                    </m:r>
                  </m:oMath>
                </a14:m>
                <a:r>
                  <a:rPr lang="en-AU" sz="2000" dirty="0">
                    <a:solidFill>
                      <a:srgbClr val="002060"/>
                    </a:solidFill>
                  </a:rPr>
                  <a:t>				NEW VARIANCE </a:t>
                </a:r>
                <a14:m>
                  <m:oMath xmlns:m="http://schemas.openxmlformats.org/officeDocument/2006/math">
                    <m:r>
                      <a:rPr lang="en-AU" sz="2000" i="1" dirty="0" smtClean="0">
                        <a:solidFill>
                          <a:srgbClr val="002060"/>
                        </a:solidFill>
                        <a:latin typeface="Cambria Math" panose="02040503050406030204" pitchFamily="18" charset="0"/>
                      </a:rPr>
                      <m:t>= </m:t>
                    </m:r>
                    <m:f>
                      <m:fPr>
                        <m:ctrlPr>
                          <a:rPr lang="en-AU"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25</m:t>
                        </m:r>
                      </m:num>
                      <m:den>
                        <m:r>
                          <a:rPr lang="en-US" sz="2000" b="0" i="1" smtClean="0">
                            <a:solidFill>
                              <a:srgbClr val="002060"/>
                            </a:solidFill>
                            <a:latin typeface="Cambria Math" panose="02040503050406030204" pitchFamily="18" charset="0"/>
                          </a:rPr>
                          <m:t>12</m:t>
                        </m:r>
                      </m:den>
                    </m:f>
                    <m:r>
                      <a:rPr lang="en-US" sz="2000" b="0" i="1">
                        <a:solidFill>
                          <a:srgbClr val="002060"/>
                        </a:solidFill>
                        <a:latin typeface="Cambria Math" panose="02040503050406030204" pitchFamily="18" charset="0"/>
                        <a:ea typeface="Cambria Math" panose="02040503050406030204" pitchFamily="18" charset="0"/>
                      </a:rPr>
                      <m:t>×</m:t>
                    </m:r>
                    <m:sSup>
                      <m:sSupPr>
                        <m:ctrlPr>
                          <a:rPr lang="en-US" sz="2000" i="1" smtClean="0">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2</m:t>
                        </m:r>
                      </m:e>
                      <m:sup>
                        <m:r>
                          <a:rPr lang="en-US" sz="2000" b="0" i="1" smtClean="0">
                            <a:solidFill>
                              <a:srgbClr val="002060"/>
                            </a:solidFill>
                            <a:latin typeface="Cambria Math" panose="02040503050406030204" pitchFamily="18" charset="0"/>
                            <a:ea typeface="Cambria Math" panose="02040503050406030204" pitchFamily="18" charset="0"/>
                          </a:rPr>
                          <m:t>2</m:t>
                        </m:r>
                      </m:sup>
                    </m:sSup>
                    <m:r>
                      <a:rPr lang="en-US" sz="2000" b="0" i="0" smtClean="0">
                        <a:solidFill>
                          <a:srgbClr val="002060"/>
                        </a:solidFill>
                        <a:latin typeface="Cambria Math" panose="02040503050406030204" pitchFamily="18" charset="0"/>
                        <a:ea typeface="Cambria Math" panose="02040503050406030204" pitchFamily="18" charset="0"/>
                      </a:rPr>
                      <m:t>=</m:t>
                    </m:r>
                    <m:f>
                      <m:fPr>
                        <m:ctrlPr>
                          <a:rPr lang="en-US" sz="2000" i="1" smtClean="0">
                            <a:solidFill>
                              <a:srgbClr val="002060"/>
                            </a:solidFill>
                            <a:latin typeface="Cambria Math" panose="02040503050406030204" pitchFamily="18" charset="0"/>
                            <a:ea typeface="Cambria Math" panose="02040503050406030204" pitchFamily="18" charset="0"/>
                          </a:rPr>
                        </m:ctrlPr>
                      </m:fPr>
                      <m:num>
                        <m:r>
                          <a:rPr lang="en-US" sz="2000" b="0" i="1" smtClean="0">
                            <a:solidFill>
                              <a:srgbClr val="002060"/>
                            </a:solidFill>
                            <a:latin typeface="Cambria Math" panose="02040503050406030204" pitchFamily="18" charset="0"/>
                            <a:ea typeface="Cambria Math" panose="02040503050406030204" pitchFamily="18" charset="0"/>
                          </a:rPr>
                          <m:t>25</m:t>
                        </m:r>
                      </m:num>
                      <m:den>
                        <m:r>
                          <a:rPr lang="en-US" sz="2000" b="0" i="1" smtClean="0">
                            <a:solidFill>
                              <a:srgbClr val="002060"/>
                            </a:solidFill>
                            <a:latin typeface="Cambria Math" panose="02040503050406030204" pitchFamily="18" charset="0"/>
                            <a:ea typeface="Cambria Math" panose="02040503050406030204" pitchFamily="18" charset="0"/>
                          </a:rPr>
                          <m:t>3</m:t>
                        </m:r>
                      </m:den>
                    </m:f>
                  </m:oMath>
                </a14:m>
                <a:endParaRPr lang="en-AU" sz="2000" dirty="0">
                  <a:solidFill>
                    <a:srgbClr val="002060"/>
                  </a:solidFill>
                </a:endParaRPr>
              </a:p>
              <a:p>
                <a:pPr marL="0" indent="0">
                  <a:buNone/>
                </a:pPr>
                <a:r>
                  <a:rPr lang="en-AU" sz="2000" dirty="0">
                    <a:solidFill>
                      <a:srgbClr val="002060"/>
                    </a:solidFill>
                  </a:rPr>
                  <a:t>Notice that the value of </a:t>
                </a:r>
                <a14:m>
                  <m:oMath xmlns:m="http://schemas.openxmlformats.org/officeDocument/2006/math">
                    <m:r>
                      <a:rPr lang="en-AU" sz="2000" i="1" dirty="0" smtClean="0">
                        <a:solidFill>
                          <a:srgbClr val="002060"/>
                        </a:solidFill>
                        <a:latin typeface="Cambria Math" panose="02040503050406030204" pitchFamily="18" charset="0"/>
                      </a:rPr>
                      <m:t>𝑓</m:t>
                    </m:r>
                    <m:r>
                      <a:rPr lang="en-AU" sz="2000" i="1" dirty="0" smtClean="0">
                        <a:solidFill>
                          <a:srgbClr val="002060"/>
                        </a:solidFill>
                        <a:latin typeface="Cambria Math" panose="02040503050406030204" pitchFamily="18" charset="0"/>
                      </a:rPr>
                      <m:t>(</m:t>
                    </m:r>
                    <m:r>
                      <a:rPr lang="en-AU" sz="2000" i="1" dirty="0" smtClean="0">
                        <a:solidFill>
                          <a:srgbClr val="002060"/>
                        </a:solidFill>
                        <a:latin typeface="Cambria Math" panose="02040503050406030204" pitchFamily="18" charset="0"/>
                      </a:rPr>
                      <m:t>𝑥</m:t>
                    </m:r>
                    <m:r>
                      <a:rPr lang="en-AU" sz="2000" i="1" dirty="0" smtClean="0">
                        <a:solidFill>
                          <a:srgbClr val="002060"/>
                        </a:solidFill>
                        <a:latin typeface="Cambria Math" panose="02040503050406030204" pitchFamily="18" charset="0"/>
                      </a:rPr>
                      <m:t>)</m:t>
                    </m:r>
                  </m:oMath>
                </a14:m>
                <a:r>
                  <a:rPr lang="en-AU" sz="2000" dirty="0">
                    <a:solidFill>
                      <a:srgbClr val="002060"/>
                    </a:solidFill>
                  </a:rPr>
                  <a:t> has been halved so that the PDF still sums to 1.</a:t>
                </a:r>
              </a:p>
              <a:p>
                <a:pPr marL="0" indent="0">
                  <a:buNone/>
                </a:pPr>
                <a:endParaRPr lang="en-AU" sz="2000" dirty="0"/>
              </a:p>
              <a:p>
                <a:pPr marL="0" indent="0">
                  <a:buNone/>
                </a:pPr>
                <a:endParaRPr lang="en-AU" sz="2000" dirty="0"/>
              </a:p>
            </p:txBody>
          </p:sp>
        </mc:Choice>
        <mc:Fallback>
          <p:sp>
            <p:nvSpPr>
              <p:cNvPr id="5" name="Content Placeholder 2">
                <a:extLst>
                  <a:ext uri="{FF2B5EF4-FFF2-40B4-BE49-F238E27FC236}">
                    <a16:creationId xmlns:a16="http://schemas.microsoft.com/office/drawing/2014/main" id="{240D0FDA-E5A9-453C-98D2-6FF69B1E0E11}"/>
                  </a:ext>
                </a:extLst>
              </p:cNvPr>
              <p:cNvSpPr>
                <a:spLocks noGrp="1" noRot="1" noChangeAspect="1" noMove="1" noResize="1" noEditPoints="1" noAdjustHandles="1" noChangeArrowheads="1" noChangeShapeType="1" noTextEdit="1"/>
              </p:cNvSpPr>
              <p:nvPr>
                <p:ph idx="1"/>
              </p:nvPr>
            </p:nvSpPr>
            <p:spPr>
              <a:xfrm>
                <a:off x="212035" y="796816"/>
                <a:ext cx="11794435" cy="6480720"/>
              </a:xfrm>
              <a:blipFill>
                <a:blip r:embed="rId2"/>
                <a:stretch>
                  <a:fillRect l="-568" t="-1035"/>
                </a:stretch>
              </a:blipFill>
            </p:spPr>
            <p:txBody>
              <a:bodyPr/>
              <a:lstStyle/>
              <a:p>
                <a:r>
                  <a:rPr lang="en-AU">
                    <a:noFill/>
                  </a:rPr>
                  <a:t> </a:t>
                </a:r>
              </a:p>
            </p:txBody>
          </p:sp>
        </mc:Fallback>
      </mc:AlternateContent>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3" name="Picture 2">
            <a:extLst>
              <a:ext uri="{FF2B5EF4-FFF2-40B4-BE49-F238E27FC236}">
                <a16:creationId xmlns:a16="http://schemas.microsoft.com/office/drawing/2014/main" id="{7D53D30A-ECB9-4DAE-A6E8-39F763CD2478}"/>
              </a:ext>
            </a:extLst>
          </p:cNvPr>
          <p:cNvPicPr>
            <a:picLocks noChangeAspect="1"/>
          </p:cNvPicPr>
          <p:nvPr/>
        </p:nvPicPr>
        <p:blipFill>
          <a:blip r:embed="rId3"/>
          <a:stretch>
            <a:fillRect/>
          </a:stretch>
        </p:blipFill>
        <p:spPr>
          <a:xfrm>
            <a:off x="185530" y="1100365"/>
            <a:ext cx="9937791" cy="2328635"/>
          </a:xfrm>
          <a:prstGeom prst="rect">
            <a:avLst/>
          </a:prstGeom>
        </p:spPr>
      </p:pic>
      <p:sp>
        <p:nvSpPr>
          <p:cNvPr id="6" name="TextBox 5">
            <a:extLst>
              <a:ext uri="{FF2B5EF4-FFF2-40B4-BE49-F238E27FC236}">
                <a16:creationId xmlns:a16="http://schemas.microsoft.com/office/drawing/2014/main" id="{29890C29-88AB-DDCE-E87A-28C1995FCF7A}"/>
              </a:ext>
            </a:extLst>
          </p:cNvPr>
          <p:cNvSpPr txBox="1"/>
          <p:nvPr/>
        </p:nvSpPr>
        <p:spPr>
          <a:xfrm>
            <a:off x="0" y="0"/>
            <a:ext cx="300342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321976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40D0FDA-E5A9-453C-98D2-6FF69B1E0E11}"/>
              </a:ext>
            </a:extLst>
          </p:cNvPr>
          <p:cNvSpPr>
            <a:spLocks noGrp="1"/>
          </p:cNvSpPr>
          <p:nvPr>
            <p:ph idx="1"/>
          </p:nvPr>
        </p:nvSpPr>
        <p:spPr>
          <a:xfrm>
            <a:off x="212035" y="796816"/>
            <a:ext cx="11794435" cy="6480720"/>
          </a:xfrm>
        </p:spPr>
        <p:txBody>
          <a:bodyPr>
            <a:normAutofit/>
          </a:bodyPr>
          <a:lstStyle/>
          <a:p>
            <a:pPr marL="0" indent="0">
              <a:buNone/>
            </a:pPr>
            <a:r>
              <a:rPr lang="en-AU" sz="2000" dirty="0"/>
              <a:t>The time T to process orders at a warehouse is a random variable which can take any value in the interval 0 to 10 minutes. The graph of the triangular probability density function of T is shown below.</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r>
              <a:rPr lang="en-AU" sz="2000" dirty="0"/>
              <a:t>a) Determine the value of k. (1 mark)</a:t>
            </a:r>
          </a:p>
          <a:p>
            <a:pPr marL="0" indent="0">
              <a:buNone/>
            </a:pPr>
            <a:r>
              <a:rPr lang="en-AU" sz="2000" dirty="0"/>
              <a:t>b) Determine the probability that the time to process an order takes less than 1 minute and 30 seconds.  </a:t>
            </a:r>
          </a:p>
          <a:p>
            <a:pPr marL="0" indent="0">
              <a:buNone/>
            </a:pPr>
            <a:r>
              <a:rPr lang="en-AU" sz="2000" dirty="0"/>
              <a:t>    (3 marks)</a:t>
            </a:r>
          </a:p>
          <a:p>
            <a:pPr marL="0" indent="0">
              <a:buNone/>
            </a:pPr>
            <a:r>
              <a:rPr lang="en-AU" sz="2000" dirty="0"/>
              <a:t>c) Determine the mean time to process an order. (4 marks)</a:t>
            </a:r>
          </a:p>
          <a:p>
            <a:pPr marL="0" indent="0">
              <a:buNone/>
            </a:pPr>
            <a:r>
              <a:rPr lang="en-AU" sz="2000" dirty="0"/>
              <a:t>The variance of T is 4 minutes 40 seconds. </a:t>
            </a:r>
          </a:p>
          <a:p>
            <a:pPr marL="0" indent="0">
              <a:buNone/>
            </a:pPr>
            <a:r>
              <a:rPr lang="en-AU" sz="2000" dirty="0"/>
              <a:t>d) Two new procedures will affect the processing time of an order. The first will decrease the time by 25% and  </a:t>
            </a:r>
          </a:p>
          <a:p>
            <a:pPr marL="0" indent="0">
              <a:buNone/>
            </a:pPr>
            <a:r>
              <a:rPr lang="en-AU" sz="2000" dirty="0"/>
              <a:t>     the second will then add 50 seconds. Determine the new mean and standard </a:t>
            </a:r>
            <a:r>
              <a:rPr lang="en-AU" sz="2000" dirty="0" err="1"/>
              <a:t>deivation</a:t>
            </a:r>
            <a:r>
              <a:rPr lang="en-AU" sz="2000" dirty="0"/>
              <a:t> of the time to  </a:t>
            </a:r>
          </a:p>
          <a:p>
            <a:pPr marL="0" indent="0">
              <a:buNone/>
            </a:pPr>
            <a:r>
              <a:rPr lang="en-AU" sz="2000" dirty="0"/>
              <a:t>     process an order. (3 marks)</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p:txBody>
      </p:sp>
      <p:sp>
        <p:nvSpPr>
          <p:cNvPr id="20" name="Rectangle 17">
            <a:extLst>
              <a:ext uri="{FF2B5EF4-FFF2-40B4-BE49-F238E27FC236}">
                <a16:creationId xmlns:a16="http://schemas.microsoft.com/office/drawing/2014/main" id="{8E994278-EFF6-4C55-8F7A-068257D964D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21" name="Object 20">
            <a:extLst>
              <a:ext uri="{FF2B5EF4-FFF2-40B4-BE49-F238E27FC236}">
                <a16:creationId xmlns:a16="http://schemas.microsoft.com/office/drawing/2014/main" id="{D69859A9-5480-4B28-BDBD-E62256851D72}"/>
              </a:ext>
            </a:extLst>
          </p:cNvPr>
          <p:cNvGraphicFramePr>
            <a:graphicFrameLocks noChangeAspect="1"/>
          </p:cNvGraphicFramePr>
          <p:nvPr/>
        </p:nvGraphicFramePr>
        <p:xfrm>
          <a:off x="3727783" y="1546443"/>
          <a:ext cx="5428769" cy="1882557"/>
        </p:xfrm>
        <a:graphic>
          <a:graphicData uri="http://schemas.openxmlformats.org/presentationml/2006/ole">
            <mc:AlternateContent xmlns:mc="http://schemas.openxmlformats.org/markup-compatibility/2006">
              <mc:Choice xmlns:v="urn:schemas-microsoft-com:vml" Requires="v">
                <p:oleObj name="FX Draw" r:id="rId2" imgW="3934643" imgH="1365507" progId="FXDraw.Graphic">
                  <p:embed/>
                </p:oleObj>
              </mc:Choice>
              <mc:Fallback>
                <p:oleObj name="FX Draw" r:id="rId2" imgW="3934643" imgH="1365507" progId="FXDraw.Graphic">
                  <p:embed/>
                  <p:pic>
                    <p:nvPicPr>
                      <p:cNvPr id="21" name="Object 20">
                        <a:extLst>
                          <a:ext uri="{FF2B5EF4-FFF2-40B4-BE49-F238E27FC236}">
                            <a16:creationId xmlns:a16="http://schemas.microsoft.com/office/drawing/2014/main" id="{D69859A9-5480-4B28-BDBD-E62256851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783" y="1546443"/>
                        <a:ext cx="5428769" cy="1882557"/>
                      </a:xfrm>
                      <a:prstGeom prst="rect">
                        <a:avLst/>
                      </a:prstGeom>
                      <a:noFill/>
                    </p:spPr>
                  </p:pic>
                </p:oleObj>
              </mc:Fallback>
            </mc:AlternateContent>
          </a:graphicData>
        </a:graphic>
      </p:graphicFrame>
      <p:sp>
        <p:nvSpPr>
          <p:cNvPr id="6" name="TextBox 5">
            <a:extLst>
              <a:ext uri="{FF2B5EF4-FFF2-40B4-BE49-F238E27FC236}">
                <a16:creationId xmlns:a16="http://schemas.microsoft.com/office/drawing/2014/main" id="{70B1F65E-F9F5-4227-8552-DE7A19247490}"/>
              </a:ext>
            </a:extLst>
          </p:cNvPr>
          <p:cNvSpPr txBox="1"/>
          <p:nvPr/>
        </p:nvSpPr>
        <p:spPr>
          <a:xfrm>
            <a:off x="0" y="0"/>
            <a:ext cx="8322681" cy="584775"/>
          </a:xfrm>
          <a:prstGeom prst="homePlate">
            <a:avLst/>
          </a:prstGeom>
          <a:solidFill>
            <a:srgbClr val="002060"/>
          </a:solidFill>
          <a:ln>
            <a:solidFill>
              <a:srgbClr val="002060"/>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3200" b="1" kern="0" dirty="0">
                <a:solidFill>
                  <a:schemeClr val="bg1"/>
                </a:solidFill>
                <a:latin typeface="Calibri" panose="020F0502020204030204"/>
              </a:rPr>
              <a:t>Guided Practice (WAEP 2018 – CALC ASSUMED)</a:t>
            </a:r>
            <a:endParaRPr kumimoji="0" lang="en-AU" sz="32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6DD2ECCD-E119-83DD-17BB-9E2829F475A0}"/>
              </a:ext>
            </a:extLst>
          </p:cNvPr>
          <p:cNvPicPr>
            <a:picLocks noChangeAspect="1"/>
          </p:cNvPicPr>
          <p:nvPr/>
        </p:nvPicPr>
        <p:blipFill>
          <a:blip r:embed="rId4"/>
          <a:stretch>
            <a:fillRect/>
          </a:stretch>
        </p:blipFill>
        <p:spPr>
          <a:xfrm>
            <a:off x="6848052" y="4283741"/>
            <a:ext cx="4926430" cy="1027816"/>
          </a:xfrm>
          <a:prstGeom prst="rect">
            <a:avLst/>
          </a:prstGeom>
          <a:ln>
            <a:solidFill>
              <a:srgbClr val="FF0000"/>
            </a:solidFill>
          </a:ln>
        </p:spPr>
      </p:pic>
    </p:spTree>
    <p:extLst>
      <p:ext uri="{BB962C8B-B14F-4D97-AF65-F5344CB8AC3E}">
        <p14:creationId xmlns:p14="http://schemas.microsoft.com/office/powerpoint/2010/main" val="1169665818"/>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29240</TotalTime>
  <Words>2096</Words>
  <Application>Microsoft Office PowerPoint</Application>
  <PresentationFormat>Widescreen</PresentationFormat>
  <Paragraphs>265</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Office Theme</vt:lpstr>
      <vt:lpstr>FX 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667</cp:revision>
  <dcterms:created xsi:type="dcterms:W3CDTF">2020-02-17T13:56:23Z</dcterms:created>
  <dcterms:modified xsi:type="dcterms:W3CDTF">2023-07-03T04:19:48Z</dcterms:modified>
</cp:coreProperties>
</file>