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422" r:id="rId3"/>
    <p:sldId id="442" r:id="rId4"/>
    <p:sldId id="429" r:id="rId5"/>
    <p:sldId id="443" r:id="rId6"/>
    <p:sldId id="439" r:id="rId7"/>
    <p:sldId id="425" r:id="rId8"/>
    <p:sldId id="435" r:id="rId9"/>
    <p:sldId id="444" r:id="rId10"/>
    <p:sldId id="445" r:id="rId11"/>
    <p:sldId id="446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275BC-1AC7-443E-8FB2-E2E5DB9818AB}" v="1086" dt="2022-11-16T00:20:50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099275BC-1AC7-443E-8FB2-E2E5DB9818AB}"/>
    <pc:docChg chg="undo custSel addSld delSld modSld sldOrd">
      <pc:chgData name="TAN Mei Yi [Harrisdale Senior High School]" userId="f9f029c9-d743-4d60-9f2c-e74bdec1ab07" providerId="ADAL" clId="{099275BC-1AC7-443E-8FB2-E2E5DB9818AB}" dt="2022-11-16T00:20:50.554" v="1199" actId="20577"/>
      <pc:docMkLst>
        <pc:docMk/>
      </pc:docMkLst>
      <pc:sldChg chg="modSp mod">
        <pc:chgData name="TAN Mei Yi [Harrisdale Senior High School]" userId="f9f029c9-d743-4d60-9f2c-e74bdec1ab07" providerId="ADAL" clId="{099275BC-1AC7-443E-8FB2-E2E5DB9818AB}" dt="2022-11-15T06:43:36.456" v="66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99275BC-1AC7-443E-8FB2-E2E5DB9818AB}" dt="2022-11-15T06:43:36.456" v="66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099275BC-1AC7-443E-8FB2-E2E5DB9818AB}" dt="2022-11-15T06:23:16.052" v="246" actId="47"/>
        <pc:sldMkLst>
          <pc:docMk/>
          <pc:sldMk cId="3631935712" sldId="423"/>
        </pc:sldMkLst>
      </pc:sldChg>
      <pc:sldChg chg="modSp mod">
        <pc:chgData name="TAN Mei Yi [Harrisdale Senior High School]" userId="f9f029c9-d743-4d60-9f2c-e74bdec1ab07" providerId="ADAL" clId="{099275BC-1AC7-443E-8FB2-E2E5DB9818AB}" dt="2022-11-15T06:25:53.855" v="251" actId="20577"/>
        <pc:sldMkLst>
          <pc:docMk/>
          <pc:sldMk cId="152457874" sldId="425"/>
        </pc:sldMkLst>
        <pc:spChg chg="mod">
          <ac:chgData name="TAN Mei Yi [Harrisdale Senior High School]" userId="f9f029c9-d743-4d60-9f2c-e74bdec1ab07" providerId="ADAL" clId="{099275BC-1AC7-443E-8FB2-E2E5DB9818AB}" dt="2022-11-15T06:25:52.213" v="250" actId="20577"/>
          <ac:spMkLst>
            <pc:docMk/>
            <pc:sldMk cId="152457874" sldId="425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099275BC-1AC7-443E-8FB2-E2E5DB9818AB}" dt="2022-11-15T06:25:53.855" v="251" actId="20577"/>
          <ac:spMkLst>
            <pc:docMk/>
            <pc:sldMk cId="152457874" sldId="425"/>
            <ac:spMk id="23" creationId="{00000000-0000-0000-0000-000000000000}"/>
          </ac:spMkLst>
        </pc:spChg>
        <pc:picChg chg="mod modCrop">
          <ac:chgData name="TAN Mei Yi [Harrisdale Senior High School]" userId="f9f029c9-d743-4d60-9f2c-e74bdec1ab07" providerId="ADAL" clId="{099275BC-1AC7-443E-8FB2-E2E5DB9818AB}" dt="2022-11-15T06:25:50.141" v="249" actId="1076"/>
          <ac:picMkLst>
            <pc:docMk/>
            <pc:sldMk cId="152457874" sldId="425"/>
            <ac:picMk id="2" creationId="{00000000-0000-0000-0000-000000000000}"/>
          </ac:picMkLst>
        </pc:picChg>
      </pc:sldChg>
      <pc:sldChg chg="addSp delSp modSp mod">
        <pc:chgData name="TAN Mei Yi [Harrisdale Senior High School]" userId="f9f029c9-d743-4d60-9f2c-e74bdec1ab07" providerId="ADAL" clId="{099275BC-1AC7-443E-8FB2-E2E5DB9818AB}" dt="2022-11-15T05:49:26.068" v="3"/>
        <pc:sldMkLst>
          <pc:docMk/>
          <pc:sldMk cId="3786763847" sldId="429"/>
        </pc:sldMkLst>
        <pc:spChg chg="add mod">
          <ac:chgData name="TAN Mei Yi [Harrisdale Senior High School]" userId="f9f029c9-d743-4d60-9f2c-e74bdec1ab07" providerId="ADAL" clId="{099275BC-1AC7-443E-8FB2-E2E5DB9818AB}" dt="2022-11-15T05:49:26.068" v="3"/>
          <ac:spMkLst>
            <pc:docMk/>
            <pc:sldMk cId="3786763847" sldId="429"/>
            <ac:spMk id="6" creationId="{BF7CB4D3-5DDB-784C-AF5B-D5A3D9B2B17D}"/>
          </ac:spMkLst>
        </pc:spChg>
        <pc:spChg chg="del">
          <ac:chgData name="TAN Mei Yi [Harrisdale Senior High School]" userId="f9f029c9-d743-4d60-9f2c-e74bdec1ab07" providerId="ADAL" clId="{099275BC-1AC7-443E-8FB2-E2E5DB9818AB}" dt="2022-11-15T05:49:25.754" v="2" actId="478"/>
          <ac:spMkLst>
            <pc:docMk/>
            <pc:sldMk cId="3786763847" sldId="429"/>
            <ac:spMk id="12" creationId="{B4B07689-760D-4D71-9448-AFF1CCEB30E0}"/>
          </ac:spMkLst>
        </pc:spChg>
      </pc:sldChg>
      <pc:sldChg chg="modSp mod">
        <pc:chgData name="TAN Mei Yi [Harrisdale Senior High School]" userId="f9f029c9-d743-4d60-9f2c-e74bdec1ab07" providerId="ADAL" clId="{099275BC-1AC7-443E-8FB2-E2E5DB9818AB}" dt="2022-11-15T06:26:28.428" v="260" actId="20577"/>
        <pc:sldMkLst>
          <pc:docMk/>
          <pc:sldMk cId="2472279254" sldId="435"/>
        </pc:sldMkLst>
        <pc:spChg chg="mod">
          <ac:chgData name="TAN Mei Yi [Harrisdale Senior High School]" userId="f9f029c9-d743-4d60-9f2c-e74bdec1ab07" providerId="ADAL" clId="{099275BC-1AC7-443E-8FB2-E2E5DB9818AB}" dt="2022-11-15T06:26:24.149" v="258" actId="20577"/>
          <ac:spMkLst>
            <pc:docMk/>
            <pc:sldMk cId="2472279254" sldId="435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099275BC-1AC7-443E-8FB2-E2E5DB9818AB}" dt="2022-11-15T06:26:28.428" v="260" actId="20577"/>
          <ac:spMkLst>
            <pc:docMk/>
            <pc:sldMk cId="2472279254" sldId="43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099275BC-1AC7-443E-8FB2-E2E5DB9818AB}" dt="2022-11-15T06:26:25.971" v="259" actId="20577"/>
          <ac:spMkLst>
            <pc:docMk/>
            <pc:sldMk cId="2472279254" sldId="435"/>
            <ac:spMk id="23" creationId="{00000000-0000-0000-0000-000000000000}"/>
          </ac:spMkLst>
        </pc:spChg>
        <pc:picChg chg="mod modCrop">
          <ac:chgData name="TAN Mei Yi [Harrisdale Senior High School]" userId="f9f029c9-d743-4d60-9f2c-e74bdec1ab07" providerId="ADAL" clId="{099275BC-1AC7-443E-8FB2-E2E5DB9818AB}" dt="2022-11-15T06:26:19.514" v="256" actId="14100"/>
          <ac:picMkLst>
            <pc:docMk/>
            <pc:sldMk cId="2472279254" sldId="435"/>
            <ac:picMk id="3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099275BC-1AC7-443E-8FB2-E2E5DB9818AB}" dt="2022-11-15T06:28:49.241" v="261" actId="47"/>
        <pc:sldMkLst>
          <pc:docMk/>
          <pc:sldMk cId="170328302" sldId="436"/>
        </pc:sldMkLst>
      </pc:sldChg>
      <pc:sldChg chg="del">
        <pc:chgData name="TAN Mei Yi [Harrisdale Senior High School]" userId="f9f029c9-d743-4d60-9f2c-e74bdec1ab07" providerId="ADAL" clId="{099275BC-1AC7-443E-8FB2-E2E5DB9818AB}" dt="2022-11-15T06:29:49.905" v="262" actId="47"/>
        <pc:sldMkLst>
          <pc:docMk/>
          <pc:sldMk cId="601652728" sldId="437"/>
        </pc:sldMkLst>
      </pc:sldChg>
      <pc:sldChg chg="del">
        <pc:chgData name="TAN Mei Yi [Harrisdale Senior High School]" userId="f9f029c9-d743-4d60-9f2c-e74bdec1ab07" providerId="ADAL" clId="{099275BC-1AC7-443E-8FB2-E2E5DB9818AB}" dt="2022-11-15T06:29:58.164" v="263" actId="47"/>
        <pc:sldMkLst>
          <pc:docMk/>
          <pc:sldMk cId="3125159674" sldId="438"/>
        </pc:sldMkLst>
      </pc:sldChg>
      <pc:sldChg chg="addSp delSp modSp mod ord">
        <pc:chgData name="TAN Mei Yi [Harrisdale Senior High School]" userId="f9f029c9-d743-4d60-9f2c-e74bdec1ab07" providerId="ADAL" clId="{099275BC-1AC7-443E-8FB2-E2E5DB9818AB}" dt="2022-11-15T06:33:02.699" v="358" actId="478"/>
        <pc:sldMkLst>
          <pc:docMk/>
          <pc:sldMk cId="478429202" sldId="439"/>
        </pc:sldMkLst>
        <pc:spChg chg="add mod">
          <ac:chgData name="TAN Mei Yi [Harrisdale Senior High School]" userId="f9f029c9-d743-4d60-9f2c-e74bdec1ab07" providerId="ADAL" clId="{099275BC-1AC7-443E-8FB2-E2E5DB9818AB}" dt="2022-11-15T06:31:53.469" v="337" actId="20577"/>
          <ac:spMkLst>
            <pc:docMk/>
            <pc:sldMk cId="478429202" sldId="439"/>
            <ac:spMk id="2" creationId="{1AD222D6-E77A-9657-1765-7FB134FF8BD5}"/>
          </ac:spMkLst>
        </pc:spChg>
        <pc:spChg chg="mod">
          <ac:chgData name="TAN Mei Yi [Harrisdale Senior High School]" userId="f9f029c9-d743-4d60-9f2c-e74bdec1ab07" providerId="ADAL" clId="{099275BC-1AC7-443E-8FB2-E2E5DB9818AB}" dt="2022-11-15T06:32:30.727" v="342" actId="1076"/>
          <ac:spMkLst>
            <pc:docMk/>
            <pc:sldMk cId="478429202" sldId="439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099275BC-1AC7-443E-8FB2-E2E5DB9818AB}" dt="2022-11-15T06:32:43.927" v="349" actId="1076"/>
          <ac:spMkLst>
            <pc:docMk/>
            <pc:sldMk cId="478429202" sldId="439"/>
            <ac:spMk id="10" creationId="{00000000-0000-0000-0000-000000000000}"/>
          </ac:spMkLst>
        </pc:spChg>
        <pc:spChg chg="mod">
          <ac:chgData name="TAN Mei Yi [Harrisdale Senior High School]" userId="f9f029c9-d743-4d60-9f2c-e74bdec1ab07" providerId="ADAL" clId="{099275BC-1AC7-443E-8FB2-E2E5DB9818AB}" dt="2022-11-15T06:32:52.890" v="352" actId="1076"/>
          <ac:spMkLst>
            <pc:docMk/>
            <pc:sldMk cId="478429202" sldId="43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099275BC-1AC7-443E-8FB2-E2E5DB9818AB}" dt="2022-11-15T06:33:00.572" v="357" actId="20577"/>
          <ac:spMkLst>
            <pc:docMk/>
            <pc:sldMk cId="478429202" sldId="439"/>
            <ac:spMk id="13" creationId="{00000000-0000-0000-0000-000000000000}"/>
          </ac:spMkLst>
        </pc:spChg>
        <pc:picChg chg="del mod">
          <ac:chgData name="TAN Mei Yi [Harrisdale Senior High School]" userId="f9f029c9-d743-4d60-9f2c-e74bdec1ab07" providerId="ADAL" clId="{099275BC-1AC7-443E-8FB2-E2E5DB9818AB}" dt="2022-11-15T06:33:02.699" v="358" actId="478"/>
          <ac:picMkLst>
            <pc:docMk/>
            <pc:sldMk cId="478429202" sldId="439"/>
            <ac:picMk id="3" creationId="{00000000-0000-0000-0000-000000000000}"/>
          </ac:picMkLst>
        </pc:picChg>
      </pc:sldChg>
      <pc:sldChg chg="addSp delSp modSp mod">
        <pc:chgData name="TAN Mei Yi [Harrisdale Senior High School]" userId="f9f029c9-d743-4d60-9f2c-e74bdec1ab07" providerId="ADAL" clId="{099275BC-1AC7-443E-8FB2-E2E5DB9818AB}" dt="2022-11-15T05:49:22.041" v="1"/>
        <pc:sldMkLst>
          <pc:docMk/>
          <pc:sldMk cId="329112437" sldId="442"/>
        </pc:sldMkLst>
        <pc:spChg chg="add mod">
          <ac:chgData name="TAN Mei Yi [Harrisdale Senior High School]" userId="f9f029c9-d743-4d60-9f2c-e74bdec1ab07" providerId="ADAL" clId="{099275BC-1AC7-443E-8FB2-E2E5DB9818AB}" dt="2022-11-15T05:49:22.041" v="1"/>
          <ac:spMkLst>
            <pc:docMk/>
            <pc:sldMk cId="329112437" sldId="442"/>
            <ac:spMk id="3" creationId="{829D610A-8A22-98AF-CAE5-25D1A062A219}"/>
          </ac:spMkLst>
        </pc:spChg>
        <pc:spChg chg="del">
          <ac:chgData name="TAN Mei Yi [Harrisdale Senior High School]" userId="f9f029c9-d743-4d60-9f2c-e74bdec1ab07" providerId="ADAL" clId="{099275BC-1AC7-443E-8FB2-E2E5DB9818AB}" dt="2022-11-15T05:49:21.755" v="0" actId="478"/>
          <ac:spMkLst>
            <pc:docMk/>
            <pc:sldMk cId="329112437" sldId="442"/>
            <ac:spMk id="12" creationId="{B4B07689-760D-4D71-9448-AFF1CCEB30E0}"/>
          </ac:spMkLst>
        </pc:spChg>
      </pc:sldChg>
      <pc:sldChg chg="addSp delSp modSp mod delAnim modAnim">
        <pc:chgData name="TAN Mei Yi [Harrisdale Senior High School]" userId="f9f029c9-d743-4d60-9f2c-e74bdec1ab07" providerId="ADAL" clId="{099275BC-1AC7-443E-8FB2-E2E5DB9818AB}" dt="2022-11-15T06:23:01.399" v="245" actId="20577"/>
        <pc:sldMkLst>
          <pc:docMk/>
          <pc:sldMk cId="4235649175" sldId="443"/>
        </pc:sldMkLst>
        <pc:spChg chg="add mod">
          <ac:chgData name="TAN Mei Yi [Harrisdale Senior High School]" userId="f9f029c9-d743-4d60-9f2c-e74bdec1ab07" providerId="ADAL" clId="{099275BC-1AC7-443E-8FB2-E2E5DB9818AB}" dt="2022-11-15T06:22:10.309" v="219" actId="20577"/>
          <ac:spMkLst>
            <pc:docMk/>
            <pc:sldMk cId="4235649175" sldId="443"/>
            <ac:spMk id="3" creationId="{B28A1955-301A-2768-4C3A-FE675393753D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22:05.517" v="218" actId="20577"/>
          <ac:spMkLst>
            <pc:docMk/>
            <pc:sldMk cId="4235649175" sldId="443"/>
            <ac:spMk id="6" creationId="{FFF6EE2F-B1AD-A42E-9F61-C70340EC9610}"/>
          </ac:spMkLst>
        </pc:spChg>
        <pc:spChg chg="mod">
          <ac:chgData name="TAN Mei Yi [Harrisdale Senior High School]" userId="f9f029c9-d743-4d60-9f2c-e74bdec1ab07" providerId="ADAL" clId="{099275BC-1AC7-443E-8FB2-E2E5DB9818AB}" dt="2022-11-15T06:17:11.227" v="99" actId="255"/>
          <ac:spMkLst>
            <pc:docMk/>
            <pc:sldMk cId="4235649175" sldId="443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22:41.548" v="229" actId="1076"/>
          <ac:spMkLst>
            <pc:docMk/>
            <pc:sldMk cId="4235649175" sldId="443"/>
            <ac:spMk id="8" creationId="{69BF01C1-48A6-F3AF-BAAA-03ABDDCE1948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22:49.518" v="236" actId="14100"/>
          <ac:spMkLst>
            <pc:docMk/>
            <pc:sldMk cId="4235649175" sldId="443"/>
            <ac:spMk id="9" creationId="{08AEC495-D808-3F5D-0E26-8B3489B85E8C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23:01.399" v="245" actId="20577"/>
          <ac:spMkLst>
            <pc:docMk/>
            <pc:sldMk cId="4235649175" sldId="443"/>
            <ac:spMk id="10" creationId="{498E7CCE-2DF4-0D39-87F5-21A303168F5F}"/>
          </ac:spMkLst>
        </pc:spChg>
        <pc:spChg chg="mod">
          <ac:chgData name="TAN Mei Yi [Harrisdale Senior High School]" userId="f9f029c9-d743-4d60-9f2c-e74bdec1ab07" providerId="ADAL" clId="{099275BC-1AC7-443E-8FB2-E2E5DB9818AB}" dt="2022-11-15T06:18:30.223" v="113" actId="20577"/>
          <ac:spMkLst>
            <pc:docMk/>
            <pc:sldMk cId="4235649175" sldId="443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099275BC-1AC7-443E-8FB2-E2E5DB9818AB}" dt="2022-11-15T06:18:00.733" v="100" actId="1076"/>
          <ac:spMkLst>
            <pc:docMk/>
            <pc:sldMk cId="4235649175" sldId="443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099275BC-1AC7-443E-8FB2-E2E5DB9818AB}" dt="2022-11-15T06:21:02.729" v="188" actId="1076"/>
          <ac:spMkLst>
            <pc:docMk/>
            <pc:sldMk cId="4235649175" sldId="443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099275BC-1AC7-443E-8FB2-E2E5DB9818AB}" dt="2022-11-15T06:21:06.267" v="189" actId="1076"/>
          <ac:spMkLst>
            <pc:docMk/>
            <pc:sldMk cId="4235649175" sldId="443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099275BC-1AC7-443E-8FB2-E2E5DB9818AB}" dt="2022-11-15T06:21:13.056" v="190" actId="1076"/>
          <ac:spMkLst>
            <pc:docMk/>
            <pc:sldMk cId="4235649175" sldId="443"/>
            <ac:spMk id="19" creationId="{00000000-0000-0000-0000-000000000000}"/>
          </ac:spMkLst>
        </pc:spChg>
        <pc:spChg chg="del">
          <ac:chgData name="TAN Mei Yi [Harrisdale Senior High School]" userId="f9f029c9-d743-4d60-9f2c-e74bdec1ab07" providerId="ADAL" clId="{099275BC-1AC7-443E-8FB2-E2E5DB9818AB}" dt="2022-11-15T06:19:54.622" v="139" actId="478"/>
          <ac:spMkLst>
            <pc:docMk/>
            <pc:sldMk cId="4235649175" sldId="443"/>
            <ac:spMk id="20" creationId="{00000000-0000-0000-0000-000000000000}"/>
          </ac:spMkLst>
        </pc:spChg>
        <pc:spChg chg="del">
          <ac:chgData name="TAN Mei Yi [Harrisdale Senior High School]" userId="f9f029c9-d743-4d60-9f2c-e74bdec1ab07" providerId="ADAL" clId="{099275BC-1AC7-443E-8FB2-E2E5DB9818AB}" dt="2022-11-15T06:19:54.622" v="139" actId="478"/>
          <ac:spMkLst>
            <pc:docMk/>
            <pc:sldMk cId="4235649175" sldId="443"/>
            <ac:spMk id="21" creationId="{00000000-0000-0000-0000-000000000000}"/>
          </ac:spMkLst>
        </pc:spChg>
        <pc:picChg chg="del">
          <ac:chgData name="TAN Mei Yi [Harrisdale Senior High School]" userId="f9f029c9-d743-4d60-9f2c-e74bdec1ab07" providerId="ADAL" clId="{099275BC-1AC7-443E-8FB2-E2E5DB9818AB}" dt="2022-11-15T06:15:51.609" v="5" actId="478"/>
          <ac:picMkLst>
            <pc:docMk/>
            <pc:sldMk cId="4235649175" sldId="443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099275BC-1AC7-443E-8FB2-E2E5DB9818AB}" dt="2022-11-15T06:15:51.609" v="5" actId="478"/>
          <ac:picMkLst>
            <pc:docMk/>
            <pc:sldMk cId="4235649175" sldId="443"/>
            <ac:picMk id="4" creationId="{00000000-0000-0000-0000-000000000000}"/>
          </ac:picMkLst>
        </pc:picChg>
      </pc:sldChg>
      <pc:sldChg chg="addSp delSp modSp add mod delAnim modAnim">
        <pc:chgData name="TAN Mei Yi [Harrisdale Senior High School]" userId="f9f029c9-d743-4d60-9f2c-e74bdec1ab07" providerId="ADAL" clId="{099275BC-1AC7-443E-8FB2-E2E5DB9818AB}" dt="2022-11-15T06:47:12.635" v="788" actId="1076"/>
        <pc:sldMkLst>
          <pc:docMk/>
          <pc:sldMk cId="3959545358" sldId="444"/>
        </pc:sldMkLst>
        <pc:spChg chg="mod">
          <ac:chgData name="TAN Mei Yi [Harrisdale Senior High School]" userId="f9f029c9-d743-4d60-9f2c-e74bdec1ab07" providerId="ADAL" clId="{099275BC-1AC7-443E-8FB2-E2E5DB9818AB}" dt="2022-11-15T06:35:34.206" v="466" actId="20577"/>
          <ac:spMkLst>
            <pc:docMk/>
            <pc:sldMk cId="3959545358" sldId="444"/>
            <ac:spMk id="2" creationId="{1AD222D6-E77A-9657-1765-7FB134FF8BD5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45:55.743" v="731" actId="20577"/>
          <ac:spMkLst>
            <pc:docMk/>
            <pc:sldMk cId="3959545358" sldId="444"/>
            <ac:spMk id="3" creationId="{4F8203FA-3AA9-E478-9E29-A65668E849B3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46:16.886" v="746" actId="1076"/>
          <ac:spMkLst>
            <pc:docMk/>
            <pc:sldMk cId="3959545358" sldId="444"/>
            <ac:spMk id="4" creationId="{4CCE3EDE-B83D-EAFB-82D0-38609737D280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46:33.206" v="750" actId="14100"/>
          <ac:spMkLst>
            <pc:docMk/>
            <pc:sldMk cId="3959545358" sldId="444"/>
            <ac:spMk id="6" creationId="{D56CB536-CE97-6466-0B02-8CCBC781C46C}"/>
          </ac:spMkLst>
        </pc:spChg>
        <pc:spChg chg="mod">
          <ac:chgData name="TAN Mei Yi [Harrisdale Senior High School]" userId="f9f029c9-d743-4d60-9f2c-e74bdec1ab07" providerId="ADAL" clId="{099275BC-1AC7-443E-8FB2-E2E5DB9818AB}" dt="2022-11-15T06:44:59.574" v="701" actId="1076"/>
          <ac:spMkLst>
            <pc:docMk/>
            <pc:sldMk cId="3959545358" sldId="444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47:12.635" v="788" actId="1076"/>
          <ac:spMkLst>
            <pc:docMk/>
            <pc:sldMk cId="3959545358" sldId="444"/>
            <ac:spMk id="8" creationId="{9550561E-3733-2302-37C4-6B519EF8884C}"/>
          </ac:spMkLst>
        </pc:spChg>
        <pc:spChg chg="del">
          <ac:chgData name="TAN Mei Yi [Harrisdale Senior High School]" userId="f9f029c9-d743-4d60-9f2c-e74bdec1ab07" providerId="ADAL" clId="{099275BC-1AC7-443E-8FB2-E2E5DB9818AB}" dt="2022-11-15T06:39:01.730" v="467" actId="478"/>
          <ac:spMkLst>
            <pc:docMk/>
            <pc:sldMk cId="3959545358" sldId="444"/>
            <ac:spMk id="10" creationId="{00000000-0000-0000-0000-000000000000}"/>
          </ac:spMkLst>
        </pc:spChg>
        <pc:spChg chg="del">
          <ac:chgData name="TAN Mei Yi [Harrisdale Senior High School]" userId="f9f029c9-d743-4d60-9f2c-e74bdec1ab07" providerId="ADAL" clId="{099275BC-1AC7-443E-8FB2-E2E5DB9818AB}" dt="2022-11-15T06:39:01.730" v="467" actId="478"/>
          <ac:spMkLst>
            <pc:docMk/>
            <pc:sldMk cId="3959545358" sldId="444"/>
            <ac:spMk id="11" creationId="{00000000-0000-0000-0000-000000000000}"/>
          </ac:spMkLst>
        </pc:spChg>
        <pc:spChg chg="del">
          <ac:chgData name="TAN Mei Yi [Harrisdale Senior High School]" userId="f9f029c9-d743-4d60-9f2c-e74bdec1ab07" providerId="ADAL" clId="{099275BC-1AC7-443E-8FB2-E2E5DB9818AB}" dt="2022-11-15T06:39:01.730" v="467" actId="478"/>
          <ac:spMkLst>
            <pc:docMk/>
            <pc:sldMk cId="3959545358" sldId="444"/>
            <ac:spMk id="13" creationId="{00000000-0000-0000-0000-000000000000}"/>
          </ac:spMkLst>
        </pc:spChg>
      </pc:sldChg>
      <pc:sldChg chg="addSp modSp add mod modAnim">
        <pc:chgData name="TAN Mei Yi [Harrisdale Senior High School]" userId="f9f029c9-d743-4d60-9f2c-e74bdec1ab07" providerId="ADAL" clId="{099275BC-1AC7-443E-8FB2-E2E5DB9818AB}" dt="2022-11-15T06:50:27.735" v="927" actId="1076"/>
        <pc:sldMkLst>
          <pc:docMk/>
          <pc:sldMk cId="1912282019" sldId="445"/>
        </pc:sldMkLst>
        <pc:spChg chg="mod">
          <ac:chgData name="TAN Mei Yi [Harrisdale Senior High School]" userId="f9f029c9-d743-4d60-9f2c-e74bdec1ab07" providerId="ADAL" clId="{099275BC-1AC7-443E-8FB2-E2E5DB9818AB}" dt="2022-11-15T06:47:18.973" v="789" actId="1076"/>
          <ac:spMkLst>
            <pc:docMk/>
            <pc:sldMk cId="1912282019" sldId="445"/>
            <ac:spMk id="2" creationId="{1AD222D6-E77A-9657-1765-7FB134FF8BD5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48:22.891" v="827" actId="1076"/>
          <ac:spMkLst>
            <pc:docMk/>
            <pc:sldMk cId="1912282019" sldId="445"/>
            <ac:spMk id="3" creationId="{05C8F3FD-C55E-B2AA-3C26-1992D8C5AB15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49:33.494" v="879" actId="14100"/>
          <ac:spMkLst>
            <pc:docMk/>
            <pc:sldMk cId="1912282019" sldId="445"/>
            <ac:spMk id="4" creationId="{8B3C51DF-0C27-CB86-053E-7D6D79A21FC9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49:38.906" v="886"/>
          <ac:spMkLst>
            <pc:docMk/>
            <pc:sldMk cId="1912282019" sldId="445"/>
            <ac:spMk id="6" creationId="{E40C89C9-DAAE-E341-2594-115A0E436E0C}"/>
          </ac:spMkLst>
        </pc:spChg>
        <pc:spChg chg="mod">
          <ac:chgData name="TAN Mei Yi [Harrisdale Senior High School]" userId="f9f029c9-d743-4d60-9f2c-e74bdec1ab07" providerId="ADAL" clId="{099275BC-1AC7-443E-8FB2-E2E5DB9818AB}" dt="2022-11-15T06:48:06.539" v="812" actId="1076"/>
          <ac:spMkLst>
            <pc:docMk/>
            <pc:sldMk cId="1912282019" sldId="445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49:56.662" v="897" actId="1076"/>
          <ac:spMkLst>
            <pc:docMk/>
            <pc:sldMk cId="1912282019" sldId="445"/>
            <ac:spMk id="8" creationId="{2BCF3765-3B07-0712-4C45-8B7FA648AB35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50:25.337" v="926" actId="1076"/>
          <ac:spMkLst>
            <pc:docMk/>
            <pc:sldMk cId="1912282019" sldId="445"/>
            <ac:spMk id="9" creationId="{F14ED19C-C605-B849-9A0C-DCEFDCA2A172}"/>
          </ac:spMkLst>
        </pc:spChg>
        <pc:spChg chg="add mod">
          <ac:chgData name="TAN Mei Yi [Harrisdale Senior High School]" userId="f9f029c9-d743-4d60-9f2c-e74bdec1ab07" providerId="ADAL" clId="{099275BC-1AC7-443E-8FB2-E2E5DB9818AB}" dt="2022-11-15T06:50:27.735" v="927" actId="1076"/>
          <ac:spMkLst>
            <pc:docMk/>
            <pc:sldMk cId="1912282019" sldId="445"/>
            <ac:spMk id="10" creationId="{65B9A24F-049C-6747-E939-6319BEA081AF}"/>
          </ac:spMkLst>
        </pc:spChg>
      </pc:sldChg>
      <pc:sldChg chg="addSp delSp modSp add mod delAnim modAnim">
        <pc:chgData name="TAN Mei Yi [Harrisdale Senior High School]" userId="f9f029c9-d743-4d60-9f2c-e74bdec1ab07" providerId="ADAL" clId="{099275BC-1AC7-443E-8FB2-E2E5DB9818AB}" dt="2022-11-16T00:20:50.554" v="1199" actId="20577"/>
        <pc:sldMkLst>
          <pc:docMk/>
          <pc:sldMk cId="1061468876" sldId="446"/>
        </pc:sldMkLst>
        <pc:spChg chg="mod">
          <ac:chgData name="TAN Mei Yi [Harrisdale Senior High School]" userId="f9f029c9-d743-4d60-9f2c-e74bdec1ab07" providerId="ADAL" clId="{099275BC-1AC7-443E-8FB2-E2E5DB9818AB}" dt="2022-11-16T00:09:44.847" v="928" actId="1076"/>
          <ac:spMkLst>
            <pc:docMk/>
            <pc:sldMk cId="1061468876" sldId="446"/>
            <ac:spMk id="2" creationId="{1AD222D6-E77A-9657-1765-7FB134FF8BD5}"/>
          </ac:spMkLst>
        </pc:spChg>
        <pc:spChg chg="add mod">
          <ac:chgData name="TAN Mei Yi [Harrisdale Senior High School]" userId="f9f029c9-d743-4d60-9f2c-e74bdec1ab07" providerId="ADAL" clId="{099275BC-1AC7-443E-8FB2-E2E5DB9818AB}" dt="2022-11-16T00:11:37.382" v="1016" actId="1076"/>
          <ac:spMkLst>
            <pc:docMk/>
            <pc:sldMk cId="1061468876" sldId="446"/>
            <ac:spMk id="3" creationId="{B1FFEB03-AC53-FE7C-1C2A-E207C6697423}"/>
          </ac:spMkLst>
        </pc:spChg>
        <pc:spChg chg="add mod">
          <ac:chgData name="TAN Mei Yi [Harrisdale Senior High School]" userId="f9f029c9-d743-4d60-9f2c-e74bdec1ab07" providerId="ADAL" clId="{099275BC-1AC7-443E-8FB2-E2E5DB9818AB}" dt="2022-11-16T00:17:39.995" v="1088" actId="1076"/>
          <ac:spMkLst>
            <pc:docMk/>
            <pc:sldMk cId="1061468876" sldId="446"/>
            <ac:spMk id="4" creationId="{87ABA7B3-B43A-5807-7C29-62ED266DD106}"/>
          </ac:spMkLst>
        </pc:spChg>
        <pc:spChg chg="add del mod">
          <ac:chgData name="TAN Mei Yi [Harrisdale Senior High School]" userId="f9f029c9-d743-4d60-9f2c-e74bdec1ab07" providerId="ADAL" clId="{099275BC-1AC7-443E-8FB2-E2E5DB9818AB}" dt="2022-11-16T00:14:18.294" v="1040" actId="478"/>
          <ac:spMkLst>
            <pc:docMk/>
            <pc:sldMk cId="1061468876" sldId="446"/>
            <ac:spMk id="6" creationId="{B51ED041-AA48-0E69-C398-2016076B9113}"/>
          </ac:spMkLst>
        </pc:spChg>
        <pc:spChg chg="mod">
          <ac:chgData name="TAN Mei Yi [Harrisdale Senior High School]" userId="f9f029c9-d743-4d60-9f2c-e74bdec1ab07" providerId="ADAL" clId="{099275BC-1AC7-443E-8FB2-E2E5DB9818AB}" dt="2022-11-16T00:11:14.922" v="1001" actId="20577"/>
          <ac:spMkLst>
            <pc:docMk/>
            <pc:sldMk cId="1061468876" sldId="446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099275BC-1AC7-443E-8FB2-E2E5DB9818AB}" dt="2022-11-16T00:19:15.962" v="1122" actId="20577"/>
          <ac:spMkLst>
            <pc:docMk/>
            <pc:sldMk cId="1061468876" sldId="446"/>
            <ac:spMk id="8" creationId="{2C758E29-864D-A452-7618-AF68CB304BAB}"/>
          </ac:spMkLst>
        </pc:spChg>
        <pc:spChg chg="add mod">
          <ac:chgData name="TAN Mei Yi [Harrisdale Senior High School]" userId="f9f029c9-d743-4d60-9f2c-e74bdec1ab07" providerId="ADAL" clId="{099275BC-1AC7-443E-8FB2-E2E5DB9818AB}" dt="2022-11-16T00:19:10.138" v="1119" actId="1076"/>
          <ac:spMkLst>
            <pc:docMk/>
            <pc:sldMk cId="1061468876" sldId="446"/>
            <ac:spMk id="9" creationId="{AAE3A610-9D63-0403-11D0-21F59F3E7260}"/>
          </ac:spMkLst>
        </pc:spChg>
        <pc:spChg chg="add mod">
          <ac:chgData name="TAN Mei Yi [Harrisdale Senior High School]" userId="f9f029c9-d743-4d60-9f2c-e74bdec1ab07" providerId="ADAL" clId="{099275BC-1AC7-443E-8FB2-E2E5DB9818AB}" dt="2022-11-16T00:19:37.312" v="1144" actId="1076"/>
          <ac:spMkLst>
            <pc:docMk/>
            <pc:sldMk cId="1061468876" sldId="446"/>
            <ac:spMk id="10" creationId="{B9826267-EF12-363C-0F25-9912246BAF40}"/>
          </ac:spMkLst>
        </pc:spChg>
        <pc:spChg chg="add mod">
          <ac:chgData name="TAN Mei Yi [Harrisdale Senior High School]" userId="f9f029c9-d743-4d60-9f2c-e74bdec1ab07" providerId="ADAL" clId="{099275BC-1AC7-443E-8FB2-E2E5DB9818AB}" dt="2022-11-16T00:19:48.869" v="1153" actId="1076"/>
          <ac:spMkLst>
            <pc:docMk/>
            <pc:sldMk cId="1061468876" sldId="446"/>
            <ac:spMk id="11" creationId="{70CBABDC-C8C2-36B8-037F-33DBA4FA2DAA}"/>
          </ac:spMkLst>
        </pc:spChg>
        <pc:spChg chg="add mod">
          <ac:chgData name="TAN Mei Yi [Harrisdale Senior High School]" userId="f9f029c9-d743-4d60-9f2c-e74bdec1ab07" providerId="ADAL" clId="{099275BC-1AC7-443E-8FB2-E2E5DB9818AB}" dt="2022-11-16T00:20:23.790" v="1169" actId="1076"/>
          <ac:spMkLst>
            <pc:docMk/>
            <pc:sldMk cId="1061468876" sldId="446"/>
            <ac:spMk id="12" creationId="{15DEDB4A-CE61-98E0-6153-2E9B12DA4807}"/>
          </ac:spMkLst>
        </pc:spChg>
        <pc:spChg chg="add mod">
          <ac:chgData name="TAN Mei Yi [Harrisdale Senior High School]" userId="f9f029c9-d743-4d60-9f2c-e74bdec1ab07" providerId="ADAL" clId="{099275BC-1AC7-443E-8FB2-E2E5DB9818AB}" dt="2022-11-16T00:20:30.730" v="1174" actId="20577"/>
          <ac:spMkLst>
            <pc:docMk/>
            <pc:sldMk cId="1061468876" sldId="446"/>
            <ac:spMk id="13" creationId="{979EE194-F796-C44E-1449-4324547AEFBD}"/>
          </ac:spMkLst>
        </pc:spChg>
        <pc:spChg chg="add mod">
          <ac:chgData name="TAN Mei Yi [Harrisdale Senior High School]" userId="f9f029c9-d743-4d60-9f2c-e74bdec1ab07" providerId="ADAL" clId="{099275BC-1AC7-443E-8FB2-E2E5DB9818AB}" dt="2022-11-16T00:20:50.554" v="1199" actId="20577"/>
          <ac:spMkLst>
            <pc:docMk/>
            <pc:sldMk cId="1061468876" sldId="446"/>
            <ac:spMk id="14" creationId="{B58614EE-C44A-9735-609E-7CD5364D0136}"/>
          </ac:spMkLst>
        </pc:spChg>
      </pc:sldChg>
    </pc:docChg>
  </pc:docChgLst>
  <pc:docChgLst>
    <pc:chgData name="TAN Mei Yi [Harrisdale Senior High School]" userId="f9f029c9-d743-4d60-9f2c-e74bdec1ab07" providerId="ADAL" clId="{867BF818-12B2-459F-AD67-28D123374EB4}"/>
    <pc:docChg chg="undo custSel modSld">
      <pc:chgData name="TAN Mei Yi [Harrisdale Senior High School]" userId="f9f029c9-d743-4d60-9f2c-e74bdec1ab07" providerId="ADAL" clId="{867BF818-12B2-459F-AD67-28D123374EB4}" dt="2022-09-06T04:34:52.210" v="165" actId="1076"/>
      <pc:docMkLst>
        <pc:docMk/>
      </pc:docMkLst>
      <pc:sldChg chg="delSp modSp mod">
        <pc:chgData name="TAN Mei Yi [Harrisdale Senior High School]" userId="f9f029c9-d743-4d60-9f2c-e74bdec1ab07" providerId="ADAL" clId="{867BF818-12B2-459F-AD67-28D123374EB4}" dt="2022-09-01T06:34:45.675" v="4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867BF818-12B2-459F-AD67-28D123374EB4}" dt="2022-09-01T06:34:45.675" v="4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867BF818-12B2-459F-AD67-28D123374EB4}" dt="2022-09-01T06:34:37.112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867BF818-12B2-459F-AD67-28D123374EB4}" dt="2022-09-01T06:34:37.112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 modAnim">
        <pc:chgData name="TAN Mei Yi [Harrisdale Senior High School]" userId="f9f029c9-d743-4d60-9f2c-e74bdec1ab07" providerId="ADAL" clId="{867BF818-12B2-459F-AD67-28D123374EB4}" dt="2022-09-06T04:34:52.210" v="165" actId="1076"/>
        <pc:sldMkLst>
          <pc:docMk/>
          <pc:sldMk cId="152457874" sldId="425"/>
        </pc:sldMkLst>
        <pc:spChg chg="add mod">
          <ac:chgData name="TAN Mei Yi [Harrisdale Senior High School]" userId="f9f029c9-d743-4d60-9f2c-e74bdec1ab07" providerId="ADAL" clId="{867BF818-12B2-459F-AD67-28D123374EB4}" dt="2022-09-06T04:34:37.479" v="159" actId="20577"/>
          <ac:spMkLst>
            <pc:docMk/>
            <pc:sldMk cId="152457874" sldId="425"/>
            <ac:spMk id="3" creationId="{907FDF8B-D72C-1CF0-DADF-B1187034E1FE}"/>
          </ac:spMkLst>
        </pc:spChg>
        <pc:spChg chg="mod">
          <ac:chgData name="TAN Mei Yi [Harrisdale Senior High School]" userId="f9f029c9-d743-4d60-9f2c-e74bdec1ab07" providerId="ADAL" clId="{867BF818-12B2-459F-AD67-28D123374EB4}" dt="2022-09-06T04:33:38.828" v="110" actId="1076"/>
          <ac:spMkLst>
            <pc:docMk/>
            <pc:sldMk cId="152457874" sldId="425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4:33:40.578" v="111" actId="20577"/>
          <ac:spMkLst>
            <pc:docMk/>
            <pc:sldMk cId="152457874" sldId="425"/>
            <ac:spMk id="21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4:33:58.845" v="141" actId="14100"/>
          <ac:spMkLst>
            <pc:docMk/>
            <pc:sldMk cId="152457874" sldId="425"/>
            <ac:spMk id="23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4:34:44.607" v="162" actId="1076"/>
          <ac:spMkLst>
            <pc:docMk/>
            <pc:sldMk cId="152457874" sldId="425"/>
            <ac:spMk id="24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4:34:52.210" v="165" actId="1076"/>
          <ac:spMkLst>
            <pc:docMk/>
            <pc:sldMk cId="152457874" sldId="425"/>
            <ac:spMk id="25" creationId="{00000000-0000-0000-0000-000000000000}"/>
          </ac:spMkLst>
        </pc:spChg>
      </pc:sldChg>
      <pc:sldChg chg="addSp modSp mod modAnim">
        <pc:chgData name="TAN Mei Yi [Harrisdale Senior High School]" userId="f9f029c9-d743-4d60-9f2c-e74bdec1ab07" providerId="ADAL" clId="{867BF818-12B2-459F-AD67-28D123374EB4}" dt="2022-09-01T06:35:37.140" v="25" actId="1076"/>
        <pc:sldMkLst>
          <pc:docMk/>
          <pc:sldMk cId="3786763847" sldId="429"/>
        </pc:sldMkLst>
        <pc:spChg chg="add mod">
          <ac:chgData name="TAN Mei Yi [Harrisdale Senior High School]" userId="f9f029c9-d743-4d60-9f2c-e74bdec1ab07" providerId="ADAL" clId="{867BF818-12B2-459F-AD67-28D123374EB4}" dt="2022-09-01T06:35:37.140" v="25" actId="1076"/>
          <ac:spMkLst>
            <pc:docMk/>
            <pc:sldMk cId="3786763847" sldId="429"/>
            <ac:spMk id="3" creationId="{D5A7F96D-733F-D7D9-5963-D3DFC1E97F62}"/>
          </ac:spMkLst>
        </pc:spChg>
        <pc:graphicFrameChg chg="mod modGraphic">
          <ac:chgData name="TAN Mei Yi [Harrisdale Senior High School]" userId="f9f029c9-d743-4d60-9f2c-e74bdec1ab07" providerId="ADAL" clId="{867BF818-12B2-459F-AD67-28D123374EB4}" dt="2022-09-01T06:35:08.820" v="8" actId="20577"/>
          <ac:graphicFrameMkLst>
            <pc:docMk/>
            <pc:sldMk cId="3786763847" sldId="429"/>
            <ac:graphicFrameMk id="4" creationId="{00000000-0000-0000-0000-000000000000}"/>
          </ac:graphicFrameMkLst>
        </pc:graphicFrameChg>
      </pc:sldChg>
      <pc:sldChg chg="modSp mod">
        <pc:chgData name="TAN Mei Yi [Harrisdale Senior High School]" userId="f9f029c9-d743-4d60-9f2c-e74bdec1ab07" providerId="ADAL" clId="{867BF818-12B2-459F-AD67-28D123374EB4}" dt="2022-09-06T03:56:12.388" v="83" actId="1076"/>
        <pc:sldMkLst>
          <pc:docMk/>
          <pc:sldMk cId="2472279254" sldId="435"/>
        </pc:sldMkLst>
        <pc:spChg chg="mod">
          <ac:chgData name="TAN Mei Yi [Harrisdale Senior High School]" userId="f9f029c9-d743-4d60-9f2c-e74bdec1ab07" providerId="ADAL" clId="{867BF818-12B2-459F-AD67-28D123374EB4}" dt="2022-09-06T03:54:12.165" v="26" actId="20577"/>
          <ac:spMkLst>
            <pc:docMk/>
            <pc:sldMk cId="2472279254" sldId="435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5:45.192" v="60" actId="20577"/>
          <ac:spMkLst>
            <pc:docMk/>
            <pc:sldMk cId="2472279254" sldId="43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5:53.054" v="62" actId="1076"/>
          <ac:spMkLst>
            <pc:docMk/>
            <pc:sldMk cId="2472279254" sldId="435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6:12.388" v="83" actId="1076"/>
          <ac:spMkLst>
            <pc:docMk/>
            <pc:sldMk cId="2472279254" sldId="43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4:36.065" v="43" actId="20577"/>
          <ac:spMkLst>
            <pc:docMk/>
            <pc:sldMk cId="2472279254" sldId="435"/>
            <ac:spMk id="21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4:32.082" v="39" actId="20577"/>
          <ac:spMkLst>
            <pc:docMk/>
            <pc:sldMk cId="2472279254" sldId="43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4:49.094" v="44"/>
          <ac:spMkLst>
            <pc:docMk/>
            <pc:sldMk cId="2472279254" sldId="435"/>
            <ac:spMk id="23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4:56.640" v="46" actId="1076"/>
          <ac:spMkLst>
            <pc:docMk/>
            <pc:sldMk cId="2472279254" sldId="435"/>
            <ac:spMk id="24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5:07.239" v="57" actId="1076"/>
          <ac:spMkLst>
            <pc:docMk/>
            <pc:sldMk cId="2472279254" sldId="435"/>
            <ac:spMk id="2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867BF818-12B2-459F-AD67-28D123374EB4}" dt="2022-09-06T04:33:05.789" v="85" actId="20577"/>
        <pc:sldMkLst>
          <pc:docMk/>
          <pc:sldMk cId="329112437" sldId="442"/>
        </pc:sldMkLst>
        <pc:graphicFrameChg chg="mod">
          <ac:chgData name="TAN Mei Yi [Harrisdale Senior High School]" userId="f9f029c9-d743-4d60-9f2c-e74bdec1ab07" providerId="ADAL" clId="{867BF818-12B2-459F-AD67-28D123374EB4}" dt="2022-09-06T04:33:05.789" v="85" actId="20577"/>
          <ac:graphicFrameMkLst>
            <pc:docMk/>
            <pc:sldMk cId="329112437" sldId="442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63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78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49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2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676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11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28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390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4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52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1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6BE2BE-401B-43B6-9F59-E6AE635E14BD}"/>
                  </a:ext>
                </a:extLst>
              </p:cNvPr>
              <p:cNvSpPr txBox="1"/>
              <p:nvPr/>
            </p:nvSpPr>
            <p:spPr>
              <a:xfrm>
                <a:off x="191822" y="1372475"/>
                <a:ext cx="113158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b="1" dirty="0"/>
                  <a:t>I will </a:t>
                </a:r>
                <a:r>
                  <a:rPr lang="en-GB" sz="3200" b="1" dirty="0"/>
                  <a:t>be able to differentiate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AU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GB" sz="3200" b="1" dirty="0"/>
                  <a:t> when n is a non-zero integer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6BE2BE-401B-43B6-9F59-E6AE635E1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22" y="1372475"/>
                <a:ext cx="11315816" cy="584775"/>
              </a:xfrm>
              <a:prstGeom prst="rect">
                <a:avLst/>
              </a:prstGeom>
              <a:blipFill>
                <a:blip r:embed="rId2"/>
                <a:stretch>
                  <a:fillRect l="-1346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r>
              <a:rPr lang="en-GB" sz="2800" b="1" dirty="0">
                <a:cs typeface="Arial" panose="020B0604020202020204" pitchFamily="34" charset="0"/>
              </a:rPr>
              <a:t>Apply </a:t>
            </a:r>
            <a:r>
              <a:rPr lang="en-GB" sz="2800" b="1" dirty="0"/>
              <a:t>the rules of derivative to differentiate functions.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33251" y="1803493"/>
                <a:ext cx="2253640" cy="833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51" y="1803493"/>
                <a:ext cx="2253640" cy="833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222D6-E77A-9657-1765-7FB134FF8BD5}"/>
                  </a:ext>
                </a:extLst>
              </p:cNvPr>
              <p:cNvSpPr/>
              <p:nvPr/>
            </p:nvSpPr>
            <p:spPr>
              <a:xfrm>
                <a:off x="151133" y="608422"/>
                <a:ext cx="11169300" cy="1195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Find the x-coordinates of the points on the curve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AU" sz="2800" dirty="0"/>
                  <a:t> at which the gradient of the curve is 5.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222D6-E77A-9657-1765-7FB134FF8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3" y="608422"/>
                <a:ext cx="11169300" cy="1195071"/>
              </a:xfrm>
              <a:prstGeom prst="rect">
                <a:avLst/>
              </a:prstGeom>
              <a:blipFill>
                <a:blip r:embed="rId4"/>
                <a:stretch>
                  <a:fillRect l="-1146" b="-137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5C8F3FD-C55E-B2AA-3C26-1992D8C5AB15}"/>
                  </a:ext>
                </a:extLst>
              </p:cNvPr>
              <p:cNvSpPr/>
              <p:nvPr/>
            </p:nvSpPr>
            <p:spPr>
              <a:xfrm>
                <a:off x="482389" y="2700691"/>
                <a:ext cx="22536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5C8F3FD-C55E-B2AA-3C26-1992D8C5A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9" y="2700691"/>
                <a:ext cx="22536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3C51DF-0C27-CB86-053E-7D6D79A21FC9}"/>
                  </a:ext>
                </a:extLst>
              </p:cNvPr>
              <p:cNvSpPr/>
              <p:nvPr/>
            </p:nvSpPr>
            <p:spPr>
              <a:xfrm>
                <a:off x="482389" y="3284410"/>
                <a:ext cx="4041362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−2 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3C51DF-0C27-CB86-053E-7D6D79A21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9" y="3284410"/>
                <a:ext cx="4041362" cy="793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0C89C9-DAAE-E341-2594-115A0E436E0C}"/>
                  </a:ext>
                </a:extLst>
              </p:cNvPr>
              <p:cNvSpPr/>
              <p:nvPr/>
            </p:nvSpPr>
            <p:spPr>
              <a:xfrm>
                <a:off x="371309" y="4228933"/>
                <a:ext cx="4041363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= 5,  5=1+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0C89C9-DAAE-E341-2594-115A0E436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9" y="4228933"/>
                <a:ext cx="4041363" cy="793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CF3765-3B07-0712-4C45-8B7FA648AB35}"/>
                  </a:ext>
                </a:extLst>
              </p:cNvPr>
              <p:cNvSpPr/>
              <p:nvPr/>
            </p:nvSpPr>
            <p:spPr>
              <a:xfrm>
                <a:off x="1936872" y="5097277"/>
                <a:ext cx="2171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CF3765-3B07-0712-4C45-8B7FA648A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872" y="5097277"/>
                <a:ext cx="21710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14ED19C-C605-B849-9A0C-DCEFDCA2A172}"/>
                  </a:ext>
                </a:extLst>
              </p:cNvPr>
              <p:cNvSpPr/>
              <p:nvPr/>
            </p:nvSpPr>
            <p:spPr>
              <a:xfrm>
                <a:off x="2019999" y="5669967"/>
                <a:ext cx="21710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14ED19C-C605-B849-9A0C-DCEFDCA2A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999" y="5669967"/>
                <a:ext cx="2171000" cy="78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B9A24F-049C-6747-E939-6319BEA081AF}"/>
                  </a:ext>
                </a:extLst>
              </p:cNvPr>
              <p:cNvSpPr/>
              <p:nvPr/>
            </p:nvSpPr>
            <p:spPr>
              <a:xfrm>
                <a:off x="3564783" y="5657290"/>
                <a:ext cx="21710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B9A24F-049C-6747-E939-6319BEA08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783" y="5657290"/>
                <a:ext cx="2171000" cy="7838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2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-23059" y="1873421"/>
                <a:ext cx="5876603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400" b="0" dirty="0"/>
                  <a:t>Subst.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2,−2</m:t>
                        </m:r>
                      </m:e>
                    </m:d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,    −2=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400" i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59" y="1873421"/>
                <a:ext cx="5876603" cy="631776"/>
              </a:xfrm>
              <a:prstGeom prst="rect">
                <a:avLst/>
              </a:prstGeom>
              <a:blipFill>
                <a:blip r:embed="rId3"/>
                <a:stretch>
                  <a:fillRect l="-1556" b="-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222D6-E77A-9657-1765-7FB134FF8BD5}"/>
                  </a:ext>
                </a:extLst>
              </p:cNvPr>
              <p:cNvSpPr/>
              <p:nvPr/>
            </p:nvSpPr>
            <p:spPr>
              <a:xfrm>
                <a:off x="0" y="608422"/>
                <a:ext cx="11169300" cy="1143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Given that the curve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AU" sz="2800" dirty="0"/>
                  <a:t> has a gradient of -5 at the point (2, -2), find the values of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800" dirty="0"/>
                  <a:t>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222D6-E77A-9657-1765-7FB134FF8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8422"/>
                <a:ext cx="11169300" cy="1143775"/>
              </a:xfrm>
              <a:prstGeom prst="rect">
                <a:avLst/>
              </a:prstGeom>
              <a:blipFill>
                <a:blip r:embed="rId4"/>
                <a:stretch>
                  <a:fillRect l="-1092" b="-149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1FFEB03-AC53-FE7C-1C2A-E207C6697423}"/>
                  </a:ext>
                </a:extLst>
              </p:cNvPr>
              <p:cNvSpPr/>
              <p:nvPr/>
            </p:nvSpPr>
            <p:spPr>
              <a:xfrm>
                <a:off x="706582" y="2395588"/>
                <a:ext cx="58766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−4=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−−(1)</m:t>
                      </m:r>
                    </m:oMath>
                  </m:oMathPara>
                </a14:m>
                <a:endParaRPr lang="en-AU" sz="2400" i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1FFEB03-AC53-FE7C-1C2A-E207C6697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2" y="2395588"/>
                <a:ext cx="5876603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7ABA7B3-B43A-5807-7C29-62ED266DD106}"/>
                  </a:ext>
                </a:extLst>
              </p:cNvPr>
              <p:cNvSpPr/>
              <p:nvPr/>
            </p:nvSpPr>
            <p:spPr>
              <a:xfrm>
                <a:off x="484909" y="2759981"/>
                <a:ext cx="5876603" cy="1494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i="1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7ABA7B3-B43A-5807-7C29-62ED266DD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" y="2759981"/>
                <a:ext cx="5876603" cy="1494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758E29-864D-A452-7618-AF68CB304BAB}"/>
                  </a:ext>
                </a:extLst>
              </p:cNvPr>
              <p:cNvSpPr/>
              <p:nvPr/>
            </p:nvSpPr>
            <p:spPr>
              <a:xfrm>
                <a:off x="66996" y="4197524"/>
                <a:ext cx="6631675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400" b="0" dirty="0"/>
                  <a:t>Subst.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=−5,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,    −5=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(2)−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AU" sz="2400" i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758E29-864D-A452-7618-AF68CB304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6" y="4197524"/>
                <a:ext cx="6631675" cy="624273"/>
              </a:xfrm>
              <a:prstGeom prst="rect">
                <a:avLst/>
              </a:prstGeom>
              <a:blipFill>
                <a:blip r:embed="rId7"/>
                <a:stretch>
                  <a:fillRect l="-1471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E3A610-9D63-0403-11D0-21F59F3E7260}"/>
                  </a:ext>
                </a:extLst>
              </p:cNvPr>
              <p:cNvSpPr/>
              <p:nvPr/>
            </p:nvSpPr>
            <p:spPr>
              <a:xfrm>
                <a:off x="247105" y="4719691"/>
                <a:ext cx="66316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−20=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−−(2)</m:t>
                      </m:r>
                    </m:oMath>
                  </m:oMathPara>
                </a14:m>
                <a:endParaRPr lang="en-AU" sz="2400" i="1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E3A610-9D63-0403-11D0-21F59F3E7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5" y="4719691"/>
                <a:ext cx="6631675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9826267-EF12-363C-0F25-9912246BAF40}"/>
                  </a:ext>
                </a:extLst>
              </p:cNvPr>
              <p:cNvSpPr/>
              <p:nvPr/>
            </p:nvSpPr>
            <p:spPr>
              <a:xfrm>
                <a:off x="0" y="5152246"/>
                <a:ext cx="49252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 −24=24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400" i="1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9826267-EF12-363C-0F25-9912246BA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2246"/>
                <a:ext cx="492529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ABDC-C8C2-36B8-037F-33DBA4FA2DAA}"/>
                  </a:ext>
                </a:extLst>
              </p:cNvPr>
              <p:cNvSpPr/>
              <p:nvPr/>
            </p:nvSpPr>
            <p:spPr>
              <a:xfrm>
                <a:off x="1100297" y="5593914"/>
                <a:ext cx="49252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i="1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ABDC-C8C2-36B8-037F-33DBA4FA2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97" y="5593914"/>
                <a:ext cx="492529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DEDB4A-CE61-98E0-6153-2E9B12DA4807}"/>
                  </a:ext>
                </a:extLst>
              </p:cNvPr>
              <p:cNvSpPr/>
              <p:nvPr/>
            </p:nvSpPr>
            <p:spPr>
              <a:xfrm>
                <a:off x="1449882" y="6028507"/>
                <a:ext cx="49252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−4=8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400" i="1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DEDB4A-CE61-98E0-6153-2E9B12DA4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82" y="6028507"/>
                <a:ext cx="492529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79EE194-F796-C44E-1449-4324547AEFBD}"/>
                  </a:ext>
                </a:extLst>
              </p:cNvPr>
              <p:cNvSpPr/>
              <p:nvPr/>
            </p:nvSpPr>
            <p:spPr>
              <a:xfrm>
                <a:off x="1387537" y="6396335"/>
                <a:ext cx="49252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i="1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79EE194-F796-C44E-1449-4324547AE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537" y="6396335"/>
                <a:ext cx="492529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8614EE-C44A-9735-609E-7CD5364D0136}"/>
                  </a:ext>
                </a:extLst>
              </p:cNvPr>
              <p:cNvSpPr/>
              <p:nvPr/>
            </p:nvSpPr>
            <p:spPr>
              <a:xfrm>
                <a:off x="6698671" y="4783707"/>
                <a:ext cx="4925290" cy="1154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400" b="0" i="1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8614EE-C44A-9735-609E-7CD5364D0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671" y="4783707"/>
                <a:ext cx="4925290" cy="11542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46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4C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Index Laws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45451" y="1413866"/>
                <a:ext cx="1357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51" y="1413866"/>
                <a:ext cx="1357166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89787" y="1413866"/>
                <a:ext cx="12871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87" y="1413866"/>
                <a:ext cx="128714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45451" y="1998266"/>
                <a:ext cx="13667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51" y="1998266"/>
                <a:ext cx="136678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89787" y="1998266"/>
                <a:ext cx="12871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87" y="1998266"/>
                <a:ext cx="128714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45451" y="2647466"/>
                <a:ext cx="10771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51" y="2647466"/>
                <a:ext cx="107715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89787" y="2647466"/>
                <a:ext cx="1119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𝑚𝑛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87" y="2647466"/>
                <a:ext cx="111979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45451" y="3296666"/>
                <a:ext cx="10806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51" y="3296666"/>
                <a:ext cx="108061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89787" y="3296666"/>
                <a:ext cx="13769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87" y="3296666"/>
                <a:ext cx="137698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45451" y="4277401"/>
                <a:ext cx="8227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51" y="4277401"/>
                <a:ext cx="822726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489787" y="4068601"/>
                <a:ext cx="973920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87" y="4068601"/>
                <a:ext cx="973920" cy="78624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2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5" grpId="0"/>
      <p:bldP spid="16" grpId="0"/>
      <p:bldP spid="17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5552799"/>
                  </p:ext>
                </p:extLst>
              </p:nvPr>
            </p:nvGraphicFramePr>
            <p:xfrm>
              <a:off x="1408546" y="1285394"/>
              <a:ext cx="8128000" cy="489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5552799"/>
                  </p:ext>
                </p:extLst>
              </p:nvPr>
            </p:nvGraphicFramePr>
            <p:xfrm>
              <a:off x="1408546" y="1285394"/>
              <a:ext cx="8128000" cy="489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990" r="-100300" b="-6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0" t="-990" r="-300" b="-699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102000" r="-100300" b="-6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200000" r="-1003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300000" r="-1003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404000" r="-1003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499010" r="-100300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605000" r="-100300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698020" r="-10030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31653" y="2581620"/>
                <a:ext cx="596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2581620"/>
                <a:ext cx="59631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231652" y="3186597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2" y="3186597"/>
                <a:ext cx="74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31651" y="3761454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1" y="3761454"/>
                <a:ext cx="74642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231650" y="4396551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0" y="4396551"/>
                <a:ext cx="74642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231649" y="5606505"/>
                <a:ext cx="10713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49" y="5606505"/>
                <a:ext cx="107131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29D610A-8A22-98AF-CAE5-25D1A062A219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3291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784253"/>
                  </p:ext>
                </p:extLst>
              </p:nvPr>
            </p:nvGraphicFramePr>
            <p:xfrm>
              <a:off x="1408546" y="1285394"/>
              <a:ext cx="8128000" cy="30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5520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784253"/>
                  </p:ext>
                </p:extLst>
              </p:nvPr>
            </p:nvGraphicFramePr>
            <p:xfrm>
              <a:off x="1408546" y="1285394"/>
              <a:ext cx="8128000" cy="30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990" r="-1003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0" t="-990" r="-3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102000" r="-1003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200000" r="-100300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303000" r="-100300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399010" r="-10030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5520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10053" y="2579838"/>
                <a:ext cx="25104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053" y="2579838"/>
                <a:ext cx="251043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25093" y="3183033"/>
                <a:ext cx="26803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93" y="3183033"/>
                <a:ext cx="268034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A7F96D-733F-D7D9-5963-D3DFC1E97F62}"/>
                  </a:ext>
                </a:extLst>
              </p:cNvPr>
              <p:cNvSpPr/>
              <p:nvPr/>
            </p:nvSpPr>
            <p:spPr>
              <a:xfrm>
                <a:off x="6096000" y="3816375"/>
                <a:ext cx="33301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A7F96D-733F-D7D9-5963-D3DFC1E97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16375"/>
                <a:ext cx="333014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F7CB4D3-5DDB-784C-AF5B-D5A3D9B2B17D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37867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4446" y="693817"/>
                <a:ext cx="111693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Let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sz="2800" dirty="0"/>
                  <a:t> Find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800" dirty="0"/>
                  <a:t> by first principles 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6" y="693817"/>
                <a:ext cx="11169300" cy="523220"/>
              </a:xfrm>
              <a:prstGeom prst="rect">
                <a:avLst/>
              </a:prstGeom>
              <a:blipFill>
                <a:blip r:embed="rId3"/>
                <a:stretch>
                  <a:fillRect l="-1091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07049" y="1294550"/>
                <a:ext cx="3817199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9" y="1294550"/>
                <a:ext cx="3817199" cy="716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035178" y="2069708"/>
                <a:ext cx="3538207" cy="1063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78" y="2069708"/>
                <a:ext cx="3538207" cy="10636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035178" y="3107469"/>
                <a:ext cx="4460100" cy="816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78" y="3107469"/>
                <a:ext cx="4460100" cy="816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084826" y="3901717"/>
                <a:ext cx="3812984" cy="888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26" y="3901717"/>
                <a:ext cx="3812984" cy="888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069708" y="4790358"/>
                <a:ext cx="7262538" cy="888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08" y="4790358"/>
                <a:ext cx="7262538" cy="8886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28A1955-301A-2768-4C3A-FE675393753D}"/>
                  </a:ext>
                </a:extLst>
              </p:cNvPr>
              <p:cNvSpPr/>
              <p:nvPr/>
            </p:nvSpPr>
            <p:spPr>
              <a:xfrm>
                <a:off x="1084826" y="5722203"/>
                <a:ext cx="7262538" cy="883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(−3</m:t>
                                </m:r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28A1955-301A-2768-4C3A-FE6753937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26" y="5722203"/>
                <a:ext cx="7262538" cy="8839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F6EE2F-B1AD-A42E-9F61-C70340EC9610}"/>
                  </a:ext>
                </a:extLst>
              </p:cNvPr>
              <p:cNvSpPr/>
              <p:nvPr/>
            </p:nvSpPr>
            <p:spPr>
              <a:xfrm>
                <a:off x="6605863" y="2249437"/>
                <a:ext cx="5080447" cy="883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p>
                              <m:sSup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F6EE2F-B1AD-A42E-9F61-C70340EC9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863" y="2249437"/>
                <a:ext cx="5080447" cy="883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BF01C1-48A6-F3AF-BAAA-03ABDDCE1948}"/>
                  </a:ext>
                </a:extLst>
              </p:cNvPr>
              <p:cNvSpPr/>
              <p:nvPr/>
            </p:nvSpPr>
            <p:spPr>
              <a:xfrm>
                <a:off x="6696724" y="3176601"/>
                <a:ext cx="1781801" cy="839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BF01C1-48A6-F3AF-BAAA-03ABDDCE1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724" y="3176601"/>
                <a:ext cx="1781801" cy="8391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AEC495-D808-3F5D-0E26-8B3489B85E8C}"/>
                  </a:ext>
                </a:extLst>
              </p:cNvPr>
              <p:cNvSpPr/>
              <p:nvPr/>
            </p:nvSpPr>
            <p:spPr>
              <a:xfrm>
                <a:off x="6786779" y="4072750"/>
                <a:ext cx="1595115" cy="839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AEC495-D808-3F5D-0E26-8B3489B85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779" y="4072750"/>
                <a:ext cx="1595115" cy="8391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8E7CCE-2DF4-0D39-87F5-21A303168F5F}"/>
                  </a:ext>
                </a:extLst>
              </p:cNvPr>
              <p:cNvSpPr/>
              <p:nvPr/>
            </p:nvSpPr>
            <p:spPr>
              <a:xfrm>
                <a:off x="6786779" y="4976280"/>
                <a:ext cx="1595115" cy="573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8E7CCE-2DF4-0D39-87F5-21A303168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779" y="4976280"/>
                <a:ext cx="1595115" cy="5734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4" grpId="0"/>
      <p:bldP spid="15" grpId="0"/>
      <p:bldP spid="19" grpId="0"/>
      <p:bldP spid="3" grpId="0"/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-23058" y="1873421"/>
                <a:ext cx="32689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58" y="1873421"/>
                <a:ext cx="3268936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750046" y="2361811"/>
                <a:ext cx="2297953" cy="808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46" y="2361811"/>
                <a:ext cx="2297953" cy="808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01611" y="3475294"/>
                <a:ext cx="52191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AU" sz="2400" dirty="0"/>
                  <a:t> is always positive for all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11" y="3475294"/>
                <a:ext cx="5219178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7531" y="4149146"/>
                <a:ext cx="4715178" cy="808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m:rPr>
                          <m:nor/>
                        </m:rPr>
                        <a:rPr lang="en-AU" sz="2400" dirty="0"/>
                        <m:t>for</m:t>
                      </m:r>
                      <m:r>
                        <m:rPr>
                          <m:nor/>
                        </m:rPr>
                        <a:rPr lang="en-AU" sz="2400" dirty="0"/>
                        <m:t> </m:t>
                      </m:r>
                      <m:r>
                        <m:rPr>
                          <m:nor/>
                        </m:rPr>
                        <a:rPr lang="en-AU" sz="2400" dirty="0"/>
                        <m:t>all</m:t>
                      </m:r>
                      <m:r>
                        <m:rPr>
                          <m:nor/>
                        </m:rPr>
                        <a:rPr lang="en-AU" sz="2400" dirty="0"/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1" y="4149146"/>
                <a:ext cx="4715178" cy="808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222D6-E77A-9657-1765-7FB134FF8BD5}"/>
                  </a:ext>
                </a:extLst>
              </p:cNvPr>
              <p:cNvSpPr/>
              <p:nvPr/>
            </p:nvSpPr>
            <p:spPr>
              <a:xfrm>
                <a:off x="220405" y="707127"/>
                <a:ext cx="111693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Show that the derivative of the function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AU" sz="2800" dirty="0"/>
                  <a:t> is always negative.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222D6-E77A-9657-1765-7FB134FF8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5" y="707127"/>
                <a:ext cx="11169300" cy="954107"/>
              </a:xfrm>
              <a:prstGeom prst="rect">
                <a:avLst/>
              </a:prstGeom>
              <a:blipFill>
                <a:blip r:embed="rId7"/>
                <a:stretch>
                  <a:fillRect l="-1092" t="-6369" b="-17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4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20752" y="1002345"/>
                <a:ext cx="3876607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+6)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2" y="1002345"/>
                <a:ext cx="3876607" cy="624273"/>
              </a:xfrm>
              <a:prstGeom prst="rect">
                <a:avLst/>
              </a:prstGeom>
              <a:blipFill>
                <a:blip r:embed="rId3"/>
                <a:stretch>
                  <a:fillRect l="-2516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70592" y="1725830"/>
                <a:ext cx="4560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2" y="1725830"/>
                <a:ext cx="456060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4992" y="2385919"/>
                <a:ext cx="3444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2" y="2385919"/>
                <a:ext cx="344460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5584167" y="1211755"/>
                <a:ext cx="62800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b) Rewrite to negative indices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167" y="1211755"/>
                <a:ext cx="6280030" cy="461665"/>
              </a:xfrm>
              <a:prstGeom prst="rect">
                <a:avLst/>
              </a:prstGeom>
              <a:blipFill>
                <a:blip r:embed="rId6"/>
                <a:stretch>
                  <a:fillRect l="-145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938096" y="2746780"/>
                <a:ext cx="4314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096" y="2746780"/>
                <a:ext cx="431460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901678" y="3287858"/>
                <a:ext cx="3645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678" y="3287858"/>
                <a:ext cx="364500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8269"/>
          <a:stretch/>
        </p:blipFill>
        <p:spPr>
          <a:xfrm>
            <a:off x="3224686" y="55291"/>
            <a:ext cx="5499495" cy="1106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8944" y="2847584"/>
            <a:ext cx="3100885" cy="3574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7FDF8B-D72C-1CF0-DADF-B1187034E1FE}"/>
                  </a:ext>
                </a:extLst>
              </p:cNvPr>
              <p:cNvSpPr/>
              <p:nvPr/>
            </p:nvSpPr>
            <p:spPr>
              <a:xfrm>
                <a:off x="6566878" y="1913049"/>
                <a:ext cx="431460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7FDF8B-D72C-1CF0-DADF-B1187034E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78" y="1913049"/>
                <a:ext cx="4314608" cy="7936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  <p:bldP spid="23" grpId="0"/>
      <p:bldP spid="24" grpId="0"/>
      <p:bldP spid="2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41793" y="1226965"/>
                <a:ext cx="4877407" cy="666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a) rewrite to: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93" y="1226965"/>
                <a:ext cx="4877407" cy="666401"/>
              </a:xfrm>
              <a:prstGeom prst="rect">
                <a:avLst/>
              </a:prstGeom>
              <a:blipFill>
                <a:blip r:embed="rId3"/>
                <a:stretch>
                  <a:fillRect l="-2000" b="-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56992" y="1818565"/>
                <a:ext cx="4258208" cy="793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(3+2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92" y="1818565"/>
                <a:ext cx="4258208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70915" y="2631962"/>
                <a:ext cx="35094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15" y="2631962"/>
                <a:ext cx="350940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56992" y="3303932"/>
                <a:ext cx="3351007" cy="61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b)rewrite to: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92" y="3303932"/>
                <a:ext cx="3351007" cy="614655"/>
              </a:xfrm>
              <a:prstGeom prst="rect">
                <a:avLst/>
              </a:prstGeom>
              <a:blipFill>
                <a:blip r:embed="rId6"/>
                <a:stretch>
                  <a:fillRect l="-2914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764412" y="4065428"/>
                <a:ext cx="26514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412" y="4065428"/>
                <a:ext cx="265140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27195" y="4610403"/>
                <a:ext cx="3357007" cy="1162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=−9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95" y="4610403"/>
                <a:ext cx="3357007" cy="11628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5737"/>
          <a:stretch/>
        </p:blipFill>
        <p:spPr>
          <a:xfrm>
            <a:off x="3158836" y="16168"/>
            <a:ext cx="8419703" cy="11274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802194" y="1605030"/>
                <a:ext cx="3906063" cy="666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c) rewrite to: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94" y="1605030"/>
                <a:ext cx="3906063" cy="666401"/>
              </a:xfrm>
              <a:prstGeom prst="rect">
                <a:avLst/>
              </a:prstGeom>
              <a:blipFill>
                <a:blip r:embed="rId10"/>
                <a:stretch>
                  <a:fillRect l="-2496" b="-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999498" y="2361760"/>
                <a:ext cx="2651407" cy="66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498" y="2361760"/>
                <a:ext cx="2651407" cy="6685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999498" y="3274250"/>
                <a:ext cx="1859407" cy="1252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498" y="3274250"/>
                <a:ext cx="1859407" cy="12528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2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  <p:bldP spid="23" grpId="0"/>
      <p:bldP spid="24" grpId="0"/>
      <p:bldP spid="25" grpId="0"/>
      <p:bldP spid="14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06433" y="1841027"/>
                <a:ext cx="32689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33" y="1841027"/>
                <a:ext cx="3268936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222D6-E77A-9657-1765-7FB134FF8BD5}"/>
                  </a:ext>
                </a:extLst>
              </p:cNvPr>
              <p:cNvSpPr/>
              <p:nvPr/>
            </p:nvSpPr>
            <p:spPr>
              <a:xfrm>
                <a:off x="220405" y="707127"/>
                <a:ext cx="11169300" cy="1133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Find the gradient of the tangent to the curve determined by the function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AU" sz="2800" dirty="0"/>
                  <a:t> at the point (1,2).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D222D6-E77A-9657-1765-7FB134FF8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5" y="707127"/>
                <a:ext cx="11169300" cy="1133900"/>
              </a:xfrm>
              <a:prstGeom prst="rect">
                <a:avLst/>
              </a:prstGeom>
              <a:blipFill>
                <a:blip r:embed="rId4"/>
                <a:stretch>
                  <a:fillRect l="-1092" t="-5376" b="-69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8203FA-3AA9-E478-9E29-A65668E849B3}"/>
                  </a:ext>
                </a:extLst>
              </p:cNvPr>
              <p:cNvSpPr/>
              <p:nvPr/>
            </p:nvSpPr>
            <p:spPr>
              <a:xfrm>
                <a:off x="406433" y="2374427"/>
                <a:ext cx="32689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−2 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8203FA-3AA9-E478-9E29-A65668E84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33" y="2374427"/>
                <a:ext cx="3268936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CE3EDE-B83D-EAFB-82D0-38609737D280}"/>
                  </a:ext>
                </a:extLst>
              </p:cNvPr>
              <p:cNvSpPr/>
              <p:nvPr/>
            </p:nvSpPr>
            <p:spPr>
              <a:xfrm>
                <a:off x="641960" y="2974927"/>
                <a:ext cx="32689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(1)=2(1)−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−2 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CE3EDE-B83D-EAFB-82D0-38609737D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60" y="2974927"/>
                <a:ext cx="3268936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6CB536-CE97-6466-0B02-8CCBC781C46C}"/>
                  </a:ext>
                </a:extLst>
              </p:cNvPr>
              <p:cNvSpPr/>
              <p:nvPr/>
            </p:nvSpPr>
            <p:spPr>
              <a:xfrm>
                <a:off x="641960" y="3575427"/>
                <a:ext cx="17825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(1)=1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6CB536-CE97-6466-0B02-8CCBC781C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60" y="3575427"/>
                <a:ext cx="1782585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50561E-3733-2302-37C4-6B519EF8884C}"/>
                  </a:ext>
                </a:extLst>
              </p:cNvPr>
              <p:cNvSpPr/>
              <p:nvPr/>
            </p:nvSpPr>
            <p:spPr>
              <a:xfrm>
                <a:off x="641960" y="4254300"/>
                <a:ext cx="69918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400" b="0" dirty="0"/>
                  <a:t>The gradient of the curve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50561E-3733-2302-37C4-6B519EF88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60" y="4254300"/>
                <a:ext cx="6991896" cy="461665"/>
              </a:xfrm>
              <a:prstGeom prst="rect">
                <a:avLst/>
              </a:prstGeom>
              <a:blipFill>
                <a:blip r:embed="rId8"/>
                <a:stretch>
                  <a:fillRect l="-130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5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10705</TotalTime>
  <Words>619</Words>
  <Application>Microsoft Office PowerPoint</Application>
  <PresentationFormat>Widescreen</PresentationFormat>
  <Paragraphs>113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Index Laws</vt:lpstr>
      <vt:lpstr>Rules of Derivative</vt:lpstr>
      <vt:lpstr>Rules of Derivative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594</cp:revision>
  <dcterms:created xsi:type="dcterms:W3CDTF">2020-02-17T13:56:23Z</dcterms:created>
  <dcterms:modified xsi:type="dcterms:W3CDTF">2022-11-16T00:20:56Z</dcterms:modified>
</cp:coreProperties>
</file>