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  <p:sldMasterId id="2147483695" r:id="rId2"/>
    <p:sldMasterId id="2147483696" r:id="rId3"/>
  </p:sldMasterIdLst>
  <p:notesMasterIdLst>
    <p:notesMasterId r:id="rId59"/>
  </p:notesMasterIdLst>
  <p:sldIdLst>
    <p:sldId id="470" r:id="rId4"/>
    <p:sldId id="401" r:id="rId5"/>
    <p:sldId id="466" r:id="rId6"/>
    <p:sldId id="467" r:id="rId7"/>
    <p:sldId id="403" r:id="rId8"/>
    <p:sldId id="405" r:id="rId9"/>
    <p:sldId id="406" r:id="rId10"/>
    <p:sldId id="407" r:id="rId11"/>
    <p:sldId id="408" r:id="rId12"/>
    <p:sldId id="420" r:id="rId13"/>
    <p:sldId id="409" r:id="rId14"/>
    <p:sldId id="410" r:id="rId15"/>
    <p:sldId id="433" r:id="rId16"/>
    <p:sldId id="468" r:id="rId17"/>
    <p:sldId id="411" r:id="rId18"/>
    <p:sldId id="438" r:id="rId19"/>
    <p:sldId id="434" r:id="rId20"/>
    <p:sldId id="435" r:id="rId21"/>
    <p:sldId id="436" r:id="rId22"/>
    <p:sldId id="437" r:id="rId23"/>
    <p:sldId id="439" r:id="rId24"/>
    <p:sldId id="440" r:id="rId25"/>
    <p:sldId id="441" r:id="rId26"/>
    <p:sldId id="442" r:id="rId27"/>
    <p:sldId id="443" r:id="rId28"/>
    <p:sldId id="412" r:id="rId29"/>
    <p:sldId id="444" r:id="rId30"/>
    <p:sldId id="256" r:id="rId31"/>
    <p:sldId id="257" r:id="rId32"/>
    <p:sldId id="258" r:id="rId33"/>
    <p:sldId id="259" r:id="rId34"/>
    <p:sldId id="260" r:id="rId35"/>
    <p:sldId id="263" r:id="rId36"/>
    <p:sldId id="261" r:id="rId37"/>
    <p:sldId id="264" r:id="rId38"/>
    <p:sldId id="262" r:id="rId39"/>
    <p:sldId id="266" r:id="rId40"/>
    <p:sldId id="267" r:id="rId41"/>
    <p:sldId id="268" r:id="rId42"/>
    <p:sldId id="269" r:id="rId43"/>
    <p:sldId id="270" r:id="rId44"/>
    <p:sldId id="272" r:id="rId45"/>
    <p:sldId id="271" r:id="rId46"/>
    <p:sldId id="421" r:id="rId47"/>
    <p:sldId id="471" r:id="rId48"/>
    <p:sldId id="472" r:id="rId49"/>
    <p:sldId id="473" r:id="rId50"/>
    <p:sldId id="474" r:id="rId51"/>
    <p:sldId id="475" r:id="rId52"/>
    <p:sldId id="476" r:id="rId53"/>
    <p:sldId id="477" r:id="rId54"/>
    <p:sldId id="478" r:id="rId55"/>
    <p:sldId id="479" r:id="rId56"/>
    <p:sldId id="480" r:id="rId57"/>
    <p:sldId id="469" r:id="rId58"/>
  </p:sldIdLst>
  <p:sldSz cx="9144000" cy="5143500" type="screen16x9"/>
  <p:notesSz cx="6807200" cy="9939338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omic Sans MS" panose="030F0702030302020204" pitchFamily="66" charset="0"/>
      <p:regular r:id="rId64"/>
      <p:bold r:id="rId65"/>
      <p:italic r:id="rId66"/>
      <p:boldItalic r:id="rId67"/>
    </p:embeddedFont>
    <p:embeddedFont>
      <p:font typeface="Montserrat" panose="000005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24D1"/>
    <a:srgbClr val="C1A0F2"/>
    <a:srgbClr val="D7C5E1"/>
    <a:srgbClr val="A881BD"/>
    <a:srgbClr val="FFC1B3"/>
    <a:srgbClr val="B6CD9B"/>
    <a:srgbClr val="A3DD13"/>
    <a:srgbClr val="97C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B7568-D2E4-6D36-F317-806BDB8D1921}" v="13" dt="2024-02-06T08:30:44.995"/>
    <p1510:client id="{FA4F5033-4CE9-4F32-9236-78006D7B7702}" v="179" dt="2024-02-07T00:22:17.567"/>
  </p1510:revLst>
</p1510:revInfo>
</file>

<file path=ppt/tableStyles.xml><?xml version="1.0" encoding="utf-8"?>
<a:tblStyleLst xmlns:a="http://schemas.openxmlformats.org/drawingml/2006/main" def="{BA1AC3EC-4FFE-4044-B7D8-2DAAAC02AB6B}">
  <a:tblStyle styleId="{BA1AC3EC-4FFE-4044-B7D8-2DAAAC02AB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font" Target="fonts/font7.fntdata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font" Target="fonts/font2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microsoft.com/office/2016/11/relationships/changesInfo" Target="changesInfos/changesInfo1.xml"/><Relationship Id="rId7" Type="http://schemas.openxmlformats.org/officeDocument/2006/relationships/slide" Target="slides/slide4.xml"/><Relationship Id="rId71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 Cameron [Manjimup Senior High School]" userId="S::cameron.hart@education.wa.edu.au::1070619f-f915-420e-9d9f-8ed3a8e25c30" providerId="AD" clId="Web-{2E9B7568-D2E4-6D36-F317-806BDB8D1921}"/>
    <pc:docChg chg="modSld sldOrd">
      <pc:chgData name="HART Cameron [Manjimup Senior High School]" userId="S::cameron.hart@education.wa.edu.au::1070619f-f915-420e-9d9f-8ed3a8e25c30" providerId="AD" clId="Web-{2E9B7568-D2E4-6D36-F317-806BDB8D1921}" dt="2024-02-06T08:30:44.995" v="12"/>
      <pc:docMkLst>
        <pc:docMk/>
      </pc:docMkLst>
      <pc:sldChg chg="mod setBg">
        <pc:chgData name="HART Cameron [Manjimup Senior High School]" userId="S::cameron.hart@education.wa.edu.au::1070619f-f915-420e-9d9f-8ed3a8e25c30" providerId="AD" clId="Web-{2E9B7568-D2E4-6D36-F317-806BDB8D1921}" dt="2024-02-06T08:30:44.995" v="12"/>
        <pc:sldMkLst>
          <pc:docMk/>
          <pc:sldMk cId="0" sldId="401"/>
        </pc:sldMkLst>
      </pc:sldChg>
      <pc:sldChg chg="ord">
        <pc:chgData name="HART Cameron [Manjimup Senior High School]" userId="S::cameron.hart@education.wa.edu.au::1070619f-f915-420e-9d9f-8ed3a8e25c30" providerId="AD" clId="Web-{2E9B7568-D2E4-6D36-F317-806BDB8D1921}" dt="2024-02-05T02:52:57.774" v="11"/>
        <pc:sldMkLst>
          <pc:docMk/>
          <pc:sldMk cId="998907458" sldId="421"/>
        </pc:sldMkLst>
      </pc:sldChg>
      <pc:sldChg chg="ord">
        <pc:chgData name="HART Cameron [Manjimup Senior High School]" userId="S::cameron.hart@education.wa.edu.au::1070619f-f915-420e-9d9f-8ed3a8e25c30" providerId="AD" clId="Web-{2E9B7568-D2E4-6D36-F317-806BDB8D1921}" dt="2024-02-05T02:52:57.774" v="9"/>
        <pc:sldMkLst>
          <pc:docMk/>
          <pc:sldMk cId="3330430364" sldId="422"/>
        </pc:sldMkLst>
      </pc:sldChg>
      <pc:sldChg chg="ord">
        <pc:chgData name="HART Cameron [Manjimup Senior High School]" userId="S::cameron.hart@education.wa.edu.au::1070619f-f915-420e-9d9f-8ed3a8e25c30" providerId="AD" clId="Web-{2E9B7568-D2E4-6D36-F317-806BDB8D1921}" dt="2024-02-05T02:52:57.774" v="2"/>
        <pc:sldMkLst>
          <pc:docMk/>
          <pc:sldMk cId="2622680885" sldId="423"/>
        </pc:sldMkLst>
      </pc:sldChg>
      <pc:sldChg chg="ord">
        <pc:chgData name="HART Cameron [Manjimup Senior High School]" userId="S::cameron.hart@education.wa.edu.au::1070619f-f915-420e-9d9f-8ed3a8e25c30" providerId="AD" clId="Web-{2E9B7568-D2E4-6D36-F317-806BDB8D1921}" dt="2024-02-05T02:52:57.774" v="1"/>
        <pc:sldMkLst>
          <pc:docMk/>
          <pc:sldMk cId="496114360" sldId="424"/>
        </pc:sldMkLst>
      </pc:sldChg>
      <pc:sldChg chg="ord">
        <pc:chgData name="HART Cameron [Manjimup Senior High School]" userId="S::cameron.hart@education.wa.edu.au::1070619f-f915-420e-9d9f-8ed3a8e25c30" providerId="AD" clId="Web-{2E9B7568-D2E4-6D36-F317-806BDB8D1921}" dt="2024-02-05T02:52:57.774" v="8"/>
        <pc:sldMkLst>
          <pc:docMk/>
          <pc:sldMk cId="4259421052" sldId="425"/>
        </pc:sldMkLst>
      </pc:sldChg>
      <pc:sldChg chg="ord">
        <pc:chgData name="HART Cameron [Manjimup Senior High School]" userId="S::cameron.hart@education.wa.edu.au::1070619f-f915-420e-9d9f-8ed3a8e25c30" providerId="AD" clId="Web-{2E9B7568-D2E4-6D36-F317-806BDB8D1921}" dt="2024-02-05T02:52:57.774" v="3"/>
        <pc:sldMkLst>
          <pc:docMk/>
          <pc:sldMk cId="1453699235" sldId="426"/>
        </pc:sldMkLst>
      </pc:sldChg>
      <pc:sldChg chg="ord">
        <pc:chgData name="HART Cameron [Manjimup Senior High School]" userId="S::cameron.hart@education.wa.edu.au::1070619f-f915-420e-9d9f-8ed3a8e25c30" providerId="AD" clId="Web-{2E9B7568-D2E4-6D36-F317-806BDB8D1921}" dt="2024-02-05T02:52:57.774" v="5"/>
        <pc:sldMkLst>
          <pc:docMk/>
          <pc:sldMk cId="466693082" sldId="427"/>
        </pc:sldMkLst>
      </pc:sldChg>
      <pc:sldChg chg="ord">
        <pc:chgData name="HART Cameron [Manjimup Senior High School]" userId="S::cameron.hart@education.wa.edu.au::1070619f-f915-420e-9d9f-8ed3a8e25c30" providerId="AD" clId="Web-{2E9B7568-D2E4-6D36-F317-806BDB8D1921}" dt="2024-02-05T02:52:57.774" v="10"/>
        <pc:sldMkLst>
          <pc:docMk/>
          <pc:sldMk cId="43973117" sldId="428"/>
        </pc:sldMkLst>
      </pc:sldChg>
      <pc:sldChg chg="ord">
        <pc:chgData name="HART Cameron [Manjimup Senior High School]" userId="S::cameron.hart@education.wa.edu.au::1070619f-f915-420e-9d9f-8ed3a8e25c30" providerId="AD" clId="Web-{2E9B7568-D2E4-6D36-F317-806BDB8D1921}" dt="2024-02-05T02:52:57.774" v="4"/>
        <pc:sldMkLst>
          <pc:docMk/>
          <pc:sldMk cId="114473718" sldId="429"/>
        </pc:sldMkLst>
      </pc:sldChg>
      <pc:sldChg chg="ord">
        <pc:chgData name="HART Cameron [Manjimup Senior High School]" userId="S::cameron.hart@education.wa.edu.au::1070619f-f915-420e-9d9f-8ed3a8e25c30" providerId="AD" clId="Web-{2E9B7568-D2E4-6D36-F317-806BDB8D1921}" dt="2024-02-05T02:52:57.774" v="0"/>
        <pc:sldMkLst>
          <pc:docMk/>
          <pc:sldMk cId="1967854659" sldId="430"/>
        </pc:sldMkLst>
      </pc:sldChg>
      <pc:sldChg chg="ord">
        <pc:chgData name="HART Cameron [Manjimup Senior High School]" userId="S::cameron.hart@education.wa.edu.au::1070619f-f915-420e-9d9f-8ed3a8e25c30" providerId="AD" clId="Web-{2E9B7568-D2E4-6D36-F317-806BDB8D1921}" dt="2024-02-05T02:52:57.774" v="7"/>
        <pc:sldMkLst>
          <pc:docMk/>
          <pc:sldMk cId="233440914" sldId="431"/>
        </pc:sldMkLst>
      </pc:sldChg>
      <pc:sldChg chg="ord">
        <pc:chgData name="HART Cameron [Manjimup Senior High School]" userId="S::cameron.hart@education.wa.edu.au::1070619f-f915-420e-9d9f-8ed3a8e25c30" providerId="AD" clId="Web-{2E9B7568-D2E4-6D36-F317-806BDB8D1921}" dt="2024-02-05T02:52:57.774" v="6"/>
        <pc:sldMkLst>
          <pc:docMk/>
          <pc:sldMk cId="2064790059" sldId="432"/>
        </pc:sldMkLst>
      </pc:sldChg>
    </pc:docChg>
  </pc:docChgLst>
  <pc:docChgLst>
    <pc:chgData name="HART Cameron [Manjimup Senior High School]" userId="1070619f-f915-420e-9d9f-8ed3a8e25c30" providerId="ADAL" clId="{5528EFD8-DFA8-4879-9BE9-91DC524965EF}"/>
    <pc:docChg chg="undo custSel addSld delSld modSld sldOrd modNotesMaster">
      <pc:chgData name="HART Cameron [Manjimup Senior High School]" userId="1070619f-f915-420e-9d9f-8ed3a8e25c30" providerId="ADAL" clId="{5528EFD8-DFA8-4879-9BE9-91DC524965EF}" dt="2023-10-24T08:02:26.839" v="2945" actId="47"/>
      <pc:docMkLst>
        <pc:docMk/>
      </pc:docMkLst>
      <pc:sldChg chg="modSp add mod">
        <pc:chgData name="HART Cameron [Manjimup Senior High School]" userId="1070619f-f915-420e-9d9f-8ed3a8e25c30" providerId="ADAL" clId="{5528EFD8-DFA8-4879-9BE9-91DC524965EF}" dt="2023-10-16T05:22:59.304" v="1933" actId="14100"/>
        <pc:sldMkLst>
          <pc:docMk/>
          <pc:sldMk cId="0" sldId="256"/>
        </pc:sldMkLst>
        <pc:spChg chg="mod">
          <ac:chgData name="HART Cameron [Manjimup Senior High School]" userId="1070619f-f915-420e-9d9f-8ed3a8e25c30" providerId="ADAL" clId="{5528EFD8-DFA8-4879-9BE9-91DC524965EF}" dt="2023-10-16T05:22:59.304" v="1933" actId="14100"/>
          <ac:spMkLst>
            <pc:docMk/>
            <pc:sldMk cId="0" sldId="256"/>
            <ac:spMk id="2050" creationId="{C0E8DF39-6792-44E0-1E9B-F512351EB467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6T05:23:26.695" v="1937" actId="120"/>
        <pc:sldMkLst>
          <pc:docMk/>
          <pc:sldMk cId="0" sldId="257"/>
        </pc:sldMkLst>
        <pc:spChg chg="mod">
          <ac:chgData name="HART Cameron [Manjimup Senior High School]" userId="1070619f-f915-420e-9d9f-8ed3a8e25c30" providerId="ADAL" clId="{5528EFD8-DFA8-4879-9BE9-91DC524965EF}" dt="2023-10-16T05:23:26.695" v="1937" actId="120"/>
          <ac:spMkLst>
            <pc:docMk/>
            <pc:sldMk cId="0" sldId="257"/>
            <ac:spMk id="5122" creationId="{0497393C-59CA-B396-5F87-946C359DF68D}"/>
          </ac:spMkLst>
        </pc:spChg>
        <pc:spChg chg="mod">
          <ac:chgData name="HART Cameron [Manjimup Senior High School]" userId="1070619f-f915-420e-9d9f-8ed3a8e25c30" providerId="ADAL" clId="{5528EFD8-DFA8-4879-9BE9-91DC524965EF}" dt="2023-10-16T05:23:15.040" v="1935" actId="14100"/>
          <ac:spMkLst>
            <pc:docMk/>
            <pc:sldMk cId="0" sldId="257"/>
            <ac:spMk id="5123" creationId="{2340C892-7619-E7DD-8A4D-CB8E82C68965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6T05:23:51.943" v="1941" actId="120"/>
        <pc:sldMkLst>
          <pc:docMk/>
          <pc:sldMk cId="0" sldId="258"/>
        </pc:sldMkLst>
        <pc:spChg chg="mod">
          <ac:chgData name="HART Cameron [Manjimup Senior High School]" userId="1070619f-f915-420e-9d9f-8ed3a8e25c30" providerId="ADAL" clId="{5528EFD8-DFA8-4879-9BE9-91DC524965EF}" dt="2023-10-16T05:23:51.943" v="1941" actId="120"/>
          <ac:spMkLst>
            <pc:docMk/>
            <pc:sldMk cId="0" sldId="258"/>
            <ac:spMk id="6146" creationId="{1C04C13F-C9B0-E3C0-E228-4D5F3B610729}"/>
          </ac:spMkLst>
        </pc:spChg>
        <pc:spChg chg="mod">
          <ac:chgData name="HART Cameron [Manjimup Senior High School]" userId="1070619f-f915-420e-9d9f-8ed3a8e25c30" providerId="ADAL" clId="{5528EFD8-DFA8-4879-9BE9-91DC524965EF}" dt="2023-10-16T05:23:44.918" v="1939" actId="14100"/>
          <ac:spMkLst>
            <pc:docMk/>
            <pc:sldMk cId="0" sldId="258"/>
            <ac:spMk id="6147" creationId="{ACF581EB-6AED-61B3-1614-C6D8E3B3C5F4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6T05:24:33.289" v="1947" actId="1076"/>
        <pc:sldMkLst>
          <pc:docMk/>
          <pc:sldMk cId="0" sldId="259"/>
        </pc:sldMkLst>
        <pc:spChg chg="mod">
          <ac:chgData name="HART Cameron [Manjimup Senior High School]" userId="1070619f-f915-420e-9d9f-8ed3a8e25c30" providerId="ADAL" clId="{5528EFD8-DFA8-4879-9BE9-91DC524965EF}" dt="2023-10-16T05:24:06.732" v="1942" actId="2711"/>
          <ac:spMkLst>
            <pc:docMk/>
            <pc:sldMk cId="0" sldId="259"/>
            <ac:spMk id="7170" creationId="{F63C8B9A-C62F-1CB7-FBBD-070524D21F5E}"/>
          </ac:spMkLst>
        </pc:spChg>
        <pc:spChg chg="mod">
          <ac:chgData name="HART Cameron [Manjimup Senior High School]" userId="1070619f-f915-420e-9d9f-8ed3a8e25c30" providerId="ADAL" clId="{5528EFD8-DFA8-4879-9BE9-91DC524965EF}" dt="2023-10-16T05:24:13.346" v="1943" actId="2711"/>
          <ac:spMkLst>
            <pc:docMk/>
            <pc:sldMk cId="0" sldId="259"/>
            <ac:spMk id="8203" creationId="{A131DE44-12B7-91DA-9646-C8DB5CFF8D7E}"/>
          </ac:spMkLst>
        </pc:spChg>
        <pc:spChg chg="mod">
          <ac:chgData name="HART Cameron [Manjimup Senior High School]" userId="1070619f-f915-420e-9d9f-8ed3a8e25c30" providerId="ADAL" clId="{5528EFD8-DFA8-4879-9BE9-91DC524965EF}" dt="2023-10-16T05:24:21.531" v="1944" actId="2711"/>
          <ac:spMkLst>
            <pc:docMk/>
            <pc:sldMk cId="0" sldId="259"/>
            <ac:spMk id="8204" creationId="{BB493E58-B22A-BDC1-7CE9-CA169D96F352}"/>
          </ac:spMkLst>
        </pc:spChg>
        <pc:spChg chg="mod">
          <ac:chgData name="HART Cameron [Manjimup Senior High School]" userId="1070619f-f915-420e-9d9f-8ed3a8e25c30" providerId="ADAL" clId="{5528EFD8-DFA8-4879-9BE9-91DC524965EF}" dt="2023-10-16T05:24:33.289" v="1947" actId="1076"/>
          <ac:spMkLst>
            <pc:docMk/>
            <pc:sldMk cId="0" sldId="259"/>
            <ac:spMk id="8205" creationId="{129905AA-76F5-1253-BA0D-6D41ABF7A7B4}"/>
          </ac:spMkLst>
        </pc:spChg>
      </pc:sldChg>
      <pc:sldChg chg="modSp add">
        <pc:chgData name="HART Cameron [Manjimup Senior High School]" userId="1070619f-f915-420e-9d9f-8ed3a8e25c30" providerId="ADAL" clId="{5528EFD8-DFA8-4879-9BE9-91DC524965EF}" dt="2023-10-16T05:25:20.090" v="1948" actId="2711"/>
        <pc:sldMkLst>
          <pc:docMk/>
          <pc:sldMk cId="0" sldId="260"/>
        </pc:sldMkLst>
        <pc:spChg chg="mod">
          <ac:chgData name="HART Cameron [Manjimup Senior High School]" userId="1070619f-f915-420e-9d9f-8ed3a8e25c30" providerId="ADAL" clId="{5528EFD8-DFA8-4879-9BE9-91DC524965EF}" dt="2023-10-16T05:25:20.090" v="1948" actId="2711"/>
          <ac:spMkLst>
            <pc:docMk/>
            <pc:sldMk cId="0" sldId="260"/>
            <ac:spMk id="10242" creationId="{2E4B8EFC-17BE-2BDF-43EF-A3D03A89F817}"/>
          </ac:spMkLst>
        </pc:spChg>
        <pc:spChg chg="mod">
          <ac:chgData name="HART Cameron [Manjimup Senior High School]" userId="1070619f-f915-420e-9d9f-8ed3a8e25c30" providerId="ADAL" clId="{5528EFD8-DFA8-4879-9BE9-91DC524965EF}" dt="2023-10-16T05:25:20.090" v="1948" actId="2711"/>
          <ac:spMkLst>
            <pc:docMk/>
            <pc:sldMk cId="0" sldId="260"/>
            <ac:spMk id="10243" creationId="{5CB2C044-38E2-E063-A4E2-42E942DD7CB4}"/>
          </ac:spMkLst>
        </pc:spChg>
        <pc:spChg chg="mod">
          <ac:chgData name="HART Cameron [Manjimup Senior High School]" userId="1070619f-f915-420e-9d9f-8ed3a8e25c30" providerId="ADAL" clId="{5528EFD8-DFA8-4879-9BE9-91DC524965EF}" dt="2023-10-16T05:25:20.090" v="1948" actId="2711"/>
          <ac:spMkLst>
            <pc:docMk/>
            <pc:sldMk cId="0" sldId="260"/>
            <ac:spMk id="10244" creationId="{2F3E4EA8-D558-4CA2-4547-96A0C617A245}"/>
          </ac:spMkLst>
        </pc:spChg>
        <pc:spChg chg="mod">
          <ac:chgData name="HART Cameron [Manjimup Senior High School]" userId="1070619f-f915-420e-9d9f-8ed3a8e25c30" providerId="ADAL" clId="{5528EFD8-DFA8-4879-9BE9-91DC524965EF}" dt="2023-10-16T05:25:20.090" v="1948" actId="2711"/>
          <ac:spMkLst>
            <pc:docMk/>
            <pc:sldMk cId="0" sldId="260"/>
            <ac:spMk id="10245" creationId="{14B41E07-C1DD-523C-C904-C6B87A539273}"/>
          </ac:spMkLst>
        </pc:spChg>
        <pc:spChg chg="mod">
          <ac:chgData name="HART Cameron [Manjimup Senior High School]" userId="1070619f-f915-420e-9d9f-8ed3a8e25c30" providerId="ADAL" clId="{5528EFD8-DFA8-4879-9BE9-91DC524965EF}" dt="2023-10-16T05:25:20.090" v="1948" actId="2711"/>
          <ac:spMkLst>
            <pc:docMk/>
            <pc:sldMk cId="0" sldId="260"/>
            <ac:spMk id="10246" creationId="{4C897B10-BA00-CB66-55BE-EC8A5EE02576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6T05:26:27.973" v="1957" actId="1076"/>
        <pc:sldMkLst>
          <pc:docMk/>
          <pc:sldMk cId="0" sldId="261"/>
        </pc:sldMkLst>
        <pc:spChg chg="mod">
          <ac:chgData name="HART Cameron [Manjimup Senior High School]" userId="1070619f-f915-420e-9d9f-8ed3a8e25c30" providerId="ADAL" clId="{5528EFD8-DFA8-4879-9BE9-91DC524965EF}" dt="2023-10-16T05:26:13.121" v="1954" actId="2711"/>
          <ac:spMkLst>
            <pc:docMk/>
            <pc:sldMk cId="0" sldId="261"/>
            <ac:spMk id="10242" creationId="{1F4723D8-3720-0B5F-1390-745278761ED4}"/>
          </ac:spMkLst>
        </pc:spChg>
        <pc:spChg chg="mod">
          <ac:chgData name="HART Cameron [Manjimup Senior High School]" userId="1070619f-f915-420e-9d9f-8ed3a8e25c30" providerId="ADAL" clId="{5528EFD8-DFA8-4879-9BE9-91DC524965EF}" dt="2023-10-16T05:26:18.610" v="1955" actId="2711"/>
          <ac:spMkLst>
            <pc:docMk/>
            <pc:sldMk cId="0" sldId="261"/>
            <ac:spMk id="11272" creationId="{00A5D540-C0AC-8DE3-58A3-343BD3CA2A0D}"/>
          </ac:spMkLst>
        </pc:spChg>
        <pc:spChg chg="mod">
          <ac:chgData name="HART Cameron [Manjimup Senior High School]" userId="1070619f-f915-420e-9d9f-8ed3a8e25c30" providerId="ADAL" clId="{5528EFD8-DFA8-4879-9BE9-91DC524965EF}" dt="2023-10-16T05:26:27.973" v="1957" actId="1076"/>
          <ac:spMkLst>
            <pc:docMk/>
            <pc:sldMk cId="0" sldId="261"/>
            <ac:spMk id="11273" creationId="{8DA2E5A3-4CE5-C7EE-20A4-0DEFFC9691AD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6T05:31:28.038" v="2024" actId="1076"/>
        <pc:sldMkLst>
          <pc:docMk/>
          <pc:sldMk cId="0" sldId="262"/>
        </pc:sldMkLst>
        <pc:spChg chg="mod">
          <ac:chgData name="HART Cameron [Manjimup Senior High School]" userId="1070619f-f915-420e-9d9f-8ed3a8e25c30" providerId="ADAL" clId="{5528EFD8-DFA8-4879-9BE9-91DC524965EF}" dt="2023-10-16T05:30:49.583" v="2017" actId="2711"/>
          <ac:spMkLst>
            <pc:docMk/>
            <pc:sldMk cId="0" sldId="262"/>
            <ac:spMk id="12290" creationId="{DC504090-C379-F7EE-DB5A-FC4E749CF06B}"/>
          </ac:spMkLst>
        </pc:spChg>
        <pc:spChg chg="mod">
          <ac:chgData name="HART Cameron [Manjimup Senior High School]" userId="1070619f-f915-420e-9d9f-8ed3a8e25c30" providerId="ADAL" clId="{5528EFD8-DFA8-4879-9BE9-91DC524965EF}" dt="2023-10-16T05:31:28.038" v="2024" actId="1076"/>
          <ac:spMkLst>
            <pc:docMk/>
            <pc:sldMk cId="0" sldId="262"/>
            <ac:spMk id="12295" creationId="{C374E959-B9FA-24F0-6A07-21F99FEF61BD}"/>
          </ac:spMkLst>
        </pc:spChg>
        <pc:spChg chg="mod">
          <ac:chgData name="HART Cameron [Manjimup Senior High School]" userId="1070619f-f915-420e-9d9f-8ed3a8e25c30" providerId="ADAL" clId="{5528EFD8-DFA8-4879-9BE9-91DC524965EF}" dt="2023-10-16T05:30:58.678" v="2019" actId="1076"/>
          <ac:spMkLst>
            <pc:docMk/>
            <pc:sldMk cId="0" sldId="262"/>
            <ac:spMk id="12296" creationId="{3CC5BC7C-DC9B-DBC0-526F-A880A2556293}"/>
          </ac:spMkLst>
        </pc:spChg>
        <pc:spChg chg="mod">
          <ac:chgData name="HART Cameron [Manjimup Senior High School]" userId="1070619f-f915-420e-9d9f-8ed3a8e25c30" providerId="ADAL" clId="{5528EFD8-DFA8-4879-9BE9-91DC524965EF}" dt="2023-10-16T05:31:09.373" v="2021" actId="1076"/>
          <ac:spMkLst>
            <pc:docMk/>
            <pc:sldMk cId="0" sldId="262"/>
            <ac:spMk id="12297" creationId="{2F5D1928-6A5E-5EBC-1932-048DE600E5E5}"/>
          </ac:spMkLst>
        </pc:spChg>
        <pc:spChg chg="mod">
          <ac:chgData name="HART Cameron [Manjimup Senior High School]" userId="1070619f-f915-420e-9d9f-8ed3a8e25c30" providerId="ADAL" clId="{5528EFD8-DFA8-4879-9BE9-91DC524965EF}" dt="2023-10-16T05:31:22.261" v="2023" actId="2711"/>
          <ac:spMkLst>
            <pc:docMk/>
            <pc:sldMk cId="0" sldId="262"/>
            <ac:spMk id="12298" creationId="{E55A4FFD-4E5D-5499-3E69-BFA3CB10E412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6T05:25:52.253" v="1953" actId="1076"/>
        <pc:sldMkLst>
          <pc:docMk/>
          <pc:sldMk cId="0" sldId="263"/>
        </pc:sldMkLst>
        <pc:spChg chg="mod">
          <ac:chgData name="HART Cameron [Manjimup Senior High School]" userId="1070619f-f915-420e-9d9f-8ed3a8e25c30" providerId="ADAL" clId="{5528EFD8-DFA8-4879-9BE9-91DC524965EF}" dt="2023-10-16T05:25:34.669" v="1949" actId="2711"/>
          <ac:spMkLst>
            <pc:docMk/>
            <pc:sldMk cId="0" sldId="263"/>
            <ac:spMk id="13314" creationId="{1D826084-5FCF-4F0F-D83C-8AD73DD39527}"/>
          </ac:spMkLst>
        </pc:spChg>
        <pc:spChg chg="mod">
          <ac:chgData name="HART Cameron [Manjimup Senior High School]" userId="1070619f-f915-420e-9d9f-8ed3a8e25c30" providerId="ADAL" clId="{5528EFD8-DFA8-4879-9BE9-91DC524965EF}" dt="2023-10-16T05:25:45.151" v="1951" actId="14100"/>
          <ac:spMkLst>
            <pc:docMk/>
            <pc:sldMk cId="0" sldId="263"/>
            <ac:spMk id="13316" creationId="{C39CCA8E-B5E9-29CB-B0BB-7F91F4361FE3}"/>
          </ac:spMkLst>
        </pc:spChg>
        <pc:picChg chg="mod">
          <ac:chgData name="HART Cameron [Manjimup Senior High School]" userId="1070619f-f915-420e-9d9f-8ed3a8e25c30" providerId="ADAL" clId="{5528EFD8-DFA8-4879-9BE9-91DC524965EF}" dt="2023-10-16T05:25:52.253" v="1953" actId="1076"/>
          <ac:picMkLst>
            <pc:docMk/>
            <pc:sldMk cId="0" sldId="263"/>
            <ac:picMk id="13334" creationId="{2F9B923F-6F6B-D989-5865-1987EC7791A9}"/>
          </ac:picMkLst>
        </pc:picChg>
      </pc:sldChg>
      <pc:sldChg chg="addSp delSp modSp add mod setBg delAnim modAnim">
        <pc:chgData name="HART Cameron [Manjimup Senior High School]" userId="1070619f-f915-420e-9d9f-8ed3a8e25c30" providerId="ADAL" clId="{5528EFD8-DFA8-4879-9BE9-91DC524965EF}" dt="2023-10-16T05:30:21.909" v="2014"/>
        <pc:sldMkLst>
          <pc:docMk/>
          <pc:sldMk cId="0" sldId="264"/>
        </pc:sldMkLst>
        <pc:spChg chg="add del mod">
          <ac:chgData name="HART Cameron [Manjimup Senior High School]" userId="1070619f-f915-420e-9d9f-8ed3a8e25c30" providerId="ADAL" clId="{5528EFD8-DFA8-4879-9BE9-91DC524965EF}" dt="2023-10-16T05:29:38.389" v="2006" actId="478"/>
          <ac:spMkLst>
            <pc:docMk/>
            <pc:sldMk cId="0" sldId="264"/>
            <ac:spMk id="3" creationId="{932E966F-9B4B-F6F4-53BF-AD82A6A4377E}"/>
          </ac:spMkLst>
        </pc:spChg>
        <pc:spChg chg="mod">
          <ac:chgData name="HART Cameron [Manjimup Senior High School]" userId="1070619f-f915-420e-9d9f-8ed3a8e25c30" providerId="ADAL" clId="{5528EFD8-DFA8-4879-9BE9-91DC524965EF}" dt="2023-10-16T05:30:03.331" v="2013" actId="20577"/>
          <ac:spMkLst>
            <pc:docMk/>
            <pc:sldMk cId="0" sldId="264"/>
            <ac:spMk id="20484" creationId="{C01FD3A6-77C6-E814-CC6A-10723F80D5D8}"/>
          </ac:spMkLst>
        </pc:spChg>
        <pc:spChg chg="del mod">
          <ac:chgData name="HART Cameron [Manjimup Senior High School]" userId="1070619f-f915-420e-9d9f-8ed3a8e25c30" providerId="ADAL" clId="{5528EFD8-DFA8-4879-9BE9-91DC524965EF}" dt="2023-10-16T05:29:36.017" v="2005" actId="478"/>
          <ac:spMkLst>
            <pc:docMk/>
            <pc:sldMk cId="0" sldId="264"/>
            <ac:spMk id="20486" creationId="{9C8D7B2A-AD52-0622-C8DF-DA68B5A5B24E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8T00:25:29.910" v="2768" actId="14100"/>
        <pc:sldMkLst>
          <pc:docMk/>
          <pc:sldMk cId="3847024654" sldId="265"/>
        </pc:sldMkLst>
        <pc:spChg chg="mod">
          <ac:chgData name="HART Cameron [Manjimup Senior High School]" userId="1070619f-f915-420e-9d9f-8ed3a8e25c30" providerId="ADAL" clId="{5528EFD8-DFA8-4879-9BE9-91DC524965EF}" dt="2023-10-18T00:25:26.096" v="2767" actId="14100"/>
          <ac:spMkLst>
            <pc:docMk/>
            <pc:sldMk cId="3847024654" sldId="265"/>
            <ac:spMk id="2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5:29.910" v="2768" actId="14100"/>
          <ac:spMkLst>
            <pc:docMk/>
            <pc:sldMk cId="3847024654" sldId="265"/>
            <ac:spMk id="8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5:18.022" v="2766" actId="14100"/>
          <ac:spMkLst>
            <pc:docMk/>
            <pc:sldMk cId="3847024654" sldId="265"/>
            <ac:spMk id="9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5:07.998" v="2764" actId="14100"/>
          <ac:spMkLst>
            <pc:docMk/>
            <pc:sldMk cId="3847024654" sldId="265"/>
            <ac:spMk id="10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5:12.965" v="2765" actId="14100"/>
          <ac:spMkLst>
            <pc:docMk/>
            <pc:sldMk cId="3847024654" sldId="265"/>
            <ac:spMk id="11" creationId="{00000000-0000-0000-0000-000000000000}"/>
          </ac:spMkLst>
        </pc:spChg>
      </pc:sldChg>
      <pc:sldChg chg="modSp add">
        <pc:chgData name="HART Cameron [Manjimup Senior High School]" userId="1070619f-f915-420e-9d9f-8ed3a8e25c30" providerId="ADAL" clId="{5528EFD8-DFA8-4879-9BE9-91DC524965EF}" dt="2023-10-16T05:33:01.035" v="2025" actId="207"/>
        <pc:sldMkLst>
          <pc:docMk/>
          <pc:sldMk cId="0" sldId="266"/>
        </pc:sldMkLst>
        <pc:spChg chg="mod">
          <ac:chgData name="HART Cameron [Manjimup Senior High School]" userId="1070619f-f915-420e-9d9f-8ed3a8e25c30" providerId="ADAL" clId="{5528EFD8-DFA8-4879-9BE9-91DC524965EF}" dt="2023-10-16T05:33:01.035" v="2025" actId="207"/>
          <ac:spMkLst>
            <pc:docMk/>
            <pc:sldMk cId="0" sldId="266"/>
            <ac:spMk id="24642" creationId="{C18F3FE2-67CD-E711-A47D-0E9B72731214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6T05:33:18.555" v="2028" actId="2711"/>
        <pc:sldMkLst>
          <pc:docMk/>
          <pc:sldMk cId="0" sldId="267"/>
        </pc:sldMkLst>
        <pc:spChg chg="mod">
          <ac:chgData name="HART Cameron [Manjimup Senior High School]" userId="1070619f-f915-420e-9d9f-8ed3a8e25c30" providerId="ADAL" clId="{5528EFD8-DFA8-4879-9BE9-91DC524965EF}" dt="2023-10-16T05:33:18.555" v="2028" actId="2711"/>
          <ac:spMkLst>
            <pc:docMk/>
            <pc:sldMk cId="0" sldId="267"/>
            <ac:spMk id="14338" creationId="{9B429664-0CF6-278F-684C-16E03954E798}"/>
          </ac:spMkLst>
        </pc:spChg>
        <pc:spChg chg="mod">
          <ac:chgData name="HART Cameron [Manjimup Senior High School]" userId="1070619f-f915-420e-9d9f-8ed3a8e25c30" providerId="ADAL" clId="{5528EFD8-DFA8-4879-9BE9-91DC524965EF}" dt="2023-10-16T05:33:18.555" v="2028" actId="2711"/>
          <ac:spMkLst>
            <pc:docMk/>
            <pc:sldMk cId="0" sldId="267"/>
            <ac:spMk id="14339" creationId="{BE9E94D7-8842-FB6E-765C-9F9A69013441}"/>
          </ac:spMkLst>
        </pc:spChg>
      </pc:sldChg>
      <pc:sldChg chg="modSp add mod setBg">
        <pc:chgData name="HART Cameron [Manjimup Senior High School]" userId="1070619f-f915-420e-9d9f-8ed3a8e25c30" providerId="ADAL" clId="{5528EFD8-DFA8-4879-9BE9-91DC524965EF}" dt="2023-10-16T05:34:29.144" v="2055"/>
        <pc:sldMkLst>
          <pc:docMk/>
          <pc:sldMk cId="0" sldId="268"/>
        </pc:sldMkLst>
        <pc:spChg chg="mod">
          <ac:chgData name="HART Cameron [Manjimup Senior High School]" userId="1070619f-f915-420e-9d9f-8ed3a8e25c30" providerId="ADAL" clId="{5528EFD8-DFA8-4879-9BE9-91DC524965EF}" dt="2023-10-16T05:34:19.387" v="2054" actId="2711"/>
          <ac:spMkLst>
            <pc:docMk/>
            <pc:sldMk cId="0" sldId="268"/>
            <ac:spMk id="5123" creationId="{AC1C6743-179B-262D-57CA-324CB95C2673}"/>
          </ac:spMkLst>
        </pc:spChg>
        <pc:spChg chg="mod">
          <ac:chgData name="HART Cameron [Manjimup Senior High School]" userId="1070619f-f915-420e-9d9f-8ed3a8e25c30" providerId="ADAL" clId="{5528EFD8-DFA8-4879-9BE9-91DC524965EF}" dt="2023-10-16T05:34:12.111" v="2053" actId="20577"/>
          <ac:spMkLst>
            <pc:docMk/>
            <pc:sldMk cId="0" sldId="268"/>
            <ac:spMk id="15362" creationId="{E60500E8-85A2-F02A-1944-8068B3603043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6T05:37:02.999" v="2091" actId="14100"/>
        <pc:sldMkLst>
          <pc:docMk/>
          <pc:sldMk cId="0" sldId="269"/>
        </pc:sldMkLst>
        <pc:spChg chg="mod">
          <ac:chgData name="HART Cameron [Manjimup Senior High School]" userId="1070619f-f915-420e-9d9f-8ed3a8e25c30" providerId="ADAL" clId="{5528EFD8-DFA8-4879-9BE9-91DC524965EF}" dt="2023-10-16T05:37:02.999" v="2091" actId="14100"/>
          <ac:spMkLst>
            <pc:docMk/>
            <pc:sldMk cId="0" sldId="269"/>
            <ac:spMk id="4101" creationId="{54346823-3A61-B0A8-95ED-F7F1E30FA9BD}"/>
          </ac:spMkLst>
        </pc:spChg>
        <pc:spChg chg="mod">
          <ac:chgData name="HART Cameron [Manjimup Senior High School]" userId="1070619f-f915-420e-9d9f-8ed3a8e25c30" providerId="ADAL" clId="{5528EFD8-DFA8-4879-9BE9-91DC524965EF}" dt="2023-10-16T05:34:56.438" v="2057" actId="14100"/>
          <ac:spMkLst>
            <pc:docMk/>
            <pc:sldMk cId="0" sldId="269"/>
            <ac:spMk id="16386" creationId="{8E652D37-FE3B-1F1D-D417-F86D3BF4F8DF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6T05:36:48.982" v="2088" actId="1076"/>
        <pc:sldMkLst>
          <pc:docMk/>
          <pc:sldMk cId="0" sldId="270"/>
        </pc:sldMkLst>
        <pc:spChg chg="mod">
          <ac:chgData name="HART Cameron [Manjimup Senior High School]" userId="1070619f-f915-420e-9d9f-8ed3a8e25c30" providerId="ADAL" clId="{5528EFD8-DFA8-4879-9BE9-91DC524965EF}" dt="2023-10-16T05:35:40.379" v="2076" actId="2711"/>
          <ac:spMkLst>
            <pc:docMk/>
            <pc:sldMk cId="0" sldId="270"/>
            <ac:spMk id="6146" creationId="{19592BE6-862E-5C8B-C682-A216CF0439A4}"/>
          </ac:spMkLst>
        </pc:spChg>
        <pc:spChg chg="mod">
          <ac:chgData name="HART Cameron [Manjimup Senior High School]" userId="1070619f-f915-420e-9d9f-8ed3a8e25c30" providerId="ADAL" clId="{5528EFD8-DFA8-4879-9BE9-91DC524965EF}" dt="2023-10-16T05:36:48.982" v="2088" actId="1076"/>
          <ac:spMkLst>
            <pc:docMk/>
            <pc:sldMk cId="0" sldId="270"/>
            <ac:spMk id="6147" creationId="{6AD7405E-E7B0-122C-3BEF-2E6B77F90DD1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6T05:37:35.783" v="2097" actId="1076"/>
        <pc:sldMkLst>
          <pc:docMk/>
          <pc:sldMk cId="0" sldId="271"/>
        </pc:sldMkLst>
        <pc:spChg chg="mod">
          <ac:chgData name="HART Cameron [Manjimup Senior High School]" userId="1070619f-f915-420e-9d9f-8ed3a8e25c30" providerId="ADAL" clId="{5528EFD8-DFA8-4879-9BE9-91DC524965EF}" dt="2023-10-16T05:37:35.783" v="2097" actId="1076"/>
          <ac:spMkLst>
            <pc:docMk/>
            <pc:sldMk cId="0" sldId="271"/>
            <ac:spMk id="9219" creationId="{174531B4-411C-4EDD-9E62-EB41B3AEA040}"/>
          </ac:spMkLst>
        </pc:spChg>
        <pc:spChg chg="mod">
          <ac:chgData name="HART Cameron [Manjimup Senior High School]" userId="1070619f-f915-420e-9d9f-8ed3a8e25c30" providerId="ADAL" clId="{5528EFD8-DFA8-4879-9BE9-91DC524965EF}" dt="2023-10-16T05:37:20.261" v="2094" actId="2711"/>
          <ac:spMkLst>
            <pc:docMk/>
            <pc:sldMk cId="0" sldId="271"/>
            <ac:spMk id="19458" creationId="{82053799-6654-B3F7-735E-2E6712A66930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6T05:36:34.486" v="2086" actId="2710"/>
        <pc:sldMkLst>
          <pc:docMk/>
          <pc:sldMk cId="0" sldId="272"/>
        </pc:sldMkLst>
        <pc:spChg chg="mod">
          <ac:chgData name="HART Cameron [Manjimup Senior High School]" userId="1070619f-f915-420e-9d9f-8ed3a8e25c30" providerId="ADAL" clId="{5528EFD8-DFA8-4879-9BE9-91DC524965EF}" dt="2023-10-16T05:36:34.486" v="2086" actId="2710"/>
          <ac:spMkLst>
            <pc:docMk/>
            <pc:sldMk cId="0" sldId="272"/>
            <ac:spMk id="7171" creationId="{B7C352AF-98B1-AED1-FE88-F2DCAFA9FC59}"/>
          </ac:spMkLst>
        </pc:spChg>
        <pc:spChg chg="mod">
          <ac:chgData name="HART Cameron [Manjimup Senior High School]" userId="1070619f-f915-420e-9d9f-8ed3a8e25c30" providerId="ADAL" clId="{5528EFD8-DFA8-4879-9BE9-91DC524965EF}" dt="2023-10-16T05:36:08.767" v="2081" actId="14100"/>
          <ac:spMkLst>
            <pc:docMk/>
            <pc:sldMk cId="0" sldId="272"/>
            <ac:spMk id="18434" creationId="{8E3561CB-6F71-8605-9A9F-524EF067BEBD}"/>
          </ac:spMkLst>
        </pc:spChg>
      </pc:sldChg>
      <pc:sldChg chg="delSp mod 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0" sldId="401"/>
        </pc:sldMkLst>
        <pc:spChg chg="del">
          <ac:chgData name="HART Cameron [Manjimup Senior High School]" userId="1070619f-f915-420e-9d9f-8ed3a8e25c30" providerId="ADAL" clId="{5528EFD8-DFA8-4879-9BE9-91DC524965EF}" dt="2023-10-10T00:36:50.298" v="101" actId="21"/>
          <ac:spMkLst>
            <pc:docMk/>
            <pc:sldMk cId="0" sldId="401"/>
            <ac:spMk id="1432" creationId="{00000000-0000-0000-0000-000000000000}"/>
          </ac:spMkLst>
        </pc:spChg>
      </pc:sldChg>
      <pc:sldChg chg="del">
        <pc:chgData name="HART Cameron [Manjimup Senior High School]" userId="1070619f-f915-420e-9d9f-8ed3a8e25c30" providerId="ADAL" clId="{5528EFD8-DFA8-4879-9BE9-91DC524965EF}" dt="2023-10-10T08:20:29.997" v="573" actId="47"/>
        <pc:sldMkLst>
          <pc:docMk/>
          <pc:sldMk cId="0" sldId="402"/>
        </pc:sldMkLst>
      </pc:sldChg>
      <pc:sldChg chg="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0" sldId="403"/>
        </pc:sldMkLst>
      </pc:sldChg>
      <pc:sldChg chg="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0" sldId="404"/>
        </pc:sldMkLst>
      </pc:sldChg>
      <pc:sldChg chg="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0" sldId="405"/>
        </pc:sldMkLst>
      </pc:sldChg>
      <pc:sldChg chg="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0" sldId="406"/>
        </pc:sldMkLst>
      </pc:sldChg>
      <pc:sldChg chg="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0" sldId="407"/>
        </pc:sldMkLst>
      </pc:sldChg>
      <pc:sldChg chg="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0" sldId="408"/>
        </pc:sldMkLst>
      </pc:sldChg>
      <pc:sldChg chg="delSp modSp mod 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0" sldId="409"/>
        </pc:sldMkLst>
        <pc:spChg chg="mod">
          <ac:chgData name="HART Cameron [Manjimup Senior High School]" userId="1070619f-f915-420e-9d9f-8ed3a8e25c30" providerId="ADAL" clId="{5528EFD8-DFA8-4879-9BE9-91DC524965EF}" dt="2023-10-11T00:22:42.349" v="802" actId="14100"/>
          <ac:spMkLst>
            <pc:docMk/>
            <pc:sldMk cId="0" sldId="409"/>
            <ac:spMk id="1521" creationId="{00000000-0000-0000-0000-000000000000}"/>
          </ac:spMkLst>
        </pc:spChg>
        <pc:cxnChg chg="del">
          <ac:chgData name="HART Cameron [Manjimup Senior High School]" userId="1070619f-f915-420e-9d9f-8ed3a8e25c30" providerId="ADAL" clId="{5528EFD8-DFA8-4879-9BE9-91DC524965EF}" dt="2023-10-11T00:22:48.075" v="805" actId="478"/>
          <ac:cxnSpMkLst>
            <pc:docMk/>
            <pc:sldMk cId="0" sldId="409"/>
            <ac:cxnSpMk id="1522" creationId="{00000000-0000-0000-0000-000000000000}"/>
          </ac:cxnSpMkLst>
        </pc:cxnChg>
        <pc:cxnChg chg="del">
          <ac:chgData name="HART Cameron [Manjimup Senior High School]" userId="1070619f-f915-420e-9d9f-8ed3a8e25c30" providerId="ADAL" clId="{5528EFD8-DFA8-4879-9BE9-91DC524965EF}" dt="2023-10-11T00:22:45.104" v="804" actId="478"/>
          <ac:cxnSpMkLst>
            <pc:docMk/>
            <pc:sldMk cId="0" sldId="409"/>
            <ac:cxnSpMk id="1523" creationId="{00000000-0000-0000-0000-000000000000}"/>
          </ac:cxnSpMkLst>
        </pc:cxnChg>
        <pc:cxnChg chg="del">
          <ac:chgData name="HART Cameron [Manjimup Senior High School]" userId="1070619f-f915-420e-9d9f-8ed3a8e25c30" providerId="ADAL" clId="{5528EFD8-DFA8-4879-9BE9-91DC524965EF}" dt="2023-10-11T00:22:44.191" v="803" actId="478"/>
          <ac:cxnSpMkLst>
            <pc:docMk/>
            <pc:sldMk cId="0" sldId="409"/>
            <ac:cxnSpMk id="1524" creationId="{00000000-0000-0000-0000-000000000000}"/>
          </ac:cxnSpMkLst>
        </pc:cxnChg>
      </pc:sldChg>
      <pc:sldChg chg="delSp modSp mod modAnim 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0" sldId="410"/>
        </pc:sldMkLst>
        <pc:spChg chg="mod">
          <ac:chgData name="HART Cameron [Manjimup Senior High School]" userId="1070619f-f915-420e-9d9f-8ed3a8e25c30" providerId="ADAL" clId="{5528EFD8-DFA8-4879-9BE9-91DC524965EF}" dt="2023-10-11T00:22:18.055" v="799" actId="14100"/>
          <ac:spMkLst>
            <pc:docMk/>
            <pc:sldMk cId="0" sldId="410"/>
            <ac:spMk id="1530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1T00:26:18.158" v="893" actId="20577"/>
          <ac:spMkLst>
            <pc:docMk/>
            <pc:sldMk cId="0" sldId="410"/>
            <ac:spMk id="1534" creationId="{00000000-0000-0000-0000-000000000000}"/>
          </ac:spMkLst>
        </pc:spChg>
        <pc:cxnChg chg="del">
          <ac:chgData name="HART Cameron [Manjimup Senior High School]" userId="1070619f-f915-420e-9d9f-8ed3a8e25c30" providerId="ADAL" clId="{5528EFD8-DFA8-4879-9BE9-91DC524965EF}" dt="2023-10-11T00:22:04.013" v="796" actId="478"/>
          <ac:cxnSpMkLst>
            <pc:docMk/>
            <pc:sldMk cId="0" sldId="410"/>
            <ac:cxnSpMk id="1531" creationId="{00000000-0000-0000-0000-000000000000}"/>
          </ac:cxnSpMkLst>
        </pc:cxnChg>
        <pc:cxnChg chg="del">
          <ac:chgData name="HART Cameron [Manjimup Senior High School]" userId="1070619f-f915-420e-9d9f-8ed3a8e25c30" providerId="ADAL" clId="{5528EFD8-DFA8-4879-9BE9-91DC524965EF}" dt="2023-10-11T00:21:59.633" v="794" actId="478"/>
          <ac:cxnSpMkLst>
            <pc:docMk/>
            <pc:sldMk cId="0" sldId="410"/>
            <ac:cxnSpMk id="1532" creationId="{00000000-0000-0000-0000-000000000000}"/>
          </ac:cxnSpMkLst>
        </pc:cxnChg>
        <pc:cxnChg chg="del">
          <ac:chgData name="HART Cameron [Manjimup Senior High School]" userId="1070619f-f915-420e-9d9f-8ed3a8e25c30" providerId="ADAL" clId="{5528EFD8-DFA8-4879-9BE9-91DC524965EF}" dt="2023-10-11T00:22:01.079" v="795" actId="478"/>
          <ac:cxnSpMkLst>
            <pc:docMk/>
            <pc:sldMk cId="0" sldId="410"/>
            <ac:cxnSpMk id="1533" creationId="{00000000-0000-0000-0000-000000000000}"/>
          </ac:cxnSpMkLst>
        </pc:cxnChg>
      </pc:sldChg>
      <pc:sldChg chg="delSp modSp mod modAnim 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0" sldId="411"/>
        </pc:sldMkLst>
        <pc:spChg chg="mod">
          <ac:chgData name="HART Cameron [Manjimup Senior High School]" userId="1070619f-f915-420e-9d9f-8ed3a8e25c30" providerId="ADAL" clId="{5528EFD8-DFA8-4879-9BE9-91DC524965EF}" dt="2023-10-10T08:26:03.266" v="616" actId="20577"/>
          <ac:spMkLst>
            <pc:docMk/>
            <pc:sldMk cId="0" sldId="411"/>
            <ac:spMk id="1539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0T08:26:21.662" v="623" actId="1076"/>
          <ac:spMkLst>
            <pc:docMk/>
            <pc:sldMk cId="0" sldId="411"/>
            <ac:spMk id="1543" creationId="{00000000-0000-0000-0000-000000000000}"/>
          </ac:spMkLst>
        </pc:spChg>
        <pc:cxnChg chg="del">
          <ac:chgData name="HART Cameron [Manjimup Senior High School]" userId="1070619f-f915-420e-9d9f-8ed3a8e25c30" providerId="ADAL" clId="{5528EFD8-DFA8-4879-9BE9-91DC524965EF}" dt="2023-10-10T08:26:18.562" v="622" actId="478"/>
          <ac:cxnSpMkLst>
            <pc:docMk/>
            <pc:sldMk cId="0" sldId="411"/>
            <ac:cxnSpMk id="1540" creationId="{00000000-0000-0000-0000-000000000000}"/>
          </ac:cxnSpMkLst>
        </pc:cxnChg>
        <pc:cxnChg chg="del">
          <ac:chgData name="HART Cameron [Manjimup Senior High School]" userId="1070619f-f915-420e-9d9f-8ed3a8e25c30" providerId="ADAL" clId="{5528EFD8-DFA8-4879-9BE9-91DC524965EF}" dt="2023-10-10T08:26:15.717" v="620" actId="478"/>
          <ac:cxnSpMkLst>
            <pc:docMk/>
            <pc:sldMk cId="0" sldId="411"/>
            <ac:cxnSpMk id="1541" creationId="{00000000-0000-0000-0000-000000000000}"/>
          </ac:cxnSpMkLst>
        </pc:cxnChg>
        <pc:cxnChg chg="del">
          <ac:chgData name="HART Cameron [Manjimup Senior High School]" userId="1070619f-f915-420e-9d9f-8ed3a8e25c30" providerId="ADAL" clId="{5528EFD8-DFA8-4879-9BE9-91DC524965EF}" dt="2023-10-10T08:26:16.976" v="621" actId="478"/>
          <ac:cxnSpMkLst>
            <pc:docMk/>
            <pc:sldMk cId="0" sldId="411"/>
            <ac:cxnSpMk id="1542" creationId="{00000000-0000-0000-0000-000000000000}"/>
          </ac:cxnSpMkLst>
        </pc:cxnChg>
      </pc:sldChg>
      <pc:sldChg chg="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0" sldId="412"/>
        </pc:sldMkLst>
      </pc:sldChg>
      <pc:sldChg chg="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0" sldId="413"/>
        </pc:sldMkLst>
      </pc:sldChg>
      <pc:sldChg chg="del modNotes">
        <pc:chgData name="HART Cameron [Manjimup Senior High School]" userId="1070619f-f915-420e-9d9f-8ed3a8e25c30" providerId="ADAL" clId="{5528EFD8-DFA8-4879-9BE9-91DC524965EF}" dt="2023-10-24T08:02:26.839" v="2945" actId="47"/>
        <pc:sldMkLst>
          <pc:docMk/>
          <pc:sldMk cId="0" sldId="414"/>
        </pc:sldMkLst>
      </pc:sldChg>
      <pc:sldChg chg="del modNotes">
        <pc:chgData name="HART Cameron [Manjimup Senior High School]" userId="1070619f-f915-420e-9d9f-8ed3a8e25c30" providerId="ADAL" clId="{5528EFD8-DFA8-4879-9BE9-91DC524965EF}" dt="2023-10-24T08:02:26.839" v="2945" actId="47"/>
        <pc:sldMkLst>
          <pc:docMk/>
          <pc:sldMk cId="0" sldId="415"/>
        </pc:sldMkLst>
      </pc:sldChg>
      <pc:sldChg chg="del modNotes">
        <pc:chgData name="HART Cameron [Manjimup Senior High School]" userId="1070619f-f915-420e-9d9f-8ed3a8e25c30" providerId="ADAL" clId="{5528EFD8-DFA8-4879-9BE9-91DC524965EF}" dt="2023-10-24T08:02:26.839" v="2945" actId="47"/>
        <pc:sldMkLst>
          <pc:docMk/>
          <pc:sldMk cId="0" sldId="416"/>
        </pc:sldMkLst>
      </pc:sldChg>
      <pc:sldChg chg="del modNotes">
        <pc:chgData name="HART Cameron [Manjimup Senior High School]" userId="1070619f-f915-420e-9d9f-8ed3a8e25c30" providerId="ADAL" clId="{5528EFD8-DFA8-4879-9BE9-91DC524965EF}" dt="2023-10-24T08:02:26.839" v="2945" actId="47"/>
        <pc:sldMkLst>
          <pc:docMk/>
          <pc:sldMk cId="0" sldId="417"/>
        </pc:sldMkLst>
      </pc:sldChg>
      <pc:sldChg chg="del modNotes">
        <pc:chgData name="HART Cameron [Manjimup Senior High School]" userId="1070619f-f915-420e-9d9f-8ed3a8e25c30" providerId="ADAL" clId="{5528EFD8-DFA8-4879-9BE9-91DC524965EF}" dt="2023-10-24T08:02:26.839" v="2945" actId="47"/>
        <pc:sldMkLst>
          <pc:docMk/>
          <pc:sldMk cId="0" sldId="418"/>
        </pc:sldMkLst>
      </pc:sldChg>
      <pc:sldChg chg="del modNotes">
        <pc:chgData name="HART Cameron [Manjimup Senior High School]" userId="1070619f-f915-420e-9d9f-8ed3a8e25c30" providerId="ADAL" clId="{5528EFD8-DFA8-4879-9BE9-91DC524965EF}" dt="2023-10-24T08:02:26.839" v="2945" actId="47"/>
        <pc:sldMkLst>
          <pc:docMk/>
          <pc:sldMk cId="0" sldId="419"/>
        </pc:sldMkLst>
      </pc:sldChg>
      <pc:sldChg chg="addSp modSp new mod ord setBg">
        <pc:chgData name="HART Cameron [Manjimup Senior High School]" userId="1070619f-f915-420e-9d9f-8ed3a8e25c30" providerId="ADAL" clId="{5528EFD8-DFA8-4879-9BE9-91DC524965EF}" dt="2023-10-10T00:37:29.348" v="102"/>
        <pc:sldMkLst>
          <pc:docMk/>
          <pc:sldMk cId="998907458" sldId="421"/>
        </pc:sldMkLst>
        <pc:spChg chg="add mod">
          <ac:chgData name="HART Cameron [Manjimup Senior High School]" userId="1070619f-f915-420e-9d9f-8ed3a8e25c30" providerId="ADAL" clId="{5528EFD8-DFA8-4879-9BE9-91DC524965EF}" dt="2023-10-09T06:10:06.228" v="98" actId="20577"/>
          <ac:spMkLst>
            <pc:docMk/>
            <pc:sldMk cId="998907458" sldId="421"/>
            <ac:spMk id="2" creationId="{7B922E7D-5F26-4D38-9C16-FFAD02EB36EE}"/>
          </ac:spMkLst>
        </pc:spChg>
        <pc:spChg chg="add mod">
          <ac:chgData name="HART Cameron [Manjimup Senior High School]" userId="1070619f-f915-420e-9d9f-8ed3a8e25c30" providerId="ADAL" clId="{5528EFD8-DFA8-4879-9BE9-91DC524965EF}" dt="2023-10-10T00:37:29.348" v="102"/>
          <ac:spMkLst>
            <pc:docMk/>
            <pc:sldMk cId="998907458" sldId="421"/>
            <ac:spMk id="3" creationId="{FBD75EA1-D724-AA14-8F00-A75B8C369E43}"/>
          </ac:spMkLst>
        </pc:spChg>
      </pc:sldChg>
      <pc:sldChg chg="addSp delSp modSp new mod ord setBg delAnim modAnim">
        <pc:chgData name="HART Cameron [Manjimup Senior High School]" userId="1070619f-f915-420e-9d9f-8ed3a8e25c30" providerId="ADAL" clId="{5528EFD8-DFA8-4879-9BE9-91DC524965EF}" dt="2023-10-10T08:18:44.933" v="572" actId="14100"/>
        <pc:sldMkLst>
          <pc:docMk/>
          <pc:sldMk cId="3330430364" sldId="422"/>
        </pc:sldMkLst>
        <pc:picChg chg="add del mod">
          <ac:chgData name="HART Cameron [Manjimup Senior High School]" userId="1070619f-f915-420e-9d9f-8ed3a8e25c30" providerId="ADAL" clId="{5528EFD8-DFA8-4879-9BE9-91DC524965EF}" dt="2023-10-10T08:02:32.448" v="163" actId="478"/>
          <ac:picMkLst>
            <pc:docMk/>
            <pc:sldMk cId="3330430364" sldId="422"/>
            <ac:picMk id="2" creationId="{1077B482-7BC9-14D1-879A-2F502360F5FF}"/>
          </ac:picMkLst>
        </pc:picChg>
        <pc:picChg chg="add del mod">
          <ac:chgData name="HART Cameron [Manjimup Senior High School]" userId="1070619f-f915-420e-9d9f-8ed3a8e25c30" providerId="ADAL" clId="{5528EFD8-DFA8-4879-9BE9-91DC524965EF}" dt="2023-10-10T08:18:18.336" v="569" actId="478"/>
          <ac:picMkLst>
            <pc:docMk/>
            <pc:sldMk cId="3330430364" sldId="422"/>
            <ac:picMk id="3" creationId="{E5F3AFCE-A5C8-4AEB-D973-7DAB27722792}"/>
          </ac:picMkLst>
        </pc:picChg>
        <pc:picChg chg="add mod">
          <ac:chgData name="HART Cameron [Manjimup Senior High School]" userId="1070619f-f915-420e-9d9f-8ed3a8e25c30" providerId="ADAL" clId="{5528EFD8-DFA8-4879-9BE9-91DC524965EF}" dt="2023-10-10T08:18:44.933" v="572" actId="14100"/>
          <ac:picMkLst>
            <pc:docMk/>
            <pc:sldMk cId="3330430364" sldId="422"/>
            <ac:picMk id="4" creationId="{D2EE7E50-F5E6-A169-A2F1-A6112CEC25AF}"/>
          </ac:picMkLst>
        </pc:picChg>
      </pc:sldChg>
      <pc:sldChg chg="addSp delSp modSp add mod delAnim modAnim">
        <pc:chgData name="HART Cameron [Manjimup Senior High School]" userId="1070619f-f915-420e-9d9f-8ed3a8e25c30" providerId="ADAL" clId="{5528EFD8-DFA8-4879-9BE9-91DC524965EF}" dt="2023-10-10T07:51:14.880" v="113" actId="14100"/>
        <pc:sldMkLst>
          <pc:docMk/>
          <pc:sldMk cId="2622680885" sldId="423"/>
        </pc:sldMkLst>
        <pc:picChg chg="del">
          <ac:chgData name="HART Cameron [Manjimup Senior High School]" userId="1070619f-f915-420e-9d9f-8ed3a8e25c30" providerId="ADAL" clId="{5528EFD8-DFA8-4879-9BE9-91DC524965EF}" dt="2023-10-10T07:50:49.357" v="110" actId="478"/>
          <ac:picMkLst>
            <pc:docMk/>
            <pc:sldMk cId="2622680885" sldId="423"/>
            <ac:picMk id="2" creationId="{1077B482-7BC9-14D1-879A-2F502360F5FF}"/>
          </ac:picMkLst>
        </pc:picChg>
        <pc:picChg chg="add mod">
          <ac:chgData name="HART Cameron [Manjimup Senior High School]" userId="1070619f-f915-420e-9d9f-8ed3a8e25c30" providerId="ADAL" clId="{5528EFD8-DFA8-4879-9BE9-91DC524965EF}" dt="2023-10-10T07:51:14.880" v="113" actId="14100"/>
          <ac:picMkLst>
            <pc:docMk/>
            <pc:sldMk cId="2622680885" sldId="423"/>
            <ac:picMk id="3" creationId="{C33B3D34-9679-A5E7-157C-32EB6F7BC648}"/>
          </ac:picMkLst>
        </pc:picChg>
      </pc:sldChg>
      <pc:sldChg chg="addSp delSp modSp add mod delAnim modAnim">
        <pc:chgData name="HART Cameron [Manjimup Senior High School]" userId="1070619f-f915-420e-9d9f-8ed3a8e25c30" providerId="ADAL" clId="{5528EFD8-DFA8-4879-9BE9-91DC524965EF}" dt="2023-10-10T07:52:42.209" v="118" actId="14100"/>
        <pc:sldMkLst>
          <pc:docMk/>
          <pc:sldMk cId="496114360" sldId="424"/>
        </pc:sldMkLst>
        <pc:picChg chg="add mod">
          <ac:chgData name="HART Cameron [Manjimup Senior High School]" userId="1070619f-f915-420e-9d9f-8ed3a8e25c30" providerId="ADAL" clId="{5528EFD8-DFA8-4879-9BE9-91DC524965EF}" dt="2023-10-10T07:52:42.209" v="118" actId="14100"/>
          <ac:picMkLst>
            <pc:docMk/>
            <pc:sldMk cId="496114360" sldId="424"/>
            <ac:picMk id="2" creationId="{0B99BE11-DD9E-48F7-B5B6-18B79D1C13CD}"/>
          </ac:picMkLst>
        </pc:picChg>
        <pc:picChg chg="del">
          <ac:chgData name="HART Cameron [Manjimup Senior High School]" userId="1070619f-f915-420e-9d9f-8ed3a8e25c30" providerId="ADAL" clId="{5528EFD8-DFA8-4879-9BE9-91DC524965EF}" dt="2023-10-10T07:51:22.804" v="115" actId="478"/>
          <ac:picMkLst>
            <pc:docMk/>
            <pc:sldMk cId="496114360" sldId="424"/>
            <ac:picMk id="3" creationId="{C33B3D34-9679-A5E7-157C-32EB6F7BC648}"/>
          </ac:picMkLst>
        </pc:picChg>
      </pc:sldChg>
      <pc:sldChg chg="delSp modSp add mod setBg">
        <pc:chgData name="HART Cameron [Manjimup Senior High School]" userId="1070619f-f915-420e-9d9f-8ed3a8e25c30" providerId="ADAL" clId="{5528EFD8-DFA8-4879-9BE9-91DC524965EF}" dt="2023-10-10T08:43:36.633" v="775" actId="478"/>
        <pc:sldMkLst>
          <pc:docMk/>
          <pc:sldMk cId="4259421052" sldId="425"/>
        </pc:sldMkLst>
        <pc:spChg chg="mod">
          <ac:chgData name="HART Cameron [Manjimup Senior High School]" userId="1070619f-f915-420e-9d9f-8ed3a8e25c30" providerId="ADAL" clId="{5528EFD8-DFA8-4879-9BE9-91DC524965EF}" dt="2023-10-10T07:53:21.984" v="158" actId="1076"/>
          <ac:spMkLst>
            <pc:docMk/>
            <pc:sldMk cId="4259421052" sldId="425"/>
            <ac:spMk id="2" creationId="{7B922E7D-5F26-4D38-9C16-FFAD02EB36EE}"/>
          </ac:spMkLst>
        </pc:spChg>
        <pc:spChg chg="del">
          <ac:chgData name="HART Cameron [Manjimup Senior High School]" userId="1070619f-f915-420e-9d9f-8ed3a8e25c30" providerId="ADAL" clId="{5528EFD8-DFA8-4879-9BE9-91DC524965EF}" dt="2023-10-10T08:43:36.633" v="775" actId="478"/>
          <ac:spMkLst>
            <pc:docMk/>
            <pc:sldMk cId="4259421052" sldId="425"/>
            <ac:spMk id="3" creationId="{FBD75EA1-D724-AA14-8F00-A75B8C369E43}"/>
          </ac:spMkLst>
        </pc:spChg>
      </pc:sldChg>
      <pc:sldChg chg="add">
        <pc:chgData name="HART Cameron [Manjimup Senior High School]" userId="1070619f-f915-420e-9d9f-8ed3a8e25c30" providerId="ADAL" clId="{5528EFD8-DFA8-4879-9BE9-91DC524965EF}" dt="2023-10-10T08:02:29.826" v="162"/>
        <pc:sldMkLst>
          <pc:docMk/>
          <pc:sldMk cId="1453699235" sldId="426"/>
        </pc:sldMkLst>
      </pc:sldChg>
      <pc:sldChg chg="delSp modSp add mod ord modAnim 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466693082" sldId="427"/>
        </pc:sldMkLst>
        <pc:spChg chg="mod">
          <ac:chgData name="HART Cameron [Manjimup Senior High School]" userId="1070619f-f915-420e-9d9f-8ed3a8e25c30" providerId="ADAL" clId="{5528EFD8-DFA8-4879-9BE9-91DC524965EF}" dt="2023-10-10T08:32:10.292" v="769" actId="1036"/>
          <ac:spMkLst>
            <pc:docMk/>
            <pc:sldMk cId="466693082" sldId="427"/>
            <ac:spMk id="1539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0T08:32:10.292" v="769" actId="1036"/>
          <ac:spMkLst>
            <pc:docMk/>
            <pc:sldMk cId="466693082" sldId="427"/>
            <ac:spMk id="1543" creationId="{00000000-0000-0000-0000-000000000000}"/>
          </ac:spMkLst>
        </pc:spChg>
        <pc:cxnChg chg="del">
          <ac:chgData name="HART Cameron [Manjimup Senior High School]" userId="1070619f-f915-420e-9d9f-8ed3a8e25c30" providerId="ADAL" clId="{5528EFD8-DFA8-4879-9BE9-91DC524965EF}" dt="2023-10-10T08:04:04.042" v="198" actId="478"/>
          <ac:cxnSpMkLst>
            <pc:docMk/>
            <pc:sldMk cId="466693082" sldId="427"/>
            <ac:cxnSpMk id="1540" creationId="{00000000-0000-0000-0000-000000000000}"/>
          </ac:cxnSpMkLst>
        </pc:cxnChg>
        <pc:cxnChg chg="del">
          <ac:chgData name="HART Cameron [Manjimup Senior High School]" userId="1070619f-f915-420e-9d9f-8ed3a8e25c30" providerId="ADAL" clId="{5528EFD8-DFA8-4879-9BE9-91DC524965EF}" dt="2023-10-10T08:04:00.137" v="196" actId="478"/>
          <ac:cxnSpMkLst>
            <pc:docMk/>
            <pc:sldMk cId="466693082" sldId="427"/>
            <ac:cxnSpMk id="1541" creationId="{00000000-0000-0000-0000-000000000000}"/>
          </ac:cxnSpMkLst>
        </pc:cxnChg>
        <pc:cxnChg chg="del">
          <ac:chgData name="HART Cameron [Manjimup Senior High School]" userId="1070619f-f915-420e-9d9f-8ed3a8e25c30" providerId="ADAL" clId="{5528EFD8-DFA8-4879-9BE9-91DC524965EF}" dt="2023-10-10T08:04:01.479" v="197" actId="478"/>
          <ac:cxnSpMkLst>
            <pc:docMk/>
            <pc:sldMk cId="466693082" sldId="427"/>
            <ac:cxnSpMk id="1542" creationId="{00000000-0000-0000-0000-000000000000}"/>
          </ac:cxnSpMkLst>
        </pc:cxnChg>
      </pc:sldChg>
      <pc:sldChg chg="addSp delSp modSp new mod ord">
        <pc:chgData name="HART Cameron [Manjimup Senior High School]" userId="1070619f-f915-420e-9d9f-8ed3a8e25c30" providerId="ADAL" clId="{5528EFD8-DFA8-4879-9BE9-91DC524965EF}" dt="2023-10-10T08:42:48.503" v="774" actId="1076"/>
        <pc:sldMkLst>
          <pc:docMk/>
          <pc:sldMk cId="43973117" sldId="428"/>
        </pc:sldMkLst>
        <pc:spChg chg="add mod">
          <ac:chgData name="HART Cameron [Manjimup Senior High School]" userId="1070619f-f915-420e-9d9f-8ed3a8e25c30" providerId="ADAL" clId="{5528EFD8-DFA8-4879-9BE9-91DC524965EF}" dt="2023-10-10T08:08:19.571" v="332" actId="1076"/>
          <ac:spMkLst>
            <pc:docMk/>
            <pc:sldMk cId="43973117" sldId="428"/>
            <ac:spMk id="2" creationId="{78DF5152-7C6D-7AE7-5C92-E5392269F8ED}"/>
          </ac:spMkLst>
        </pc:spChg>
        <pc:spChg chg="add mod">
          <ac:chgData name="HART Cameron [Manjimup Senior High School]" userId="1070619f-f915-420e-9d9f-8ed3a8e25c30" providerId="ADAL" clId="{5528EFD8-DFA8-4879-9BE9-91DC524965EF}" dt="2023-10-10T08:08:44.087" v="340" actId="20577"/>
          <ac:spMkLst>
            <pc:docMk/>
            <pc:sldMk cId="43973117" sldId="428"/>
            <ac:spMk id="3" creationId="{54092078-CA3F-BC10-9945-952E55354A7E}"/>
          </ac:spMkLst>
        </pc:spChg>
        <pc:picChg chg="add del mod">
          <ac:chgData name="HART Cameron [Manjimup Senior High School]" userId="1070619f-f915-420e-9d9f-8ed3a8e25c30" providerId="ADAL" clId="{5528EFD8-DFA8-4879-9BE9-91DC524965EF}" dt="2023-10-10T08:42:30.856" v="770" actId="478"/>
          <ac:picMkLst>
            <pc:docMk/>
            <pc:sldMk cId="43973117" sldId="428"/>
            <ac:picMk id="4" creationId="{86FAB175-0CEB-7A07-5D0E-FFAFE0633BFE}"/>
          </ac:picMkLst>
        </pc:picChg>
        <pc:picChg chg="add mod">
          <ac:chgData name="HART Cameron [Manjimup Senior High School]" userId="1070619f-f915-420e-9d9f-8ed3a8e25c30" providerId="ADAL" clId="{5528EFD8-DFA8-4879-9BE9-91DC524965EF}" dt="2023-10-10T08:42:48.503" v="774" actId="1076"/>
          <ac:picMkLst>
            <pc:docMk/>
            <pc:sldMk cId="43973117" sldId="428"/>
            <ac:picMk id="1026" creationId="{9E0DF39B-F59F-62D5-95A1-3804FE57DA48}"/>
          </ac:picMkLst>
        </pc:picChg>
      </pc:sldChg>
      <pc:sldChg chg="addSp delSp modSp new mod">
        <pc:chgData name="HART Cameron [Manjimup Senior High School]" userId="1070619f-f915-420e-9d9f-8ed3a8e25c30" providerId="ADAL" clId="{5528EFD8-DFA8-4879-9BE9-91DC524965EF}" dt="2023-10-10T08:14:55.820" v="560" actId="1076"/>
        <pc:sldMkLst>
          <pc:docMk/>
          <pc:sldMk cId="114473718" sldId="429"/>
        </pc:sldMkLst>
        <pc:spChg chg="add mod">
          <ac:chgData name="HART Cameron [Manjimup Senior High School]" userId="1070619f-f915-420e-9d9f-8ed3a8e25c30" providerId="ADAL" clId="{5528EFD8-DFA8-4879-9BE9-91DC524965EF}" dt="2023-10-10T08:12:34.339" v="468" actId="20577"/>
          <ac:spMkLst>
            <pc:docMk/>
            <pc:sldMk cId="114473718" sldId="429"/>
            <ac:spMk id="2" creationId="{445465C0-3F61-DEB7-E65B-85E6A44E3891}"/>
          </ac:spMkLst>
        </pc:spChg>
        <pc:picChg chg="add del mod">
          <ac:chgData name="HART Cameron [Manjimup Senior High School]" userId="1070619f-f915-420e-9d9f-8ed3a8e25c30" providerId="ADAL" clId="{5528EFD8-DFA8-4879-9BE9-91DC524965EF}" dt="2023-10-10T08:14:30.182" v="487" actId="478"/>
          <ac:picMkLst>
            <pc:docMk/>
            <pc:sldMk cId="114473718" sldId="429"/>
            <ac:picMk id="3" creationId="{2B839C01-0BF9-D4E0-EB77-6108A822AE72}"/>
          </ac:picMkLst>
        </pc:picChg>
        <pc:picChg chg="add mod">
          <ac:chgData name="HART Cameron [Manjimup Senior High School]" userId="1070619f-f915-420e-9d9f-8ed3a8e25c30" providerId="ADAL" clId="{5528EFD8-DFA8-4879-9BE9-91DC524965EF}" dt="2023-10-10T08:14:55.820" v="560" actId="1076"/>
          <ac:picMkLst>
            <pc:docMk/>
            <pc:sldMk cId="114473718" sldId="429"/>
            <ac:picMk id="4" creationId="{18A25518-60CB-5FDC-8280-45FC5778CBCC}"/>
          </ac:picMkLst>
        </pc:picChg>
      </pc:sldChg>
      <pc:sldChg chg="addSp modSp new mod">
        <pc:chgData name="HART Cameron [Manjimup Senior High School]" userId="1070619f-f915-420e-9d9f-8ed3a8e25c30" providerId="ADAL" clId="{5528EFD8-DFA8-4879-9BE9-91DC524965EF}" dt="2023-10-10T08:15:47.219" v="565" actId="1076"/>
        <pc:sldMkLst>
          <pc:docMk/>
          <pc:sldMk cId="1967854659" sldId="430"/>
        </pc:sldMkLst>
        <pc:picChg chg="add mod modCrop">
          <ac:chgData name="HART Cameron [Manjimup Senior High School]" userId="1070619f-f915-420e-9d9f-8ed3a8e25c30" providerId="ADAL" clId="{5528EFD8-DFA8-4879-9BE9-91DC524965EF}" dt="2023-10-10T08:15:47.219" v="565" actId="1076"/>
          <ac:picMkLst>
            <pc:docMk/>
            <pc:sldMk cId="1967854659" sldId="430"/>
            <ac:picMk id="2" creationId="{3ADD2274-B0DC-6CC6-3104-EFEAE7DFC1F6}"/>
          </ac:picMkLst>
        </pc:picChg>
      </pc:sldChg>
      <pc:sldChg chg="add">
        <pc:chgData name="HART Cameron [Manjimup Senior High School]" userId="1070619f-f915-420e-9d9f-8ed3a8e25c30" providerId="ADAL" clId="{5528EFD8-DFA8-4879-9BE9-91DC524965EF}" dt="2023-10-10T08:18:01.387" v="566"/>
        <pc:sldMkLst>
          <pc:docMk/>
          <pc:sldMk cId="233440914" sldId="431"/>
        </pc:sldMkLst>
      </pc:sldChg>
      <pc:sldChg chg="addSp modSp new mod ord">
        <pc:chgData name="HART Cameron [Manjimup Senior High School]" userId="1070619f-f915-420e-9d9f-8ed3a8e25c30" providerId="ADAL" clId="{5528EFD8-DFA8-4879-9BE9-91DC524965EF}" dt="2023-10-10T08:25:03.520" v="607"/>
        <pc:sldMkLst>
          <pc:docMk/>
          <pc:sldMk cId="2064790059" sldId="432"/>
        </pc:sldMkLst>
        <pc:spChg chg="add mod">
          <ac:chgData name="HART Cameron [Manjimup Senior High School]" userId="1070619f-f915-420e-9d9f-8ed3a8e25c30" providerId="ADAL" clId="{5528EFD8-DFA8-4879-9BE9-91DC524965EF}" dt="2023-10-10T08:23:00.276" v="591" actId="1076"/>
          <ac:spMkLst>
            <pc:docMk/>
            <pc:sldMk cId="2064790059" sldId="432"/>
            <ac:spMk id="2" creationId="{E6B41B6C-CCD6-0D41-0DEF-3C265A979746}"/>
          </ac:spMkLst>
        </pc:spChg>
        <pc:spChg chg="add mod">
          <ac:chgData name="HART Cameron [Manjimup Senior High School]" userId="1070619f-f915-420e-9d9f-8ed3a8e25c30" providerId="ADAL" clId="{5528EFD8-DFA8-4879-9BE9-91DC524965EF}" dt="2023-10-10T08:24:46.342" v="605" actId="1076"/>
          <ac:spMkLst>
            <pc:docMk/>
            <pc:sldMk cId="2064790059" sldId="432"/>
            <ac:spMk id="3" creationId="{8BCA06F3-CD75-C11B-DBB8-27089383DD9C}"/>
          </ac:spMkLst>
        </pc:spChg>
        <pc:picChg chg="add mod">
          <ac:chgData name="HART Cameron [Manjimup Senior High School]" userId="1070619f-f915-420e-9d9f-8ed3a8e25c30" providerId="ADAL" clId="{5528EFD8-DFA8-4879-9BE9-91DC524965EF}" dt="2023-10-10T08:23:15.920" v="593" actId="14100"/>
          <ac:picMkLst>
            <pc:docMk/>
            <pc:sldMk cId="2064790059" sldId="432"/>
            <ac:picMk id="4" creationId="{5E4811EF-BCE6-ED8D-1F27-A3B8E0C58F4D}"/>
          </ac:picMkLst>
        </pc:picChg>
      </pc:sldChg>
      <pc:sldChg chg="modSp add mod modAnim modNotes">
        <pc:chgData name="HART Cameron [Manjimup Senior High School]" userId="1070619f-f915-420e-9d9f-8ed3a8e25c30" providerId="ADAL" clId="{5528EFD8-DFA8-4879-9BE9-91DC524965EF}" dt="2023-10-11T07:23:41.948" v="1584"/>
        <pc:sldMkLst>
          <pc:docMk/>
          <pc:sldMk cId="2569405505" sldId="433"/>
        </pc:sldMkLst>
        <pc:spChg chg="mod">
          <ac:chgData name="HART Cameron [Manjimup Senior High School]" userId="1070619f-f915-420e-9d9f-8ed3a8e25c30" providerId="ADAL" clId="{5528EFD8-DFA8-4879-9BE9-91DC524965EF}" dt="2023-10-11T00:23:47.580" v="837" actId="1076"/>
          <ac:spMkLst>
            <pc:docMk/>
            <pc:sldMk cId="2569405505" sldId="433"/>
            <ac:spMk id="1530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1T00:24:41.867" v="844" actId="122"/>
          <ac:spMkLst>
            <pc:docMk/>
            <pc:sldMk cId="2569405505" sldId="433"/>
            <ac:spMk id="1534" creationId="{00000000-0000-0000-0000-000000000000}"/>
          </ac:spMkLst>
        </pc:spChg>
      </pc:sldChg>
      <pc:sldChg chg="addSp modSp new mod setBg modAnim">
        <pc:chgData name="HART Cameron [Manjimup Senior High School]" userId="1070619f-f915-420e-9d9f-8ed3a8e25c30" providerId="ADAL" clId="{5528EFD8-DFA8-4879-9BE9-91DC524965EF}" dt="2023-10-11T06:33:52.260" v="931"/>
        <pc:sldMkLst>
          <pc:docMk/>
          <pc:sldMk cId="1757330040" sldId="434"/>
        </pc:sldMkLst>
        <pc:spChg chg="add mod">
          <ac:chgData name="HART Cameron [Manjimup Senior High School]" userId="1070619f-f915-420e-9d9f-8ed3a8e25c30" providerId="ADAL" clId="{5528EFD8-DFA8-4879-9BE9-91DC524965EF}" dt="2023-10-11T06:30:22.918" v="901" actId="1076"/>
          <ac:spMkLst>
            <pc:docMk/>
            <pc:sldMk cId="1757330040" sldId="434"/>
            <ac:spMk id="2" creationId="{4BB1C19D-45C0-355A-EB09-CF4D9E8638F6}"/>
          </ac:spMkLst>
        </pc:spChg>
        <pc:spChg chg="add mod">
          <ac:chgData name="HART Cameron [Manjimup Senior High School]" userId="1070619f-f915-420e-9d9f-8ed3a8e25c30" providerId="ADAL" clId="{5528EFD8-DFA8-4879-9BE9-91DC524965EF}" dt="2023-10-11T06:30:59.247" v="906" actId="255"/>
          <ac:spMkLst>
            <pc:docMk/>
            <pc:sldMk cId="1757330040" sldId="434"/>
            <ac:spMk id="3" creationId="{F459F3F0-E035-D016-C9C5-BCD49557C47B}"/>
          </ac:spMkLst>
        </pc:spChg>
      </pc:sldChg>
      <pc:sldChg chg="modSp add mod setBg modAnim">
        <pc:chgData name="HART Cameron [Manjimup Senior High School]" userId="1070619f-f915-420e-9d9f-8ed3a8e25c30" providerId="ADAL" clId="{5528EFD8-DFA8-4879-9BE9-91DC524965EF}" dt="2023-10-11T06:49:51.289" v="1217"/>
        <pc:sldMkLst>
          <pc:docMk/>
          <pc:sldMk cId="577426203" sldId="435"/>
        </pc:sldMkLst>
        <pc:spChg chg="mod">
          <ac:chgData name="HART Cameron [Manjimup Senior High School]" userId="1070619f-f915-420e-9d9f-8ed3a8e25c30" providerId="ADAL" clId="{5528EFD8-DFA8-4879-9BE9-91DC524965EF}" dt="2023-10-11T06:32:21.310" v="918" actId="14100"/>
          <ac:spMkLst>
            <pc:docMk/>
            <pc:sldMk cId="577426203" sldId="435"/>
            <ac:spMk id="2" creationId="{4BB1C19D-45C0-355A-EB09-CF4D9E8638F6}"/>
          </ac:spMkLst>
        </pc:spChg>
        <pc:spChg chg="mod">
          <ac:chgData name="HART Cameron [Manjimup Senior High School]" userId="1070619f-f915-420e-9d9f-8ed3a8e25c30" providerId="ADAL" clId="{5528EFD8-DFA8-4879-9BE9-91DC524965EF}" dt="2023-10-11T06:32:41.621" v="927" actId="14100"/>
          <ac:spMkLst>
            <pc:docMk/>
            <pc:sldMk cId="577426203" sldId="435"/>
            <ac:spMk id="3" creationId="{F459F3F0-E035-D016-C9C5-BCD49557C47B}"/>
          </ac:spMkLst>
        </pc:spChg>
      </pc:sldChg>
      <pc:sldChg chg="modSp add mod setBg modAnim">
        <pc:chgData name="HART Cameron [Manjimup Senior High School]" userId="1070619f-f915-420e-9d9f-8ed3a8e25c30" providerId="ADAL" clId="{5528EFD8-DFA8-4879-9BE9-91DC524965EF}" dt="2023-10-11T06:50:42.465" v="1219"/>
        <pc:sldMkLst>
          <pc:docMk/>
          <pc:sldMk cId="3505485640" sldId="436"/>
        </pc:sldMkLst>
        <pc:spChg chg="mod">
          <ac:chgData name="HART Cameron [Manjimup Senior High School]" userId="1070619f-f915-420e-9d9f-8ed3a8e25c30" providerId="ADAL" clId="{5528EFD8-DFA8-4879-9BE9-91DC524965EF}" dt="2023-10-11T06:34:32.587" v="949" actId="20577"/>
          <ac:spMkLst>
            <pc:docMk/>
            <pc:sldMk cId="3505485640" sldId="436"/>
            <ac:spMk id="2" creationId="{4BB1C19D-45C0-355A-EB09-CF4D9E8638F6}"/>
          </ac:spMkLst>
        </pc:spChg>
        <pc:spChg chg="mod">
          <ac:chgData name="HART Cameron [Manjimup Senior High School]" userId="1070619f-f915-420e-9d9f-8ed3a8e25c30" providerId="ADAL" clId="{5528EFD8-DFA8-4879-9BE9-91DC524965EF}" dt="2023-10-11T06:35:22.502" v="952" actId="20577"/>
          <ac:spMkLst>
            <pc:docMk/>
            <pc:sldMk cId="3505485640" sldId="436"/>
            <ac:spMk id="3" creationId="{F459F3F0-E035-D016-C9C5-BCD49557C47B}"/>
          </ac:spMkLst>
        </pc:spChg>
      </pc:sldChg>
      <pc:sldChg chg="modSp add mod setBg modAnim">
        <pc:chgData name="HART Cameron [Manjimup Senior High School]" userId="1070619f-f915-420e-9d9f-8ed3a8e25c30" providerId="ADAL" clId="{5528EFD8-DFA8-4879-9BE9-91DC524965EF}" dt="2023-10-11T06:51:15.297" v="1220"/>
        <pc:sldMkLst>
          <pc:docMk/>
          <pc:sldMk cId="2569635432" sldId="437"/>
        </pc:sldMkLst>
        <pc:spChg chg="mod">
          <ac:chgData name="HART Cameron [Manjimup Senior High School]" userId="1070619f-f915-420e-9d9f-8ed3a8e25c30" providerId="ADAL" clId="{5528EFD8-DFA8-4879-9BE9-91DC524965EF}" dt="2023-10-11T06:36:33.527" v="961" actId="20577"/>
          <ac:spMkLst>
            <pc:docMk/>
            <pc:sldMk cId="2569635432" sldId="437"/>
            <ac:spMk id="2" creationId="{4BB1C19D-45C0-355A-EB09-CF4D9E8638F6}"/>
          </ac:spMkLst>
        </pc:spChg>
        <pc:spChg chg="mod">
          <ac:chgData name="HART Cameron [Manjimup Senior High School]" userId="1070619f-f915-420e-9d9f-8ed3a8e25c30" providerId="ADAL" clId="{5528EFD8-DFA8-4879-9BE9-91DC524965EF}" dt="2023-10-11T06:36:46.281" v="964" actId="20577"/>
          <ac:spMkLst>
            <pc:docMk/>
            <pc:sldMk cId="2569635432" sldId="437"/>
            <ac:spMk id="3" creationId="{F459F3F0-E035-D016-C9C5-BCD49557C47B}"/>
          </ac:spMkLst>
        </pc:spChg>
      </pc:sldChg>
      <pc:sldChg chg="addSp modSp new mod ord setBg">
        <pc:chgData name="HART Cameron [Manjimup Senior High School]" userId="1070619f-f915-420e-9d9f-8ed3a8e25c30" providerId="ADAL" clId="{5528EFD8-DFA8-4879-9BE9-91DC524965EF}" dt="2023-10-11T06:48:35.505" v="1216"/>
        <pc:sldMkLst>
          <pc:docMk/>
          <pc:sldMk cId="1229948510" sldId="438"/>
        </pc:sldMkLst>
        <pc:spChg chg="add mod">
          <ac:chgData name="HART Cameron [Manjimup Senior High School]" userId="1070619f-f915-420e-9d9f-8ed3a8e25c30" providerId="ADAL" clId="{5528EFD8-DFA8-4879-9BE9-91DC524965EF}" dt="2023-10-11T06:45:31.224" v="989" actId="1076"/>
          <ac:spMkLst>
            <pc:docMk/>
            <pc:sldMk cId="1229948510" sldId="438"/>
            <ac:spMk id="2" creationId="{BD6A0FA8-0218-06DF-F6A1-A66931723E3F}"/>
          </ac:spMkLst>
        </pc:spChg>
        <pc:spChg chg="add mod">
          <ac:chgData name="HART Cameron [Manjimup Senior High School]" userId="1070619f-f915-420e-9d9f-8ed3a8e25c30" providerId="ADAL" clId="{5528EFD8-DFA8-4879-9BE9-91DC524965EF}" dt="2023-10-11T06:48:17.214" v="1215" actId="20577"/>
          <ac:spMkLst>
            <pc:docMk/>
            <pc:sldMk cId="1229948510" sldId="438"/>
            <ac:spMk id="3" creationId="{67758AD6-53BC-07B8-8983-994E83E31F89}"/>
          </ac:spMkLst>
        </pc:spChg>
      </pc:sldChg>
      <pc:sldChg chg="addSp delSp modSp add mod setBg modAnim">
        <pc:chgData name="HART Cameron [Manjimup Senior High School]" userId="1070619f-f915-420e-9d9f-8ed3a8e25c30" providerId="ADAL" clId="{5528EFD8-DFA8-4879-9BE9-91DC524965EF}" dt="2023-10-11T07:24:32.456" v="1587" actId="20577"/>
        <pc:sldMkLst>
          <pc:docMk/>
          <pc:sldMk cId="3388920800" sldId="439"/>
        </pc:sldMkLst>
        <pc:spChg chg="mod">
          <ac:chgData name="HART Cameron [Manjimup Senior High School]" userId="1070619f-f915-420e-9d9f-8ed3a8e25c30" providerId="ADAL" clId="{5528EFD8-DFA8-4879-9BE9-91DC524965EF}" dt="2023-10-11T06:53:06.619" v="1250" actId="14100"/>
          <ac:spMkLst>
            <pc:docMk/>
            <pc:sldMk cId="3388920800" sldId="439"/>
            <ac:spMk id="2" creationId="{4BB1C19D-45C0-355A-EB09-CF4D9E8638F6}"/>
          </ac:spMkLst>
        </pc:spChg>
        <pc:spChg chg="mod">
          <ac:chgData name="HART Cameron [Manjimup Senior High School]" userId="1070619f-f915-420e-9d9f-8ed3a8e25c30" providerId="ADAL" clId="{5528EFD8-DFA8-4879-9BE9-91DC524965EF}" dt="2023-10-11T07:24:32.456" v="1587" actId="20577"/>
          <ac:spMkLst>
            <pc:docMk/>
            <pc:sldMk cId="3388920800" sldId="439"/>
            <ac:spMk id="3" creationId="{F459F3F0-E035-D016-C9C5-BCD49557C47B}"/>
          </ac:spMkLst>
        </pc:spChg>
        <pc:spChg chg="add del mod">
          <ac:chgData name="HART Cameron [Manjimup Senior High School]" userId="1070619f-f915-420e-9d9f-8ed3a8e25c30" providerId="ADAL" clId="{5528EFD8-DFA8-4879-9BE9-91DC524965EF}" dt="2023-10-11T06:52:32.034" v="1223"/>
          <ac:spMkLst>
            <pc:docMk/>
            <pc:sldMk cId="3388920800" sldId="439"/>
            <ac:spMk id="4" creationId="{6ACE973D-9719-D863-8432-D13B4C65056B}"/>
          </ac:spMkLst>
        </pc:spChg>
      </pc:sldChg>
      <pc:sldChg chg="modSp add mod modAnim">
        <pc:chgData name="HART Cameron [Manjimup Senior High School]" userId="1070619f-f915-420e-9d9f-8ed3a8e25c30" providerId="ADAL" clId="{5528EFD8-DFA8-4879-9BE9-91DC524965EF}" dt="2023-10-11T06:59:01.473" v="1282" actId="20577"/>
        <pc:sldMkLst>
          <pc:docMk/>
          <pc:sldMk cId="1220852469" sldId="440"/>
        </pc:sldMkLst>
        <pc:spChg chg="mod">
          <ac:chgData name="HART Cameron [Manjimup Senior High School]" userId="1070619f-f915-420e-9d9f-8ed3a8e25c30" providerId="ADAL" clId="{5528EFD8-DFA8-4879-9BE9-91DC524965EF}" dt="2023-10-11T06:57:24.577" v="1263" actId="20577"/>
          <ac:spMkLst>
            <pc:docMk/>
            <pc:sldMk cId="1220852469" sldId="440"/>
            <ac:spMk id="2" creationId="{4BB1C19D-45C0-355A-EB09-CF4D9E8638F6}"/>
          </ac:spMkLst>
        </pc:spChg>
        <pc:spChg chg="mod">
          <ac:chgData name="HART Cameron [Manjimup Senior High School]" userId="1070619f-f915-420e-9d9f-8ed3a8e25c30" providerId="ADAL" clId="{5528EFD8-DFA8-4879-9BE9-91DC524965EF}" dt="2023-10-11T06:59:01.473" v="1282" actId="20577"/>
          <ac:spMkLst>
            <pc:docMk/>
            <pc:sldMk cId="1220852469" sldId="440"/>
            <ac:spMk id="3" creationId="{F459F3F0-E035-D016-C9C5-BCD49557C47B}"/>
          </ac:spMkLst>
        </pc:spChg>
      </pc:sldChg>
      <pc:sldChg chg="addSp modSp add mod modAnim">
        <pc:chgData name="HART Cameron [Manjimup Senior High School]" userId="1070619f-f915-420e-9d9f-8ed3a8e25c30" providerId="ADAL" clId="{5528EFD8-DFA8-4879-9BE9-91DC524965EF}" dt="2023-10-11T07:06:44.886" v="1332" actId="20577"/>
        <pc:sldMkLst>
          <pc:docMk/>
          <pc:sldMk cId="578408889" sldId="441"/>
        </pc:sldMkLst>
        <pc:spChg chg="mod">
          <ac:chgData name="HART Cameron [Manjimup Senior High School]" userId="1070619f-f915-420e-9d9f-8ed3a8e25c30" providerId="ADAL" clId="{5528EFD8-DFA8-4879-9BE9-91DC524965EF}" dt="2023-10-11T07:02:35.491" v="1293" actId="20577"/>
          <ac:spMkLst>
            <pc:docMk/>
            <pc:sldMk cId="578408889" sldId="441"/>
            <ac:spMk id="2" creationId="{4BB1C19D-45C0-355A-EB09-CF4D9E8638F6}"/>
          </ac:spMkLst>
        </pc:spChg>
        <pc:spChg chg="mod">
          <ac:chgData name="HART Cameron [Manjimup Senior High School]" userId="1070619f-f915-420e-9d9f-8ed3a8e25c30" providerId="ADAL" clId="{5528EFD8-DFA8-4879-9BE9-91DC524965EF}" dt="2023-10-11T07:03:32.637" v="1311" actId="14100"/>
          <ac:spMkLst>
            <pc:docMk/>
            <pc:sldMk cId="578408889" sldId="441"/>
            <ac:spMk id="3" creationId="{F459F3F0-E035-D016-C9C5-BCD49557C47B}"/>
          </ac:spMkLst>
        </pc:spChg>
        <pc:spChg chg="add mod">
          <ac:chgData name="HART Cameron [Manjimup Senior High School]" userId="1070619f-f915-420e-9d9f-8ed3a8e25c30" providerId="ADAL" clId="{5528EFD8-DFA8-4879-9BE9-91DC524965EF}" dt="2023-10-11T07:06:44.886" v="1332" actId="20577"/>
          <ac:spMkLst>
            <pc:docMk/>
            <pc:sldMk cId="578408889" sldId="441"/>
            <ac:spMk id="4" creationId="{C360B4C3-EB45-FE0D-C98E-1271BA5F4B9D}"/>
          </ac:spMkLst>
        </pc:spChg>
      </pc:sldChg>
      <pc:sldChg chg="modSp add mod ord modAnim">
        <pc:chgData name="HART Cameron [Manjimup Senior High School]" userId="1070619f-f915-420e-9d9f-8ed3a8e25c30" providerId="ADAL" clId="{5528EFD8-DFA8-4879-9BE9-91DC524965EF}" dt="2023-10-11T07:15:35.675" v="1570" actId="113"/>
        <pc:sldMkLst>
          <pc:docMk/>
          <pc:sldMk cId="3247398058" sldId="442"/>
        </pc:sldMkLst>
        <pc:spChg chg="mod">
          <ac:chgData name="HART Cameron [Manjimup Senior High School]" userId="1070619f-f915-420e-9d9f-8ed3a8e25c30" providerId="ADAL" clId="{5528EFD8-DFA8-4879-9BE9-91DC524965EF}" dt="2023-10-11T07:10:07.926" v="1425" actId="20577"/>
          <ac:spMkLst>
            <pc:docMk/>
            <pc:sldMk cId="3247398058" sldId="442"/>
            <ac:spMk id="2" creationId="{4BB1C19D-45C0-355A-EB09-CF4D9E8638F6}"/>
          </ac:spMkLst>
        </pc:spChg>
        <pc:spChg chg="mod">
          <ac:chgData name="HART Cameron [Manjimup Senior High School]" userId="1070619f-f915-420e-9d9f-8ed3a8e25c30" providerId="ADAL" clId="{5528EFD8-DFA8-4879-9BE9-91DC524965EF}" dt="2023-10-11T07:15:35.675" v="1570" actId="113"/>
          <ac:spMkLst>
            <pc:docMk/>
            <pc:sldMk cId="3247398058" sldId="442"/>
            <ac:spMk id="3" creationId="{F459F3F0-E035-D016-C9C5-BCD49557C47B}"/>
          </ac:spMkLst>
        </pc:spChg>
      </pc:sldChg>
      <pc:sldChg chg="modSp add mod modAnim">
        <pc:chgData name="HART Cameron [Manjimup Senior High School]" userId="1070619f-f915-420e-9d9f-8ed3a8e25c30" providerId="ADAL" clId="{5528EFD8-DFA8-4879-9BE9-91DC524965EF}" dt="2023-10-11T07:16:53.794" v="1583" actId="20577"/>
        <pc:sldMkLst>
          <pc:docMk/>
          <pc:sldMk cId="2312624413" sldId="443"/>
        </pc:sldMkLst>
        <pc:spChg chg="mod">
          <ac:chgData name="HART Cameron [Manjimup Senior High School]" userId="1070619f-f915-420e-9d9f-8ed3a8e25c30" providerId="ADAL" clId="{5528EFD8-DFA8-4879-9BE9-91DC524965EF}" dt="2023-10-11T07:16:31.630" v="1578" actId="20577"/>
          <ac:spMkLst>
            <pc:docMk/>
            <pc:sldMk cId="2312624413" sldId="443"/>
            <ac:spMk id="2" creationId="{4BB1C19D-45C0-355A-EB09-CF4D9E8638F6}"/>
          </ac:spMkLst>
        </pc:spChg>
        <pc:spChg chg="mod">
          <ac:chgData name="HART Cameron [Manjimup Senior High School]" userId="1070619f-f915-420e-9d9f-8ed3a8e25c30" providerId="ADAL" clId="{5528EFD8-DFA8-4879-9BE9-91DC524965EF}" dt="2023-10-11T07:16:53.794" v="1583" actId="20577"/>
          <ac:spMkLst>
            <pc:docMk/>
            <pc:sldMk cId="2312624413" sldId="443"/>
            <ac:spMk id="3" creationId="{F459F3F0-E035-D016-C9C5-BCD49557C47B}"/>
          </ac:spMkLst>
        </pc:spChg>
      </pc:sldChg>
      <pc:sldChg chg="addSp delSp modSp add mod ord delAnim modAnim">
        <pc:chgData name="HART Cameron [Manjimup Senior High School]" userId="1070619f-f915-420e-9d9f-8ed3a8e25c30" providerId="ADAL" clId="{5528EFD8-DFA8-4879-9BE9-91DC524965EF}" dt="2023-10-16T06:19:12.289" v="2217" actId="14100"/>
        <pc:sldMkLst>
          <pc:docMk/>
          <pc:sldMk cId="1629966015" sldId="444"/>
        </pc:sldMkLst>
        <pc:spChg chg="add mod">
          <ac:chgData name="HART Cameron [Manjimup Senior High School]" userId="1070619f-f915-420e-9d9f-8ed3a8e25c30" providerId="ADAL" clId="{5528EFD8-DFA8-4879-9BE9-91DC524965EF}" dt="2023-10-16T06:18:56.425" v="2212" actId="1076"/>
          <ac:spMkLst>
            <pc:docMk/>
            <pc:sldMk cId="1629966015" sldId="444"/>
            <ac:spMk id="4" creationId="{46C7C5DB-B451-95E0-820B-DC0A470FAAEB}"/>
          </ac:spMkLst>
        </pc:spChg>
        <pc:spChg chg="add del mod">
          <ac:chgData name="HART Cameron [Manjimup Senior High School]" userId="1070619f-f915-420e-9d9f-8ed3a8e25c30" providerId="ADAL" clId="{5528EFD8-DFA8-4879-9BE9-91DC524965EF}" dt="2023-10-13T04:12:16.851" v="1790" actId="478"/>
          <ac:spMkLst>
            <pc:docMk/>
            <pc:sldMk cId="1629966015" sldId="444"/>
            <ac:spMk id="5" creationId="{AF4F96A1-857C-3160-91B4-BA30E8F1F43B}"/>
          </ac:spMkLst>
        </pc:spChg>
        <pc:spChg chg="add del mod">
          <ac:chgData name="HART Cameron [Manjimup Senior High School]" userId="1070619f-f915-420e-9d9f-8ed3a8e25c30" providerId="ADAL" clId="{5528EFD8-DFA8-4879-9BE9-91DC524965EF}" dt="2023-10-13T04:08:32.558" v="1711" actId="478"/>
          <ac:spMkLst>
            <pc:docMk/>
            <pc:sldMk cId="1629966015" sldId="444"/>
            <ac:spMk id="6" creationId="{403BA359-F4F2-E55B-02D2-1BB5B78D17E7}"/>
          </ac:spMkLst>
        </pc:spChg>
        <pc:spChg chg="add del mod">
          <ac:chgData name="HART Cameron [Manjimup Senior High School]" userId="1070619f-f915-420e-9d9f-8ed3a8e25c30" providerId="ADAL" clId="{5528EFD8-DFA8-4879-9BE9-91DC524965EF}" dt="2023-10-13T04:09:31.270" v="1715" actId="478"/>
          <ac:spMkLst>
            <pc:docMk/>
            <pc:sldMk cId="1629966015" sldId="444"/>
            <ac:spMk id="7" creationId="{8B68282C-DDA2-AC4E-1428-96638E1EE07C}"/>
          </ac:spMkLst>
        </pc:spChg>
        <pc:spChg chg="add mod">
          <ac:chgData name="HART Cameron [Manjimup Senior High School]" userId="1070619f-f915-420e-9d9f-8ed3a8e25c30" providerId="ADAL" clId="{5528EFD8-DFA8-4879-9BE9-91DC524965EF}" dt="2023-10-13T04:27:49.670" v="1926" actId="1036"/>
          <ac:spMkLst>
            <pc:docMk/>
            <pc:sldMk cId="1629966015" sldId="444"/>
            <ac:spMk id="8" creationId="{F49F9AF6-DC13-0E08-9763-16CB296FC614}"/>
          </ac:spMkLst>
        </pc:spChg>
        <pc:spChg chg="add mod">
          <ac:chgData name="HART Cameron [Manjimup Senior High School]" userId="1070619f-f915-420e-9d9f-8ed3a8e25c30" providerId="ADAL" clId="{5528EFD8-DFA8-4879-9BE9-91DC524965EF}" dt="2023-10-13T04:27:49.670" v="1926" actId="1036"/>
          <ac:spMkLst>
            <pc:docMk/>
            <pc:sldMk cId="1629966015" sldId="444"/>
            <ac:spMk id="9" creationId="{F7D1D423-B877-C591-32AF-A0844E0A5BDA}"/>
          </ac:spMkLst>
        </pc:spChg>
        <pc:spChg chg="mod">
          <ac:chgData name="HART Cameron [Manjimup Senior High School]" userId="1070619f-f915-420e-9d9f-8ed3a8e25c30" providerId="ADAL" clId="{5528EFD8-DFA8-4879-9BE9-91DC524965EF}" dt="2023-10-13T04:23:08.513" v="1894" actId="14100"/>
          <ac:spMkLst>
            <pc:docMk/>
            <pc:sldMk cId="1629966015" sldId="444"/>
            <ac:spMk id="1539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6T06:19:12.289" v="2217" actId="14100"/>
          <ac:spMkLst>
            <pc:docMk/>
            <pc:sldMk cId="1629966015" sldId="444"/>
            <ac:spMk id="1543" creationId="{00000000-0000-0000-0000-000000000000}"/>
          </ac:spMkLst>
        </pc:spChg>
        <pc:picChg chg="add mod">
          <ac:chgData name="HART Cameron [Manjimup Senior High School]" userId="1070619f-f915-420e-9d9f-8ed3a8e25c30" providerId="ADAL" clId="{5528EFD8-DFA8-4879-9BE9-91DC524965EF}" dt="2023-10-16T06:19:07.129" v="2214" actId="1076"/>
          <ac:picMkLst>
            <pc:docMk/>
            <pc:sldMk cId="1629966015" sldId="444"/>
            <ac:picMk id="3" creationId="{1E142F93-E21A-BADA-117D-D227B7FBB2C2}"/>
          </ac:picMkLst>
        </pc:picChg>
      </pc:sldChg>
      <pc:sldChg chg="delSp modSp add mod ord">
        <pc:chgData name="HART Cameron [Manjimup Senior High School]" userId="1070619f-f915-420e-9d9f-8ed3a8e25c30" providerId="ADAL" clId="{5528EFD8-DFA8-4879-9BE9-91DC524965EF}" dt="2023-10-17T08:28:21.169" v="2626" actId="20577"/>
        <pc:sldMkLst>
          <pc:docMk/>
          <pc:sldMk cId="3021148993" sldId="445"/>
        </pc:sldMkLst>
        <pc:spChg chg="mod">
          <ac:chgData name="HART Cameron [Manjimup Senior High School]" userId="1070619f-f915-420e-9d9f-8ed3a8e25c30" providerId="ADAL" clId="{5528EFD8-DFA8-4879-9BE9-91DC524965EF}" dt="2023-10-16T06:45:36.613" v="2218" actId="1076"/>
          <ac:spMkLst>
            <pc:docMk/>
            <pc:sldMk cId="3021148993" sldId="445"/>
            <ac:spMk id="4" creationId="{46C7C5DB-B451-95E0-820B-DC0A470FAAEB}"/>
          </ac:spMkLst>
        </pc:spChg>
        <pc:spChg chg="del">
          <ac:chgData name="HART Cameron [Manjimup Senior High School]" userId="1070619f-f915-420e-9d9f-8ed3a8e25c30" providerId="ADAL" clId="{5528EFD8-DFA8-4879-9BE9-91DC524965EF}" dt="2023-10-16T06:15:25.671" v="2210" actId="478"/>
          <ac:spMkLst>
            <pc:docMk/>
            <pc:sldMk cId="3021148993" sldId="445"/>
            <ac:spMk id="8" creationId="{F49F9AF6-DC13-0E08-9763-16CB296FC614}"/>
          </ac:spMkLst>
        </pc:spChg>
        <pc:spChg chg="mod">
          <ac:chgData name="HART Cameron [Manjimup Senior High School]" userId="1070619f-f915-420e-9d9f-8ed3a8e25c30" providerId="ADAL" clId="{5528EFD8-DFA8-4879-9BE9-91DC524965EF}" dt="2023-10-17T08:28:21.169" v="2626" actId="20577"/>
          <ac:spMkLst>
            <pc:docMk/>
            <pc:sldMk cId="3021148993" sldId="445"/>
            <ac:spMk id="9" creationId="{F7D1D423-B877-C591-32AF-A0844E0A5BDA}"/>
          </ac:spMkLst>
        </pc:spChg>
        <pc:spChg chg="mod">
          <ac:chgData name="HART Cameron [Manjimup Senior High School]" userId="1070619f-f915-420e-9d9f-8ed3a8e25c30" providerId="ADAL" clId="{5528EFD8-DFA8-4879-9BE9-91DC524965EF}" dt="2023-10-16T06:11:25.162" v="2115" actId="1076"/>
          <ac:spMkLst>
            <pc:docMk/>
            <pc:sldMk cId="3021148993" sldId="445"/>
            <ac:spMk id="1539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6T06:45:36.613" v="2218" actId="1076"/>
          <ac:spMkLst>
            <pc:docMk/>
            <pc:sldMk cId="3021148993" sldId="445"/>
            <ac:spMk id="1543" creationId="{00000000-0000-0000-0000-000000000000}"/>
          </ac:spMkLst>
        </pc:spChg>
        <pc:picChg chg="mod">
          <ac:chgData name="HART Cameron [Manjimup Senior High School]" userId="1070619f-f915-420e-9d9f-8ed3a8e25c30" providerId="ADAL" clId="{5528EFD8-DFA8-4879-9BE9-91DC524965EF}" dt="2023-10-16T06:45:36.613" v="2218" actId="1076"/>
          <ac:picMkLst>
            <pc:docMk/>
            <pc:sldMk cId="3021148993" sldId="445"/>
            <ac:picMk id="3" creationId="{1E142F93-E21A-BADA-117D-D227B7FBB2C2}"/>
          </ac:picMkLst>
        </pc:picChg>
      </pc:sldChg>
      <pc:sldChg chg="add del">
        <pc:chgData name="HART Cameron [Manjimup Senior High School]" userId="1070619f-f915-420e-9d9f-8ed3a8e25c30" providerId="ADAL" clId="{5528EFD8-DFA8-4879-9BE9-91DC524965EF}" dt="2023-10-13T05:06:25.365" v="1928" actId="47"/>
        <pc:sldMkLst>
          <pc:docMk/>
          <pc:sldMk cId="4129937647" sldId="445"/>
        </pc:sldMkLst>
      </pc:sldChg>
      <pc:sldChg chg="modSp add mod">
        <pc:chgData name="HART Cameron [Manjimup Senior High School]" userId="1070619f-f915-420e-9d9f-8ed3a8e25c30" providerId="ADAL" clId="{5528EFD8-DFA8-4879-9BE9-91DC524965EF}" dt="2023-10-17T08:24:47.655" v="2543" actId="1076"/>
        <pc:sldMkLst>
          <pc:docMk/>
          <pc:sldMk cId="1545264043" sldId="446"/>
        </pc:sldMkLst>
        <pc:spChg chg="mod">
          <ac:chgData name="HART Cameron [Manjimup Senior High School]" userId="1070619f-f915-420e-9d9f-8ed3a8e25c30" providerId="ADAL" clId="{5528EFD8-DFA8-4879-9BE9-91DC524965EF}" dt="2023-10-17T08:08:56.328" v="2262" actId="20577"/>
          <ac:spMkLst>
            <pc:docMk/>
            <pc:sldMk cId="1545264043" sldId="446"/>
            <ac:spMk id="4" creationId="{46C7C5DB-B451-95E0-820B-DC0A470FAAEB}"/>
          </ac:spMkLst>
        </pc:spChg>
        <pc:spChg chg="mod">
          <ac:chgData name="HART Cameron [Manjimup Senior High School]" userId="1070619f-f915-420e-9d9f-8ed3a8e25c30" providerId="ADAL" clId="{5528EFD8-DFA8-4879-9BE9-91DC524965EF}" dt="2023-10-17T08:24:47.655" v="2543" actId="1076"/>
          <ac:spMkLst>
            <pc:docMk/>
            <pc:sldMk cId="1545264043" sldId="446"/>
            <ac:spMk id="9" creationId="{F7D1D423-B877-C591-32AF-A0844E0A5BDA}"/>
          </ac:spMkLst>
        </pc:spChg>
        <pc:spChg chg="mod">
          <ac:chgData name="HART Cameron [Manjimup Senior High School]" userId="1070619f-f915-420e-9d9f-8ed3a8e25c30" providerId="ADAL" clId="{5528EFD8-DFA8-4879-9BE9-91DC524965EF}" dt="2023-10-17T08:08:16.688" v="2236" actId="20577"/>
          <ac:spMkLst>
            <pc:docMk/>
            <pc:sldMk cId="1545264043" sldId="446"/>
            <ac:spMk id="1539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7T08:08:33.346" v="2250" actId="20577"/>
          <ac:spMkLst>
            <pc:docMk/>
            <pc:sldMk cId="1545264043" sldId="446"/>
            <ac:spMk id="1543" creationId="{00000000-0000-0000-0000-000000000000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9T01:22:37.830" v="2938" actId="20577"/>
        <pc:sldMkLst>
          <pc:docMk/>
          <pc:sldMk cId="540689340" sldId="447"/>
        </pc:sldMkLst>
        <pc:spChg chg="mod">
          <ac:chgData name="HART Cameron [Manjimup Senior High School]" userId="1070619f-f915-420e-9d9f-8ed3a8e25c30" providerId="ADAL" clId="{5528EFD8-DFA8-4879-9BE9-91DC524965EF}" dt="2023-10-17T08:17:43.276" v="2429" actId="20577"/>
          <ac:spMkLst>
            <pc:docMk/>
            <pc:sldMk cId="540689340" sldId="447"/>
            <ac:spMk id="4" creationId="{46C7C5DB-B451-95E0-820B-DC0A470FAAEB}"/>
          </ac:spMkLst>
        </pc:spChg>
        <pc:spChg chg="mod">
          <ac:chgData name="HART Cameron [Manjimup Senior High School]" userId="1070619f-f915-420e-9d9f-8ed3a8e25c30" providerId="ADAL" clId="{5528EFD8-DFA8-4879-9BE9-91DC524965EF}" dt="2023-10-19T01:22:37.830" v="2938" actId="20577"/>
          <ac:spMkLst>
            <pc:docMk/>
            <pc:sldMk cId="540689340" sldId="447"/>
            <ac:spMk id="9" creationId="{F7D1D423-B877-C591-32AF-A0844E0A5BDA}"/>
          </ac:spMkLst>
        </pc:spChg>
        <pc:spChg chg="mod">
          <ac:chgData name="HART Cameron [Manjimup Senior High School]" userId="1070619f-f915-420e-9d9f-8ed3a8e25c30" providerId="ADAL" clId="{5528EFD8-DFA8-4879-9BE9-91DC524965EF}" dt="2023-10-17T08:16:45.571" v="2395" actId="20577"/>
          <ac:spMkLst>
            <pc:docMk/>
            <pc:sldMk cId="540689340" sldId="447"/>
            <ac:spMk id="1539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7T08:17:07.014" v="2413" actId="14100"/>
          <ac:spMkLst>
            <pc:docMk/>
            <pc:sldMk cId="540689340" sldId="447"/>
            <ac:spMk id="1543" creationId="{00000000-0000-0000-0000-000000000000}"/>
          </ac:spMkLst>
        </pc:spChg>
      </pc:sldChg>
      <pc:sldChg chg="add">
        <pc:chgData name="HART Cameron [Manjimup Senior High School]" userId="1070619f-f915-420e-9d9f-8ed3a8e25c30" providerId="ADAL" clId="{5528EFD8-DFA8-4879-9BE9-91DC524965EF}" dt="2023-10-18T00:16:16.242" v="2627"/>
        <pc:sldMkLst>
          <pc:docMk/>
          <pc:sldMk cId="2517238087" sldId="448"/>
        </pc:sldMkLst>
      </pc:sldChg>
      <pc:sldChg chg="addSp delSp modSp add mod">
        <pc:chgData name="HART Cameron [Manjimup Senior High School]" userId="1070619f-f915-420e-9d9f-8ed3a8e25c30" providerId="ADAL" clId="{5528EFD8-DFA8-4879-9BE9-91DC524965EF}" dt="2023-10-18T00:18:53.030" v="2665" actId="1076"/>
        <pc:sldMkLst>
          <pc:docMk/>
          <pc:sldMk cId="1166917768" sldId="449"/>
        </pc:sldMkLst>
        <pc:spChg chg="mod">
          <ac:chgData name="HART Cameron [Manjimup Senior High School]" userId="1070619f-f915-420e-9d9f-8ed3a8e25c30" providerId="ADAL" clId="{5528EFD8-DFA8-4879-9BE9-91DC524965EF}" dt="2023-10-18T00:18:50.020" v="2664" actId="20577"/>
          <ac:spMkLst>
            <pc:docMk/>
            <pc:sldMk cId="1166917768" sldId="449"/>
            <ac:spMk id="3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18:29.157" v="2660" actId="1076"/>
          <ac:spMkLst>
            <pc:docMk/>
            <pc:sldMk cId="1166917768" sldId="449"/>
            <ac:spMk id="4" creationId="{00000000-0000-0000-0000-000000000000}"/>
          </ac:spMkLst>
        </pc:spChg>
        <pc:spChg chg="del mod">
          <ac:chgData name="HART Cameron [Manjimup Senior High School]" userId="1070619f-f915-420e-9d9f-8ed3a8e25c30" providerId="ADAL" clId="{5528EFD8-DFA8-4879-9BE9-91DC524965EF}" dt="2023-10-18T00:17:31.443" v="2644" actId="478"/>
          <ac:spMkLst>
            <pc:docMk/>
            <pc:sldMk cId="1166917768" sldId="449"/>
            <ac:spMk id="5" creationId="{00000000-0000-0000-0000-000000000000}"/>
          </ac:spMkLst>
        </pc:spChg>
        <pc:spChg chg="del">
          <ac:chgData name="HART Cameron [Manjimup Senior High School]" userId="1070619f-f915-420e-9d9f-8ed3a8e25c30" providerId="ADAL" clId="{5528EFD8-DFA8-4879-9BE9-91DC524965EF}" dt="2023-10-18T00:17:42.681" v="2647" actId="478"/>
          <ac:spMkLst>
            <pc:docMk/>
            <pc:sldMk cId="1166917768" sldId="449"/>
            <ac:spMk id="6" creationId="{00000000-0000-0000-0000-000000000000}"/>
          </ac:spMkLst>
        </pc:spChg>
        <pc:spChg chg="del">
          <ac:chgData name="HART Cameron [Manjimup Senior High School]" userId="1070619f-f915-420e-9d9f-8ed3a8e25c30" providerId="ADAL" clId="{5528EFD8-DFA8-4879-9BE9-91DC524965EF}" dt="2023-10-18T00:17:56.934" v="2653" actId="478"/>
          <ac:spMkLst>
            <pc:docMk/>
            <pc:sldMk cId="1166917768" sldId="449"/>
            <ac:spMk id="7" creationId="{00000000-0000-0000-0000-000000000000}"/>
          </ac:spMkLst>
        </pc:spChg>
        <pc:spChg chg="add mod">
          <ac:chgData name="HART Cameron [Manjimup Senior High School]" userId="1070619f-f915-420e-9d9f-8ed3a8e25c30" providerId="ADAL" clId="{5528EFD8-DFA8-4879-9BE9-91DC524965EF}" dt="2023-10-18T00:18:40.014" v="2661" actId="1076"/>
          <ac:spMkLst>
            <pc:docMk/>
            <pc:sldMk cId="1166917768" sldId="449"/>
            <ac:spMk id="8" creationId="{AF2C57F3-CE27-A797-1CB8-1095EFAA0817}"/>
          </ac:spMkLst>
        </pc:spChg>
        <pc:spChg chg="add mod">
          <ac:chgData name="HART Cameron [Manjimup Senior High School]" userId="1070619f-f915-420e-9d9f-8ed3a8e25c30" providerId="ADAL" clId="{5528EFD8-DFA8-4879-9BE9-91DC524965EF}" dt="2023-10-18T00:18:43.637" v="2662" actId="1076"/>
          <ac:spMkLst>
            <pc:docMk/>
            <pc:sldMk cId="1166917768" sldId="449"/>
            <ac:spMk id="9" creationId="{616FFD75-3BFC-5043-084D-26A445947B2B}"/>
          </ac:spMkLst>
        </pc:spChg>
        <pc:spChg chg="add mod">
          <ac:chgData name="HART Cameron [Manjimup Senior High School]" userId="1070619f-f915-420e-9d9f-8ed3a8e25c30" providerId="ADAL" clId="{5528EFD8-DFA8-4879-9BE9-91DC524965EF}" dt="2023-10-18T00:18:53.030" v="2665" actId="1076"/>
          <ac:spMkLst>
            <pc:docMk/>
            <pc:sldMk cId="1166917768" sldId="449"/>
            <ac:spMk id="10" creationId="{38A7EABF-6880-8BAE-D549-CC2102305FA6}"/>
          </ac:spMkLst>
        </pc:spChg>
      </pc:sldChg>
      <pc:sldChg chg="modSp add del mod">
        <pc:chgData name="HART Cameron [Manjimup Senior High School]" userId="1070619f-f915-420e-9d9f-8ed3a8e25c30" providerId="ADAL" clId="{5528EFD8-DFA8-4879-9BE9-91DC524965EF}" dt="2023-10-18T00:20:55.173" v="2683" actId="47"/>
        <pc:sldMkLst>
          <pc:docMk/>
          <pc:sldMk cId="261837523" sldId="450"/>
        </pc:sldMkLst>
        <pc:spChg chg="mod">
          <ac:chgData name="HART Cameron [Manjimup Senior High School]" userId="1070619f-f915-420e-9d9f-8ed3a8e25c30" providerId="ADAL" clId="{5528EFD8-DFA8-4879-9BE9-91DC524965EF}" dt="2023-10-18T00:16:16.554" v="2629" actId="27636"/>
          <ac:spMkLst>
            <pc:docMk/>
            <pc:sldMk cId="261837523" sldId="450"/>
            <ac:spMk id="3" creationId="{00000000-0000-0000-0000-000000000000}"/>
          </ac:spMkLst>
        </pc:spChg>
      </pc:sldChg>
      <pc:sldChg chg="modSp add mod setBg">
        <pc:chgData name="HART Cameron [Manjimup Senior High School]" userId="1070619f-f915-420e-9d9f-8ed3a8e25c30" providerId="ADAL" clId="{5528EFD8-DFA8-4879-9BE9-91DC524965EF}" dt="2023-10-18T00:21:32.297" v="2687" actId="207"/>
        <pc:sldMkLst>
          <pc:docMk/>
          <pc:sldMk cId="3984382568" sldId="451"/>
        </pc:sldMkLst>
        <pc:spChg chg="mod">
          <ac:chgData name="HART Cameron [Manjimup Senior High School]" userId="1070619f-f915-420e-9d9f-8ed3a8e25c30" providerId="ADAL" clId="{5528EFD8-DFA8-4879-9BE9-91DC524965EF}" dt="2023-10-18T00:21:32.297" v="2687" actId="207"/>
          <ac:spMkLst>
            <pc:docMk/>
            <pc:sldMk cId="3984382568" sldId="451"/>
            <ac:spMk id="2" creationId="{00000000-0000-0000-0000-000000000000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8T00:23:01.533" v="2699" actId="14100"/>
        <pc:sldMkLst>
          <pc:docMk/>
          <pc:sldMk cId="1977595806" sldId="452"/>
        </pc:sldMkLst>
        <pc:spChg chg="mod">
          <ac:chgData name="HART Cameron [Manjimup Senior High School]" userId="1070619f-f915-420e-9d9f-8ed3a8e25c30" providerId="ADAL" clId="{5528EFD8-DFA8-4879-9BE9-91DC524965EF}" dt="2023-10-18T00:21:56.411" v="2688" actId="207"/>
          <ac:spMkLst>
            <pc:docMk/>
            <pc:sldMk cId="1977595806" sldId="452"/>
            <ac:spMk id="2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2:52.429" v="2698" actId="1076"/>
          <ac:spMkLst>
            <pc:docMk/>
            <pc:sldMk cId="1977595806" sldId="452"/>
            <ac:spMk id="4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2:06.309" v="2690" actId="14100"/>
          <ac:spMkLst>
            <pc:docMk/>
            <pc:sldMk cId="1977595806" sldId="452"/>
            <ac:spMk id="5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2:41.838" v="2696" actId="1076"/>
          <ac:spMkLst>
            <pc:docMk/>
            <pc:sldMk cId="1977595806" sldId="452"/>
            <ac:spMk id="8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3:01.533" v="2699" actId="14100"/>
          <ac:spMkLst>
            <pc:docMk/>
            <pc:sldMk cId="1977595806" sldId="452"/>
            <ac:spMk id="9" creationId="{00000000-0000-0000-0000-000000000000}"/>
          </ac:spMkLst>
        </pc:spChg>
      </pc:sldChg>
      <pc:sldChg chg="delSp modSp add mod">
        <pc:chgData name="HART Cameron [Manjimup Senior High School]" userId="1070619f-f915-420e-9d9f-8ed3a8e25c30" providerId="ADAL" clId="{5528EFD8-DFA8-4879-9BE9-91DC524965EF}" dt="2023-10-19T01:24:30.095" v="2944" actId="20577"/>
        <pc:sldMkLst>
          <pc:docMk/>
          <pc:sldMk cId="4264241879" sldId="453"/>
        </pc:sldMkLst>
        <pc:spChg chg="mod">
          <ac:chgData name="HART Cameron [Manjimup Senior High School]" userId="1070619f-f915-420e-9d9f-8ed3a8e25c30" providerId="ADAL" clId="{5528EFD8-DFA8-4879-9BE9-91DC524965EF}" dt="2023-10-19T01:24:30.095" v="2944" actId="20577"/>
          <ac:spMkLst>
            <pc:docMk/>
            <pc:sldMk cId="4264241879" sldId="453"/>
            <ac:spMk id="3" creationId="{00000000-0000-0000-0000-000000000000}"/>
          </ac:spMkLst>
        </pc:spChg>
        <pc:spChg chg="del">
          <ac:chgData name="HART Cameron [Manjimup Senior High School]" userId="1070619f-f915-420e-9d9f-8ed3a8e25c30" providerId="ADAL" clId="{5528EFD8-DFA8-4879-9BE9-91DC524965EF}" dt="2023-10-18T00:23:18.140" v="2701" actId="478"/>
          <ac:spMkLst>
            <pc:docMk/>
            <pc:sldMk cId="4264241879" sldId="453"/>
            <ac:spMk id="4" creationId="{00000000-0000-0000-0000-000000000000}"/>
          </ac:spMkLst>
        </pc:spChg>
        <pc:picChg chg="del">
          <ac:chgData name="HART Cameron [Manjimup Senior High School]" userId="1070619f-f915-420e-9d9f-8ed3a8e25c30" providerId="ADAL" clId="{5528EFD8-DFA8-4879-9BE9-91DC524965EF}" dt="2023-10-18T00:23:14.376" v="2700" actId="478"/>
          <ac:picMkLst>
            <pc:docMk/>
            <pc:sldMk cId="4264241879" sldId="453"/>
            <ac:picMk id="3074" creationId="{00000000-0000-0000-0000-000000000000}"/>
          </ac:picMkLst>
        </pc:picChg>
      </pc:sldChg>
      <pc:sldChg chg="delSp modSp add del mod">
        <pc:chgData name="HART Cameron [Manjimup Senior High School]" userId="1070619f-f915-420e-9d9f-8ed3a8e25c30" providerId="ADAL" clId="{5528EFD8-DFA8-4879-9BE9-91DC524965EF}" dt="2023-10-18T00:24:35.494" v="2715" actId="47"/>
        <pc:sldMkLst>
          <pc:docMk/>
          <pc:sldMk cId="51427152" sldId="454"/>
        </pc:sldMkLst>
        <pc:spChg chg="mod">
          <ac:chgData name="HART Cameron [Manjimup Senior High School]" userId="1070619f-f915-420e-9d9f-8ed3a8e25c30" providerId="ADAL" clId="{5528EFD8-DFA8-4879-9BE9-91DC524965EF}" dt="2023-10-18T00:23:33.743" v="2705" actId="27636"/>
          <ac:spMkLst>
            <pc:docMk/>
            <pc:sldMk cId="51427152" sldId="454"/>
            <ac:spMk id="3" creationId="{00000000-0000-0000-0000-000000000000}"/>
          </ac:spMkLst>
        </pc:spChg>
        <pc:spChg chg="del">
          <ac:chgData name="HART Cameron [Manjimup Senior High School]" userId="1070619f-f915-420e-9d9f-8ed3a8e25c30" providerId="ADAL" clId="{5528EFD8-DFA8-4879-9BE9-91DC524965EF}" dt="2023-10-18T00:23:27.734" v="2703" actId="478"/>
          <ac:spMkLst>
            <pc:docMk/>
            <pc:sldMk cId="51427152" sldId="454"/>
            <ac:spMk id="4" creationId="{00000000-0000-0000-0000-000000000000}"/>
          </ac:spMkLst>
        </pc:spChg>
        <pc:picChg chg="del">
          <ac:chgData name="HART Cameron [Manjimup Senior High School]" userId="1070619f-f915-420e-9d9f-8ed3a8e25c30" providerId="ADAL" clId="{5528EFD8-DFA8-4879-9BE9-91DC524965EF}" dt="2023-10-18T00:23:25.483" v="2702" actId="478"/>
          <ac:picMkLst>
            <pc:docMk/>
            <pc:sldMk cId="51427152" sldId="454"/>
            <ac:picMk id="3074" creationId="{00000000-0000-0000-0000-000000000000}"/>
          </ac:picMkLst>
        </pc:picChg>
      </pc:sldChg>
      <pc:sldChg chg="modSp add mod">
        <pc:chgData name="HART Cameron [Manjimup Senior High School]" userId="1070619f-f915-420e-9d9f-8ed3a8e25c30" providerId="ADAL" clId="{5528EFD8-DFA8-4879-9BE9-91DC524965EF}" dt="2023-10-18T00:26:32.246" v="2769" actId="207"/>
        <pc:sldMkLst>
          <pc:docMk/>
          <pc:sldMk cId="545593212" sldId="455"/>
        </pc:sldMkLst>
        <pc:spChg chg="mod">
          <ac:chgData name="HART Cameron [Manjimup Senior High School]" userId="1070619f-f915-420e-9d9f-8ed3a8e25c30" providerId="ADAL" clId="{5528EFD8-DFA8-4879-9BE9-91DC524965EF}" dt="2023-10-18T00:26:32.246" v="2769" actId="207"/>
          <ac:spMkLst>
            <pc:docMk/>
            <pc:sldMk cId="545593212" sldId="455"/>
            <ac:spMk id="4" creationId="{00000000-0000-0000-0000-000000000000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8T00:16:16.713" v="2631" actId="27636"/>
        <pc:sldMkLst>
          <pc:docMk/>
          <pc:sldMk cId="1431496968" sldId="456"/>
        </pc:sldMkLst>
        <pc:spChg chg="mod">
          <ac:chgData name="HART Cameron [Manjimup Senior High School]" userId="1070619f-f915-420e-9d9f-8ed3a8e25c30" providerId="ADAL" clId="{5528EFD8-DFA8-4879-9BE9-91DC524965EF}" dt="2023-10-18T00:16:16.713" v="2631" actId="27636"/>
          <ac:spMkLst>
            <pc:docMk/>
            <pc:sldMk cId="1431496968" sldId="456"/>
            <ac:spMk id="6" creationId="{00000000-0000-0000-0000-000000000000}"/>
          </ac:spMkLst>
        </pc:spChg>
      </pc:sldChg>
      <pc:sldChg chg="add del">
        <pc:chgData name="HART Cameron [Manjimup Senior High School]" userId="1070619f-f915-420e-9d9f-8ed3a8e25c30" providerId="ADAL" clId="{5528EFD8-DFA8-4879-9BE9-91DC524965EF}" dt="2023-10-18T00:29:27.446" v="2780" actId="47"/>
        <pc:sldMkLst>
          <pc:docMk/>
          <pc:sldMk cId="940747891" sldId="457"/>
        </pc:sldMkLst>
      </pc:sldChg>
      <pc:sldChg chg="add">
        <pc:chgData name="HART Cameron [Manjimup Senior High School]" userId="1070619f-f915-420e-9d9f-8ed3a8e25c30" providerId="ADAL" clId="{5528EFD8-DFA8-4879-9BE9-91DC524965EF}" dt="2023-10-18T00:16:16.242" v="2627"/>
        <pc:sldMkLst>
          <pc:docMk/>
          <pc:sldMk cId="540426213" sldId="458"/>
        </pc:sldMkLst>
      </pc:sldChg>
      <pc:sldChg chg="delSp modSp add mod">
        <pc:chgData name="HART Cameron [Manjimup Senior High School]" userId="1070619f-f915-420e-9d9f-8ed3a8e25c30" providerId="ADAL" clId="{5528EFD8-DFA8-4879-9BE9-91DC524965EF}" dt="2023-10-18T00:30:17.590" v="2807" actId="1076"/>
        <pc:sldMkLst>
          <pc:docMk/>
          <pc:sldMk cId="2801422184" sldId="459"/>
        </pc:sldMkLst>
        <pc:spChg chg="mod">
          <ac:chgData name="HART Cameron [Manjimup Senior High School]" userId="1070619f-f915-420e-9d9f-8ed3a8e25c30" providerId="ADAL" clId="{5528EFD8-DFA8-4879-9BE9-91DC524965EF}" dt="2023-10-18T00:30:17.590" v="2807" actId="1076"/>
          <ac:spMkLst>
            <pc:docMk/>
            <pc:sldMk cId="2801422184" sldId="459"/>
            <ac:spMk id="2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9:59.768" v="2805" actId="1036"/>
          <ac:spMkLst>
            <pc:docMk/>
            <pc:sldMk cId="2801422184" sldId="459"/>
            <ac:spMk id="7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9:59.768" v="2805" actId="1036"/>
          <ac:spMkLst>
            <pc:docMk/>
            <pc:sldMk cId="2801422184" sldId="459"/>
            <ac:spMk id="9" creationId="{00000000-0000-0000-0000-000000000000}"/>
          </ac:spMkLst>
        </pc:spChg>
        <pc:spChg chg="del">
          <ac:chgData name="HART Cameron [Manjimup Senior High School]" userId="1070619f-f915-420e-9d9f-8ed3a8e25c30" providerId="ADAL" clId="{5528EFD8-DFA8-4879-9BE9-91DC524965EF}" dt="2023-10-18T00:29:39.104" v="2781" actId="478"/>
          <ac:spMkLst>
            <pc:docMk/>
            <pc:sldMk cId="2801422184" sldId="459"/>
            <ac:spMk id="12" creationId="{00000000-0000-0000-0000-000000000000}"/>
          </ac:spMkLst>
        </pc:spChg>
        <pc:spChg chg="del mod">
          <ac:chgData name="HART Cameron [Manjimup Senior High School]" userId="1070619f-f915-420e-9d9f-8ed3a8e25c30" providerId="ADAL" clId="{5528EFD8-DFA8-4879-9BE9-91DC524965EF}" dt="2023-10-18T00:29:48.342" v="2783" actId="478"/>
          <ac:spMkLst>
            <pc:docMk/>
            <pc:sldMk cId="2801422184" sldId="459"/>
            <ac:spMk id="13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9:59.768" v="2805" actId="1036"/>
          <ac:spMkLst>
            <pc:docMk/>
            <pc:sldMk cId="2801422184" sldId="459"/>
            <ac:spMk id="15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9:59.768" v="2805" actId="1036"/>
          <ac:spMkLst>
            <pc:docMk/>
            <pc:sldMk cId="2801422184" sldId="459"/>
            <ac:spMk id="17" creationId="{00000000-0000-0000-0000-000000000000}"/>
          </ac:spMkLst>
        </pc:spChg>
        <pc:picChg chg="mod">
          <ac:chgData name="HART Cameron [Manjimup Senior High School]" userId="1070619f-f915-420e-9d9f-8ed3a8e25c30" providerId="ADAL" clId="{5528EFD8-DFA8-4879-9BE9-91DC524965EF}" dt="2023-10-18T00:29:59.768" v="2805" actId="1036"/>
          <ac:picMkLst>
            <pc:docMk/>
            <pc:sldMk cId="2801422184" sldId="459"/>
            <ac:picMk id="6" creationId="{00000000-0000-0000-0000-000000000000}"/>
          </ac:picMkLst>
        </pc:picChg>
        <pc:picChg chg="mod">
          <ac:chgData name="HART Cameron [Manjimup Senior High School]" userId="1070619f-f915-420e-9d9f-8ed3a8e25c30" providerId="ADAL" clId="{5528EFD8-DFA8-4879-9BE9-91DC524965EF}" dt="2023-10-18T00:29:59.768" v="2805" actId="1036"/>
          <ac:picMkLst>
            <pc:docMk/>
            <pc:sldMk cId="2801422184" sldId="459"/>
            <ac:picMk id="8" creationId="{00000000-0000-0000-0000-000000000000}"/>
          </ac:picMkLst>
        </pc:picChg>
        <pc:picChg chg="mod">
          <ac:chgData name="HART Cameron [Manjimup Senior High School]" userId="1070619f-f915-420e-9d9f-8ed3a8e25c30" providerId="ADAL" clId="{5528EFD8-DFA8-4879-9BE9-91DC524965EF}" dt="2023-10-18T00:29:59.768" v="2805" actId="1036"/>
          <ac:picMkLst>
            <pc:docMk/>
            <pc:sldMk cId="2801422184" sldId="459"/>
            <ac:picMk id="10" creationId="{00000000-0000-0000-0000-000000000000}"/>
          </ac:picMkLst>
        </pc:picChg>
        <pc:picChg chg="mod">
          <ac:chgData name="HART Cameron [Manjimup Senior High School]" userId="1070619f-f915-420e-9d9f-8ed3a8e25c30" providerId="ADAL" clId="{5528EFD8-DFA8-4879-9BE9-91DC524965EF}" dt="2023-10-18T00:29:59.768" v="2805" actId="1036"/>
          <ac:picMkLst>
            <pc:docMk/>
            <pc:sldMk cId="2801422184" sldId="459"/>
            <ac:picMk id="11" creationId="{00000000-0000-0000-0000-000000000000}"/>
          </ac:picMkLst>
        </pc:picChg>
      </pc:sldChg>
      <pc:sldChg chg="add del">
        <pc:chgData name="HART Cameron [Manjimup Senior High School]" userId="1070619f-f915-420e-9d9f-8ed3a8e25c30" providerId="ADAL" clId="{5528EFD8-DFA8-4879-9BE9-91DC524965EF}" dt="2023-10-18T00:30:44.583" v="2808" actId="47"/>
        <pc:sldMkLst>
          <pc:docMk/>
          <pc:sldMk cId="1415635618" sldId="460"/>
        </pc:sldMkLst>
      </pc:sldChg>
      <pc:sldChg chg="addSp delSp modSp add mod">
        <pc:chgData name="HART Cameron [Manjimup Senior High School]" userId="1070619f-f915-420e-9d9f-8ed3a8e25c30" providerId="ADAL" clId="{5528EFD8-DFA8-4879-9BE9-91DC524965EF}" dt="2023-10-18T00:20:47.813" v="2682" actId="1076"/>
        <pc:sldMkLst>
          <pc:docMk/>
          <pc:sldMk cId="2756541042" sldId="461"/>
        </pc:sldMkLst>
        <pc:spChg chg="mod">
          <ac:chgData name="HART Cameron [Manjimup Senior High School]" userId="1070619f-f915-420e-9d9f-8ed3a8e25c30" providerId="ADAL" clId="{5528EFD8-DFA8-4879-9BE9-91DC524965EF}" dt="2023-10-18T00:19:49.111" v="2670" actId="20577"/>
          <ac:spMkLst>
            <pc:docMk/>
            <pc:sldMk cId="2756541042" sldId="461"/>
            <ac:spMk id="2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0:17.466" v="2674" actId="255"/>
          <ac:spMkLst>
            <pc:docMk/>
            <pc:sldMk cId="2756541042" sldId="461"/>
            <ac:spMk id="3" creationId="{00000000-0000-0000-0000-000000000000}"/>
          </ac:spMkLst>
        </pc:spChg>
        <pc:spChg chg="add del mod">
          <ac:chgData name="HART Cameron [Manjimup Senior High School]" userId="1070619f-f915-420e-9d9f-8ed3a8e25c30" providerId="ADAL" clId="{5528EFD8-DFA8-4879-9BE9-91DC524965EF}" dt="2023-10-18T00:20:37.757" v="2679" actId="1076"/>
          <ac:spMkLst>
            <pc:docMk/>
            <pc:sldMk cId="2756541042" sldId="461"/>
            <ac:spMk id="4" creationId="{00000000-0000-0000-0000-000000000000}"/>
          </ac:spMkLst>
        </pc:spChg>
        <pc:spChg chg="mod">
          <ac:chgData name="HART Cameron [Manjimup Senior High School]" userId="1070619f-f915-420e-9d9f-8ed3a8e25c30" providerId="ADAL" clId="{5528EFD8-DFA8-4879-9BE9-91DC524965EF}" dt="2023-10-18T00:20:42.142" v="2680" actId="1076"/>
          <ac:spMkLst>
            <pc:docMk/>
            <pc:sldMk cId="2756541042" sldId="461"/>
            <ac:spMk id="8" creationId="{AF2C57F3-CE27-A797-1CB8-1095EFAA0817}"/>
          </ac:spMkLst>
        </pc:spChg>
        <pc:spChg chg="mod">
          <ac:chgData name="HART Cameron [Manjimup Senior High School]" userId="1070619f-f915-420e-9d9f-8ed3a8e25c30" providerId="ADAL" clId="{5528EFD8-DFA8-4879-9BE9-91DC524965EF}" dt="2023-10-18T00:20:44.614" v="2681" actId="1076"/>
          <ac:spMkLst>
            <pc:docMk/>
            <pc:sldMk cId="2756541042" sldId="461"/>
            <ac:spMk id="9" creationId="{616FFD75-3BFC-5043-084D-26A445947B2B}"/>
          </ac:spMkLst>
        </pc:spChg>
        <pc:spChg chg="mod">
          <ac:chgData name="HART Cameron [Manjimup Senior High School]" userId="1070619f-f915-420e-9d9f-8ed3a8e25c30" providerId="ADAL" clId="{5528EFD8-DFA8-4879-9BE9-91DC524965EF}" dt="2023-10-18T00:20:47.813" v="2682" actId="1076"/>
          <ac:spMkLst>
            <pc:docMk/>
            <pc:sldMk cId="2756541042" sldId="461"/>
            <ac:spMk id="10" creationId="{38A7EABF-6880-8BAE-D549-CC2102305FA6}"/>
          </ac:spMkLst>
        </pc:spChg>
      </pc:sldChg>
      <pc:sldChg chg="modSp add mod">
        <pc:chgData name="HART Cameron [Manjimup Senior High School]" userId="1070619f-f915-420e-9d9f-8ed3a8e25c30" providerId="ADAL" clId="{5528EFD8-DFA8-4879-9BE9-91DC524965EF}" dt="2023-10-18T00:24:30.616" v="2714" actId="20577"/>
        <pc:sldMkLst>
          <pc:docMk/>
          <pc:sldMk cId="1430730786" sldId="462"/>
        </pc:sldMkLst>
        <pc:spChg chg="mod">
          <ac:chgData name="HART Cameron [Manjimup Senior High School]" userId="1070619f-f915-420e-9d9f-8ed3a8e25c30" providerId="ADAL" clId="{5528EFD8-DFA8-4879-9BE9-91DC524965EF}" dt="2023-10-18T00:24:30.616" v="2714" actId="20577"/>
          <ac:spMkLst>
            <pc:docMk/>
            <pc:sldMk cId="1430730786" sldId="462"/>
            <ac:spMk id="3" creationId="{00000000-0000-0000-0000-000000000000}"/>
          </ac:spMkLst>
        </pc:spChg>
      </pc:sldChg>
      <pc:sldChg chg="addSp delSp modSp new mod ord setBg modAnim">
        <pc:chgData name="HART Cameron [Manjimup Senior High School]" userId="1070619f-f915-420e-9d9f-8ed3a8e25c30" providerId="ADAL" clId="{5528EFD8-DFA8-4879-9BE9-91DC524965EF}" dt="2023-10-18T00:29:18.187" v="2779"/>
        <pc:sldMkLst>
          <pc:docMk/>
          <pc:sldMk cId="3386815649" sldId="463"/>
        </pc:sldMkLst>
        <pc:spChg chg="del">
          <ac:chgData name="HART Cameron [Manjimup Senior High School]" userId="1070619f-f915-420e-9d9f-8ed3a8e25c30" providerId="ADAL" clId="{5528EFD8-DFA8-4879-9BE9-91DC524965EF}" dt="2023-10-18T00:28:16.079" v="2774" actId="478"/>
          <ac:spMkLst>
            <pc:docMk/>
            <pc:sldMk cId="3386815649" sldId="463"/>
            <ac:spMk id="2" creationId="{BE7C6FFD-E7B2-093D-95F1-A8969FCD363B}"/>
          </ac:spMkLst>
        </pc:spChg>
        <pc:spChg chg="del">
          <ac:chgData name="HART Cameron [Manjimup Senior High School]" userId="1070619f-f915-420e-9d9f-8ed3a8e25c30" providerId="ADAL" clId="{5528EFD8-DFA8-4879-9BE9-91DC524965EF}" dt="2023-10-18T00:28:13.868" v="2773" actId="478"/>
          <ac:spMkLst>
            <pc:docMk/>
            <pc:sldMk cId="3386815649" sldId="463"/>
            <ac:spMk id="3" creationId="{6DB3BBBD-C8B1-A952-7A88-617FB293786B}"/>
          </ac:spMkLst>
        </pc:spChg>
        <pc:picChg chg="add mod">
          <ac:chgData name="HART Cameron [Manjimup Senior High School]" userId="1070619f-f915-420e-9d9f-8ed3a8e25c30" providerId="ADAL" clId="{5528EFD8-DFA8-4879-9BE9-91DC524965EF}" dt="2023-10-18T00:29:12.094" v="2778" actId="1076"/>
          <ac:picMkLst>
            <pc:docMk/>
            <pc:sldMk cId="3386815649" sldId="463"/>
            <ac:picMk id="4" creationId="{3BF2A7B7-6C24-9456-97D9-54B21CCA22C1}"/>
          </ac:picMkLst>
        </pc:picChg>
      </pc:sldChg>
      <pc:sldChg chg="modSp new mod modAnim">
        <pc:chgData name="HART Cameron [Manjimup Senior High School]" userId="1070619f-f915-420e-9d9f-8ed3a8e25c30" providerId="ADAL" clId="{5528EFD8-DFA8-4879-9BE9-91DC524965EF}" dt="2023-10-18T00:43:17.940" v="2907"/>
        <pc:sldMkLst>
          <pc:docMk/>
          <pc:sldMk cId="982626930" sldId="464"/>
        </pc:sldMkLst>
        <pc:spChg chg="mod">
          <ac:chgData name="HART Cameron [Manjimup Senior High School]" userId="1070619f-f915-420e-9d9f-8ed3a8e25c30" providerId="ADAL" clId="{5528EFD8-DFA8-4879-9BE9-91DC524965EF}" dt="2023-10-18T00:31:05.283" v="2825" actId="20577"/>
          <ac:spMkLst>
            <pc:docMk/>
            <pc:sldMk cId="982626930" sldId="464"/>
            <ac:spMk id="2" creationId="{A44FE859-8559-3545-6F3D-0B57BC6BF8F5}"/>
          </ac:spMkLst>
        </pc:spChg>
        <pc:spChg chg="mod">
          <ac:chgData name="HART Cameron [Manjimup Senior High School]" userId="1070619f-f915-420e-9d9f-8ed3a8e25c30" providerId="ADAL" clId="{5528EFD8-DFA8-4879-9BE9-91DC524965EF}" dt="2023-10-18T00:33:38.014" v="2870" actId="1076"/>
          <ac:spMkLst>
            <pc:docMk/>
            <pc:sldMk cId="982626930" sldId="464"/>
            <ac:spMk id="3" creationId="{787D19E8-BC93-C704-4892-8A3F49F97015}"/>
          </ac:spMkLst>
        </pc:spChg>
      </pc:sldChg>
      <pc:sldChg chg="modSp add mod modAnim">
        <pc:chgData name="HART Cameron [Manjimup Senior High School]" userId="1070619f-f915-420e-9d9f-8ed3a8e25c30" providerId="ADAL" clId="{5528EFD8-DFA8-4879-9BE9-91DC524965EF}" dt="2023-10-18T00:43:25.378" v="2908"/>
        <pc:sldMkLst>
          <pc:docMk/>
          <pc:sldMk cId="633440612" sldId="465"/>
        </pc:sldMkLst>
        <pc:spChg chg="mod">
          <ac:chgData name="HART Cameron [Manjimup Senior High School]" userId="1070619f-f915-420e-9d9f-8ed3a8e25c30" providerId="ADAL" clId="{5528EFD8-DFA8-4879-9BE9-91DC524965EF}" dt="2023-10-18T00:34:21.886" v="2906" actId="1076"/>
          <ac:spMkLst>
            <pc:docMk/>
            <pc:sldMk cId="633440612" sldId="465"/>
            <ac:spMk id="3" creationId="{787D19E8-BC93-C704-4892-8A3F49F97015}"/>
          </ac:spMkLst>
        </pc:spChg>
      </pc:sldChg>
    </pc:docChg>
  </pc:docChgLst>
  <pc:docChgLst>
    <pc:chgData name="HART Cameron [Manjimup Senior High School]" userId="S::cameron.hart@education.wa.edu.au::1070619f-f915-420e-9d9f-8ed3a8e25c30" providerId="AD" clId="Web-{CC300CB7-3BA8-FBEF-A891-7B2AD00B1859}"/>
    <pc:docChg chg="modSld sldOrd">
      <pc:chgData name="HART Cameron [Manjimup Senior High School]" userId="S::cameron.hart@education.wa.edu.au::1070619f-f915-420e-9d9f-8ed3a8e25c30" providerId="AD" clId="Web-{CC300CB7-3BA8-FBEF-A891-7B2AD00B1859}" dt="2024-02-01T06:43:07.683" v="65" actId="20577"/>
      <pc:docMkLst>
        <pc:docMk/>
      </pc:docMkLst>
      <pc:sldChg chg="modSp">
        <pc:chgData name="HART Cameron [Manjimup Senior High School]" userId="S::cameron.hart@education.wa.edu.au::1070619f-f915-420e-9d9f-8ed3a8e25c30" providerId="AD" clId="Web-{CC300CB7-3BA8-FBEF-A891-7B2AD00B1859}" dt="2024-01-31T07:39:17.789" v="52" actId="20577"/>
        <pc:sldMkLst>
          <pc:docMk/>
          <pc:sldMk cId="1229948510" sldId="438"/>
        </pc:sldMkLst>
        <pc:spChg chg="mod">
          <ac:chgData name="HART Cameron [Manjimup Senior High School]" userId="S::cameron.hart@education.wa.edu.au::1070619f-f915-420e-9d9f-8ed3a8e25c30" providerId="AD" clId="Web-{CC300CB7-3BA8-FBEF-A891-7B2AD00B1859}" dt="2024-01-31T07:38:20.943" v="42" actId="20577"/>
          <ac:spMkLst>
            <pc:docMk/>
            <pc:sldMk cId="1229948510" sldId="438"/>
            <ac:spMk id="2" creationId="{BD6A0FA8-0218-06DF-F6A1-A66931723E3F}"/>
          </ac:spMkLst>
        </pc:spChg>
        <pc:spChg chg="mod">
          <ac:chgData name="HART Cameron [Manjimup Senior High School]" userId="S::cameron.hart@education.wa.edu.au::1070619f-f915-420e-9d9f-8ed3a8e25c30" providerId="AD" clId="Web-{CC300CB7-3BA8-FBEF-A891-7B2AD00B1859}" dt="2024-01-31T07:39:17.789" v="52" actId="20577"/>
          <ac:spMkLst>
            <pc:docMk/>
            <pc:sldMk cId="1229948510" sldId="438"/>
            <ac:spMk id="3" creationId="{67758AD6-53BC-07B8-8983-994E83E31F89}"/>
          </ac:spMkLst>
        </pc:spChg>
      </pc:sldChg>
      <pc:sldChg chg="modSp">
        <pc:chgData name="HART Cameron [Manjimup Senior High School]" userId="S::cameron.hart@education.wa.edu.au::1070619f-f915-420e-9d9f-8ed3a8e25c30" providerId="AD" clId="Web-{CC300CB7-3BA8-FBEF-A891-7B2AD00B1859}" dt="2024-02-01T06:43:07.683" v="65" actId="20577"/>
        <pc:sldMkLst>
          <pc:docMk/>
          <pc:sldMk cId="3388920800" sldId="439"/>
        </pc:sldMkLst>
        <pc:spChg chg="mod">
          <ac:chgData name="HART Cameron [Manjimup Senior High School]" userId="S::cameron.hart@education.wa.edu.au::1070619f-f915-420e-9d9f-8ed3a8e25c30" providerId="AD" clId="Web-{CC300CB7-3BA8-FBEF-A891-7B2AD00B1859}" dt="2024-02-01T06:43:07.683" v="65" actId="20577"/>
          <ac:spMkLst>
            <pc:docMk/>
            <pc:sldMk cId="3388920800" sldId="439"/>
            <ac:spMk id="3" creationId="{F459F3F0-E035-D016-C9C5-BCD49557C47B}"/>
          </ac:spMkLst>
        </pc:spChg>
      </pc:sldChg>
      <pc:sldChg chg="ord">
        <pc:chgData name="HART Cameron [Manjimup Senior High School]" userId="S::cameron.hart@education.wa.edu.au::1070619f-f915-420e-9d9f-8ed3a8e25c30" providerId="AD" clId="Web-{CC300CB7-3BA8-FBEF-A891-7B2AD00B1859}" dt="2024-02-01T02:02:55.612" v="53"/>
        <pc:sldMkLst>
          <pc:docMk/>
          <pc:sldMk cId="1712476100" sldId="468"/>
        </pc:sldMkLst>
      </pc:sldChg>
    </pc:docChg>
  </pc:docChgLst>
  <pc:docChgLst>
    <pc:chgData name="HART Cameron [Manjimup Senior High School]" userId="S::cameron.hart@education.wa.edu.au::1070619f-f915-420e-9d9f-8ed3a8e25c30" providerId="AD" clId="Web-{1C50D518-5254-4D0D-8995-7B97D36CC1B3}"/>
    <pc:docChg chg="addSld delSld modSld sldOrd">
      <pc:chgData name="HART Cameron [Manjimup Senior High School]" userId="S::cameron.hart@education.wa.edu.au::1070619f-f915-420e-9d9f-8ed3a8e25c30" providerId="AD" clId="Web-{1C50D518-5254-4D0D-8995-7B97D36CC1B3}" dt="2024-01-31T05:59:48.040" v="99"/>
      <pc:docMkLst>
        <pc:docMk/>
      </pc:docMkLst>
      <pc:sldChg chg="modSp">
        <pc:chgData name="HART Cameron [Manjimup Senior High School]" userId="S::cameron.hart@education.wa.edu.au::1070619f-f915-420e-9d9f-8ed3a8e25c30" providerId="AD" clId="Web-{1C50D518-5254-4D0D-8995-7B97D36CC1B3}" dt="2024-01-31T05:07:27.937" v="23" actId="20577"/>
        <pc:sldMkLst>
          <pc:docMk/>
          <pc:sldMk cId="0" sldId="401"/>
        </pc:sldMkLst>
        <pc:spChg chg="mod">
          <ac:chgData name="HART Cameron [Manjimup Senior High School]" userId="S::cameron.hart@education.wa.edu.au::1070619f-f915-420e-9d9f-8ed3a8e25c30" providerId="AD" clId="Web-{1C50D518-5254-4D0D-8995-7B97D36CC1B3}" dt="2024-01-31T05:07:27.937" v="23" actId="20577"/>
          <ac:spMkLst>
            <pc:docMk/>
            <pc:sldMk cId="0" sldId="401"/>
            <ac:spMk id="1430" creationId="{00000000-0000-0000-0000-000000000000}"/>
          </ac:spMkLst>
        </pc:spChg>
      </pc:sldChg>
      <pc:sldChg chg="del">
        <pc:chgData name="HART Cameron [Manjimup Senior High School]" userId="S::cameron.hart@education.wa.edu.au::1070619f-f915-420e-9d9f-8ed3a8e25c30" providerId="AD" clId="Web-{1C50D518-5254-4D0D-8995-7B97D36CC1B3}" dt="2024-01-31T05:09:14.800" v="47"/>
        <pc:sldMkLst>
          <pc:docMk/>
          <pc:sldMk cId="0" sldId="404"/>
        </pc:sldMkLst>
      </pc:sldChg>
      <pc:sldChg chg="delSp modSp">
        <pc:chgData name="HART Cameron [Manjimup Senior High School]" userId="S::cameron.hart@education.wa.edu.au::1070619f-f915-420e-9d9f-8ed3a8e25c30" providerId="AD" clId="Web-{1C50D518-5254-4D0D-8995-7B97D36CC1B3}" dt="2024-01-31T05:09:39.348" v="51" actId="14100"/>
        <pc:sldMkLst>
          <pc:docMk/>
          <pc:sldMk cId="0" sldId="406"/>
        </pc:sldMkLst>
        <pc:spChg chg="mod">
          <ac:chgData name="HART Cameron [Manjimup Senior High School]" userId="S::cameron.hart@education.wa.edu.au::1070619f-f915-420e-9d9f-8ed3a8e25c30" providerId="AD" clId="Web-{1C50D518-5254-4D0D-8995-7B97D36CC1B3}" dt="2024-01-31T05:09:39.348" v="51" actId="14100"/>
          <ac:spMkLst>
            <pc:docMk/>
            <pc:sldMk cId="0" sldId="406"/>
            <ac:spMk id="1486" creationId="{00000000-0000-0000-0000-000000000000}"/>
          </ac:spMkLst>
        </pc:spChg>
        <pc:spChg chg="del">
          <ac:chgData name="HART Cameron [Manjimup Senior High School]" userId="S::cameron.hart@education.wa.edu.au::1070619f-f915-420e-9d9f-8ed3a8e25c30" providerId="AD" clId="Web-{1C50D518-5254-4D0D-8995-7B97D36CC1B3}" dt="2024-01-31T05:09:29.472" v="48"/>
          <ac:spMkLst>
            <pc:docMk/>
            <pc:sldMk cId="0" sldId="406"/>
            <ac:spMk id="1487" creationId="{00000000-0000-0000-0000-000000000000}"/>
          </ac:spMkLst>
        </pc:spChg>
      </pc:sldChg>
      <pc:sldChg chg="delSp">
        <pc:chgData name="HART Cameron [Manjimup Senior High School]" userId="S::cameron.hart@education.wa.edu.au::1070619f-f915-420e-9d9f-8ed3a8e25c30" providerId="AD" clId="Web-{1C50D518-5254-4D0D-8995-7B97D36CC1B3}" dt="2024-01-31T05:27:43.430" v="74"/>
        <pc:sldMkLst>
          <pc:docMk/>
          <pc:sldMk cId="0" sldId="408"/>
        </pc:sldMkLst>
        <pc:spChg chg="del">
          <ac:chgData name="HART Cameron [Manjimup Senior High School]" userId="S::cameron.hart@education.wa.edu.au::1070619f-f915-420e-9d9f-8ed3a8e25c30" providerId="AD" clId="Web-{1C50D518-5254-4D0D-8995-7B97D36CC1B3}" dt="2024-01-31T05:27:43.430" v="74"/>
          <ac:spMkLst>
            <pc:docMk/>
            <pc:sldMk cId="0" sldId="408"/>
            <ac:spMk id="1516" creationId="{00000000-0000-0000-0000-000000000000}"/>
          </ac:spMkLst>
        </pc:spChg>
      </pc:sldChg>
      <pc:sldChg chg="modSp">
        <pc:chgData name="HART Cameron [Manjimup Senior High School]" userId="S::cameron.hart@education.wa.edu.au::1070619f-f915-420e-9d9f-8ed3a8e25c30" providerId="AD" clId="Web-{1C50D518-5254-4D0D-8995-7B97D36CC1B3}" dt="2024-01-31T05:10:11.239" v="52" actId="1076"/>
        <pc:sldMkLst>
          <pc:docMk/>
          <pc:sldMk cId="0" sldId="409"/>
        </pc:sldMkLst>
        <pc:spChg chg="mod">
          <ac:chgData name="HART Cameron [Manjimup Senior High School]" userId="S::cameron.hart@education.wa.edu.au::1070619f-f915-420e-9d9f-8ed3a8e25c30" providerId="AD" clId="Web-{1C50D518-5254-4D0D-8995-7B97D36CC1B3}" dt="2024-01-31T05:10:11.239" v="52" actId="1076"/>
          <ac:spMkLst>
            <pc:docMk/>
            <pc:sldMk cId="0" sldId="409"/>
            <ac:spMk id="1525" creationId="{00000000-0000-0000-0000-000000000000}"/>
          </ac:spMkLst>
        </pc:spChg>
      </pc:sldChg>
      <pc:sldChg chg="modSp">
        <pc:chgData name="HART Cameron [Manjimup Senior High School]" userId="S::cameron.hart@education.wa.edu.au::1070619f-f915-420e-9d9f-8ed3a8e25c30" providerId="AD" clId="Web-{1C50D518-5254-4D0D-8995-7B97D36CC1B3}" dt="2024-01-31T05:10:17.458" v="53" actId="1076"/>
        <pc:sldMkLst>
          <pc:docMk/>
          <pc:sldMk cId="0" sldId="410"/>
        </pc:sldMkLst>
        <pc:spChg chg="mod">
          <ac:chgData name="HART Cameron [Manjimup Senior High School]" userId="S::cameron.hart@education.wa.edu.au::1070619f-f915-420e-9d9f-8ed3a8e25c30" providerId="AD" clId="Web-{1C50D518-5254-4D0D-8995-7B97D36CC1B3}" dt="2024-01-31T05:10:17.458" v="53" actId="1076"/>
          <ac:spMkLst>
            <pc:docMk/>
            <pc:sldMk cId="0" sldId="410"/>
            <ac:spMk id="1534" creationId="{00000000-0000-0000-0000-000000000000}"/>
          </ac:spMkLst>
        </pc:spChg>
      </pc:sldChg>
      <pc:sldChg chg="delSp">
        <pc:chgData name="HART Cameron [Manjimup Senior High School]" userId="S::cameron.hart@education.wa.edu.au::1070619f-f915-420e-9d9f-8ed3a8e25c30" providerId="AD" clId="Web-{1C50D518-5254-4D0D-8995-7B97D36CC1B3}" dt="2024-01-31T05:51:48.305" v="75"/>
        <pc:sldMkLst>
          <pc:docMk/>
          <pc:sldMk cId="998907458" sldId="421"/>
        </pc:sldMkLst>
        <pc:spChg chg="del">
          <ac:chgData name="HART Cameron [Manjimup Senior High School]" userId="S::cameron.hart@education.wa.edu.au::1070619f-f915-420e-9d9f-8ed3a8e25c30" providerId="AD" clId="Web-{1C50D518-5254-4D0D-8995-7B97D36CC1B3}" dt="2024-01-31T05:51:48.305" v="75"/>
          <ac:spMkLst>
            <pc:docMk/>
            <pc:sldMk cId="998907458" sldId="421"/>
            <ac:spMk id="3" creationId="{FBD75EA1-D724-AA14-8F00-A75B8C369E43}"/>
          </ac:spMkLst>
        </pc:spChg>
      </pc:sldChg>
      <pc:sldChg chg="ord">
        <pc:chgData name="HART Cameron [Manjimup Senior High School]" userId="S::cameron.hart@education.wa.edu.au::1070619f-f915-420e-9d9f-8ed3a8e25c30" providerId="AD" clId="Web-{1C50D518-5254-4D0D-8995-7B97D36CC1B3}" dt="2024-01-31T05:52:31.963" v="84"/>
        <pc:sldMkLst>
          <pc:docMk/>
          <pc:sldMk cId="1757330040" sldId="434"/>
        </pc:sldMkLst>
      </pc:sldChg>
      <pc:sldChg chg="ord">
        <pc:chgData name="HART Cameron [Manjimup Senior High School]" userId="S::cameron.hart@education.wa.edu.au::1070619f-f915-420e-9d9f-8ed3a8e25c30" providerId="AD" clId="Web-{1C50D518-5254-4D0D-8995-7B97D36CC1B3}" dt="2024-01-31T05:52:31.963" v="83"/>
        <pc:sldMkLst>
          <pc:docMk/>
          <pc:sldMk cId="577426203" sldId="435"/>
        </pc:sldMkLst>
      </pc:sldChg>
      <pc:sldChg chg="ord">
        <pc:chgData name="HART Cameron [Manjimup Senior High School]" userId="S::cameron.hart@education.wa.edu.au::1070619f-f915-420e-9d9f-8ed3a8e25c30" providerId="AD" clId="Web-{1C50D518-5254-4D0D-8995-7B97D36CC1B3}" dt="2024-01-31T05:52:31.963" v="82"/>
        <pc:sldMkLst>
          <pc:docMk/>
          <pc:sldMk cId="3505485640" sldId="436"/>
        </pc:sldMkLst>
      </pc:sldChg>
      <pc:sldChg chg="ord">
        <pc:chgData name="HART Cameron [Manjimup Senior High School]" userId="S::cameron.hart@education.wa.edu.au::1070619f-f915-420e-9d9f-8ed3a8e25c30" providerId="AD" clId="Web-{1C50D518-5254-4D0D-8995-7B97D36CC1B3}" dt="2024-01-31T05:52:31.963" v="81"/>
        <pc:sldMkLst>
          <pc:docMk/>
          <pc:sldMk cId="2569635432" sldId="437"/>
        </pc:sldMkLst>
      </pc:sldChg>
      <pc:sldChg chg="modSp ord">
        <pc:chgData name="HART Cameron [Manjimup Senior High School]" userId="S::cameron.hart@education.wa.edu.au::1070619f-f915-420e-9d9f-8ed3a8e25c30" providerId="AD" clId="Web-{1C50D518-5254-4D0D-8995-7B97D36CC1B3}" dt="2024-01-31T05:59:07.038" v="95" actId="20577"/>
        <pc:sldMkLst>
          <pc:docMk/>
          <pc:sldMk cId="1229948510" sldId="438"/>
        </pc:sldMkLst>
        <pc:spChg chg="mod">
          <ac:chgData name="HART Cameron [Manjimup Senior High School]" userId="S::cameron.hart@education.wa.edu.au::1070619f-f915-420e-9d9f-8ed3a8e25c30" providerId="AD" clId="Web-{1C50D518-5254-4D0D-8995-7B97D36CC1B3}" dt="2024-01-31T05:53:25.402" v="93" actId="20577"/>
          <ac:spMkLst>
            <pc:docMk/>
            <pc:sldMk cId="1229948510" sldId="438"/>
            <ac:spMk id="2" creationId="{BD6A0FA8-0218-06DF-F6A1-A66931723E3F}"/>
          </ac:spMkLst>
        </pc:spChg>
        <pc:spChg chg="mod">
          <ac:chgData name="HART Cameron [Manjimup Senior High School]" userId="S::cameron.hart@education.wa.edu.au::1070619f-f915-420e-9d9f-8ed3a8e25c30" providerId="AD" clId="Web-{1C50D518-5254-4D0D-8995-7B97D36CC1B3}" dt="2024-01-31T05:59:07.038" v="95" actId="20577"/>
          <ac:spMkLst>
            <pc:docMk/>
            <pc:sldMk cId="1229948510" sldId="438"/>
            <ac:spMk id="3" creationId="{67758AD6-53BC-07B8-8983-994E83E31F89}"/>
          </ac:spMkLst>
        </pc:spChg>
      </pc:sldChg>
      <pc:sldChg chg="ord">
        <pc:chgData name="HART Cameron [Manjimup Senior High School]" userId="S::cameron.hart@education.wa.edu.au::1070619f-f915-420e-9d9f-8ed3a8e25c30" providerId="AD" clId="Web-{1C50D518-5254-4D0D-8995-7B97D36CC1B3}" dt="2024-01-31T05:52:31.963" v="80"/>
        <pc:sldMkLst>
          <pc:docMk/>
          <pc:sldMk cId="3388920800" sldId="439"/>
        </pc:sldMkLst>
      </pc:sldChg>
      <pc:sldChg chg="ord">
        <pc:chgData name="HART Cameron [Manjimup Senior High School]" userId="S::cameron.hart@education.wa.edu.au::1070619f-f915-420e-9d9f-8ed3a8e25c30" providerId="AD" clId="Web-{1C50D518-5254-4D0D-8995-7B97D36CC1B3}" dt="2024-01-31T05:52:31.947" v="79"/>
        <pc:sldMkLst>
          <pc:docMk/>
          <pc:sldMk cId="1220852469" sldId="440"/>
        </pc:sldMkLst>
      </pc:sldChg>
      <pc:sldChg chg="ord">
        <pc:chgData name="HART Cameron [Manjimup Senior High School]" userId="S::cameron.hart@education.wa.edu.au::1070619f-f915-420e-9d9f-8ed3a8e25c30" providerId="AD" clId="Web-{1C50D518-5254-4D0D-8995-7B97D36CC1B3}" dt="2024-01-31T05:52:31.947" v="78"/>
        <pc:sldMkLst>
          <pc:docMk/>
          <pc:sldMk cId="578408889" sldId="441"/>
        </pc:sldMkLst>
      </pc:sldChg>
      <pc:sldChg chg="ord">
        <pc:chgData name="HART Cameron [Manjimup Senior High School]" userId="S::cameron.hart@education.wa.edu.au::1070619f-f915-420e-9d9f-8ed3a8e25c30" providerId="AD" clId="Web-{1C50D518-5254-4D0D-8995-7B97D36CC1B3}" dt="2024-01-31T05:52:31.947" v="77"/>
        <pc:sldMkLst>
          <pc:docMk/>
          <pc:sldMk cId="3247398058" sldId="442"/>
        </pc:sldMkLst>
      </pc:sldChg>
      <pc:sldChg chg="ord">
        <pc:chgData name="HART Cameron [Manjimup Senior High School]" userId="S::cameron.hart@education.wa.edu.au::1070619f-f915-420e-9d9f-8ed3a8e25c30" providerId="AD" clId="Web-{1C50D518-5254-4D0D-8995-7B97D36CC1B3}" dt="2024-01-31T05:52:31.947" v="76"/>
        <pc:sldMkLst>
          <pc:docMk/>
          <pc:sldMk cId="2312624413" sldId="443"/>
        </pc:sldMkLst>
      </pc:sldChg>
      <pc:sldChg chg="addSp modSp new">
        <pc:chgData name="HART Cameron [Manjimup Senior High School]" userId="S::cameron.hart@education.wa.edu.au::1070619f-f915-420e-9d9f-8ed3a8e25c30" providerId="AD" clId="Web-{1C50D518-5254-4D0D-8995-7B97D36CC1B3}" dt="2024-01-31T05:08:58.612" v="46" actId="1076"/>
        <pc:sldMkLst>
          <pc:docMk/>
          <pc:sldMk cId="2434037375" sldId="466"/>
        </pc:sldMkLst>
        <pc:spChg chg="add mod">
          <ac:chgData name="HART Cameron [Manjimup Senior High School]" userId="S::cameron.hart@education.wa.edu.au::1070619f-f915-420e-9d9f-8ed3a8e25c30" providerId="AD" clId="Web-{1C50D518-5254-4D0D-8995-7B97D36CC1B3}" dt="2024-01-31T05:08:58.612" v="46" actId="1076"/>
          <ac:spMkLst>
            <pc:docMk/>
            <pc:sldMk cId="2434037375" sldId="466"/>
            <ac:spMk id="2" creationId="{50868012-085F-C790-BC0B-7C560582DD45}"/>
          </ac:spMkLst>
        </pc:spChg>
      </pc:sldChg>
      <pc:sldChg chg="new del">
        <pc:chgData name="HART Cameron [Manjimup Senior High School]" userId="S::cameron.hart@education.wa.edu.au::1070619f-f915-420e-9d9f-8ed3a8e25c30" providerId="AD" clId="Web-{1C50D518-5254-4D0D-8995-7B97D36CC1B3}" dt="2024-01-31T05:07:53.594" v="25"/>
        <pc:sldMkLst>
          <pc:docMk/>
          <pc:sldMk cId="2846874984" sldId="466"/>
        </pc:sldMkLst>
      </pc:sldChg>
      <pc:sldChg chg="addSp modSp add replId">
        <pc:chgData name="HART Cameron [Manjimup Senior High School]" userId="S::cameron.hart@education.wa.edu.au::1070619f-f915-420e-9d9f-8ed3a8e25c30" providerId="AD" clId="Web-{1C50D518-5254-4D0D-8995-7B97D36CC1B3}" dt="2024-01-31T05:26:53.913" v="73" actId="1076"/>
        <pc:sldMkLst>
          <pc:docMk/>
          <pc:sldMk cId="2506483219" sldId="467"/>
        </pc:sldMkLst>
        <pc:spChg chg="mod">
          <ac:chgData name="HART Cameron [Manjimup Senior High School]" userId="S::cameron.hart@education.wa.edu.au::1070619f-f915-420e-9d9f-8ed3a8e25c30" providerId="AD" clId="Web-{1C50D518-5254-4D0D-8995-7B97D36CC1B3}" dt="2024-01-31T05:26:06.599" v="64" actId="1076"/>
          <ac:spMkLst>
            <pc:docMk/>
            <pc:sldMk cId="2506483219" sldId="467"/>
            <ac:spMk id="2" creationId="{FD2E37ED-F9FE-687D-5C44-53D182CFFEA1}"/>
          </ac:spMkLst>
        </pc:spChg>
        <pc:spChg chg="add mod">
          <ac:chgData name="HART Cameron [Manjimup Senior High School]" userId="S::cameron.hart@education.wa.edu.au::1070619f-f915-420e-9d9f-8ed3a8e25c30" providerId="AD" clId="Web-{1C50D518-5254-4D0D-8995-7B97D36CC1B3}" dt="2024-01-31T05:26:01.661" v="63" actId="1076"/>
          <ac:spMkLst>
            <pc:docMk/>
            <pc:sldMk cId="2506483219" sldId="467"/>
            <ac:spMk id="4" creationId="{8160D0E6-2326-F1DC-27F0-FDAD52859D29}"/>
          </ac:spMkLst>
        </pc:spChg>
        <pc:spChg chg="add mod">
          <ac:chgData name="HART Cameron [Manjimup Senior High School]" userId="S::cameron.hart@education.wa.edu.au::1070619f-f915-420e-9d9f-8ed3a8e25c30" providerId="AD" clId="Web-{1C50D518-5254-4D0D-8995-7B97D36CC1B3}" dt="2024-01-31T05:26:53.913" v="73" actId="1076"/>
          <ac:spMkLst>
            <pc:docMk/>
            <pc:sldMk cId="2506483219" sldId="467"/>
            <ac:spMk id="5" creationId="{B251562E-525D-82B7-3D2D-2F255567527C}"/>
          </ac:spMkLst>
        </pc:spChg>
      </pc:sldChg>
      <pc:sldChg chg="addSp delSp modSp add replId delAnim">
        <pc:chgData name="HART Cameron [Manjimup Senior High School]" userId="S::cameron.hart@education.wa.edu.au::1070619f-f915-420e-9d9f-8ed3a8e25c30" providerId="AD" clId="Web-{1C50D518-5254-4D0D-8995-7B97D36CC1B3}" dt="2024-01-31T05:59:48.040" v="99"/>
        <pc:sldMkLst>
          <pc:docMk/>
          <pc:sldMk cId="1712476100" sldId="468"/>
        </pc:sldMkLst>
        <pc:picChg chg="add mod">
          <ac:chgData name="HART Cameron [Manjimup Senior High School]" userId="S::cameron.hart@education.wa.edu.au::1070619f-f915-420e-9d9f-8ed3a8e25c30" providerId="AD" clId="Web-{1C50D518-5254-4D0D-8995-7B97D36CC1B3}" dt="2024-01-31T05:59:48.040" v="99"/>
          <ac:picMkLst>
            <pc:docMk/>
            <pc:sldMk cId="1712476100" sldId="468"/>
            <ac:picMk id="2" creationId="{6BCC3CD0-7FBC-04B6-AB4D-4EEDBCE6EE44}"/>
          </ac:picMkLst>
        </pc:picChg>
        <pc:picChg chg="del">
          <ac:chgData name="HART Cameron [Manjimup Senior High School]" userId="S::cameron.hart@education.wa.edu.au::1070619f-f915-420e-9d9f-8ed3a8e25c30" providerId="AD" clId="Web-{1C50D518-5254-4D0D-8995-7B97D36CC1B3}" dt="2024-01-31T05:59:13.070" v="97"/>
          <ac:picMkLst>
            <pc:docMk/>
            <pc:sldMk cId="1712476100" sldId="468"/>
            <ac:picMk id="4" creationId="{6519EB77-9098-918F-2E83-93C4ECEF3F35}"/>
          </ac:picMkLst>
        </pc:picChg>
      </pc:sldChg>
    </pc:docChg>
  </pc:docChgLst>
  <pc:docChgLst>
    <pc:chgData name="HART Cameron [Manjimup Senior High School]" userId="1070619f-f915-420e-9d9f-8ed3a8e25c30" providerId="ADAL" clId="{3BF08B25-8C9B-488A-8BA1-5DBB632FDD5D}"/>
    <pc:docChg chg="custSel addSld delSld modSld delMainMaster">
      <pc:chgData name="HART Cameron [Manjimup Senior High School]" userId="1070619f-f915-420e-9d9f-8ed3a8e25c30" providerId="ADAL" clId="{3BF08B25-8C9B-488A-8BA1-5DBB632FDD5D}" dt="2023-09-21T01:55:12.292" v="15" actId="14100"/>
      <pc:docMkLst>
        <pc:docMk/>
      </pc:docMkLst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5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5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5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5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6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6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6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6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6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3847024654" sldId="26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6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6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6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6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7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7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7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7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7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7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7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7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7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7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8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8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8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8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8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8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8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8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8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8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9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9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9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9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9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9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9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9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9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29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0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0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0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0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0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0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0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0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0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0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1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1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1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1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1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1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1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1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1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1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2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2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2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2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2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2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2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2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2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2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3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3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3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3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3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3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3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3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3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3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4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4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4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4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4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4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4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4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4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4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5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5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5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5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5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5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5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5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5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5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6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6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6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6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6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6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6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6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6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6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7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7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7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7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7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7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7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7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7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7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8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8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8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8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8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8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8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8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8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8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90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91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92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93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94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95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96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97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98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399"/>
        </pc:sldMkLst>
      </pc:sldChg>
      <pc:sldChg chg="del">
        <pc:chgData name="HART Cameron [Manjimup Senior High School]" userId="1070619f-f915-420e-9d9f-8ed3a8e25c30" providerId="ADAL" clId="{3BF08B25-8C9B-488A-8BA1-5DBB632FDD5D}" dt="2023-09-15T06:58:02.867" v="0" actId="2696"/>
        <pc:sldMkLst>
          <pc:docMk/>
          <pc:sldMk cId="0" sldId="400"/>
        </pc:sldMkLst>
      </pc:sldChg>
      <pc:sldChg chg="delSp modSp mod">
        <pc:chgData name="HART Cameron [Manjimup Senior High School]" userId="1070619f-f915-420e-9d9f-8ed3a8e25c30" providerId="ADAL" clId="{3BF08B25-8C9B-488A-8BA1-5DBB632FDD5D}" dt="2023-09-15T06:58:48.820" v="8" actId="207"/>
        <pc:sldMkLst>
          <pc:docMk/>
          <pc:sldMk cId="0" sldId="401"/>
        </pc:sldMkLst>
        <pc:spChg chg="del">
          <ac:chgData name="HART Cameron [Manjimup Senior High School]" userId="1070619f-f915-420e-9d9f-8ed3a8e25c30" providerId="ADAL" clId="{3BF08B25-8C9B-488A-8BA1-5DBB632FDD5D}" dt="2023-09-15T06:58:20.221" v="6" actId="478"/>
          <ac:spMkLst>
            <pc:docMk/>
            <pc:sldMk cId="0" sldId="401"/>
            <ac:spMk id="1431" creationId="{00000000-0000-0000-0000-000000000000}"/>
          </ac:spMkLst>
        </pc:spChg>
        <pc:spChg chg="mod">
          <ac:chgData name="HART Cameron [Manjimup Senior High School]" userId="1070619f-f915-420e-9d9f-8ed3a8e25c30" providerId="ADAL" clId="{3BF08B25-8C9B-488A-8BA1-5DBB632FDD5D}" dt="2023-09-15T06:58:48.820" v="8" actId="207"/>
          <ac:spMkLst>
            <pc:docMk/>
            <pc:sldMk cId="0" sldId="401"/>
            <ac:spMk id="1432" creationId="{00000000-0000-0000-0000-000000000000}"/>
          </ac:spMkLst>
        </pc:spChg>
      </pc:sldChg>
      <pc:sldChg chg="addSp delSp modSp new mod setBg modAnim">
        <pc:chgData name="HART Cameron [Manjimup Senior High School]" userId="1070619f-f915-420e-9d9f-8ed3a8e25c30" providerId="ADAL" clId="{3BF08B25-8C9B-488A-8BA1-5DBB632FDD5D}" dt="2023-09-21T01:55:12.292" v="15" actId="14100"/>
        <pc:sldMkLst>
          <pc:docMk/>
          <pc:sldMk cId="865247344" sldId="420"/>
        </pc:sldMkLst>
        <pc:spChg chg="del">
          <ac:chgData name="HART Cameron [Manjimup Senior High School]" userId="1070619f-f915-420e-9d9f-8ed3a8e25c30" providerId="ADAL" clId="{3BF08B25-8C9B-488A-8BA1-5DBB632FDD5D}" dt="2023-09-21T01:54:33.673" v="10" actId="478"/>
          <ac:spMkLst>
            <pc:docMk/>
            <pc:sldMk cId="865247344" sldId="420"/>
            <ac:spMk id="2" creationId="{09B5B3FE-8D7B-47E0-B9B2-86D02D4D72E3}"/>
          </ac:spMkLst>
        </pc:spChg>
        <pc:spChg chg="del">
          <ac:chgData name="HART Cameron [Manjimup Senior High School]" userId="1070619f-f915-420e-9d9f-8ed3a8e25c30" providerId="ADAL" clId="{3BF08B25-8C9B-488A-8BA1-5DBB632FDD5D}" dt="2023-09-21T01:54:35.381" v="11" actId="478"/>
          <ac:spMkLst>
            <pc:docMk/>
            <pc:sldMk cId="865247344" sldId="420"/>
            <ac:spMk id="3" creationId="{A84F5F50-21E9-4890-93A1-7CE709A99DCB}"/>
          </ac:spMkLst>
        </pc:spChg>
        <pc:picChg chg="add mod">
          <ac:chgData name="HART Cameron [Manjimup Senior High School]" userId="1070619f-f915-420e-9d9f-8ed3a8e25c30" providerId="ADAL" clId="{3BF08B25-8C9B-488A-8BA1-5DBB632FDD5D}" dt="2023-09-21T01:55:12.292" v="15" actId="14100"/>
          <ac:picMkLst>
            <pc:docMk/>
            <pc:sldMk cId="865247344" sldId="420"/>
            <ac:picMk id="4" creationId="{C737ECFB-5E75-44D1-AE73-71890BAAE88A}"/>
          </ac:picMkLst>
        </pc:picChg>
      </pc:sldChg>
      <pc:sldMasterChg chg="del delSldLayout">
        <pc:chgData name="HART Cameron [Manjimup Senior High School]" userId="1070619f-f915-420e-9d9f-8ed3a8e25c30" providerId="ADAL" clId="{3BF08B25-8C9B-488A-8BA1-5DBB632FDD5D}" dt="2023-09-15T06:58:02.867" v="0" actId="2696"/>
        <pc:sldMasterMkLst>
          <pc:docMk/>
          <pc:sldMasterMk cId="0" sldId="2147483694"/>
        </pc:sldMasterMkLst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4"/>
            <pc:sldLayoutMk cId="0" sldId="2147483660"/>
          </pc:sldLayoutMkLst>
        </pc:sldLayoutChg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4"/>
            <pc:sldLayoutMk cId="0" sldId="2147483661"/>
          </pc:sldLayoutMkLst>
        </pc:sldLayoutChg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4"/>
            <pc:sldLayoutMk cId="0" sldId="2147483662"/>
          </pc:sldLayoutMkLst>
        </pc:sldLayoutChg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4"/>
            <pc:sldLayoutMk cId="0" sldId="2147483663"/>
          </pc:sldLayoutMkLst>
        </pc:sldLayoutChg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4"/>
            <pc:sldLayoutMk cId="0" sldId="2147483664"/>
          </pc:sldLayoutMkLst>
        </pc:sldLayoutChg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4"/>
            <pc:sldLayoutMk cId="0" sldId="2147483665"/>
          </pc:sldLayoutMkLst>
        </pc:sldLayoutChg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4"/>
            <pc:sldLayoutMk cId="0" sldId="2147483666"/>
          </pc:sldLayoutMkLst>
        </pc:sldLayoutChg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4"/>
            <pc:sldLayoutMk cId="0" sldId="2147483667"/>
          </pc:sldLayoutMkLst>
        </pc:sldLayoutChg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4"/>
            <pc:sldLayoutMk cId="0" sldId="2147483668"/>
          </pc:sldLayoutMkLst>
        </pc:sldLayoutChg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4"/>
            <pc:sldLayoutMk cId="0" sldId="2147483669"/>
          </pc:sldLayoutMkLst>
        </pc:sldLayoutChg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4"/>
            <pc:sldLayoutMk cId="0" sldId="2147483670"/>
          </pc:sldLayoutMkLst>
        </pc:sldLayoutChg>
      </pc:sldMasterChg>
      <pc:sldMasterChg chg="delSldLayout">
        <pc:chgData name="HART Cameron [Manjimup Senior High School]" userId="1070619f-f915-420e-9d9f-8ed3a8e25c30" providerId="ADAL" clId="{3BF08B25-8C9B-488A-8BA1-5DBB632FDD5D}" dt="2023-09-15T06:58:02.867" v="0" actId="2696"/>
        <pc:sldMasterMkLst>
          <pc:docMk/>
          <pc:sldMasterMk cId="0" sldId="2147483695"/>
        </pc:sldMasterMkLst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5"/>
            <pc:sldLayoutMk cId="0" sldId="2147483671"/>
          </pc:sldLayoutMkLst>
        </pc:sldLayoutChg>
      </pc:sldMasterChg>
      <pc:sldMasterChg chg="delSldLayout">
        <pc:chgData name="HART Cameron [Manjimup Senior High School]" userId="1070619f-f915-420e-9d9f-8ed3a8e25c30" providerId="ADAL" clId="{3BF08B25-8C9B-488A-8BA1-5DBB632FDD5D}" dt="2023-09-15T06:58:02.867" v="0" actId="2696"/>
        <pc:sldMasterMkLst>
          <pc:docMk/>
          <pc:sldMasterMk cId="0" sldId="2147483696"/>
        </pc:sldMasterMkLst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6"/>
            <pc:sldLayoutMk cId="0" sldId="2147483682"/>
          </pc:sldLayoutMkLst>
        </pc:sldLayoutChg>
        <pc:sldLayoutChg chg="del">
          <pc:chgData name="HART Cameron [Manjimup Senior High School]" userId="1070619f-f915-420e-9d9f-8ed3a8e25c30" providerId="ADAL" clId="{3BF08B25-8C9B-488A-8BA1-5DBB632FDD5D}" dt="2023-09-15T06:58:02.867" v="0" actId="2696"/>
          <pc:sldLayoutMkLst>
            <pc:docMk/>
            <pc:sldMasterMk cId="0" sldId="2147483696"/>
            <pc:sldLayoutMk cId="0" sldId="2147483683"/>
          </pc:sldLayoutMkLst>
        </pc:sldLayoutChg>
      </pc:sldMasterChg>
    </pc:docChg>
  </pc:docChgLst>
  <pc:docChgLst>
    <pc:chgData name="HART Cameron [Manjimup Senior High School]" userId="1070619f-f915-420e-9d9f-8ed3a8e25c30" providerId="ADAL" clId="{FA4F5033-4CE9-4F32-9236-78006D7B7702}"/>
    <pc:docChg chg="undo custSel addSld delSld modSld sldOrd">
      <pc:chgData name="HART Cameron [Manjimup Senior High School]" userId="1070619f-f915-420e-9d9f-8ed3a8e25c30" providerId="ADAL" clId="{FA4F5033-4CE9-4F32-9236-78006D7B7702}" dt="2024-02-07T00:22:17.567" v="314" actId="20577"/>
      <pc:docMkLst>
        <pc:docMk/>
      </pc:docMkLst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3847024654" sldId="265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0" sldId="413"/>
        </pc:sldMkLst>
      </pc:sldChg>
      <pc:sldChg chg="ord">
        <pc:chgData name="HART Cameron [Manjimup Senior High School]" userId="1070619f-f915-420e-9d9f-8ed3a8e25c30" providerId="ADAL" clId="{FA4F5033-4CE9-4F32-9236-78006D7B7702}" dt="2024-02-06T08:32:58.266" v="8"/>
        <pc:sldMkLst>
          <pc:docMk/>
          <pc:sldMk cId="998907458" sldId="421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3330430364" sldId="422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2622680885" sldId="423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496114360" sldId="424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4259421052" sldId="425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1453699235" sldId="426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466693082" sldId="427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43973117" sldId="428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114473718" sldId="429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1967854659" sldId="430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233440914" sldId="431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2064790059" sldId="432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3021148993" sldId="445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1545264043" sldId="446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540689340" sldId="447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2517238087" sldId="448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1166917768" sldId="449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3984382568" sldId="451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1977595806" sldId="452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4264241879" sldId="453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545593212" sldId="455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1431496968" sldId="456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540426213" sldId="458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2801422184" sldId="459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2756541042" sldId="461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1430730786" sldId="462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3386815649" sldId="463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982626930" sldId="464"/>
        </pc:sldMkLst>
      </pc:sldChg>
      <pc:sldChg chg="del">
        <pc:chgData name="HART Cameron [Manjimup Senior High School]" userId="1070619f-f915-420e-9d9f-8ed3a8e25c30" providerId="ADAL" clId="{FA4F5033-4CE9-4F32-9236-78006D7B7702}" dt="2024-02-06T08:37:51.611" v="48" actId="47"/>
        <pc:sldMkLst>
          <pc:docMk/>
          <pc:sldMk cId="633440612" sldId="465"/>
        </pc:sldMkLst>
      </pc:sldChg>
      <pc:sldChg chg="modSp add ord setBg modAnim">
        <pc:chgData name="HART Cameron [Manjimup Senior High School]" userId="1070619f-f915-420e-9d9f-8ed3a8e25c30" providerId="ADAL" clId="{FA4F5033-4CE9-4F32-9236-78006D7B7702}" dt="2024-02-06T08:38:07.434" v="53" actId="20577"/>
        <pc:sldMkLst>
          <pc:docMk/>
          <pc:sldMk cId="206846662" sldId="469"/>
        </pc:sldMkLst>
        <pc:spChg chg="mod">
          <ac:chgData name="HART Cameron [Manjimup Senior High School]" userId="1070619f-f915-420e-9d9f-8ed3a8e25c30" providerId="ADAL" clId="{FA4F5033-4CE9-4F32-9236-78006D7B7702}" dt="2024-02-06T08:38:07.434" v="53" actId="20577"/>
          <ac:spMkLst>
            <pc:docMk/>
            <pc:sldMk cId="206846662" sldId="469"/>
            <ac:spMk id="1430" creationId="{00000000-0000-0000-0000-000000000000}"/>
          </ac:spMkLst>
        </pc:spChg>
      </pc:sldChg>
      <pc:sldChg chg="modSp add mod ord">
        <pc:chgData name="HART Cameron [Manjimup Senior High School]" userId="1070619f-f915-420e-9d9f-8ed3a8e25c30" providerId="ADAL" clId="{FA4F5033-4CE9-4F32-9236-78006D7B7702}" dt="2024-02-06T08:37:28.120" v="47" actId="20577"/>
        <pc:sldMkLst>
          <pc:docMk/>
          <pc:sldMk cId="1467208502" sldId="470"/>
        </pc:sldMkLst>
        <pc:spChg chg="mod">
          <ac:chgData name="HART Cameron [Manjimup Senior High School]" userId="1070619f-f915-420e-9d9f-8ed3a8e25c30" providerId="ADAL" clId="{FA4F5033-4CE9-4F32-9236-78006D7B7702}" dt="2024-02-06T08:37:28.120" v="47" actId="20577"/>
          <ac:spMkLst>
            <pc:docMk/>
            <pc:sldMk cId="1467208502" sldId="470"/>
            <ac:spMk id="2" creationId="{B4F9CFC6-6CDF-0605-42EB-52F49438D18A}"/>
          </ac:spMkLst>
        </pc:spChg>
      </pc:sldChg>
      <pc:sldChg chg="addSp modSp new mod modAnim">
        <pc:chgData name="HART Cameron [Manjimup Senior High School]" userId="1070619f-f915-420e-9d9f-8ed3a8e25c30" providerId="ADAL" clId="{FA4F5033-4CE9-4F32-9236-78006D7B7702}" dt="2024-02-06T09:35:01.170" v="116" actId="1076"/>
        <pc:sldMkLst>
          <pc:docMk/>
          <pc:sldMk cId="1863879395" sldId="471"/>
        </pc:sldMkLst>
        <pc:spChg chg="add mod">
          <ac:chgData name="HART Cameron [Manjimup Senior High School]" userId="1070619f-f915-420e-9d9f-8ed3a8e25c30" providerId="ADAL" clId="{FA4F5033-4CE9-4F32-9236-78006D7B7702}" dt="2024-02-06T09:33:16.792" v="74" actId="1076"/>
          <ac:spMkLst>
            <pc:docMk/>
            <pc:sldMk cId="1863879395" sldId="471"/>
            <ac:spMk id="2" creationId="{77462CA0-34EF-0562-B733-0A1D6CA7319B}"/>
          </ac:spMkLst>
        </pc:spChg>
        <pc:spChg chg="add mod">
          <ac:chgData name="HART Cameron [Manjimup Senior High School]" userId="1070619f-f915-420e-9d9f-8ed3a8e25c30" providerId="ADAL" clId="{FA4F5033-4CE9-4F32-9236-78006D7B7702}" dt="2024-02-06T09:35:01.170" v="116" actId="1076"/>
          <ac:spMkLst>
            <pc:docMk/>
            <pc:sldMk cId="1863879395" sldId="471"/>
            <ac:spMk id="3" creationId="{56414E56-0555-7B75-936E-B18E414EC73C}"/>
          </ac:spMkLst>
        </pc:spChg>
      </pc:sldChg>
      <pc:sldChg chg="modSp add mod">
        <pc:chgData name="HART Cameron [Manjimup Senior High School]" userId="1070619f-f915-420e-9d9f-8ed3a8e25c30" providerId="ADAL" clId="{FA4F5033-4CE9-4F32-9236-78006D7B7702}" dt="2024-02-06T09:36:13.351" v="147" actId="1076"/>
        <pc:sldMkLst>
          <pc:docMk/>
          <pc:sldMk cId="919394635" sldId="472"/>
        </pc:sldMkLst>
        <pc:spChg chg="mod">
          <ac:chgData name="HART Cameron [Manjimup Senior High School]" userId="1070619f-f915-420e-9d9f-8ed3a8e25c30" providerId="ADAL" clId="{FA4F5033-4CE9-4F32-9236-78006D7B7702}" dt="2024-02-06T09:35:16.106" v="122" actId="20577"/>
          <ac:spMkLst>
            <pc:docMk/>
            <pc:sldMk cId="919394635" sldId="472"/>
            <ac:spMk id="2" creationId="{77462CA0-34EF-0562-B733-0A1D6CA7319B}"/>
          </ac:spMkLst>
        </pc:spChg>
        <pc:spChg chg="mod">
          <ac:chgData name="HART Cameron [Manjimup Senior High School]" userId="1070619f-f915-420e-9d9f-8ed3a8e25c30" providerId="ADAL" clId="{FA4F5033-4CE9-4F32-9236-78006D7B7702}" dt="2024-02-06T09:36:13.351" v="147" actId="1076"/>
          <ac:spMkLst>
            <pc:docMk/>
            <pc:sldMk cId="919394635" sldId="472"/>
            <ac:spMk id="3" creationId="{56414E56-0555-7B75-936E-B18E414EC73C}"/>
          </ac:spMkLst>
        </pc:spChg>
      </pc:sldChg>
      <pc:sldChg chg="modSp add mod">
        <pc:chgData name="HART Cameron [Manjimup Senior High School]" userId="1070619f-f915-420e-9d9f-8ed3a8e25c30" providerId="ADAL" clId="{FA4F5033-4CE9-4F32-9236-78006D7B7702}" dt="2024-02-06T09:38:45.524" v="167" actId="20577"/>
        <pc:sldMkLst>
          <pc:docMk/>
          <pc:sldMk cId="3441447806" sldId="473"/>
        </pc:sldMkLst>
        <pc:spChg chg="mod">
          <ac:chgData name="HART Cameron [Manjimup Senior High School]" userId="1070619f-f915-420e-9d9f-8ed3a8e25c30" providerId="ADAL" clId="{FA4F5033-4CE9-4F32-9236-78006D7B7702}" dt="2024-02-06T09:38:38.191" v="157" actId="20577"/>
          <ac:spMkLst>
            <pc:docMk/>
            <pc:sldMk cId="3441447806" sldId="473"/>
            <ac:spMk id="2" creationId="{77462CA0-34EF-0562-B733-0A1D6CA7319B}"/>
          </ac:spMkLst>
        </pc:spChg>
        <pc:spChg chg="mod">
          <ac:chgData name="HART Cameron [Manjimup Senior High School]" userId="1070619f-f915-420e-9d9f-8ed3a8e25c30" providerId="ADAL" clId="{FA4F5033-4CE9-4F32-9236-78006D7B7702}" dt="2024-02-06T09:38:45.524" v="167" actId="20577"/>
          <ac:spMkLst>
            <pc:docMk/>
            <pc:sldMk cId="3441447806" sldId="473"/>
            <ac:spMk id="3" creationId="{56414E56-0555-7B75-936E-B18E414EC73C}"/>
          </ac:spMkLst>
        </pc:spChg>
      </pc:sldChg>
      <pc:sldChg chg="modSp add mod">
        <pc:chgData name="HART Cameron [Manjimup Senior High School]" userId="1070619f-f915-420e-9d9f-8ed3a8e25c30" providerId="ADAL" clId="{FA4F5033-4CE9-4F32-9236-78006D7B7702}" dt="2024-02-06T09:39:33.159" v="182" actId="947"/>
        <pc:sldMkLst>
          <pc:docMk/>
          <pc:sldMk cId="358356683" sldId="474"/>
        </pc:sldMkLst>
        <pc:spChg chg="mod">
          <ac:chgData name="HART Cameron [Manjimup Senior High School]" userId="1070619f-f915-420e-9d9f-8ed3a8e25c30" providerId="ADAL" clId="{FA4F5033-4CE9-4F32-9236-78006D7B7702}" dt="2024-02-06T09:39:33.159" v="182" actId="947"/>
          <ac:spMkLst>
            <pc:docMk/>
            <pc:sldMk cId="358356683" sldId="474"/>
            <ac:spMk id="2" creationId="{77462CA0-34EF-0562-B733-0A1D6CA7319B}"/>
          </ac:spMkLst>
        </pc:spChg>
        <pc:spChg chg="mod">
          <ac:chgData name="HART Cameron [Manjimup Senior High School]" userId="1070619f-f915-420e-9d9f-8ed3a8e25c30" providerId="ADAL" clId="{FA4F5033-4CE9-4F32-9236-78006D7B7702}" dt="2024-02-06T09:39:15.457" v="176" actId="20577"/>
          <ac:spMkLst>
            <pc:docMk/>
            <pc:sldMk cId="358356683" sldId="474"/>
            <ac:spMk id="3" creationId="{56414E56-0555-7B75-936E-B18E414EC73C}"/>
          </ac:spMkLst>
        </pc:spChg>
      </pc:sldChg>
      <pc:sldChg chg="modSp add mod">
        <pc:chgData name="HART Cameron [Manjimup Senior High School]" userId="1070619f-f915-420e-9d9f-8ed3a8e25c30" providerId="ADAL" clId="{FA4F5033-4CE9-4F32-9236-78006D7B7702}" dt="2024-02-06T09:40:16.578" v="198" actId="1076"/>
        <pc:sldMkLst>
          <pc:docMk/>
          <pc:sldMk cId="606329987" sldId="475"/>
        </pc:sldMkLst>
        <pc:spChg chg="mod">
          <ac:chgData name="HART Cameron [Manjimup Senior High School]" userId="1070619f-f915-420e-9d9f-8ed3a8e25c30" providerId="ADAL" clId="{FA4F5033-4CE9-4F32-9236-78006D7B7702}" dt="2024-02-06T09:40:10.339" v="197" actId="20577"/>
          <ac:spMkLst>
            <pc:docMk/>
            <pc:sldMk cId="606329987" sldId="475"/>
            <ac:spMk id="2" creationId="{77462CA0-34EF-0562-B733-0A1D6CA7319B}"/>
          </ac:spMkLst>
        </pc:spChg>
        <pc:spChg chg="mod">
          <ac:chgData name="HART Cameron [Manjimup Senior High School]" userId="1070619f-f915-420e-9d9f-8ed3a8e25c30" providerId="ADAL" clId="{FA4F5033-4CE9-4F32-9236-78006D7B7702}" dt="2024-02-06T09:40:16.578" v="198" actId="1076"/>
          <ac:spMkLst>
            <pc:docMk/>
            <pc:sldMk cId="606329987" sldId="475"/>
            <ac:spMk id="3" creationId="{56414E56-0555-7B75-936E-B18E414EC73C}"/>
          </ac:spMkLst>
        </pc:spChg>
      </pc:sldChg>
      <pc:sldChg chg="modSp add mod">
        <pc:chgData name="HART Cameron [Manjimup Senior High School]" userId="1070619f-f915-420e-9d9f-8ed3a8e25c30" providerId="ADAL" clId="{FA4F5033-4CE9-4F32-9236-78006D7B7702}" dt="2024-02-06T09:41:03.143" v="212" actId="20577"/>
        <pc:sldMkLst>
          <pc:docMk/>
          <pc:sldMk cId="1975485949" sldId="476"/>
        </pc:sldMkLst>
        <pc:spChg chg="mod">
          <ac:chgData name="HART Cameron [Manjimup Senior High School]" userId="1070619f-f915-420e-9d9f-8ed3a8e25c30" providerId="ADAL" clId="{FA4F5033-4CE9-4F32-9236-78006D7B7702}" dt="2024-02-06T09:40:55.890" v="205" actId="20577"/>
          <ac:spMkLst>
            <pc:docMk/>
            <pc:sldMk cId="1975485949" sldId="476"/>
            <ac:spMk id="2" creationId="{77462CA0-34EF-0562-B733-0A1D6CA7319B}"/>
          </ac:spMkLst>
        </pc:spChg>
        <pc:spChg chg="mod">
          <ac:chgData name="HART Cameron [Manjimup Senior High School]" userId="1070619f-f915-420e-9d9f-8ed3a8e25c30" providerId="ADAL" clId="{FA4F5033-4CE9-4F32-9236-78006D7B7702}" dt="2024-02-06T09:41:03.143" v="212" actId="20577"/>
          <ac:spMkLst>
            <pc:docMk/>
            <pc:sldMk cId="1975485949" sldId="476"/>
            <ac:spMk id="3" creationId="{56414E56-0555-7B75-936E-B18E414EC73C}"/>
          </ac:spMkLst>
        </pc:spChg>
      </pc:sldChg>
      <pc:sldChg chg="add del setBg">
        <pc:chgData name="HART Cameron [Manjimup Senior High School]" userId="1070619f-f915-420e-9d9f-8ed3a8e25c30" providerId="ADAL" clId="{FA4F5033-4CE9-4F32-9236-78006D7B7702}" dt="2024-02-06T08:31:49.688" v="1" actId="47"/>
        <pc:sldMkLst>
          <pc:docMk/>
          <pc:sldMk cId="1198945140" sldId="477"/>
        </pc:sldMkLst>
      </pc:sldChg>
      <pc:sldChg chg="modSp add mod">
        <pc:chgData name="HART Cameron [Manjimup Senior High School]" userId="1070619f-f915-420e-9d9f-8ed3a8e25c30" providerId="ADAL" clId="{FA4F5033-4CE9-4F32-9236-78006D7B7702}" dt="2024-02-06T09:42:49.497" v="242" actId="20577"/>
        <pc:sldMkLst>
          <pc:docMk/>
          <pc:sldMk cId="1493223240" sldId="477"/>
        </pc:sldMkLst>
        <pc:spChg chg="mod">
          <ac:chgData name="HART Cameron [Manjimup Senior High School]" userId="1070619f-f915-420e-9d9f-8ed3a8e25c30" providerId="ADAL" clId="{FA4F5033-4CE9-4F32-9236-78006D7B7702}" dt="2024-02-06T09:42:40.243" v="227" actId="947"/>
          <ac:spMkLst>
            <pc:docMk/>
            <pc:sldMk cId="1493223240" sldId="477"/>
            <ac:spMk id="2" creationId="{77462CA0-34EF-0562-B733-0A1D6CA7319B}"/>
          </ac:spMkLst>
        </pc:spChg>
        <pc:spChg chg="mod">
          <ac:chgData name="HART Cameron [Manjimup Senior High School]" userId="1070619f-f915-420e-9d9f-8ed3a8e25c30" providerId="ADAL" clId="{FA4F5033-4CE9-4F32-9236-78006D7B7702}" dt="2024-02-06T09:42:49.497" v="242" actId="20577"/>
          <ac:spMkLst>
            <pc:docMk/>
            <pc:sldMk cId="1493223240" sldId="477"/>
            <ac:spMk id="3" creationId="{56414E56-0555-7B75-936E-B18E414EC73C}"/>
          </ac:spMkLst>
        </pc:spChg>
      </pc:sldChg>
      <pc:sldChg chg="modSp add mod modAnim">
        <pc:chgData name="HART Cameron [Manjimup Senior High School]" userId="1070619f-f915-420e-9d9f-8ed3a8e25c30" providerId="ADAL" clId="{FA4F5033-4CE9-4F32-9236-78006D7B7702}" dt="2024-02-06T09:43:25.754" v="266" actId="20577"/>
        <pc:sldMkLst>
          <pc:docMk/>
          <pc:sldMk cId="3555484834" sldId="478"/>
        </pc:sldMkLst>
        <pc:spChg chg="mod">
          <ac:chgData name="HART Cameron [Manjimup Senior High School]" userId="1070619f-f915-420e-9d9f-8ed3a8e25c30" providerId="ADAL" clId="{FA4F5033-4CE9-4F32-9236-78006D7B7702}" dt="2024-02-06T09:43:11.120" v="248" actId="20577"/>
          <ac:spMkLst>
            <pc:docMk/>
            <pc:sldMk cId="3555484834" sldId="478"/>
            <ac:spMk id="2" creationId="{77462CA0-34EF-0562-B733-0A1D6CA7319B}"/>
          </ac:spMkLst>
        </pc:spChg>
        <pc:spChg chg="mod">
          <ac:chgData name="HART Cameron [Manjimup Senior High School]" userId="1070619f-f915-420e-9d9f-8ed3a8e25c30" providerId="ADAL" clId="{FA4F5033-4CE9-4F32-9236-78006D7B7702}" dt="2024-02-06T09:43:25.754" v="266" actId="20577"/>
          <ac:spMkLst>
            <pc:docMk/>
            <pc:sldMk cId="3555484834" sldId="478"/>
            <ac:spMk id="3" creationId="{56414E56-0555-7B75-936E-B18E414EC73C}"/>
          </ac:spMkLst>
        </pc:spChg>
      </pc:sldChg>
      <pc:sldChg chg="modSp add mod">
        <pc:chgData name="HART Cameron [Manjimup Senior High School]" userId="1070619f-f915-420e-9d9f-8ed3a8e25c30" providerId="ADAL" clId="{FA4F5033-4CE9-4F32-9236-78006D7B7702}" dt="2024-02-07T00:21:43.215" v="287" actId="947"/>
        <pc:sldMkLst>
          <pc:docMk/>
          <pc:sldMk cId="2885451492" sldId="479"/>
        </pc:sldMkLst>
        <pc:spChg chg="mod">
          <ac:chgData name="HART Cameron [Manjimup Senior High School]" userId="1070619f-f915-420e-9d9f-8ed3a8e25c30" providerId="ADAL" clId="{FA4F5033-4CE9-4F32-9236-78006D7B7702}" dt="2024-02-07T00:21:43.215" v="287" actId="947"/>
          <ac:spMkLst>
            <pc:docMk/>
            <pc:sldMk cId="2885451492" sldId="479"/>
            <ac:spMk id="2" creationId="{77462CA0-34EF-0562-B733-0A1D6CA7319B}"/>
          </ac:spMkLst>
        </pc:spChg>
        <pc:spChg chg="mod">
          <ac:chgData name="HART Cameron [Manjimup Senior High School]" userId="1070619f-f915-420e-9d9f-8ed3a8e25c30" providerId="ADAL" clId="{FA4F5033-4CE9-4F32-9236-78006D7B7702}" dt="2024-02-07T00:21:19.294" v="281" actId="14100"/>
          <ac:spMkLst>
            <pc:docMk/>
            <pc:sldMk cId="2885451492" sldId="479"/>
            <ac:spMk id="3" creationId="{56414E56-0555-7B75-936E-B18E414EC73C}"/>
          </ac:spMkLst>
        </pc:spChg>
      </pc:sldChg>
      <pc:sldChg chg="modSp add mod">
        <pc:chgData name="HART Cameron [Manjimup Senior High School]" userId="1070619f-f915-420e-9d9f-8ed3a8e25c30" providerId="ADAL" clId="{FA4F5033-4CE9-4F32-9236-78006D7B7702}" dt="2024-02-07T00:22:17.567" v="314" actId="20577"/>
        <pc:sldMkLst>
          <pc:docMk/>
          <pc:sldMk cId="4136206147" sldId="480"/>
        </pc:sldMkLst>
        <pc:spChg chg="mod">
          <ac:chgData name="HART Cameron [Manjimup Senior High School]" userId="1070619f-f915-420e-9d9f-8ed3a8e25c30" providerId="ADAL" clId="{FA4F5033-4CE9-4F32-9236-78006D7B7702}" dt="2024-02-07T00:22:05.191" v="296" actId="20577"/>
          <ac:spMkLst>
            <pc:docMk/>
            <pc:sldMk cId="4136206147" sldId="480"/>
            <ac:spMk id="2" creationId="{77462CA0-34EF-0562-B733-0A1D6CA7319B}"/>
          </ac:spMkLst>
        </pc:spChg>
        <pc:spChg chg="mod">
          <ac:chgData name="HART Cameron [Manjimup Senior High School]" userId="1070619f-f915-420e-9d9f-8ed3a8e25c30" providerId="ADAL" clId="{FA4F5033-4CE9-4F32-9236-78006D7B7702}" dt="2024-02-07T00:22:17.567" v="314" actId="20577"/>
          <ac:spMkLst>
            <pc:docMk/>
            <pc:sldMk cId="4136206147" sldId="480"/>
            <ac:spMk id="3" creationId="{56414E56-0555-7B75-936E-B18E414EC7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nPrtYUKke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youtu.be/vt8fB3MFzLk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007d9fa5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1007d9fa5fd_0_3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28" name="Google Shape;1428;g1007d9fa5fd_0_32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a81bf46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a81bf4632_0_4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1900695721_0_457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students where on this scale will I find the most hydrogen ions?</a:t>
            </a:r>
            <a:endParaRPr/>
          </a:p>
        </p:txBody>
      </p:sp>
      <p:sp>
        <p:nvSpPr>
          <p:cNvPr id="1546" name="Google Shape;1546;g1900695721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a81bf46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a81bf4632_0_4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558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007d9fa5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1007d9fa5fd_0_3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28" name="Google Shape;1428;g1007d9fa5fd_0_32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12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900695721_0_43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g190069572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900695721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2" name="Google Shape;1462;g1900695721_0_44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g1900695721_0_446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900695721_0_46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Coke cans in acids and bases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Explanation of pH, acids and bases.</a:t>
            </a:r>
            <a:endParaRPr/>
          </a:p>
        </p:txBody>
      </p:sp>
      <p:sp>
        <p:nvSpPr>
          <p:cNvPr id="1475" name="Google Shape;1475;g1900695721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900695721_0_479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g1900695721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900695721_0_49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g1900695721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1a81bf463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1a81bf4632_0_2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a81bf463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a81bf4632_0_3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a81bf463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a81bf4632_0_3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74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59B67F-87AF-22B5-F8C4-346658DC1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374E1-F010-53E7-F1E0-EBAB5D952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97885-6FBE-E470-D4B0-2753B1D194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3AFDE-081F-4CB3-94B9-B1EE7D0723A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038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B7AB5-33B4-1006-9B80-03299D478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2A05C-80A5-AB21-AF0F-94E33B675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B753D-4662-DC7A-0650-F6CE90CBA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A78C9-BFF5-4418-8864-66DC5E24ED0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0127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221194-D924-FE8C-187B-6583B5A71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00583F-A0FE-F72B-7096-634B51C14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497D074-F78F-0E10-8A3E-BCDF324E8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D7E60-C952-41CD-A63F-F8739653A7B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589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6BD09-30CB-6A17-A74C-D32758A057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68FC7-3301-8235-FEDE-82C5A039D9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6ADD8-F3D0-40BE-25FE-1C8DD5A69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7E4E4-0699-485C-9210-DCBD437CE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239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85900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3086100"/>
            <a:ext cx="7772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5BB1FF-C2F1-E7B8-AC20-3E4B2287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558695-FE66-2743-ACF3-7F475FA4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268356-0535-DDEC-7F5A-CB12DE51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91E41FA1-BE48-48C0-8550-15F4CC733F5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921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9" name="Google Shape;239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4" name="Google Shape;24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7" name="Google Shape;247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83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70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vt8fB3MFzLk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Xeuyc55LqiY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hyperlink" Target="about:blank" TargetMode="Externa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FC6-6CDF-0605-42EB-52F49438D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 Acids and Bases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2C5E-8CD3-8009-12A9-57A388356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GE002</a:t>
            </a:r>
          </a:p>
        </p:txBody>
      </p:sp>
    </p:spTree>
    <p:extLst>
      <p:ext uri="{BB962C8B-B14F-4D97-AF65-F5344CB8AC3E}">
        <p14:creationId xmlns:p14="http://schemas.microsoft.com/office/powerpoint/2010/main" val="14672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GCSE Chemistry - Acids and Bases  #34">
            <a:hlinkClick r:id="" action="ppaction://media"/>
            <a:extLst>
              <a:ext uri="{FF2B5EF4-FFF2-40B4-BE49-F238E27FC236}">
                <a16:creationId xmlns:a16="http://schemas.microsoft.com/office/drawing/2014/main" id="{C737ECFB-5E75-44D1-AE73-71890BAAE8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9611" y="355600"/>
            <a:ext cx="7884789" cy="44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03"/>
          <p:cNvSpPr txBox="1">
            <a:spLocks noGrp="1"/>
          </p:cNvSpPr>
          <p:nvPr>
            <p:ph type="title" idx="4294967295"/>
          </p:nvPr>
        </p:nvSpPr>
        <p:spPr>
          <a:xfrm>
            <a:off x="319950" y="592675"/>
            <a:ext cx="8504100" cy="822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mic Sans MS"/>
                <a:ea typeface="Comic Sans MS"/>
                <a:cs typeface="Comic Sans MS"/>
                <a:sym typeface="Comic Sans MS"/>
              </a:rPr>
              <a:t>What are acids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5" name="Google Shape;1525;p203"/>
          <p:cNvSpPr txBox="1"/>
          <p:nvPr/>
        </p:nvSpPr>
        <p:spPr>
          <a:xfrm>
            <a:off x="456376" y="1411918"/>
            <a:ext cx="86889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Comic Sans MS"/>
                <a:ea typeface="Comic Sans MS"/>
                <a:cs typeface="Comic Sans MS"/>
                <a:sym typeface="Comic Sans MS"/>
              </a:rPr>
              <a:t>Acids</a:t>
            </a:r>
            <a:endParaRPr sz="2400"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-GB" sz="2400">
                <a:latin typeface="Comic Sans MS"/>
                <a:ea typeface="Comic Sans MS"/>
                <a:cs typeface="Comic Sans MS"/>
                <a:sym typeface="Comic Sans MS"/>
              </a:rPr>
              <a:t>Proton donors, they release H</a:t>
            </a:r>
            <a:r>
              <a:rPr lang="en-GB" sz="2400" baseline="30000"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en-GB" sz="2400">
                <a:latin typeface="Comic Sans MS"/>
                <a:ea typeface="Comic Sans MS"/>
                <a:cs typeface="Comic Sans MS"/>
                <a:sym typeface="Comic Sans MS"/>
              </a:rPr>
              <a:t> (positively charged hydrogen ions)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-GB" sz="2400">
                <a:latin typeface="Comic Sans MS"/>
                <a:ea typeface="Comic Sans MS"/>
                <a:cs typeface="Comic Sans MS"/>
                <a:sym typeface="Comic Sans MS"/>
              </a:rPr>
              <a:t>The more</a:t>
            </a:r>
            <a:r>
              <a:rPr lang="en-GB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</a:t>
            </a:r>
            <a:r>
              <a:rPr lang="en-GB" sz="2400" baseline="30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en-GB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released, the stronger the acid.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lang="en-GB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Corrosive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lang="en-GB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Neutralise bases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lang="en-GB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Taste sour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lang="en-GB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Low pH (1 to 6)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04"/>
          <p:cNvSpPr txBox="1">
            <a:spLocks noGrp="1"/>
          </p:cNvSpPr>
          <p:nvPr>
            <p:ph type="title" idx="4294967295"/>
          </p:nvPr>
        </p:nvSpPr>
        <p:spPr>
          <a:xfrm>
            <a:off x="227550" y="149763"/>
            <a:ext cx="8504100" cy="657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mic Sans MS"/>
                <a:ea typeface="Comic Sans MS"/>
                <a:cs typeface="Comic Sans MS"/>
                <a:sym typeface="Comic Sans MS"/>
              </a:rPr>
              <a:t>What is a base/alkali?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4" name="Google Shape;1534;p204"/>
          <p:cNvSpPr txBox="1"/>
          <p:nvPr/>
        </p:nvSpPr>
        <p:spPr>
          <a:xfrm>
            <a:off x="457228" y="961846"/>
            <a:ext cx="8688900" cy="28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Comic Sans MS"/>
                <a:ea typeface="Comic Sans MS"/>
                <a:cs typeface="Comic Sans MS"/>
                <a:sym typeface="Comic Sans MS"/>
              </a:rPr>
              <a:t>Bases</a:t>
            </a:r>
            <a:endParaRPr sz="24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-GB" sz="2400" dirty="0">
                <a:latin typeface="Comic Sans MS"/>
                <a:ea typeface="Comic Sans MS"/>
                <a:cs typeface="Comic Sans MS"/>
                <a:sym typeface="Comic Sans MS"/>
              </a:rPr>
              <a:t>Proton acceptors, they accept H</a:t>
            </a:r>
            <a:r>
              <a:rPr lang="en-GB" sz="2400" baseline="30000" dirty="0"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lang="en-GB" sz="24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-GB" sz="2400" dirty="0">
                <a:latin typeface="Comic Sans MS"/>
                <a:ea typeface="Comic Sans MS"/>
                <a:cs typeface="Comic Sans MS"/>
                <a:sym typeface="Comic Sans MS"/>
              </a:rPr>
              <a:t>Alkalis release negatively charged hydroxide ions (OH</a:t>
            </a:r>
            <a:r>
              <a:rPr lang="en-GB" sz="2400" baseline="30000" dirty="0"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n-GB" sz="2400" dirty="0">
                <a:latin typeface="Comic Sans MS"/>
                <a:ea typeface="Comic Sans MS"/>
                <a:cs typeface="Comic Sans MS"/>
                <a:sym typeface="Comic Sans MS"/>
              </a:rPr>
              <a:t>), making them good bases</a:t>
            </a: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-GB" sz="2400" dirty="0">
                <a:latin typeface="Comic Sans MS"/>
                <a:ea typeface="Comic Sans MS"/>
                <a:cs typeface="Comic Sans MS"/>
                <a:sym typeface="Comic Sans MS"/>
              </a:rPr>
              <a:t>The more</a:t>
            </a: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OH</a:t>
            </a:r>
            <a:r>
              <a:rPr lang="en-GB" sz="2400" baseline="300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</a:t>
            </a: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released, the stronger the base/alkali.</a:t>
            </a: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Also corrosive</a:t>
            </a: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Neutralise acids</a:t>
            </a: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Tastes bitter, feel soapy or slippery</a:t>
            </a: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 pH (8 to 14)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alkali is a base that can dissolve in water.</a:t>
            </a: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04"/>
          <p:cNvSpPr txBox="1">
            <a:spLocks noGrp="1"/>
          </p:cNvSpPr>
          <p:nvPr>
            <p:ph type="title" idx="4294967295"/>
          </p:nvPr>
        </p:nvSpPr>
        <p:spPr>
          <a:xfrm>
            <a:off x="2014012" y="325931"/>
            <a:ext cx="5115975" cy="657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mic Sans MS"/>
                <a:ea typeface="Comic Sans MS"/>
                <a:cs typeface="Comic Sans MS"/>
                <a:sym typeface="Comic Sans MS"/>
              </a:rPr>
              <a:t>BAAD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4" name="Google Shape;1534;p204"/>
          <p:cNvSpPr txBox="1"/>
          <p:nvPr/>
        </p:nvSpPr>
        <p:spPr>
          <a:xfrm>
            <a:off x="2492119" y="1619206"/>
            <a:ext cx="4394456" cy="65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Comic Sans MS"/>
                <a:ea typeface="Comic Sans MS"/>
                <a:cs typeface="Comic Sans MS"/>
                <a:sym typeface="Comic Sans MS"/>
              </a:rPr>
              <a:t>Bases Accept, Acids Donate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en-GB" sz="2400" b="1" baseline="30000" dirty="0"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 sz="2400" b="1" baseline="30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5694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25DE43-2673-7339-1476-8CD6BA34C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Acids, Bases, and pH">
            <a:hlinkClick r:id="" action="ppaction://media"/>
            <a:extLst>
              <a:ext uri="{FF2B5EF4-FFF2-40B4-BE49-F238E27FC236}">
                <a16:creationId xmlns:a16="http://schemas.microsoft.com/office/drawing/2014/main" id="{6BCC3CD0-7FBC-04B6-AB4D-4EEDBCE6EE4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30275" y="514350"/>
            <a:ext cx="7283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7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5"/>
          <p:cNvSpPr txBox="1">
            <a:spLocks noGrp="1"/>
          </p:cNvSpPr>
          <p:nvPr>
            <p:ph type="title" idx="4294967295"/>
          </p:nvPr>
        </p:nvSpPr>
        <p:spPr>
          <a:xfrm>
            <a:off x="319950" y="592675"/>
            <a:ext cx="8504100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omic Sans MS"/>
                <a:ea typeface="Comic Sans MS"/>
                <a:cs typeface="Comic Sans MS"/>
                <a:sym typeface="Comic Sans MS"/>
              </a:rPr>
              <a:t>What is pH?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3" name="Google Shape;1543;p205"/>
          <p:cNvSpPr txBox="1"/>
          <p:nvPr/>
        </p:nvSpPr>
        <p:spPr>
          <a:xfrm>
            <a:off x="227550" y="1333457"/>
            <a:ext cx="8688900" cy="28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GB" sz="2400" dirty="0">
                <a:latin typeface="Comic Sans MS"/>
                <a:ea typeface="Comic Sans MS"/>
                <a:cs typeface="Comic Sans MS"/>
                <a:sym typeface="Comic Sans MS"/>
              </a:rPr>
              <a:t>‘Power of hydrogen’</a:t>
            </a:r>
            <a:endParaRPr sz="2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 is neutral</a:t>
            </a: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to 7 is acidic</a:t>
            </a: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 to 14 is basic</a:t>
            </a: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●"/>
            </a:pPr>
            <a:r>
              <a:rPr lang="en-GB" sz="24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number on the scale is 10 times more acidic/basic than the previous number.</a:t>
            </a:r>
            <a:endParaRPr sz="24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D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6A0FA8-0218-06DF-F6A1-A66931723E3F}"/>
              </a:ext>
            </a:extLst>
          </p:cNvPr>
          <p:cNvSpPr txBox="1"/>
          <p:nvPr/>
        </p:nvSpPr>
        <p:spPr>
          <a:xfrm>
            <a:off x="1876732" y="862781"/>
            <a:ext cx="5390535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AU" sz="4400" b="1" dirty="0"/>
              <a:t>Give One Get 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58AD6-53BC-07B8-8983-994E83E31F89}"/>
              </a:ext>
            </a:extLst>
          </p:cNvPr>
          <p:cNvSpPr txBox="1"/>
          <p:nvPr/>
        </p:nvSpPr>
        <p:spPr>
          <a:xfrm>
            <a:off x="685801" y="1791928"/>
            <a:ext cx="8133735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AU" sz="2400" dirty="0"/>
              <a:t>Use the coloured sheet that you have been given to complete the corresponding section of the Give One Get One WS. </a:t>
            </a:r>
          </a:p>
          <a:p>
            <a:endParaRPr lang="en-AU" sz="2400" dirty="0"/>
          </a:p>
          <a:p>
            <a:r>
              <a:rPr lang="en-AU" sz="2400" dirty="0"/>
              <a:t>When instructed, find someone who has information that you don’t have then record their information on your sheet.</a:t>
            </a:r>
          </a:p>
          <a:p>
            <a:endParaRPr lang="en-AU" sz="2400" dirty="0"/>
          </a:p>
          <a:p>
            <a:r>
              <a:rPr lang="en-AU" sz="2400" dirty="0"/>
              <a:t>Take turns doing this.</a:t>
            </a:r>
          </a:p>
        </p:txBody>
      </p:sp>
    </p:spTree>
    <p:extLst>
      <p:ext uri="{BB962C8B-B14F-4D97-AF65-F5344CB8AC3E}">
        <p14:creationId xmlns:p14="http://schemas.microsoft.com/office/powerpoint/2010/main" val="122994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C19D-45C0-355A-EB09-CF4D9E8638F6}"/>
              </a:ext>
            </a:extLst>
          </p:cNvPr>
          <p:cNvSpPr txBox="1">
            <a:spLocks/>
          </p:cNvSpPr>
          <p:nvPr/>
        </p:nvSpPr>
        <p:spPr>
          <a:xfrm>
            <a:off x="454409" y="307019"/>
            <a:ext cx="2915598" cy="4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800" b="1" dirty="0"/>
              <a:t>Common Acids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3F0-E035-D016-C9C5-BCD49557C47B}"/>
              </a:ext>
            </a:extLst>
          </p:cNvPr>
          <p:cNvSpPr txBox="1">
            <a:spLocks/>
          </p:cNvSpPr>
          <p:nvPr/>
        </p:nvSpPr>
        <p:spPr>
          <a:xfrm>
            <a:off x="454409" y="1058859"/>
            <a:ext cx="8915400" cy="37776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b="1" dirty="0"/>
              <a:t>HCl (hydrochloric acid) </a:t>
            </a:r>
            <a:r>
              <a:rPr lang="en-AU" sz="2000" dirty="0"/>
              <a:t>– This acid is used for cleaning </a:t>
            </a:r>
            <a:r>
              <a:rPr lang="en-AU" sz="2000" b="1" dirty="0"/>
              <a:t>brickwork</a:t>
            </a:r>
            <a:r>
              <a:rPr lang="en-AU" sz="2000" dirty="0"/>
              <a:t>. It is found in </a:t>
            </a:r>
            <a:r>
              <a:rPr lang="en-AU" sz="2000" b="1" dirty="0"/>
              <a:t>your stomach to digest food. </a:t>
            </a:r>
          </a:p>
          <a:p>
            <a:endParaRPr lang="en-AU" sz="2000" b="1" dirty="0"/>
          </a:p>
          <a:p>
            <a:r>
              <a:rPr lang="en-AU" sz="2000" b="1" dirty="0"/>
              <a:t>H</a:t>
            </a:r>
            <a:r>
              <a:rPr lang="en-AU" sz="2000" b="1" baseline="-25000" dirty="0"/>
              <a:t>2</a:t>
            </a:r>
            <a:r>
              <a:rPr lang="en-AU" sz="2000" b="1" dirty="0"/>
              <a:t>SO</a:t>
            </a:r>
            <a:r>
              <a:rPr lang="en-AU" sz="2000" b="1" baseline="-25000" dirty="0"/>
              <a:t>4</a:t>
            </a:r>
            <a:r>
              <a:rPr lang="en-AU" sz="2000" b="1" dirty="0"/>
              <a:t> (sulfuric acid) – </a:t>
            </a:r>
            <a:r>
              <a:rPr lang="en-AU" sz="2000" dirty="0"/>
              <a:t>This acid is found in </a:t>
            </a:r>
            <a:r>
              <a:rPr lang="en-AU" sz="2000" b="1" dirty="0"/>
              <a:t>car batteries</a:t>
            </a:r>
            <a:r>
              <a:rPr lang="en-AU" sz="2000" dirty="0"/>
              <a:t>, used in </a:t>
            </a:r>
            <a:r>
              <a:rPr lang="en-AU" sz="2000" b="1" dirty="0"/>
              <a:t>the manufacture of fertilisers and detergents</a:t>
            </a:r>
            <a:r>
              <a:rPr lang="en-AU" sz="2000" dirty="0"/>
              <a:t> and also in </a:t>
            </a:r>
            <a:r>
              <a:rPr lang="en-AU" sz="2000" b="1" dirty="0"/>
              <a:t>old fire extinguishers.</a:t>
            </a:r>
          </a:p>
          <a:p>
            <a:endParaRPr lang="en-AU" sz="2000" b="1" dirty="0"/>
          </a:p>
          <a:p>
            <a:r>
              <a:rPr lang="en-AU" sz="2000" b="1" dirty="0"/>
              <a:t>HNO</a:t>
            </a:r>
            <a:r>
              <a:rPr lang="en-AU" sz="2000" b="1" baseline="-25000" dirty="0"/>
              <a:t>3</a:t>
            </a:r>
            <a:r>
              <a:rPr lang="en-AU" sz="2000" b="1" dirty="0"/>
              <a:t> (Nitric acid)</a:t>
            </a:r>
            <a:r>
              <a:rPr lang="en-AU" sz="2000" dirty="0"/>
              <a:t>- This acid is used in the production of explosives and for metal etching.  When mixed with </a:t>
            </a:r>
            <a:r>
              <a:rPr lang="en-AU" sz="2000" b="1" dirty="0"/>
              <a:t>Hydrochloric acid (HCl) </a:t>
            </a:r>
            <a:r>
              <a:rPr lang="en-AU" sz="2000" dirty="0"/>
              <a:t>it can dissolve gold and platinum (one of the few chemicals that can do this). </a:t>
            </a:r>
          </a:p>
        </p:txBody>
      </p:sp>
    </p:spTree>
    <p:extLst>
      <p:ext uri="{BB962C8B-B14F-4D97-AF65-F5344CB8AC3E}">
        <p14:creationId xmlns:p14="http://schemas.microsoft.com/office/powerpoint/2010/main" val="175733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C19D-45C0-355A-EB09-CF4D9E8638F6}"/>
              </a:ext>
            </a:extLst>
          </p:cNvPr>
          <p:cNvSpPr txBox="1">
            <a:spLocks/>
          </p:cNvSpPr>
          <p:nvPr/>
        </p:nvSpPr>
        <p:spPr>
          <a:xfrm>
            <a:off x="454408" y="307019"/>
            <a:ext cx="3962733" cy="4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800" b="1" dirty="0"/>
              <a:t>Common Acids </a:t>
            </a:r>
            <a:r>
              <a:rPr lang="en-AU" sz="2800" b="1" dirty="0" err="1"/>
              <a:t>con’t</a:t>
            </a:r>
            <a:r>
              <a:rPr lang="en-AU" sz="2800" b="1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3F0-E035-D016-C9C5-BCD49557C47B}"/>
              </a:ext>
            </a:extLst>
          </p:cNvPr>
          <p:cNvSpPr txBox="1">
            <a:spLocks/>
          </p:cNvSpPr>
          <p:nvPr/>
        </p:nvSpPr>
        <p:spPr>
          <a:xfrm>
            <a:off x="454409" y="1058859"/>
            <a:ext cx="8409372" cy="37776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b="1" dirty="0"/>
              <a:t>CH</a:t>
            </a:r>
            <a:r>
              <a:rPr lang="en-AU" sz="2000" b="1" baseline="-25000" dirty="0"/>
              <a:t>3</a:t>
            </a:r>
            <a:r>
              <a:rPr lang="en-AU" sz="2000" b="1" dirty="0"/>
              <a:t>COOH (ethanoic or acetic acid) - </a:t>
            </a:r>
            <a:r>
              <a:rPr lang="en-AU" sz="2000" dirty="0"/>
              <a:t>Found in </a:t>
            </a:r>
            <a:r>
              <a:rPr lang="en-AU" sz="2000" b="1" dirty="0"/>
              <a:t>vinegar</a:t>
            </a:r>
            <a:r>
              <a:rPr lang="en-AU" sz="2000" dirty="0"/>
              <a:t>. Useful solvent, descaling agent. </a:t>
            </a:r>
          </a:p>
          <a:p>
            <a:endParaRPr lang="en-AU" sz="2000" dirty="0"/>
          </a:p>
          <a:p>
            <a:r>
              <a:rPr lang="en-AU" sz="2000" b="1" dirty="0"/>
              <a:t>H</a:t>
            </a:r>
            <a:r>
              <a:rPr lang="en-AU" sz="2000" b="1" baseline="-25000" dirty="0"/>
              <a:t>2</a:t>
            </a:r>
            <a:r>
              <a:rPr lang="en-AU" sz="2000" b="1" dirty="0"/>
              <a:t>CO</a:t>
            </a:r>
            <a:r>
              <a:rPr lang="en-AU" sz="2000" b="1" baseline="-25000" dirty="0"/>
              <a:t>3</a:t>
            </a:r>
            <a:r>
              <a:rPr lang="en-AU" sz="2000" b="1" dirty="0"/>
              <a:t> (carbonic acid) - </a:t>
            </a:r>
            <a:r>
              <a:rPr lang="en-AU" sz="2000" dirty="0"/>
              <a:t>Provides the</a:t>
            </a:r>
            <a:r>
              <a:rPr lang="en-AU" sz="2000" b="1" dirty="0"/>
              <a:t> fizz in soft drinks</a:t>
            </a:r>
            <a:r>
              <a:rPr lang="en-AU" sz="2000" dirty="0"/>
              <a:t>. Carbon dioxide is dissolved in drinks under high pressure. Makes a sour taste. </a:t>
            </a:r>
          </a:p>
          <a:p>
            <a:endParaRPr lang="en-AU" sz="2000" dirty="0"/>
          </a:p>
          <a:p>
            <a:r>
              <a:rPr lang="en-AU" sz="2000" b="1" dirty="0"/>
              <a:t>C</a:t>
            </a:r>
            <a:r>
              <a:rPr lang="en-AU" sz="2000" b="1" baseline="-25000" dirty="0"/>
              <a:t>6</a:t>
            </a:r>
            <a:r>
              <a:rPr lang="en-AU" sz="2000" b="1" dirty="0"/>
              <a:t>H</a:t>
            </a:r>
            <a:r>
              <a:rPr lang="en-AU" sz="2000" b="1" baseline="-25000" dirty="0"/>
              <a:t>8</a:t>
            </a:r>
            <a:r>
              <a:rPr lang="en-AU" sz="2000" b="1" dirty="0"/>
              <a:t>O</a:t>
            </a:r>
            <a:r>
              <a:rPr lang="en-AU" sz="2000" b="1" baseline="-25000" dirty="0"/>
              <a:t>7</a:t>
            </a:r>
            <a:r>
              <a:rPr lang="en-AU" sz="2000" b="1" dirty="0"/>
              <a:t> (Citric acid) – </a:t>
            </a:r>
            <a:r>
              <a:rPr lang="en-AU" sz="2000" dirty="0"/>
              <a:t>Mainly used in foods, found in citrus fruits.</a:t>
            </a:r>
          </a:p>
          <a:p>
            <a:endParaRPr lang="en-AU" sz="2000" dirty="0"/>
          </a:p>
          <a:p>
            <a:r>
              <a:rPr lang="en-AU" sz="2000" b="1" dirty="0"/>
              <a:t>C</a:t>
            </a:r>
            <a:r>
              <a:rPr lang="en-AU" sz="2000" b="1" baseline="-25000" dirty="0"/>
              <a:t>3</a:t>
            </a:r>
            <a:r>
              <a:rPr lang="en-AU" sz="2000" b="1" dirty="0"/>
              <a:t>H</a:t>
            </a:r>
            <a:r>
              <a:rPr lang="en-AU" sz="2000" b="1" baseline="-25000" dirty="0"/>
              <a:t>6</a:t>
            </a:r>
            <a:r>
              <a:rPr lang="en-AU" sz="2000" b="1" dirty="0"/>
              <a:t>O</a:t>
            </a:r>
            <a:r>
              <a:rPr lang="en-AU" sz="2000" b="1" baseline="-25000" dirty="0"/>
              <a:t>3</a:t>
            </a:r>
            <a:r>
              <a:rPr lang="en-AU" sz="2000" b="1" dirty="0"/>
              <a:t> (lactic acid) – </a:t>
            </a:r>
            <a:r>
              <a:rPr lang="en-AU" sz="2000" dirty="0"/>
              <a:t>Found in </a:t>
            </a:r>
            <a:r>
              <a:rPr lang="en-AU" sz="2000" b="1" dirty="0"/>
              <a:t>muscle cells</a:t>
            </a:r>
            <a:r>
              <a:rPr lang="en-AU" sz="2000" dirty="0"/>
              <a:t> at all times, but most prominent during strenuous exercise. Also found in </a:t>
            </a:r>
            <a:r>
              <a:rPr lang="en-AU" sz="2000" b="1" dirty="0"/>
              <a:t>dairy products (yoghurt etc). </a:t>
            </a:r>
            <a:r>
              <a:rPr lang="en-AU" sz="2000" dirty="0"/>
              <a:t> 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5774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A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C19D-45C0-355A-EB09-CF4D9E8638F6}"/>
              </a:ext>
            </a:extLst>
          </p:cNvPr>
          <p:cNvSpPr txBox="1">
            <a:spLocks/>
          </p:cNvSpPr>
          <p:nvPr/>
        </p:nvSpPr>
        <p:spPr>
          <a:xfrm>
            <a:off x="454408" y="307019"/>
            <a:ext cx="3962733" cy="4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800" b="1" dirty="0"/>
              <a:t>Common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3F0-E035-D016-C9C5-BCD49557C47B}"/>
              </a:ext>
            </a:extLst>
          </p:cNvPr>
          <p:cNvSpPr txBox="1">
            <a:spLocks/>
          </p:cNvSpPr>
          <p:nvPr/>
        </p:nvSpPr>
        <p:spPr>
          <a:xfrm>
            <a:off x="454409" y="1058859"/>
            <a:ext cx="8409372" cy="37776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b="1" dirty="0"/>
              <a:t>NaOH (Sodium Hydroxide) – </a:t>
            </a:r>
            <a:r>
              <a:rPr lang="en-AU" sz="2000" dirty="0"/>
              <a:t>Used for </a:t>
            </a:r>
            <a:r>
              <a:rPr lang="en-AU" sz="2000" b="1" dirty="0"/>
              <a:t>soap manufacturing</a:t>
            </a:r>
            <a:r>
              <a:rPr lang="en-AU" sz="2000" dirty="0"/>
              <a:t> and </a:t>
            </a:r>
            <a:r>
              <a:rPr lang="en-AU" sz="2000" b="1" dirty="0"/>
              <a:t>as drain cleaner</a:t>
            </a:r>
            <a:r>
              <a:rPr lang="en-AU" sz="2000" dirty="0"/>
              <a:t>. </a:t>
            </a:r>
          </a:p>
          <a:p>
            <a:endParaRPr lang="en-AU" sz="2000" dirty="0"/>
          </a:p>
          <a:p>
            <a:r>
              <a:rPr lang="en-AU" sz="2000" b="1" dirty="0"/>
              <a:t>Mg(OH)</a:t>
            </a:r>
            <a:r>
              <a:rPr lang="en-AU" sz="2000" b="1" baseline="-25000" dirty="0"/>
              <a:t>2</a:t>
            </a:r>
            <a:r>
              <a:rPr lang="en-AU" sz="2000" b="1" dirty="0"/>
              <a:t> (Magnesium hydroxide) – </a:t>
            </a:r>
            <a:r>
              <a:rPr lang="en-AU" sz="2000" dirty="0"/>
              <a:t>Found in </a:t>
            </a:r>
            <a:r>
              <a:rPr lang="en-AU" sz="2000" b="1" dirty="0"/>
              <a:t>antacids</a:t>
            </a:r>
            <a:r>
              <a:rPr lang="en-AU" sz="2000" dirty="0"/>
              <a:t> and </a:t>
            </a:r>
            <a:r>
              <a:rPr lang="en-AU" sz="2000" b="1" dirty="0"/>
              <a:t>laxatives.</a:t>
            </a:r>
          </a:p>
          <a:p>
            <a:endParaRPr lang="en-AU" sz="2000" b="1" dirty="0"/>
          </a:p>
          <a:p>
            <a:r>
              <a:rPr lang="en-AU" sz="2000" b="1" dirty="0" err="1"/>
              <a:t>CaO</a:t>
            </a:r>
            <a:r>
              <a:rPr lang="en-AU" sz="2000" b="1" dirty="0"/>
              <a:t> (Calcium Oxide) – </a:t>
            </a:r>
            <a:r>
              <a:rPr lang="en-AU" sz="2000" dirty="0"/>
              <a:t>Used to make</a:t>
            </a:r>
            <a:r>
              <a:rPr lang="en-AU" sz="2000" b="1" dirty="0"/>
              <a:t> bricks, mortar </a:t>
            </a:r>
            <a:r>
              <a:rPr lang="en-AU" sz="2000" dirty="0"/>
              <a:t>and </a:t>
            </a:r>
            <a:r>
              <a:rPr lang="en-AU" sz="2000" b="1" dirty="0"/>
              <a:t>plaster. </a:t>
            </a:r>
          </a:p>
        </p:txBody>
      </p:sp>
    </p:spTree>
    <p:extLst>
      <p:ext uri="{BB962C8B-B14F-4D97-AF65-F5344CB8AC3E}">
        <p14:creationId xmlns:p14="http://schemas.microsoft.com/office/powerpoint/2010/main" val="35054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24D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95"/>
          <p:cNvSpPr txBox="1"/>
          <p:nvPr/>
        </p:nvSpPr>
        <p:spPr>
          <a:xfrm>
            <a:off x="447550" y="73500"/>
            <a:ext cx="7910100" cy="47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You need to be able to….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r>
              <a:rPr lang="en-GB" sz="3000" b="1" dirty="0">
                <a:solidFill>
                  <a:schemeClr val="dk1"/>
                </a:solidFill>
              </a:rPr>
              <a:t>Define what acids and bases are.</a:t>
            </a:r>
          </a:p>
          <a:p>
            <a:r>
              <a:rPr lang="en-GB" sz="3000" b="1" dirty="0">
                <a:solidFill>
                  <a:schemeClr val="dk1"/>
                </a:solidFill>
              </a:rPr>
              <a:t>List the properties of acids and bases.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A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C19D-45C0-355A-EB09-CF4D9E8638F6}"/>
              </a:ext>
            </a:extLst>
          </p:cNvPr>
          <p:cNvSpPr txBox="1">
            <a:spLocks/>
          </p:cNvSpPr>
          <p:nvPr/>
        </p:nvSpPr>
        <p:spPr>
          <a:xfrm>
            <a:off x="454408" y="307019"/>
            <a:ext cx="3962733" cy="4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800" b="1" dirty="0"/>
              <a:t>Common Bases </a:t>
            </a:r>
            <a:r>
              <a:rPr lang="en-AU" sz="2800" b="1" dirty="0" err="1"/>
              <a:t>con’t</a:t>
            </a:r>
            <a:r>
              <a:rPr lang="en-AU" sz="2800" b="1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3F0-E035-D016-C9C5-BCD49557C47B}"/>
              </a:ext>
            </a:extLst>
          </p:cNvPr>
          <p:cNvSpPr txBox="1">
            <a:spLocks/>
          </p:cNvSpPr>
          <p:nvPr/>
        </p:nvSpPr>
        <p:spPr>
          <a:xfrm>
            <a:off x="454409" y="1058859"/>
            <a:ext cx="8409372" cy="37776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b="1" dirty="0"/>
              <a:t>Na</a:t>
            </a:r>
            <a:r>
              <a:rPr lang="en-AU" sz="2000" b="1" baseline="-25000" dirty="0"/>
              <a:t>2</a:t>
            </a:r>
            <a:r>
              <a:rPr lang="en-AU" sz="2000" b="1" dirty="0"/>
              <a:t>CO</a:t>
            </a:r>
            <a:r>
              <a:rPr lang="en-AU" sz="2000" b="1" baseline="-25000" dirty="0"/>
              <a:t>3</a:t>
            </a:r>
            <a:r>
              <a:rPr lang="en-AU" sz="2000" b="1" dirty="0"/>
              <a:t> (Sodium Carbonate) – </a:t>
            </a:r>
            <a:r>
              <a:rPr lang="en-AU" sz="2000" dirty="0"/>
              <a:t>Used in </a:t>
            </a:r>
            <a:r>
              <a:rPr lang="en-AU" sz="2000" b="1" dirty="0"/>
              <a:t>washing powder</a:t>
            </a:r>
            <a:r>
              <a:rPr lang="en-AU" sz="2000" dirty="0"/>
              <a:t> and </a:t>
            </a:r>
            <a:r>
              <a:rPr lang="en-AU" sz="2000" b="1" dirty="0"/>
              <a:t>glass manufacturing. </a:t>
            </a:r>
          </a:p>
          <a:p>
            <a:endParaRPr lang="en-AU" sz="2000" b="1" dirty="0"/>
          </a:p>
          <a:p>
            <a:r>
              <a:rPr lang="en-AU" sz="2000" b="1" dirty="0"/>
              <a:t>NaHCO</a:t>
            </a:r>
            <a:r>
              <a:rPr lang="en-AU" sz="2000" b="1" baseline="-25000" dirty="0"/>
              <a:t>3</a:t>
            </a:r>
            <a:r>
              <a:rPr lang="en-AU" sz="2000" b="1" dirty="0"/>
              <a:t> (Sodium hydrogen carbonate – baking soda) – </a:t>
            </a:r>
            <a:r>
              <a:rPr lang="en-AU" sz="2000" dirty="0"/>
              <a:t>Makes </a:t>
            </a:r>
            <a:r>
              <a:rPr lang="en-AU" sz="2000" b="1" dirty="0"/>
              <a:t>cakes rise</a:t>
            </a:r>
            <a:r>
              <a:rPr lang="en-AU" sz="2000" dirty="0"/>
              <a:t>, </a:t>
            </a:r>
            <a:r>
              <a:rPr lang="en-AU" sz="2000" b="1" dirty="0"/>
              <a:t>deodorizes the fridge.</a:t>
            </a:r>
          </a:p>
          <a:p>
            <a:endParaRPr lang="en-AU" sz="2000" b="1" dirty="0"/>
          </a:p>
          <a:p>
            <a:r>
              <a:rPr lang="en-AU" sz="2000" b="1" dirty="0"/>
              <a:t>NH</a:t>
            </a:r>
            <a:r>
              <a:rPr lang="en-AU" sz="2000" b="1" baseline="-25000" dirty="0"/>
              <a:t>3 </a:t>
            </a:r>
            <a:r>
              <a:rPr lang="en-AU" sz="2000" b="1" dirty="0"/>
              <a:t>(Ammonia) – </a:t>
            </a:r>
            <a:r>
              <a:rPr lang="en-AU" sz="2000" dirty="0"/>
              <a:t>Fertiliser production, cleaning agent and explosives. 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56963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C19D-45C0-355A-EB09-CF4D9E8638F6}"/>
              </a:ext>
            </a:extLst>
          </p:cNvPr>
          <p:cNvSpPr txBox="1">
            <a:spLocks/>
          </p:cNvSpPr>
          <p:nvPr/>
        </p:nvSpPr>
        <p:spPr>
          <a:xfrm>
            <a:off x="454408" y="307019"/>
            <a:ext cx="4567535" cy="4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800" b="1" dirty="0"/>
              <a:t>Ions in acids and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3F0-E035-D016-C9C5-BCD49557C47B}"/>
              </a:ext>
            </a:extLst>
          </p:cNvPr>
          <p:cNvSpPr txBox="1">
            <a:spLocks/>
          </p:cNvSpPr>
          <p:nvPr/>
        </p:nvSpPr>
        <p:spPr>
          <a:xfrm>
            <a:off x="454409" y="1058859"/>
            <a:ext cx="7455877" cy="377762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AU" sz="2000" b="1" dirty="0"/>
              <a:t>Acids contain:</a:t>
            </a:r>
          </a:p>
          <a:p>
            <a:r>
              <a:rPr lang="en-AU" sz="2000" dirty="0"/>
              <a:t>Hydrogen ions (H</a:t>
            </a:r>
            <a:r>
              <a:rPr lang="en-AU" sz="2000" baseline="30000" dirty="0"/>
              <a:t>+</a:t>
            </a:r>
            <a:r>
              <a:rPr lang="en-AU" sz="2000" dirty="0"/>
              <a:t>). </a:t>
            </a:r>
          </a:p>
          <a:p>
            <a:r>
              <a:rPr lang="en-AU" sz="2000" dirty="0"/>
              <a:t>Hydronium ions (H</a:t>
            </a:r>
            <a:r>
              <a:rPr lang="en-AU" sz="1300" baseline="-25000" dirty="0"/>
              <a:t>3</a:t>
            </a:r>
            <a:r>
              <a:rPr lang="en-AU" sz="2000" dirty="0"/>
              <a:t>O</a:t>
            </a:r>
            <a:r>
              <a:rPr lang="en-AU" sz="1300" baseline="30000" dirty="0"/>
              <a:t>+</a:t>
            </a:r>
            <a:r>
              <a:rPr lang="en-AU" sz="2000" dirty="0"/>
              <a:t>)</a:t>
            </a:r>
            <a:endParaRPr lang="en-AU" dirty="0"/>
          </a:p>
          <a:p>
            <a:endParaRPr lang="en-AU" sz="2000" dirty="0"/>
          </a:p>
          <a:p>
            <a:pPr marL="0" indent="0">
              <a:buNone/>
            </a:pPr>
            <a:r>
              <a:rPr lang="en-AU" sz="2000" b="1" dirty="0"/>
              <a:t>Bases generally contain:</a:t>
            </a:r>
          </a:p>
          <a:p>
            <a:r>
              <a:rPr lang="en-AU" sz="2000" dirty="0"/>
              <a:t>Hydroxide ions (OH</a:t>
            </a:r>
            <a:r>
              <a:rPr lang="en-AU" sz="2000" baseline="30000" dirty="0"/>
              <a:t>-</a:t>
            </a:r>
            <a:r>
              <a:rPr lang="en-AU" sz="2000" dirty="0"/>
              <a:t>)</a:t>
            </a:r>
          </a:p>
          <a:p>
            <a:r>
              <a:rPr lang="en-AU" sz="2000" dirty="0"/>
              <a:t>Oxide ions (O</a:t>
            </a:r>
            <a:r>
              <a:rPr lang="en-AU" sz="2000" baseline="30000" dirty="0"/>
              <a:t>2-</a:t>
            </a:r>
            <a:r>
              <a:rPr lang="en-AU" sz="2000" dirty="0"/>
              <a:t>)</a:t>
            </a:r>
          </a:p>
          <a:p>
            <a:r>
              <a:rPr lang="en-AU" sz="2000" dirty="0"/>
              <a:t>Carbonate ions (CO</a:t>
            </a:r>
            <a:r>
              <a:rPr lang="en-AU" sz="2000" baseline="-25000" dirty="0"/>
              <a:t>3</a:t>
            </a:r>
            <a:r>
              <a:rPr lang="en-AU" sz="2000" baseline="30000" dirty="0"/>
              <a:t>2-</a:t>
            </a:r>
            <a:r>
              <a:rPr lang="en-AU" sz="2000" dirty="0"/>
              <a:t>)</a:t>
            </a:r>
          </a:p>
          <a:p>
            <a:r>
              <a:rPr lang="en-AU" sz="2000" dirty="0"/>
              <a:t>Hydrogen carbonate ions (HCO</a:t>
            </a:r>
            <a:r>
              <a:rPr lang="en-AU" sz="2000" baseline="-25000" dirty="0"/>
              <a:t>3</a:t>
            </a:r>
            <a:r>
              <a:rPr lang="en-AU" sz="2000" baseline="30000" dirty="0"/>
              <a:t>-</a:t>
            </a:r>
            <a:r>
              <a:rPr lang="en-A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892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C19D-45C0-355A-EB09-CF4D9E8638F6}"/>
              </a:ext>
            </a:extLst>
          </p:cNvPr>
          <p:cNvSpPr txBox="1">
            <a:spLocks/>
          </p:cNvSpPr>
          <p:nvPr/>
        </p:nvSpPr>
        <p:spPr>
          <a:xfrm>
            <a:off x="454408" y="307019"/>
            <a:ext cx="4567535" cy="4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800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3F0-E035-D016-C9C5-BCD49557C47B}"/>
              </a:ext>
            </a:extLst>
          </p:cNvPr>
          <p:cNvSpPr txBox="1">
            <a:spLocks/>
          </p:cNvSpPr>
          <p:nvPr/>
        </p:nvSpPr>
        <p:spPr>
          <a:xfrm>
            <a:off x="454409" y="1058859"/>
            <a:ext cx="8409372" cy="37776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AU" sz="2000" b="1" dirty="0"/>
              <a:t>Acid: </a:t>
            </a:r>
            <a:r>
              <a:rPr lang="en-AU" sz="2000" dirty="0"/>
              <a:t>a chemical substance that </a:t>
            </a:r>
            <a:r>
              <a:rPr lang="en-AU" sz="2000" b="1" dirty="0"/>
              <a:t>donates</a:t>
            </a:r>
            <a:r>
              <a:rPr lang="en-AU" sz="2000" dirty="0"/>
              <a:t> </a:t>
            </a:r>
            <a:r>
              <a:rPr lang="en-AU" sz="2000" b="1" dirty="0"/>
              <a:t>protons</a:t>
            </a:r>
            <a:r>
              <a:rPr lang="en-AU" sz="2000" dirty="0"/>
              <a:t> or hydrogen ions (H</a:t>
            </a:r>
            <a:r>
              <a:rPr lang="en-AU" sz="2000" baseline="30000" dirty="0"/>
              <a:t>+</a:t>
            </a:r>
            <a:r>
              <a:rPr lang="en-AU" sz="2000" dirty="0"/>
              <a:t>) and/or </a:t>
            </a:r>
            <a:r>
              <a:rPr lang="en-AU" sz="2000" b="1" dirty="0"/>
              <a:t>accepts electrons</a:t>
            </a:r>
            <a:r>
              <a:rPr lang="en-AU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E.g. Hydrochloric acid (HCl) , Sulfuric acid (H</a:t>
            </a:r>
            <a:r>
              <a:rPr lang="en-US" sz="2000" baseline="-25000" dirty="0"/>
              <a:t>2</a:t>
            </a:r>
            <a:r>
              <a:rPr lang="en-US" sz="2000" dirty="0"/>
              <a:t>SO</a:t>
            </a:r>
            <a:r>
              <a:rPr lang="en-US" sz="2000" baseline="-25000" dirty="0"/>
              <a:t>4</a:t>
            </a:r>
            <a:r>
              <a:rPr lang="en-US" sz="2000" dirty="0"/>
              <a:t>)</a:t>
            </a:r>
          </a:p>
          <a:p>
            <a:endParaRPr lang="en-AU" sz="2000" dirty="0"/>
          </a:p>
          <a:p>
            <a:pPr marL="0" indent="0">
              <a:buNone/>
            </a:pPr>
            <a:r>
              <a:rPr lang="en-AU" sz="2000" b="1" dirty="0"/>
              <a:t>Base: </a:t>
            </a:r>
            <a:r>
              <a:rPr lang="en-US" sz="2000" dirty="0"/>
              <a:t>a substance that </a:t>
            </a:r>
            <a:r>
              <a:rPr lang="en-US" sz="2000" b="1" dirty="0"/>
              <a:t>releases Hydroxide ions </a:t>
            </a:r>
            <a:r>
              <a:rPr lang="en-US" sz="2000" dirty="0"/>
              <a:t>(OH</a:t>
            </a:r>
            <a:r>
              <a:rPr lang="en-US" sz="2000" baseline="30000" dirty="0"/>
              <a:t>-</a:t>
            </a:r>
            <a:r>
              <a:rPr lang="en-US" sz="2000" dirty="0"/>
              <a:t>) when dissolved in water. Some bases contain oxides, carbonates and hydrogen carbonates. </a:t>
            </a:r>
          </a:p>
          <a:p>
            <a:pPr marL="0" indent="0">
              <a:buNone/>
            </a:pPr>
            <a:r>
              <a:rPr lang="en-US" sz="2000" dirty="0"/>
              <a:t>E.g. Sodium Hydroxide (NaOH) </a:t>
            </a:r>
          </a:p>
        </p:txBody>
      </p:sp>
    </p:spTree>
    <p:extLst>
      <p:ext uri="{BB962C8B-B14F-4D97-AF65-F5344CB8AC3E}">
        <p14:creationId xmlns:p14="http://schemas.microsoft.com/office/powerpoint/2010/main" val="12208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C19D-45C0-355A-EB09-CF4D9E8638F6}"/>
              </a:ext>
            </a:extLst>
          </p:cNvPr>
          <p:cNvSpPr txBox="1">
            <a:spLocks/>
          </p:cNvSpPr>
          <p:nvPr/>
        </p:nvSpPr>
        <p:spPr>
          <a:xfrm>
            <a:off x="454408" y="307019"/>
            <a:ext cx="4567535" cy="4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800" b="1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3F0-E035-D016-C9C5-BCD49557C47B}"/>
              </a:ext>
            </a:extLst>
          </p:cNvPr>
          <p:cNvSpPr txBox="1">
            <a:spLocks/>
          </p:cNvSpPr>
          <p:nvPr/>
        </p:nvSpPr>
        <p:spPr>
          <a:xfrm>
            <a:off x="454409" y="1058859"/>
            <a:ext cx="3986962" cy="37776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AU" sz="2000" b="1" dirty="0"/>
              <a:t>Acids: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Corrosive (‘burns’ your skin)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Have a sour taste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Releases hydrogen ions (H+) when dissolved in water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Has a pH of less than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Turns blue litmus paper red.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Conducts electricity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Neutralized by bases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60B4C3-EB45-FE0D-C98E-1271BA5F4B9D}"/>
              </a:ext>
            </a:extLst>
          </p:cNvPr>
          <p:cNvSpPr txBox="1">
            <a:spLocks/>
          </p:cNvSpPr>
          <p:nvPr/>
        </p:nvSpPr>
        <p:spPr>
          <a:xfrm>
            <a:off x="4801437" y="1058859"/>
            <a:ext cx="3986962" cy="37776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AU" sz="2000" b="1" dirty="0"/>
              <a:t>Bases: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Corrosive (‘burns’ your skin)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Have a soapy, slimy feel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pH of greater than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Turns red litmus paper blue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Have a bitter taste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Conduct electricity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 Neutralized by acids</a:t>
            </a:r>
            <a:endParaRPr lang="en-AU" sz="2100" dirty="0"/>
          </a:p>
        </p:txBody>
      </p:sp>
    </p:spTree>
    <p:extLst>
      <p:ext uri="{BB962C8B-B14F-4D97-AF65-F5344CB8AC3E}">
        <p14:creationId xmlns:p14="http://schemas.microsoft.com/office/powerpoint/2010/main" val="57840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C19D-45C0-355A-EB09-CF4D9E8638F6}"/>
              </a:ext>
            </a:extLst>
          </p:cNvPr>
          <p:cNvSpPr txBox="1">
            <a:spLocks/>
          </p:cNvSpPr>
          <p:nvPr/>
        </p:nvSpPr>
        <p:spPr>
          <a:xfrm>
            <a:off x="454408" y="307019"/>
            <a:ext cx="4567535" cy="4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800" b="1" dirty="0"/>
              <a:t>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3F0-E035-D016-C9C5-BCD49557C47B}"/>
              </a:ext>
            </a:extLst>
          </p:cNvPr>
          <p:cNvSpPr txBox="1">
            <a:spLocks/>
          </p:cNvSpPr>
          <p:nvPr/>
        </p:nvSpPr>
        <p:spPr>
          <a:xfrm>
            <a:off x="454409" y="1058859"/>
            <a:ext cx="8304962" cy="37776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AU" sz="2000" b="1" dirty="0"/>
              <a:t>Acids:</a:t>
            </a:r>
          </a:p>
          <a:p>
            <a:r>
              <a:rPr lang="en-AU" sz="2000" dirty="0"/>
              <a:t>The strength of the acid is determined by how many hydrogen ions (H</a:t>
            </a:r>
            <a:r>
              <a:rPr lang="en-AU" sz="2000" baseline="30000" dirty="0"/>
              <a:t>+</a:t>
            </a:r>
            <a:r>
              <a:rPr lang="en-AU" sz="2000" dirty="0"/>
              <a:t>)</a:t>
            </a:r>
            <a:r>
              <a:rPr lang="en-AU" sz="2000" baseline="30000" dirty="0"/>
              <a:t> </a:t>
            </a:r>
            <a:r>
              <a:rPr lang="en-AU" sz="2000" dirty="0"/>
              <a:t>are released. </a:t>
            </a:r>
          </a:p>
          <a:p>
            <a:r>
              <a:rPr lang="en-AU" sz="2000" dirty="0"/>
              <a:t>Strong acids: </a:t>
            </a:r>
            <a:r>
              <a:rPr lang="en-US" sz="2000" dirty="0">
                <a:solidFill>
                  <a:schemeClr val="tx1"/>
                </a:solidFill>
              </a:rPr>
              <a:t>Hydrochloric acid (</a:t>
            </a:r>
            <a:r>
              <a:rPr lang="en-US" sz="2000" b="1" dirty="0">
                <a:solidFill>
                  <a:schemeClr val="tx1"/>
                </a:solidFill>
              </a:rPr>
              <a:t>HCl</a:t>
            </a:r>
            <a:r>
              <a:rPr lang="en-US" sz="2000" dirty="0">
                <a:solidFill>
                  <a:schemeClr val="tx1"/>
                </a:solidFill>
              </a:rPr>
              <a:t>), Nitric acid (</a:t>
            </a:r>
            <a:r>
              <a:rPr lang="en-US" sz="2000" b="1" dirty="0">
                <a:solidFill>
                  <a:schemeClr val="tx1"/>
                </a:solidFill>
              </a:rPr>
              <a:t>HNO</a:t>
            </a:r>
            <a:r>
              <a:rPr lang="en-US" sz="2000" b="1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AU" sz="2000" dirty="0"/>
          </a:p>
          <a:p>
            <a:r>
              <a:rPr lang="en-AU" sz="2000" dirty="0"/>
              <a:t>Weak acids: </a:t>
            </a:r>
            <a:r>
              <a:rPr lang="en-US" sz="2000" dirty="0">
                <a:solidFill>
                  <a:schemeClr val="tx1"/>
                </a:solidFill>
              </a:rPr>
              <a:t>Sulfurous acid (</a:t>
            </a:r>
            <a:r>
              <a:rPr lang="en-US" sz="2000" b="1" dirty="0">
                <a:solidFill>
                  <a:schemeClr val="tx1"/>
                </a:solidFill>
              </a:rPr>
              <a:t>H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SO</a:t>
            </a:r>
            <a:r>
              <a:rPr lang="en-US" sz="2000" b="1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), Nitrous acid (</a:t>
            </a:r>
            <a:r>
              <a:rPr lang="en-US" sz="2000" b="1" dirty="0">
                <a:solidFill>
                  <a:schemeClr val="tx1"/>
                </a:solidFill>
              </a:rPr>
              <a:t>HNO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AU" sz="2000" dirty="0"/>
          </a:p>
          <a:p>
            <a:endParaRPr lang="en-AU" sz="2000" dirty="0"/>
          </a:p>
          <a:p>
            <a:pPr marL="0" indent="0">
              <a:buNone/>
            </a:pPr>
            <a:r>
              <a:rPr lang="en-AU" sz="2000" b="1" dirty="0"/>
              <a:t>Bases:</a:t>
            </a:r>
          </a:p>
          <a:p>
            <a:r>
              <a:rPr lang="en-AU" sz="2000" dirty="0"/>
              <a:t>Strength is determined by how many hydroxide ions (OH</a:t>
            </a:r>
            <a:r>
              <a:rPr lang="en-AU" sz="2000" baseline="30000" dirty="0"/>
              <a:t>-</a:t>
            </a:r>
            <a:r>
              <a:rPr lang="en-AU" sz="2000" dirty="0"/>
              <a:t>) are present.</a:t>
            </a:r>
          </a:p>
          <a:p>
            <a:r>
              <a:rPr lang="en-AU" sz="2000" dirty="0"/>
              <a:t>Strong bases: </a:t>
            </a:r>
            <a:r>
              <a:rPr lang="en-US" sz="2000" dirty="0"/>
              <a:t>Sodium Hydroxide (</a:t>
            </a:r>
            <a:r>
              <a:rPr lang="en-US" sz="2000" b="1" dirty="0"/>
              <a:t>NaOH</a:t>
            </a:r>
            <a:r>
              <a:rPr lang="en-US" sz="2000" dirty="0"/>
              <a:t>), Lithium Hydroxide (</a:t>
            </a:r>
            <a:r>
              <a:rPr lang="en-US" sz="2000" b="1" dirty="0" err="1"/>
              <a:t>LiOH</a:t>
            </a:r>
            <a:r>
              <a:rPr lang="en-US" sz="2000" dirty="0"/>
              <a:t>)</a:t>
            </a:r>
            <a:endParaRPr lang="en-AU" sz="2000" dirty="0"/>
          </a:p>
          <a:p>
            <a:r>
              <a:rPr lang="en-AU" sz="2000" dirty="0"/>
              <a:t>Weak bases: </a:t>
            </a:r>
            <a:r>
              <a:rPr lang="en-US" sz="2000" dirty="0"/>
              <a:t>Ammonia (</a:t>
            </a:r>
            <a:r>
              <a:rPr lang="en-US" sz="2000" b="1" dirty="0"/>
              <a:t>NH</a:t>
            </a:r>
            <a:r>
              <a:rPr lang="en-US" sz="2000" b="1" baseline="-25000" dirty="0"/>
              <a:t>3</a:t>
            </a:r>
            <a:r>
              <a:rPr lang="en-US" sz="2000" dirty="0"/>
              <a:t>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4739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C19D-45C0-355A-EB09-CF4D9E8638F6}"/>
              </a:ext>
            </a:extLst>
          </p:cNvPr>
          <p:cNvSpPr txBox="1">
            <a:spLocks/>
          </p:cNvSpPr>
          <p:nvPr/>
        </p:nvSpPr>
        <p:spPr>
          <a:xfrm>
            <a:off x="454408" y="307019"/>
            <a:ext cx="4567535" cy="430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800" b="1" dirty="0"/>
              <a:t>Alkalis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F3F0-E035-D016-C9C5-BCD49557C47B}"/>
              </a:ext>
            </a:extLst>
          </p:cNvPr>
          <p:cNvSpPr txBox="1">
            <a:spLocks/>
          </p:cNvSpPr>
          <p:nvPr/>
        </p:nvSpPr>
        <p:spPr>
          <a:xfrm>
            <a:off x="454409" y="1058859"/>
            <a:ext cx="8304962" cy="377762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dirty="0"/>
              <a:t>An </a:t>
            </a:r>
            <a:r>
              <a:rPr lang="en-AU" sz="2000" b="1" dirty="0"/>
              <a:t>alkali</a:t>
            </a:r>
            <a:r>
              <a:rPr lang="en-AU" sz="2000" dirty="0"/>
              <a:t> is a substance which produces </a:t>
            </a:r>
            <a:r>
              <a:rPr lang="en-AU" sz="2000" b="1" dirty="0"/>
              <a:t>hydroxide ions</a:t>
            </a:r>
            <a:r>
              <a:rPr lang="en-AU" sz="2000" dirty="0"/>
              <a:t> (OH</a:t>
            </a:r>
            <a:r>
              <a:rPr lang="en-AU" sz="2000" baseline="30000" dirty="0"/>
              <a:t>-</a:t>
            </a:r>
            <a:r>
              <a:rPr lang="en-AU" sz="2000" dirty="0"/>
              <a:t>) when it is </a:t>
            </a:r>
            <a:r>
              <a:rPr lang="en-AU" sz="2000" b="1" dirty="0"/>
              <a:t>dissolved in water</a:t>
            </a:r>
            <a:r>
              <a:rPr lang="en-AU" sz="2000" dirty="0"/>
              <a:t>.</a:t>
            </a:r>
          </a:p>
          <a:p>
            <a:endParaRPr lang="en-AU" sz="2000" b="1" dirty="0"/>
          </a:p>
          <a:p>
            <a:r>
              <a:rPr lang="en-AU" sz="2000" dirty="0"/>
              <a:t>The </a:t>
            </a:r>
            <a:r>
              <a:rPr lang="en-AU" sz="2000" b="1" dirty="0"/>
              <a:t>hydroxide ions </a:t>
            </a:r>
            <a:r>
              <a:rPr lang="en-AU" sz="2000" dirty="0"/>
              <a:t>are what give the alkali the </a:t>
            </a:r>
            <a:r>
              <a:rPr lang="en-AU" sz="2000" b="1" dirty="0"/>
              <a:t>properties of a base</a:t>
            </a:r>
            <a:r>
              <a:rPr lang="en-AU" sz="2000" dirty="0"/>
              <a:t>.</a:t>
            </a:r>
          </a:p>
          <a:p>
            <a:endParaRPr lang="en-AU" sz="2000" b="1" dirty="0"/>
          </a:p>
          <a:p>
            <a:r>
              <a:rPr lang="en-AU" sz="2000" dirty="0"/>
              <a:t>Alkalis only behave as a base when they are dissolved in water. </a:t>
            </a:r>
          </a:p>
        </p:txBody>
      </p:sp>
    </p:spTree>
    <p:extLst>
      <p:ext uri="{BB962C8B-B14F-4D97-AF65-F5344CB8AC3E}">
        <p14:creationId xmlns:p14="http://schemas.microsoft.com/office/powerpoint/2010/main" val="23126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8" name="Google Shape;1548;p206" descr="pH_whatisit_clip_image0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372" y="1334079"/>
            <a:ext cx="8450400" cy="36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9" name="Google Shape;1549;p206"/>
          <p:cNvSpPr/>
          <p:nvPr/>
        </p:nvSpPr>
        <p:spPr>
          <a:xfrm>
            <a:off x="911773" y="69761"/>
            <a:ext cx="7612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 measures strength of acidity</a:t>
            </a:r>
            <a:endParaRPr/>
          </a:p>
        </p:txBody>
      </p:sp>
      <p:sp>
        <p:nvSpPr>
          <p:cNvPr id="1550" name="Google Shape;1550;p206"/>
          <p:cNvSpPr txBox="1"/>
          <p:nvPr/>
        </p:nvSpPr>
        <p:spPr>
          <a:xfrm>
            <a:off x="6055972" y="900089"/>
            <a:ext cx="290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Acid is less than 7</a:t>
            </a:r>
            <a:endParaRPr sz="2800" b="1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p206"/>
          <p:cNvSpPr txBox="1"/>
          <p:nvPr/>
        </p:nvSpPr>
        <p:spPr>
          <a:xfrm>
            <a:off x="3576159" y="600675"/>
            <a:ext cx="2054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Neutral is 7</a:t>
            </a:r>
            <a:endParaRPr sz="2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p206"/>
          <p:cNvSpPr txBox="1"/>
          <p:nvPr/>
        </p:nvSpPr>
        <p:spPr>
          <a:xfrm>
            <a:off x="186076" y="993072"/>
            <a:ext cx="3513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Base is greater than 7</a:t>
            </a:r>
            <a:endParaRPr sz="2800" b="1">
              <a:solidFill>
                <a:srgbClr val="CC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206"/>
          <p:cNvSpPr txBox="1"/>
          <p:nvPr/>
        </p:nvSpPr>
        <p:spPr>
          <a:xfrm>
            <a:off x="7645675" y="3422925"/>
            <a:ext cx="1421400" cy="113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Lots of H</a:t>
            </a:r>
            <a:r>
              <a:rPr lang="en-GB" sz="1800" baseline="30000">
                <a:solidFill>
                  <a:srgbClr val="FF0000"/>
                </a:solidFill>
              </a:rPr>
              <a:t>+</a:t>
            </a:r>
            <a:r>
              <a:rPr lang="en-GB" sz="1800">
                <a:solidFill>
                  <a:srgbClr val="FF0000"/>
                </a:solidFill>
              </a:rPr>
              <a:t> available up this end!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54" name="Google Shape;1554;p206"/>
          <p:cNvSpPr txBox="1"/>
          <p:nvPr/>
        </p:nvSpPr>
        <p:spPr>
          <a:xfrm>
            <a:off x="117100" y="3422925"/>
            <a:ext cx="1421400" cy="72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H</a:t>
            </a:r>
            <a:r>
              <a:rPr lang="en-GB" sz="1800" baseline="30000">
                <a:solidFill>
                  <a:srgbClr val="FF0000"/>
                </a:solidFill>
              </a:rPr>
              <a:t>+</a:t>
            </a:r>
            <a:r>
              <a:rPr lang="en-GB" sz="1800">
                <a:solidFill>
                  <a:srgbClr val="FF0000"/>
                </a:solidFill>
              </a:rPr>
              <a:t> are very rare here!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55" name="Google Shape;1555;p206"/>
          <p:cNvSpPr txBox="1"/>
          <p:nvPr/>
        </p:nvSpPr>
        <p:spPr>
          <a:xfrm>
            <a:off x="5365200" y="3422925"/>
            <a:ext cx="1166400" cy="113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pH 4 has 10x H</a:t>
            </a:r>
            <a:r>
              <a:rPr lang="en-GB" sz="1800" baseline="30000">
                <a:solidFill>
                  <a:srgbClr val="FF0000"/>
                </a:solidFill>
              </a:rPr>
              <a:t>+ </a:t>
            </a:r>
            <a:r>
              <a:rPr lang="en-GB" sz="1800">
                <a:solidFill>
                  <a:srgbClr val="FF0000"/>
                </a:solidFill>
              </a:rPr>
              <a:t>as pH 5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5"/>
          <p:cNvSpPr txBox="1">
            <a:spLocks noGrp="1"/>
          </p:cNvSpPr>
          <p:nvPr>
            <p:ph type="title" idx="4294967295"/>
          </p:nvPr>
        </p:nvSpPr>
        <p:spPr>
          <a:xfrm>
            <a:off x="319950" y="56891"/>
            <a:ext cx="4890225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latin typeface="Comic Sans MS"/>
                <a:ea typeface="Comic Sans MS"/>
                <a:cs typeface="Comic Sans MS"/>
                <a:sym typeface="Comic Sans MS"/>
              </a:rPr>
              <a:t>Chemical Reactions produce or release energy</a:t>
            </a:r>
            <a:endParaRPr b="1" u="sng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3" name="Google Shape;1543;p205"/>
          <p:cNvSpPr txBox="1"/>
          <p:nvPr/>
        </p:nvSpPr>
        <p:spPr>
          <a:xfrm>
            <a:off x="4635841" y="2571750"/>
            <a:ext cx="3869530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product + product </a:t>
            </a:r>
            <a:endParaRPr sz="2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1E142F93-E21A-BADA-117D-D227B7FBB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1210" y="2531866"/>
            <a:ext cx="521494" cy="692944"/>
          </a:xfrm>
          <a:prstGeom prst="rect">
            <a:avLst/>
          </a:prstGeom>
        </p:spPr>
      </p:pic>
      <p:sp>
        <p:nvSpPr>
          <p:cNvPr id="4" name="Google Shape;1543;p205">
            <a:extLst>
              <a:ext uri="{FF2B5EF4-FFF2-40B4-BE49-F238E27FC236}">
                <a16:creationId xmlns:a16="http://schemas.microsoft.com/office/drawing/2014/main" id="{46C7C5DB-B451-95E0-820B-DC0A470FAAEB}"/>
              </a:ext>
            </a:extLst>
          </p:cNvPr>
          <p:cNvSpPr txBox="1"/>
          <p:nvPr/>
        </p:nvSpPr>
        <p:spPr>
          <a:xfrm>
            <a:off x="255984" y="2611634"/>
            <a:ext cx="3705226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reactant + reactant </a:t>
            </a:r>
            <a:endParaRPr sz="28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9F9AF6-DC13-0E08-9763-16CB296FC614}"/>
              </a:ext>
            </a:extLst>
          </p:cNvPr>
          <p:cNvSpPr/>
          <p:nvPr/>
        </p:nvSpPr>
        <p:spPr>
          <a:xfrm>
            <a:off x="5572125" y="1550200"/>
            <a:ext cx="3186113" cy="928297"/>
          </a:xfrm>
          <a:prstGeom prst="wedge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Comic Sans MS" panose="030F0702030302020204" pitchFamily="66" charset="0"/>
              </a:rPr>
              <a:t>One or more new substances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  <a:latin typeface="Comic Sans MS" panose="030F0702030302020204" pitchFamily="66" charset="0"/>
              </a:rPr>
              <a:t>Energy is absorbed or released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7D1D423-B877-C591-32AF-A0844E0A5BDA}"/>
              </a:ext>
            </a:extLst>
          </p:cNvPr>
          <p:cNvSpPr/>
          <p:nvPr/>
        </p:nvSpPr>
        <p:spPr>
          <a:xfrm>
            <a:off x="5210175" y="3364907"/>
            <a:ext cx="3548063" cy="928297"/>
          </a:xfrm>
          <a:prstGeom prst="wedgeRectCallout">
            <a:avLst>
              <a:gd name="adj1" fmla="val -21281"/>
              <a:gd name="adj2" fmla="val -667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AU" dirty="0">
                <a:solidFill>
                  <a:schemeClr val="tx1"/>
                </a:solidFill>
                <a:latin typeface="Comic Sans MS" panose="030F0702030302020204" pitchFamily="66" charset="0"/>
              </a:rPr>
              <a:t>If energy released </a:t>
            </a:r>
            <a:r>
              <a:rPr lang="en-AU" b="1" dirty="0">
                <a:solidFill>
                  <a:schemeClr val="tx1"/>
                </a:solidFill>
                <a:latin typeface="Comic Sans MS" panose="030F0702030302020204" pitchFamily="66" charset="0"/>
              </a:rPr>
              <a:t>EXOTHERMIC</a:t>
            </a:r>
          </a:p>
          <a:p>
            <a:pPr>
              <a:lnSpc>
                <a:spcPct val="150000"/>
              </a:lnSpc>
            </a:pPr>
            <a:r>
              <a:rPr lang="en-AU" dirty="0">
                <a:solidFill>
                  <a:schemeClr val="tx1"/>
                </a:solidFill>
                <a:latin typeface="Comic Sans MS" panose="030F0702030302020204" pitchFamily="66" charset="0"/>
              </a:rPr>
              <a:t>If energy absorbed </a:t>
            </a:r>
            <a:r>
              <a:rPr lang="en-AU" b="1" dirty="0">
                <a:solidFill>
                  <a:schemeClr val="tx1"/>
                </a:solidFill>
                <a:latin typeface="Comic Sans MS" panose="030F0702030302020204" pitchFamily="66" charset="0"/>
              </a:rPr>
              <a:t>ENDOTHERMIC</a:t>
            </a:r>
          </a:p>
        </p:txBody>
      </p:sp>
    </p:spTree>
    <p:extLst>
      <p:ext uri="{BB962C8B-B14F-4D97-AF65-F5344CB8AC3E}">
        <p14:creationId xmlns:p14="http://schemas.microsoft.com/office/powerpoint/2010/main" val="16299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0E8DF39-6792-44E0-1E9B-F512351EB4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8663" y="681038"/>
            <a:ext cx="7636668" cy="2440781"/>
          </a:xfrm>
        </p:spPr>
        <p:txBody>
          <a:bodyPr/>
          <a:lstStyle/>
          <a:p>
            <a:pPr eaLnBrk="1" hangingPunct="1"/>
            <a:r>
              <a:rPr lang="en-GB" altLang="en-US" sz="4950" dirty="0">
                <a:latin typeface="Montserrat" panose="00000500000000000000" pitchFamily="2" charset="0"/>
              </a:rPr>
              <a:t>How do</a:t>
            </a:r>
            <a:br>
              <a:rPr lang="en-GB" altLang="en-US" sz="4950" dirty="0">
                <a:latin typeface="Montserrat" panose="00000500000000000000" pitchFamily="2" charset="0"/>
              </a:rPr>
            </a:br>
            <a:r>
              <a:rPr lang="en-GB" altLang="en-US" sz="4950" dirty="0">
                <a:latin typeface="Montserrat" panose="00000500000000000000" pitchFamily="2" charset="0"/>
              </a:rPr>
              <a:t>Chemical Reactions</a:t>
            </a:r>
            <a:br>
              <a:rPr lang="en-GB" altLang="en-US" sz="4950" dirty="0">
                <a:latin typeface="Montserrat" panose="00000500000000000000" pitchFamily="2" charset="0"/>
              </a:rPr>
            </a:br>
            <a:r>
              <a:rPr lang="en-GB" altLang="en-US" sz="4950" dirty="0">
                <a:latin typeface="Montserrat" panose="00000500000000000000" pitchFamily="2" charset="0"/>
              </a:rPr>
              <a:t>Happen?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497393C-59CA-B396-5F87-946C359DF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950" dirty="0">
                <a:latin typeface="Montserrat" panose="00000500000000000000" pitchFamily="2" charset="0"/>
              </a:rPr>
              <a:t>In Contact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340C892-7619-E7DD-8A4D-CB8E82C689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1501" y="1200151"/>
            <a:ext cx="3784998" cy="3394472"/>
          </a:xfrm>
        </p:spPr>
        <p:txBody>
          <a:bodyPr/>
          <a:lstStyle/>
          <a:p>
            <a:pPr eaLnBrk="1" hangingPunct="1"/>
            <a:r>
              <a:rPr lang="en-GB" altLang="en-US" sz="3300" dirty="0">
                <a:latin typeface="Montserrat" panose="00000500000000000000" pitchFamily="2" charset="0"/>
              </a:rPr>
              <a:t>Reactions don’t happen unless the substances are in contact.</a:t>
            </a:r>
          </a:p>
        </p:txBody>
      </p:sp>
      <p:pic>
        <p:nvPicPr>
          <p:cNvPr id="5124" name="Picture 7" descr="kxz22zvl[1]">
            <a:extLst>
              <a:ext uri="{FF2B5EF4-FFF2-40B4-BE49-F238E27FC236}">
                <a16:creationId xmlns:a16="http://schemas.microsoft.com/office/drawing/2014/main" id="{903181DB-CC8D-7593-5277-46B2AF86EB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0132" y="1168004"/>
            <a:ext cx="2465785" cy="345638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868012-085F-C790-BC0B-7C560582DD45}"/>
              </a:ext>
            </a:extLst>
          </p:cNvPr>
          <p:cNvSpPr txBox="1"/>
          <p:nvPr/>
        </p:nvSpPr>
        <p:spPr>
          <a:xfrm>
            <a:off x="1482347" y="1892737"/>
            <a:ext cx="64759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/>
              <a:t>What do we already know?</a:t>
            </a:r>
          </a:p>
        </p:txBody>
      </p:sp>
    </p:spTree>
    <p:extLst>
      <p:ext uri="{BB962C8B-B14F-4D97-AF65-F5344CB8AC3E}">
        <p14:creationId xmlns:p14="http://schemas.microsoft.com/office/powerpoint/2010/main" val="2434037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1C04C13F-C9B0-E3C0-E228-4D5F3B610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500" dirty="0">
                <a:latin typeface="Montserrat" panose="00000500000000000000" pitchFamily="2" charset="0"/>
              </a:rPr>
              <a:t>Why?	</a:t>
            </a: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ACF581EB-6AED-61B3-1614-C6D8E3B3C5F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85763" y="1168003"/>
            <a:ext cx="4082653" cy="3394472"/>
          </a:xfrm>
        </p:spPr>
        <p:txBody>
          <a:bodyPr/>
          <a:lstStyle/>
          <a:p>
            <a:pPr eaLnBrk="1" hangingPunct="1"/>
            <a:r>
              <a:rPr lang="en-GB" altLang="en-US" sz="3300" dirty="0">
                <a:latin typeface="Montserrat" panose="00000500000000000000" pitchFamily="2" charset="0"/>
              </a:rPr>
              <a:t>The particles of the reactants need to get together so that they can react.</a:t>
            </a:r>
          </a:p>
        </p:txBody>
      </p:sp>
      <p:grpSp>
        <p:nvGrpSpPr>
          <p:cNvPr id="6148" name="Group 38">
            <a:extLst>
              <a:ext uri="{FF2B5EF4-FFF2-40B4-BE49-F238E27FC236}">
                <a16:creationId xmlns:a16="http://schemas.microsoft.com/office/drawing/2014/main" id="{7B9B72B9-E2DB-6054-1D07-6AD8501A65A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275160"/>
            <a:ext cx="2645569" cy="3456384"/>
            <a:chOff x="4284663" y="1773238"/>
            <a:chExt cx="3527425" cy="4608512"/>
          </a:xfrm>
        </p:grpSpPr>
        <p:grpSp>
          <p:nvGrpSpPr>
            <p:cNvPr id="6149" name="Group 17">
              <a:extLst>
                <a:ext uri="{FF2B5EF4-FFF2-40B4-BE49-F238E27FC236}">
                  <a16:creationId xmlns:a16="http://schemas.microsoft.com/office/drawing/2014/main" id="{11F0C491-7A66-6D5D-5A1D-339B1F7150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4663" y="1773238"/>
              <a:ext cx="3527425" cy="4608512"/>
              <a:chOff x="2699" y="1117"/>
              <a:chExt cx="2222" cy="2903"/>
            </a:xfrm>
          </p:grpSpPr>
          <p:sp>
            <p:nvSpPr>
              <p:cNvPr id="6179" name="Oval 18">
                <a:extLst>
                  <a:ext uri="{FF2B5EF4-FFF2-40B4-BE49-F238E27FC236}">
                    <a16:creationId xmlns:a16="http://schemas.microsoft.com/office/drawing/2014/main" id="{2840CF63-2100-76A5-0A27-2C1BABF9A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1117"/>
                <a:ext cx="1406" cy="136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350"/>
              </a:p>
            </p:txBody>
          </p:sp>
          <p:sp>
            <p:nvSpPr>
              <p:cNvPr id="6180" name="Oval 19">
                <a:extLst>
                  <a:ext uri="{FF2B5EF4-FFF2-40B4-BE49-F238E27FC236}">
                    <a16:creationId xmlns:a16="http://schemas.microsoft.com/office/drawing/2014/main" id="{A5BAE220-86A5-5E4B-F856-649B2A475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752"/>
                <a:ext cx="635" cy="63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350"/>
              </a:p>
            </p:txBody>
          </p:sp>
          <p:sp>
            <p:nvSpPr>
              <p:cNvPr id="6181" name="Oval 20">
                <a:extLst>
                  <a:ext uri="{FF2B5EF4-FFF2-40B4-BE49-F238E27FC236}">
                    <a16:creationId xmlns:a16="http://schemas.microsoft.com/office/drawing/2014/main" id="{3ECA6596-BA86-11AA-4BAF-E66E2F15E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568"/>
                <a:ext cx="1497" cy="14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350"/>
              </a:p>
            </p:txBody>
          </p:sp>
        </p:grpSp>
        <p:sp>
          <p:nvSpPr>
            <p:cNvPr id="6150" name="Oval 22">
              <a:extLst>
                <a:ext uri="{FF2B5EF4-FFF2-40B4-BE49-F238E27FC236}">
                  <a16:creationId xmlns:a16="http://schemas.microsoft.com/office/drawing/2014/main" id="{331A7293-C0BF-A6DB-6127-670718433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565400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51" name="Oval 23">
              <a:extLst>
                <a:ext uri="{FF2B5EF4-FFF2-40B4-BE49-F238E27FC236}">
                  <a16:creationId xmlns:a16="http://schemas.microsoft.com/office/drawing/2014/main" id="{447B85F6-BD3E-1B42-BF7E-32A8CC894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800" y="2133600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52" name="Oval 24">
              <a:extLst>
                <a:ext uri="{FF2B5EF4-FFF2-40B4-BE49-F238E27FC236}">
                  <a16:creationId xmlns:a16="http://schemas.microsoft.com/office/drawing/2014/main" id="{39F369E0-354C-4B21-F665-94392DDDA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00" y="3068638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53" name="Oval 25">
              <a:extLst>
                <a:ext uri="{FF2B5EF4-FFF2-40B4-BE49-F238E27FC236}">
                  <a16:creationId xmlns:a16="http://schemas.microsoft.com/office/drawing/2014/main" id="{B777E44F-8A0C-4FAB-E16A-AE3A5BFBF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3213100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54" name="Oval 26">
              <a:extLst>
                <a:ext uri="{FF2B5EF4-FFF2-40B4-BE49-F238E27FC236}">
                  <a16:creationId xmlns:a16="http://schemas.microsoft.com/office/drawing/2014/main" id="{A54A01C1-8CD5-1CC3-5B6A-BE0A48462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2565400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55" name="Oval 27">
              <a:extLst>
                <a:ext uri="{FF2B5EF4-FFF2-40B4-BE49-F238E27FC236}">
                  <a16:creationId xmlns:a16="http://schemas.microsoft.com/office/drawing/2014/main" id="{4948A04C-42C1-986F-1310-0914493E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2997200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56" name="Oval 28">
              <a:extLst>
                <a:ext uri="{FF2B5EF4-FFF2-40B4-BE49-F238E27FC236}">
                  <a16:creationId xmlns:a16="http://schemas.microsoft.com/office/drawing/2014/main" id="{12DE95CD-1747-CD00-7955-C887A5A1D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063" y="2205038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57" name="Oval 29">
              <a:extLst>
                <a:ext uri="{FF2B5EF4-FFF2-40B4-BE49-F238E27FC236}">
                  <a16:creationId xmlns:a16="http://schemas.microsoft.com/office/drawing/2014/main" id="{BA7B2D20-A300-81B8-C128-41003F5FB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3573463"/>
              <a:ext cx="215900" cy="215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58" name="Oval 31">
              <a:extLst>
                <a:ext uri="{FF2B5EF4-FFF2-40B4-BE49-F238E27FC236}">
                  <a16:creationId xmlns:a16="http://schemas.microsoft.com/office/drawing/2014/main" id="{6848492A-A5D3-F9B2-EC83-55E19A423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88" y="2924175"/>
              <a:ext cx="215900" cy="2159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59" name="Oval 32">
              <a:extLst>
                <a:ext uri="{FF2B5EF4-FFF2-40B4-BE49-F238E27FC236}">
                  <a16:creationId xmlns:a16="http://schemas.microsoft.com/office/drawing/2014/main" id="{3B8004F0-CD39-0A77-DF00-45DB6D0B9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3141663"/>
              <a:ext cx="215900" cy="2159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60" name="Oval 33">
              <a:extLst>
                <a:ext uri="{FF2B5EF4-FFF2-40B4-BE49-F238E27FC236}">
                  <a16:creationId xmlns:a16="http://schemas.microsoft.com/office/drawing/2014/main" id="{11484A81-F051-2E15-C11D-9D8BE4B89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9925" y="3213100"/>
              <a:ext cx="215900" cy="2159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61" name="Oval 34">
              <a:extLst>
                <a:ext uri="{FF2B5EF4-FFF2-40B4-BE49-F238E27FC236}">
                  <a16:creationId xmlns:a16="http://schemas.microsoft.com/office/drawing/2014/main" id="{28086765-4D7C-8064-09AF-3F72F046E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2997200"/>
              <a:ext cx="215900" cy="2159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62" name="Oval 35">
              <a:extLst>
                <a:ext uri="{FF2B5EF4-FFF2-40B4-BE49-F238E27FC236}">
                  <a16:creationId xmlns:a16="http://schemas.microsoft.com/office/drawing/2014/main" id="{6E6C7764-CA19-34C9-2E50-C89A754CF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3500438"/>
              <a:ext cx="215900" cy="2159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63" name="Oval 36">
              <a:extLst>
                <a:ext uri="{FF2B5EF4-FFF2-40B4-BE49-F238E27FC236}">
                  <a16:creationId xmlns:a16="http://schemas.microsoft.com/office/drawing/2014/main" id="{9FDB431D-D8A7-7317-E311-C4C7FD05D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4508500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64" name="Oval 37">
              <a:extLst>
                <a:ext uri="{FF2B5EF4-FFF2-40B4-BE49-F238E27FC236}">
                  <a16:creationId xmlns:a16="http://schemas.microsoft.com/office/drawing/2014/main" id="{2351D1E8-FA69-F246-9041-772400CE4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4292600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65" name="Oval 38">
              <a:extLst>
                <a:ext uri="{FF2B5EF4-FFF2-40B4-BE49-F238E27FC236}">
                  <a16:creationId xmlns:a16="http://schemas.microsoft.com/office/drawing/2014/main" id="{748A8626-2B2D-EA7A-3293-C2375FD2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4868863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66" name="Oval 39">
              <a:extLst>
                <a:ext uri="{FF2B5EF4-FFF2-40B4-BE49-F238E27FC236}">
                  <a16:creationId xmlns:a16="http://schemas.microsoft.com/office/drawing/2014/main" id="{A0F10F1C-55F8-FA6A-5FBE-31F3661A5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525" y="5157788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67" name="Oval 40">
              <a:extLst>
                <a:ext uri="{FF2B5EF4-FFF2-40B4-BE49-F238E27FC236}">
                  <a16:creationId xmlns:a16="http://schemas.microsoft.com/office/drawing/2014/main" id="{AF05F6E7-40F9-50E1-B0F6-1C8384F2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4437063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68" name="Oval 41">
              <a:extLst>
                <a:ext uri="{FF2B5EF4-FFF2-40B4-BE49-F238E27FC236}">
                  <a16:creationId xmlns:a16="http://schemas.microsoft.com/office/drawing/2014/main" id="{5DB0E740-3200-63EF-7314-D5925A35E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1863" y="5734050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69" name="Oval 42">
              <a:extLst>
                <a:ext uri="{FF2B5EF4-FFF2-40B4-BE49-F238E27FC236}">
                  <a16:creationId xmlns:a16="http://schemas.microsoft.com/office/drawing/2014/main" id="{ED3F020B-7B9D-9DB7-696F-B7751972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4724400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70" name="Oval 43">
              <a:extLst>
                <a:ext uri="{FF2B5EF4-FFF2-40B4-BE49-F238E27FC236}">
                  <a16:creationId xmlns:a16="http://schemas.microsoft.com/office/drawing/2014/main" id="{1BE531A5-CB6C-DA3D-D5B0-373928418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963" y="4797425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71" name="Oval 44">
              <a:extLst>
                <a:ext uri="{FF2B5EF4-FFF2-40B4-BE49-F238E27FC236}">
                  <a16:creationId xmlns:a16="http://schemas.microsoft.com/office/drawing/2014/main" id="{A01D4FEA-E2AF-0FB9-B6DE-EC30448E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788" y="5589588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72" name="Oval 45">
              <a:extLst>
                <a:ext uri="{FF2B5EF4-FFF2-40B4-BE49-F238E27FC236}">
                  <a16:creationId xmlns:a16="http://schemas.microsoft.com/office/drawing/2014/main" id="{71866E83-3185-B325-5A8E-CFC867276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688" y="6021388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73" name="Oval 46">
              <a:extLst>
                <a:ext uri="{FF2B5EF4-FFF2-40B4-BE49-F238E27FC236}">
                  <a16:creationId xmlns:a16="http://schemas.microsoft.com/office/drawing/2014/main" id="{12BCB81E-A7E8-3ED6-6DE5-A5E3CE46F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5157788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74" name="Oval 47">
              <a:extLst>
                <a:ext uri="{FF2B5EF4-FFF2-40B4-BE49-F238E27FC236}">
                  <a16:creationId xmlns:a16="http://schemas.microsoft.com/office/drawing/2014/main" id="{FDA23AC2-4591-31C3-C6A8-C4364E426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588" y="5373688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75" name="Oval 48">
              <a:extLst>
                <a:ext uri="{FF2B5EF4-FFF2-40B4-BE49-F238E27FC236}">
                  <a16:creationId xmlns:a16="http://schemas.microsoft.com/office/drawing/2014/main" id="{A1160C5D-A6E0-9C47-A905-8A192E3D7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425" y="5300663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76" name="Oval 49">
              <a:extLst>
                <a:ext uri="{FF2B5EF4-FFF2-40B4-BE49-F238E27FC236}">
                  <a16:creationId xmlns:a16="http://schemas.microsoft.com/office/drawing/2014/main" id="{2AADBF95-6076-6EDC-E955-35C970D3E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5825" y="5516563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77" name="Oval 50">
              <a:extLst>
                <a:ext uri="{FF2B5EF4-FFF2-40B4-BE49-F238E27FC236}">
                  <a16:creationId xmlns:a16="http://schemas.microsoft.com/office/drawing/2014/main" id="{D8319577-E0AE-BB8A-CBC0-81D328F1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50" y="5805488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  <p:sp>
          <p:nvSpPr>
            <p:cNvPr id="6178" name="Oval 51">
              <a:extLst>
                <a:ext uri="{FF2B5EF4-FFF2-40B4-BE49-F238E27FC236}">
                  <a16:creationId xmlns:a16="http://schemas.microsoft.com/office/drawing/2014/main" id="{E5A7DAA4-F0A9-99BD-952C-D607DF4A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1725" y="5157788"/>
              <a:ext cx="215900" cy="2159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35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F63C8B9A-C62F-1CB7-FBBD-070524D21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>
                <a:latin typeface="Montserrat" panose="00000500000000000000" pitchFamily="2" charset="0"/>
              </a:rPr>
              <a:t>How does that work then?</a:t>
            </a:r>
          </a:p>
        </p:txBody>
      </p:sp>
      <p:sp>
        <p:nvSpPr>
          <p:cNvPr id="8197" name="Oval 5">
            <a:extLst>
              <a:ext uri="{FF2B5EF4-FFF2-40B4-BE49-F238E27FC236}">
                <a16:creationId xmlns:a16="http://schemas.microsoft.com/office/drawing/2014/main" id="{3BD93861-54DF-142B-7F00-7B5723D7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104" y="2139554"/>
            <a:ext cx="701278" cy="81081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8198" name="Oval 6">
            <a:extLst>
              <a:ext uri="{FF2B5EF4-FFF2-40B4-BE49-F238E27FC236}">
                <a16:creationId xmlns:a16="http://schemas.microsoft.com/office/drawing/2014/main" id="{3C519CF4-6314-795B-06B7-9DCB46ABD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382" y="2139554"/>
            <a:ext cx="756047" cy="81081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7691C404-F308-0943-B127-5FEA1BFB2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954" y="2356248"/>
            <a:ext cx="377428" cy="37742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3952E2BB-0989-8E3A-3C30-C3293F0CA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381" y="2356247"/>
            <a:ext cx="486966" cy="43219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8202" name="AutoShape 10">
            <a:extLst>
              <a:ext uri="{FF2B5EF4-FFF2-40B4-BE49-F238E27FC236}">
                <a16:creationId xmlns:a16="http://schemas.microsoft.com/office/drawing/2014/main" id="{EDEC0D98-79CE-7E76-76BA-73BCD810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10" y="1437085"/>
            <a:ext cx="3725465" cy="2268140"/>
          </a:xfrm>
          <a:prstGeom prst="irregularSeal2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A131DE44-12B7-91DA-9646-C8DB5CFF8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926" y="1398985"/>
            <a:ext cx="19335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dirty="0">
                <a:latin typeface="Montserrat" panose="00000500000000000000" pitchFamily="2" charset="0"/>
              </a:rPr>
              <a:t>Reactant particles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dirty="0">
                <a:latin typeface="Montserrat" panose="00000500000000000000" pitchFamily="2" charset="0"/>
              </a:rPr>
              <a:t>collide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BB493E58-B22A-BDC1-7CE9-CA169D96F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9492" y="3975497"/>
            <a:ext cx="18373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dirty="0">
                <a:latin typeface="Montserrat" panose="00000500000000000000" pitchFamily="2" charset="0"/>
              </a:rPr>
              <a:t>Product particles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dirty="0">
                <a:latin typeface="Montserrat" panose="00000500000000000000" pitchFamily="2" charset="0"/>
              </a:rPr>
              <a:t>formed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129905AA-76F5-1253-BA0D-6D41ABF7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127" y="2384659"/>
            <a:ext cx="12426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b="1" dirty="0">
                <a:latin typeface="Montserrat" panose="00000500000000000000" pitchFamily="2" charset="0"/>
              </a:rPr>
              <a:t>REACTION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54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30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30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197" grpId="1" animBg="1"/>
      <p:bldP spid="8198" grpId="0" animBg="1"/>
      <p:bldP spid="8198" grpId="1" animBg="1"/>
      <p:bldP spid="8200" grpId="0" animBg="1"/>
      <p:bldP spid="8200" grpId="1" animBg="1"/>
      <p:bldP spid="8201" grpId="0" animBg="1"/>
      <p:bldP spid="8201" grpId="1" animBg="1"/>
      <p:bldP spid="8202" grpId="0" animBg="1"/>
      <p:bldP spid="8202" grpId="1" animBg="1"/>
      <p:bldP spid="8203" grpId="0"/>
      <p:bldP spid="8203" grpId="1"/>
      <p:bldP spid="8204" grpId="0"/>
      <p:bldP spid="8205" grpId="0"/>
      <p:bldP spid="820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E4B8EFC-17BE-2BDF-43EF-A3D03A89F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>
                <a:latin typeface="Montserrat" panose="00000500000000000000" pitchFamily="2" charset="0"/>
              </a:rPr>
              <a:t>Is it </a:t>
            </a:r>
            <a:r>
              <a:rPr lang="en-GB" altLang="en-US" sz="4050" b="1" i="1" dirty="0">
                <a:latin typeface="Montserrat" panose="00000500000000000000" pitchFamily="2" charset="0"/>
              </a:rPr>
              <a:t>really</a:t>
            </a:r>
            <a:r>
              <a:rPr lang="en-GB" altLang="en-US" sz="3600" dirty="0">
                <a:latin typeface="Montserrat" panose="00000500000000000000" pitchFamily="2" charset="0"/>
              </a:rPr>
              <a:t> that simple?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CB2C044-38E2-E063-A4E2-42E942DD7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006078"/>
            <a:ext cx="6172200" cy="91797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6600" dirty="0">
                <a:latin typeface="Montserrat" panose="00000500000000000000" pitchFamily="2" charset="0"/>
              </a:rPr>
              <a:t>Yes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2F3E4EA8-D558-4CA2-4547-96A0C617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66" y="2171700"/>
            <a:ext cx="6172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GB" altLang="en-US" sz="4500" dirty="0">
                <a:latin typeface="Montserrat" panose="00000500000000000000" pitchFamily="2" charset="0"/>
              </a:rPr>
              <a:t>Well, sort of.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14B41E07-C1DD-523C-C904-C6B87A539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66" y="3036094"/>
            <a:ext cx="6172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GB" altLang="en-US" sz="4500" dirty="0">
                <a:latin typeface="Montserrat" panose="00000500000000000000" pitchFamily="2" charset="0"/>
              </a:rPr>
              <a:t>not really.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C897B10-BA00-CB66-55BE-EC8A5EE0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35" y="3900488"/>
            <a:ext cx="6172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GB" altLang="en-US" sz="4500" dirty="0">
                <a:latin typeface="Montserrat" panose="00000500000000000000" pitchFamily="2" charset="0"/>
              </a:rPr>
              <a:t>OK, not quite!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  <p:bldP spid="10243" grpId="1" build="p"/>
      <p:bldP spid="10245" grpId="0"/>
      <p:bldP spid="10245" grpId="1"/>
      <p:bldP spid="102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826084-5FCF-4F0F-D83C-8AD73DD39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Montserrat" panose="00000500000000000000" pitchFamily="2" charset="0"/>
              </a:rPr>
              <a:t>Not all collisions are effective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39CCA8E-B5E9-29CB-B0BB-7F91F4361F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4356" y="1168003"/>
            <a:ext cx="6229351" cy="3394472"/>
          </a:xfrm>
        </p:spPr>
        <p:txBody>
          <a:bodyPr/>
          <a:lstStyle/>
          <a:p>
            <a:pPr eaLnBrk="1" hangingPunct="1"/>
            <a:r>
              <a:rPr lang="en-GB" altLang="en-US" sz="2100" dirty="0">
                <a:latin typeface="Montserrat" panose="00000500000000000000" pitchFamily="2" charset="0"/>
              </a:rPr>
              <a:t>Paper burns</a:t>
            </a:r>
          </a:p>
          <a:p>
            <a:pPr eaLnBrk="1" hangingPunct="1"/>
            <a:r>
              <a:rPr lang="en-GB" altLang="en-US" sz="1500" b="1" dirty="0">
                <a:latin typeface="Montserrat" panose="00000500000000000000" pitchFamily="2" charset="0"/>
              </a:rPr>
              <a:t>Paper + oxygen </a:t>
            </a:r>
            <a:r>
              <a:rPr lang="en-GB" altLang="en-US" sz="1500" b="1" dirty="0">
                <a:latin typeface="Montserrat" panose="00000500000000000000" pitchFamily="2" charset="0"/>
                <a:sym typeface="Wingdings" panose="05000000000000000000" pitchFamily="2" charset="2"/>
              </a:rPr>
              <a:t> carbon dioxide + water + nitrogen</a:t>
            </a:r>
          </a:p>
          <a:p>
            <a:pPr eaLnBrk="1" hangingPunct="1"/>
            <a:endParaRPr lang="en-GB" altLang="en-US" sz="2100" b="1" dirty="0">
              <a:latin typeface="Montserrat" panose="00000500000000000000" pitchFamily="2" charset="0"/>
            </a:endParaRPr>
          </a:p>
          <a:p>
            <a:pPr eaLnBrk="1" hangingPunct="1"/>
            <a:r>
              <a:rPr lang="en-GB" altLang="en-US" sz="2100" dirty="0">
                <a:latin typeface="Montserrat" panose="00000500000000000000" pitchFamily="2" charset="0"/>
              </a:rPr>
              <a:t>The paper in this room isn’t burning.</a:t>
            </a:r>
          </a:p>
          <a:p>
            <a:pPr eaLnBrk="1" hangingPunct="1"/>
            <a:r>
              <a:rPr lang="en-GB" altLang="en-US" sz="2100" dirty="0">
                <a:latin typeface="Montserrat" panose="00000500000000000000" pitchFamily="2" charset="0"/>
              </a:rPr>
              <a:t>It doesn’t have enough energy to burn.</a:t>
            </a:r>
          </a:p>
          <a:p>
            <a:pPr eaLnBrk="1" hangingPunct="1"/>
            <a:endParaRPr lang="en-GB" altLang="en-US" sz="2100" dirty="0">
              <a:latin typeface="Montserrat" panose="00000500000000000000" pitchFamily="2" charset="0"/>
            </a:endParaRPr>
          </a:p>
          <a:p>
            <a:pPr eaLnBrk="1" hangingPunct="1"/>
            <a:r>
              <a:rPr lang="en-GB" altLang="en-US" sz="2100" dirty="0">
                <a:latin typeface="Montserrat" panose="00000500000000000000" pitchFamily="2" charset="0"/>
              </a:rPr>
              <a:t>If we make it hotter it will catch fire.</a:t>
            </a:r>
          </a:p>
          <a:p>
            <a:pPr eaLnBrk="1" hangingPunct="1"/>
            <a:r>
              <a:rPr lang="en-GB" altLang="en-US" sz="2100" dirty="0">
                <a:latin typeface="Montserrat" panose="00000500000000000000" pitchFamily="2" charset="0"/>
              </a:rPr>
              <a:t>Paper burns on its own at 250 </a:t>
            </a:r>
            <a:r>
              <a:rPr lang="en-US" altLang="en-US" sz="2100" dirty="0">
                <a:latin typeface="Montserrat" panose="00000500000000000000" pitchFamily="2" charset="0"/>
                <a:cs typeface="Arial" panose="020B0604020202020204" pitchFamily="34" charset="0"/>
              </a:rPr>
              <a:t>ºC</a:t>
            </a:r>
          </a:p>
        </p:txBody>
      </p:sp>
      <p:pic>
        <p:nvPicPr>
          <p:cNvPr id="13321" name="Picture 9" descr="jtnll2vy[1]">
            <a:extLst>
              <a:ext uri="{FF2B5EF4-FFF2-40B4-BE49-F238E27FC236}">
                <a16:creationId xmlns:a16="http://schemas.microsoft.com/office/drawing/2014/main" id="{82639A01-1012-6143-2D87-DA17248A475A}"/>
              </a:ext>
            </a:extLst>
          </p:cNvPr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93719" y="1977629"/>
            <a:ext cx="750094" cy="921544"/>
          </a:xfrm>
          <a:noFill/>
        </p:spPr>
      </p:pic>
      <p:pic>
        <p:nvPicPr>
          <p:cNvPr id="13326" name="Picture 14" descr="jtnll2vy[1]">
            <a:extLst>
              <a:ext uri="{FF2B5EF4-FFF2-40B4-BE49-F238E27FC236}">
                <a16:creationId xmlns:a16="http://schemas.microsoft.com/office/drawing/2014/main" id="{29DDBBA9-96BA-C0A4-D58A-5CB4E6CBD6C2}"/>
              </a:ext>
            </a:extLst>
          </p:cNvPr>
          <p:cNvPicPr>
            <a:picLocks noGrp="1" noChangeAspect="1" noChangeArrowheads="1" noCrop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93719" y="2895600"/>
            <a:ext cx="750094" cy="921544"/>
          </a:xfrm>
          <a:noFill/>
        </p:spPr>
      </p:pic>
      <p:pic>
        <p:nvPicPr>
          <p:cNvPr id="13328" name="Picture 16" descr="jtnll2vy[1]">
            <a:extLst>
              <a:ext uri="{FF2B5EF4-FFF2-40B4-BE49-F238E27FC236}">
                <a16:creationId xmlns:a16="http://schemas.microsoft.com/office/drawing/2014/main" id="{E8C4AC39-0279-AC6C-1150-3F971E2A12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19" y="3813573"/>
            <a:ext cx="750094" cy="9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9" name="Picture 17" descr="jtnll2vy[1]">
            <a:extLst>
              <a:ext uri="{FF2B5EF4-FFF2-40B4-BE49-F238E27FC236}">
                <a16:creationId xmlns:a16="http://schemas.microsoft.com/office/drawing/2014/main" id="{57D3A814-A495-E0F5-8BF7-424D2DEA14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673" y="1056085"/>
            <a:ext cx="750094" cy="9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32" name="Object 20">
            <a:extLst>
              <a:ext uri="{FF2B5EF4-FFF2-40B4-BE49-F238E27FC236}">
                <a16:creationId xmlns:a16="http://schemas.microsoft.com/office/drawing/2014/main" id="{6037D213-E504-7195-9257-1C50DD826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3719" y="3813572"/>
          <a:ext cx="810816" cy="105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24001" imgH="942857" progId="Paint.Picture">
                  <p:embed/>
                </p:oleObj>
              </mc:Choice>
              <mc:Fallback>
                <p:oleObj name="Bitmap Image" r:id="rId3" imgW="724001" imgH="942857" progId="Paint.Picture">
                  <p:embed/>
                  <p:pic>
                    <p:nvPicPr>
                      <p:cNvPr id="13332" name="Object 20">
                        <a:extLst>
                          <a:ext uri="{FF2B5EF4-FFF2-40B4-BE49-F238E27FC236}">
                            <a16:creationId xmlns:a16="http://schemas.microsoft.com/office/drawing/2014/main" id="{6037D213-E504-7195-9257-1C50DD826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719" y="3813572"/>
                        <a:ext cx="810816" cy="1056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34" name="Picture 22">
            <a:extLst>
              <a:ext uri="{FF2B5EF4-FFF2-40B4-BE49-F238E27FC236}">
                <a16:creationId xmlns:a16="http://schemas.microsoft.com/office/drawing/2014/main" id="{2F9B923F-6F6B-D989-5865-1987EC779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19" y="2895600"/>
            <a:ext cx="810816" cy="1056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Picture 24">
            <a:extLst>
              <a:ext uri="{FF2B5EF4-FFF2-40B4-BE49-F238E27FC236}">
                <a16:creationId xmlns:a16="http://schemas.microsoft.com/office/drawing/2014/main" id="{4AE56D49-7901-D518-6F9E-6E56BDEF3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19" y="1977629"/>
            <a:ext cx="810816" cy="10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26">
            <a:extLst>
              <a:ext uri="{FF2B5EF4-FFF2-40B4-BE49-F238E27FC236}">
                <a16:creationId xmlns:a16="http://schemas.microsoft.com/office/drawing/2014/main" id="{18C01741-EEC5-9724-5901-A88E27F6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19" y="1113235"/>
            <a:ext cx="810816" cy="10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F4723D8-3720-0B5F-1390-745278761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Montserrat" panose="00000500000000000000" pitchFamily="2" charset="0"/>
              </a:rPr>
              <a:t>A collision but with no effect</a:t>
            </a:r>
          </a:p>
        </p:txBody>
      </p:sp>
      <p:sp>
        <p:nvSpPr>
          <p:cNvPr id="11267" name="Oval 3">
            <a:extLst>
              <a:ext uri="{FF2B5EF4-FFF2-40B4-BE49-F238E27FC236}">
                <a16:creationId xmlns:a16="http://schemas.microsoft.com/office/drawing/2014/main" id="{7EC0E4FA-BAB1-735E-4C81-9B5DD485D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104" y="2139554"/>
            <a:ext cx="701278" cy="81081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11268" name="Oval 4">
            <a:extLst>
              <a:ext uri="{FF2B5EF4-FFF2-40B4-BE49-F238E27FC236}">
                <a16:creationId xmlns:a16="http://schemas.microsoft.com/office/drawing/2014/main" id="{94F13DC1-2A1E-DE98-7B96-1CD7706AB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382" y="2139554"/>
            <a:ext cx="756047" cy="81081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350" baseline="-25000"/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00A5D540-C0AC-8DE3-58A3-343BD3CA2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926" y="1398985"/>
            <a:ext cx="19335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dirty="0">
                <a:latin typeface="Montserrat" panose="00000500000000000000" pitchFamily="2" charset="0"/>
              </a:rPr>
              <a:t>Reactant particles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dirty="0">
                <a:latin typeface="Montserrat" panose="00000500000000000000" pitchFamily="2" charset="0"/>
              </a:rPr>
              <a:t>collide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8DA2E5A3-4CE5-C7EE-20A4-0DEFFC969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191" y="3504010"/>
            <a:ext cx="253841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dirty="0">
                <a:latin typeface="Montserrat" panose="00000500000000000000" pitchFamily="2" charset="0"/>
              </a:rPr>
              <a:t>Product particles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dirty="0">
                <a:latin typeface="Montserrat" panose="00000500000000000000" pitchFamily="2" charset="0"/>
              </a:rPr>
              <a:t> </a:t>
            </a:r>
            <a:r>
              <a:rPr lang="en-GB" altLang="en-US" sz="1500" b="1" dirty="0">
                <a:latin typeface="Montserrat" panose="00000500000000000000" pitchFamily="2" charset="0"/>
              </a:rPr>
              <a:t>not </a:t>
            </a:r>
            <a:r>
              <a:rPr lang="en-GB" altLang="en-US" sz="1500" dirty="0">
                <a:latin typeface="Montserrat" panose="00000500000000000000" pitchFamily="2" charset="0"/>
              </a:rPr>
              <a:t>formed as there is not enough energy</a:t>
            </a:r>
          </a:p>
        </p:txBody>
      </p:sp>
      <p:sp>
        <p:nvSpPr>
          <p:cNvPr id="11275" name="Oval 11">
            <a:extLst>
              <a:ext uri="{FF2B5EF4-FFF2-40B4-BE49-F238E27FC236}">
                <a16:creationId xmlns:a16="http://schemas.microsoft.com/office/drawing/2014/main" id="{26B6C294-EE1A-CF02-DD0C-14504F55990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79069" y="2463404"/>
            <a:ext cx="701278" cy="8108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11276" name="Oval 12">
            <a:extLst>
              <a:ext uri="{FF2B5EF4-FFF2-40B4-BE49-F238E27FC236}">
                <a16:creationId xmlns:a16="http://schemas.microsoft.com/office/drawing/2014/main" id="{67ED3DD4-5F14-1DD2-FDFA-B6961BF45EE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951685" y="1734741"/>
            <a:ext cx="756047" cy="810816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0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3000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0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3000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0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2" grpId="1"/>
      <p:bldP spid="11273" grpId="0"/>
      <p:bldP spid="11275" grpId="0" animBg="1"/>
      <p:bldP spid="1127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1671CB1-D6C9-4760-E5D1-3827372ED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50" dirty="0">
                <a:latin typeface="Comic Sans MS" panose="030F0702030302020204" pitchFamily="66" charset="0"/>
              </a:rPr>
              <a:t>Activation Energy 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01FD3A6-77C6-E814-CC6A-10723F80D5D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00151"/>
            <a:ext cx="7779544" cy="3394472"/>
          </a:xfrm>
        </p:spPr>
        <p:txBody>
          <a:bodyPr/>
          <a:lstStyle/>
          <a:p>
            <a:pPr eaLnBrk="1" hangingPunct="1"/>
            <a:r>
              <a:rPr lang="en-GB" altLang="en-US" sz="2200" dirty="0">
                <a:latin typeface="Comic Sans MS" panose="030F0702030302020204" pitchFamily="66" charset="0"/>
              </a:rPr>
              <a:t>Reactions only happen if the particles have enough energy.</a:t>
            </a:r>
          </a:p>
          <a:p>
            <a:pPr eaLnBrk="1" hangingPunct="1"/>
            <a:endParaRPr lang="en-GB" altLang="en-US" sz="2200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GB" altLang="en-US" sz="2200" dirty="0">
                <a:latin typeface="Comic Sans MS" panose="030F0702030302020204" pitchFamily="66" charset="0"/>
              </a:rPr>
              <a:t>The minimum amount of energy needed to start a reaction is called the </a:t>
            </a:r>
            <a:r>
              <a:rPr lang="en-GB" altLang="en-US" sz="2200" b="1" dirty="0">
                <a:latin typeface="Comic Sans MS" panose="030F0702030302020204" pitchFamily="66" charset="0"/>
              </a:rPr>
              <a:t>Activation Energy</a:t>
            </a:r>
          </a:p>
          <a:p>
            <a:pPr marL="114300" indent="0" eaLnBrk="1" hangingPunct="1">
              <a:buNone/>
            </a:pPr>
            <a:endParaRPr lang="en-GB" altLang="en-US" sz="2200" b="1" dirty="0">
              <a:latin typeface="Comic Sans MS" panose="030F0702030302020204" pitchFamily="66" charset="0"/>
            </a:endParaRPr>
          </a:p>
          <a:p>
            <a:r>
              <a:rPr lang="en-GB" altLang="en-US" sz="2200" dirty="0">
                <a:latin typeface="Comic Sans MS" panose="030F0702030302020204" pitchFamily="66" charset="0"/>
              </a:rPr>
              <a:t>All reactions have an activation energy, but this is different for each reaction.</a:t>
            </a:r>
          </a:p>
          <a:p>
            <a:pPr eaLnBrk="1" hangingPunct="1"/>
            <a:endParaRPr lang="en-GB" alt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C504090-C379-F7EE-DB5A-FC4E749CF0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05" y="233954"/>
            <a:ext cx="8520600" cy="572700"/>
          </a:xfrm>
        </p:spPr>
        <p:txBody>
          <a:bodyPr/>
          <a:lstStyle/>
          <a:p>
            <a:pPr eaLnBrk="1" hangingPunct="1"/>
            <a:r>
              <a:rPr lang="en-GB" altLang="en-US" sz="3000" dirty="0">
                <a:latin typeface="Montserrat" panose="00000500000000000000" pitchFamily="2" charset="0"/>
              </a:rPr>
              <a:t>More than the activation energy.</a:t>
            </a:r>
          </a:p>
        </p:txBody>
      </p:sp>
      <p:sp>
        <p:nvSpPr>
          <p:cNvPr id="12291" name="Oval 3">
            <a:extLst>
              <a:ext uri="{FF2B5EF4-FFF2-40B4-BE49-F238E27FC236}">
                <a16:creationId xmlns:a16="http://schemas.microsoft.com/office/drawing/2014/main" id="{0C36B3D7-6A72-26C5-8919-E37A6B0B8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104" y="2139554"/>
            <a:ext cx="701278" cy="81081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525D4CE4-E26B-FAE3-F33A-34727DA12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382" y="2139554"/>
            <a:ext cx="756047" cy="81081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43DEB302-FE25-58DC-0E97-6C1E7B50F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954" y="2356248"/>
            <a:ext cx="377428" cy="37742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ACDAD55B-116F-4C38-91B7-7B889B10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381" y="2356247"/>
            <a:ext cx="486966" cy="43219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12295" name="AutoShape 7">
            <a:extLst>
              <a:ext uri="{FF2B5EF4-FFF2-40B4-BE49-F238E27FC236}">
                <a16:creationId xmlns:a16="http://schemas.microsoft.com/office/drawing/2014/main" id="{C374E959-B9FA-24F0-6A07-21F99FEF6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708" y="709017"/>
            <a:ext cx="5130404" cy="3725465"/>
          </a:xfrm>
          <a:prstGeom prst="irregularSeal2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3CC5BC7C-DC9B-DBC0-526F-A880A2556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841" y="1203042"/>
            <a:ext cx="19335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dirty="0">
                <a:latin typeface="Montserrat" panose="00000500000000000000" pitchFamily="2" charset="0"/>
              </a:rPr>
              <a:t>Reactant particles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dirty="0">
                <a:latin typeface="Montserrat" panose="00000500000000000000" pitchFamily="2" charset="0"/>
              </a:rPr>
              <a:t>collide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2F5D1928-6A5E-5EBC-1932-048DE600E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35" y="4053121"/>
            <a:ext cx="18373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dirty="0">
                <a:latin typeface="Montserrat" panose="00000500000000000000" pitchFamily="2" charset="0"/>
              </a:rPr>
              <a:t>Product particles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dirty="0">
                <a:latin typeface="Montserrat" panose="00000500000000000000" pitchFamily="2" charset="0"/>
              </a:rPr>
              <a:t>formed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E55A4FFD-4E5D-5499-3E69-BFA3CB10E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673" y="2356248"/>
            <a:ext cx="124264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500" b="1" dirty="0">
                <a:latin typeface="Montserrat" panose="00000500000000000000" pitchFamily="2" charset="0"/>
              </a:rPr>
              <a:t>REACTION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54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1" grpId="1" animBg="1"/>
      <p:bldP spid="12292" grpId="0" animBg="1"/>
      <p:bldP spid="12292" grpId="1" animBg="1"/>
      <p:bldP spid="12293" grpId="0" animBg="1"/>
      <p:bldP spid="12293" grpId="1" animBg="1"/>
      <p:bldP spid="12294" grpId="0" animBg="1"/>
      <p:bldP spid="12294" grpId="1" animBg="1"/>
      <p:bldP spid="12295" grpId="0" animBg="1"/>
      <p:bldP spid="12295" grpId="1" animBg="1"/>
      <p:bldP spid="12296" grpId="0"/>
      <p:bldP spid="12296" grpId="1"/>
      <p:bldP spid="12297" grpId="0"/>
      <p:bldP spid="12297" grpId="1"/>
      <p:bldP spid="12298" grpId="0"/>
      <p:bldP spid="1229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19FFDFA-C8DD-FB33-2AA9-8F7D58BA3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000">
                <a:latin typeface="Comic Sans MS" panose="030F0702030302020204" pitchFamily="66" charset="0"/>
              </a:rPr>
              <a:t>More than the activation energy.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1427BB3E-217B-5630-D4D1-1AFF2792B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619" y="2895600"/>
            <a:ext cx="756047" cy="81081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000">
                <a:solidFill>
                  <a:schemeClr val="bg1"/>
                </a:solidFill>
              </a:rPr>
              <a:t>C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48880874-3CFA-B3E9-BB5F-2BE7E3FB5F8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93132"/>
            <a:ext cx="1591866" cy="864394"/>
            <a:chOff x="0" y="2251"/>
            <a:chExt cx="1337" cy="726"/>
          </a:xfrm>
        </p:grpSpPr>
        <p:sp>
          <p:nvSpPr>
            <p:cNvPr id="13328" name="Oval 3">
              <a:extLst>
                <a:ext uri="{FF2B5EF4-FFF2-40B4-BE49-F238E27FC236}">
                  <a16:creationId xmlns:a16="http://schemas.microsoft.com/office/drawing/2014/main" id="{8A503052-56DE-39CF-EDF6-F329D6ED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51"/>
              <a:ext cx="589" cy="68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3329" name="Oval 12">
              <a:extLst>
                <a:ext uri="{FF2B5EF4-FFF2-40B4-BE49-F238E27FC236}">
                  <a16:creationId xmlns:a16="http://schemas.microsoft.com/office/drawing/2014/main" id="{881F907B-F6DB-914D-FA9B-600E735D6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296"/>
              <a:ext cx="589" cy="68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3330" name="Line 13">
              <a:extLst>
                <a:ext uri="{FF2B5EF4-FFF2-40B4-BE49-F238E27FC236}">
                  <a16:creationId xmlns:a16="http://schemas.microsoft.com/office/drawing/2014/main" id="{71E91350-643F-5062-18D2-B0BDEEA64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523"/>
              <a:ext cx="318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050"/>
            </a:p>
          </p:txBody>
        </p:sp>
        <p:sp>
          <p:nvSpPr>
            <p:cNvPr id="13331" name="Line 14">
              <a:extLst>
                <a:ext uri="{FF2B5EF4-FFF2-40B4-BE49-F238E27FC236}">
                  <a16:creationId xmlns:a16="http://schemas.microsoft.com/office/drawing/2014/main" id="{AFA9AA36-8BE2-FF1A-C398-5DE78EAFF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704"/>
              <a:ext cx="318" cy="0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050"/>
            </a:p>
          </p:txBody>
        </p:sp>
      </p:grpSp>
      <p:grpSp>
        <p:nvGrpSpPr>
          <p:cNvPr id="3" name="Group 29">
            <a:extLst>
              <a:ext uri="{FF2B5EF4-FFF2-40B4-BE49-F238E27FC236}">
                <a16:creationId xmlns:a16="http://schemas.microsoft.com/office/drawing/2014/main" id="{358B7CFA-5763-E137-7308-91C77E7A94A9}"/>
              </a:ext>
            </a:extLst>
          </p:cNvPr>
          <p:cNvGrpSpPr>
            <a:grpSpLocks/>
          </p:cNvGrpSpPr>
          <p:nvPr/>
        </p:nvGrpSpPr>
        <p:grpSpPr bwMode="auto">
          <a:xfrm>
            <a:off x="3924301" y="2571751"/>
            <a:ext cx="2699147" cy="812006"/>
            <a:chOff x="204" y="3248"/>
            <a:chExt cx="2267" cy="682"/>
          </a:xfrm>
        </p:grpSpPr>
        <p:sp>
          <p:nvSpPr>
            <p:cNvPr id="13319" name="Oval 19">
              <a:extLst>
                <a:ext uri="{FF2B5EF4-FFF2-40B4-BE49-F238E27FC236}">
                  <a16:creationId xmlns:a16="http://schemas.microsoft.com/office/drawing/2014/main" id="{20179C56-1396-E0BB-E684-A6A49EAB1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249"/>
              <a:ext cx="635" cy="6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30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3320" name="Oval 21">
              <a:extLst>
                <a:ext uri="{FF2B5EF4-FFF2-40B4-BE49-F238E27FC236}">
                  <a16:creationId xmlns:a16="http://schemas.microsoft.com/office/drawing/2014/main" id="{942EAD72-DEA7-9FBB-7AEA-D55C0C3E3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3248"/>
              <a:ext cx="589" cy="68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3321" name="Oval 22">
              <a:extLst>
                <a:ext uri="{FF2B5EF4-FFF2-40B4-BE49-F238E27FC236}">
                  <a16:creationId xmlns:a16="http://schemas.microsoft.com/office/drawing/2014/main" id="{3F5C61EB-C951-DA7A-CD15-24C447177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249"/>
              <a:ext cx="589" cy="68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solidFill>
                    <a:schemeClr val="bg1"/>
                  </a:solidFill>
                </a:rPr>
                <a:t>O</a:t>
              </a:r>
            </a:p>
          </p:txBody>
        </p:sp>
        <p:grpSp>
          <p:nvGrpSpPr>
            <p:cNvPr id="13322" name="Group 25">
              <a:extLst>
                <a:ext uri="{FF2B5EF4-FFF2-40B4-BE49-F238E27FC236}">
                  <a16:creationId xmlns:a16="http://schemas.microsoft.com/office/drawing/2014/main" id="{A10B09F6-6AC2-34CB-BC50-F029CD029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3475"/>
              <a:ext cx="318" cy="181"/>
              <a:chOff x="1156" y="2478"/>
              <a:chExt cx="318" cy="181"/>
            </a:xfrm>
          </p:grpSpPr>
          <p:sp>
            <p:nvSpPr>
              <p:cNvPr id="13326" name="Line 23">
                <a:extLst>
                  <a:ext uri="{FF2B5EF4-FFF2-40B4-BE49-F238E27FC236}">
                    <a16:creationId xmlns:a16="http://schemas.microsoft.com/office/drawing/2014/main" id="{8BFEBD5B-EC7B-BAA0-7822-A7C903955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18" cy="0"/>
              </a:xfrm>
              <a:prstGeom prst="line">
                <a:avLst/>
              </a:prstGeom>
              <a:noFill/>
              <a:ln w="1016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1050"/>
              </a:p>
            </p:txBody>
          </p:sp>
          <p:sp>
            <p:nvSpPr>
              <p:cNvPr id="13327" name="Line 24">
                <a:extLst>
                  <a:ext uri="{FF2B5EF4-FFF2-40B4-BE49-F238E27FC236}">
                    <a16:creationId xmlns:a16="http://schemas.microsoft.com/office/drawing/2014/main" id="{D6141EFD-F3FD-1C9F-E2AD-3117930BC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2659"/>
                <a:ext cx="318" cy="0"/>
              </a:xfrm>
              <a:prstGeom prst="line">
                <a:avLst/>
              </a:prstGeom>
              <a:noFill/>
              <a:ln w="1016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1050"/>
              </a:p>
            </p:txBody>
          </p:sp>
        </p:grpSp>
        <p:grpSp>
          <p:nvGrpSpPr>
            <p:cNvPr id="13323" name="Group 26">
              <a:extLst>
                <a:ext uri="{FF2B5EF4-FFF2-40B4-BE49-F238E27FC236}">
                  <a16:creationId xmlns:a16="http://schemas.microsoft.com/office/drawing/2014/main" id="{88D8BD81-87C9-6508-87A6-E2F181795D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" y="3521"/>
              <a:ext cx="318" cy="181"/>
              <a:chOff x="1156" y="2478"/>
              <a:chExt cx="318" cy="181"/>
            </a:xfrm>
          </p:grpSpPr>
          <p:sp>
            <p:nvSpPr>
              <p:cNvPr id="13324" name="Line 27">
                <a:extLst>
                  <a:ext uri="{FF2B5EF4-FFF2-40B4-BE49-F238E27FC236}">
                    <a16:creationId xmlns:a16="http://schemas.microsoft.com/office/drawing/2014/main" id="{912A85B7-25B5-7BB7-7412-B12D9A618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18" cy="0"/>
              </a:xfrm>
              <a:prstGeom prst="line">
                <a:avLst/>
              </a:prstGeom>
              <a:noFill/>
              <a:ln w="1016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1050"/>
              </a:p>
            </p:txBody>
          </p:sp>
          <p:sp>
            <p:nvSpPr>
              <p:cNvPr id="13325" name="Line 28">
                <a:extLst>
                  <a:ext uri="{FF2B5EF4-FFF2-40B4-BE49-F238E27FC236}">
                    <a16:creationId xmlns:a16="http://schemas.microsoft.com/office/drawing/2014/main" id="{3E30E630-885D-40B9-4A23-AD94B8FE4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2659"/>
                <a:ext cx="318" cy="0"/>
              </a:xfrm>
              <a:prstGeom prst="line">
                <a:avLst/>
              </a:prstGeom>
              <a:noFill/>
              <a:ln w="1016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1050"/>
              </a:p>
            </p:txBody>
          </p:sp>
        </p:grpSp>
      </p:grpSp>
      <p:sp>
        <p:nvSpPr>
          <p:cNvPr id="24642" name="Rectangle 66">
            <a:extLst>
              <a:ext uri="{FF2B5EF4-FFF2-40B4-BE49-F238E27FC236}">
                <a16:creationId xmlns:a16="http://schemas.microsoft.com/office/drawing/2014/main" id="{C18F3FE2-67CD-E711-A47D-0E9B72731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91" y="4083844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000">
                <a:solidFill>
                  <a:schemeClr val="bg2"/>
                </a:solidFill>
                <a:latin typeface="Comic Sans MS" panose="030F0702030302020204" pitchFamily="66" charset="0"/>
              </a:rPr>
              <a:t>Effective collisions, a reaction.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0" grpId="1" animBg="1"/>
      <p:bldP spid="246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B429664-0CF6-278F-684C-16E03954E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>
                <a:latin typeface="Montserrat" panose="00000500000000000000" pitchFamily="2" charset="0"/>
              </a:rPr>
              <a:t>The Collision Theory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E9E94D7-8842-FB6E-765C-9F9A69013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2971" y="1175147"/>
            <a:ext cx="7881257" cy="33944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100" dirty="0">
                <a:latin typeface="Montserrat" panose="00000500000000000000" pitchFamily="2" charset="0"/>
              </a:rPr>
              <a:t>Particles are constantly moving</a:t>
            </a:r>
          </a:p>
          <a:p>
            <a:pPr eaLnBrk="1" hangingPunct="1">
              <a:lnSpc>
                <a:spcPct val="90000"/>
              </a:lnSpc>
            </a:pPr>
            <a:endParaRPr lang="en-GB" altLang="en-US" sz="2100" dirty="0">
              <a:latin typeface="Montserrat" panose="00000500000000000000" pitchFamily="2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100" dirty="0">
                <a:latin typeface="Montserrat" panose="00000500000000000000" pitchFamily="2" charset="0"/>
              </a:rPr>
              <a:t>For a chemical reaction to take place the reactant particles must collide first</a:t>
            </a:r>
          </a:p>
          <a:p>
            <a:pPr eaLnBrk="1" hangingPunct="1">
              <a:lnSpc>
                <a:spcPct val="90000"/>
              </a:lnSpc>
            </a:pPr>
            <a:endParaRPr lang="en-GB" altLang="en-US" sz="2100" dirty="0">
              <a:latin typeface="Montserrat" panose="00000500000000000000" pitchFamily="2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100" dirty="0">
                <a:latin typeface="Montserrat" panose="00000500000000000000" pitchFamily="2" charset="0"/>
              </a:rPr>
              <a:t>For the collision to be effective the particles must have the right amount of energy</a:t>
            </a:r>
          </a:p>
          <a:p>
            <a:pPr eaLnBrk="1" hangingPunct="1">
              <a:lnSpc>
                <a:spcPct val="90000"/>
              </a:lnSpc>
            </a:pPr>
            <a:endParaRPr lang="en-GB" altLang="en-US" sz="2100" dirty="0">
              <a:latin typeface="Montserrat" panose="00000500000000000000" pitchFamily="2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100" dirty="0">
                <a:latin typeface="Montserrat" panose="00000500000000000000" pitchFamily="2" charset="0"/>
              </a:rPr>
              <a:t>The minimum amount of energy required for an effective collision is called the activation energy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60500E8-85A2-F02A-1944-8068B3603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950" dirty="0">
                <a:latin typeface="Comic Sans MS" panose="030F0702030302020204" pitchFamily="66" charset="0"/>
              </a:rPr>
              <a:t>F</a:t>
            </a:r>
            <a:r>
              <a:rPr lang="en-GB" altLang="en-US" sz="4050" dirty="0">
                <a:latin typeface="Comic Sans MS" panose="030F0702030302020204" pitchFamily="66" charset="0"/>
              </a:rPr>
              <a:t>actors affecting reaction rate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C1C6743-179B-262D-57CA-324CB95C2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6435" y="960665"/>
            <a:ext cx="4868465" cy="3394472"/>
          </a:xfrm>
        </p:spPr>
        <p:txBody>
          <a:bodyPr/>
          <a:lstStyle/>
          <a:p>
            <a:pPr marL="25400" indent="0" eaLnBrk="1" hangingPunct="1">
              <a:buNone/>
            </a:pPr>
            <a:endParaRPr lang="en-GB" altLang="en-US" dirty="0">
              <a:latin typeface="Montserrat" panose="00000500000000000000" pitchFamily="2" charset="0"/>
            </a:endParaRPr>
          </a:p>
          <a:p>
            <a:pPr eaLnBrk="1" hangingPunct="1"/>
            <a:r>
              <a:rPr lang="en-GB" altLang="en-US" sz="3300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GB" altLang="en-US" sz="3300" dirty="0">
                <a:latin typeface="Comic Sans MS" panose="030F0702030302020204" pitchFamily="66" charset="0"/>
              </a:rPr>
              <a:t>oncentration</a:t>
            </a:r>
          </a:p>
          <a:p>
            <a:pPr eaLnBrk="1" hangingPunct="1"/>
            <a:r>
              <a:rPr lang="en-GB" altLang="en-US" sz="3300" dirty="0">
                <a:solidFill>
                  <a:srgbClr val="7030A0"/>
                </a:solidFill>
                <a:latin typeface="Comic Sans MS" panose="030F0702030302020204" pitchFamily="66" charset="0"/>
              </a:rPr>
              <a:t>T</a:t>
            </a:r>
            <a:r>
              <a:rPr lang="en-GB" altLang="en-US" sz="3300" dirty="0">
                <a:latin typeface="Comic Sans MS" panose="030F0702030302020204" pitchFamily="66" charset="0"/>
              </a:rPr>
              <a:t>emperature</a:t>
            </a:r>
          </a:p>
          <a:p>
            <a:pPr eaLnBrk="1" hangingPunct="1"/>
            <a:r>
              <a:rPr lang="en-GB" altLang="en-US" sz="3300" dirty="0">
                <a:solidFill>
                  <a:srgbClr val="3333FF"/>
                </a:solidFill>
                <a:latin typeface="Comic Sans MS" panose="030F0702030302020204" pitchFamily="66" charset="0"/>
              </a:rPr>
              <a:t>C</a:t>
            </a:r>
            <a:r>
              <a:rPr lang="en-GB" altLang="en-US" sz="3300" dirty="0">
                <a:latin typeface="Comic Sans MS" panose="030F0702030302020204" pitchFamily="66" charset="0"/>
              </a:rPr>
              <a:t>atalysts </a:t>
            </a:r>
          </a:p>
          <a:p>
            <a:pPr eaLnBrk="1" hangingPunct="1"/>
            <a:r>
              <a:rPr lang="en-GB" altLang="en-US" sz="3300" dirty="0">
                <a:solidFill>
                  <a:srgbClr val="008000"/>
                </a:solidFill>
                <a:latin typeface="Comic Sans MS" panose="030F0702030302020204" pitchFamily="66" charset="0"/>
              </a:rPr>
              <a:t>S</a:t>
            </a:r>
            <a:r>
              <a:rPr lang="en-GB" altLang="en-US" sz="3300" dirty="0">
                <a:latin typeface="Comic Sans MS" panose="030F0702030302020204" pitchFamily="66" charset="0"/>
              </a:rPr>
              <a:t>urface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4FAFD-54BC-3437-DFA2-5D76D403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E37ED-F9FE-687D-5C44-53D182CFFEA1}"/>
              </a:ext>
            </a:extLst>
          </p:cNvPr>
          <p:cNvSpPr txBox="1"/>
          <p:nvPr/>
        </p:nvSpPr>
        <p:spPr>
          <a:xfrm>
            <a:off x="1417649" y="1062445"/>
            <a:ext cx="18284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ACIDS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0D0E6-2326-F1DC-27F0-FDAD52859D29}"/>
              </a:ext>
            </a:extLst>
          </p:cNvPr>
          <p:cNvSpPr txBox="1"/>
          <p:nvPr/>
        </p:nvSpPr>
        <p:spPr>
          <a:xfrm>
            <a:off x="1385300" y="232152"/>
            <a:ext cx="64759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/>
              <a:t>What do we already know?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1562E-525D-82B7-3D2D-2F255567527C}"/>
              </a:ext>
            </a:extLst>
          </p:cNvPr>
          <p:cNvSpPr txBox="1"/>
          <p:nvPr/>
        </p:nvSpPr>
        <p:spPr>
          <a:xfrm>
            <a:off x="5428932" y="1019313"/>
            <a:ext cx="18284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BASES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83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E652D37-FE3B-1F1D-D417-F86D3BF4F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799" y="457200"/>
            <a:ext cx="8497967" cy="857250"/>
          </a:xfrm>
        </p:spPr>
        <p:txBody>
          <a:bodyPr/>
          <a:lstStyle/>
          <a:p>
            <a:pPr eaLnBrk="1" hangingPunct="1"/>
            <a:r>
              <a:rPr lang="en-GB" altLang="en-US" sz="5400" dirty="0">
                <a:solidFill>
                  <a:srgbClr val="FF0000"/>
                </a:solidFill>
                <a:latin typeface="Montserrat" panose="00000500000000000000" pitchFamily="2" charset="0"/>
              </a:rPr>
              <a:t>C</a:t>
            </a:r>
            <a:r>
              <a:rPr lang="en-GB" altLang="en-US" sz="4500" dirty="0">
                <a:latin typeface="Montserrat" panose="00000500000000000000" pitchFamily="2" charset="0"/>
              </a:rPr>
              <a:t>oncentration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4346823-3A61-B0A8-95ED-F7F1E30FA9BD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566058" y="3289300"/>
            <a:ext cx="8374742" cy="14859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More particles in the same space means more collisions.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More collisions means more effective collisions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If we double the concentration, we double the number of collisions</a:t>
            </a:r>
          </a:p>
        </p:txBody>
      </p:sp>
      <p:pic>
        <p:nvPicPr>
          <p:cNvPr id="4103" name="Picture 7" descr="Image26">
            <a:extLst>
              <a:ext uri="{FF2B5EF4-FFF2-40B4-BE49-F238E27FC236}">
                <a16:creationId xmlns:a16="http://schemas.microsoft.com/office/drawing/2014/main" id="{F7CA16A5-01D3-43CF-EFA3-B1762B3B656E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6425" y="1485900"/>
            <a:ext cx="2419350" cy="1485900"/>
          </a:xfrm>
          <a:noFill/>
        </p:spPr>
      </p:pic>
      <p:pic>
        <p:nvPicPr>
          <p:cNvPr id="4108" name="Picture 12" descr="Image27">
            <a:extLst>
              <a:ext uri="{FF2B5EF4-FFF2-40B4-BE49-F238E27FC236}">
                <a16:creationId xmlns:a16="http://schemas.microsoft.com/office/drawing/2014/main" id="{61C6E4AE-A674-B157-ED0F-8C41FDDA696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8225" y="1485900"/>
            <a:ext cx="2419350" cy="1485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9592BE6-862E-5C8B-C682-A216CF043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</a:t>
            </a:r>
            <a:r>
              <a:rPr lang="en-GB" sz="4500" dirty="0">
                <a:latin typeface="Montserrat" panose="00000500000000000000" pitchFamily="2" charset="0"/>
              </a:rPr>
              <a:t>emperature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AD7405E-E7B0-122C-3BEF-2E6B77F90DD1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962025" y="3143250"/>
            <a:ext cx="7772400" cy="14859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Particles turn heat energy into kinetic energy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When they get hotter they move faster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When they move faster they collide more often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More collisions means more effective collisions</a:t>
            </a:r>
          </a:p>
        </p:txBody>
      </p:sp>
      <p:pic>
        <p:nvPicPr>
          <p:cNvPr id="6152" name="Picture 8" descr="Image43">
            <a:extLst>
              <a:ext uri="{FF2B5EF4-FFF2-40B4-BE49-F238E27FC236}">
                <a16:creationId xmlns:a16="http://schemas.microsoft.com/office/drawing/2014/main" id="{A67CAAC6-6DAA-898F-FFC7-C7ADA9478C9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6425" y="1485900"/>
            <a:ext cx="2419350" cy="1485900"/>
          </a:xfrm>
          <a:noFill/>
        </p:spPr>
      </p:pic>
      <p:pic>
        <p:nvPicPr>
          <p:cNvPr id="6155" name="Picture 11" descr="Image44">
            <a:extLst>
              <a:ext uri="{FF2B5EF4-FFF2-40B4-BE49-F238E27FC236}">
                <a16:creationId xmlns:a16="http://schemas.microsoft.com/office/drawing/2014/main" id="{033D465B-60F5-9D9B-EE54-B5B43AF8BD2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8225" y="1485900"/>
            <a:ext cx="2419350" cy="1485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E3561CB-6F71-8605-9A9F-524EF067B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303610"/>
            <a:ext cx="5829300" cy="857250"/>
          </a:xfrm>
        </p:spPr>
        <p:txBody>
          <a:bodyPr/>
          <a:lstStyle/>
          <a:p>
            <a:pPr eaLnBrk="1" hangingPunct="1"/>
            <a:r>
              <a:rPr lang="en-GB" altLang="en-US" sz="5400" dirty="0">
                <a:solidFill>
                  <a:srgbClr val="3333FF"/>
                </a:solidFill>
                <a:latin typeface="Montserrat" panose="00000500000000000000" pitchFamily="2" charset="0"/>
              </a:rPr>
              <a:t>C</a:t>
            </a:r>
            <a:r>
              <a:rPr lang="en-GB" altLang="en-US" sz="4050" dirty="0">
                <a:latin typeface="Montserrat" panose="00000500000000000000" pitchFamily="2" charset="0"/>
              </a:rPr>
              <a:t>atalysts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C352AF-98B1-AED1-FE88-F2DCAFA9FC59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849086" y="3092053"/>
            <a:ext cx="8193313" cy="205144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Catalysts reduce the activation energy needed for a reaction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They do this by offering an alternate route for the reaction to take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Less activation energy means more effective collisions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More effective collisions means faster rate</a:t>
            </a:r>
          </a:p>
        </p:txBody>
      </p:sp>
      <p:pic>
        <p:nvPicPr>
          <p:cNvPr id="7176" name="Picture 8" descr="Image3">
            <a:extLst>
              <a:ext uri="{FF2B5EF4-FFF2-40B4-BE49-F238E27FC236}">
                <a16:creationId xmlns:a16="http://schemas.microsoft.com/office/drawing/2014/main" id="{AB73E1D8-ED69-4BE1-9B6B-47DE724C6D8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6160" y="1275160"/>
            <a:ext cx="2857500" cy="1382315"/>
          </a:xfrm>
          <a:noFill/>
        </p:spPr>
      </p:pic>
      <p:graphicFrame>
        <p:nvGraphicFramePr>
          <p:cNvPr id="7179" name="Object 11" descr="Image34">
            <a:extLst>
              <a:ext uri="{FF2B5EF4-FFF2-40B4-BE49-F238E27FC236}">
                <a16:creationId xmlns:a16="http://schemas.microsoft.com/office/drawing/2014/main" id="{AF2674F2-D818-7F09-52BE-7064164D983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87504" y="1275160"/>
          <a:ext cx="2755106" cy="138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572109" imgH="1457143" progId="Paint.Picture">
                  <p:embed/>
                </p:oleObj>
              </mc:Choice>
              <mc:Fallback>
                <p:oleObj name="Bitmap Image" r:id="rId3" imgW="2572109" imgH="1457143" progId="Paint.Picture">
                  <p:embed/>
                  <p:pic>
                    <p:nvPicPr>
                      <p:cNvPr id="7179" name="Object 11" descr="Image34">
                        <a:extLst>
                          <a:ext uri="{FF2B5EF4-FFF2-40B4-BE49-F238E27FC236}">
                            <a16:creationId xmlns:a16="http://schemas.microsoft.com/office/drawing/2014/main" id="{AF2674F2-D818-7F09-52BE-7064164D9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504" y="1275160"/>
                        <a:ext cx="2755106" cy="1382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13">
            <a:extLst>
              <a:ext uri="{FF2B5EF4-FFF2-40B4-BE49-F238E27FC236}">
                <a16:creationId xmlns:a16="http://schemas.microsoft.com/office/drawing/2014/main" id="{A2344105-463C-7687-CEC6-51D77BB10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869" y="1437085"/>
            <a:ext cx="1152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900" b="1">
                <a:solidFill>
                  <a:srgbClr val="D60093"/>
                </a:solidFill>
              </a:rPr>
              <a:t>Activation energy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900" b="1">
                <a:solidFill>
                  <a:srgbClr val="D60093"/>
                </a:solidFill>
              </a:rPr>
              <a:t>with a catalyst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2053799-6654-B3F7-735E-2E6712A66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4171" y="342900"/>
            <a:ext cx="6978821" cy="857250"/>
          </a:xfrm>
        </p:spPr>
        <p:txBody>
          <a:bodyPr/>
          <a:lstStyle/>
          <a:p>
            <a:pPr eaLnBrk="1" hangingPunct="1"/>
            <a:r>
              <a:rPr lang="en-GB" altLang="en-US" sz="4050" dirty="0">
                <a:solidFill>
                  <a:srgbClr val="008000"/>
                </a:solidFill>
                <a:latin typeface="Montserrat" panose="00000500000000000000" pitchFamily="2" charset="0"/>
              </a:rPr>
              <a:t>S</a:t>
            </a:r>
            <a:r>
              <a:rPr lang="en-GB" altLang="en-US" sz="3600" dirty="0">
                <a:latin typeface="Montserrat" panose="00000500000000000000" pitchFamily="2" charset="0"/>
              </a:rPr>
              <a:t>urface</a:t>
            </a:r>
            <a:r>
              <a:rPr lang="en-GB" altLang="en-US" sz="4050" dirty="0">
                <a:latin typeface="Montserrat" panose="00000500000000000000" pitchFamily="2" charset="0"/>
              </a:rPr>
              <a:t> A</a:t>
            </a:r>
            <a:r>
              <a:rPr lang="en-GB" altLang="en-US" sz="3600" dirty="0">
                <a:latin typeface="Montserrat" panose="00000500000000000000" pitchFamily="2" charset="0"/>
              </a:rPr>
              <a:t>rea/</a:t>
            </a:r>
            <a:r>
              <a:rPr lang="en-GB" altLang="en-US" sz="4050" dirty="0">
                <a:latin typeface="Montserrat" panose="00000500000000000000" pitchFamily="2" charset="0"/>
              </a:rPr>
              <a:t>P</a:t>
            </a:r>
            <a:r>
              <a:rPr lang="en-GB" altLang="en-US" sz="3600" dirty="0">
                <a:latin typeface="Montserrat" panose="00000500000000000000" pitchFamily="2" charset="0"/>
              </a:rPr>
              <a:t>article</a:t>
            </a:r>
            <a:r>
              <a:rPr lang="en-GB" altLang="en-US" sz="4050" dirty="0">
                <a:latin typeface="Montserrat" panose="00000500000000000000" pitchFamily="2" charset="0"/>
              </a:rPr>
              <a:t> S</a:t>
            </a:r>
            <a:r>
              <a:rPr lang="en-GB" altLang="en-US" sz="3600" dirty="0">
                <a:latin typeface="Montserrat" panose="00000500000000000000" pitchFamily="2" charset="0"/>
              </a:rPr>
              <a:t>ize</a:t>
            </a:r>
            <a:endParaRPr lang="en-GB" altLang="en-US" sz="4050" dirty="0">
              <a:latin typeface="Montserrat" panose="00000500000000000000" pitchFamily="2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4531B4-411C-4EDD-9E62-EB41B3AEA040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1029040" y="3270646"/>
            <a:ext cx="7409769" cy="14859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Using smaller particles increases rate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Increase in surface area allows more collisions at surface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dirty="0">
                <a:latin typeface="Montserrat" panose="00000500000000000000" pitchFamily="2" charset="0"/>
              </a:rPr>
              <a:t>More collisions means more effective collisions means faster rate.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66EC19D-BA76-5A92-1FE5-030C7227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1428750"/>
            <a:ext cx="2743200" cy="148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4015AC2-39F8-D62F-4167-EA3D50262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1828800"/>
            <a:ext cx="857250" cy="8001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2116DC1C-9738-17EF-BE65-A9FF3D66B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1437085"/>
            <a:ext cx="2743200" cy="148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06100E68-44CB-ED93-8A72-88BCEDBF9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666" y="2193131"/>
            <a:ext cx="400050" cy="4000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41DF83E-196F-D361-9033-2E7929BA7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094" y="2193131"/>
            <a:ext cx="400050" cy="4000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2E2FF8B-1587-93A4-69A0-9EADE8A88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666" y="1793081"/>
            <a:ext cx="400050" cy="4000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BDE7F17E-5597-C333-A704-9005C61CD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094" y="1793081"/>
            <a:ext cx="400050" cy="40005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6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2.55201E-6 L 0.11268 -0.034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173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81E-6 L 0.12292 0.0376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187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83403E-6 L -0.13611 -0.00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6" y="-16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0393E-7 C 0.00139 0.01364 0.0033 0.02728 0.00191 0.04346 C 0.00017 0.0608 -0.00347 0.08044 -0.00695 0.09986 C -0.01042 0.11997 -0.01563 0.13569 -0.02083 0.1528 C -0.02587 0.16898 -0.03195 0.18608 -0.03941 0.19903 C -0.04618 0.2129 -0.05451 0.22238 -0.06267 0.22908 C -0.07014 0.23509 -0.07778 0.23856 -0.08507 0.23856 C -0.09236 0.23879 -0.09879 0.23602 -0.10417 0.2307 C -0.1099 0.22469 -0.11389 0.21475 -0.11597 0.20065 C -0.11823 0.1884 -0.11945 0.17337 -0.11754 0.15626 C -0.11684 0.14008 -0.11267 0.11859 -0.10868 0.1024 C -0.10538 0.08599 -0.10017 0.06681 -0.09358 0.05178 C -0.0875 0.03791 -0.07969 0.0282 -0.0717 0.02473 C -0.06424 0.02335 -0.0592 0.0319 -0.05712 0.04415 C -0.0559 0.05617 -0.05729 0.07374 -0.06111 0.09316 C -0.0658 0.11258 -0.07083 0.12991 -0.07708 0.14378 C -0.08351 0.15742 -0.08368 0.16043 -0.09896 0.17499 C -0.11389 0.19209 -0.12222 0.18192 -0.1283 0.18077 C -0.1342 0.17799 -0.13767 0.17013 -0.14219 0.16181 C -0.14688 0.15187 -0.14913 0.13592 -0.15017 0.12228 C -0.15104 0.10888 -0.14896 0.09316 -0.14531 0.06889 C -0.14115 0.04415 -0.13837 0.03283 -0.13386 0.01456 C -0.12969 -0.00324 -0.12535 -0.02127 -0.12101 -0.03883 " pathEditMode="relative" rAng="1072229" ptsTypes="fffffffffffffffffffffff">
                                      <p:cBhvr>
                                        <p:cTn id="35" dur="2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104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3" grpId="0" animBg="1"/>
      <p:bldP spid="9224" grpId="0" animBg="1"/>
      <p:bldP spid="9226" grpId="0" animBg="1"/>
      <p:bldP spid="9227" grpId="0" animBg="1"/>
      <p:bldP spid="9227" grpId="1" animBg="1"/>
      <p:bldP spid="9228" grpId="0" animBg="1"/>
      <p:bldP spid="9228" grpId="1" animBg="1"/>
      <p:bldP spid="9229" grpId="0" animBg="1"/>
      <p:bldP spid="9229" grpId="1" animBg="1"/>
      <p:bldP spid="9230" grpId="0" animBg="1"/>
      <p:bldP spid="923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22E7D-5F26-4D38-9C16-FFAD02EB36EE}"/>
              </a:ext>
            </a:extLst>
          </p:cNvPr>
          <p:cNvSpPr txBox="1"/>
          <p:nvPr/>
        </p:nvSpPr>
        <p:spPr>
          <a:xfrm>
            <a:off x="828675" y="1457325"/>
            <a:ext cx="7879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Look through your notes.</a:t>
            </a:r>
          </a:p>
          <a:p>
            <a:endParaRPr lang="en-AU" sz="2800" dirty="0"/>
          </a:p>
          <a:p>
            <a:r>
              <a:rPr lang="en-AU" sz="2800" dirty="0"/>
              <a:t>Give me one (new) fact about acids and bases.</a:t>
            </a:r>
          </a:p>
        </p:txBody>
      </p:sp>
    </p:spTree>
    <p:extLst>
      <p:ext uri="{BB962C8B-B14F-4D97-AF65-F5344CB8AC3E}">
        <p14:creationId xmlns:p14="http://schemas.microsoft.com/office/powerpoint/2010/main" val="998907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>
                <a:latin typeface="Comic Sans MS" panose="030F0702030302020204" pitchFamily="66" charset="0"/>
              </a:rPr>
              <a:t>HCl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539433" y="2736705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>
                <a:latin typeface="Comic Sans MS" panose="030F0702030302020204" pitchFamily="66" charset="0"/>
              </a:rPr>
              <a:t>Hydrochloric Acid</a:t>
            </a:r>
          </a:p>
        </p:txBody>
      </p:sp>
    </p:spTree>
    <p:extLst>
      <p:ext uri="{BB962C8B-B14F-4D97-AF65-F5344CB8AC3E}">
        <p14:creationId xmlns:p14="http://schemas.microsoft.com/office/powerpoint/2010/main" val="18638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>
                <a:latin typeface="Comic Sans MS" panose="030F0702030302020204" pitchFamily="66" charset="0"/>
              </a:rPr>
              <a:t>H</a:t>
            </a:r>
            <a:r>
              <a:rPr lang="en-AU" sz="6000" baseline="-25000" dirty="0">
                <a:latin typeface="Comic Sans MS" panose="030F0702030302020204" pitchFamily="66" charset="0"/>
              </a:rPr>
              <a:t>2</a:t>
            </a:r>
            <a:r>
              <a:rPr lang="en-AU" sz="6000" dirty="0">
                <a:latin typeface="Comic Sans MS" panose="030F0702030302020204" pitchFamily="66" charset="0"/>
              </a:rPr>
              <a:t>SO</a:t>
            </a:r>
            <a:r>
              <a:rPr lang="en-AU" sz="6000" baseline="-25000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539433" y="2886435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latin typeface="Comic Sans MS" panose="030F0702030302020204" pitchFamily="66" charset="0"/>
              </a:rPr>
              <a:t>Sulfuric Acid</a:t>
            </a:r>
          </a:p>
        </p:txBody>
      </p:sp>
    </p:spTree>
    <p:extLst>
      <p:ext uri="{BB962C8B-B14F-4D97-AF65-F5344CB8AC3E}">
        <p14:creationId xmlns:p14="http://schemas.microsoft.com/office/powerpoint/2010/main" val="91939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>
                <a:latin typeface="Comic Sans MS" panose="030F0702030302020204" pitchFamily="66" charset="0"/>
              </a:rPr>
              <a:t>HNO</a:t>
            </a:r>
            <a:r>
              <a:rPr lang="en-AU" sz="6000" baseline="-250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539433" y="2886435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latin typeface="Comic Sans MS" panose="030F0702030302020204" pitchFamily="66" charset="0"/>
              </a:rPr>
              <a:t>Nitric Acid</a:t>
            </a:r>
          </a:p>
        </p:txBody>
      </p:sp>
    </p:spTree>
    <p:extLst>
      <p:ext uri="{BB962C8B-B14F-4D97-AF65-F5344CB8AC3E}">
        <p14:creationId xmlns:p14="http://schemas.microsoft.com/office/powerpoint/2010/main" val="344144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>
                <a:latin typeface="Comic Sans MS" panose="030F0702030302020204" pitchFamily="66" charset="0"/>
              </a:rPr>
              <a:t>H</a:t>
            </a:r>
            <a:r>
              <a:rPr lang="en-AU" sz="6000" baseline="-25000" dirty="0">
                <a:latin typeface="Comic Sans MS" panose="030F0702030302020204" pitchFamily="66" charset="0"/>
              </a:rPr>
              <a:t>2</a:t>
            </a:r>
            <a:r>
              <a:rPr lang="en-AU" sz="6000" dirty="0">
                <a:latin typeface="Comic Sans MS" panose="030F0702030302020204" pitchFamily="66" charset="0"/>
              </a:rPr>
              <a:t>CO</a:t>
            </a:r>
            <a:r>
              <a:rPr lang="en-AU" sz="6000" baseline="-250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539433" y="2886435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latin typeface="Comic Sans MS" panose="030F0702030302020204" pitchFamily="66" charset="0"/>
              </a:rPr>
              <a:t>Carbonic Acid</a:t>
            </a:r>
          </a:p>
        </p:txBody>
      </p:sp>
    </p:spTree>
    <p:extLst>
      <p:ext uri="{BB962C8B-B14F-4D97-AF65-F5344CB8AC3E}">
        <p14:creationId xmlns:p14="http://schemas.microsoft.com/office/powerpoint/2010/main" val="35835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>
                <a:latin typeface="Comic Sans MS" panose="030F0702030302020204" pitchFamily="66" charset="0"/>
              </a:rPr>
              <a:t>CH</a:t>
            </a:r>
            <a:r>
              <a:rPr lang="en-AU" sz="6000" baseline="-25000" dirty="0">
                <a:latin typeface="Comic Sans MS" panose="030F0702030302020204" pitchFamily="66" charset="0"/>
              </a:rPr>
              <a:t>3</a:t>
            </a:r>
            <a:r>
              <a:rPr lang="en-AU" sz="6000" dirty="0">
                <a:latin typeface="Comic Sans MS" panose="030F0702030302020204" pitchFamily="66" charset="0"/>
              </a:rPr>
              <a:t>COOH</a:t>
            </a:r>
            <a:endParaRPr lang="en-AU" sz="6000" baseline="-250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latin typeface="Comic Sans MS" panose="030F0702030302020204" pitchFamily="66" charset="0"/>
              </a:rPr>
              <a:t>Acetic Acid</a:t>
            </a:r>
          </a:p>
        </p:txBody>
      </p:sp>
    </p:spTree>
    <p:extLst>
      <p:ext uri="{BB962C8B-B14F-4D97-AF65-F5344CB8AC3E}">
        <p14:creationId xmlns:p14="http://schemas.microsoft.com/office/powerpoint/2010/main" val="6063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4" name="Google Shape;1444;p197" descr="gcsechem_59"/>
          <p:cNvPicPr preferRelativeResize="0"/>
          <p:nvPr/>
        </p:nvPicPr>
        <p:blipFill rotWithShape="1">
          <a:blip r:embed="rId3">
            <a:alphaModFix/>
          </a:blip>
          <a:srcRect r="53780"/>
          <a:stretch/>
        </p:blipFill>
        <p:spPr>
          <a:xfrm>
            <a:off x="878860" y="1622126"/>
            <a:ext cx="2295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p197" descr="gcsechem_59"/>
          <p:cNvPicPr preferRelativeResize="0"/>
          <p:nvPr/>
        </p:nvPicPr>
        <p:blipFill rotWithShape="1">
          <a:blip r:embed="rId3">
            <a:alphaModFix/>
          </a:blip>
          <a:srcRect l="53780"/>
          <a:stretch/>
        </p:blipFill>
        <p:spPr>
          <a:xfrm>
            <a:off x="5921632" y="1622126"/>
            <a:ext cx="22959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p197" descr="litmus-aci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3661245" y="2136476"/>
            <a:ext cx="19209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197"/>
          <p:cNvSpPr/>
          <p:nvPr/>
        </p:nvSpPr>
        <p:spPr>
          <a:xfrm>
            <a:off x="878860" y="953987"/>
            <a:ext cx="7612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Litmus paper:</a:t>
            </a:r>
            <a:endParaRPr/>
          </a:p>
        </p:txBody>
      </p:sp>
      <p:sp>
        <p:nvSpPr>
          <p:cNvPr id="1448" name="Google Shape;1448;p197"/>
          <p:cNvSpPr/>
          <p:nvPr/>
        </p:nvSpPr>
        <p:spPr>
          <a:xfrm>
            <a:off x="652616" y="423073"/>
            <a:ext cx="7838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Properties of acids and bases</a:t>
            </a:r>
            <a:endParaRPr sz="4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197"/>
          <p:cNvSpPr txBox="1"/>
          <p:nvPr/>
        </p:nvSpPr>
        <p:spPr>
          <a:xfrm>
            <a:off x="652616" y="4424447"/>
            <a:ext cx="290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Acid turns it </a:t>
            </a:r>
            <a:r>
              <a:rPr lang="en-GB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197"/>
          <p:cNvSpPr txBox="1"/>
          <p:nvPr/>
        </p:nvSpPr>
        <p:spPr>
          <a:xfrm>
            <a:off x="5582145" y="4387252"/>
            <a:ext cx="290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turns it </a:t>
            </a:r>
            <a:r>
              <a:rPr lang="en-GB" sz="2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 sz="2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>
                <a:latin typeface="Comic Sans MS" panose="030F0702030302020204" pitchFamily="66" charset="0"/>
              </a:rPr>
              <a:t>NH</a:t>
            </a:r>
            <a:r>
              <a:rPr lang="en-AU" sz="6000" baseline="-250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latin typeface="Comic Sans MS" panose="030F0702030302020204" pitchFamily="66" charset="0"/>
              </a:rPr>
              <a:t>Ammonia</a:t>
            </a:r>
          </a:p>
        </p:txBody>
      </p:sp>
    </p:spTree>
    <p:extLst>
      <p:ext uri="{BB962C8B-B14F-4D97-AF65-F5344CB8AC3E}">
        <p14:creationId xmlns:p14="http://schemas.microsoft.com/office/powerpoint/2010/main" val="19754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>
                <a:latin typeface="Comic Sans MS" panose="030F0702030302020204" pitchFamily="66" charset="0"/>
              </a:rPr>
              <a:t>K</a:t>
            </a:r>
            <a:r>
              <a:rPr lang="en-AU" sz="6000" baseline="-25000" dirty="0">
                <a:latin typeface="Comic Sans MS" panose="030F0702030302020204" pitchFamily="66" charset="0"/>
              </a:rPr>
              <a:t>3</a:t>
            </a:r>
            <a:r>
              <a:rPr lang="en-AU" sz="6000" dirty="0">
                <a:latin typeface="Comic Sans MS" panose="030F0702030302020204" pitchFamily="66" charset="0"/>
              </a:rPr>
              <a:t>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latin typeface="Comic Sans MS" panose="030F0702030302020204" pitchFamily="66" charset="0"/>
              </a:rPr>
              <a:t>Potassium Oxide</a:t>
            </a:r>
          </a:p>
        </p:txBody>
      </p:sp>
    </p:spTree>
    <p:extLst>
      <p:ext uri="{BB962C8B-B14F-4D97-AF65-F5344CB8AC3E}">
        <p14:creationId xmlns:p14="http://schemas.microsoft.com/office/powerpoint/2010/main" val="149322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>
                <a:latin typeface="Comic Sans MS" panose="030F0702030302020204" pitchFamily="66" charset="0"/>
              </a:rPr>
              <a:t>NaOH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latin typeface="Comic Sans MS" panose="030F0702030302020204" pitchFamily="66" charset="0"/>
              </a:rPr>
              <a:t>Sodium Hydroxide</a:t>
            </a:r>
          </a:p>
        </p:txBody>
      </p:sp>
    </p:spTree>
    <p:extLst>
      <p:ext uri="{BB962C8B-B14F-4D97-AF65-F5344CB8AC3E}">
        <p14:creationId xmlns:p14="http://schemas.microsoft.com/office/powerpoint/2010/main" val="35554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>
                <a:latin typeface="Comic Sans MS" panose="030F0702030302020204" pitchFamily="66" charset="0"/>
              </a:rPr>
              <a:t>Ca(OH)</a:t>
            </a:r>
            <a:r>
              <a:rPr lang="en-AU" sz="6000" baseline="-25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5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latin typeface="Comic Sans MS" panose="030F0702030302020204" pitchFamily="66" charset="0"/>
              </a:rPr>
              <a:t>Calcium Hydroxide</a:t>
            </a:r>
          </a:p>
        </p:txBody>
      </p:sp>
    </p:spTree>
    <p:extLst>
      <p:ext uri="{BB962C8B-B14F-4D97-AF65-F5344CB8AC3E}">
        <p14:creationId xmlns:p14="http://schemas.microsoft.com/office/powerpoint/2010/main" val="28854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>
                <a:latin typeface="Comic Sans MS" panose="030F0702030302020204" pitchFamily="66" charset="0"/>
              </a:rPr>
              <a:t>CaCO</a:t>
            </a:r>
            <a:r>
              <a:rPr lang="en-AU" sz="6000" baseline="-25000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5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latin typeface="Comic Sans MS" panose="030F0702030302020204" pitchFamily="66" charset="0"/>
              </a:rPr>
              <a:t>Calcium Carbonate</a:t>
            </a:r>
          </a:p>
        </p:txBody>
      </p:sp>
    </p:spTree>
    <p:extLst>
      <p:ext uri="{BB962C8B-B14F-4D97-AF65-F5344CB8AC3E}">
        <p14:creationId xmlns:p14="http://schemas.microsoft.com/office/powerpoint/2010/main" val="41362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95"/>
          <p:cNvSpPr txBox="1"/>
          <p:nvPr/>
        </p:nvSpPr>
        <p:spPr>
          <a:xfrm>
            <a:off x="447550" y="73500"/>
            <a:ext cx="7910100" cy="47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Are you now able to….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r>
              <a:rPr lang="en-GB" sz="3000" b="1" dirty="0">
                <a:solidFill>
                  <a:schemeClr val="dk1"/>
                </a:solidFill>
              </a:rPr>
              <a:t>Define what acids and bases are?</a:t>
            </a:r>
          </a:p>
          <a:p>
            <a:endParaRPr lang="en-GB" sz="3000" b="1" dirty="0">
              <a:solidFill>
                <a:schemeClr val="dk1"/>
              </a:solidFill>
            </a:endParaRPr>
          </a:p>
          <a:p>
            <a:r>
              <a:rPr lang="en-GB" sz="3000" b="1" dirty="0">
                <a:solidFill>
                  <a:schemeClr val="dk1"/>
                </a:solidFill>
              </a:rPr>
              <a:t>List the properties of acids and bases?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99"/>
          <p:cNvSpPr/>
          <p:nvPr/>
        </p:nvSpPr>
        <p:spPr>
          <a:xfrm>
            <a:off x="911773" y="265968"/>
            <a:ext cx="7612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Taste and feel:</a:t>
            </a:r>
            <a:endParaRPr/>
          </a:p>
        </p:txBody>
      </p:sp>
      <p:pic>
        <p:nvPicPr>
          <p:cNvPr id="1466" name="Google Shape;1466;p199" descr="sour%20face%20alt"/>
          <p:cNvPicPr preferRelativeResize="0"/>
          <p:nvPr/>
        </p:nvPicPr>
        <p:blipFill rotWithShape="1">
          <a:blip r:embed="rId3">
            <a:alphaModFix/>
          </a:blip>
          <a:srcRect l="13498" r="13498" b="12002"/>
          <a:stretch/>
        </p:blipFill>
        <p:spPr>
          <a:xfrm>
            <a:off x="911798" y="1075444"/>
            <a:ext cx="2348400" cy="15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199" descr="senior-week-0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959" y="308457"/>
            <a:ext cx="2366100" cy="17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p199" descr="finger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43658" y="2665758"/>
            <a:ext cx="2057400" cy="11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199"/>
          <p:cNvSpPr txBox="1"/>
          <p:nvPr/>
        </p:nvSpPr>
        <p:spPr>
          <a:xfrm>
            <a:off x="691274" y="2665752"/>
            <a:ext cx="290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Acid tastes sour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199"/>
          <p:cNvSpPr txBox="1"/>
          <p:nvPr/>
        </p:nvSpPr>
        <p:spPr>
          <a:xfrm>
            <a:off x="5063461" y="2013649"/>
            <a:ext cx="290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tastes bitter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199"/>
          <p:cNvSpPr txBox="1"/>
          <p:nvPr/>
        </p:nvSpPr>
        <p:spPr>
          <a:xfrm>
            <a:off x="5063445" y="3824361"/>
            <a:ext cx="2909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is slippery</a:t>
            </a:r>
            <a:endParaRPr sz="2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199"/>
          <p:cNvSpPr txBox="1"/>
          <p:nvPr/>
        </p:nvSpPr>
        <p:spPr>
          <a:xfrm>
            <a:off x="408700" y="3289450"/>
            <a:ext cx="4346100" cy="1590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But would you touch or taste a solution you suspect to be an acid or a base?</a:t>
            </a:r>
            <a:endParaRPr sz="240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NO!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200"/>
          <p:cNvSpPr/>
          <p:nvPr/>
        </p:nvSpPr>
        <p:spPr>
          <a:xfrm>
            <a:off x="838200" y="159535"/>
            <a:ext cx="7391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Chemical property of acids and bases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8" name="Google Shape;1478;p200" descr="Experimental setup: copper, aluminum, zinc"/>
          <p:cNvPicPr preferRelativeResize="0"/>
          <p:nvPr/>
        </p:nvPicPr>
        <p:blipFill rotWithShape="1">
          <a:blip r:embed="rId3">
            <a:alphaModFix/>
          </a:blip>
          <a:srcRect l="31304" t="10585" b="24710"/>
          <a:stretch/>
        </p:blipFill>
        <p:spPr>
          <a:xfrm>
            <a:off x="116451" y="962024"/>
            <a:ext cx="2855400" cy="151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9" name="Google Shape;1479;p200"/>
          <p:cNvGrpSpPr/>
          <p:nvPr/>
        </p:nvGrpSpPr>
        <p:grpSpPr>
          <a:xfrm>
            <a:off x="3098006" y="962024"/>
            <a:ext cx="2857500" cy="1946672"/>
            <a:chOff x="1920" y="1344"/>
            <a:chExt cx="1800" cy="1635"/>
          </a:xfrm>
        </p:grpSpPr>
        <p:pic>
          <p:nvPicPr>
            <p:cNvPr id="1480" name="Google Shape;1480;p200" descr="Addition of concentrated hydrochloric acid; zinc reacts immediately"/>
            <p:cNvPicPr preferRelativeResize="0"/>
            <p:nvPr/>
          </p:nvPicPr>
          <p:blipFill rotWithShape="1">
            <a:blip r:embed="rId4">
              <a:alphaModFix/>
            </a:blip>
            <a:srcRect l="31304" t="10585" b="24710"/>
            <a:stretch/>
          </p:blipFill>
          <p:spPr>
            <a:xfrm>
              <a:off x="1920" y="1344"/>
              <a:ext cx="1800" cy="1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81" name="Google Shape;1481;p200"/>
            <p:cNvCxnSpPr/>
            <p:nvPr/>
          </p:nvCxnSpPr>
          <p:spPr>
            <a:xfrm rot="10800000">
              <a:off x="3168" y="2379"/>
              <a:ext cx="0" cy="6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82" name="Google Shape;1482;p200"/>
          <p:cNvGrpSpPr/>
          <p:nvPr/>
        </p:nvGrpSpPr>
        <p:grpSpPr>
          <a:xfrm>
            <a:off x="6130159" y="967977"/>
            <a:ext cx="2857500" cy="1940719"/>
            <a:chOff x="3792" y="1680"/>
            <a:chExt cx="1800" cy="1630"/>
          </a:xfrm>
        </p:grpSpPr>
        <p:pic>
          <p:nvPicPr>
            <p:cNvPr id="1483" name="Google Shape;1483;p200" descr="acids"/>
            <p:cNvPicPr preferRelativeResize="0"/>
            <p:nvPr/>
          </p:nvPicPr>
          <p:blipFill rotWithShape="1">
            <a:blip r:embed="rId5">
              <a:alphaModFix/>
            </a:blip>
            <a:srcRect l="31304" t="10585" b="24710"/>
            <a:stretch/>
          </p:blipFill>
          <p:spPr>
            <a:xfrm>
              <a:off x="3792" y="1680"/>
              <a:ext cx="1800" cy="1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84" name="Google Shape;1484;p200"/>
            <p:cNvCxnSpPr/>
            <p:nvPr/>
          </p:nvCxnSpPr>
          <p:spPr>
            <a:xfrm rot="10800000">
              <a:off x="4128" y="2710"/>
              <a:ext cx="0" cy="60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485" name="Google Shape;1485;p200"/>
          <p:cNvSpPr/>
          <p:nvPr/>
        </p:nvSpPr>
        <p:spPr>
          <a:xfrm>
            <a:off x="1689349" y="599913"/>
            <a:ext cx="6135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200"/>
          <p:cNvSpPr/>
          <p:nvPr/>
        </p:nvSpPr>
        <p:spPr>
          <a:xfrm>
            <a:off x="453298" y="2913637"/>
            <a:ext cx="8477994" cy="134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Metals and acids react to produce heat energy and hydrogen gas (bubbles).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Metals and bases react to produce hydrogen gas (bubbles).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201"/>
          <p:cNvSpPr/>
          <p:nvPr/>
        </p:nvSpPr>
        <p:spPr>
          <a:xfrm>
            <a:off x="982286" y="0"/>
            <a:ext cx="73914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Chemical property of acids and bases: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neutralize each other!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3" name="Google Shape;1493;p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73585"/>
            <a:ext cx="6896700" cy="30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201"/>
          <p:cNvSpPr/>
          <p:nvPr/>
        </p:nvSpPr>
        <p:spPr>
          <a:xfrm>
            <a:off x="5949141" y="2040262"/>
            <a:ext cx="1479600" cy="10599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201"/>
          <p:cNvSpPr/>
          <p:nvPr/>
        </p:nvSpPr>
        <p:spPr>
          <a:xfrm>
            <a:off x="5633258" y="3312536"/>
            <a:ext cx="1598700" cy="10599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6" name="Google Shape;1496;p201"/>
          <p:cNvCxnSpPr/>
          <p:nvPr/>
        </p:nvCxnSpPr>
        <p:spPr>
          <a:xfrm>
            <a:off x="7362302" y="2702946"/>
            <a:ext cx="482100" cy="262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97" name="Google Shape;1497;p201"/>
          <p:cNvCxnSpPr/>
          <p:nvPr/>
        </p:nvCxnSpPr>
        <p:spPr>
          <a:xfrm rot="10800000" flipH="1">
            <a:off x="7252153" y="3428772"/>
            <a:ext cx="492900" cy="413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98" name="Google Shape;1498;p201"/>
          <p:cNvSpPr txBox="1"/>
          <p:nvPr/>
        </p:nvSpPr>
        <p:spPr>
          <a:xfrm>
            <a:off x="7603372" y="2807118"/>
            <a:ext cx="15405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GB" sz="32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 (water)</a:t>
            </a:r>
            <a:endParaRPr sz="3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201"/>
          <p:cNvSpPr/>
          <p:nvPr/>
        </p:nvSpPr>
        <p:spPr>
          <a:xfrm>
            <a:off x="4126567" y="1990385"/>
            <a:ext cx="1479600" cy="1059900"/>
          </a:xfrm>
          <a:prstGeom prst="ellipse">
            <a:avLst/>
          </a:prstGeom>
          <a:noFill/>
          <a:ln w="254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201"/>
          <p:cNvSpPr/>
          <p:nvPr/>
        </p:nvSpPr>
        <p:spPr>
          <a:xfrm>
            <a:off x="3743493" y="3225538"/>
            <a:ext cx="1598700" cy="1059900"/>
          </a:xfrm>
          <a:prstGeom prst="ellipse">
            <a:avLst/>
          </a:prstGeom>
          <a:noFill/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1" name="Google Shape;1501;p201"/>
          <p:cNvCxnSpPr/>
          <p:nvPr/>
        </p:nvCxnSpPr>
        <p:spPr>
          <a:xfrm>
            <a:off x="5104352" y="3100135"/>
            <a:ext cx="237900" cy="1594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02" name="Google Shape;1502;p201"/>
          <p:cNvCxnSpPr/>
          <p:nvPr/>
        </p:nvCxnSpPr>
        <p:spPr>
          <a:xfrm>
            <a:off x="4375260" y="4284129"/>
            <a:ext cx="491100" cy="410700"/>
          </a:xfrm>
          <a:prstGeom prst="straightConnector1">
            <a:avLst/>
          </a:prstGeom>
          <a:noFill/>
          <a:ln w="38100" cap="flat" cmpd="sng">
            <a:solidFill>
              <a:srgbClr val="538CD5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03" name="Google Shape;1503;p201"/>
          <p:cNvSpPr txBox="1"/>
          <p:nvPr/>
        </p:nvSpPr>
        <p:spPr>
          <a:xfrm>
            <a:off x="3942924" y="4584803"/>
            <a:ext cx="3255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4A7DBA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GB" sz="3200" b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Cl</a:t>
            </a:r>
            <a:r>
              <a:rPr lang="en-GB" sz="3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200" b="1">
                <a:latin typeface="Calibri"/>
                <a:ea typeface="Calibri"/>
                <a:cs typeface="Calibri"/>
                <a:sym typeface="Calibri"/>
              </a:rPr>
              <a:t>(salt)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202" descr="data:image/jpeg;base64,/9j/4AAQSkZJRgABAQAAAQABAAD/2wCEAAkGBxQQEBQUDxQVEBUUEBQUFxUWFBcVFRUVFRUWFhUUFRQYHyggGB0lHBQWIjIhJSkrLi4uFx8zODMsNygtLisBCgoKDg0NFxAQGC0lHyQsNzcrNzArLCs0Ly8sLzQvLyw1NSwrLCwrLDA3NywuKy0sLCwuLCw3LCwsLCwsLCwsLP/AABEIAGcB2gMBIgACEQEDEQH/xAAbAAEAAgMBAQAAAAAAAAAAAAAAAQYCBQcEA//EAEQQAAICAQMCBAQEAwMICgMAAAECAAMRBAUSITEGE0FRByIyYRRxgZEVUqEjM0IkVXJ1krGy4jZDRFN0orPBwuEWFzT/xAAYAQEBAQEBAAAAAAAAAAAAAAAAAQMEAv/EACcRAQADAAEDAwMFAQAAAAAAAAABAhEDBCExEkGhIlGBEyNxkeEU/9oADAMBAAIRAxEAPwDuMRIMCMxPhq7xWjM3ZVLH9Bmanwh4hXcNIl6jhyLAr6qynBBiK2ms29hvYzPFfuNSOtb2IrsPlUsAzY9szX7DvJ1NuoXFfGqwKjJYHLrjqWUfQcjGJYraY3BvcyZTPGPi86PyTQK7+epSiwFzyQuR2AGDLiDLbjtWItPifH4TWcRE8qREQEREBBiIESMxKX4j8T6nTa/T6auul11RIR2dwUKjLc1A69vSeqcdrzlUmcXUyJWdg8Stdqb9Lei13UBWJUlq3RhkMpIGP1m702vqsZlrdXKHDAEZH5iS1LVnJhXskzxPuNStwNihvl+UkA/OcKMfcyRuFZt8rmvmceXDkOWPfEmSPZExBzJk0TERKEREBERAREQEREBIMmeXcC4qc0hWsCkqGJClh2BI7CB6MxmUjw/4o1Or0N9y1UpdTbYjUl3wPKHUFuOcn06eon38N+JbtZtp1SrSr5IVOTlVKkBlc4znPsJrbgvETvtKbC4iCZrKtw8qpTrHqqc4zxY8MnsAWwZ5/E/iCrQ6drriMY+QZ+tj2AMzilpmIiFbsGJrRu1IpW1rEFbAYct8pz0wD+czv3amtkWy1Faz6AWA59vp9+4kyfsPfJnxovVwSjBgGIJBzgjuD959pAiIlCIiAkGTIgMxmafxTvaaDS2am0FlrA+Ud2LEKqj26kdZrtHvtxOj8yqsrqmf563JFaio2KDkdWOMe09Rx2mvq9hacyMzx2bhUtgrNiB2+lSwBP5D3+0r26+JbKN002k8utq9SjNz5MHXgDkccYPp6+8U47XnIg3FtzJlf2XxRRqtRfTUwJpYL3+v5QXIHspOJvxJas1nJGUREgREQEgyZBgaDfNf8yU0hLrCwdqzaqNwU/f3OJUfB+tOj3TV6W/hUNTjU1IbVYK5JDrnp374l+/hVPm+aak8zv5nEc89h83eYXbJp3fm9NbPkHkUBOR2OZtx81a1ms+Jj5TFE8FVVahddTuQV7hr2d0sPzYBzUyg9SAAMYng2F38zfvwpU2Z+QAjPRD1GP1/WdRbQVmwWMimwDAcqOQHtynz0u1U0sWqqStm7sqgE9c9SJtHVR9Xbznb27J6Zci322sbNtBBGRqKC3qeQIL8vXPvmdprYEAjqCAQfcGeVdsqGcVoMtyPyDqx6Z/OetRjpM+bnjkrFc8b8rEYziInOpERAREQEREDGcz+ITq28bWvmeWeVmWVlDJ8p69c4/UTpk12q2PT2sXsoqdj3ZkBJwOnWa9Ny/pX9U/aflJjYc6ttTTarX0W8tVprdEb7tQCPOXoy+W1i9G7dB0xmefYtYX3rQOg8tbtq6LnkeIL8A7/AONugzOpafbaq0KV1oikEFQoAIPfI9ZkugrBUhFBQEKQoBUHuFPpN46uuT28xnxiTVzXeC2m1Nl+nKa6izXLzqb+9o1Y4ojIe5AIXp6dZ5vCGzPqtLU12r8myjXvYyCpTZ5wcghnLcirZ7Y7TqY0NYbkEUMCSDxGQx7n85KaKsP5gRQ5HV8DkfzMn/X+36Yjv9/4M76+6CZyAJM48ekxEShERAREQEREBERATF5lMWEDnNFD6Xer9Oik1a+pdRkdkZDxt/fAH6x4a0bafdNZoguKGevWqR0ADDHED/ST+hnQGoBYMQOQBAOOoBPUZ/QQtADFgByK8c468QSQM+2Sf3nTPVbExMeYz8x7pjnHjvU0nUa2msM17bRa1pJJQVqrcFRPVyXPUe00e+uX8N6BiS2LqSSeuAHI6n2nYX0aFuTKpbjxzxGeJ7rn2mH4Gvy/K8tPLxjy+I4Y9uM98fVxStYzxO/Bmuf7sLLN6pXzVpqO3uKmKLZXzJ/tOhIUE/L1zNP4o2xdGm00ef5617jhXcKpAzniOvYEzrFm21MgRq0KrjClRxGO2P2mGr2mm0qbaksKjCllB49c9Pb0kr1cVtWc7R/vdJq+2n0yVhvLULycucerHGWP54E9UwAx2mQnH7vSYiJQiIgJEmRA0fi7W006Zjql50u9dTj0xa4ryfy5ZlJ0Oks2rcdNTobTqNLqmOaGPI0ADJdW9Fx6GdLv06v0dQwyDgjIyDkH9CJhRoK0ZmRFRmPzEKAT+Zm3Dz+is18xPskw414r1lTU2/hAypTvFZLuxZmtLLzZSeqKO2JZfElg/wDyHbMsM+TZ6jPUdP3l+fbqmDBq0IZgzAqCGYdmPuZhZtNL2CxqkZxjDlQWGO2D6Ym9errGRniJj+0mqifCchbtyVsK38QbAP1YIz274+86Ss89eiRXawIodgAXCgMwHYEz0LObm5P1LzZYZRETNSIiAiIgRiMSYkyBGIxJiMEYkxEoREQEREBERAREQIxGJMSYIxGIiUMRiJMBERAREQEREBERAREQEREBERAiMSYgRiMSYgRiMSYjBGJMRAREQEREBERAjEYiIDEYiTJgjEmIgIiJQiIgRMC+O5xPpPFuegqvrKX1pauM8XUMuRn0MD0+YPcfvMTaPcZ/MTmHwE2ykaFrRWnmjVXJ5nEc+I44Xl3x1nw+N+1U/wCQ2eUnOzca0duI5OhHVWPqOg6QOso2e3WGsA7kD8ziU3x5vq7RoQukrRbLbBTRWAFQO/rxHoM5mx2vwtUtSfiwNXd0Z7LgHJsx1Kg5CDPouIFgLfefM6tQ4TkvMqWCchyIHc8e+OolXr2D8PuleoqNhSyiytkLO6VvkMGXJIrB7YGJX9j061+KdUEGM6FG9T1OCYHTwZMgSYCJBM1uxa86irzGAU+ZYuB1HyWMmf8AywNnIMmQYGIsGcZH7yS05z8VdpWqunVaREq1g1tCpaBxJNjhMWEfUpz1zLR4T34a2puaiu+pjVqKvWuwd+n8p7g+ogbvzh7j9xPpOcaDYNKPEOoAoqwu30WKPLXAc2PlwMdD8o6/aXvXbjVp15X2LUvuzAQPaZiWxPLZuFYoa4OGrWtnLqQw4qMkgj7SmeB9Q+7q+t1P9y1j16fT5PAVLlTZYP8AG7HI69sQL6r57dZDvjv0/pKl4n2PyNK92240t1CNYi1jjXYE+Y12VjoQeoz6Znq8L7tTvO3pa9autnR62HJVsXuuD7HrAsQsBPcfuI80DuR+4nLfgntVI/HOK0517jaiPxHJUHTip9B9pl8cdrpNFFpqQ2NraUL8RyKk4Klu5EDqAsB7EH8pmJ5du0FdCCuhFqQf4UAVcnucCeuAiJiTiBlIjMQIJgmfLUVlgQCRkEZHcfcHr1nP960G66KwX6TUNuFakltPaqq/E5zxdAM46Y9ZaU9Vs0dFBkyk+FPH+n1beVYG0moBANN3yMSfRCccvyl0VsxfjtSctBE6yEGTIMg+ZsHuP3EeaO+Rj3z0/ecy+N21UtRp7TUhsbW0Iz8RyKk4KlvUToOm2ulKPKSpFqK9awoCHI65XscwPZ5w9x+4mazk/wAP9j0/8a3T+wr/ALG2o1fIP7PIyeHT5evtOrrAyzMS4HcgfrKl8RPFDaGqqvTgNqNVaKac9lZiBzI9cZ7dJsNH4YpFarqFGrsB5G24B2L4GWGei9fRcAQN8DJE59u+6Ns+v06li+j1j+XxYljRd6FGJzxbPb0nQRAmRmTMLD0/SBnE1+xa06jT12sApesMQOoHfoJsIGLGYrYO2QSPuJmZzX4mbV5Fuk1O3111axtatauBx581bKWEfUD26wOkFph5w9x1+4mn8Mb4mv03MDi6k13VHvXav11sD/T3BErGwbDpl3zXcdPUPLp0rJhF+ViDll6fKTj+kDosjM8Wv3SnTrm+xKgf52An2/EoU5hgycS3IHIIAySCIH3LTDzARkEH9Zz/AMIapt6tu1VxP4Wu41aakEhG4D5rbMH5yT6HpNr4n8HU36OyrTKdK3FmU0k1gt34uiEBwcYIPvAs+o1K1oXsZUVRksxCgD7kz7I2RkTlnxkrD7NTYylWF2mGDkcc5DAr+k6fov7tP9Bf+EQPtERAT53fSfyP+6ZmeLcmtWsmmsWt24lwg6+pYgwOYfBfaWu25iup1FGNVcONTVhT9PXDIesw+Lu2GldvLai+/O50jFrIQOh6jii9ZYPhdsOs22htPqa6ypte3zEt5YLY+UoVHt3zMfiR4f1m4Np109VYTT6pb+b3YL8R9IUL8sDRfHillt228tiqvVYf2B5IwYn06KROuVuCAR1BGQfQg9jNNuezruOkanXVBBYPmUOGKkfSVfHce+JXtu2zdtAgppfTa+pThGuL1WonoGZch+n2HaBeXsAxkgZOBn39hOc7X/0q1X/gK/8A2lv27bLi4t1rpY4+hK1K1VD1I5dWY+5la27Y9Yu9Wa56axXbUtPEXZdVXHz/AE4P5QOgSDAkwNLqdDqy7GvVrWpOQh0ysVHty5jP7TReFdFq20w8vVqg827odKrdRc+Tnn6y7GePbdAunThXnjyZupycuxduv5sYH306MFAc8iAATjGT78fSfYxIMCmfFL/+XT/6y0X/AK6z5+MNvt0t/wDEtEpZkXjqaR/2ihepIH86dSPefbx9tur1a116aqtlTU0Xl3t4Z8pw/ALg98d5Z9IzugNqCtjnkvIOB9uWOsCl7Br69Tvd11LB0s2nTMrZ9DZZ3+89f4Va92uva1tTY2mrrTTKvI0pk5Zj2UE+/eR4c8FDQblqL6MCm+lfk/7uwOzMFH8pzn9TPhovDmu0m46m3TNRZRq3V3NxfzKyvTioX6hjtAqGy6e22rxDp6v7PDuyVr1CsysWC49SFHaW34IWA7LpwO6vcp+x81jg/oR+8+vhLwvqdFr9baz1vVqbFs5YPmZGfl49h3nt27wy+gvus0PE1Xt5lmmb5QLcYL1OPpz0BByOkDe744GmvJ7CizP5cDKB8ANC9W1Fnzi3UO6g+ihVXp9iVJll3ba9RuFXk340lL9LVR/MtsTPWtXwAqsOh6Z6zbtQdPQqaWoNwUKlfLgoA6fVg9oHNvhRtpuGvI1F9GNzuGKmQA9e55I0n4vbW1Ol05bUai/OupGLWrKjr3+VAf6zdfDfYNZoG1C6mqopqNU9/NLclOQ+kqR1/OZfErYtZuCV1aaqvjXfXd5j28eRXqV4AdPzgXxT/ukzx7a9jIDfWKn7FQ/MdPUNgT2QJnyuXII9+n3/AEn1kESDmz/DC0kn+K67qScB+2T2+qR/+rrP8667/b/5p0nEnE1jnvEZEpjmp+F9n+ddd/t/801+9+CRo6Wu1G8a2tFGcl+p+yjlkmdWsU+kpur+H6anVjUa66zV8MeXUQtdKYOQOC9/17zWnUW36rfEGOX7F4Gu3a42+bd+GDcRfeM3sAM/Ip++Os7lsO2HTUV0+Y93lrx52Y5sPTOPae6uriMAYA9B2H2An1Ak6jq782RPiPBFcZSJMgic6uc/G4Z0em6kf5fR1HcfN3EsybA+B/lus6j+erp+X9lNJ8Sdk1mvWurTVV8a9RXd5j28eXDrxCgHHX1lq0ttxo5WVBbQpxWLAykjt/aY6Z/KBQfhvVw3jd15NYRZV8zkFm6HuQAP6Sybz4wOmZm/CX26evrZqV48EA+o8SeTBfUgTT+Ftk12m3HV6m2mrhrHQkLdlqgvTOCuG6S171UltT0OyqlilLMsoxW31LgnoWGR+pgc4+Kq8tx2bVBs0nUVjP8Ah62I4b7ZE69maTeNj0+4aQ0OAaio4Mh6oV6K6N7jHSfLQprNPWlbqmr4/L5vPymKAABrFIILe+IFM+OlBu/h1Vf1vrwBjqe2CQPtOo0pxUA9cKBn3wJXdL4bL6sazWMLbUUpSig+VQp+ornqzt0yx9pZRAhhNJqdBqyzFdWqqSSFOlVsD25c+v5zezFxmBTfDGg1Z0dBr1aopqGF/CqSB16cucuFSkAcjk4GT2yffHpPjtuiWipK0zxReIycnH3P6z1QIlN+In95tv8ArWj/AOUuRlN8abfrNRbpvw9NbJp9VXqOT3cOfAHKgBTx7wPN4p0b7fqf4lpFLIeI1tK/9ZUBgXqo/wAaDr9wJn4Y1SXbxrbK2Do+k0bKwOQVKsRLfQGeseagQsuGTIcDPQjPY/8A3Kt4S8G/w7W6p6ceReKyi5ya2BJZMfy5OR+cDHRaNa9z1dptOssuWpBSqgjT1gfS7dlBJJ/WVf4cC23Q7xSh4cdXqFrUHIQsGJC4+83+w+G9dodZqfJaizT6m/zzZYXNyHsVCjo3Ttkz6+A/Cuo2+7Wc2rem/UtcpGfMJYdiB0UdT7wNb8ArR/CimRzr1VodfVScEAidJzKLqPBd+l1b6rabUpNxzdprVLUWH+ZePVCZstHRuOoGNZ+H0qE/MKGeyx1/lDtgJn3wTA0HxzsDbQCpBH4yjqO3dp0PRf3af6C/8IlK+JXhvUa3RJpdHXWFFlblns4hRXnCgYOc57y4bUX8lPOQVuFAKhuYGOnRsDPaB64iICIiAiIgIiIEYkxEBERAREQEREBERAREQEREBERAjEmIgIiICIiAiIgIiICIiAiIgIiIGLLK1rvAWgvsay7TJY7nLMxJJ/rLPED4aPTLUipWOKooVQOwAGAJ94iAiIgIiICIiAiIgIiICIiAiIgIiICIiAiIgIiICIiAiIgIiICIiAiIgIiICIiAiIgIiICIiAiIgIiICIiAiIgIiICIiAiIgIiICIiAiIgIiICIiAiIgIiICIiAiIgIiICIiB//2Q=="/>
          <p:cNvSpPr/>
          <p:nvPr/>
        </p:nvSpPr>
        <p:spPr>
          <a:xfrm>
            <a:off x="155575" y="-108347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202" descr="data:image/jpeg;base64,/9j/4AAQSkZJRgABAQAAAQABAAD/2wCEAAkGBxQQEBQUDxQVEBUUEBQUFxUWFBcVFRUVFRUWFhUUFRQYHyggGB0lHBQWIjIhJSkrLi4uFx8zODMsNygtLisBCgoKDg0NFxAQGC0lHyQsNzcrNzArLCs0Ly8sLzQvLyw1NSwrLCwrLDA3NywuKy0sLCwuLCw3LCwsLCwsLCwsLP/AABEIAGcB2gMBIgACEQEDEQH/xAAbAAEAAgMBAQAAAAAAAAAAAAAAAQYCBQcEA//EAEQQAAICAQMCBAQEAwMICgMAAAECAAMRBAUSITEGE0FRByIyYRRxgZEVUqEjM0IkVXJ1krGy4jZDRFN0orPBwuEWFzT/xAAYAQEBAQEBAAAAAAAAAAAAAAAAAQMEAv/EACcRAQADAAEDAwMFAQAAAAAAAAABAhEDBCExEkGhIlGBEyNxkeEU/9oADAMBAAIRAxEAPwDuMRIMCMxPhq7xWjM3ZVLH9Bmanwh4hXcNIl6jhyLAr6qynBBiK2ms29hvYzPFfuNSOtb2IrsPlUsAzY9szX7DvJ1NuoXFfGqwKjJYHLrjqWUfQcjGJYraY3BvcyZTPGPi86PyTQK7+epSiwFzyQuR2AGDLiDLbjtWItPifH4TWcRE8qREQEREBBiIESMxKX4j8T6nTa/T6auul11RIR2dwUKjLc1A69vSeqcdrzlUmcXUyJWdg8Stdqb9Lei13UBWJUlq3RhkMpIGP1m702vqsZlrdXKHDAEZH5iS1LVnJhXskzxPuNStwNihvl+UkA/OcKMfcyRuFZt8rmvmceXDkOWPfEmSPZExBzJk0TERKEREBERAREQEREBIMmeXcC4qc0hWsCkqGJClh2BI7CB6MxmUjw/4o1Or0N9y1UpdTbYjUl3wPKHUFuOcn06eon38N+JbtZtp1SrSr5IVOTlVKkBlc4znPsJrbgvETvtKbC4iCZrKtw8qpTrHqqc4zxY8MnsAWwZ5/E/iCrQ6drriMY+QZ+tj2AMzilpmIiFbsGJrRu1IpW1rEFbAYct8pz0wD+czv3amtkWy1Faz6AWA59vp9+4kyfsPfJnxovVwSjBgGIJBzgjuD959pAiIlCIiAkGTIgMxmafxTvaaDS2am0FlrA+Ud2LEKqj26kdZrtHvtxOj8yqsrqmf563JFaio2KDkdWOMe09Rx2mvq9hacyMzx2bhUtgrNiB2+lSwBP5D3+0r26+JbKN002k8utq9SjNz5MHXgDkccYPp6+8U47XnIg3FtzJlf2XxRRqtRfTUwJpYL3+v5QXIHspOJvxJas1nJGUREgREQEgyZBgaDfNf8yU0hLrCwdqzaqNwU/f3OJUfB+tOj3TV6W/hUNTjU1IbVYK5JDrnp374l+/hVPm+aak8zv5nEc89h83eYXbJp3fm9NbPkHkUBOR2OZtx81a1ms+Jj5TFE8FVVahddTuQV7hr2d0sPzYBzUyg9SAAMYng2F38zfvwpU2Z+QAjPRD1GP1/WdRbQVmwWMimwDAcqOQHtynz0u1U0sWqqStm7sqgE9c9SJtHVR9Xbznb27J6Zci322sbNtBBGRqKC3qeQIL8vXPvmdprYEAjqCAQfcGeVdsqGcVoMtyPyDqx6Z/OetRjpM+bnjkrFc8b8rEYziInOpERAREQEREDGcz+ITq28bWvmeWeVmWVlDJ8p69c4/UTpk12q2PT2sXsoqdj3ZkBJwOnWa9Ny/pX9U/aflJjYc6ttTTarX0W8tVprdEb7tQCPOXoy+W1i9G7dB0xmefYtYX3rQOg8tbtq6LnkeIL8A7/AONugzOpafbaq0KV1oikEFQoAIPfI9ZkugrBUhFBQEKQoBUHuFPpN46uuT28xnxiTVzXeC2m1Nl+nKa6izXLzqb+9o1Y4ojIe5AIXp6dZ5vCGzPqtLU12r8myjXvYyCpTZ5wcghnLcirZ7Y7TqY0NYbkEUMCSDxGQx7n85KaKsP5gRQ5HV8DkfzMn/X+36Yjv9/4M76+6CZyAJM48ekxEShERAREQEREBERATF5lMWEDnNFD6Xer9Oik1a+pdRkdkZDxt/fAH6x4a0bafdNZoguKGevWqR0ADDHED/ST+hnQGoBYMQOQBAOOoBPUZ/QQtADFgByK8c468QSQM+2Sf3nTPVbExMeYz8x7pjnHjvU0nUa2msM17bRa1pJJQVqrcFRPVyXPUe00e+uX8N6BiS2LqSSeuAHI6n2nYX0aFuTKpbjxzxGeJ7rn2mH4Gvy/K8tPLxjy+I4Y9uM98fVxStYzxO/Bmuf7sLLN6pXzVpqO3uKmKLZXzJ/tOhIUE/L1zNP4o2xdGm00ef5617jhXcKpAzniOvYEzrFm21MgRq0KrjClRxGO2P2mGr2mm0qbaksKjCllB49c9Pb0kr1cVtWc7R/vdJq+2n0yVhvLULycucerHGWP54E9UwAx2mQnH7vSYiJQiIgJEmRA0fi7W006Zjql50u9dTj0xa4ryfy5ZlJ0Oks2rcdNTobTqNLqmOaGPI0ADJdW9Fx6GdLv06v0dQwyDgjIyDkH9CJhRoK0ZmRFRmPzEKAT+Zm3Dz+is18xPskw414r1lTU2/hAypTvFZLuxZmtLLzZSeqKO2JZfElg/wDyHbMsM+TZ6jPUdP3l+fbqmDBq0IZgzAqCGYdmPuZhZtNL2CxqkZxjDlQWGO2D6Ym9errGRniJj+0mqifCchbtyVsK38QbAP1YIz274+86Ss89eiRXawIodgAXCgMwHYEz0LObm5P1LzZYZRETNSIiAiIgRiMSYkyBGIxJiMEYkxEoREQEREBERAREQIxGJMSYIxGIiUMRiJMBERAREQEREBERAREQEREBERAiMSYgRiMSYgRiMSYjBGJMRAREQEREBERAjEYiIDEYiTJgjEmIgIiJQiIgRMC+O5xPpPFuegqvrKX1pauM8XUMuRn0MD0+YPcfvMTaPcZ/MTmHwE2ykaFrRWnmjVXJ5nEc+I44Xl3x1nw+N+1U/wCQ2eUnOzca0duI5OhHVWPqOg6QOso2e3WGsA7kD8ziU3x5vq7RoQukrRbLbBTRWAFQO/rxHoM5mx2vwtUtSfiwNXd0Z7LgHJsx1Kg5CDPouIFgLfefM6tQ4TkvMqWCchyIHc8e+OolXr2D8PuleoqNhSyiytkLO6VvkMGXJIrB7YGJX9j061+KdUEGM6FG9T1OCYHTwZMgSYCJBM1uxa86irzGAU+ZYuB1HyWMmf8AywNnIMmQYGIsGcZH7yS05z8VdpWqunVaREq1g1tCpaBxJNjhMWEfUpz1zLR4T34a2puaiu+pjVqKvWuwd+n8p7g+ogbvzh7j9xPpOcaDYNKPEOoAoqwu30WKPLXAc2PlwMdD8o6/aXvXbjVp15X2LUvuzAQPaZiWxPLZuFYoa4OGrWtnLqQw4qMkgj7SmeB9Q+7q+t1P9y1j16fT5PAVLlTZYP8AG7HI69sQL6r57dZDvjv0/pKl4n2PyNK92240t1CNYi1jjXYE+Y12VjoQeoz6Znq8L7tTvO3pa9autnR62HJVsXuuD7HrAsQsBPcfuI80DuR+4nLfgntVI/HOK0517jaiPxHJUHTip9B9pl8cdrpNFFpqQ2NraUL8RyKk4Klu5EDqAsB7EH8pmJ5du0FdCCuhFqQf4UAVcnucCeuAiJiTiBlIjMQIJgmfLUVlgQCRkEZHcfcHr1nP960G66KwX6TUNuFakltPaqq/E5zxdAM46Y9ZaU9Vs0dFBkyk+FPH+n1beVYG0moBANN3yMSfRCccvyl0VsxfjtSctBE6yEGTIMg+ZsHuP3EeaO+Rj3z0/ecy+N21UtRp7TUhsbW0Iz8RyKk4KlvUToOm2ulKPKSpFqK9awoCHI65XscwPZ5w9x+4mazk/wAP9j0/8a3T+wr/ALG2o1fIP7PIyeHT5evtOrrAyzMS4HcgfrKl8RPFDaGqqvTgNqNVaKac9lZiBzI9cZ7dJsNH4YpFarqFGrsB5G24B2L4GWGei9fRcAQN8DJE59u+6Ns+v06li+j1j+XxYljRd6FGJzxbPb0nQRAmRmTMLD0/SBnE1+xa06jT12sApesMQOoHfoJsIGLGYrYO2QSPuJmZzX4mbV5Fuk1O3111axtatauBx581bKWEfUD26wOkFph5w9x1+4mn8Mb4mv03MDi6k13VHvXav11sD/T3BErGwbDpl3zXcdPUPLp0rJhF+ViDll6fKTj+kDosjM8Wv3SnTrm+xKgf52An2/EoU5hgycS3IHIIAySCIH3LTDzARkEH9Zz/AMIapt6tu1VxP4Wu41aakEhG4D5rbMH5yT6HpNr4n8HU36OyrTKdK3FmU0k1gt34uiEBwcYIPvAs+o1K1oXsZUVRksxCgD7kz7I2RkTlnxkrD7NTYylWF2mGDkcc5DAr+k6fov7tP9Bf+EQPtERAT53fSfyP+6ZmeLcmtWsmmsWt24lwg6+pYgwOYfBfaWu25iup1FGNVcONTVhT9PXDIesw+Lu2GldvLai+/O50jFrIQOh6jii9ZYPhdsOs22htPqa6ypte3zEt5YLY+UoVHt3zMfiR4f1m4Np109VYTT6pb+b3YL8R9IUL8sDRfHillt228tiqvVYf2B5IwYn06KROuVuCAR1BGQfQg9jNNuezruOkanXVBBYPmUOGKkfSVfHce+JXtu2zdtAgppfTa+pThGuL1WonoGZch+n2HaBeXsAxkgZOBn39hOc7X/0q1X/gK/8A2lv27bLi4t1rpY4+hK1K1VD1I5dWY+5la27Y9Yu9Wa56axXbUtPEXZdVXHz/AE4P5QOgSDAkwNLqdDqy7GvVrWpOQh0ysVHty5jP7TReFdFq20w8vVqg827odKrdRc+Tnn6y7GePbdAunThXnjyZupycuxduv5sYH306MFAc8iAATjGT78fSfYxIMCmfFL/+XT/6y0X/AK6z5+MNvt0t/wDEtEpZkXjqaR/2ihepIH86dSPefbx9tur1a116aqtlTU0Xl3t4Z8pw/ALg98d5Z9IzugNqCtjnkvIOB9uWOsCl7Br69Tvd11LB0s2nTMrZ9DZZ3+89f4Va92uva1tTY2mrrTTKvI0pk5Zj2UE+/eR4c8FDQblqL6MCm+lfk/7uwOzMFH8pzn9TPhovDmu0m46m3TNRZRq3V3NxfzKyvTioX6hjtAqGy6e22rxDp6v7PDuyVr1CsysWC49SFHaW34IWA7LpwO6vcp+x81jg/oR+8+vhLwvqdFr9baz1vVqbFs5YPmZGfl49h3nt27wy+gvus0PE1Xt5lmmb5QLcYL1OPpz0BByOkDe744GmvJ7CizP5cDKB8ANC9W1Fnzi3UO6g+ihVXp9iVJll3ba9RuFXk340lL9LVR/MtsTPWtXwAqsOh6Z6zbtQdPQqaWoNwUKlfLgoA6fVg9oHNvhRtpuGvI1F9GNzuGKmQA9e55I0n4vbW1Ol05bUai/OupGLWrKjr3+VAf6zdfDfYNZoG1C6mqopqNU9/NLclOQ+kqR1/OZfErYtZuCV1aaqvjXfXd5j28eRXqV4AdPzgXxT/ukzx7a9jIDfWKn7FQ/MdPUNgT2QJnyuXII9+n3/AEn1kESDmz/DC0kn+K67qScB+2T2+qR/+rrP8667/b/5p0nEnE1jnvEZEpjmp+F9n+ddd/t/801+9+CRo6Wu1G8a2tFGcl+p+yjlkmdWsU+kpur+H6anVjUa66zV8MeXUQtdKYOQOC9/17zWnUW36rfEGOX7F4Gu3a42+bd+GDcRfeM3sAM/Ip++Os7lsO2HTUV0+Y93lrx52Y5sPTOPae6uriMAYA9B2H2An1Ak6jq782RPiPBFcZSJMgic6uc/G4Z0em6kf5fR1HcfN3EsybA+B/lus6j+erp+X9lNJ8Sdk1mvWurTVV8a9RXd5j28eXDrxCgHHX1lq0ttxo5WVBbQpxWLAykjt/aY6Z/KBQfhvVw3jd15NYRZV8zkFm6HuQAP6Sybz4wOmZm/CX26evrZqV48EA+o8SeTBfUgTT+Ftk12m3HV6m2mrhrHQkLdlqgvTOCuG6S171UltT0OyqlilLMsoxW31LgnoWGR+pgc4+Kq8tx2bVBs0nUVjP8Ah62I4b7ZE69maTeNj0+4aQ0OAaio4Mh6oV6K6N7jHSfLQprNPWlbqmr4/L5vPymKAABrFIILe+IFM+OlBu/h1Vf1vrwBjqe2CQPtOo0pxUA9cKBn3wJXdL4bL6sazWMLbUUpSig+VQp+ornqzt0yx9pZRAhhNJqdBqyzFdWqqSSFOlVsD25c+v5zezFxmBTfDGg1Z0dBr1aopqGF/CqSB16cucuFSkAcjk4GT2yffHpPjtuiWipK0zxReIycnH3P6z1QIlN+In95tv8ArWj/AOUuRlN8abfrNRbpvw9NbJp9VXqOT3cOfAHKgBTx7wPN4p0b7fqf4lpFLIeI1tK/9ZUBgXqo/wAaDr9wJn4Y1SXbxrbK2Do+k0bKwOQVKsRLfQGeseagQsuGTIcDPQjPY/8A3Kt4S8G/w7W6p6ceReKyi5ya2BJZMfy5OR+cDHRaNa9z1dptOssuWpBSqgjT1gfS7dlBJJ/WVf4cC23Q7xSh4cdXqFrUHIQsGJC4+83+w+G9dodZqfJaizT6m/zzZYXNyHsVCjo3Ttkz6+A/Cuo2+7Wc2rem/UtcpGfMJYdiB0UdT7wNb8ArR/CimRzr1VodfVScEAidJzKLqPBd+l1b6rabUpNxzdprVLUWH+ZePVCZstHRuOoGNZ+H0qE/MKGeyx1/lDtgJn3wTA0HxzsDbQCpBH4yjqO3dp0PRf3af6C/8IlK+JXhvUa3RJpdHXWFFlblns4hRXnCgYOc57y4bUX8lPOQVuFAKhuYGOnRsDPaB64iICIiAiIgIiIEYkxEBERAREQEREBERAREQEREBERAjEmIgIiICIiAiIgIiICIiAiIgIiIGLLK1rvAWgvsay7TJY7nLMxJJ/rLPED4aPTLUipWOKooVQOwAGAJ94iAiIgIiICIiAiIgIiICIiAiIgIiICIiAiIgIiICIiAiIgIiICIiAiIgIiICIiAiIgIiICIiAiIgIiICIiAiIgIiICIiAiIgIiICIiAiIgIiICIiAiIgIiICIiAiIgIiICIiB//2Q=="/>
          <p:cNvSpPr/>
          <p:nvPr/>
        </p:nvSpPr>
        <p:spPr>
          <a:xfrm>
            <a:off x="307975" y="5953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0" name="Google Shape;1510;p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5" y="1076043"/>
            <a:ext cx="8766300" cy="143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1" name="Google Shape;1511;p202"/>
          <p:cNvCxnSpPr/>
          <p:nvPr/>
        </p:nvCxnSpPr>
        <p:spPr>
          <a:xfrm>
            <a:off x="5929744" y="2319250"/>
            <a:ext cx="0" cy="56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12" name="Google Shape;1512;p202"/>
          <p:cNvSpPr txBox="1"/>
          <p:nvPr/>
        </p:nvSpPr>
        <p:spPr>
          <a:xfrm>
            <a:off x="5159430" y="2881933"/>
            <a:ext cx="1540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endParaRPr sz="3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3" name="Google Shape;1513;p202"/>
          <p:cNvCxnSpPr/>
          <p:nvPr/>
        </p:nvCxnSpPr>
        <p:spPr>
          <a:xfrm>
            <a:off x="8027322" y="2286155"/>
            <a:ext cx="0" cy="56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14" name="Google Shape;1514;p202"/>
          <p:cNvSpPr txBox="1"/>
          <p:nvPr/>
        </p:nvSpPr>
        <p:spPr>
          <a:xfrm>
            <a:off x="7257008" y="2848838"/>
            <a:ext cx="1540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endParaRPr sz="3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202"/>
          <p:cNvSpPr/>
          <p:nvPr/>
        </p:nvSpPr>
        <p:spPr>
          <a:xfrm>
            <a:off x="838200" y="196693"/>
            <a:ext cx="7391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Neutralization Reaction!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34805</TotalTime>
  <Words>1559</Words>
  <Application>Microsoft Office PowerPoint</Application>
  <PresentationFormat>On-screen Show (16:9)</PresentationFormat>
  <Paragraphs>290</Paragraphs>
  <Slides>55</Slides>
  <Notes>13</Notes>
  <HiddenSlides>0</HiddenSlides>
  <MMClips>2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Calibri</vt:lpstr>
      <vt:lpstr>Comic Sans MS</vt:lpstr>
      <vt:lpstr>Montserrat</vt:lpstr>
      <vt:lpstr>Arial</vt:lpstr>
      <vt:lpstr>Simple Light</vt:lpstr>
      <vt:lpstr>Office Theme</vt:lpstr>
      <vt:lpstr>Simple Light</vt:lpstr>
      <vt:lpstr>Bitmap Image</vt:lpstr>
      <vt:lpstr>1. Acids and Bases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acids</vt:lpstr>
      <vt:lpstr>What is a base/alkali?</vt:lpstr>
      <vt:lpstr>BAAD</vt:lpstr>
      <vt:lpstr>PowerPoint Presentation</vt:lpstr>
      <vt:lpstr>What is pH?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Chemical Reactions produce or release energy</vt:lpstr>
      <vt:lpstr>How do Chemical Reactions Happen?</vt:lpstr>
      <vt:lpstr>In Contact</vt:lpstr>
      <vt:lpstr>Why? </vt:lpstr>
      <vt:lpstr>How does that work then?</vt:lpstr>
      <vt:lpstr>Is it really that simple?</vt:lpstr>
      <vt:lpstr>Not all collisions are effective</vt:lpstr>
      <vt:lpstr>A collision but with no effect</vt:lpstr>
      <vt:lpstr>Activation Energy </vt:lpstr>
      <vt:lpstr>More than the activation energy.</vt:lpstr>
      <vt:lpstr>More than the activation energy.</vt:lpstr>
      <vt:lpstr>The Collision Theory</vt:lpstr>
      <vt:lpstr>Factors affecting reaction rate</vt:lpstr>
      <vt:lpstr>Concentration</vt:lpstr>
      <vt:lpstr>Temperature</vt:lpstr>
      <vt:lpstr>Catalysts</vt:lpstr>
      <vt:lpstr>Surface Area/Particle Size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HART Cameron</dc:creator>
  <cp:lastModifiedBy>HART Cameron [Manjimup Senior High School]</cp:lastModifiedBy>
  <cp:revision>67</cp:revision>
  <dcterms:modified xsi:type="dcterms:W3CDTF">2024-02-07T00:22:24Z</dcterms:modified>
</cp:coreProperties>
</file>