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  <p:sldMasterId id="2147483695" r:id="rId2"/>
    <p:sldMasterId id="2147483696" r:id="rId3"/>
  </p:sldMasterIdLst>
  <p:notesMasterIdLst>
    <p:notesMasterId r:id="rId25"/>
  </p:notesMasterIdLst>
  <p:sldIdLst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90" r:id="rId15"/>
    <p:sldId id="489" r:id="rId16"/>
    <p:sldId id="488" r:id="rId17"/>
    <p:sldId id="487" r:id="rId18"/>
    <p:sldId id="486" r:id="rId19"/>
    <p:sldId id="485" r:id="rId20"/>
    <p:sldId id="484" r:id="rId21"/>
    <p:sldId id="483" r:id="rId22"/>
    <p:sldId id="482" r:id="rId23"/>
    <p:sldId id="481" r:id="rId24"/>
  </p:sldIdLst>
  <p:sldSz cx="9144000" cy="5143500" type="screen16x9"/>
  <p:notesSz cx="6807200" cy="9939338"/>
  <p:embeddedFontLst>
    <p:embeddedFont>
      <p:font typeface="Comic Sans MS" panose="030F0702030302020204" pitchFamily="66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4D1"/>
    <a:srgbClr val="C1A0F2"/>
    <a:srgbClr val="D7C5E1"/>
    <a:srgbClr val="A881BD"/>
    <a:srgbClr val="FFC1B3"/>
    <a:srgbClr val="B6CD9B"/>
    <a:srgbClr val="A3DD13"/>
    <a:srgbClr val="97C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C9518-6133-AE31-A56B-83D3C93E9FCB}" v="105" dt="2024-02-26T08:13:51.900"/>
  </p1510:revLst>
</p1510:revInfo>
</file>

<file path=ppt/tableStyles.xml><?xml version="1.0" encoding="utf-8"?>
<a:tblStyleLst xmlns:a="http://schemas.openxmlformats.org/drawingml/2006/main" def="{BA1AC3EC-4FFE-4044-B7D8-2DAAAC02AB6B}">
  <a:tblStyle styleId="{BA1AC3EC-4FFE-4044-B7D8-2DAAAC02AB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1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 Cameron [Manjimup Senior High School]" userId="S::cameron.hart@education.wa.edu.au::1070619f-f915-420e-9d9f-8ed3a8e25c30" providerId="AD" clId="Web-{250C9518-6133-AE31-A56B-83D3C93E9FCB}"/>
    <pc:docChg chg="addSld delSld modSld sldOrd">
      <pc:chgData name="HART Cameron [Manjimup Senior High School]" userId="S::cameron.hart@education.wa.edu.au::1070619f-f915-420e-9d9f-8ed3a8e25c30" providerId="AD" clId="Web-{250C9518-6133-AE31-A56B-83D3C93E9FCB}" dt="2024-02-26T08:13:51.900" v="104"/>
      <pc:docMkLst>
        <pc:docMk/>
      </pc:docMkLst>
      <pc:sldChg chg="del">
        <pc:chgData name="HART Cameron [Manjimup Senior High School]" userId="S::cameron.hart@education.wa.edu.au::1070619f-f915-420e-9d9f-8ed3a8e25c30" providerId="AD" clId="Web-{250C9518-6133-AE31-A56B-83D3C93E9FCB}" dt="2024-02-26T08:10:47.520" v="35"/>
        <pc:sldMkLst>
          <pc:docMk/>
          <pc:sldMk cId="0" sldId="256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20" v="34"/>
        <pc:sldMkLst>
          <pc:docMk/>
          <pc:sldMk cId="0" sldId="257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20" v="33"/>
        <pc:sldMkLst>
          <pc:docMk/>
          <pc:sldMk cId="0" sldId="258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20" v="32"/>
        <pc:sldMkLst>
          <pc:docMk/>
          <pc:sldMk cId="0" sldId="259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20" v="31"/>
        <pc:sldMkLst>
          <pc:docMk/>
          <pc:sldMk cId="0" sldId="260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04" v="29"/>
        <pc:sldMkLst>
          <pc:docMk/>
          <pc:sldMk cId="0" sldId="261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04" v="27"/>
        <pc:sldMkLst>
          <pc:docMk/>
          <pc:sldMk cId="0" sldId="262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20" v="30"/>
        <pc:sldMkLst>
          <pc:docMk/>
          <pc:sldMk cId="0" sldId="263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04" v="28"/>
        <pc:sldMkLst>
          <pc:docMk/>
          <pc:sldMk cId="0" sldId="264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04" v="26"/>
        <pc:sldMkLst>
          <pc:docMk/>
          <pc:sldMk cId="0" sldId="266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04" v="25"/>
        <pc:sldMkLst>
          <pc:docMk/>
          <pc:sldMk cId="0" sldId="267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04" v="24"/>
        <pc:sldMkLst>
          <pc:docMk/>
          <pc:sldMk cId="0" sldId="268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04" v="23"/>
        <pc:sldMkLst>
          <pc:docMk/>
          <pc:sldMk cId="0" sldId="269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04" v="22"/>
        <pc:sldMkLst>
          <pc:docMk/>
          <pc:sldMk cId="0" sldId="270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488" v="20"/>
        <pc:sldMkLst>
          <pc:docMk/>
          <pc:sldMk cId="0" sldId="271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488" v="21"/>
        <pc:sldMkLst>
          <pc:docMk/>
          <pc:sldMk cId="0" sldId="272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66" v="61"/>
        <pc:sldMkLst>
          <pc:docMk/>
          <pc:sldMk cId="0" sldId="401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66" v="58"/>
        <pc:sldMkLst>
          <pc:docMk/>
          <pc:sldMk cId="0" sldId="403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66" v="57"/>
        <pc:sldMkLst>
          <pc:docMk/>
          <pc:sldMk cId="0" sldId="405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66" v="56"/>
        <pc:sldMkLst>
          <pc:docMk/>
          <pc:sldMk cId="0" sldId="406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66" v="55"/>
        <pc:sldMkLst>
          <pc:docMk/>
          <pc:sldMk cId="0" sldId="407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54"/>
        <pc:sldMkLst>
          <pc:docMk/>
          <pc:sldMk cId="0" sldId="408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52"/>
        <pc:sldMkLst>
          <pc:docMk/>
          <pc:sldMk cId="0" sldId="409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51"/>
        <pc:sldMkLst>
          <pc:docMk/>
          <pc:sldMk cId="0" sldId="410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48"/>
        <pc:sldMkLst>
          <pc:docMk/>
          <pc:sldMk cId="0" sldId="411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35" v="37"/>
        <pc:sldMkLst>
          <pc:docMk/>
          <pc:sldMk cId="0" sldId="412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53"/>
        <pc:sldMkLst>
          <pc:docMk/>
          <pc:sldMk cId="865247344" sldId="420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488" v="19"/>
        <pc:sldMkLst>
          <pc:docMk/>
          <pc:sldMk cId="998907458" sldId="421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50"/>
        <pc:sldMkLst>
          <pc:docMk/>
          <pc:sldMk cId="2569405505" sldId="433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46"/>
        <pc:sldMkLst>
          <pc:docMk/>
          <pc:sldMk cId="1757330040" sldId="434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45"/>
        <pc:sldMkLst>
          <pc:docMk/>
          <pc:sldMk cId="577426203" sldId="435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35" v="44"/>
        <pc:sldMkLst>
          <pc:docMk/>
          <pc:sldMk cId="3505485640" sldId="436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35" v="43"/>
        <pc:sldMkLst>
          <pc:docMk/>
          <pc:sldMk cId="2569635432" sldId="437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47"/>
        <pc:sldMkLst>
          <pc:docMk/>
          <pc:sldMk cId="1229948510" sldId="438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35" v="42"/>
        <pc:sldMkLst>
          <pc:docMk/>
          <pc:sldMk cId="3388920800" sldId="439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35" v="41"/>
        <pc:sldMkLst>
          <pc:docMk/>
          <pc:sldMk cId="1220852469" sldId="440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35" v="40"/>
        <pc:sldMkLst>
          <pc:docMk/>
          <pc:sldMk cId="578408889" sldId="441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35" v="39"/>
        <pc:sldMkLst>
          <pc:docMk/>
          <pc:sldMk cId="3247398058" sldId="442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35" v="38"/>
        <pc:sldMkLst>
          <pc:docMk/>
          <pc:sldMk cId="2312624413" sldId="443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35" v="36"/>
        <pc:sldMkLst>
          <pc:docMk/>
          <pc:sldMk cId="1629966015" sldId="444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66" v="60"/>
        <pc:sldMkLst>
          <pc:docMk/>
          <pc:sldMk cId="2434037375" sldId="466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66" v="59"/>
        <pc:sldMkLst>
          <pc:docMk/>
          <pc:sldMk cId="2506483219" sldId="467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7.551" v="49"/>
        <pc:sldMkLst>
          <pc:docMk/>
          <pc:sldMk cId="1712476100" sldId="468"/>
        </pc:sldMkLst>
      </pc:sldChg>
      <pc:sldChg chg="del">
        <pc:chgData name="HART Cameron [Manjimup Senior High School]" userId="S::cameron.hart@education.wa.edu.au::1070619f-f915-420e-9d9f-8ed3a8e25c30" providerId="AD" clId="Web-{250C9518-6133-AE31-A56B-83D3C93E9FCB}" dt="2024-02-26T08:10:49.973" v="62"/>
        <pc:sldMkLst>
          <pc:docMk/>
          <pc:sldMk cId="206846662" sldId="469"/>
        </pc:sldMkLst>
      </pc:sldChg>
      <pc:sldChg chg="modSp">
        <pc:chgData name="HART Cameron [Manjimup Senior High School]" userId="S::cameron.hart@education.wa.edu.au::1070619f-f915-420e-9d9f-8ed3a8e25c30" providerId="AD" clId="Web-{250C9518-6133-AE31-A56B-83D3C93E9FCB}" dt="2024-02-26T08:10:37.254" v="18" actId="20577"/>
        <pc:sldMkLst>
          <pc:docMk/>
          <pc:sldMk cId="1467208502" sldId="470"/>
        </pc:sldMkLst>
        <pc:spChg chg="mod">
          <ac:chgData name="HART Cameron [Manjimup Senior High School]" userId="S::cameron.hart@education.wa.edu.au::1070619f-f915-420e-9d9f-8ed3a8e25c30" providerId="AD" clId="Web-{250C9518-6133-AE31-A56B-83D3C93E9FCB}" dt="2024-02-26T08:10:37.254" v="18" actId="20577"/>
          <ac:spMkLst>
            <pc:docMk/>
            <pc:sldMk cId="1467208502" sldId="470"/>
            <ac:spMk id="2" creationId="{B4F9CFC6-6CDF-0605-42EB-52F49438D18A}"/>
          </ac:spMkLst>
        </pc:spChg>
      </pc:sldChg>
      <pc:sldChg chg="ord">
        <pc:chgData name="HART Cameron [Manjimup Senior High School]" userId="S::cameron.hart@education.wa.edu.au::1070619f-f915-420e-9d9f-8ed3a8e25c30" providerId="AD" clId="Web-{250C9518-6133-AE31-A56B-83D3C93E9FCB}" dt="2024-02-26T08:11:28.646" v="64"/>
        <pc:sldMkLst>
          <pc:docMk/>
          <pc:sldMk cId="358356683" sldId="474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3:51.900" v="104"/>
        <pc:sldMkLst>
          <pc:docMk/>
          <pc:sldMk cId="363836699" sldId="481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3:45.837" v="102"/>
        <pc:sldMkLst>
          <pc:docMk/>
          <pc:sldMk cId="2653379298" sldId="482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3:39.649" v="100"/>
        <pc:sldMkLst>
          <pc:docMk/>
          <pc:sldMk cId="3328471912" sldId="483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3:34.165" v="98"/>
        <pc:sldMkLst>
          <pc:docMk/>
          <pc:sldMk cId="4006509952" sldId="484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3:29.524" v="96"/>
        <pc:sldMkLst>
          <pc:docMk/>
          <pc:sldMk cId="3202615865" sldId="485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3:21.914" v="94"/>
        <pc:sldMkLst>
          <pc:docMk/>
          <pc:sldMk cId="541425403" sldId="486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3:15.336" v="92"/>
        <pc:sldMkLst>
          <pc:docMk/>
          <pc:sldMk cId="2565474742" sldId="487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3:07.351" v="90"/>
        <pc:sldMkLst>
          <pc:docMk/>
          <pc:sldMk cId="1317023757" sldId="488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3:00.429" v="88"/>
        <pc:sldMkLst>
          <pc:docMk/>
          <pc:sldMk cId="1597548360" sldId="489"/>
        </pc:sldMkLst>
      </pc:sldChg>
      <pc:sldChg chg="add mod replId setBg addAnim delAnim">
        <pc:chgData name="HART Cameron [Manjimup Senior High School]" userId="S::cameron.hart@education.wa.edu.au::1070619f-f915-420e-9d9f-8ed3a8e25c30" providerId="AD" clId="Web-{250C9518-6133-AE31-A56B-83D3C93E9FCB}" dt="2024-02-26T08:12:54.257" v="86"/>
        <pc:sldMkLst>
          <pc:docMk/>
          <pc:sldMk cId="7216272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9B67F-87AF-22B5-F8C4-346658DC1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374E1-F010-53E7-F1E0-EBAB5D952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97885-6FBE-E470-D4B0-2753B1D19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3AFDE-081F-4CB3-94B9-B1EE7D0723A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038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B7AB5-33B4-1006-9B80-03299D478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2A05C-80A5-AB21-AF0F-94E33B675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B753D-4662-DC7A-0650-F6CE90CBA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A78C9-BFF5-4418-8864-66DC5E24ED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0127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221194-D924-FE8C-187B-6583B5A71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00583F-A0FE-F72B-7096-634B51C14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497D074-F78F-0E10-8A3E-BCDF324E8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D7E60-C952-41CD-A63F-F8739653A7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58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6BD09-30CB-6A17-A74C-D32758A05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68FC7-3301-8235-FEDE-82C5A039D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6ADD8-F3D0-40BE-25FE-1C8DD5A69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E4E4-0699-485C-9210-DCBD437CE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239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85900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086100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5BB1FF-C2F1-E7B8-AC20-3E4B2287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558695-FE66-2743-ACF3-7F475FA4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268356-0535-DDEC-7F5A-CB12DE51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91E41FA1-BE48-48C0-8550-15F4CC733F5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9219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3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2" name="Google Shape;23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0" name="Google Shape;240;p4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4" name="Google Shape;24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7" name="Google Shape;247;p4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683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70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FC6-6CDF-0605-42EB-52F49438D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1c. Common Acids and Bases Flashcards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2C5E-8CD3-8009-12A9-57A388356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GE002</a:t>
            </a:r>
          </a:p>
        </p:txBody>
      </p:sp>
    </p:spTree>
    <p:extLst>
      <p:ext uri="{BB962C8B-B14F-4D97-AF65-F5344CB8AC3E}">
        <p14:creationId xmlns:p14="http://schemas.microsoft.com/office/powerpoint/2010/main" val="14672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Ca(OH)</a:t>
            </a:r>
            <a:r>
              <a:rPr lang="en-AU" sz="60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5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Calcium Hydroxide</a:t>
            </a:r>
          </a:p>
        </p:txBody>
      </p:sp>
    </p:spTree>
    <p:extLst>
      <p:ext uri="{BB962C8B-B14F-4D97-AF65-F5344CB8AC3E}">
        <p14:creationId xmlns:p14="http://schemas.microsoft.com/office/powerpoint/2010/main" val="28854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CaCO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5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Calcium Carbonate</a:t>
            </a:r>
          </a:p>
        </p:txBody>
      </p:sp>
    </p:spTree>
    <p:extLst>
      <p:ext uri="{BB962C8B-B14F-4D97-AF65-F5344CB8AC3E}">
        <p14:creationId xmlns:p14="http://schemas.microsoft.com/office/powerpoint/2010/main" val="41362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HCl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73670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>
                <a:latin typeface="Comic Sans MS" panose="030F0702030302020204" pitchFamily="66" charset="0"/>
              </a:rPr>
              <a:t>Hydrochloric Acid</a:t>
            </a:r>
          </a:p>
        </p:txBody>
      </p:sp>
    </p:spTree>
    <p:extLst>
      <p:ext uri="{BB962C8B-B14F-4D97-AF65-F5344CB8AC3E}">
        <p14:creationId xmlns:p14="http://schemas.microsoft.com/office/powerpoint/2010/main" val="7216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H</a:t>
            </a:r>
            <a:r>
              <a:rPr lang="en-AU" sz="6000" baseline="-25000">
                <a:latin typeface="Comic Sans MS" panose="030F0702030302020204" pitchFamily="66" charset="0"/>
              </a:rPr>
              <a:t>2</a:t>
            </a:r>
            <a:r>
              <a:rPr lang="en-AU" sz="6000">
                <a:latin typeface="Comic Sans MS" panose="030F0702030302020204" pitchFamily="66" charset="0"/>
              </a:rPr>
              <a:t>SO</a:t>
            </a:r>
            <a:r>
              <a:rPr lang="en-AU" sz="60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88643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159754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HNO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88643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Nitric Acid</a:t>
            </a:r>
          </a:p>
        </p:txBody>
      </p:sp>
    </p:spTree>
    <p:extLst>
      <p:ext uri="{BB962C8B-B14F-4D97-AF65-F5344CB8AC3E}">
        <p14:creationId xmlns:p14="http://schemas.microsoft.com/office/powerpoint/2010/main" val="1317023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H</a:t>
            </a:r>
            <a:r>
              <a:rPr lang="en-AU" sz="6000" baseline="-25000">
                <a:latin typeface="Comic Sans MS" panose="030F0702030302020204" pitchFamily="66" charset="0"/>
              </a:rPr>
              <a:t>2</a:t>
            </a:r>
            <a:r>
              <a:rPr lang="en-AU" sz="6000">
                <a:latin typeface="Comic Sans MS" panose="030F0702030302020204" pitchFamily="66" charset="0"/>
              </a:rPr>
              <a:t>CO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88643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Carbonic Acid</a:t>
            </a:r>
          </a:p>
        </p:txBody>
      </p:sp>
    </p:spTree>
    <p:extLst>
      <p:ext uri="{BB962C8B-B14F-4D97-AF65-F5344CB8AC3E}">
        <p14:creationId xmlns:p14="http://schemas.microsoft.com/office/powerpoint/2010/main" val="256547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CH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  <a:r>
              <a:rPr lang="en-AU" sz="6000">
                <a:latin typeface="Comic Sans MS" panose="030F0702030302020204" pitchFamily="66" charset="0"/>
              </a:rPr>
              <a:t>COOH</a:t>
            </a:r>
            <a:endParaRPr lang="en-AU" sz="6000" baseline="-2500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Acetic Acid</a:t>
            </a:r>
          </a:p>
        </p:txBody>
      </p:sp>
    </p:spTree>
    <p:extLst>
      <p:ext uri="{BB962C8B-B14F-4D97-AF65-F5344CB8AC3E}">
        <p14:creationId xmlns:p14="http://schemas.microsoft.com/office/powerpoint/2010/main" val="54142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NH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Ammonia</a:t>
            </a:r>
          </a:p>
        </p:txBody>
      </p:sp>
    </p:spTree>
    <p:extLst>
      <p:ext uri="{BB962C8B-B14F-4D97-AF65-F5344CB8AC3E}">
        <p14:creationId xmlns:p14="http://schemas.microsoft.com/office/powerpoint/2010/main" val="320261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K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  <a:r>
              <a:rPr lang="en-AU" sz="6000">
                <a:latin typeface="Comic Sans MS" panose="030F0702030302020204" pitchFamily="66" charset="0"/>
              </a:rPr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Potassium Oxide</a:t>
            </a:r>
          </a:p>
        </p:txBody>
      </p:sp>
    </p:spTree>
    <p:extLst>
      <p:ext uri="{BB962C8B-B14F-4D97-AF65-F5344CB8AC3E}">
        <p14:creationId xmlns:p14="http://schemas.microsoft.com/office/powerpoint/2010/main" val="40065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NaOH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Sodium Hydroxide</a:t>
            </a:r>
          </a:p>
        </p:txBody>
      </p:sp>
    </p:spTree>
    <p:extLst>
      <p:ext uri="{BB962C8B-B14F-4D97-AF65-F5344CB8AC3E}">
        <p14:creationId xmlns:p14="http://schemas.microsoft.com/office/powerpoint/2010/main" val="332847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HCl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73670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>
                <a:latin typeface="Comic Sans MS" panose="030F0702030302020204" pitchFamily="66" charset="0"/>
              </a:rPr>
              <a:t>Hydrochloric Acid</a:t>
            </a:r>
          </a:p>
        </p:txBody>
      </p:sp>
    </p:spTree>
    <p:extLst>
      <p:ext uri="{BB962C8B-B14F-4D97-AF65-F5344CB8AC3E}">
        <p14:creationId xmlns:p14="http://schemas.microsoft.com/office/powerpoint/2010/main" val="18638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Ca(OH)</a:t>
            </a:r>
            <a:r>
              <a:rPr lang="en-AU" sz="6000" baseline="-250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5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Calcium Hydroxide</a:t>
            </a:r>
          </a:p>
        </p:txBody>
      </p:sp>
    </p:spTree>
    <p:extLst>
      <p:ext uri="{BB962C8B-B14F-4D97-AF65-F5344CB8AC3E}">
        <p14:creationId xmlns:p14="http://schemas.microsoft.com/office/powerpoint/2010/main" val="26533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CaCO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574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Calcium Carbonate</a:t>
            </a:r>
          </a:p>
        </p:txBody>
      </p:sp>
    </p:spTree>
    <p:extLst>
      <p:ext uri="{BB962C8B-B14F-4D97-AF65-F5344CB8AC3E}">
        <p14:creationId xmlns:p14="http://schemas.microsoft.com/office/powerpoint/2010/main" val="36383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H</a:t>
            </a:r>
            <a:r>
              <a:rPr lang="en-AU" sz="6000" baseline="-25000">
                <a:latin typeface="Comic Sans MS" panose="030F0702030302020204" pitchFamily="66" charset="0"/>
              </a:rPr>
              <a:t>2</a:t>
            </a:r>
            <a:r>
              <a:rPr lang="en-AU" sz="6000">
                <a:latin typeface="Comic Sans MS" panose="030F0702030302020204" pitchFamily="66" charset="0"/>
              </a:rPr>
              <a:t>SO</a:t>
            </a:r>
            <a:r>
              <a:rPr lang="en-AU" sz="6000" baseline="-2500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88643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91939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HNO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88643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Nitric Acid</a:t>
            </a:r>
          </a:p>
        </p:txBody>
      </p:sp>
    </p:spTree>
    <p:extLst>
      <p:ext uri="{BB962C8B-B14F-4D97-AF65-F5344CB8AC3E}">
        <p14:creationId xmlns:p14="http://schemas.microsoft.com/office/powerpoint/2010/main" val="344144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H</a:t>
            </a:r>
            <a:r>
              <a:rPr lang="en-AU" sz="6000" baseline="-25000">
                <a:latin typeface="Comic Sans MS" panose="030F0702030302020204" pitchFamily="66" charset="0"/>
              </a:rPr>
              <a:t>2</a:t>
            </a:r>
            <a:r>
              <a:rPr lang="en-AU" sz="6000">
                <a:latin typeface="Comic Sans MS" panose="030F0702030302020204" pitchFamily="66" charset="0"/>
              </a:rPr>
              <a:t>CO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539433" y="2886435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Carbonic Acid</a:t>
            </a:r>
          </a:p>
        </p:txBody>
      </p:sp>
    </p:spTree>
    <p:extLst>
      <p:ext uri="{BB962C8B-B14F-4D97-AF65-F5344CB8AC3E}">
        <p14:creationId xmlns:p14="http://schemas.microsoft.com/office/powerpoint/2010/main" val="35835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CH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  <a:r>
              <a:rPr lang="en-AU" sz="6000">
                <a:latin typeface="Comic Sans MS" panose="030F0702030302020204" pitchFamily="66" charset="0"/>
              </a:rPr>
              <a:t>COOH</a:t>
            </a:r>
            <a:endParaRPr lang="en-AU" sz="6000" baseline="-25000"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Acetic Acid</a:t>
            </a:r>
          </a:p>
        </p:txBody>
      </p:sp>
    </p:spTree>
    <p:extLst>
      <p:ext uri="{BB962C8B-B14F-4D97-AF65-F5344CB8AC3E}">
        <p14:creationId xmlns:p14="http://schemas.microsoft.com/office/powerpoint/2010/main" val="6063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NH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Ammonia</a:t>
            </a:r>
          </a:p>
        </p:txBody>
      </p:sp>
    </p:spTree>
    <p:extLst>
      <p:ext uri="{BB962C8B-B14F-4D97-AF65-F5344CB8AC3E}">
        <p14:creationId xmlns:p14="http://schemas.microsoft.com/office/powerpoint/2010/main" val="197548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K</a:t>
            </a:r>
            <a:r>
              <a:rPr lang="en-AU" sz="6000" baseline="-25000">
                <a:latin typeface="Comic Sans MS" panose="030F0702030302020204" pitchFamily="66" charset="0"/>
              </a:rPr>
              <a:t>3</a:t>
            </a:r>
            <a:r>
              <a:rPr lang="en-AU" sz="6000">
                <a:latin typeface="Comic Sans MS" panose="030F0702030302020204" pitchFamily="66" charset="0"/>
              </a:rPr>
              <a:t>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Potassium Oxide</a:t>
            </a:r>
          </a:p>
        </p:txBody>
      </p:sp>
    </p:spTree>
    <p:extLst>
      <p:ext uri="{BB962C8B-B14F-4D97-AF65-F5344CB8AC3E}">
        <p14:creationId xmlns:p14="http://schemas.microsoft.com/office/powerpoint/2010/main" val="149322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62CA0-34EF-0562-B733-0A1D6CA7319B}"/>
              </a:ext>
            </a:extLst>
          </p:cNvPr>
          <p:cNvSpPr txBox="1"/>
          <p:nvPr/>
        </p:nvSpPr>
        <p:spPr>
          <a:xfrm>
            <a:off x="2465408" y="1822304"/>
            <a:ext cx="39122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>
                <a:latin typeface="Comic Sans MS" panose="030F0702030302020204" pitchFamily="66" charset="0"/>
              </a:rPr>
              <a:t>NaOH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14E56-0555-7B75-936E-B18E414EC73C}"/>
              </a:ext>
            </a:extLst>
          </p:cNvPr>
          <p:cNvSpPr txBox="1"/>
          <p:nvPr/>
        </p:nvSpPr>
        <p:spPr>
          <a:xfrm>
            <a:off x="1388962" y="3141078"/>
            <a:ext cx="6065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>
                <a:latin typeface="Comic Sans MS" panose="030F0702030302020204" pitchFamily="66" charset="0"/>
              </a:rPr>
              <a:t>Sodium Hydroxide</a:t>
            </a:r>
          </a:p>
        </p:txBody>
      </p:sp>
    </p:spTree>
    <p:extLst>
      <p:ext uri="{BB962C8B-B14F-4D97-AF65-F5344CB8AC3E}">
        <p14:creationId xmlns:p14="http://schemas.microsoft.com/office/powerpoint/2010/main" val="35554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Simple Light</vt:lpstr>
      <vt:lpstr>Office Theme</vt:lpstr>
      <vt:lpstr>Simple Light</vt:lpstr>
      <vt:lpstr>1c. Common Acids and Bases Flashcards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HART Cameron</dc:creator>
  <cp:revision>1</cp:revision>
  <dcterms:modified xsi:type="dcterms:W3CDTF">2024-02-26T08:14:01Z</dcterms:modified>
</cp:coreProperties>
</file>