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  <p:sldMasterId id="2147483695" r:id="rId2"/>
  </p:sldMasterIdLst>
  <p:notesMasterIdLst>
    <p:notesMasterId r:id="rId15"/>
  </p:notesMasterIdLst>
  <p:sldIdLst>
    <p:sldId id="470" r:id="rId3"/>
    <p:sldId id="401" r:id="rId4"/>
    <p:sldId id="478" r:id="rId5"/>
    <p:sldId id="427" r:id="rId6"/>
    <p:sldId id="472" r:id="rId7"/>
    <p:sldId id="473" r:id="rId8"/>
    <p:sldId id="474" r:id="rId9"/>
    <p:sldId id="475" r:id="rId10"/>
    <p:sldId id="476" r:id="rId11"/>
    <p:sldId id="477" r:id="rId12"/>
    <p:sldId id="422" r:id="rId13"/>
    <p:sldId id="471" r:id="rId14"/>
  </p:sldIdLst>
  <p:sldSz cx="9144000" cy="5143500" type="screen16x9"/>
  <p:notesSz cx="6807200" cy="9939338"/>
  <p:embeddedFontLst>
    <p:embeddedFont>
      <p:font typeface="Comic Sans MS" panose="030F0702030302020204" pitchFamily="66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24D1"/>
    <a:srgbClr val="C1A0F2"/>
    <a:srgbClr val="D7C5E1"/>
    <a:srgbClr val="A881BD"/>
    <a:srgbClr val="FFC1B3"/>
    <a:srgbClr val="B6CD9B"/>
    <a:srgbClr val="A3DD13"/>
    <a:srgbClr val="97C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9BAD0-6C60-CB20-877C-B71B827A84AE}" v="1" dt="2024-02-19T03:50:29.254"/>
  </p1510:revLst>
</p1510:revInfo>
</file>

<file path=ppt/tableStyles.xml><?xml version="1.0" encoding="utf-8"?>
<a:tblStyleLst xmlns:a="http://schemas.openxmlformats.org/drawingml/2006/main" def="{BA1AC3EC-4FFE-4044-B7D8-2DAAAC02AB6B}">
  <a:tblStyle styleId="{BA1AC3EC-4FFE-4044-B7D8-2DAAAC02AB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T Cameron [Manjimup Senior High School]" userId="S::cameron.hart@education.wa.edu.au::1070619f-f915-420e-9d9f-8ed3a8e25c30" providerId="AD" clId="Web-{0D59BAD0-6C60-CB20-877C-B71B827A84AE}"/>
    <pc:docChg chg="modSld">
      <pc:chgData name="HART Cameron [Manjimup Senior High School]" userId="S::cameron.hart@education.wa.edu.au::1070619f-f915-420e-9d9f-8ed3a8e25c30" providerId="AD" clId="Web-{0D59BAD0-6C60-CB20-877C-B71B827A84AE}" dt="2024-02-19T03:50:29.254" v="0" actId="14100"/>
      <pc:docMkLst>
        <pc:docMk/>
      </pc:docMkLst>
      <pc:sldChg chg="modSp">
        <pc:chgData name="HART Cameron [Manjimup Senior High School]" userId="S::cameron.hart@education.wa.edu.au::1070619f-f915-420e-9d9f-8ed3a8e25c30" providerId="AD" clId="Web-{0D59BAD0-6C60-CB20-877C-B71B827A84AE}" dt="2024-02-19T03:50:29.254" v="0" actId="14100"/>
        <pc:sldMkLst>
          <pc:docMk/>
          <pc:sldMk cId="3330430364" sldId="422"/>
        </pc:sldMkLst>
        <pc:spChg chg="mod">
          <ac:chgData name="HART Cameron [Manjimup Senior High School]" userId="S::cameron.hart@education.wa.edu.au::1070619f-f915-420e-9d9f-8ed3a8e25c30" providerId="AD" clId="Web-{0D59BAD0-6C60-CB20-877C-B71B827A84AE}" dt="2024-02-19T03:50:29.254" v="0" actId="14100"/>
          <ac:spMkLst>
            <pc:docMk/>
            <pc:sldMk cId="3330430364" sldId="422"/>
            <ac:spMk id="4" creationId="{E1A630AF-A137-8C0A-72EB-62A7402B2AB9}"/>
          </ac:spMkLst>
        </pc:spChg>
      </pc:sldChg>
    </pc:docChg>
  </pc:docChgLst>
  <pc:docChgLst>
    <pc:chgData name="HART Cameron [Manjimup Senior High School]" userId="S::cameron.hart@education.wa.edu.au::1070619f-f915-420e-9d9f-8ed3a8e25c30" providerId="AD" clId="Web-{30A315B3-CF75-DCB1-5055-96494083064E}"/>
    <pc:docChg chg="addSld modSld sldOrd">
      <pc:chgData name="HART Cameron [Manjimup Senior High School]" userId="S::cameron.hart@education.wa.edu.au::1070619f-f915-420e-9d9f-8ed3a8e25c30" providerId="AD" clId="Web-{30A315B3-CF75-DCB1-5055-96494083064E}" dt="2024-02-12T04:15:05.914" v="39"/>
      <pc:docMkLst>
        <pc:docMk/>
      </pc:docMkLst>
      <pc:sldChg chg="addSp delSp modSp ord">
        <pc:chgData name="HART Cameron [Manjimup Senior High School]" userId="S::cameron.hart@education.wa.edu.au::1070619f-f915-420e-9d9f-8ed3a8e25c30" providerId="AD" clId="Web-{30A315B3-CF75-DCB1-5055-96494083064E}" dt="2024-02-12T04:15:05.914" v="39"/>
        <pc:sldMkLst>
          <pc:docMk/>
          <pc:sldMk cId="3330430364" sldId="422"/>
        </pc:sldMkLst>
        <pc:spChg chg="add del">
          <ac:chgData name="HART Cameron [Manjimup Senior High School]" userId="S::cameron.hart@education.wa.edu.au::1070619f-f915-420e-9d9f-8ed3a8e25c30" providerId="AD" clId="Web-{30A315B3-CF75-DCB1-5055-96494083064E}" dt="2024-02-12T04:13:35.787" v="3"/>
          <ac:spMkLst>
            <pc:docMk/>
            <pc:sldMk cId="3330430364" sldId="422"/>
            <ac:spMk id="3" creationId="{3C0D2796-4927-81B2-0091-D65F754A0E26}"/>
          </ac:spMkLst>
        </pc:spChg>
        <pc:spChg chg="add mod">
          <ac:chgData name="HART Cameron [Manjimup Senior High School]" userId="S::cameron.hart@education.wa.edu.au::1070619f-f915-420e-9d9f-8ed3a8e25c30" providerId="AD" clId="Web-{30A315B3-CF75-DCB1-5055-96494083064E}" dt="2024-02-12T04:14:57.992" v="38" actId="20577"/>
          <ac:spMkLst>
            <pc:docMk/>
            <pc:sldMk cId="3330430364" sldId="422"/>
            <ac:spMk id="4" creationId="{E1A630AF-A137-8C0A-72EB-62A7402B2AB9}"/>
          </ac:spMkLst>
        </pc:spChg>
        <pc:picChg chg="del">
          <ac:chgData name="HART Cameron [Manjimup Senior High School]" userId="S::cameron.hart@education.wa.edu.au::1070619f-f915-420e-9d9f-8ed3a8e25c30" providerId="AD" clId="Web-{30A315B3-CF75-DCB1-5055-96494083064E}" dt="2024-02-12T04:12:52.411" v="1"/>
          <ac:picMkLst>
            <pc:docMk/>
            <pc:sldMk cId="3330430364" sldId="422"/>
            <ac:picMk id="2" creationId="{E700D34C-975C-DB28-7CF3-318A2839D6D7}"/>
          </ac:picMkLst>
        </pc:picChg>
      </pc:sldChg>
      <pc:sldChg chg="add replId">
        <pc:chgData name="HART Cameron [Manjimup Senior High School]" userId="S::cameron.hart@education.wa.edu.au::1070619f-f915-420e-9d9f-8ed3a8e25c30" providerId="AD" clId="Web-{30A315B3-CF75-DCB1-5055-96494083064E}" dt="2024-02-12T04:12:49.473" v="0"/>
        <pc:sldMkLst>
          <pc:docMk/>
          <pc:sldMk cId="1097163025" sldId="478"/>
        </pc:sldMkLst>
      </pc:sldChg>
    </pc:docChg>
  </pc:docChgLst>
  <pc:docChgLst>
    <pc:chgData name="HART Cameron [Manjimup Senior High School]" userId="S::cameron.hart@education.wa.edu.au::1070619f-f915-420e-9d9f-8ed3a8e25c30" providerId="AD" clId="Web-{23128D5F-43BA-27D0-A9C7-2507ED2FDD92}"/>
    <pc:docChg chg="addSld delSld modSld sldOrd">
      <pc:chgData name="HART Cameron [Manjimup Senior High School]" userId="S::cameron.hart@education.wa.edu.au::1070619f-f915-420e-9d9f-8ed3a8e25c30" providerId="AD" clId="Web-{23128D5F-43BA-27D0-A9C7-2507ED2FDD92}" dt="2024-02-12T03:04:30.409" v="525" actId="20577"/>
      <pc:docMkLst>
        <pc:docMk/>
      </pc:docMkLst>
      <pc:sldChg chg="del">
        <pc:chgData name="HART Cameron [Manjimup Senior High School]" userId="S::cameron.hart@education.wa.edu.au::1070619f-f915-420e-9d9f-8ed3a8e25c30" providerId="AD" clId="Web-{23128D5F-43BA-27D0-A9C7-2507ED2FDD92}" dt="2024-02-12T01:51:28.581" v="93"/>
        <pc:sldMkLst>
          <pc:docMk/>
          <pc:sldMk cId="3847024654" sldId="265"/>
        </pc:sldMkLst>
      </pc:sldChg>
      <pc:sldChg chg="modSp">
        <pc:chgData name="HART Cameron [Manjimup Senior High School]" userId="S::cameron.hart@education.wa.edu.au::1070619f-f915-420e-9d9f-8ed3a8e25c30" providerId="AD" clId="Web-{23128D5F-43BA-27D0-A9C7-2507ED2FDD92}" dt="2024-02-12T01:50:38.158" v="71" actId="20577"/>
        <pc:sldMkLst>
          <pc:docMk/>
          <pc:sldMk cId="0" sldId="401"/>
        </pc:sldMkLst>
        <pc:spChg chg="mod">
          <ac:chgData name="HART Cameron [Manjimup Senior High School]" userId="S::cameron.hart@education.wa.edu.au::1070619f-f915-420e-9d9f-8ed3a8e25c30" providerId="AD" clId="Web-{23128D5F-43BA-27D0-A9C7-2507ED2FDD92}" dt="2024-02-12T01:50:38.158" v="71" actId="20577"/>
          <ac:spMkLst>
            <pc:docMk/>
            <pc:sldMk cId="0" sldId="401"/>
            <ac:spMk id="1430" creationId="{00000000-0000-0000-0000-000000000000}"/>
          </ac:spMkLst>
        </pc:spChg>
      </pc:sldChg>
      <pc:sldChg chg="del">
        <pc:chgData name="HART Cameron [Manjimup Senior High School]" userId="S::cameron.hart@education.wa.edu.au::1070619f-f915-420e-9d9f-8ed3a8e25c30" providerId="AD" clId="Web-{23128D5F-43BA-27D0-A9C7-2507ED2FDD92}" dt="2024-02-12T01:51:28.565" v="85"/>
        <pc:sldMkLst>
          <pc:docMk/>
          <pc:sldMk cId="0" sldId="413"/>
        </pc:sldMkLst>
      </pc:sldChg>
      <pc:sldChg chg="addSp delSp modSp add del delAnim">
        <pc:chgData name="HART Cameron [Manjimup Senior High School]" userId="S::cameron.hart@education.wa.edu.au::1070619f-f915-420e-9d9f-8ed3a8e25c30" providerId="AD" clId="Web-{23128D5F-43BA-27D0-A9C7-2507ED2FDD92}" dt="2024-02-12T02:04:10.538" v="109" actId="14100"/>
        <pc:sldMkLst>
          <pc:docMk/>
          <pc:sldMk cId="3330430364" sldId="422"/>
        </pc:sldMkLst>
        <pc:picChg chg="add mod">
          <ac:chgData name="HART Cameron [Manjimup Senior High School]" userId="S::cameron.hart@education.wa.edu.au::1070619f-f915-420e-9d9f-8ed3a8e25c30" providerId="AD" clId="Web-{23128D5F-43BA-27D0-A9C7-2507ED2FDD92}" dt="2024-02-12T02:04:10.538" v="109" actId="14100"/>
          <ac:picMkLst>
            <pc:docMk/>
            <pc:sldMk cId="3330430364" sldId="422"/>
            <ac:picMk id="2" creationId="{E700D34C-975C-DB28-7CF3-318A2839D6D7}"/>
          </ac:picMkLst>
        </pc:picChg>
        <pc:picChg chg="del">
          <ac:chgData name="HART Cameron [Manjimup Senior High School]" userId="S::cameron.hart@education.wa.edu.au::1070619f-f915-420e-9d9f-8ed3a8e25c30" providerId="AD" clId="Web-{23128D5F-43BA-27D0-A9C7-2507ED2FDD92}" dt="2024-02-12T02:03:40.209" v="105"/>
          <ac:picMkLst>
            <pc:docMk/>
            <pc:sldMk cId="3330430364" sldId="422"/>
            <ac:picMk id="4" creationId="{D2EE7E50-F5E6-A169-A2F1-A6112CEC25AF}"/>
          </ac:picMkLst>
        </pc:picChg>
      </pc:sldChg>
      <pc:sldChg chg="del">
        <pc:chgData name="HART Cameron [Manjimup Senior High School]" userId="S::cameron.hart@education.wa.edu.au::1070619f-f915-420e-9d9f-8ed3a8e25c30" providerId="AD" clId="Web-{23128D5F-43BA-27D0-A9C7-2507ED2FDD92}" dt="2024-02-12T01:50:49.564" v="74"/>
        <pc:sldMkLst>
          <pc:docMk/>
          <pc:sldMk cId="2622680885" sldId="423"/>
        </pc:sldMkLst>
      </pc:sldChg>
      <pc:sldChg chg="del">
        <pc:chgData name="HART Cameron [Manjimup Senior High School]" userId="S::cameron.hart@education.wa.edu.au::1070619f-f915-420e-9d9f-8ed3a8e25c30" providerId="AD" clId="Web-{23128D5F-43BA-27D0-A9C7-2507ED2FDD92}" dt="2024-02-12T01:50:49.564" v="73"/>
        <pc:sldMkLst>
          <pc:docMk/>
          <pc:sldMk cId="496114360" sldId="424"/>
        </pc:sldMkLst>
      </pc:sldChg>
      <pc:sldChg chg="del">
        <pc:chgData name="HART Cameron [Manjimup Senior High School]" userId="S::cameron.hart@education.wa.edu.au::1070619f-f915-420e-9d9f-8ed3a8e25c30" providerId="AD" clId="Web-{23128D5F-43BA-27D0-A9C7-2507ED2FDD92}" dt="2024-02-12T01:50:49.580" v="80"/>
        <pc:sldMkLst>
          <pc:docMk/>
          <pc:sldMk cId="4259421052" sldId="425"/>
        </pc:sldMkLst>
      </pc:sldChg>
      <pc:sldChg chg="del">
        <pc:chgData name="HART Cameron [Manjimup Senior High School]" userId="S::cameron.hart@education.wa.edu.au::1070619f-f915-420e-9d9f-8ed3a8e25c30" providerId="AD" clId="Web-{23128D5F-43BA-27D0-A9C7-2507ED2FDD92}" dt="2024-02-12T01:50:49.564" v="75"/>
        <pc:sldMkLst>
          <pc:docMk/>
          <pc:sldMk cId="1453699235" sldId="426"/>
        </pc:sldMkLst>
      </pc:sldChg>
      <pc:sldChg chg="modSp add del">
        <pc:chgData name="HART Cameron [Manjimup Senior High School]" userId="S::cameron.hart@education.wa.edu.au::1070619f-f915-420e-9d9f-8ed3a8e25c30" providerId="AD" clId="Web-{23128D5F-43BA-27D0-A9C7-2507ED2FDD92}" dt="2024-02-12T02:35:59.538" v="347" actId="20577"/>
        <pc:sldMkLst>
          <pc:docMk/>
          <pc:sldMk cId="466693082" sldId="427"/>
        </pc:sldMkLst>
        <pc:spChg chg="mod">
          <ac:chgData name="HART Cameron [Manjimup Senior High School]" userId="S::cameron.hart@education.wa.edu.au::1070619f-f915-420e-9d9f-8ed3a8e25c30" providerId="AD" clId="Web-{23128D5F-43BA-27D0-A9C7-2507ED2FDD92}" dt="2024-02-12T02:05:20.992" v="125" actId="1076"/>
          <ac:spMkLst>
            <pc:docMk/>
            <pc:sldMk cId="466693082" sldId="427"/>
            <ac:spMk id="1539" creationId="{00000000-0000-0000-0000-000000000000}"/>
          </ac:spMkLst>
        </pc:spChg>
        <pc:spChg chg="mod">
          <ac:chgData name="HART Cameron [Manjimup Senior High School]" userId="S::cameron.hart@education.wa.edu.au::1070619f-f915-420e-9d9f-8ed3a8e25c30" providerId="AD" clId="Web-{23128D5F-43BA-27D0-A9C7-2507ED2FDD92}" dt="2024-02-12T02:35:59.538" v="347" actId="20577"/>
          <ac:spMkLst>
            <pc:docMk/>
            <pc:sldMk cId="466693082" sldId="427"/>
            <ac:spMk id="1543" creationId="{00000000-0000-0000-0000-000000000000}"/>
          </ac:spMkLst>
        </pc:spChg>
      </pc:sldChg>
      <pc:sldChg chg="del">
        <pc:chgData name="HART Cameron [Manjimup Senior High School]" userId="S::cameron.hart@education.wa.edu.au::1070619f-f915-420e-9d9f-8ed3a8e25c30" providerId="AD" clId="Web-{23128D5F-43BA-27D0-A9C7-2507ED2FDD92}" dt="2024-02-12T01:50:49.580" v="82"/>
        <pc:sldMkLst>
          <pc:docMk/>
          <pc:sldMk cId="43973117" sldId="428"/>
        </pc:sldMkLst>
      </pc:sldChg>
      <pc:sldChg chg="del">
        <pc:chgData name="HART Cameron [Manjimup Senior High School]" userId="S::cameron.hart@education.wa.edu.au::1070619f-f915-420e-9d9f-8ed3a8e25c30" providerId="AD" clId="Web-{23128D5F-43BA-27D0-A9C7-2507ED2FDD92}" dt="2024-02-12T01:50:49.564" v="76"/>
        <pc:sldMkLst>
          <pc:docMk/>
          <pc:sldMk cId="114473718" sldId="429"/>
        </pc:sldMkLst>
      </pc:sldChg>
      <pc:sldChg chg="del">
        <pc:chgData name="HART Cameron [Manjimup Senior High School]" userId="S::cameron.hart@education.wa.edu.au::1070619f-f915-420e-9d9f-8ed3a8e25c30" providerId="AD" clId="Web-{23128D5F-43BA-27D0-A9C7-2507ED2FDD92}" dt="2024-02-12T01:50:49.564" v="72"/>
        <pc:sldMkLst>
          <pc:docMk/>
          <pc:sldMk cId="1967854659" sldId="430"/>
        </pc:sldMkLst>
      </pc:sldChg>
      <pc:sldChg chg="del">
        <pc:chgData name="HART Cameron [Manjimup Senior High School]" userId="S::cameron.hart@education.wa.edu.au::1070619f-f915-420e-9d9f-8ed3a8e25c30" providerId="AD" clId="Web-{23128D5F-43BA-27D0-A9C7-2507ED2FDD92}" dt="2024-02-12T01:50:49.580" v="79"/>
        <pc:sldMkLst>
          <pc:docMk/>
          <pc:sldMk cId="233440914" sldId="431"/>
        </pc:sldMkLst>
      </pc:sldChg>
      <pc:sldChg chg="del">
        <pc:chgData name="HART Cameron [Manjimup Senior High School]" userId="S::cameron.hart@education.wa.edu.au::1070619f-f915-420e-9d9f-8ed3a8e25c30" providerId="AD" clId="Web-{23128D5F-43BA-27D0-A9C7-2507ED2FDD92}" dt="2024-02-12T01:50:49.580" v="78"/>
        <pc:sldMkLst>
          <pc:docMk/>
          <pc:sldMk cId="2064790059" sldId="432"/>
        </pc:sldMkLst>
      </pc:sldChg>
      <pc:sldChg chg="del">
        <pc:chgData name="HART Cameron [Manjimup Senior High School]" userId="S::cameron.hart@education.wa.edu.au::1070619f-f915-420e-9d9f-8ed3a8e25c30" providerId="AD" clId="Web-{23128D5F-43BA-27D0-A9C7-2507ED2FDD92}" dt="2024-02-12T01:51:28.628" v="103"/>
        <pc:sldMkLst>
          <pc:docMk/>
          <pc:sldMk cId="3021148993" sldId="445"/>
        </pc:sldMkLst>
      </pc:sldChg>
      <pc:sldChg chg="del">
        <pc:chgData name="HART Cameron [Manjimup Senior High School]" userId="S::cameron.hart@education.wa.edu.au::1070619f-f915-420e-9d9f-8ed3a8e25c30" providerId="AD" clId="Web-{23128D5F-43BA-27D0-A9C7-2507ED2FDD92}" dt="2024-02-12T01:51:28.612" v="102"/>
        <pc:sldMkLst>
          <pc:docMk/>
          <pc:sldMk cId="1545264043" sldId="446"/>
        </pc:sldMkLst>
      </pc:sldChg>
      <pc:sldChg chg="del">
        <pc:chgData name="HART Cameron [Manjimup Senior High School]" userId="S::cameron.hart@education.wa.edu.au::1070619f-f915-420e-9d9f-8ed3a8e25c30" providerId="AD" clId="Web-{23128D5F-43BA-27D0-A9C7-2507ED2FDD92}" dt="2024-02-12T01:51:28.597" v="101"/>
        <pc:sldMkLst>
          <pc:docMk/>
          <pc:sldMk cId="540689340" sldId="447"/>
        </pc:sldMkLst>
      </pc:sldChg>
      <pc:sldChg chg="del">
        <pc:chgData name="HART Cameron [Manjimup Senior High School]" userId="S::cameron.hart@education.wa.edu.au::1070619f-f915-420e-9d9f-8ed3a8e25c30" providerId="AD" clId="Web-{23128D5F-43BA-27D0-A9C7-2507ED2FDD92}" dt="2024-02-12T01:51:28.597" v="100"/>
        <pc:sldMkLst>
          <pc:docMk/>
          <pc:sldMk cId="2517238087" sldId="448"/>
        </pc:sldMkLst>
      </pc:sldChg>
      <pc:sldChg chg="del">
        <pc:chgData name="HART Cameron [Manjimup Senior High School]" userId="S::cameron.hart@education.wa.edu.au::1070619f-f915-420e-9d9f-8ed3a8e25c30" providerId="AD" clId="Web-{23128D5F-43BA-27D0-A9C7-2507ED2FDD92}" dt="2024-02-12T01:51:28.597" v="99"/>
        <pc:sldMkLst>
          <pc:docMk/>
          <pc:sldMk cId="1166917768" sldId="449"/>
        </pc:sldMkLst>
      </pc:sldChg>
      <pc:sldChg chg="del">
        <pc:chgData name="HART Cameron [Manjimup Senior High School]" userId="S::cameron.hart@education.wa.edu.au::1070619f-f915-420e-9d9f-8ed3a8e25c30" providerId="AD" clId="Web-{23128D5F-43BA-27D0-A9C7-2507ED2FDD92}" dt="2024-02-12T01:51:28.597" v="97"/>
        <pc:sldMkLst>
          <pc:docMk/>
          <pc:sldMk cId="3984382568" sldId="451"/>
        </pc:sldMkLst>
      </pc:sldChg>
      <pc:sldChg chg="del">
        <pc:chgData name="HART Cameron [Manjimup Senior High School]" userId="S::cameron.hart@education.wa.edu.au::1070619f-f915-420e-9d9f-8ed3a8e25c30" providerId="AD" clId="Web-{23128D5F-43BA-27D0-A9C7-2507ED2FDD92}" dt="2024-02-12T01:51:28.597" v="96"/>
        <pc:sldMkLst>
          <pc:docMk/>
          <pc:sldMk cId="1977595806" sldId="452"/>
        </pc:sldMkLst>
      </pc:sldChg>
      <pc:sldChg chg="del">
        <pc:chgData name="HART Cameron [Manjimup Senior High School]" userId="S::cameron.hart@education.wa.edu.au::1070619f-f915-420e-9d9f-8ed3a8e25c30" providerId="AD" clId="Web-{23128D5F-43BA-27D0-A9C7-2507ED2FDD92}" dt="2024-02-12T01:51:28.597" v="95"/>
        <pc:sldMkLst>
          <pc:docMk/>
          <pc:sldMk cId="4264241879" sldId="453"/>
        </pc:sldMkLst>
      </pc:sldChg>
      <pc:sldChg chg="del">
        <pc:chgData name="HART Cameron [Manjimup Senior High School]" userId="S::cameron.hart@education.wa.edu.au::1070619f-f915-420e-9d9f-8ed3a8e25c30" providerId="AD" clId="Web-{23128D5F-43BA-27D0-A9C7-2507ED2FDD92}" dt="2024-02-12T01:51:28.581" v="89"/>
        <pc:sldMkLst>
          <pc:docMk/>
          <pc:sldMk cId="545593212" sldId="455"/>
        </pc:sldMkLst>
      </pc:sldChg>
      <pc:sldChg chg="del">
        <pc:chgData name="HART Cameron [Manjimup Senior High School]" userId="S::cameron.hart@education.wa.edu.au::1070619f-f915-420e-9d9f-8ed3a8e25c30" providerId="AD" clId="Web-{23128D5F-43BA-27D0-A9C7-2507ED2FDD92}" dt="2024-02-12T01:51:28.581" v="88"/>
        <pc:sldMkLst>
          <pc:docMk/>
          <pc:sldMk cId="1431496968" sldId="456"/>
        </pc:sldMkLst>
      </pc:sldChg>
      <pc:sldChg chg="del">
        <pc:chgData name="HART Cameron [Manjimup Senior High School]" userId="S::cameron.hart@education.wa.edu.au::1070619f-f915-420e-9d9f-8ed3a8e25c30" providerId="AD" clId="Web-{23128D5F-43BA-27D0-A9C7-2507ED2FDD92}" dt="2024-02-12T01:51:28.565" v="87"/>
        <pc:sldMkLst>
          <pc:docMk/>
          <pc:sldMk cId="540426213" sldId="458"/>
        </pc:sldMkLst>
      </pc:sldChg>
      <pc:sldChg chg="del">
        <pc:chgData name="HART Cameron [Manjimup Senior High School]" userId="S::cameron.hart@education.wa.edu.au::1070619f-f915-420e-9d9f-8ed3a8e25c30" providerId="AD" clId="Web-{23128D5F-43BA-27D0-A9C7-2507ED2FDD92}" dt="2024-02-12T01:51:28.565" v="86"/>
        <pc:sldMkLst>
          <pc:docMk/>
          <pc:sldMk cId="2801422184" sldId="459"/>
        </pc:sldMkLst>
      </pc:sldChg>
      <pc:sldChg chg="del">
        <pc:chgData name="HART Cameron [Manjimup Senior High School]" userId="S::cameron.hart@education.wa.edu.au::1070619f-f915-420e-9d9f-8ed3a8e25c30" providerId="AD" clId="Web-{23128D5F-43BA-27D0-A9C7-2507ED2FDD92}" dt="2024-02-12T01:51:28.597" v="98"/>
        <pc:sldMkLst>
          <pc:docMk/>
          <pc:sldMk cId="2756541042" sldId="461"/>
        </pc:sldMkLst>
      </pc:sldChg>
      <pc:sldChg chg="del">
        <pc:chgData name="HART Cameron [Manjimup Senior High School]" userId="S::cameron.hart@education.wa.edu.au::1070619f-f915-420e-9d9f-8ed3a8e25c30" providerId="AD" clId="Web-{23128D5F-43BA-27D0-A9C7-2507ED2FDD92}" dt="2024-02-12T01:51:28.581" v="94"/>
        <pc:sldMkLst>
          <pc:docMk/>
          <pc:sldMk cId="1430730786" sldId="462"/>
        </pc:sldMkLst>
      </pc:sldChg>
      <pc:sldChg chg="del">
        <pc:chgData name="HART Cameron [Manjimup Senior High School]" userId="S::cameron.hart@education.wa.edu.au::1070619f-f915-420e-9d9f-8ed3a8e25c30" providerId="AD" clId="Web-{23128D5F-43BA-27D0-A9C7-2507ED2FDD92}" dt="2024-02-12T01:51:28.581" v="92"/>
        <pc:sldMkLst>
          <pc:docMk/>
          <pc:sldMk cId="3386815649" sldId="463"/>
        </pc:sldMkLst>
      </pc:sldChg>
      <pc:sldChg chg="del">
        <pc:chgData name="HART Cameron [Manjimup Senior High School]" userId="S::cameron.hart@education.wa.edu.au::1070619f-f915-420e-9d9f-8ed3a8e25c30" providerId="AD" clId="Web-{23128D5F-43BA-27D0-A9C7-2507ED2FDD92}" dt="2024-02-12T01:51:28.581" v="91"/>
        <pc:sldMkLst>
          <pc:docMk/>
          <pc:sldMk cId="982626930" sldId="464"/>
        </pc:sldMkLst>
      </pc:sldChg>
      <pc:sldChg chg="del">
        <pc:chgData name="HART Cameron [Manjimup Senior High School]" userId="S::cameron.hart@education.wa.edu.au::1070619f-f915-420e-9d9f-8ed3a8e25c30" providerId="AD" clId="Web-{23128D5F-43BA-27D0-A9C7-2507ED2FDD92}" dt="2024-02-12T01:51:28.581" v="90"/>
        <pc:sldMkLst>
          <pc:docMk/>
          <pc:sldMk cId="633440612" sldId="465"/>
        </pc:sldMkLst>
      </pc:sldChg>
      <pc:sldChg chg="modSp">
        <pc:chgData name="HART Cameron [Manjimup Senior High School]" userId="S::cameron.hart@education.wa.edu.au::1070619f-f915-420e-9d9f-8ed3a8e25c30" providerId="AD" clId="Web-{23128D5F-43BA-27D0-A9C7-2507ED2FDD92}" dt="2024-02-12T01:47:53.935" v="13" actId="20577"/>
        <pc:sldMkLst>
          <pc:docMk/>
          <pc:sldMk cId="1467208502" sldId="470"/>
        </pc:sldMkLst>
        <pc:spChg chg="mod">
          <ac:chgData name="HART Cameron [Manjimup Senior High School]" userId="S::cameron.hart@education.wa.edu.au::1070619f-f915-420e-9d9f-8ed3a8e25c30" providerId="AD" clId="Web-{23128D5F-43BA-27D0-A9C7-2507ED2FDD92}" dt="2024-02-12T01:47:53.935" v="13" actId="20577"/>
          <ac:spMkLst>
            <pc:docMk/>
            <pc:sldMk cId="1467208502" sldId="470"/>
            <ac:spMk id="2" creationId="{B4F9CFC6-6CDF-0605-42EB-52F49438D18A}"/>
          </ac:spMkLst>
        </pc:spChg>
      </pc:sldChg>
      <pc:sldChg chg="modSp">
        <pc:chgData name="HART Cameron [Manjimup Senior High School]" userId="S::cameron.hart@education.wa.edu.au::1070619f-f915-420e-9d9f-8ed3a8e25c30" providerId="AD" clId="Web-{23128D5F-43BA-27D0-A9C7-2507ED2FDD92}" dt="2024-02-12T01:51:16.081" v="84" actId="20577"/>
        <pc:sldMkLst>
          <pc:docMk/>
          <pc:sldMk cId="1146299560" sldId="471"/>
        </pc:sldMkLst>
        <pc:spChg chg="mod">
          <ac:chgData name="HART Cameron [Manjimup Senior High School]" userId="S::cameron.hart@education.wa.edu.au::1070619f-f915-420e-9d9f-8ed3a8e25c30" providerId="AD" clId="Web-{23128D5F-43BA-27D0-A9C7-2507ED2FDD92}" dt="2024-02-12T01:51:16.081" v="84" actId="20577"/>
          <ac:spMkLst>
            <pc:docMk/>
            <pc:sldMk cId="1146299560" sldId="471"/>
            <ac:spMk id="1430" creationId="{00000000-0000-0000-0000-000000000000}"/>
          </ac:spMkLst>
        </pc:spChg>
      </pc:sldChg>
      <pc:sldChg chg="modSp add replId">
        <pc:chgData name="HART Cameron [Manjimup Senior High School]" userId="S::cameron.hart@education.wa.edu.au::1070619f-f915-420e-9d9f-8ed3a8e25c30" providerId="AD" clId="Web-{23128D5F-43BA-27D0-A9C7-2507ED2FDD92}" dt="2024-02-12T02:37:24.478" v="374" actId="20577"/>
        <pc:sldMkLst>
          <pc:docMk/>
          <pc:sldMk cId="1675104750" sldId="472"/>
        </pc:sldMkLst>
        <pc:spChg chg="mod">
          <ac:chgData name="HART Cameron [Manjimup Senior High School]" userId="S::cameron.hart@education.wa.edu.au::1070619f-f915-420e-9d9f-8ed3a8e25c30" providerId="AD" clId="Web-{23128D5F-43BA-27D0-A9C7-2507ED2FDD92}" dt="2024-02-12T02:36:51.805" v="354" actId="20577"/>
          <ac:spMkLst>
            <pc:docMk/>
            <pc:sldMk cId="1675104750" sldId="472"/>
            <ac:spMk id="1539" creationId="{00000000-0000-0000-0000-000000000000}"/>
          </ac:spMkLst>
        </pc:spChg>
        <pc:spChg chg="mod">
          <ac:chgData name="HART Cameron [Manjimup Senior High School]" userId="S::cameron.hart@education.wa.edu.au::1070619f-f915-420e-9d9f-8ed3a8e25c30" providerId="AD" clId="Web-{23128D5F-43BA-27D0-A9C7-2507ED2FDD92}" dt="2024-02-12T02:37:24.478" v="374" actId="20577"/>
          <ac:spMkLst>
            <pc:docMk/>
            <pc:sldMk cId="1675104750" sldId="472"/>
            <ac:spMk id="1543" creationId="{00000000-0000-0000-0000-000000000000}"/>
          </ac:spMkLst>
        </pc:spChg>
      </pc:sldChg>
      <pc:sldChg chg="addSp delSp modSp add ord replId">
        <pc:chgData name="HART Cameron [Manjimup Senior High School]" userId="S::cameron.hart@education.wa.edu.au::1070619f-f915-420e-9d9f-8ed3a8e25c30" providerId="AD" clId="Web-{23128D5F-43BA-27D0-A9C7-2507ED2FDD92}" dt="2024-02-12T02:42:56.642" v="381"/>
        <pc:sldMkLst>
          <pc:docMk/>
          <pc:sldMk cId="990262444" sldId="473"/>
        </pc:sldMkLst>
        <pc:picChg chg="del">
          <ac:chgData name="HART Cameron [Manjimup Senior High School]" userId="S::cameron.hart@education.wa.edu.au::1070619f-f915-420e-9d9f-8ed3a8e25c30" providerId="AD" clId="Web-{23128D5F-43BA-27D0-A9C7-2507ED2FDD92}" dt="2024-02-12T02:42:43.392" v="378"/>
          <ac:picMkLst>
            <pc:docMk/>
            <pc:sldMk cId="990262444" sldId="473"/>
            <ac:picMk id="2" creationId="{E700D34C-975C-DB28-7CF3-318A2839D6D7}"/>
          </ac:picMkLst>
        </pc:picChg>
        <pc:picChg chg="add mod">
          <ac:chgData name="HART Cameron [Manjimup Senior High School]" userId="S::cameron.hart@education.wa.edu.au::1070619f-f915-420e-9d9f-8ed3a8e25c30" providerId="AD" clId="Web-{23128D5F-43BA-27D0-A9C7-2507ED2FDD92}" dt="2024-02-12T02:42:52.908" v="380" actId="14100"/>
          <ac:picMkLst>
            <pc:docMk/>
            <pc:sldMk cId="990262444" sldId="473"/>
            <ac:picMk id="3" creationId="{8E9A6FDF-DA2E-79A5-2D2C-EC2CE628987E}"/>
          </ac:picMkLst>
        </pc:picChg>
      </pc:sldChg>
      <pc:sldChg chg="modSp add ord replId">
        <pc:chgData name="HART Cameron [Manjimup Senior High School]" userId="S::cameron.hart@education.wa.edu.au::1070619f-f915-420e-9d9f-8ed3a8e25c30" providerId="AD" clId="Web-{23128D5F-43BA-27D0-A9C7-2507ED2FDD92}" dt="2024-02-12T02:55:27.380" v="475" actId="20577"/>
        <pc:sldMkLst>
          <pc:docMk/>
          <pc:sldMk cId="295212068" sldId="474"/>
        </pc:sldMkLst>
        <pc:spChg chg="mod">
          <ac:chgData name="HART Cameron [Manjimup Senior High School]" userId="S::cameron.hart@education.wa.edu.au::1070619f-f915-420e-9d9f-8ed3a8e25c30" providerId="AD" clId="Web-{23128D5F-43BA-27D0-A9C7-2507ED2FDD92}" dt="2024-02-12T02:44:56.474" v="394" actId="20577"/>
          <ac:spMkLst>
            <pc:docMk/>
            <pc:sldMk cId="295212068" sldId="474"/>
            <ac:spMk id="1539" creationId="{00000000-0000-0000-0000-000000000000}"/>
          </ac:spMkLst>
        </pc:spChg>
        <pc:spChg chg="mod">
          <ac:chgData name="HART Cameron [Manjimup Senior High School]" userId="S::cameron.hart@education.wa.edu.au::1070619f-f915-420e-9d9f-8ed3a8e25c30" providerId="AD" clId="Web-{23128D5F-43BA-27D0-A9C7-2507ED2FDD92}" dt="2024-02-12T02:55:27.380" v="475" actId="20577"/>
          <ac:spMkLst>
            <pc:docMk/>
            <pc:sldMk cId="295212068" sldId="474"/>
            <ac:spMk id="1543" creationId="{00000000-0000-0000-0000-000000000000}"/>
          </ac:spMkLst>
        </pc:spChg>
      </pc:sldChg>
      <pc:sldChg chg="addSp delSp modSp add ord replId">
        <pc:chgData name="HART Cameron [Manjimup Senior High School]" userId="S::cameron.hart@education.wa.edu.au::1070619f-f915-420e-9d9f-8ed3a8e25c30" providerId="AD" clId="Web-{23128D5F-43BA-27D0-A9C7-2507ED2FDD92}" dt="2024-02-12T02:56:07.646" v="485" actId="14100"/>
        <pc:sldMkLst>
          <pc:docMk/>
          <pc:sldMk cId="2956334623" sldId="475"/>
        </pc:sldMkLst>
        <pc:spChg chg="add del mod">
          <ac:chgData name="HART Cameron [Manjimup Senior High School]" userId="S::cameron.hart@education.wa.edu.au::1070619f-f915-420e-9d9f-8ed3a8e25c30" providerId="AD" clId="Web-{23128D5F-43BA-27D0-A9C7-2507ED2FDD92}" dt="2024-02-12T02:55:40.943" v="481"/>
          <ac:spMkLst>
            <pc:docMk/>
            <pc:sldMk cId="2956334623" sldId="475"/>
            <ac:spMk id="3" creationId="{E061AC9C-649A-54D3-574D-0AE7988FAD5A}"/>
          </ac:spMkLst>
        </pc:spChg>
        <pc:picChg chg="del">
          <ac:chgData name="HART Cameron [Manjimup Senior High School]" userId="S::cameron.hart@education.wa.edu.au::1070619f-f915-420e-9d9f-8ed3a8e25c30" providerId="AD" clId="Web-{23128D5F-43BA-27D0-A9C7-2507ED2FDD92}" dt="2024-02-12T02:55:34.630" v="478"/>
          <ac:picMkLst>
            <pc:docMk/>
            <pc:sldMk cId="2956334623" sldId="475"/>
            <ac:picMk id="2" creationId="{E700D34C-975C-DB28-7CF3-318A2839D6D7}"/>
          </ac:picMkLst>
        </pc:picChg>
        <pc:picChg chg="add mod">
          <ac:chgData name="HART Cameron [Manjimup Senior High School]" userId="S::cameron.hart@education.wa.edu.au::1070619f-f915-420e-9d9f-8ed3a8e25c30" providerId="AD" clId="Web-{23128D5F-43BA-27D0-A9C7-2507ED2FDD92}" dt="2024-02-12T02:56:07.646" v="485" actId="14100"/>
          <ac:picMkLst>
            <pc:docMk/>
            <pc:sldMk cId="2956334623" sldId="475"/>
            <ac:picMk id="4" creationId="{BA6DE333-5037-F65E-52E7-3F6B04B5AAE3}"/>
          </ac:picMkLst>
        </pc:picChg>
      </pc:sldChg>
      <pc:sldChg chg="addSp delSp modSp add replId">
        <pc:chgData name="HART Cameron [Manjimup Senior High School]" userId="S::cameron.hart@education.wa.edu.au::1070619f-f915-420e-9d9f-8ed3a8e25c30" providerId="AD" clId="Web-{23128D5F-43BA-27D0-A9C7-2507ED2FDD92}" dt="2024-02-12T02:58:32.384" v="491" actId="14100"/>
        <pc:sldMkLst>
          <pc:docMk/>
          <pc:sldMk cId="1209194694" sldId="476"/>
        </pc:sldMkLst>
        <pc:picChg chg="add mod">
          <ac:chgData name="HART Cameron [Manjimup Senior High School]" userId="S::cameron.hart@education.wa.edu.au::1070619f-f915-420e-9d9f-8ed3a8e25c30" providerId="AD" clId="Web-{23128D5F-43BA-27D0-A9C7-2507ED2FDD92}" dt="2024-02-12T02:58:32.384" v="491" actId="14100"/>
          <ac:picMkLst>
            <pc:docMk/>
            <pc:sldMk cId="1209194694" sldId="476"/>
            <ac:picMk id="2" creationId="{65786033-B24F-5C98-4AE1-6A990237ADC4}"/>
          </ac:picMkLst>
        </pc:picChg>
        <pc:picChg chg="del">
          <ac:chgData name="HART Cameron [Manjimup Senior High School]" userId="S::cameron.hart@education.wa.edu.au::1070619f-f915-420e-9d9f-8ed3a8e25c30" providerId="AD" clId="Web-{23128D5F-43BA-27D0-A9C7-2507ED2FDD92}" dt="2024-02-12T02:58:06.477" v="487"/>
          <ac:picMkLst>
            <pc:docMk/>
            <pc:sldMk cId="1209194694" sldId="476"/>
            <ac:picMk id="4" creationId="{BA6DE333-5037-F65E-52E7-3F6B04B5AAE3}"/>
          </ac:picMkLst>
        </pc:picChg>
      </pc:sldChg>
      <pc:sldChg chg="modSp add ord replId">
        <pc:chgData name="HART Cameron [Manjimup Senior High School]" userId="S::cameron.hart@education.wa.edu.au::1070619f-f915-420e-9d9f-8ed3a8e25c30" providerId="AD" clId="Web-{23128D5F-43BA-27D0-A9C7-2507ED2FDD92}" dt="2024-02-12T03:04:30.409" v="525" actId="20577"/>
        <pc:sldMkLst>
          <pc:docMk/>
          <pc:sldMk cId="1699040679" sldId="477"/>
        </pc:sldMkLst>
        <pc:spChg chg="mod">
          <ac:chgData name="HART Cameron [Manjimup Senior High School]" userId="S::cameron.hart@education.wa.edu.au::1070619f-f915-420e-9d9f-8ed3a8e25c30" providerId="AD" clId="Web-{23128D5F-43BA-27D0-A9C7-2507ED2FDD92}" dt="2024-02-12T02:59:20.042" v="508" actId="14100"/>
          <ac:spMkLst>
            <pc:docMk/>
            <pc:sldMk cId="1699040679" sldId="477"/>
            <ac:spMk id="1539" creationId="{00000000-0000-0000-0000-000000000000}"/>
          </ac:spMkLst>
        </pc:spChg>
        <pc:spChg chg="mod">
          <ac:chgData name="HART Cameron [Manjimup Senior High School]" userId="S::cameron.hart@education.wa.edu.au::1070619f-f915-420e-9d9f-8ed3a8e25c30" providerId="AD" clId="Web-{23128D5F-43BA-27D0-A9C7-2507ED2FDD92}" dt="2024-02-12T03:04:30.409" v="525" actId="20577"/>
          <ac:spMkLst>
            <pc:docMk/>
            <pc:sldMk cId="1699040679" sldId="477"/>
            <ac:spMk id="154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1007d9fa5f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1007d9fa5fd_0_32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28" name="Google Shape;1428;g1007d9fa5fd_0_32:notes"/>
          <p:cNvSpPr txBox="1">
            <a:spLocks noGrp="1"/>
          </p:cNvSpPr>
          <p:nvPr>
            <p:ph type="sldNum" idx="12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a81bf463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a81bf4632_0_44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373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a81bf463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a81bf4632_0_44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642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a81bf463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a81bf4632_0_44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988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a81bf463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a81bf4632_0_44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960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1007d9fa5f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1007d9fa5fd_0_32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28" name="Google Shape;1428;g1007d9fa5fd_0_32:notes"/>
          <p:cNvSpPr txBox="1">
            <a:spLocks noGrp="1"/>
          </p:cNvSpPr>
          <p:nvPr>
            <p:ph type="sldNum" idx="12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776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59B67F-87AF-22B5-F8C4-346658DC16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C374E1-F010-53E7-F1E0-EBAB5D952A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C97885-6FBE-E470-D4B0-2753B1D194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53AFDE-081F-4CB3-94B9-B1EE7D0723A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00389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FB7AB5-33B4-1006-9B80-03299D4781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82A05C-80A5-AB21-AF0F-94E33B675B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8B753D-4662-DC7A-0650-F6CE90CBA0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0A78C9-BFF5-4418-8864-66DC5E24ED0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30127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8221194-D924-FE8C-187B-6583B5A713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000583F-A0FE-F72B-7096-634B51C14A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497D074-F78F-0E10-8A3E-BCDF324E89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D7E60-C952-41CD-A63F-F8739653A7B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8589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86BD09-30CB-6A17-A74C-D32758A057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F68FC7-3301-8235-FEDE-82C5A039D9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E6ADD8-F3D0-40BE-25FE-1C8DD5A690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F7E4E4-0699-485C-9210-DCBD437CE77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6239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85900"/>
            <a:ext cx="38100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85900"/>
            <a:ext cx="38100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85800" y="3086100"/>
            <a:ext cx="77724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5BB1FF-C2F1-E7B8-AC20-3E4B2287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A558695-FE66-2743-ACF3-7F475FA4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268356-0535-DDEC-7F5A-CB12DE51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fld id="{91E41FA1-BE48-48C0-8550-15F4CC733F5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9219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9" name="Google Shape;189;p3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lickv.ie/w/mBPw" TargetMode="Externa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_gYBbzkqrmE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RE3CKkkMljo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wPGVQu3UXpw?feature=oemb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TEl4jeETVmg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CFC6-6CDF-0605-42EB-52F49438D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3. Strength vs concentration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A2C5E-8CD3-8009-12A9-57A3883564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GE002</a:t>
            </a:r>
          </a:p>
        </p:txBody>
      </p:sp>
    </p:spTree>
    <p:extLst>
      <p:ext uri="{BB962C8B-B14F-4D97-AF65-F5344CB8AC3E}">
        <p14:creationId xmlns:p14="http://schemas.microsoft.com/office/powerpoint/2010/main" val="146720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205"/>
          <p:cNvSpPr txBox="1">
            <a:spLocks noGrp="1"/>
          </p:cNvSpPr>
          <p:nvPr>
            <p:ph type="title" idx="4294967295"/>
          </p:nvPr>
        </p:nvSpPr>
        <p:spPr>
          <a:xfrm>
            <a:off x="329636" y="347484"/>
            <a:ext cx="7246782" cy="767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u="sng" dirty="0">
                <a:latin typeface="Comic Sans MS"/>
                <a:ea typeface="Comic Sans MS"/>
                <a:cs typeface="Comic Sans MS"/>
              </a:rPr>
              <a:t>What does 0.1M concentration mean?</a:t>
            </a:r>
          </a:p>
        </p:txBody>
      </p:sp>
      <p:sp>
        <p:nvSpPr>
          <p:cNvPr id="1543" name="Google Shape;1543;p205"/>
          <p:cNvSpPr txBox="1"/>
          <p:nvPr/>
        </p:nvSpPr>
        <p:spPr>
          <a:xfrm>
            <a:off x="368382" y="1070231"/>
            <a:ext cx="8311129" cy="3886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dirty="0">
                <a:solidFill>
                  <a:schemeClr val="dk1"/>
                </a:solidFill>
                <a:latin typeface="Comic Sans MS"/>
              </a:rPr>
              <a:t>For every litre of solution, there are 0.1 moles of the dissolved substance.</a:t>
            </a:r>
            <a:endParaRPr lang="en-US" sz="2400" dirty="0">
              <a:solidFill>
                <a:schemeClr val="dk1"/>
              </a:solidFill>
              <a:latin typeface="Comic Sans MS"/>
            </a:endParaRPr>
          </a:p>
          <a:p>
            <a:endParaRPr lang="en-GB" sz="2400" dirty="0">
              <a:solidFill>
                <a:schemeClr val="dk1"/>
              </a:solidFill>
              <a:ea typeface="Comic Sans MS"/>
            </a:endParaRPr>
          </a:p>
          <a:p>
            <a:r>
              <a:rPr lang="en-GB" sz="2400" dirty="0">
                <a:solidFill>
                  <a:schemeClr val="dk1"/>
                </a:solidFill>
                <a:latin typeface="Comic Sans MS"/>
              </a:rPr>
              <a:t>  M = Molarity = mol per Litre of solution</a:t>
            </a:r>
          </a:p>
          <a:p>
            <a:endParaRPr lang="en-GB" sz="2400" dirty="0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9904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A630AF-A137-8C0A-72EB-62A7402B2AB9}"/>
              </a:ext>
            </a:extLst>
          </p:cNvPr>
          <p:cNvSpPr txBox="1"/>
          <p:nvPr/>
        </p:nvSpPr>
        <p:spPr>
          <a:xfrm>
            <a:off x="2153579" y="1895707"/>
            <a:ext cx="57995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solidFill>
                  <a:srgbClr val="FFFFFF"/>
                </a:solidFill>
                <a:hlinkClick r:id="rId2"/>
              </a:rPr>
              <a:t>ClickView: The pH Scale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3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95"/>
          <p:cNvSpPr txBox="1"/>
          <p:nvPr/>
        </p:nvSpPr>
        <p:spPr>
          <a:xfrm>
            <a:off x="447550" y="73500"/>
            <a:ext cx="7910100" cy="47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lvl="0"/>
            <a:r>
              <a:rPr lang="en-AU" sz="2400" dirty="0"/>
              <a:t>Are you now able to….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r>
              <a:rPr lang="en-GB" sz="3000" b="1" dirty="0">
                <a:solidFill>
                  <a:schemeClr val="dk1"/>
                </a:solidFill>
              </a:rPr>
              <a:t>Outline the difference between a strong acid and a weak acid.</a:t>
            </a:r>
            <a:endParaRPr lang="en-US" sz="3000">
              <a:solidFill>
                <a:schemeClr val="dk1"/>
              </a:solidFill>
            </a:endParaRPr>
          </a:p>
          <a:p>
            <a:endParaRPr lang="en-GB" sz="3000" dirty="0">
              <a:solidFill>
                <a:srgbClr val="808080"/>
              </a:solidFill>
            </a:endParaRPr>
          </a:p>
          <a:p>
            <a:r>
              <a:rPr lang="en-AU" sz="3000" b="1" dirty="0">
                <a:solidFill>
                  <a:schemeClr val="dk1"/>
                </a:solidFill>
              </a:rPr>
              <a:t>Define concentration and how it can affect reaction rate.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29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24D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95"/>
          <p:cNvSpPr txBox="1"/>
          <p:nvPr/>
        </p:nvSpPr>
        <p:spPr>
          <a:xfrm>
            <a:off x="447550" y="73500"/>
            <a:ext cx="7910100" cy="47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You need to be able to….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r>
              <a:rPr lang="en-GB" sz="3000" b="1" dirty="0">
                <a:solidFill>
                  <a:schemeClr val="dk1"/>
                </a:solidFill>
              </a:rPr>
              <a:t>Outline the difference between a strong acid and a weak acid.</a:t>
            </a:r>
          </a:p>
          <a:p>
            <a:endParaRPr lang="en-GB" sz="3000" b="1" dirty="0">
              <a:solidFill>
                <a:schemeClr val="dk1"/>
              </a:solidFill>
            </a:endParaRPr>
          </a:p>
          <a:p>
            <a:r>
              <a:rPr lang="en-AU" sz="3000" b="1" dirty="0">
                <a:solidFill>
                  <a:schemeClr val="dk1"/>
                </a:solidFill>
              </a:rPr>
              <a:t>Define concentration and how it can affect reaction rate.</a:t>
            </a:r>
            <a:endParaRPr sz="3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GCSE Chemistry - The pH Scale &amp; Strong vs Weak Acids (Higher Tier)  #35">
            <a:hlinkClick r:id="" action="ppaction://media"/>
            <a:extLst>
              <a:ext uri="{FF2B5EF4-FFF2-40B4-BE49-F238E27FC236}">
                <a16:creationId xmlns:a16="http://schemas.microsoft.com/office/drawing/2014/main" id="{E700D34C-975C-DB28-7CF3-318A2839D6D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37603" y="238454"/>
            <a:ext cx="8209673" cy="463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6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205"/>
          <p:cNvSpPr txBox="1">
            <a:spLocks noGrp="1"/>
          </p:cNvSpPr>
          <p:nvPr>
            <p:ph type="title" idx="4294967295"/>
          </p:nvPr>
        </p:nvSpPr>
        <p:spPr>
          <a:xfrm>
            <a:off x="329636" y="347484"/>
            <a:ext cx="5857446" cy="767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u="sng" dirty="0">
                <a:latin typeface="Comic Sans MS"/>
                <a:ea typeface="Comic Sans MS"/>
                <a:cs typeface="Comic Sans MS"/>
              </a:rPr>
              <a:t>Strong vs weak acids</a:t>
            </a:r>
          </a:p>
        </p:txBody>
      </p:sp>
      <p:sp>
        <p:nvSpPr>
          <p:cNvPr id="1543" name="Google Shape;1543;p205"/>
          <p:cNvSpPr txBox="1"/>
          <p:nvPr/>
        </p:nvSpPr>
        <p:spPr>
          <a:xfrm>
            <a:off x="368382" y="942136"/>
            <a:ext cx="8311129" cy="3886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u="sng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Strong</a:t>
            </a:r>
            <a:r>
              <a:rPr lang="en-GB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 – all of the acid particles dissociate completely into ions.</a:t>
            </a:r>
            <a:endParaRPr lang="en-US" dirty="0">
              <a:solidFill>
                <a:schemeClr val="dk1"/>
              </a:solidFill>
              <a:ea typeface="Comic Sans MS"/>
            </a:endParaRPr>
          </a:p>
          <a:p>
            <a:endParaRPr lang="en-GB" sz="2400" dirty="0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  <a:p>
            <a:r>
              <a:rPr lang="en-GB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      HCl HNO</a:t>
            </a:r>
            <a:r>
              <a:rPr lang="en-GB" sz="2400" baseline="-25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3</a:t>
            </a:r>
            <a:r>
              <a:rPr lang="en-GB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 H</a:t>
            </a:r>
            <a:r>
              <a:rPr lang="en-GB" sz="2400" baseline="-25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2</a:t>
            </a:r>
            <a:r>
              <a:rPr lang="en-GB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SO</a:t>
            </a:r>
            <a:r>
              <a:rPr lang="en-GB" sz="2400" baseline="-25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4</a:t>
            </a:r>
            <a:endParaRPr lang="en-US" dirty="0">
              <a:solidFill>
                <a:schemeClr val="dk1"/>
              </a:solidFill>
            </a:endParaRPr>
          </a:p>
          <a:p>
            <a:endParaRPr lang="en-GB" sz="2400" dirty="0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  <a:p>
            <a:r>
              <a:rPr lang="en-GB" sz="2400" u="sng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Weak</a:t>
            </a:r>
            <a:r>
              <a:rPr lang="en-GB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 – only some of the acid particles dissociate into ions. Also, the reaction reverses, resulting in an equilibrium of un-disassociated and disassociated ions.</a:t>
            </a:r>
          </a:p>
          <a:p>
            <a:endParaRPr lang="en-GB" sz="2400" dirty="0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  <a:p>
            <a:r>
              <a:rPr lang="en-GB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     CH</a:t>
            </a:r>
            <a:r>
              <a:rPr lang="en-GB" sz="2400" baseline="-25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3</a:t>
            </a:r>
            <a:r>
              <a:rPr lang="en-GB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COOH </a:t>
            </a:r>
            <a:r>
              <a:rPr lang="en-GB" sz="2400" dirty="0">
                <a:solidFill>
                  <a:schemeClr val="dk1"/>
                </a:solidFill>
                <a:latin typeface="Comic Sans MS"/>
              </a:rPr>
              <a:t>C₆H₈O₇</a:t>
            </a:r>
            <a:r>
              <a:rPr lang="en-GB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 H</a:t>
            </a:r>
            <a:r>
              <a:rPr lang="en-GB" sz="1600" baseline="-25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2</a:t>
            </a:r>
            <a:r>
              <a:rPr lang="en-GB" sz="2400" dirty="0">
                <a:solidFill>
                  <a:schemeClr val="dk1"/>
                </a:solidFill>
                <a:latin typeface="Comic Sans MS"/>
              </a:rPr>
              <a:t>CO</a:t>
            </a:r>
            <a:r>
              <a:rPr lang="en-GB" sz="1600" baseline="-25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</a:rPr>
              <a:t>3</a:t>
            </a:r>
            <a:endParaRPr lang="en-GB" sz="2400" dirty="0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  <a:p>
            <a:endParaRPr lang="en-GB" sz="2400" dirty="0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6669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205"/>
          <p:cNvSpPr txBox="1">
            <a:spLocks noGrp="1"/>
          </p:cNvSpPr>
          <p:nvPr>
            <p:ph type="title" idx="4294967295"/>
          </p:nvPr>
        </p:nvSpPr>
        <p:spPr>
          <a:xfrm>
            <a:off x="329636" y="347484"/>
            <a:ext cx="5857446" cy="767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u="sng" dirty="0">
                <a:latin typeface="Comic Sans MS"/>
                <a:ea typeface="Comic Sans MS"/>
                <a:cs typeface="Comic Sans MS"/>
              </a:rPr>
              <a:t>Concentration</a:t>
            </a:r>
          </a:p>
        </p:txBody>
      </p:sp>
      <p:sp>
        <p:nvSpPr>
          <p:cNvPr id="1543" name="Google Shape;1543;p205"/>
          <p:cNvSpPr txBox="1"/>
          <p:nvPr/>
        </p:nvSpPr>
        <p:spPr>
          <a:xfrm>
            <a:off x="368382" y="942136"/>
            <a:ext cx="8311129" cy="3886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dirty="0">
                <a:solidFill>
                  <a:schemeClr val="dk1"/>
                </a:solidFill>
                <a:latin typeface="Comic Sans MS"/>
              </a:rPr>
              <a:t>How much acid or base there is in a certain volume.</a:t>
            </a:r>
          </a:p>
          <a:p>
            <a:endParaRPr lang="en-GB" sz="2400" dirty="0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7510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title="How Are Strong &amp; Weak Acids Different | Acids, Bases &amp; Alkali's | Chemistry | FuseSchool">
            <a:hlinkClick r:id="" action="ppaction://media"/>
            <a:extLst>
              <a:ext uri="{FF2B5EF4-FFF2-40B4-BE49-F238E27FC236}">
                <a16:creationId xmlns:a16="http://schemas.microsoft.com/office/drawing/2014/main" id="{8E9A6FDF-DA2E-79A5-2D2C-EC2CE628987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98189" y="208894"/>
            <a:ext cx="8229380" cy="465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6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205"/>
          <p:cNvSpPr txBox="1">
            <a:spLocks noGrp="1"/>
          </p:cNvSpPr>
          <p:nvPr>
            <p:ph type="title" idx="4294967295"/>
          </p:nvPr>
        </p:nvSpPr>
        <p:spPr>
          <a:xfrm>
            <a:off x="329636" y="347484"/>
            <a:ext cx="5857446" cy="767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u="sng" dirty="0">
                <a:latin typeface="Comic Sans MS"/>
                <a:ea typeface="Comic Sans MS"/>
                <a:cs typeface="Comic Sans MS"/>
              </a:rPr>
              <a:t>What is a mole?</a:t>
            </a:r>
          </a:p>
        </p:txBody>
      </p:sp>
      <p:sp>
        <p:nvSpPr>
          <p:cNvPr id="1543" name="Google Shape;1543;p205"/>
          <p:cNvSpPr txBox="1"/>
          <p:nvPr/>
        </p:nvSpPr>
        <p:spPr>
          <a:xfrm>
            <a:off x="368382" y="1070231"/>
            <a:ext cx="8311129" cy="3886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dirty="0">
                <a:solidFill>
                  <a:schemeClr val="dk1"/>
                </a:solidFill>
                <a:latin typeface="Comic Sans MS"/>
              </a:rPr>
              <a:t>The unit measuring quantities of a chemical. </a:t>
            </a:r>
          </a:p>
          <a:p>
            <a:endParaRPr lang="en-GB" sz="2400" dirty="0">
              <a:solidFill>
                <a:schemeClr val="dk1"/>
              </a:solidFill>
              <a:latin typeface="Comic Sans MS"/>
            </a:endParaRPr>
          </a:p>
          <a:p>
            <a:r>
              <a:rPr lang="en-GB" sz="2400" dirty="0">
                <a:solidFill>
                  <a:schemeClr val="dk1"/>
                </a:solidFill>
                <a:latin typeface="Comic Sans MS"/>
              </a:rPr>
              <a:t>A mole of anything contains 6.02 x 10</a:t>
            </a:r>
            <a:r>
              <a:rPr lang="en-GB" sz="2400" baseline="30000" dirty="0">
                <a:solidFill>
                  <a:schemeClr val="dk1"/>
                </a:solidFill>
                <a:latin typeface="Comic Sans MS"/>
              </a:rPr>
              <a:t>23</a:t>
            </a:r>
            <a:r>
              <a:rPr lang="en-GB" sz="2400" dirty="0">
                <a:solidFill>
                  <a:schemeClr val="dk1"/>
                </a:solidFill>
                <a:latin typeface="Comic Sans MS"/>
              </a:rPr>
              <a:t> individual particles of that chemical.</a:t>
            </a:r>
          </a:p>
          <a:p>
            <a:endParaRPr lang="en-GB" sz="2400" dirty="0">
              <a:solidFill>
                <a:schemeClr val="dk1"/>
              </a:solidFill>
              <a:latin typeface="Comic Sans MS"/>
              <a:ea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9521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GCSE Chemistry - The Mole (Higher Tier)  #25">
            <a:hlinkClick r:id="" action="ppaction://media"/>
            <a:extLst>
              <a:ext uri="{FF2B5EF4-FFF2-40B4-BE49-F238E27FC236}">
                <a16:creationId xmlns:a16="http://schemas.microsoft.com/office/drawing/2014/main" id="{BA6DE333-5037-F65E-52E7-3F6B04B5AAE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29215" y="179333"/>
            <a:ext cx="8475716" cy="478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3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How big is a mole? (Not the animal, the other one.) - Daniel Dulek">
            <a:hlinkClick r:id="" action="ppaction://media"/>
            <a:extLst>
              <a:ext uri="{FF2B5EF4-FFF2-40B4-BE49-F238E27FC236}">
                <a16:creationId xmlns:a16="http://schemas.microsoft.com/office/drawing/2014/main" id="{65786033-B24F-5C98-4AE1-6A990237ADC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17896" y="228600"/>
            <a:ext cx="8229380" cy="464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946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816</Words>
  <Application>Microsoft Office PowerPoint</Application>
  <PresentationFormat>On-screen Show (16:9)</PresentationFormat>
  <Paragraphs>131</Paragraphs>
  <Slides>12</Slides>
  <Notes>6</Notes>
  <HiddenSlides>0</HiddenSlides>
  <MMClips>6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Simple Light</vt:lpstr>
      <vt:lpstr>Office Theme</vt:lpstr>
      <vt:lpstr>3. Strength vs concentration</vt:lpstr>
      <vt:lpstr>PowerPoint Presentation</vt:lpstr>
      <vt:lpstr>PowerPoint Presentation</vt:lpstr>
      <vt:lpstr>Strong vs weak acids</vt:lpstr>
      <vt:lpstr>Concentration</vt:lpstr>
      <vt:lpstr>PowerPoint Presentation</vt:lpstr>
      <vt:lpstr>What is a mole?</vt:lpstr>
      <vt:lpstr>PowerPoint Presentation</vt:lpstr>
      <vt:lpstr>PowerPoint Presentation</vt:lpstr>
      <vt:lpstr>What does 0.1M concentration mean?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HART Cameron</dc:creator>
  <cp:lastModifiedBy>HART Cameron [Manjimup Senior High School]</cp:lastModifiedBy>
  <cp:revision>178</cp:revision>
  <dcterms:modified xsi:type="dcterms:W3CDTF">2024-02-19T03:50:29Z</dcterms:modified>
</cp:coreProperties>
</file>