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24"/>
  </p:notesMasterIdLst>
  <p:sldIdLst>
    <p:sldId id="470" r:id="rId2"/>
    <p:sldId id="401" r:id="rId3"/>
    <p:sldId id="472" r:id="rId4"/>
    <p:sldId id="445" r:id="rId5"/>
    <p:sldId id="475" r:id="rId6"/>
    <p:sldId id="487" r:id="rId7"/>
    <p:sldId id="484" r:id="rId8"/>
    <p:sldId id="486" r:id="rId9"/>
    <p:sldId id="474" r:id="rId10"/>
    <p:sldId id="488" r:id="rId11"/>
    <p:sldId id="481" r:id="rId12"/>
    <p:sldId id="477" r:id="rId13"/>
    <p:sldId id="478" r:id="rId14"/>
    <p:sldId id="476" r:id="rId15"/>
    <p:sldId id="447" r:id="rId16"/>
    <p:sldId id="479" r:id="rId17"/>
    <p:sldId id="446" r:id="rId18"/>
    <p:sldId id="480" r:id="rId19"/>
    <p:sldId id="482" r:id="rId20"/>
    <p:sldId id="483" r:id="rId21"/>
    <p:sldId id="471" r:id="rId22"/>
    <p:sldId id="473" r:id="rId23"/>
  </p:sldIdLst>
  <p:sldSz cx="9144000" cy="5143500" type="screen16x9"/>
  <p:notesSz cx="6807200" cy="9939338"/>
  <p:embeddedFontLst>
    <p:embeddedFont>
      <p:font typeface="Comic Sans MS" panose="030F0702030302020204" pitchFamily="66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24D1"/>
    <a:srgbClr val="C1A0F2"/>
    <a:srgbClr val="D7C5E1"/>
    <a:srgbClr val="A881BD"/>
    <a:srgbClr val="FFC1B3"/>
    <a:srgbClr val="B6CD9B"/>
    <a:srgbClr val="A3DD13"/>
    <a:srgbClr val="97C9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197483-0A96-4B69-AEA6-9002658C939C}" v="195" dt="2024-06-10T06:41:04.044"/>
    <p1510:client id="{865D5B96-1C59-4302-AAC5-F1D00019BDC3}" v="8" dt="2024-06-12T01:01:55.964"/>
    <p1510:client id="{CC3A3E2B-9093-C414-3639-D8265F162583}" v="510" dt="2024-06-11T03:07:47.972"/>
  </p1510:revLst>
</p1510:revInfo>
</file>

<file path=ppt/tableStyles.xml><?xml version="1.0" encoding="utf-8"?>
<a:tblStyleLst xmlns:a="http://schemas.openxmlformats.org/drawingml/2006/main" def="{BA1AC3EC-4FFE-4044-B7D8-2DAAAC02AB6B}">
  <a:tblStyle styleId="{BA1AC3EC-4FFE-4044-B7D8-2DAAAC02AB6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14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T Cameron [Manjimup Senior High School]" userId="S::cameron.hart@education.wa.edu.au::1070619f-f915-420e-9d9f-8ed3a8e25c30" providerId="AD" clId="Web-{31FA3C14-B34F-1F76-5011-8FDB95B24F45}"/>
    <pc:docChg chg="modSld">
      <pc:chgData name="HART Cameron [Manjimup Senior High School]" userId="S::cameron.hart@education.wa.edu.au::1070619f-f915-420e-9d9f-8ed3a8e25c30" providerId="AD" clId="Web-{31FA3C14-B34F-1F76-5011-8FDB95B24F45}" dt="2024-02-23T04:44:28.296" v="0" actId="14100"/>
      <pc:docMkLst>
        <pc:docMk/>
      </pc:docMkLst>
      <pc:sldChg chg="modSp">
        <pc:chgData name="HART Cameron [Manjimup Senior High School]" userId="S::cameron.hart@education.wa.edu.au::1070619f-f915-420e-9d9f-8ed3a8e25c30" providerId="AD" clId="Web-{31FA3C14-B34F-1F76-5011-8FDB95B24F45}" dt="2024-02-23T04:44:28.296" v="0" actId="14100"/>
        <pc:sldMkLst>
          <pc:docMk/>
          <pc:sldMk cId="540689340" sldId="447"/>
        </pc:sldMkLst>
        <pc:spChg chg="mod">
          <ac:chgData name="HART Cameron [Manjimup Senior High School]" userId="S::cameron.hart@education.wa.edu.au::1070619f-f915-420e-9d9f-8ed3a8e25c30" providerId="AD" clId="Web-{31FA3C14-B34F-1F76-5011-8FDB95B24F45}" dt="2024-02-23T04:44:28.296" v="0" actId="14100"/>
          <ac:spMkLst>
            <pc:docMk/>
            <pc:sldMk cId="540689340" sldId="447"/>
            <ac:spMk id="1543" creationId="{00000000-0000-0000-0000-000000000000}"/>
          </ac:spMkLst>
        </pc:spChg>
      </pc:sldChg>
    </pc:docChg>
  </pc:docChgLst>
  <pc:docChgLst>
    <pc:chgData name="HART Cameron [Manjimup Senior High School]" userId="S::cameron.hart@education.wa.edu.au::1070619f-f915-420e-9d9f-8ed3a8e25c30" providerId="AD" clId="Web-{9C1518D5-A972-E199-5A50-0B413C81369F}"/>
    <pc:docChg chg="addSld modSld sldOrd">
      <pc:chgData name="HART Cameron [Manjimup Senior High School]" userId="S::cameron.hart@education.wa.edu.au::1070619f-f915-420e-9d9f-8ed3a8e25c30" providerId="AD" clId="Web-{9C1518D5-A972-E199-5A50-0B413C81369F}" dt="2024-02-28T00:46:58.675" v="172"/>
      <pc:docMkLst>
        <pc:docMk/>
      </pc:docMkLst>
      <pc:sldChg chg="modSp add ord replId">
        <pc:chgData name="HART Cameron [Manjimup Senior High School]" userId="S::cameron.hart@education.wa.edu.au::1070619f-f915-420e-9d9f-8ed3a8e25c30" providerId="AD" clId="Web-{9C1518D5-A972-E199-5A50-0B413C81369F}" dt="2024-02-28T00:46:58.675" v="172"/>
        <pc:sldMkLst>
          <pc:docMk/>
          <pc:sldMk cId="840113254" sldId="481"/>
        </pc:sldMkLst>
        <pc:spChg chg="mod">
          <ac:chgData name="HART Cameron [Manjimup Senior High School]" userId="S::cameron.hart@education.wa.edu.au::1070619f-f915-420e-9d9f-8ed3a8e25c30" providerId="AD" clId="Web-{9C1518D5-A972-E199-5A50-0B413C81369F}" dt="2024-02-28T00:46:45.550" v="170" actId="1076"/>
          <ac:spMkLst>
            <pc:docMk/>
            <pc:sldMk cId="840113254" sldId="481"/>
            <ac:spMk id="2" creationId="{BC094DC9-09E6-2AEB-D06C-8EFD3CC302C6}"/>
          </ac:spMkLst>
        </pc:spChg>
      </pc:sldChg>
    </pc:docChg>
  </pc:docChgLst>
  <pc:docChgLst>
    <pc:chgData name="HART Cameron [Manjimup Senior High School]" userId="S::cameron.hart@education.wa.edu.au::1070619f-f915-420e-9d9f-8ed3a8e25c30" providerId="AD" clId="Web-{CC3A3E2B-9093-C414-3639-D8265F162583}"/>
    <pc:docChg chg="addSld delSld modSld sldOrd">
      <pc:chgData name="HART Cameron [Manjimup Senior High School]" userId="S::cameron.hart@education.wa.edu.au::1070619f-f915-420e-9d9f-8ed3a8e25c30" providerId="AD" clId="Web-{CC3A3E2B-9093-C414-3639-D8265F162583}" dt="2024-06-11T03:07:47.972" v="395"/>
      <pc:docMkLst>
        <pc:docMk/>
      </pc:docMkLst>
      <pc:sldChg chg="modSp">
        <pc:chgData name="HART Cameron [Manjimup Senior High School]" userId="S::cameron.hart@education.wa.edu.au::1070619f-f915-420e-9d9f-8ed3a8e25c30" providerId="AD" clId="Web-{CC3A3E2B-9093-C414-3639-D8265F162583}" dt="2024-06-11T02:31:14.311" v="10" actId="20577"/>
        <pc:sldMkLst>
          <pc:docMk/>
          <pc:sldMk cId="3021148993" sldId="445"/>
        </pc:sldMkLst>
        <pc:spChg chg="mod">
          <ac:chgData name="HART Cameron [Manjimup Senior High School]" userId="S::cameron.hart@education.wa.edu.au::1070619f-f915-420e-9d9f-8ed3a8e25c30" providerId="AD" clId="Web-{CC3A3E2B-9093-C414-3639-D8265F162583}" dt="2024-06-11T02:31:14.311" v="10" actId="20577"/>
          <ac:spMkLst>
            <pc:docMk/>
            <pc:sldMk cId="3021148993" sldId="445"/>
            <ac:spMk id="9" creationId="{F7D1D423-B877-C591-32AF-A0844E0A5BDA}"/>
          </ac:spMkLst>
        </pc:spChg>
      </pc:sldChg>
      <pc:sldChg chg="addSp delSp modSp ord">
        <pc:chgData name="HART Cameron [Manjimup Senior High School]" userId="S::cameron.hart@education.wa.edu.au::1070619f-f915-420e-9d9f-8ed3a8e25c30" providerId="AD" clId="Web-{CC3A3E2B-9093-C414-3639-D8265F162583}" dt="2024-06-11T02:47:52.645" v="149" actId="14100"/>
        <pc:sldMkLst>
          <pc:docMk/>
          <pc:sldMk cId="3908587460" sldId="475"/>
        </pc:sldMkLst>
        <pc:picChg chg="add mod">
          <ac:chgData name="HART Cameron [Manjimup Senior High School]" userId="S::cameron.hart@education.wa.edu.au::1070619f-f915-420e-9d9f-8ed3a8e25c30" providerId="AD" clId="Web-{CC3A3E2B-9093-C414-3639-D8265F162583}" dt="2024-06-11T02:47:52.645" v="149" actId="14100"/>
          <ac:picMkLst>
            <pc:docMk/>
            <pc:sldMk cId="3908587460" sldId="475"/>
            <ac:picMk id="2" creationId="{C7CEE46C-1E5D-CCA1-F5F0-3133ADB58AF1}"/>
          </ac:picMkLst>
        </pc:picChg>
        <pc:picChg chg="del">
          <ac:chgData name="HART Cameron [Manjimup Senior High School]" userId="S::cameron.hart@education.wa.edu.au::1070619f-f915-420e-9d9f-8ed3a8e25c30" providerId="AD" clId="Web-{CC3A3E2B-9093-C414-3639-D8265F162583}" dt="2024-06-11T02:47:32.785" v="145"/>
          <ac:picMkLst>
            <pc:docMk/>
            <pc:sldMk cId="3908587460" sldId="475"/>
            <ac:picMk id="3" creationId="{1D2F27ED-F825-37BA-CA24-8A8767F2E5B6}"/>
          </ac:picMkLst>
        </pc:picChg>
      </pc:sldChg>
      <pc:sldChg chg="addSp modSp mod setBg addAnim delAnim">
        <pc:chgData name="HART Cameron [Manjimup Senior High School]" userId="S::cameron.hart@education.wa.edu.au::1070619f-f915-420e-9d9f-8ed3a8e25c30" providerId="AD" clId="Web-{CC3A3E2B-9093-C414-3639-D8265F162583}" dt="2024-06-11T03:07:30.893" v="388"/>
        <pc:sldMkLst>
          <pc:docMk/>
          <pc:sldMk cId="1921296243" sldId="484"/>
        </pc:sldMkLst>
        <pc:spChg chg="mod">
          <ac:chgData name="HART Cameron [Manjimup Senior High School]" userId="S::cameron.hart@education.wa.edu.au::1070619f-f915-420e-9d9f-8ed3a8e25c30" providerId="AD" clId="Web-{CC3A3E2B-9093-C414-3639-D8265F162583}" dt="2024-06-11T02:55:37.710" v="235" actId="20577"/>
          <ac:spMkLst>
            <pc:docMk/>
            <pc:sldMk cId="1921296243" sldId="484"/>
            <ac:spMk id="2" creationId="{535C2478-4CA0-C430-4B18-01ED188CE9FC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3:02:04.709" v="323" actId="1076"/>
          <ac:spMkLst>
            <pc:docMk/>
            <pc:sldMk cId="1921296243" sldId="484"/>
            <ac:spMk id="4" creationId="{46C7C5DB-B451-95E0-820B-DC0A470FAAEB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3:02:04.724" v="324" actId="1076"/>
          <ac:spMkLst>
            <pc:docMk/>
            <pc:sldMk cId="1921296243" sldId="484"/>
            <ac:spMk id="6" creationId="{DD01B212-2B7A-AD09-629C-B170F1A82287}"/>
          </ac:spMkLst>
        </pc:spChg>
        <pc:spChg chg="add mod">
          <ac:chgData name="HART Cameron [Manjimup Senior High School]" userId="S::cameron.hart@education.wa.edu.au::1070619f-f915-420e-9d9f-8ed3a8e25c30" providerId="AD" clId="Web-{CC3A3E2B-9093-C414-3639-D8265F162583}" dt="2024-06-11T03:02:50.429" v="333" actId="20577"/>
          <ac:spMkLst>
            <pc:docMk/>
            <pc:sldMk cId="1921296243" sldId="484"/>
            <ac:spMk id="7" creationId="{B1A48E41-07B8-DFFD-2E92-B5A74683BFD3}"/>
          </ac:spMkLst>
        </pc:spChg>
        <pc:spChg chg="add mod">
          <ac:chgData name="HART Cameron [Manjimup Senior High School]" userId="S::cameron.hart@education.wa.edu.au::1070619f-f915-420e-9d9f-8ed3a8e25c30" providerId="AD" clId="Web-{CC3A3E2B-9093-C414-3639-D8265F162583}" dt="2024-06-11T03:03:26.556" v="346" actId="20577"/>
          <ac:spMkLst>
            <pc:docMk/>
            <pc:sldMk cId="1921296243" sldId="484"/>
            <ac:spMk id="11" creationId="{3FD105DD-A73D-B86A-18E4-D0C34A5C3079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2:30:39.965" v="2"/>
          <ac:spMkLst>
            <pc:docMk/>
            <pc:sldMk cId="1921296243" sldId="484"/>
            <ac:spMk id="1539" creationId="{00000000-0000-0000-0000-000000000000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3:02:04.693" v="321" actId="1076"/>
          <ac:spMkLst>
            <pc:docMk/>
            <pc:sldMk cId="1921296243" sldId="484"/>
            <ac:spMk id="1543" creationId="{00000000-0000-0000-0000-000000000000}"/>
          </ac:spMkLst>
        </pc:spChg>
        <pc:picChg chg="mod">
          <ac:chgData name="HART Cameron [Manjimup Senior High School]" userId="S::cameron.hart@education.wa.edu.au::1070619f-f915-420e-9d9f-8ed3a8e25c30" providerId="AD" clId="Web-{CC3A3E2B-9093-C414-3639-D8265F162583}" dt="2024-06-11T03:02:09.631" v="325" actId="1076"/>
          <ac:picMkLst>
            <pc:docMk/>
            <pc:sldMk cId="1921296243" sldId="484"/>
            <ac:picMk id="3" creationId="{1E142F93-E21A-BADA-117D-D227B7FBB2C2}"/>
          </ac:picMkLst>
        </pc:picChg>
        <pc:picChg chg="add mod">
          <ac:chgData name="HART Cameron [Manjimup Senior High School]" userId="S::cameron.hart@education.wa.edu.au::1070619f-f915-420e-9d9f-8ed3a8e25c30" providerId="AD" clId="Web-{CC3A3E2B-9093-C414-3639-D8265F162583}" dt="2024-06-11T03:03:20.462" v="344" actId="1076"/>
          <ac:picMkLst>
            <pc:docMk/>
            <pc:sldMk cId="1921296243" sldId="484"/>
            <ac:picMk id="9" creationId="{96ED4CBD-84B0-7DB6-128B-E80F653ED3A5}"/>
          </ac:picMkLst>
        </pc:picChg>
      </pc:sldChg>
      <pc:sldChg chg="del">
        <pc:chgData name="HART Cameron [Manjimup Senior High School]" userId="S::cameron.hart@education.wa.edu.au::1070619f-f915-420e-9d9f-8ed3a8e25c30" providerId="AD" clId="Web-{CC3A3E2B-9093-C414-3639-D8265F162583}" dt="2024-06-11T02:37:51.107" v="87"/>
        <pc:sldMkLst>
          <pc:docMk/>
          <pc:sldMk cId="898182396" sldId="485"/>
        </pc:sldMkLst>
      </pc:sldChg>
      <pc:sldChg chg="addSp modSp add replId addAnim delAnim">
        <pc:chgData name="HART Cameron [Manjimup Senior High School]" userId="S::cameron.hart@education.wa.edu.au::1070619f-f915-420e-9d9f-8ed3a8e25c30" providerId="AD" clId="Web-{CC3A3E2B-9093-C414-3639-D8265F162583}" dt="2024-06-11T03:07:47.972" v="395"/>
        <pc:sldMkLst>
          <pc:docMk/>
          <pc:sldMk cId="391213658" sldId="486"/>
        </pc:sldMkLst>
        <pc:spChg chg="mod">
          <ac:chgData name="HART Cameron [Manjimup Senior High School]" userId="S::cameron.hart@education.wa.edu.au::1070619f-f915-420e-9d9f-8ed3a8e25c30" providerId="AD" clId="Web-{CC3A3E2B-9093-C414-3639-D8265F162583}" dt="2024-06-11T02:58:03.497" v="258" actId="20577"/>
          <ac:spMkLst>
            <pc:docMk/>
            <pc:sldMk cId="391213658" sldId="486"/>
            <ac:spMk id="2" creationId="{535C2478-4CA0-C430-4B18-01ED188CE9FC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3:04:39.215" v="365" actId="1076"/>
          <ac:spMkLst>
            <pc:docMk/>
            <pc:sldMk cId="391213658" sldId="486"/>
            <ac:spMk id="4" creationId="{46C7C5DB-B451-95E0-820B-DC0A470FAAEB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3:04:39.230" v="366" actId="1076"/>
          <ac:spMkLst>
            <pc:docMk/>
            <pc:sldMk cId="391213658" sldId="486"/>
            <ac:spMk id="6" creationId="{DD01B212-2B7A-AD09-629C-B170F1A82287}"/>
          </ac:spMkLst>
        </pc:spChg>
        <pc:spChg chg="add mod">
          <ac:chgData name="HART Cameron [Manjimup Senior High School]" userId="S::cameron.hart@education.wa.edu.au::1070619f-f915-420e-9d9f-8ed3a8e25c30" providerId="AD" clId="Web-{CC3A3E2B-9093-C414-3639-D8265F162583}" dt="2024-06-11T03:05:05.778" v="372" actId="1076"/>
          <ac:spMkLst>
            <pc:docMk/>
            <pc:sldMk cId="391213658" sldId="486"/>
            <ac:spMk id="7" creationId="{FDB98EDB-0568-7D5C-F9D7-A54B131E4620}"/>
          </ac:spMkLst>
        </pc:spChg>
        <pc:spChg chg="add mod">
          <ac:chgData name="HART Cameron [Manjimup Senior High School]" userId="S::cameron.hart@education.wa.edu.au::1070619f-f915-420e-9d9f-8ed3a8e25c30" providerId="AD" clId="Web-{CC3A3E2B-9093-C414-3639-D8265F162583}" dt="2024-06-11T03:04:57.497" v="370" actId="1076"/>
          <ac:spMkLst>
            <pc:docMk/>
            <pc:sldMk cId="391213658" sldId="486"/>
            <ac:spMk id="11" creationId="{86707C2B-BDF5-6995-22DA-EC2F79662D67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2:32:28.548" v="30" actId="20577"/>
          <ac:spMkLst>
            <pc:docMk/>
            <pc:sldMk cId="391213658" sldId="486"/>
            <ac:spMk id="1539" creationId="{00000000-0000-0000-0000-000000000000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3:04:39.199" v="363" actId="1076"/>
          <ac:spMkLst>
            <pc:docMk/>
            <pc:sldMk cId="391213658" sldId="486"/>
            <ac:spMk id="1543" creationId="{00000000-0000-0000-0000-000000000000}"/>
          </ac:spMkLst>
        </pc:spChg>
        <pc:picChg chg="mod">
          <ac:chgData name="HART Cameron [Manjimup Senior High School]" userId="S::cameron.hart@education.wa.edu.au::1070619f-f915-420e-9d9f-8ed3a8e25c30" providerId="AD" clId="Web-{CC3A3E2B-9093-C414-3639-D8265F162583}" dt="2024-06-11T03:04:39.215" v="364" actId="1076"/>
          <ac:picMkLst>
            <pc:docMk/>
            <pc:sldMk cId="391213658" sldId="486"/>
            <ac:picMk id="3" creationId="{1E142F93-E21A-BADA-117D-D227B7FBB2C2}"/>
          </ac:picMkLst>
        </pc:picChg>
        <pc:picChg chg="add mod">
          <ac:chgData name="HART Cameron [Manjimup Senior High School]" userId="S::cameron.hart@education.wa.edu.au::1070619f-f915-420e-9d9f-8ed3a8e25c30" providerId="AD" clId="Web-{CC3A3E2B-9093-C414-3639-D8265F162583}" dt="2024-06-11T03:04:53.559" v="369" actId="1076"/>
          <ac:picMkLst>
            <pc:docMk/>
            <pc:sldMk cId="391213658" sldId="486"/>
            <ac:picMk id="9" creationId="{5B321DAA-6560-6E10-AB0A-9E8C355E3A6A}"/>
          </ac:picMkLst>
        </pc:picChg>
      </pc:sldChg>
      <pc:sldChg chg="addSp modSp add ord replId addAnim delAnim">
        <pc:chgData name="HART Cameron [Manjimup Senior High School]" userId="S::cameron.hart@education.wa.edu.au::1070619f-f915-420e-9d9f-8ed3a8e25c30" providerId="AD" clId="Web-{CC3A3E2B-9093-C414-3639-D8265F162583}" dt="2024-06-11T03:06:57.189" v="381"/>
        <pc:sldMkLst>
          <pc:docMk/>
          <pc:sldMk cId="3786234406" sldId="487"/>
        </pc:sldMkLst>
        <pc:spChg chg="mod">
          <ac:chgData name="HART Cameron [Manjimup Senior High School]" userId="S::cameron.hart@education.wa.edu.au::1070619f-f915-420e-9d9f-8ed3a8e25c30" providerId="AD" clId="Web-{CC3A3E2B-9093-C414-3639-D8265F162583}" dt="2024-06-11T02:51:28.435" v="198" actId="20577"/>
          <ac:spMkLst>
            <pc:docMk/>
            <pc:sldMk cId="3786234406" sldId="487"/>
            <ac:spMk id="2" creationId="{535C2478-4CA0-C430-4B18-01ED188CE9FC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2:59:07.640" v="263" actId="1076"/>
          <ac:spMkLst>
            <pc:docMk/>
            <pc:sldMk cId="3786234406" sldId="487"/>
            <ac:spMk id="4" creationId="{46C7C5DB-B451-95E0-820B-DC0A470FAAEB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2:59:13.093" v="264" actId="1076"/>
          <ac:spMkLst>
            <pc:docMk/>
            <pc:sldMk cId="3786234406" sldId="487"/>
            <ac:spMk id="6" creationId="{DD01B212-2B7A-AD09-629C-B170F1A82287}"/>
          </ac:spMkLst>
        </pc:spChg>
        <pc:spChg chg="add mod">
          <ac:chgData name="HART Cameron [Manjimup Senior High School]" userId="S::cameron.hart@education.wa.edu.au::1070619f-f915-420e-9d9f-8ed3a8e25c30" providerId="AD" clId="Web-{CC3A3E2B-9093-C414-3639-D8265F162583}" dt="2024-06-11T03:01:30.082" v="316" actId="14100"/>
          <ac:spMkLst>
            <pc:docMk/>
            <pc:sldMk cId="3786234406" sldId="487"/>
            <ac:spMk id="7" creationId="{437256A4-B115-1D14-30DC-3A0C461DAE4F}"/>
          </ac:spMkLst>
        </pc:spChg>
        <pc:spChg chg="add mod">
          <ac:chgData name="HART Cameron [Manjimup Senior High School]" userId="S::cameron.hart@education.wa.edu.au::1070619f-f915-420e-9d9f-8ed3a8e25c30" providerId="AD" clId="Web-{CC3A3E2B-9093-C414-3639-D8265F162583}" dt="2024-06-11T03:01:16.676" v="313" actId="1076"/>
          <ac:spMkLst>
            <pc:docMk/>
            <pc:sldMk cId="3786234406" sldId="487"/>
            <ac:spMk id="10" creationId="{AE137CA6-2F44-C545-1E03-B0C2E8138F76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2:50:59.418" v="195" actId="20577"/>
          <ac:spMkLst>
            <pc:docMk/>
            <pc:sldMk cId="3786234406" sldId="487"/>
            <ac:spMk id="1539" creationId="{00000000-0000-0000-0000-000000000000}"/>
          </ac:spMkLst>
        </pc:spChg>
        <pc:spChg chg="mod">
          <ac:chgData name="HART Cameron [Manjimup Senior High School]" userId="S::cameron.hart@education.wa.edu.au::1070619f-f915-420e-9d9f-8ed3a8e25c30" providerId="AD" clId="Web-{CC3A3E2B-9093-C414-3639-D8265F162583}" dt="2024-06-11T02:59:07.624" v="261" actId="1076"/>
          <ac:spMkLst>
            <pc:docMk/>
            <pc:sldMk cId="3786234406" sldId="487"/>
            <ac:spMk id="1543" creationId="{00000000-0000-0000-0000-000000000000}"/>
          </ac:spMkLst>
        </pc:spChg>
        <pc:picChg chg="mod">
          <ac:chgData name="HART Cameron [Manjimup Senior High School]" userId="S::cameron.hart@education.wa.edu.au::1070619f-f915-420e-9d9f-8ed3a8e25c30" providerId="AD" clId="Web-{CC3A3E2B-9093-C414-3639-D8265F162583}" dt="2024-06-11T03:02:13.928" v="326" actId="1076"/>
          <ac:picMkLst>
            <pc:docMk/>
            <pc:sldMk cId="3786234406" sldId="487"/>
            <ac:picMk id="3" creationId="{1E142F93-E21A-BADA-117D-D227B7FBB2C2}"/>
          </ac:picMkLst>
        </pc:picChg>
        <pc:picChg chg="add mod">
          <ac:chgData name="HART Cameron [Manjimup Senior High School]" userId="S::cameron.hart@education.wa.edu.au::1070619f-f915-420e-9d9f-8ed3a8e25c30" providerId="AD" clId="Web-{CC3A3E2B-9093-C414-3639-D8265F162583}" dt="2024-06-11T03:01:21.957" v="314" actId="1076"/>
          <ac:picMkLst>
            <pc:docMk/>
            <pc:sldMk cId="3786234406" sldId="487"/>
            <ac:picMk id="8" creationId="{B3ED5857-0FD4-AC8F-DBAB-18775F639B67}"/>
          </ac:picMkLst>
        </pc:picChg>
      </pc:sldChg>
      <pc:sldChg chg="add replId">
        <pc:chgData name="HART Cameron [Manjimup Senior High School]" userId="S::cameron.hart@education.wa.edu.au::1070619f-f915-420e-9d9f-8ed3a8e25c30" providerId="AD" clId="Web-{CC3A3E2B-9093-C414-3639-D8265F162583}" dt="2024-06-11T02:47:22.925" v="143"/>
        <pc:sldMkLst>
          <pc:docMk/>
          <pc:sldMk cId="2754945514" sldId="488"/>
        </pc:sldMkLst>
      </pc:sldChg>
    </pc:docChg>
  </pc:docChgLst>
  <pc:docChgLst>
    <pc:chgData name="HART Cameron [Manjimup Senior High School]" userId="S::cameron.hart@education.wa.edu.au::1070619f-f915-420e-9d9f-8ed3a8e25c30" providerId="AD" clId="Web-{480F5C2B-B0B9-85DB-8C3A-97C0A537DFE5}"/>
    <pc:docChg chg="addSld modSld sldOrd">
      <pc:chgData name="HART Cameron [Manjimup Senior High School]" userId="S::cameron.hart@education.wa.edu.au::1070619f-f915-420e-9d9f-8ed3a8e25c30" providerId="AD" clId="Web-{480F5C2B-B0B9-85DB-8C3A-97C0A537DFE5}" dt="2024-02-27T08:21:34.096" v="57" actId="20577"/>
      <pc:docMkLst>
        <pc:docMk/>
      </pc:docMkLst>
      <pc:sldChg chg="addSp delSp modSp add ord replId">
        <pc:chgData name="HART Cameron [Manjimup Senior High School]" userId="S::cameron.hart@education.wa.edu.au::1070619f-f915-420e-9d9f-8ed3a8e25c30" providerId="AD" clId="Web-{480F5C2B-B0B9-85DB-8C3A-97C0A537DFE5}" dt="2024-02-23T04:50:17.250" v="7"/>
        <pc:sldMkLst>
          <pc:docMk/>
          <pc:sldMk cId="4071963480" sldId="479"/>
        </pc:sldMkLst>
        <pc:picChg chg="del">
          <ac:chgData name="HART Cameron [Manjimup Senior High School]" userId="S::cameron.hart@education.wa.edu.au::1070619f-f915-420e-9d9f-8ed3a8e25c30" providerId="AD" clId="Web-{480F5C2B-B0B9-85DB-8C3A-97C0A537DFE5}" dt="2024-02-23T04:49:41.858" v="2"/>
          <ac:picMkLst>
            <pc:docMk/>
            <pc:sldMk cId="4071963480" sldId="479"/>
            <ac:picMk id="2" creationId="{020275A4-CF5B-627D-9504-91B9A097C70B}"/>
          </ac:picMkLst>
        </pc:picChg>
        <pc:picChg chg="add del mod">
          <ac:chgData name="HART Cameron [Manjimup Senior High School]" userId="S::cameron.hart@education.wa.edu.au::1070619f-f915-420e-9d9f-8ed3a8e25c30" providerId="AD" clId="Web-{480F5C2B-B0B9-85DB-8C3A-97C0A537DFE5}" dt="2024-02-23T04:50:17.250" v="7"/>
          <ac:picMkLst>
            <pc:docMk/>
            <pc:sldMk cId="4071963480" sldId="479"/>
            <ac:picMk id="3" creationId="{FB58FD14-B02F-87CC-5E5A-2A8598A8B91A}"/>
          </ac:picMkLst>
        </pc:picChg>
      </pc:sldChg>
      <pc:sldChg chg="addSp delSp modSp add ord replId delAnim">
        <pc:chgData name="HART Cameron [Manjimup Senior High School]" userId="S::cameron.hart@education.wa.edu.au::1070619f-f915-420e-9d9f-8ed3a8e25c30" providerId="AD" clId="Web-{480F5C2B-B0B9-85DB-8C3A-97C0A537DFE5}" dt="2024-02-27T08:21:34.096" v="57" actId="20577"/>
        <pc:sldMkLst>
          <pc:docMk/>
          <pc:sldMk cId="800574514" sldId="480"/>
        </pc:sldMkLst>
        <pc:spChg chg="add mod">
          <ac:chgData name="HART Cameron [Manjimup Senior High School]" userId="S::cameron.hart@education.wa.edu.au::1070619f-f915-420e-9d9f-8ed3a8e25c30" providerId="AD" clId="Web-{480F5C2B-B0B9-85DB-8C3A-97C0A537DFE5}" dt="2024-02-27T08:21:34.096" v="57" actId="20577"/>
          <ac:spMkLst>
            <pc:docMk/>
            <pc:sldMk cId="800574514" sldId="480"/>
            <ac:spMk id="3" creationId="{62E83B96-0B2E-A13F-8645-98D47D51FE33}"/>
          </ac:spMkLst>
        </pc:spChg>
        <pc:picChg chg="add mod">
          <ac:chgData name="HART Cameron [Manjimup Senior High School]" userId="S::cameron.hart@education.wa.edu.au::1070619f-f915-420e-9d9f-8ed3a8e25c30" providerId="AD" clId="Web-{480F5C2B-B0B9-85DB-8C3A-97C0A537DFE5}" dt="2024-02-27T08:19:55.277" v="17" actId="1076"/>
          <ac:picMkLst>
            <pc:docMk/>
            <pc:sldMk cId="800574514" sldId="480"/>
            <ac:picMk id="2" creationId="{C197F2E7-F579-B93B-7C47-FB3854FB61F0}"/>
          </ac:picMkLst>
        </pc:picChg>
        <pc:picChg chg="del">
          <ac:chgData name="HART Cameron [Manjimup Senior High School]" userId="S::cameron.hart@education.wa.edu.au::1070619f-f915-420e-9d9f-8ed3a8e25c30" providerId="AD" clId="Web-{480F5C2B-B0B9-85DB-8C3A-97C0A537DFE5}" dt="2024-02-27T08:19:23.744" v="11"/>
          <ac:picMkLst>
            <pc:docMk/>
            <pc:sldMk cId="800574514" sldId="480"/>
            <ac:picMk id="4" creationId="{89965A45-EFB9-CB15-2B06-628D637AFFD7}"/>
          </ac:picMkLst>
        </pc:picChg>
      </pc:sldChg>
    </pc:docChg>
  </pc:docChgLst>
  <pc:docChgLst>
    <pc:chgData name="HART Cameron [Manjimup Senior High School]" userId="S::cameron.hart@education.wa.edu.au::1070619f-f915-420e-9d9f-8ed3a8e25c30" providerId="AD" clId="Web-{4AA0156F-9889-406B-98AE-EB13B9DBF669}"/>
    <pc:docChg chg="addSld modSld sldOrd">
      <pc:chgData name="HART Cameron [Manjimup Senior High School]" userId="S::cameron.hart@education.wa.edu.au::1070619f-f915-420e-9d9f-8ed3a8e25c30" providerId="AD" clId="Web-{4AA0156F-9889-406B-98AE-EB13B9DBF669}" dt="2024-02-21T03:55:49.487" v="149" actId="20577"/>
      <pc:docMkLst>
        <pc:docMk/>
      </pc:docMkLst>
      <pc:sldChg chg="ord">
        <pc:chgData name="HART Cameron [Manjimup Senior High School]" userId="S::cameron.hart@education.wa.edu.au::1070619f-f915-420e-9d9f-8ed3a8e25c30" providerId="AD" clId="Web-{4AA0156F-9889-406B-98AE-EB13B9DBF669}" dt="2024-02-21T00:46:26.520" v="17"/>
        <pc:sldMkLst>
          <pc:docMk/>
          <pc:sldMk cId="3021148993" sldId="445"/>
        </pc:sldMkLst>
      </pc:sldChg>
      <pc:sldChg chg="addSp delSp modSp ord">
        <pc:chgData name="HART Cameron [Manjimup Senior High School]" userId="S::cameron.hart@education.wa.edu.au::1070619f-f915-420e-9d9f-8ed3a8e25c30" providerId="AD" clId="Web-{4AA0156F-9889-406B-98AE-EB13B9DBF669}" dt="2024-02-21T03:39:53.115" v="30"/>
        <pc:sldMkLst>
          <pc:docMk/>
          <pc:sldMk cId="540689340" sldId="447"/>
        </pc:sldMkLst>
        <pc:picChg chg="add del mod">
          <ac:chgData name="HART Cameron [Manjimup Senior High School]" userId="S::cameron.hart@education.wa.edu.au::1070619f-f915-420e-9d9f-8ed3a8e25c30" providerId="AD" clId="Web-{4AA0156F-9889-406B-98AE-EB13B9DBF669}" dt="2024-02-21T03:39:05.378" v="22"/>
          <ac:picMkLst>
            <pc:docMk/>
            <pc:sldMk cId="540689340" sldId="447"/>
            <ac:picMk id="2" creationId="{7CB38B66-659F-EAD7-58FB-6E8287D89D0C}"/>
          </ac:picMkLst>
        </pc:picChg>
      </pc:sldChg>
      <pc:sldChg chg="modSp">
        <pc:chgData name="HART Cameron [Manjimup Senior High School]" userId="S::cameron.hart@education.wa.edu.au::1070619f-f915-420e-9d9f-8ed3a8e25c30" providerId="AD" clId="Web-{4AA0156F-9889-406B-98AE-EB13B9DBF669}" dt="2024-02-21T03:55:49.487" v="149" actId="20577"/>
        <pc:sldMkLst>
          <pc:docMk/>
          <pc:sldMk cId="1146299560" sldId="471"/>
        </pc:sldMkLst>
        <pc:spChg chg="mod">
          <ac:chgData name="HART Cameron [Manjimup Senior High School]" userId="S::cameron.hart@education.wa.edu.au::1070619f-f915-420e-9d9f-8ed3a8e25c30" providerId="AD" clId="Web-{4AA0156F-9889-406B-98AE-EB13B9DBF669}" dt="2024-02-21T03:55:49.487" v="149" actId="20577"/>
          <ac:spMkLst>
            <pc:docMk/>
            <pc:sldMk cId="1146299560" sldId="471"/>
            <ac:spMk id="1430" creationId="{00000000-0000-0000-0000-000000000000}"/>
          </ac:spMkLst>
        </pc:spChg>
      </pc:sldChg>
      <pc:sldChg chg="addSp modSp new">
        <pc:chgData name="HART Cameron [Manjimup Senior High School]" userId="S::cameron.hart@education.wa.edu.au::1070619f-f915-420e-9d9f-8ed3a8e25c30" providerId="AD" clId="Web-{4AA0156F-9889-406B-98AE-EB13B9DBF669}" dt="2024-02-21T00:40:58.321" v="16" actId="20577"/>
        <pc:sldMkLst>
          <pc:docMk/>
          <pc:sldMk cId="675281780" sldId="474"/>
        </pc:sldMkLst>
        <pc:spChg chg="add mod">
          <ac:chgData name="HART Cameron [Manjimup Senior High School]" userId="S::cameron.hart@education.wa.edu.au::1070619f-f915-420e-9d9f-8ed3a8e25c30" providerId="AD" clId="Web-{4AA0156F-9889-406B-98AE-EB13B9DBF669}" dt="2024-02-21T00:40:58.321" v="16" actId="20577"/>
          <ac:spMkLst>
            <pc:docMk/>
            <pc:sldMk cId="675281780" sldId="474"/>
            <ac:spMk id="3" creationId="{35B34ED8-3D16-3FDD-8018-FBA3F9B76A12}"/>
          </ac:spMkLst>
        </pc:spChg>
        <pc:picChg chg="add mod">
          <ac:chgData name="HART Cameron [Manjimup Senior High School]" userId="S::cameron.hart@education.wa.edu.au::1070619f-f915-420e-9d9f-8ed3a8e25c30" providerId="AD" clId="Web-{4AA0156F-9889-406B-98AE-EB13B9DBF669}" dt="2024-02-21T00:39:52.772" v="4" actId="1076"/>
          <ac:picMkLst>
            <pc:docMk/>
            <pc:sldMk cId="675281780" sldId="474"/>
            <ac:picMk id="2" creationId="{EE34D935-4DBB-43F5-AB03-09D7097C766F}"/>
          </ac:picMkLst>
        </pc:picChg>
      </pc:sldChg>
      <pc:sldChg chg="addSp delSp modSp new mod setBg">
        <pc:chgData name="HART Cameron [Manjimup Senior High School]" userId="S::cameron.hart@education.wa.edu.au::1070619f-f915-420e-9d9f-8ed3a8e25c30" providerId="AD" clId="Web-{4AA0156F-9889-406B-98AE-EB13B9DBF669}" dt="2024-02-21T03:48:36.398" v="36" actId="14100"/>
        <pc:sldMkLst>
          <pc:docMk/>
          <pc:sldMk cId="3908587460" sldId="475"/>
        </pc:sldMkLst>
        <pc:picChg chg="add del mod">
          <ac:chgData name="HART Cameron [Manjimup Senior High School]" userId="S::cameron.hart@education.wa.edu.au::1070619f-f915-420e-9d9f-8ed3a8e25c30" providerId="AD" clId="Web-{4AA0156F-9889-406B-98AE-EB13B9DBF669}" dt="2024-02-21T03:48:16.178" v="32"/>
          <ac:picMkLst>
            <pc:docMk/>
            <pc:sldMk cId="3908587460" sldId="475"/>
            <ac:picMk id="2" creationId="{020275A4-CF5B-627D-9504-91B9A097C70B}"/>
          </ac:picMkLst>
        </pc:picChg>
        <pc:picChg chg="add mod">
          <ac:chgData name="HART Cameron [Manjimup Senior High School]" userId="S::cameron.hart@education.wa.edu.au::1070619f-f915-420e-9d9f-8ed3a8e25c30" providerId="AD" clId="Web-{4AA0156F-9889-406B-98AE-EB13B9DBF669}" dt="2024-02-21T03:48:36.398" v="36" actId="14100"/>
          <ac:picMkLst>
            <pc:docMk/>
            <pc:sldMk cId="3908587460" sldId="475"/>
            <ac:picMk id="3" creationId="{1D2F27ED-F825-37BA-CA24-8A8767F2E5B6}"/>
          </ac:picMkLst>
        </pc:picChg>
      </pc:sldChg>
      <pc:sldChg chg="add replId">
        <pc:chgData name="HART Cameron [Manjimup Senior High School]" userId="S::cameron.hart@education.wa.edu.au::1070619f-f915-420e-9d9f-8ed3a8e25c30" providerId="AD" clId="Web-{4AA0156F-9889-406B-98AE-EB13B9DBF669}" dt="2024-02-21T03:48:14.162" v="31"/>
        <pc:sldMkLst>
          <pc:docMk/>
          <pc:sldMk cId="1022119433" sldId="476"/>
        </pc:sldMkLst>
      </pc:sldChg>
      <pc:sldChg chg="addSp modSp new mod setBg">
        <pc:chgData name="HART Cameron [Manjimup Senior High School]" userId="S::cameron.hart@education.wa.edu.au::1070619f-f915-420e-9d9f-8ed3a8e25c30" providerId="AD" clId="Web-{4AA0156F-9889-406B-98AE-EB13B9DBF669}" dt="2024-02-21T03:52:44.538" v="123"/>
        <pc:sldMkLst>
          <pc:docMk/>
          <pc:sldMk cId="802109815" sldId="477"/>
        </pc:sldMkLst>
        <pc:spChg chg="add mod">
          <ac:chgData name="HART Cameron [Manjimup Senior High School]" userId="S::cameron.hart@education.wa.edu.au::1070619f-f915-420e-9d9f-8ed3a8e25c30" providerId="AD" clId="Web-{4AA0156F-9889-406B-98AE-EB13B9DBF669}" dt="2024-02-21T03:52:35.897" v="122" actId="20577"/>
          <ac:spMkLst>
            <pc:docMk/>
            <pc:sldMk cId="802109815" sldId="477"/>
            <ac:spMk id="2" creationId="{BC094DC9-09E6-2AEB-D06C-8EFD3CC302C6}"/>
          </ac:spMkLst>
        </pc:spChg>
      </pc:sldChg>
      <pc:sldChg chg="modSp add replId addAnim delAnim modAnim">
        <pc:chgData name="HART Cameron [Manjimup Senior High School]" userId="S::cameron.hart@education.wa.edu.au::1070619f-f915-420e-9d9f-8ed3a8e25c30" providerId="AD" clId="Web-{4AA0156F-9889-406B-98AE-EB13B9DBF669}" dt="2024-02-21T03:53:30.916" v="143"/>
        <pc:sldMkLst>
          <pc:docMk/>
          <pc:sldMk cId="820680541" sldId="478"/>
        </pc:sldMkLst>
        <pc:spChg chg="mod">
          <ac:chgData name="HART Cameron [Manjimup Senior High School]" userId="S::cameron.hart@education.wa.edu.au::1070619f-f915-420e-9d9f-8ed3a8e25c30" providerId="AD" clId="Web-{4AA0156F-9889-406B-98AE-EB13B9DBF669}" dt="2024-02-21T03:53:18.400" v="140" actId="20577"/>
          <ac:spMkLst>
            <pc:docMk/>
            <pc:sldMk cId="820680541" sldId="478"/>
            <ac:spMk id="2" creationId="{BC094DC9-09E6-2AEB-D06C-8EFD3CC302C6}"/>
          </ac:spMkLst>
        </pc:spChg>
      </pc:sldChg>
    </pc:docChg>
  </pc:docChgLst>
  <pc:docChgLst>
    <pc:chgData name="HART Cameron [Manjimup Senior High School]" userId="1070619f-f915-420e-9d9f-8ed3a8e25c30" providerId="ADAL" clId="{D8056EA8-A5C5-47FF-B00E-9D752E20E1B0}"/>
    <pc:docChg chg="custSel addSld modSld sldOrd">
      <pc:chgData name="HART Cameron [Manjimup Senior High School]" userId="1070619f-f915-420e-9d9f-8ed3a8e25c30" providerId="ADAL" clId="{D8056EA8-A5C5-47FF-B00E-9D752E20E1B0}" dt="2024-02-28T06:11:02.235" v="116" actId="14100"/>
      <pc:docMkLst>
        <pc:docMk/>
      </pc:docMkLst>
      <pc:sldChg chg="addSp delSp modSp mod">
        <pc:chgData name="HART Cameron [Manjimup Senior High School]" userId="1070619f-f915-420e-9d9f-8ed3a8e25c30" providerId="ADAL" clId="{D8056EA8-A5C5-47FF-B00E-9D752E20E1B0}" dt="2024-02-28T06:07:59.815" v="107" actId="113"/>
        <pc:sldMkLst>
          <pc:docMk/>
          <pc:sldMk cId="1545264043" sldId="446"/>
        </pc:sldMkLst>
        <pc:spChg chg="add del mod">
          <ac:chgData name="HART Cameron [Manjimup Senior High School]" userId="1070619f-f915-420e-9d9f-8ed3a8e25c30" providerId="ADAL" clId="{D8056EA8-A5C5-47FF-B00E-9D752E20E1B0}" dt="2024-02-28T05:59:18.938" v="5" actId="478"/>
          <ac:spMkLst>
            <pc:docMk/>
            <pc:sldMk cId="1545264043" sldId="446"/>
            <ac:spMk id="2" creationId="{BDD17A93-0D8A-54B4-2600-E42E2314A8CA}"/>
          </ac:spMkLst>
        </pc:spChg>
        <pc:spChg chg="add mod">
          <ac:chgData name="HART Cameron [Manjimup Senior High School]" userId="1070619f-f915-420e-9d9f-8ed3a8e25c30" providerId="ADAL" clId="{D8056EA8-A5C5-47FF-B00E-9D752E20E1B0}" dt="2024-02-28T06:07:59.815" v="107" actId="113"/>
          <ac:spMkLst>
            <pc:docMk/>
            <pc:sldMk cId="1545264043" sldId="446"/>
            <ac:spMk id="5" creationId="{44D49A84-4001-AD03-82EF-3E8CA2008BC1}"/>
          </ac:spMkLst>
        </pc:spChg>
      </pc:sldChg>
      <pc:sldChg chg="addSp modSp mod modAnim">
        <pc:chgData name="HART Cameron [Manjimup Senior High School]" userId="1070619f-f915-420e-9d9f-8ed3a8e25c30" providerId="ADAL" clId="{D8056EA8-A5C5-47FF-B00E-9D752E20E1B0}" dt="2024-02-23T04:51:30.856" v="2" actId="14100"/>
        <pc:sldMkLst>
          <pc:docMk/>
          <pc:sldMk cId="4071963480" sldId="479"/>
        </pc:sldMkLst>
        <pc:picChg chg="add mod">
          <ac:chgData name="HART Cameron [Manjimup Senior High School]" userId="1070619f-f915-420e-9d9f-8ed3a8e25c30" providerId="ADAL" clId="{D8056EA8-A5C5-47FF-B00E-9D752E20E1B0}" dt="2024-02-23T04:51:30.856" v="2" actId="14100"/>
          <ac:picMkLst>
            <pc:docMk/>
            <pc:sldMk cId="4071963480" sldId="479"/>
            <ac:picMk id="4" creationId="{89965A45-EFB9-CB15-2B06-628D637AFFD7}"/>
          </ac:picMkLst>
        </pc:picChg>
      </pc:sldChg>
      <pc:sldChg chg="modSp mod ord">
        <pc:chgData name="HART Cameron [Manjimup Senior High School]" userId="1070619f-f915-420e-9d9f-8ed3a8e25c30" providerId="ADAL" clId="{D8056EA8-A5C5-47FF-B00E-9D752E20E1B0}" dt="2024-02-28T06:10:25.027" v="109"/>
        <pc:sldMkLst>
          <pc:docMk/>
          <pc:sldMk cId="800574514" sldId="480"/>
        </pc:sldMkLst>
        <pc:spChg chg="mod">
          <ac:chgData name="HART Cameron [Manjimup Senior High School]" userId="1070619f-f915-420e-9d9f-8ed3a8e25c30" providerId="ADAL" clId="{D8056EA8-A5C5-47FF-B00E-9D752E20E1B0}" dt="2024-02-27T08:21:47.590" v="3" actId="947"/>
          <ac:spMkLst>
            <pc:docMk/>
            <pc:sldMk cId="800574514" sldId="480"/>
            <ac:spMk id="3" creationId="{62E83B96-0B2E-A13F-8645-98D47D51FE33}"/>
          </ac:spMkLst>
        </pc:spChg>
      </pc:sldChg>
      <pc:sldChg chg="addSp delSp modSp add mod ord delAnim modAnim">
        <pc:chgData name="HART Cameron [Manjimup Senior High School]" userId="1070619f-f915-420e-9d9f-8ed3a8e25c30" providerId="ADAL" clId="{D8056EA8-A5C5-47FF-B00E-9D752E20E1B0}" dt="2024-02-28T06:06:44.392" v="62" actId="14100"/>
        <pc:sldMkLst>
          <pc:docMk/>
          <pc:sldMk cId="1853482202" sldId="482"/>
        </pc:sldMkLst>
        <pc:picChg chg="add mod">
          <ac:chgData name="HART Cameron [Manjimup Senior High School]" userId="1070619f-f915-420e-9d9f-8ed3a8e25c30" providerId="ADAL" clId="{D8056EA8-A5C5-47FF-B00E-9D752E20E1B0}" dt="2024-02-28T06:06:44.392" v="62" actId="14100"/>
          <ac:picMkLst>
            <pc:docMk/>
            <pc:sldMk cId="1853482202" sldId="482"/>
            <ac:picMk id="2" creationId="{2FCF7DC5-B837-9B05-2740-4898F07C484F}"/>
          </ac:picMkLst>
        </pc:picChg>
        <pc:picChg chg="del">
          <ac:chgData name="HART Cameron [Manjimup Senior High School]" userId="1070619f-f915-420e-9d9f-8ed3a8e25c30" providerId="ADAL" clId="{D8056EA8-A5C5-47FF-B00E-9D752E20E1B0}" dt="2024-02-28T06:06:13.664" v="59" actId="478"/>
          <ac:picMkLst>
            <pc:docMk/>
            <pc:sldMk cId="1853482202" sldId="482"/>
            <ac:picMk id="4" creationId="{89965A45-EFB9-CB15-2B06-628D637AFFD7}"/>
          </ac:picMkLst>
        </pc:picChg>
      </pc:sldChg>
      <pc:sldChg chg="addSp delSp modSp add mod delAnim modAnim">
        <pc:chgData name="HART Cameron [Manjimup Senior High School]" userId="1070619f-f915-420e-9d9f-8ed3a8e25c30" providerId="ADAL" clId="{D8056EA8-A5C5-47FF-B00E-9D752E20E1B0}" dt="2024-02-28T06:11:02.235" v="116" actId="14100"/>
        <pc:sldMkLst>
          <pc:docMk/>
          <pc:sldMk cId="187411399" sldId="483"/>
        </pc:sldMkLst>
        <pc:spChg chg="add del">
          <ac:chgData name="HART Cameron [Manjimup Senior High School]" userId="1070619f-f915-420e-9d9f-8ed3a8e25c30" providerId="ADAL" clId="{D8056EA8-A5C5-47FF-B00E-9D752E20E1B0}" dt="2024-02-28T06:10:35.100" v="113" actId="478"/>
          <ac:spMkLst>
            <pc:docMk/>
            <pc:sldMk cId="187411399" sldId="483"/>
            <ac:spMk id="4" creationId="{10C2F9E3-3DBF-F5C1-C19F-CBB6CF5F7AFB}"/>
          </ac:spMkLst>
        </pc:spChg>
        <pc:picChg chg="del">
          <ac:chgData name="HART Cameron [Manjimup Senior High School]" userId="1070619f-f915-420e-9d9f-8ed3a8e25c30" providerId="ADAL" clId="{D8056EA8-A5C5-47FF-B00E-9D752E20E1B0}" dt="2024-02-28T06:10:30.628" v="111" actId="478"/>
          <ac:picMkLst>
            <pc:docMk/>
            <pc:sldMk cId="187411399" sldId="483"/>
            <ac:picMk id="2" creationId="{2FCF7DC5-B837-9B05-2740-4898F07C484F}"/>
          </ac:picMkLst>
        </pc:picChg>
        <pc:picChg chg="add mod">
          <ac:chgData name="HART Cameron [Manjimup Senior High School]" userId="1070619f-f915-420e-9d9f-8ed3a8e25c30" providerId="ADAL" clId="{D8056EA8-A5C5-47FF-B00E-9D752E20E1B0}" dt="2024-02-28T06:11:02.235" v="116" actId="14100"/>
          <ac:picMkLst>
            <pc:docMk/>
            <pc:sldMk cId="187411399" sldId="483"/>
            <ac:picMk id="5" creationId="{DFE540A1-A4AE-74A9-215D-85C957292936}"/>
          </ac:picMkLst>
        </pc:picChg>
      </pc:sldChg>
    </pc:docChg>
  </pc:docChgLst>
  <pc:docChgLst>
    <pc:chgData name="HART Cameron [Manjimup Senior High School]" userId="S::cameron.hart@education.wa.edu.au::1070619f-f915-420e-9d9f-8ed3a8e25c30" providerId="AD" clId="Web-{E07E6D10-6824-34AF-A254-053779CF4C1E}"/>
    <pc:docChg chg="addSld delSld modSld sldOrd">
      <pc:chgData name="HART Cameron [Manjimup Senior High School]" userId="S::cameron.hart@education.wa.edu.au::1070619f-f915-420e-9d9f-8ed3a8e25c30" providerId="AD" clId="Web-{E07E6D10-6824-34AF-A254-053779CF4C1E}" dt="2024-02-12T02:02:35.950" v="199"/>
      <pc:docMkLst>
        <pc:docMk/>
      </pc:docMkLst>
      <pc:sldChg chg="del">
        <pc:chgData name="HART Cameron [Manjimup Senior High School]" userId="S::cameron.hart@education.wa.edu.au::1070619f-f915-420e-9d9f-8ed3a8e25c30" providerId="AD" clId="Web-{E07E6D10-6824-34AF-A254-053779CF4C1E}" dt="2024-02-12T02:02:35.934" v="192"/>
        <pc:sldMkLst>
          <pc:docMk/>
          <pc:sldMk cId="3847024654" sldId="265"/>
        </pc:sldMkLst>
      </pc:sldChg>
      <pc:sldChg chg="modSp">
        <pc:chgData name="HART Cameron [Manjimup Senior High School]" userId="S::cameron.hart@education.wa.edu.au::1070619f-f915-420e-9d9f-8ed3a8e25c30" providerId="AD" clId="Web-{E07E6D10-6824-34AF-A254-053779CF4C1E}" dt="2024-02-12T02:00:01.616" v="140" actId="20577"/>
        <pc:sldMkLst>
          <pc:docMk/>
          <pc:sldMk cId="0" sldId="401"/>
        </pc:sldMkLst>
        <pc:spChg chg="mod">
          <ac:chgData name="HART Cameron [Manjimup Senior High School]" userId="S::cameron.hart@education.wa.edu.au::1070619f-f915-420e-9d9f-8ed3a8e25c30" providerId="AD" clId="Web-{E07E6D10-6824-34AF-A254-053779CF4C1E}" dt="2024-02-12T02:00:01.616" v="140" actId="20577"/>
          <ac:spMkLst>
            <pc:docMk/>
            <pc:sldMk cId="0" sldId="401"/>
            <ac:spMk id="1430" creationId="{00000000-0000-0000-0000-000000000000}"/>
          </ac:spMkLst>
        </pc:spChg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1:56.776" v="182"/>
        <pc:sldMkLst>
          <pc:docMk/>
          <pc:sldMk cId="0" sldId="413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1:55:35.716" v="28"/>
        <pc:sldMkLst>
          <pc:docMk/>
          <pc:sldMk cId="3330430364" sldId="422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1:55:35.701" v="21"/>
        <pc:sldMkLst>
          <pc:docMk/>
          <pc:sldMk cId="2622680885" sldId="423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1:55:35.701" v="20"/>
        <pc:sldMkLst>
          <pc:docMk/>
          <pc:sldMk cId="496114360" sldId="424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1:55:35.701" v="27"/>
        <pc:sldMkLst>
          <pc:docMk/>
          <pc:sldMk cId="4259421052" sldId="425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1:55:35.701" v="22"/>
        <pc:sldMkLst>
          <pc:docMk/>
          <pc:sldMk cId="1453699235" sldId="426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1:55:35.701" v="24"/>
        <pc:sldMkLst>
          <pc:docMk/>
          <pc:sldMk cId="466693082" sldId="427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1:55:35.716" v="29"/>
        <pc:sldMkLst>
          <pc:docMk/>
          <pc:sldMk cId="43973117" sldId="428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1:55:35.701" v="23"/>
        <pc:sldMkLst>
          <pc:docMk/>
          <pc:sldMk cId="114473718" sldId="429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1:55:35.701" v="19"/>
        <pc:sldMkLst>
          <pc:docMk/>
          <pc:sldMk cId="1967854659" sldId="430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1:55:35.701" v="26"/>
        <pc:sldMkLst>
          <pc:docMk/>
          <pc:sldMk cId="233440914" sldId="431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1:55:35.701" v="25"/>
        <pc:sldMkLst>
          <pc:docMk/>
          <pc:sldMk cId="2064790059" sldId="432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50" v="199"/>
        <pc:sldMkLst>
          <pc:docMk/>
          <pc:sldMk cId="2517238087" sldId="448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50" v="198"/>
        <pc:sldMkLst>
          <pc:docMk/>
          <pc:sldMk cId="1166917768" sldId="449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50" v="196"/>
        <pc:sldMkLst>
          <pc:docMk/>
          <pc:sldMk cId="3984382568" sldId="451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34" v="195"/>
        <pc:sldMkLst>
          <pc:docMk/>
          <pc:sldMk cId="1977595806" sldId="452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34" v="194"/>
        <pc:sldMkLst>
          <pc:docMk/>
          <pc:sldMk cId="4264241879" sldId="453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34" v="188"/>
        <pc:sldMkLst>
          <pc:docMk/>
          <pc:sldMk cId="545593212" sldId="455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34" v="187"/>
        <pc:sldMkLst>
          <pc:docMk/>
          <pc:sldMk cId="1431496968" sldId="456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34" v="186"/>
        <pc:sldMkLst>
          <pc:docMk/>
          <pc:sldMk cId="540426213" sldId="458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34" v="185"/>
        <pc:sldMkLst>
          <pc:docMk/>
          <pc:sldMk cId="2801422184" sldId="459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50" v="197"/>
        <pc:sldMkLst>
          <pc:docMk/>
          <pc:sldMk cId="2756541042" sldId="461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34" v="193"/>
        <pc:sldMkLst>
          <pc:docMk/>
          <pc:sldMk cId="1430730786" sldId="462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34" v="191"/>
        <pc:sldMkLst>
          <pc:docMk/>
          <pc:sldMk cId="3386815649" sldId="463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34" v="190"/>
        <pc:sldMkLst>
          <pc:docMk/>
          <pc:sldMk cId="982626930" sldId="464"/>
        </pc:sldMkLst>
      </pc:sldChg>
      <pc:sldChg chg="del">
        <pc:chgData name="HART Cameron [Manjimup Senior High School]" userId="S::cameron.hart@education.wa.edu.au::1070619f-f915-420e-9d9f-8ed3a8e25c30" providerId="AD" clId="Web-{E07E6D10-6824-34AF-A254-053779CF4C1E}" dt="2024-02-12T02:02:35.934" v="189"/>
        <pc:sldMkLst>
          <pc:docMk/>
          <pc:sldMk cId="633440612" sldId="465"/>
        </pc:sldMkLst>
      </pc:sldChg>
      <pc:sldChg chg="modSp">
        <pc:chgData name="HART Cameron [Manjimup Senior High School]" userId="S::cameron.hart@education.wa.edu.au::1070619f-f915-420e-9d9f-8ed3a8e25c30" providerId="AD" clId="Web-{E07E6D10-6824-34AF-A254-053779CF4C1E}" dt="2024-02-12T01:48:43.218" v="18" actId="20577"/>
        <pc:sldMkLst>
          <pc:docMk/>
          <pc:sldMk cId="1467208502" sldId="470"/>
        </pc:sldMkLst>
        <pc:spChg chg="mod">
          <ac:chgData name="HART Cameron [Manjimup Senior High School]" userId="S::cameron.hart@education.wa.edu.au::1070619f-f915-420e-9d9f-8ed3a8e25c30" providerId="AD" clId="Web-{E07E6D10-6824-34AF-A254-053779CF4C1E}" dt="2024-02-12T01:48:43.218" v="18" actId="20577"/>
          <ac:spMkLst>
            <pc:docMk/>
            <pc:sldMk cId="1467208502" sldId="470"/>
            <ac:spMk id="2" creationId="{B4F9CFC6-6CDF-0605-42EB-52F49438D18A}"/>
          </ac:spMkLst>
        </pc:spChg>
      </pc:sldChg>
      <pc:sldChg chg="modSp ord">
        <pc:chgData name="HART Cameron [Manjimup Senior High School]" userId="S::cameron.hart@education.wa.edu.au::1070619f-f915-420e-9d9f-8ed3a8e25c30" providerId="AD" clId="Web-{E07E6D10-6824-34AF-A254-053779CF4C1E}" dt="2024-02-12T02:02:05.433" v="184"/>
        <pc:sldMkLst>
          <pc:docMk/>
          <pc:sldMk cId="1146299560" sldId="471"/>
        </pc:sldMkLst>
        <pc:spChg chg="mod">
          <ac:chgData name="HART Cameron [Manjimup Senior High School]" userId="S::cameron.hart@education.wa.edu.au::1070619f-f915-420e-9d9f-8ed3a8e25c30" providerId="AD" clId="Web-{E07E6D10-6824-34AF-A254-053779CF4C1E}" dt="2024-02-12T02:01:38.198" v="179" actId="20577"/>
          <ac:spMkLst>
            <pc:docMk/>
            <pc:sldMk cId="1146299560" sldId="471"/>
            <ac:spMk id="1430" creationId="{00000000-0000-0000-0000-000000000000}"/>
          </ac:spMkLst>
        </pc:spChg>
      </pc:sldChg>
      <pc:sldChg chg="modSp add replId">
        <pc:chgData name="HART Cameron [Manjimup Senior High School]" userId="S::cameron.hart@education.wa.edu.au::1070619f-f915-420e-9d9f-8ed3a8e25c30" providerId="AD" clId="Web-{E07E6D10-6824-34AF-A254-053779CF4C1E}" dt="2024-02-12T02:01:23.541" v="176" actId="20577"/>
        <pc:sldMkLst>
          <pc:docMk/>
          <pc:sldMk cId="2049259445" sldId="472"/>
        </pc:sldMkLst>
        <pc:spChg chg="mod">
          <ac:chgData name="HART Cameron [Manjimup Senior High School]" userId="S::cameron.hart@education.wa.edu.au::1070619f-f915-420e-9d9f-8ed3a8e25c30" providerId="AD" clId="Web-{E07E6D10-6824-34AF-A254-053779CF4C1E}" dt="2024-02-12T02:01:23.541" v="176" actId="20577"/>
          <ac:spMkLst>
            <pc:docMk/>
            <pc:sldMk cId="2049259445" sldId="472"/>
            <ac:spMk id="1430" creationId="{00000000-0000-0000-0000-000000000000}"/>
          </ac:spMkLst>
        </pc:spChg>
      </pc:sldChg>
      <pc:sldChg chg="modSp add ord replId">
        <pc:chgData name="HART Cameron [Manjimup Senior High School]" userId="S::cameron.hart@education.wa.edu.au::1070619f-f915-420e-9d9f-8ed3a8e25c30" providerId="AD" clId="Web-{E07E6D10-6824-34AF-A254-053779CF4C1E}" dt="2024-02-12T02:02:05.433" v="183"/>
        <pc:sldMkLst>
          <pc:docMk/>
          <pc:sldMk cId="3463933764" sldId="473"/>
        </pc:sldMkLst>
        <pc:spChg chg="mod">
          <ac:chgData name="HART Cameron [Manjimup Senior High School]" userId="S::cameron.hart@education.wa.edu.au::1070619f-f915-420e-9d9f-8ed3a8e25c30" providerId="AD" clId="Web-{E07E6D10-6824-34AF-A254-053779CF4C1E}" dt="2024-02-12T02:01:49.432" v="181" actId="20577"/>
          <ac:spMkLst>
            <pc:docMk/>
            <pc:sldMk cId="3463933764" sldId="473"/>
            <ac:spMk id="1430" creationId="{00000000-0000-0000-0000-000000000000}"/>
          </ac:spMkLst>
        </pc:spChg>
      </pc:sldChg>
    </pc:docChg>
  </pc:docChgLst>
  <pc:docChgLst>
    <pc:chgData name="HART Cameron [Manjimup Senior High School]" userId="S::cameron.hart@education.wa.edu.au::1070619f-f915-420e-9d9f-8ed3a8e25c30" providerId="AD" clId="Web-{865D5B96-1C59-4302-AAC5-F1D00019BDC3}"/>
    <pc:docChg chg="modSld">
      <pc:chgData name="HART Cameron [Manjimup Senior High School]" userId="S::cameron.hart@education.wa.edu.au::1070619f-f915-420e-9d9f-8ed3a8e25c30" providerId="AD" clId="Web-{865D5B96-1C59-4302-AAC5-F1D00019BDC3}" dt="2024-06-12T01:01:55.964" v="6" actId="20577"/>
      <pc:docMkLst>
        <pc:docMk/>
      </pc:docMkLst>
      <pc:sldChg chg="modSp">
        <pc:chgData name="HART Cameron [Manjimup Senior High School]" userId="S::cameron.hart@education.wa.edu.au::1070619f-f915-420e-9d9f-8ed3a8e25c30" providerId="AD" clId="Web-{865D5B96-1C59-4302-AAC5-F1D00019BDC3}" dt="2024-06-12T01:01:55.964" v="6" actId="20577"/>
        <pc:sldMkLst>
          <pc:docMk/>
          <pc:sldMk cId="1545264043" sldId="446"/>
        </pc:sldMkLst>
        <pc:spChg chg="mod">
          <ac:chgData name="HART Cameron [Manjimup Senior High School]" userId="S::cameron.hart@education.wa.edu.au::1070619f-f915-420e-9d9f-8ed3a8e25c30" providerId="AD" clId="Web-{865D5B96-1C59-4302-AAC5-F1D00019BDC3}" dt="2024-06-12T01:01:55.964" v="6" actId="20577"/>
          <ac:spMkLst>
            <pc:docMk/>
            <pc:sldMk cId="1545264043" sldId="446"/>
            <ac:spMk id="5" creationId="{44D49A84-4001-AD03-82EF-3E8CA2008BC1}"/>
          </ac:spMkLst>
        </pc:spChg>
      </pc:sldChg>
    </pc:docChg>
  </pc:docChgLst>
  <pc:docChgLst>
    <pc:chgData name="HART Cameron [Manjimup Senior High School]" userId="S::cameron.hart@education.wa.edu.au::1070619f-f915-420e-9d9f-8ed3a8e25c30" providerId="AD" clId="Web-{3D51D524-DB3F-C3D8-45F7-DC8FB86AF01C}"/>
    <pc:docChg chg="modSld">
      <pc:chgData name="HART Cameron [Manjimup Senior High School]" userId="S::cameron.hart@education.wa.edu.au::1070619f-f915-420e-9d9f-8ed3a8e25c30" providerId="AD" clId="Web-{3D51D524-DB3F-C3D8-45F7-DC8FB86AF01C}" dt="2024-06-07T02:54:40.837" v="8" actId="14100"/>
      <pc:docMkLst>
        <pc:docMk/>
      </pc:docMkLst>
      <pc:sldChg chg="modSp">
        <pc:chgData name="HART Cameron [Manjimup Senior High School]" userId="S::cameron.hart@education.wa.edu.au::1070619f-f915-420e-9d9f-8ed3a8e25c30" providerId="AD" clId="Web-{3D51D524-DB3F-C3D8-45F7-DC8FB86AF01C}" dt="2024-06-07T02:54:40.837" v="8" actId="14100"/>
        <pc:sldMkLst>
          <pc:docMk/>
          <pc:sldMk cId="540689340" sldId="447"/>
        </pc:sldMkLst>
        <pc:spChg chg="mod">
          <ac:chgData name="HART Cameron [Manjimup Senior High School]" userId="S::cameron.hart@education.wa.edu.au::1070619f-f915-420e-9d9f-8ed3a8e25c30" providerId="AD" clId="Web-{3D51D524-DB3F-C3D8-45F7-DC8FB86AF01C}" dt="2024-06-07T02:54:40.837" v="8" actId="14100"/>
          <ac:spMkLst>
            <pc:docMk/>
            <pc:sldMk cId="540689340" sldId="447"/>
            <ac:spMk id="1539" creationId="{00000000-0000-0000-0000-000000000000}"/>
          </ac:spMkLst>
        </pc:spChg>
      </pc:sldChg>
    </pc:docChg>
  </pc:docChgLst>
  <pc:docChgLst>
    <pc:chgData name="HART Cameron [Manjimup Senior High School]" userId="S::cameron.hart@education.wa.edu.au::1070619f-f915-420e-9d9f-8ed3a8e25c30" providerId="AD" clId="Web-{86197483-0A96-4B69-AEA6-9002658C939C}"/>
    <pc:docChg chg="addSld modSld">
      <pc:chgData name="HART Cameron [Manjimup Senior High School]" userId="S::cameron.hart@education.wa.edu.au::1070619f-f915-420e-9d9f-8ed3a8e25c30" providerId="AD" clId="Web-{86197483-0A96-4B69-AEA6-9002658C939C}" dt="2024-06-10T06:41:04.044" v="152"/>
      <pc:docMkLst>
        <pc:docMk/>
      </pc:docMkLst>
      <pc:sldChg chg="addSp delSp modSp add replId addAnim">
        <pc:chgData name="HART Cameron [Manjimup Senior High School]" userId="S::cameron.hart@education.wa.edu.au::1070619f-f915-420e-9d9f-8ed3a8e25c30" providerId="AD" clId="Web-{86197483-0A96-4B69-AEA6-9002658C939C}" dt="2024-06-10T06:40:24.761" v="151" actId="20577"/>
        <pc:sldMkLst>
          <pc:docMk/>
          <pc:sldMk cId="1921296243" sldId="484"/>
        </pc:sldMkLst>
        <pc:spChg chg="add mod">
          <ac:chgData name="HART Cameron [Manjimup Senior High School]" userId="S::cameron.hart@education.wa.edu.au::1070619f-f915-420e-9d9f-8ed3a8e25c30" providerId="AD" clId="Web-{86197483-0A96-4B69-AEA6-9002658C939C}" dt="2024-06-10T06:38:05.647" v="106" actId="20577"/>
          <ac:spMkLst>
            <pc:docMk/>
            <pc:sldMk cId="1921296243" sldId="484"/>
            <ac:spMk id="2" creationId="{535C2478-4CA0-C430-4B18-01ED188CE9FC}"/>
          </ac:spMkLst>
        </pc:spChg>
        <pc:spChg chg="mod">
          <ac:chgData name="HART Cameron [Manjimup Senior High School]" userId="S::cameron.hart@education.wa.edu.au::1070619f-f915-420e-9d9f-8ed3a8e25c30" providerId="AD" clId="Web-{86197483-0A96-4B69-AEA6-9002658C939C}" dt="2024-06-10T06:38:19.195" v="109" actId="1076"/>
          <ac:spMkLst>
            <pc:docMk/>
            <pc:sldMk cId="1921296243" sldId="484"/>
            <ac:spMk id="4" creationId="{46C7C5DB-B451-95E0-820B-DC0A470FAAEB}"/>
          </ac:spMkLst>
        </pc:spChg>
        <pc:spChg chg="add mod">
          <ac:chgData name="HART Cameron [Manjimup Senior High School]" userId="S::cameron.hart@education.wa.edu.au::1070619f-f915-420e-9d9f-8ed3a8e25c30" providerId="AD" clId="Web-{86197483-0A96-4B69-AEA6-9002658C939C}" dt="2024-06-10T06:40:24.761" v="151" actId="20577"/>
          <ac:spMkLst>
            <pc:docMk/>
            <pc:sldMk cId="1921296243" sldId="484"/>
            <ac:spMk id="6" creationId="{DD01B212-2B7A-AD09-629C-B170F1A82287}"/>
          </ac:spMkLst>
        </pc:spChg>
        <pc:spChg chg="del">
          <ac:chgData name="HART Cameron [Manjimup Senior High School]" userId="S::cameron.hart@education.wa.edu.au::1070619f-f915-420e-9d9f-8ed3a8e25c30" providerId="AD" clId="Web-{86197483-0A96-4B69-AEA6-9002658C939C}" dt="2024-06-10T06:31:44.603" v="1"/>
          <ac:spMkLst>
            <pc:docMk/>
            <pc:sldMk cId="1921296243" sldId="484"/>
            <ac:spMk id="9" creationId="{F7D1D423-B877-C591-32AF-A0844E0A5BDA}"/>
          </ac:spMkLst>
        </pc:spChg>
        <pc:spChg chg="mod">
          <ac:chgData name="HART Cameron [Manjimup Senior High School]" userId="S::cameron.hart@education.wa.edu.au::1070619f-f915-420e-9d9f-8ed3a8e25c30" providerId="AD" clId="Web-{86197483-0A96-4B69-AEA6-9002658C939C}" dt="2024-06-10T06:35:17.235" v="46" actId="14100"/>
          <ac:spMkLst>
            <pc:docMk/>
            <pc:sldMk cId="1921296243" sldId="484"/>
            <ac:spMk id="1539" creationId="{00000000-0000-0000-0000-000000000000}"/>
          </ac:spMkLst>
        </pc:spChg>
        <pc:spChg chg="mod">
          <ac:chgData name="HART Cameron [Manjimup Senior High School]" userId="S::cameron.hart@education.wa.edu.au::1070619f-f915-420e-9d9f-8ed3a8e25c30" providerId="AD" clId="Web-{86197483-0A96-4B69-AEA6-9002658C939C}" dt="2024-06-10T06:38:19.179" v="107" actId="1076"/>
          <ac:spMkLst>
            <pc:docMk/>
            <pc:sldMk cId="1921296243" sldId="484"/>
            <ac:spMk id="1543" creationId="{00000000-0000-0000-0000-000000000000}"/>
          </ac:spMkLst>
        </pc:spChg>
        <pc:picChg chg="mod">
          <ac:chgData name="HART Cameron [Manjimup Senior High School]" userId="S::cameron.hart@education.wa.edu.au::1070619f-f915-420e-9d9f-8ed3a8e25c30" providerId="AD" clId="Web-{86197483-0A96-4B69-AEA6-9002658C939C}" dt="2024-06-10T06:38:19.195" v="108" actId="1076"/>
          <ac:picMkLst>
            <pc:docMk/>
            <pc:sldMk cId="1921296243" sldId="484"/>
            <ac:picMk id="3" creationId="{1E142F93-E21A-BADA-117D-D227B7FBB2C2}"/>
          </ac:picMkLst>
        </pc:picChg>
      </pc:sldChg>
      <pc:sldChg chg="add replId">
        <pc:chgData name="HART Cameron [Manjimup Senior High School]" userId="S::cameron.hart@education.wa.edu.au::1070619f-f915-420e-9d9f-8ed3a8e25c30" providerId="AD" clId="Web-{86197483-0A96-4B69-AEA6-9002658C939C}" dt="2024-06-10T06:41:04.044" v="152"/>
        <pc:sldMkLst>
          <pc:docMk/>
          <pc:sldMk cId="898182396" sldId="4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007d9fa5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007d9fa5fd_0_3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28" name="Google Shape;1428;g1007d9fa5fd_0_32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007d9fa5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007d9fa5fd_0_3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28" name="Google Shape;1428;g1007d9fa5fd_0_32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0297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007d9fa5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007d9fa5fd_0_3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28" name="Google Shape;1428;g1007d9fa5fd_0_32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0929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840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66642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4895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855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3394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g1a81bf4632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7" name="Google Shape;1537;g1a81bf4632_0_44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50483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1007d9fa5fd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7" name="Google Shape;1427;g1007d9fa5fd_0_3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1428" name="Google Shape;1428;g1007d9fa5fd_0_32:notes"/>
          <p:cNvSpPr txBox="1">
            <a:spLocks noGrp="1"/>
          </p:cNvSpPr>
          <p:nvPr>
            <p:ph type="sldNum" idx="12"/>
          </p:nvPr>
        </p:nvSpPr>
        <p:spPr>
          <a:xfrm>
            <a:off x="3855838" y="9440646"/>
            <a:ext cx="2949787" cy="4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GB"/>
              <a:t>21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67766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 indent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59B67F-87AF-22B5-F8C4-346658DC16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C374E1-F010-53E7-F1E0-EBAB5D952A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C97885-6FBE-E470-D4B0-2753B1D194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53AFDE-081F-4CB3-94B9-B1EE7D0723A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00389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FB7AB5-33B4-1006-9B80-03299D4781F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82A05C-80A5-AB21-AF0F-94E33B675B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8B753D-4662-DC7A-0650-F6CE90CBA09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0A78C9-BFF5-4418-8864-66DC5E24ED0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30127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00150"/>
            <a:ext cx="4038600" cy="16394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2953942"/>
            <a:ext cx="4038600" cy="164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8221194-D924-FE8C-187B-6583B5A713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000583F-A0FE-F72B-7096-634B51C14A1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497D074-F78F-0E10-8A3E-BCDF324E89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3D7E60-C952-41CD-A63F-F8739653A7B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585891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86BD09-30CB-6A17-A74C-D32758A057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F68FC7-3301-8235-FEDE-82C5A039D9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E6ADD8-F3D0-40BE-25FE-1C8DD5A690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F7E4E4-0699-485C-9210-DCBD437CE77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36239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485900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38100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685800" y="3086100"/>
            <a:ext cx="7772400" cy="1485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45BB1FF-C2F1-E7B8-AC20-3E4B2287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A558695-FE66-2743-ACF3-7F475FA49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6268356-0535-DDEC-7F5A-CB12DE51E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fld id="{91E41FA1-BE48-48C0-8550-15F4CC733F5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9219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0bwHBoW3SyI?feature=oembed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lBjwMcHUyBY?feature=oembed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bkiJ3xzYnY8?feature=oembed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0VonvhSzhR4?feature=oembed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bRu2nwFK9O8?feature=oembed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Na_6j9y9ke8?feature=oembed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lm2StwByU2w?feature=oembed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lickv.ie/w/d8Uw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CFC6-6CDF-0605-42EB-52F49438D1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4. Acid and base reactions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A2C5E-8CD3-8009-12A9-57A388356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GE002</a:t>
            </a:r>
          </a:p>
        </p:txBody>
      </p:sp>
    </p:spTree>
    <p:extLst>
      <p:ext uri="{BB962C8B-B14F-4D97-AF65-F5344CB8AC3E}">
        <p14:creationId xmlns:p14="http://schemas.microsoft.com/office/powerpoint/2010/main" val="1467208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line Media 2" title="Neutralisation Experiment">
            <a:hlinkClick r:id="" action="ppaction://media"/>
            <a:extLst>
              <a:ext uri="{FF2B5EF4-FFF2-40B4-BE49-F238E27FC236}">
                <a16:creationId xmlns:a16="http://schemas.microsoft.com/office/drawing/2014/main" id="{1D2F27ED-F825-37BA-CA24-8A8767F2E5B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377513" y="205178"/>
            <a:ext cx="8351498" cy="4714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945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94DC9-09E6-2AEB-D06C-8EFD3CC302C6}"/>
              </a:ext>
            </a:extLst>
          </p:cNvPr>
          <p:cNvSpPr txBox="1"/>
          <p:nvPr/>
        </p:nvSpPr>
        <p:spPr>
          <a:xfrm>
            <a:off x="413138" y="556539"/>
            <a:ext cx="8422596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GB" sz="2800" b="1"/>
              <a:t>Find the Safety Data Sheets for the chemicals that we are going to use.</a:t>
            </a:r>
            <a:endParaRPr lang="en-US"/>
          </a:p>
          <a:p>
            <a:pPr marL="514350" indent="-514350">
              <a:buAutoNum type="arabicPeriod"/>
            </a:pPr>
            <a:endParaRPr lang="en-GB" sz="2800" b="1"/>
          </a:p>
          <a:p>
            <a:pPr marL="514350" indent="-514350">
              <a:buAutoNum type="arabicPeriod"/>
            </a:pPr>
            <a:r>
              <a:rPr lang="en-GB" sz="2800" b="1"/>
              <a:t>Read the precautions for safe handling.</a:t>
            </a:r>
          </a:p>
          <a:p>
            <a:pPr marL="514350" indent="-514350">
              <a:buAutoNum type="arabicPeriod"/>
            </a:pPr>
            <a:endParaRPr lang="en-GB" sz="2800" b="1"/>
          </a:p>
          <a:p>
            <a:pPr marL="514350" indent="-514350">
              <a:buAutoNum type="arabicPeriod"/>
            </a:pPr>
            <a:r>
              <a:rPr lang="en-GB" sz="2800" b="1"/>
              <a:t>Read the first aid for eye contact and skin contact.</a:t>
            </a:r>
          </a:p>
          <a:p>
            <a:pPr marL="514350" indent="-514350">
              <a:buAutoNum type="arabicPeriod"/>
            </a:pPr>
            <a:endParaRPr lang="en-GB" sz="2800" b="1"/>
          </a:p>
          <a:p>
            <a:pPr marL="514350" indent="-514350">
              <a:buAutoNum type="arabicPeriod"/>
            </a:pPr>
            <a:r>
              <a:rPr lang="en-GB" sz="2800" b="1"/>
              <a:t>Read what to do if we have a minor spill.</a:t>
            </a:r>
          </a:p>
        </p:txBody>
      </p:sp>
    </p:spTree>
    <p:extLst>
      <p:ext uri="{BB962C8B-B14F-4D97-AF65-F5344CB8AC3E}">
        <p14:creationId xmlns:p14="http://schemas.microsoft.com/office/powerpoint/2010/main" val="84011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2D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94DC9-09E6-2AEB-D06C-8EFD3CC302C6}"/>
              </a:ext>
            </a:extLst>
          </p:cNvPr>
          <p:cNvSpPr txBox="1"/>
          <p:nvPr/>
        </p:nvSpPr>
        <p:spPr>
          <a:xfrm>
            <a:off x="468444" y="1358483"/>
            <a:ext cx="842259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dirty="0"/>
              <a:t>Do the experiment yourself.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109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094DC9-09E6-2AEB-D06C-8EFD3CC302C6}"/>
              </a:ext>
            </a:extLst>
          </p:cNvPr>
          <p:cNvSpPr txBox="1"/>
          <p:nvPr/>
        </p:nvSpPr>
        <p:spPr>
          <a:xfrm>
            <a:off x="468444" y="1358483"/>
            <a:ext cx="8422596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2800" b="1" dirty="0"/>
              <a:t>Why can't we 'see' the salt?</a:t>
            </a:r>
            <a:endParaRPr lang="en-US" b="1" dirty="0"/>
          </a:p>
          <a:p>
            <a:pPr algn="ctr"/>
            <a:endParaRPr lang="en-GB" sz="2800" b="1" dirty="0"/>
          </a:p>
          <a:p>
            <a:pPr algn="ctr"/>
            <a:r>
              <a:rPr lang="en-GB" sz="2800" b="1" dirty="0"/>
              <a:t>Why did the pH (colour) change so quickly?</a:t>
            </a:r>
            <a:endParaRPr lang="en-US" b="1"/>
          </a:p>
          <a:p>
            <a:pPr algn="ctr"/>
            <a:endParaRPr lang="en-GB" sz="2800" b="1" dirty="0"/>
          </a:p>
          <a:p>
            <a:pPr algn="ctr"/>
            <a:r>
              <a:rPr lang="en-GB" sz="2800" b="1" dirty="0"/>
              <a:t>Why is it difficult to get the middle range pH's?</a:t>
            </a:r>
          </a:p>
        </p:txBody>
      </p:sp>
    </p:spTree>
    <p:extLst>
      <p:ext uri="{BB962C8B-B14F-4D97-AF65-F5344CB8AC3E}">
        <p14:creationId xmlns:p14="http://schemas.microsoft.com/office/powerpoint/2010/main" val="82068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GCSE Chemistry - Neutralisation Reactions #36">
            <a:hlinkClick r:id="" action="ppaction://media"/>
            <a:extLst>
              <a:ext uri="{FF2B5EF4-FFF2-40B4-BE49-F238E27FC236}">
                <a16:creationId xmlns:a16="http://schemas.microsoft.com/office/drawing/2014/main" id="{020275A4-CF5B-627D-9504-91B9A097C70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3193" y="158334"/>
            <a:ext cx="8548244" cy="482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119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550069" y="385900"/>
            <a:ext cx="5518875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u="sng" dirty="0">
                <a:latin typeface="Comic Sans MS"/>
                <a:ea typeface="Comic Sans MS"/>
                <a:cs typeface="Comic Sans MS"/>
                <a:sym typeface="Comic Sans MS"/>
              </a:rPr>
              <a:t>Acids with metal carbonates</a:t>
            </a:r>
            <a:endParaRPr b="1" u="sng" dirty="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3" name="Google Shape;1543;p205"/>
          <p:cNvSpPr txBox="1"/>
          <p:nvPr/>
        </p:nvSpPr>
        <p:spPr>
          <a:xfrm>
            <a:off x="550069" y="1313407"/>
            <a:ext cx="3192527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Acid + Carbonate 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1E142F93-E21A-BADA-117D-D227B7FBB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0463" y="1314782"/>
            <a:ext cx="521494" cy="692944"/>
          </a:xfrm>
          <a:prstGeom prst="rect">
            <a:avLst/>
          </a:prstGeom>
        </p:spPr>
      </p:pic>
      <p:sp>
        <p:nvSpPr>
          <p:cNvPr id="4" name="Google Shape;1543;p205">
            <a:extLst>
              <a:ext uri="{FF2B5EF4-FFF2-40B4-BE49-F238E27FC236}">
                <a16:creationId xmlns:a16="http://schemas.microsoft.com/office/drawing/2014/main" id="{46C7C5DB-B451-95E0-820B-DC0A470FAAEB}"/>
              </a:ext>
            </a:extLst>
          </p:cNvPr>
          <p:cNvSpPr txBox="1"/>
          <p:nvPr/>
        </p:nvSpPr>
        <p:spPr>
          <a:xfrm>
            <a:off x="4395788" y="1313407"/>
            <a:ext cx="3705226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Salt + H</a:t>
            </a:r>
            <a:r>
              <a:rPr lang="en-AU" sz="280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r>
              <a:rPr lang="en-AU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 + CO</a:t>
            </a:r>
            <a:r>
              <a:rPr lang="en-AU" sz="2800" baseline="-25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</a:t>
            </a:r>
            <a:endParaRPr sz="2800" baseline="-25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7D1D423-B877-C591-32AF-A0844E0A5BDA}"/>
              </a:ext>
            </a:extLst>
          </p:cNvPr>
          <p:cNvSpPr/>
          <p:nvPr/>
        </p:nvSpPr>
        <p:spPr>
          <a:xfrm>
            <a:off x="3559009" y="2288326"/>
            <a:ext cx="4542005" cy="1928074"/>
          </a:xfrm>
          <a:prstGeom prst="wedgeRectCallout">
            <a:avLst>
              <a:gd name="adj1" fmla="val -21281"/>
              <a:gd name="adj2" fmla="val -66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The METAL from the carbonate</a:t>
            </a:r>
            <a:r>
              <a:rPr lang="en-AU" b="1">
                <a:solidFill>
                  <a:schemeClr val="tx1"/>
                </a:solidFill>
                <a:latin typeface="Comic Sans MS" panose="030F0702030302020204" pitchFamily="66" charset="0"/>
              </a:rPr>
              <a:t> and </a:t>
            </a: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the chloride, </a:t>
            </a:r>
            <a:r>
              <a:rPr lang="en-AU" err="1">
                <a:solidFill>
                  <a:schemeClr val="tx1"/>
                </a:solidFill>
                <a:latin typeface="Comic Sans MS" panose="030F0702030302020204" pitchFamily="66" charset="0"/>
              </a:rPr>
              <a:t>sulfate</a:t>
            </a: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 or nitrate from the ACID</a:t>
            </a:r>
          </a:p>
          <a:p>
            <a:pPr>
              <a:lnSpc>
                <a:spcPct val="150000"/>
              </a:lnSpc>
            </a:pP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e.g. Magnesium chloride from magnesium carbonate and hydrochloric acid</a:t>
            </a:r>
          </a:p>
          <a:p>
            <a:pPr algn="ctr">
              <a:lnSpc>
                <a:spcPct val="150000"/>
              </a:lnSpc>
            </a:pP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MgCO</a:t>
            </a:r>
            <a:r>
              <a:rPr lang="en-AU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 + 2(HCl) &gt;&gt;&gt;&gt; MgCl</a:t>
            </a:r>
            <a:r>
              <a:rPr lang="en-AU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 + H</a:t>
            </a:r>
            <a:r>
              <a:rPr lang="en-AU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O + CO</a:t>
            </a:r>
            <a:r>
              <a:rPr lang="en-AU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54068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nline Media 3" title="Testing for CO2 (Carbon dioxide) with Limewater">
            <a:hlinkClick r:id="" action="ppaction://media"/>
            <a:extLst>
              <a:ext uri="{FF2B5EF4-FFF2-40B4-BE49-F238E27FC236}">
                <a16:creationId xmlns:a16="http://schemas.microsoft.com/office/drawing/2014/main" id="{89965A45-EFB9-CB15-2B06-628D637AFFD7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12376" y="221562"/>
            <a:ext cx="8247530" cy="465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96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550069" y="385900"/>
            <a:ext cx="4890225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Comic Sans MS"/>
                <a:ea typeface="Comic Sans MS"/>
                <a:cs typeface="Comic Sans MS"/>
                <a:sym typeface="Comic Sans MS"/>
              </a:rPr>
              <a:t>Metals with acids</a:t>
            </a:r>
            <a:endParaRPr b="1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3" name="Google Shape;1543;p205"/>
          <p:cNvSpPr txBox="1"/>
          <p:nvPr/>
        </p:nvSpPr>
        <p:spPr>
          <a:xfrm>
            <a:off x="1106704" y="1313407"/>
            <a:ext cx="2506844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Metal + Acid 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1E142F93-E21A-BADA-117D-D227B7FBB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0463" y="1314782"/>
            <a:ext cx="521494" cy="692944"/>
          </a:xfrm>
          <a:prstGeom prst="rect">
            <a:avLst/>
          </a:prstGeom>
        </p:spPr>
      </p:pic>
      <p:sp>
        <p:nvSpPr>
          <p:cNvPr id="4" name="Google Shape;1543;p205">
            <a:extLst>
              <a:ext uri="{FF2B5EF4-FFF2-40B4-BE49-F238E27FC236}">
                <a16:creationId xmlns:a16="http://schemas.microsoft.com/office/drawing/2014/main" id="{46C7C5DB-B451-95E0-820B-DC0A470FAAEB}"/>
              </a:ext>
            </a:extLst>
          </p:cNvPr>
          <p:cNvSpPr txBox="1"/>
          <p:nvPr/>
        </p:nvSpPr>
        <p:spPr>
          <a:xfrm>
            <a:off x="4395788" y="1313407"/>
            <a:ext cx="3705226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Salt + Hydrogen Gas 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7D1D423-B877-C591-32AF-A0844E0A5BDA}"/>
              </a:ext>
            </a:extLst>
          </p:cNvPr>
          <p:cNvSpPr/>
          <p:nvPr/>
        </p:nvSpPr>
        <p:spPr>
          <a:xfrm>
            <a:off x="3752909" y="2223012"/>
            <a:ext cx="3830805" cy="1608759"/>
          </a:xfrm>
          <a:prstGeom prst="wedgeRectCallout">
            <a:avLst>
              <a:gd name="adj1" fmla="val -21281"/>
              <a:gd name="adj2" fmla="val -66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METAL</a:t>
            </a:r>
            <a:r>
              <a:rPr lang="en-AU" b="1">
                <a:solidFill>
                  <a:schemeClr val="tx1"/>
                </a:solidFill>
                <a:latin typeface="Comic Sans MS" panose="030F0702030302020204" pitchFamily="66" charset="0"/>
              </a:rPr>
              <a:t> and </a:t>
            </a: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the chloride, </a:t>
            </a:r>
            <a:r>
              <a:rPr lang="en-AU" err="1">
                <a:solidFill>
                  <a:schemeClr val="tx1"/>
                </a:solidFill>
                <a:latin typeface="Comic Sans MS" panose="030F0702030302020204" pitchFamily="66" charset="0"/>
              </a:rPr>
              <a:t>sulfate</a:t>
            </a: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 or nitrate from the ACID</a:t>
            </a:r>
          </a:p>
          <a:p>
            <a:pPr>
              <a:lnSpc>
                <a:spcPct val="150000"/>
              </a:lnSpc>
            </a:pP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e.g. Zinc nitrate from zinc and nitric acid</a:t>
            </a:r>
          </a:p>
          <a:p>
            <a:pPr algn="ctr">
              <a:lnSpc>
                <a:spcPct val="150000"/>
              </a:lnSpc>
            </a:pP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Zn + 2(HNO</a:t>
            </a:r>
            <a:r>
              <a:rPr lang="en-AU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r>
              <a:rPr lang="en-AU" baseline="-25000">
                <a:solidFill>
                  <a:schemeClr val="tx1"/>
                </a:solidFill>
                <a:latin typeface="Comic Sans MS" panose="030F0702030302020204" pitchFamily="66" charset="0"/>
              </a:rPr>
              <a:t>  </a:t>
            </a: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&gt;&gt;&gt;&gt; Zn(NO</a:t>
            </a:r>
            <a:r>
              <a:rPr lang="en-AU" baseline="-25000">
                <a:solidFill>
                  <a:schemeClr val="tx1"/>
                </a:solidFill>
                <a:latin typeface="Comic Sans MS" panose="030F0702030302020204" pitchFamily="66" charset="0"/>
              </a:rPr>
              <a:t>3</a:t>
            </a: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)</a:t>
            </a:r>
            <a:r>
              <a:rPr lang="en-AU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  <a:r>
              <a:rPr lang="en-AU">
                <a:solidFill>
                  <a:schemeClr val="tx1"/>
                </a:solidFill>
                <a:latin typeface="Comic Sans MS" panose="030F0702030302020204" pitchFamily="66" charset="0"/>
              </a:rPr>
              <a:t> + H</a:t>
            </a:r>
            <a:r>
              <a:rPr lang="en-AU" baseline="-25000">
                <a:solidFill>
                  <a:schemeClr val="tx1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44D49A84-4001-AD03-82EF-3E8CA2008BC1}"/>
              </a:ext>
            </a:extLst>
          </p:cNvPr>
          <p:cNvSpPr/>
          <p:nvPr/>
        </p:nvSpPr>
        <p:spPr>
          <a:xfrm>
            <a:off x="5665133" y="287267"/>
            <a:ext cx="2663078" cy="984657"/>
          </a:xfrm>
          <a:prstGeom prst="wedgeRectCallou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Use the </a:t>
            </a:r>
            <a:r>
              <a:rPr lang="en-AU" b="1" dirty="0">
                <a:solidFill>
                  <a:schemeClr val="tx1"/>
                </a:solidFill>
              </a:rPr>
              <a:t>Pop Test</a:t>
            </a:r>
            <a:r>
              <a:rPr lang="en-AU" dirty="0">
                <a:solidFill>
                  <a:schemeClr val="tx1"/>
                </a:solidFill>
              </a:rPr>
              <a:t> to detect hydrogen gas. </a:t>
            </a:r>
          </a:p>
          <a:p>
            <a:pPr algn="ctr"/>
            <a:r>
              <a:rPr lang="en-AU" sz="1200" dirty="0">
                <a:solidFill>
                  <a:schemeClr val="tx1"/>
                </a:solidFill>
              </a:rPr>
              <a:t>(Requires a burning wooden splint or taper)</a:t>
            </a:r>
            <a:endParaRPr lang="en-A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5264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est for hydrogen gas">
            <a:hlinkClick r:id="" action="ppaction://media"/>
            <a:extLst>
              <a:ext uri="{FF2B5EF4-FFF2-40B4-BE49-F238E27FC236}">
                <a16:creationId xmlns:a16="http://schemas.microsoft.com/office/drawing/2014/main" id="{C197F2E7-F579-B93B-7C47-FB3854FB61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90615" y="532785"/>
            <a:ext cx="7818078" cy="44097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E83B96-0B2E-A13F-8645-98D47D51FE33}"/>
              </a:ext>
            </a:extLst>
          </p:cNvPr>
          <p:cNvSpPr txBox="1"/>
          <p:nvPr/>
        </p:nvSpPr>
        <p:spPr>
          <a:xfrm>
            <a:off x="464948" y="145296"/>
            <a:ext cx="349492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'Squeaky' pop test for hydrogen gas (H</a:t>
            </a:r>
            <a:r>
              <a:rPr lang="en-GB" baseline="-25000" dirty="0">
                <a:solidFill>
                  <a:schemeClr val="bg1"/>
                </a:solidFill>
              </a:rPr>
              <a:t>2</a:t>
            </a:r>
            <a:r>
              <a:rPr lang="en-GB" dirty="0">
                <a:solidFill>
                  <a:schemeClr val="bg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8005745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Reaction of Acid and Reactive Metal (+ test for hydrogen gas)">
            <a:hlinkClick r:id="" action="ppaction://media"/>
            <a:extLst>
              <a:ext uri="{FF2B5EF4-FFF2-40B4-BE49-F238E27FC236}">
                <a16:creationId xmlns:a16="http://schemas.microsoft.com/office/drawing/2014/main" id="{2FCF7DC5-B837-9B05-2740-4898F07C484F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12099" y="277906"/>
            <a:ext cx="8120913" cy="458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8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24D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95"/>
          <p:cNvSpPr txBox="1"/>
          <p:nvPr/>
        </p:nvSpPr>
        <p:spPr>
          <a:xfrm>
            <a:off x="447550" y="73500"/>
            <a:ext cx="8413794" cy="4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You need to be able to….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r>
              <a:rPr lang="en-GB" sz="2800" b="1" dirty="0">
                <a:solidFill>
                  <a:schemeClr val="dk1"/>
                </a:solidFill>
              </a:rPr>
              <a:t>Write the word equation and identify reactants and products in balanced chemical equations for reactions, including;</a:t>
            </a:r>
            <a:endParaRPr sz="2800" dirty="0">
              <a:solidFill>
                <a:schemeClr val="dk1"/>
              </a:solidFill>
            </a:endParaRPr>
          </a:p>
          <a:p>
            <a:pPr marL="457200" indent="-457200">
              <a:buChar char="•"/>
            </a:pPr>
            <a:r>
              <a:rPr lang="en-GB" sz="2800" b="1" dirty="0">
                <a:solidFill>
                  <a:schemeClr val="dk1"/>
                </a:solidFill>
              </a:rPr>
              <a:t>Acid and base (metal oxides or hydroxides)</a:t>
            </a:r>
          </a:p>
          <a:p>
            <a:pPr marL="457200" indent="-457200">
              <a:buChar char="•"/>
            </a:pPr>
            <a:r>
              <a:rPr lang="en-GB" sz="2800" b="1" dirty="0">
                <a:solidFill>
                  <a:schemeClr val="dk1"/>
                </a:solidFill>
              </a:rPr>
              <a:t>Acid and metal</a:t>
            </a:r>
          </a:p>
          <a:p>
            <a:pPr marL="457200" indent="-457200">
              <a:buChar char="•"/>
            </a:pPr>
            <a:r>
              <a:rPr lang="en-GB" sz="2800" b="1" dirty="0">
                <a:solidFill>
                  <a:schemeClr val="dk1"/>
                </a:solidFill>
              </a:rPr>
              <a:t>Acid and carbonate</a:t>
            </a:r>
          </a:p>
          <a:p>
            <a:endParaRPr lang="en-GB" sz="3000" b="1" dirty="0">
              <a:solidFill>
                <a:schemeClr val="dk1"/>
              </a:solidFill>
            </a:endParaRPr>
          </a:p>
          <a:p>
            <a:endParaRPr lang="en-GB" sz="3000" b="1" dirty="0">
              <a:solidFill>
                <a:schemeClr val="dk1"/>
              </a:solidFill>
            </a:endParaRPr>
          </a:p>
          <a:p>
            <a:endParaRPr lang="en-GB" sz="30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Reactivitity of Metals with HCl - Qualitative Lab">
            <a:hlinkClick r:id="" action="ppaction://media"/>
            <a:extLst>
              <a:ext uri="{FF2B5EF4-FFF2-40B4-BE49-F238E27FC236}">
                <a16:creationId xmlns:a16="http://schemas.microsoft.com/office/drawing/2014/main" id="{DFE540A1-A4AE-74A9-215D-85C9572929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607299" y="331694"/>
            <a:ext cx="7998819" cy="45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1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95"/>
          <p:cNvSpPr txBox="1"/>
          <p:nvPr/>
        </p:nvSpPr>
        <p:spPr>
          <a:xfrm>
            <a:off x="447550" y="73500"/>
            <a:ext cx="7910100" cy="4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lvl="0"/>
            <a:r>
              <a:rPr lang="en-AU" sz="2400" dirty="0"/>
              <a:t>Are you now able to….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r>
              <a:rPr lang="en-GB" sz="2800" b="1" dirty="0">
                <a:solidFill>
                  <a:schemeClr val="dk1"/>
                </a:solidFill>
              </a:rPr>
              <a:t>Write the word equation and identify reactants and products in balanced chemical equations for reactions, including;</a:t>
            </a:r>
            <a:endParaRPr lang="en-US" sz="2800" dirty="0">
              <a:solidFill>
                <a:srgbClr val="808080"/>
              </a:solidFill>
            </a:endParaRPr>
          </a:p>
          <a:p>
            <a:pPr marL="457200" indent="-457200">
              <a:buFont typeface="Arial,Sans-Serif"/>
              <a:buChar char="•"/>
            </a:pPr>
            <a:r>
              <a:rPr lang="en-GB" sz="2800" b="1" dirty="0">
                <a:solidFill>
                  <a:schemeClr val="dk1"/>
                </a:solidFill>
              </a:rPr>
              <a:t>Acid and base (metal oxides or hydroxides)</a:t>
            </a:r>
            <a:endParaRPr lang="en-US" sz="2800" dirty="0">
              <a:solidFill>
                <a:srgbClr val="808080"/>
              </a:solidFill>
            </a:endParaRPr>
          </a:p>
          <a:p>
            <a:pPr marL="457200" indent="-457200">
              <a:buFont typeface="Arial,Sans-Serif"/>
              <a:buChar char="•"/>
            </a:pPr>
            <a:r>
              <a:rPr lang="en-GB" sz="2800" b="1" dirty="0">
                <a:solidFill>
                  <a:schemeClr val="dk1"/>
                </a:solidFill>
              </a:rPr>
              <a:t>Acid and carbonate</a:t>
            </a:r>
          </a:p>
          <a:p>
            <a:pPr marL="457200" indent="-457200">
              <a:buFont typeface="Arial,Sans-Serif"/>
              <a:buChar char="•"/>
            </a:pPr>
            <a:r>
              <a:rPr lang="en-GB" sz="2800" b="1" dirty="0">
                <a:solidFill>
                  <a:schemeClr val="dk1"/>
                </a:solidFill>
              </a:rPr>
              <a:t>Acid and metal</a:t>
            </a:r>
            <a:endParaRPr lang="en-US" sz="2800" dirty="0">
              <a:solidFill>
                <a:schemeClr val="dk1"/>
              </a:solidFill>
            </a:endParaRPr>
          </a:p>
          <a:p>
            <a:endParaRPr lang="en-GB" sz="3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299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95"/>
          <p:cNvSpPr txBox="1"/>
          <p:nvPr/>
        </p:nvSpPr>
        <p:spPr>
          <a:xfrm>
            <a:off x="447550" y="73500"/>
            <a:ext cx="7910100" cy="4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lvl="0"/>
            <a:r>
              <a:rPr lang="en-AU" sz="2400" dirty="0"/>
              <a:t>Are you now able to….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r>
              <a:rPr lang="en-GB" sz="2800" b="1" dirty="0">
                <a:solidFill>
                  <a:schemeClr val="dk1"/>
                </a:solidFill>
              </a:rPr>
              <a:t>Predict the products from observations from reactions, including;</a:t>
            </a:r>
            <a:endParaRPr lang="en-GB" sz="2800">
              <a:solidFill>
                <a:schemeClr val="dk1"/>
              </a:solidFill>
            </a:endParaRPr>
          </a:p>
          <a:p>
            <a:pPr marL="457200" indent="-457200">
              <a:buFont typeface="Arial,Sans-Serif"/>
              <a:buChar char="•"/>
            </a:pPr>
            <a:r>
              <a:rPr lang="en-GB" sz="2800" b="1" dirty="0">
                <a:solidFill>
                  <a:schemeClr val="dk1"/>
                </a:solidFill>
              </a:rPr>
              <a:t>Acid and base (metal oxides or hydroxides)</a:t>
            </a:r>
            <a:endParaRPr lang="en-US" sz="2800">
              <a:solidFill>
                <a:schemeClr val="dk1"/>
              </a:solidFill>
            </a:endParaRPr>
          </a:p>
          <a:p>
            <a:pPr marL="457200" indent="-457200">
              <a:buFont typeface="Arial,Sans-Serif"/>
              <a:buChar char="•"/>
            </a:pPr>
            <a:r>
              <a:rPr lang="en-GB" sz="2800" b="1" dirty="0">
                <a:solidFill>
                  <a:schemeClr val="dk1"/>
                </a:solidFill>
              </a:rPr>
              <a:t>Acid and metal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3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24D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195"/>
          <p:cNvSpPr txBox="1"/>
          <p:nvPr/>
        </p:nvSpPr>
        <p:spPr>
          <a:xfrm>
            <a:off x="447550" y="73500"/>
            <a:ext cx="8413794" cy="47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dirty="0"/>
              <a:t>You need to be able to….</a:t>
            </a:r>
            <a:endParaRPr sz="2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  <a:p>
            <a:r>
              <a:rPr lang="en-GB" sz="2800" b="1" dirty="0">
                <a:solidFill>
                  <a:schemeClr val="dk1"/>
                </a:solidFill>
              </a:rPr>
              <a:t>Predict the products from observations from reactions, including;</a:t>
            </a:r>
            <a:endParaRPr lang="en-GB" dirty="0">
              <a:solidFill>
                <a:schemeClr val="dk1"/>
              </a:solidFill>
            </a:endParaRPr>
          </a:p>
          <a:p>
            <a:pPr marL="457200" indent="-457200">
              <a:buFont typeface="Arial,Sans-Serif"/>
              <a:buChar char="•"/>
            </a:pPr>
            <a:r>
              <a:rPr lang="en-GB" sz="2800" b="1" dirty="0">
                <a:solidFill>
                  <a:schemeClr val="dk1"/>
                </a:solidFill>
              </a:rPr>
              <a:t>Acid and base (metal oxides or hydroxides)</a:t>
            </a:r>
            <a:endParaRPr lang="en-US" sz="2800">
              <a:solidFill>
                <a:schemeClr val="dk1"/>
              </a:solidFill>
            </a:endParaRPr>
          </a:p>
          <a:p>
            <a:pPr marL="457200" indent="-457200">
              <a:buFont typeface="Arial,Sans-Serif"/>
              <a:buChar char="•"/>
            </a:pPr>
            <a:r>
              <a:rPr lang="en-GB" sz="2800" b="1" dirty="0">
                <a:solidFill>
                  <a:schemeClr val="dk1"/>
                </a:solidFill>
              </a:rPr>
              <a:t>Acid and metal</a:t>
            </a:r>
            <a:endParaRPr lang="en-GB" dirty="0"/>
          </a:p>
          <a:p>
            <a:endParaRPr lang="en-GB" sz="3000" b="1" dirty="0">
              <a:solidFill>
                <a:schemeClr val="dk1"/>
              </a:solidFill>
            </a:endParaRPr>
          </a:p>
          <a:p>
            <a:endParaRPr lang="en-GB" sz="3000" b="1" dirty="0">
              <a:solidFill>
                <a:schemeClr val="dk1"/>
              </a:solidFill>
            </a:endParaRPr>
          </a:p>
          <a:p>
            <a:endParaRPr lang="en-GB" sz="3000" b="1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25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CC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550069" y="385900"/>
            <a:ext cx="4890225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>
                <a:latin typeface="Comic Sans MS"/>
                <a:ea typeface="Comic Sans MS"/>
                <a:cs typeface="Comic Sans MS"/>
                <a:sym typeface="Comic Sans MS"/>
              </a:rPr>
              <a:t>Neutralisation</a:t>
            </a:r>
            <a:endParaRPr b="1" u="sng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43" name="Google Shape;1543;p205"/>
          <p:cNvSpPr txBox="1"/>
          <p:nvPr/>
        </p:nvSpPr>
        <p:spPr>
          <a:xfrm>
            <a:off x="1369616" y="1313407"/>
            <a:ext cx="2243931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Acid + Base 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1E142F93-E21A-BADA-117D-D227B7FBB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00463" y="1314782"/>
            <a:ext cx="521494" cy="692944"/>
          </a:xfrm>
          <a:prstGeom prst="rect">
            <a:avLst/>
          </a:prstGeom>
        </p:spPr>
      </p:pic>
      <p:sp>
        <p:nvSpPr>
          <p:cNvPr id="4" name="Google Shape;1543;p205">
            <a:extLst>
              <a:ext uri="{FF2B5EF4-FFF2-40B4-BE49-F238E27FC236}">
                <a16:creationId xmlns:a16="http://schemas.microsoft.com/office/drawing/2014/main" id="{46C7C5DB-B451-95E0-820B-DC0A470FAAEB}"/>
              </a:ext>
            </a:extLst>
          </p:cNvPr>
          <p:cNvSpPr txBox="1"/>
          <p:nvPr/>
        </p:nvSpPr>
        <p:spPr>
          <a:xfrm>
            <a:off x="4395788" y="1313407"/>
            <a:ext cx="3705226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Salt + Water </a:t>
            </a:r>
            <a:endParaRPr sz="28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7D1D423-B877-C591-32AF-A0844E0A5BDA}"/>
              </a:ext>
            </a:extLst>
          </p:cNvPr>
          <p:cNvSpPr/>
          <p:nvPr/>
        </p:nvSpPr>
        <p:spPr>
          <a:xfrm>
            <a:off x="3700463" y="2303544"/>
            <a:ext cx="4020967" cy="1999942"/>
          </a:xfrm>
          <a:prstGeom prst="wedgeRectCallout">
            <a:avLst>
              <a:gd name="adj1" fmla="val -21281"/>
              <a:gd name="adj2" fmla="val -667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150000"/>
              </a:lnSpc>
            </a:pPr>
            <a:r>
              <a:rPr lang="en-AU" dirty="0">
                <a:solidFill>
                  <a:schemeClr val="tx1"/>
                </a:solidFill>
                <a:latin typeface="Comic Sans MS"/>
              </a:rPr>
              <a:t>METAL from the BASE</a:t>
            </a:r>
            <a:r>
              <a:rPr lang="en-AU" b="1" dirty="0">
                <a:solidFill>
                  <a:schemeClr val="tx1"/>
                </a:solidFill>
                <a:latin typeface="Comic Sans MS"/>
              </a:rPr>
              <a:t> and</a:t>
            </a:r>
          </a:p>
          <a:p>
            <a:pPr>
              <a:lnSpc>
                <a:spcPct val="150000"/>
              </a:lnSpc>
            </a:pPr>
            <a:r>
              <a:rPr lang="en-AU" dirty="0">
                <a:solidFill>
                  <a:schemeClr val="tx1"/>
                </a:solidFill>
                <a:latin typeface="Comic Sans MS"/>
              </a:rPr>
              <a:t>Chloride, sulphate or nitrate from the ACID</a:t>
            </a:r>
          </a:p>
          <a:p>
            <a:pPr>
              <a:lnSpc>
                <a:spcPct val="150000"/>
              </a:lnSpc>
            </a:pPr>
            <a:r>
              <a:rPr lang="en-AU" dirty="0">
                <a:solidFill>
                  <a:schemeClr val="tx1"/>
                </a:solidFill>
                <a:latin typeface="Comic Sans MS"/>
              </a:rPr>
              <a:t>e.g. Sodium chloride from hydrochloric acid and sodium hydroxide</a:t>
            </a:r>
          </a:p>
          <a:p>
            <a:pPr algn="ctr">
              <a:lnSpc>
                <a:spcPct val="150000"/>
              </a:lnSpc>
            </a:pPr>
            <a:r>
              <a:rPr lang="en-AU" dirty="0">
                <a:solidFill>
                  <a:schemeClr val="tx1"/>
                </a:solidFill>
                <a:latin typeface="Comic Sans MS"/>
              </a:rPr>
              <a:t>HCl + NaOH &gt;&gt;&gt;&gt; NaCl + H</a:t>
            </a:r>
            <a:r>
              <a:rPr lang="en-AU" baseline="-25000" dirty="0">
                <a:solidFill>
                  <a:schemeClr val="tx1"/>
                </a:solidFill>
                <a:latin typeface="Comic Sans MS"/>
              </a:rPr>
              <a:t>2</a:t>
            </a:r>
            <a:r>
              <a:rPr lang="en-AU" dirty="0">
                <a:solidFill>
                  <a:schemeClr val="tx1"/>
                </a:solidFill>
                <a:latin typeface="Comic Sans MS"/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021148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What is the difference between chloride, chlorite, and chlorate?">
            <a:hlinkClick r:id="" action="ppaction://media"/>
            <a:extLst>
              <a:ext uri="{FF2B5EF4-FFF2-40B4-BE49-F238E27FC236}">
                <a16:creationId xmlns:a16="http://schemas.microsoft.com/office/drawing/2014/main" id="{C7CEE46C-1E5D-CCA1-F5F0-3133ADB58AF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98618" y="163429"/>
            <a:ext cx="8466554" cy="477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87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550069" y="385900"/>
            <a:ext cx="5995125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u="sng" dirty="0">
                <a:latin typeface="Calibri"/>
                <a:ea typeface="Calibri"/>
                <a:cs typeface="Calibri"/>
                <a:sym typeface="Comic Sans MS"/>
              </a:rPr>
              <a:t>Chloride vs chlorite vs chlorate</a:t>
            </a:r>
            <a:endParaRPr b="1" u="sng" dirty="0">
              <a:latin typeface="Calibri"/>
              <a:ea typeface="Calibri"/>
              <a:cs typeface="Calibri"/>
              <a:sym typeface="Comic Sans MS"/>
            </a:endParaRPr>
          </a:p>
        </p:txBody>
      </p:sp>
      <p:sp>
        <p:nvSpPr>
          <p:cNvPr id="1543" name="Google Shape;1543;p205"/>
          <p:cNvSpPr txBox="1"/>
          <p:nvPr/>
        </p:nvSpPr>
        <p:spPr>
          <a:xfrm>
            <a:off x="837720" y="2588252"/>
            <a:ext cx="3186906" cy="71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2(H</a:t>
            </a:r>
            <a:r>
              <a:rPr lang="en-AU" sz="2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omic Sans MS"/>
              </a:rPr>
              <a:t>Cl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) + Zn(OH)</a:t>
            </a:r>
            <a:r>
              <a:rPr lang="en-AU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2</a:t>
            </a:r>
            <a:endParaRPr sz="2800" baseline="-25000" dirty="0">
              <a:solidFill>
                <a:schemeClr val="dk1"/>
              </a:solidFill>
              <a:latin typeface="Calibri"/>
              <a:ea typeface="Calibri"/>
              <a:cs typeface="Calibri"/>
              <a:sym typeface="Comic Sans MS"/>
            </a:endParaRP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1E142F93-E21A-BADA-117D-D227B7FBB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70910" y="2608176"/>
            <a:ext cx="521494" cy="692944"/>
          </a:xfrm>
          <a:prstGeom prst="rect">
            <a:avLst/>
          </a:prstGeom>
        </p:spPr>
      </p:pic>
      <p:sp>
        <p:nvSpPr>
          <p:cNvPr id="4" name="Google Shape;1543;p205">
            <a:extLst>
              <a:ext uri="{FF2B5EF4-FFF2-40B4-BE49-F238E27FC236}">
                <a16:creationId xmlns:a16="http://schemas.microsoft.com/office/drawing/2014/main" id="{46C7C5DB-B451-95E0-820B-DC0A470FAAEB}"/>
              </a:ext>
            </a:extLst>
          </p:cNvPr>
          <p:cNvSpPr txBox="1"/>
          <p:nvPr/>
        </p:nvSpPr>
        <p:spPr>
          <a:xfrm>
            <a:off x="4806867" y="2616827"/>
            <a:ext cx="3705226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Zn</a:t>
            </a:r>
            <a:r>
              <a:rPr lang="en-AU" sz="2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omic Sans MS"/>
              </a:rPr>
              <a:t>Cl</a:t>
            </a:r>
            <a:r>
              <a:rPr lang="en-AU" sz="2800" baseline="-25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omic Sans MS"/>
              </a:rPr>
              <a:t>2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 + 2(H</a:t>
            </a:r>
            <a:r>
              <a:rPr lang="en-AU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2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O) 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C2478-4CA0-C430-4B18-01ED188CE9FC}"/>
              </a:ext>
            </a:extLst>
          </p:cNvPr>
          <p:cNvSpPr txBox="1"/>
          <p:nvPr/>
        </p:nvSpPr>
        <p:spPr>
          <a:xfrm>
            <a:off x="2287812" y="1100936"/>
            <a:ext cx="4049795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Chloride  Cl</a:t>
            </a:r>
            <a:r>
              <a:rPr lang="en-US" sz="2800" baseline="30000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-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Chlorite  ClO</a:t>
            </a:r>
            <a:r>
              <a:rPr lang="en-US" sz="2800" baseline="-25000" dirty="0">
                <a:latin typeface="Calibri"/>
                <a:ea typeface="Calibri"/>
                <a:cs typeface="Calibri"/>
              </a:rPr>
              <a:t>2</a:t>
            </a:r>
            <a:r>
              <a:rPr lang="en-US" sz="2800" baseline="30000" dirty="0">
                <a:latin typeface="Calibri"/>
                <a:ea typeface="Calibri"/>
                <a:cs typeface="Calibri"/>
              </a:rPr>
              <a:t>-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Chlorate  ClO</a:t>
            </a:r>
            <a:r>
              <a:rPr lang="en-US" sz="2800" baseline="-25000" dirty="0">
                <a:latin typeface="Calibri"/>
                <a:ea typeface="Calibri"/>
                <a:cs typeface="Calibri"/>
              </a:rPr>
              <a:t>3</a:t>
            </a:r>
            <a:r>
              <a:rPr lang="en-US" sz="2800" baseline="30000" dirty="0">
                <a:latin typeface="Calibri"/>
                <a:ea typeface="Calibri"/>
                <a:cs typeface="Calibri"/>
              </a:rPr>
              <a:t>-</a:t>
            </a:r>
          </a:p>
        </p:txBody>
      </p:sp>
      <p:sp>
        <p:nvSpPr>
          <p:cNvPr id="6" name="Google Shape;1543;p205">
            <a:extLst>
              <a:ext uri="{FF2B5EF4-FFF2-40B4-BE49-F238E27FC236}">
                <a16:creationId xmlns:a16="http://schemas.microsoft.com/office/drawing/2014/main" id="{DD01B212-2B7A-AD09-629C-B170F1A82287}"/>
              </a:ext>
            </a:extLst>
          </p:cNvPr>
          <p:cNvSpPr txBox="1"/>
          <p:nvPr/>
        </p:nvSpPr>
        <p:spPr>
          <a:xfrm>
            <a:off x="508857" y="3312152"/>
            <a:ext cx="8009563" cy="71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Hydrochloric acid is composed of a chloride ion, so the salt will be a chloride. 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omic Sans MS"/>
            </a:endParaRPr>
          </a:p>
        </p:txBody>
      </p:sp>
      <p:sp>
        <p:nvSpPr>
          <p:cNvPr id="7" name="Google Shape;1543;p205">
            <a:extLst>
              <a:ext uri="{FF2B5EF4-FFF2-40B4-BE49-F238E27FC236}">
                <a16:creationId xmlns:a16="http://schemas.microsoft.com/office/drawing/2014/main" id="{437256A4-B115-1D14-30DC-3A0C461DAE4F}"/>
              </a:ext>
            </a:extLst>
          </p:cNvPr>
          <p:cNvSpPr txBox="1"/>
          <p:nvPr/>
        </p:nvSpPr>
        <p:spPr>
          <a:xfrm>
            <a:off x="7542" y="4274678"/>
            <a:ext cx="5091904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hydrochloric acid + zinc hydroxide</a:t>
            </a:r>
          </a:p>
        </p:txBody>
      </p:sp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B3ED5857-0FD4-AC8F-DBAB-18775F639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4147" y="4272544"/>
            <a:ext cx="521494" cy="692944"/>
          </a:xfrm>
          <a:prstGeom prst="rect">
            <a:avLst/>
          </a:prstGeom>
        </p:spPr>
      </p:pic>
      <p:sp>
        <p:nvSpPr>
          <p:cNvPr id="10" name="Google Shape;1543;p205">
            <a:extLst>
              <a:ext uri="{FF2B5EF4-FFF2-40B4-BE49-F238E27FC236}">
                <a16:creationId xmlns:a16="http://schemas.microsoft.com/office/drawing/2014/main" id="{AE137CA6-2F44-C545-1E03-B0C2E8138F76}"/>
              </a:ext>
            </a:extLst>
          </p:cNvPr>
          <p:cNvSpPr txBox="1"/>
          <p:nvPr/>
        </p:nvSpPr>
        <p:spPr>
          <a:xfrm>
            <a:off x="5621004" y="4273175"/>
            <a:ext cx="3274095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zinc chloride + water</a:t>
            </a:r>
          </a:p>
        </p:txBody>
      </p:sp>
    </p:spTree>
    <p:extLst>
      <p:ext uri="{BB962C8B-B14F-4D97-AF65-F5344CB8AC3E}">
        <p14:creationId xmlns:p14="http://schemas.microsoft.com/office/powerpoint/2010/main" val="3786234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550069" y="385900"/>
            <a:ext cx="5995125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u="sng" dirty="0">
                <a:latin typeface="Calibri"/>
                <a:ea typeface="Calibri"/>
                <a:cs typeface="Calibri"/>
                <a:sym typeface="Comic Sans MS"/>
              </a:rPr>
              <a:t>Sulphate vs sulphide vs sulphite</a:t>
            </a:r>
            <a:endParaRPr b="1" u="sng" dirty="0">
              <a:latin typeface="Calibri"/>
              <a:ea typeface="Calibri"/>
              <a:cs typeface="Calibri"/>
              <a:sym typeface="Comic Sans MS"/>
            </a:endParaRPr>
          </a:p>
        </p:txBody>
      </p:sp>
      <p:sp>
        <p:nvSpPr>
          <p:cNvPr id="1543" name="Google Shape;1543;p205"/>
          <p:cNvSpPr txBox="1"/>
          <p:nvPr/>
        </p:nvSpPr>
        <p:spPr>
          <a:xfrm>
            <a:off x="837720" y="2498015"/>
            <a:ext cx="3186906" cy="71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H</a:t>
            </a:r>
            <a:r>
              <a:rPr lang="en-AU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2</a:t>
            </a:r>
            <a:r>
              <a:rPr lang="en-AU" sz="2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omic Sans MS"/>
              </a:rPr>
              <a:t>SO</a:t>
            </a:r>
            <a:r>
              <a:rPr lang="en-AU" sz="2800" baseline="-25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omic Sans MS"/>
              </a:rPr>
              <a:t>4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 + 2(NaOH) 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omic Sans MS"/>
            </a:endParaRP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1E142F93-E21A-BADA-117D-D227B7FBB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60884" y="2517939"/>
            <a:ext cx="521494" cy="692944"/>
          </a:xfrm>
          <a:prstGeom prst="rect">
            <a:avLst/>
          </a:prstGeom>
        </p:spPr>
      </p:pic>
      <p:sp>
        <p:nvSpPr>
          <p:cNvPr id="4" name="Google Shape;1543;p205">
            <a:extLst>
              <a:ext uri="{FF2B5EF4-FFF2-40B4-BE49-F238E27FC236}">
                <a16:creationId xmlns:a16="http://schemas.microsoft.com/office/drawing/2014/main" id="{46C7C5DB-B451-95E0-820B-DC0A470FAAEB}"/>
              </a:ext>
            </a:extLst>
          </p:cNvPr>
          <p:cNvSpPr txBox="1"/>
          <p:nvPr/>
        </p:nvSpPr>
        <p:spPr>
          <a:xfrm>
            <a:off x="4806867" y="2526590"/>
            <a:ext cx="3705226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Na</a:t>
            </a:r>
            <a:r>
              <a:rPr lang="en-AU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2</a:t>
            </a:r>
            <a:r>
              <a:rPr lang="en-AU" sz="2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omic Sans MS"/>
              </a:rPr>
              <a:t>SO</a:t>
            </a:r>
            <a:r>
              <a:rPr lang="en-AU" sz="1900" baseline="-25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omic Sans MS"/>
              </a:rPr>
              <a:t>4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 + 2(H</a:t>
            </a:r>
            <a:r>
              <a:rPr lang="en-AU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2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O) </a:t>
            </a:r>
            <a:endParaRPr lang="en-US" sz="28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C2478-4CA0-C430-4B18-01ED188CE9FC}"/>
              </a:ext>
            </a:extLst>
          </p:cNvPr>
          <p:cNvSpPr txBox="1"/>
          <p:nvPr/>
        </p:nvSpPr>
        <p:spPr>
          <a:xfrm>
            <a:off x="2287812" y="1100936"/>
            <a:ext cx="4180137" cy="16722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err="1">
                <a:latin typeface="Calibri"/>
                <a:ea typeface="Calibri"/>
                <a:cs typeface="Calibri"/>
              </a:rPr>
              <a:t>Sulphide</a:t>
            </a:r>
            <a:r>
              <a:rPr lang="en-US" sz="2800" dirty="0">
                <a:latin typeface="Calibri"/>
                <a:ea typeface="Calibri"/>
                <a:cs typeface="Calibri"/>
              </a:rPr>
              <a:t>  S</a:t>
            </a:r>
            <a:r>
              <a:rPr lang="en-US" sz="2800" baseline="30000" dirty="0">
                <a:latin typeface="Calibri"/>
                <a:ea typeface="Calibri"/>
                <a:cs typeface="Calibri"/>
              </a:rPr>
              <a:t>2-</a:t>
            </a:r>
            <a:endParaRPr lang="en-US"/>
          </a:p>
          <a:p>
            <a:r>
              <a:rPr lang="en-US" sz="2800" err="1">
                <a:latin typeface="Calibri"/>
                <a:ea typeface="Calibri"/>
                <a:cs typeface="Calibri"/>
              </a:rPr>
              <a:t>Sulphite</a:t>
            </a:r>
            <a:r>
              <a:rPr lang="en-US" sz="2800" dirty="0">
                <a:latin typeface="Calibri"/>
                <a:ea typeface="Calibri"/>
                <a:cs typeface="Calibri"/>
              </a:rPr>
              <a:t>  SO</a:t>
            </a:r>
            <a:r>
              <a:rPr lang="en-US" sz="2800" baseline="-25000" dirty="0">
                <a:latin typeface="Calibri"/>
                <a:ea typeface="Calibri"/>
                <a:cs typeface="Calibri"/>
              </a:rPr>
              <a:t>3</a:t>
            </a:r>
            <a:r>
              <a:rPr lang="en-US" sz="2800" baseline="30000" dirty="0">
                <a:latin typeface="Calibri"/>
                <a:ea typeface="Calibri"/>
                <a:cs typeface="Calibri"/>
              </a:rPr>
              <a:t>2-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Sulphate SO</a:t>
            </a:r>
            <a:r>
              <a:rPr lang="en-US" sz="2800" baseline="-25000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4</a:t>
            </a:r>
            <a:r>
              <a:rPr lang="en-US" sz="2800" baseline="30000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2-</a:t>
            </a:r>
            <a:endParaRPr lang="en-US" sz="2800" dirty="0">
              <a:highlight>
                <a:srgbClr val="FFFF00"/>
              </a:highlight>
              <a:latin typeface="Calibri"/>
              <a:ea typeface="Calibri"/>
              <a:cs typeface="Calibri"/>
            </a:endParaRPr>
          </a:p>
          <a:p>
            <a:endParaRPr lang="en-US" sz="2800" baseline="300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543;p205">
            <a:extLst>
              <a:ext uri="{FF2B5EF4-FFF2-40B4-BE49-F238E27FC236}">
                <a16:creationId xmlns:a16="http://schemas.microsoft.com/office/drawing/2014/main" id="{DD01B212-2B7A-AD09-629C-B170F1A82287}"/>
              </a:ext>
            </a:extLst>
          </p:cNvPr>
          <p:cNvSpPr txBox="1"/>
          <p:nvPr/>
        </p:nvSpPr>
        <p:spPr>
          <a:xfrm>
            <a:off x="508857" y="3211889"/>
            <a:ext cx="8009563" cy="71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Sulphuric acid is composed of a sulphate ion, so the salt will be a sulphate. 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omic Sans MS"/>
            </a:endParaRPr>
          </a:p>
        </p:txBody>
      </p:sp>
      <p:sp>
        <p:nvSpPr>
          <p:cNvPr id="7" name="Google Shape;1543;p205">
            <a:extLst>
              <a:ext uri="{FF2B5EF4-FFF2-40B4-BE49-F238E27FC236}">
                <a16:creationId xmlns:a16="http://schemas.microsoft.com/office/drawing/2014/main" id="{B1A48E41-07B8-DFFD-2E92-B5A74683BFD3}"/>
              </a:ext>
            </a:extLst>
          </p:cNvPr>
          <p:cNvSpPr txBox="1"/>
          <p:nvPr/>
        </p:nvSpPr>
        <p:spPr>
          <a:xfrm>
            <a:off x="7542" y="4274678"/>
            <a:ext cx="5091904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 err="1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sulphric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 acid + sodium hydroxide</a:t>
            </a:r>
          </a:p>
        </p:txBody>
      </p:sp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96ED4CBD-84B0-7DB6-128B-E80F653ED3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43463" y="4272544"/>
            <a:ext cx="521494" cy="692944"/>
          </a:xfrm>
          <a:prstGeom prst="rect">
            <a:avLst/>
          </a:prstGeom>
        </p:spPr>
      </p:pic>
      <p:sp>
        <p:nvSpPr>
          <p:cNvPr id="11" name="Google Shape;1543;p205">
            <a:extLst>
              <a:ext uri="{FF2B5EF4-FFF2-40B4-BE49-F238E27FC236}">
                <a16:creationId xmlns:a16="http://schemas.microsoft.com/office/drawing/2014/main" id="{3FD105DD-A73D-B86A-18E4-D0C34A5C3079}"/>
              </a:ext>
            </a:extLst>
          </p:cNvPr>
          <p:cNvSpPr txBox="1"/>
          <p:nvPr/>
        </p:nvSpPr>
        <p:spPr>
          <a:xfrm>
            <a:off x="5360320" y="4273175"/>
            <a:ext cx="3895726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sodium sulphate + water</a:t>
            </a:r>
          </a:p>
        </p:txBody>
      </p:sp>
    </p:spTree>
    <p:extLst>
      <p:ext uri="{BB962C8B-B14F-4D97-AF65-F5344CB8AC3E}">
        <p14:creationId xmlns:p14="http://schemas.microsoft.com/office/powerpoint/2010/main" val="192129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9" name="Google Shape;1539;p205"/>
          <p:cNvSpPr txBox="1">
            <a:spLocks noGrp="1"/>
          </p:cNvSpPr>
          <p:nvPr>
            <p:ph type="title" idx="4294967295"/>
          </p:nvPr>
        </p:nvSpPr>
        <p:spPr>
          <a:xfrm>
            <a:off x="550069" y="385900"/>
            <a:ext cx="5995125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b="1" u="sng" dirty="0">
                <a:latin typeface="Calibri"/>
                <a:ea typeface="Calibri"/>
                <a:cs typeface="Calibri"/>
                <a:sym typeface="Comic Sans MS"/>
              </a:rPr>
              <a:t>Nitrate vs nitride vs nitrite</a:t>
            </a:r>
            <a:endParaRPr b="1" u="sng" dirty="0">
              <a:latin typeface="Calibri"/>
              <a:ea typeface="Calibri"/>
              <a:cs typeface="Calibri"/>
              <a:sym typeface="Comic Sans MS"/>
            </a:endParaRPr>
          </a:p>
        </p:txBody>
      </p:sp>
      <p:sp>
        <p:nvSpPr>
          <p:cNvPr id="1543" name="Google Shape;1543;p205"/>
          <p:cNvSpPr txBox="1"/>
          <p:nvPr/>
        </p:nvSpPr>
        <p:spPr>
          <a:xfrm>
            <a:off x="837720" y="2447884"/>
            <a:ext cx="3186906" cy="71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H</a:t>
            </a:r>
            <a:r>
              <a:rPr lang="en-AU" sz="2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omic Sans MS"/>
              </a:rPr>
              <a:t>NO</a:t>
            </a:r>
            <a:r>
              <a:rPr lang="en-AU" sz="2800" baseline="-25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omic Sans MS"/>
              </a:rPr>
              <a:t>3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 + Mg(OH)</a:t>
            </a:r>
            <a:r>
              <a:rPr lang="en-AU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2</a:t>
            </a:r>
            <a:endParaRPr lang="en-AU" sz="2800" baseline="-250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" name="Graphic 2" descr="Arrow Right with solid fill">
            <a:extLst>
              <a:ext uri="{FF2B5EF4-FFF2-40B4-BE49-F238E27FC236}">
                <a16:creationId xmlns:a16="http://schemas.microsoft.com/office/drawing/2014/main" id="{1E142F93-E21A-BADA-117D-D227B7FBB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11542" y="2477834"/>
            <a:ext cx="521494" cy="692944"/>
          </a:xfrm>
          <a:prstGeom prst="rect">
            <a:avLst/>
          </a:prstGeom>
        </p:spPr>
      </p:pic>
      <p:sp>
        <p:nvSpPr>
          <p:cNvPr id="4" name="Google Shape;1543;p205">
            <a:extLst>
              <a:ext uri="{FF2B5EF4-FFF2-40B4-BE49-F238E27FC236}">
                <a16:creationId xmlns:a16="http://schemas.microsoft.com/office/drawing/2014/main" id="{46C7C5DB-B451-95E0-820B-DC0A470FAAEB}"/>
              </a:ext>
            </a:extLst>
          </p:cNvPr>
          <p:cNvSpPr txBox="1"/>
          <p:nvPr/>
        </p:nvSpPr>
        <p:spPr>
          <a:xfrm>
            <a:off x="4806867" y="2476459"/>
            <a:ext cx="3705226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Mg(</a:t>
            </a:r>
            <a:r>
              <a:rPr lang="en-AU" sz="28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omic Sans MS"/>
              </a:rPr>
              <a:t>NO</a:t>
            </a:r>
            <a:r>
              <a:rPr lang="en-AU" sz="2800" baseline="-25000" dirty="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omic Sans MS"/>
              </a:rPr>
              <a:t>3</a:t>
            </a:r>
            <a:r>
              <a:rPr lang="en-AU" sz="19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)</a:t>
            </a:r>
            <a:r>
              <a:rPr lang="en-AU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2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 + H</a:t>
            </a:r>
            <a:r>
              <a:rPr lang="en-AU" sz="2800" baseline="-25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2</a:t>
            </a:r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O 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omic Sans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5C2478-4CA0-C430-4B18-01ED188CE9FC}"/>
              </a:ext>
            </a:extLst>
          </p:cNvPr>
          <p:cNvSpPr txBox="1"/>
          <p:nvPr/>
        </p:nvSpPr>
        <p:spPr>
          <a:xfrm>
            <a:off x="2287812" y="1100936"/>
            <a:ext cx="3708901" cy="16722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Calibri"/>
                <a:ea typeface="Calibri"/>
                <a:cs typeface="Calibri"/>
              </a:rPr>
              <a:t>Nitride  N</a:t>
            </a:r>
            <a:r>
              <a:rPr lang="en-US" sz="2800" baseline="30000" dirty="0">
                <a:latin typeface="Calibri"/>
                <a:ea typeface="Calibri"/>
                <a:cs typeface="Calibri"/>
              </a:rPr>
              <a:t>3-</a:t>
            </a:r>
          </a:p>
          <a:p>
            <a:r>
              <a:rPr lang="en-US" sz="2800" dirty="0">
                <a:latin typeface="Calibri"/>
                <a:ea typeface="Calibri"/>
                <a:cs typeface="Calibri"/>
              </a:rPr>
              <a:t>Nitrite  NO</a:t>
            </a:r>
            <a:r>
              <a:rPr lang="en-US" sz="2800" baseline="-25000" dirty="0">
                <a:latin typeface="Calibri"/>
                <a:ea typeface="Calibri"/>
                <a:cs typeface="Calibri"/>
              </a:rPr>
              <a:t>2</a:t>
            </a:r>
            <a:r>
              <a:rPr lang="en-US" sz="2800" baseline="30000" dirty="0">
                <a:latin typeface="Calibri"/>
                <a:ea typeface="Calibri"/>
                <a:cs typeface="Calibri"/>
              </a:rPr>
              <a:t>-</a:t>
            </a:r>
          </a:p>
          <a:p>
            <a:r>
              <a:rPr lang="en-US" sz="2800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Nitrate  NO</a:t>
            </a:r>
            <a:r>
              <a:rPr lang="en-US" sz="2800" baseline="-25000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3</a:t>
            </a:r>
            <a:r>
              <a:rPr lang="en-US" sz="2800" baseline="30000" dirty="0">
                <a:highlight>
                  <a:srgbClr val="FFFF00"/>
                </a:highlight>
                <a:latin typeface="Calibri"/>
                <a:ea typeface="Calibri"/>
                <a:cs typeface="Calibri"/>
              </a:rPr>
              <a:t>-</a:t>
            </a:r>
          </a:p>
          <a:p>
            <a:endParaRPr lang="en-US" sz="2800" baseline="30000" dirty="0">
              <a:latin typeface="Calibri"/>
              <a:ea typeface="Calibri"/>
              <a:cs typeface="Calibri"/>
            </a:endParaRPr>
          </a:p>
        </p:txBody>
      </p:sp>
      <p:sp>
        <p:nvSpPr>
          <p:cNvPr id="6" name="Google Shape;1543;p205">
            <a:extLst>
              <a:ext uri="{FF2B5EF4-FFF2-40B4-BE49-F238E27FC236}">
                <a16:creationId xmlns:a16="http://schemas.microsoft.com/office/drawing/2014/main" id="{DD01B212-2B7A-AD09-629C-B170F1A82287}"/>
              </a:ext>
            </a:extLst>
          </p:cNvPr>
          <p:cNvSpPr txBox="1"/>
          <p:nvPr/>
        </p:nvSpPr>
        <p:spPr>
          <a:xfrm>
            <a:off x="508857" y="3171784"/>
            <a:ext cx="8009563" cy="719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omic Sans MS"/>
              </a:rPr>
              <a:t>Nitric acid is composed of a nitrate ion, so the salt will be a nitrate. 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omic Sans MS"/>
            </a:endParaRPr>
          </a:p>
        </p:txBody>
      </p:sp>
      <p:sp>
        <p:nvSpPr>
          <p:cNvPr id="7" name="Google Shape;1543;p205">
            <a:extLst>
              <a:ext uri="{FF2B5EF4-FFF2-40B4-BE49-F238E27FC236}">
                <a16:creationId xmlns:a16="http://schemas.microsoft.com/office/drawing/2014/main" id="{FDB98EDB-0568-7D5C-F9D7-A54B131E4620}"/>
              </a:ext>
            </a:extLst>
          </p:cNvPr>
          <p:cNvSpPr txBox="1"/>
          <p:nvPr/>
        </p:nvSpPr>
        <p:spPr>
          <a:xfrm>
            <a:off x="167963" y="4274678"/>
            <a:ext cx="4510378" cy="68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nitric acid + magnesium hydroxide</a:t>
            </a:r>
          </a:p>
        </p:txBody>
      </p:sp>
      <p:pic>
        <p:nvPicPr>
          <p:cNvPr id="9" name="Graphic 8" descr="Arrow Right with solid fill">
            <a:extLst>
              <a:ext uri="{FF2B5EF4-FFF2-40B4-BE49-F238E27FC236}">
                <a16:creationId xmlns:a16="http://schemas.microsoft.com/office/drawing/2014/main" id="{5B321DAA-6560-6E10-AB0A-9E8C355E3A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32910" y="4232439"/>
            <a:ext cx="521494" cy="692944"/>
          </a:xfrm>
          <a:prstGeom prst="rect">
            <a:avLst/>
          </a:prstGeom>
        </p:spPr>
      </p:pic>
      <p:sp>
        <p:nvSpPr>
          <p:cNvPr id="11" name="Google Shape;1543;p205">
            <a:extLst>
              <a:ext uri="{FF2B5EF4-FFF2-40B4-BE49-F238E27FC236}">
                <a16:creationId xmlns:a16="http://schemas.microsoft.com/office/drawing/2014/main" id="{86707C2B-BDF5-6995-22DA-EC2F79662D67}"/>
              </a:ext>
            </a:extLst>
          </p:cNvPr>
          <p:cNvSpPr txBox="1"/>
          <p:nvPr/>
        </p:nvSpPr>
        <p:spPr>
          <a:xfrm>
            <a:off x="5149767" y="4273175"/>
            <a:ext cx="3895726" cy="690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AU" sz="2400" dirty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magnesium nitrate + water</a:t>
            </a:r>
          </a:p>
        </p:txBody>
      </p:sp>
    </p:spTree>
    <p:extLst>
      <p:ext uri="{BB962C8B-B14F-4D97-AF65-F5344CB8AC3E}">
        <p14:creationId xmlns:p14="http://schemas.microsoft.com/office/powerpoint/2010/main" val="39121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lickView Press Site: Announcements, Media Kit &amp; News | ClickView">
            <a:extLst>
              <a:ext uri="{FF2B5EF4-FFF2-40B4-BE49-F238E27FC236}">
                <a16:creationId xmlns:a16="http://schemas.microsoft.com/office/drawing/2014/main" id="{EE34D935-4DBB-43F5-AB03-09D7097C7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1637" y="1049188"/>
            <a:ext cx="5391509" cy="30343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B34ED8-3D16-3FDD-8018-FBA3F9B76A12}"/>
              </a:ext>
            </a:extLst>
          </p:cNvPr>
          <p:cNvSpPr txBox="1"/>
          <p:nvPr/>
        </p:nvSpPr>
        <p:spPr>
          <a:xfrm>
            <a:off x="1883139" y="4141033"/>
            <a:ext cx="5387089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1600" b="1" dirty="0">
                <a:solidFill>
                  <a:srgbClr val="484848"/>
                </a:solidFill>
                <a:hlinkClick r:id="rId3"/>
              </a:rPr>
              <a:t>Neutralisation Reaction between Acids and Bases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528178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7281</TotalTime>
  <Words>391</Words>
  <Application>Microsoft Office PowerPoint</Application>
  <PresentationFormat>On-screen Show (16:9)</PresentationFormat>
  <Paragraphs>79</Paragraphs>
  <Slides>22</Slides>
  <Notes>10</Notes>
  <HiddenSlides>0</HiddenSlides>
  <MMClips>6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Simple Light</vt:lpstr>
      <vt:lpstr>4. Acid and base reactions</vt:lpstr>
      <vt:lpstr>PowerPoint Presentation</vt:lpstr>
      <vt:lpstr>PowerPoint Presentation</vt:lpstr>
      <vt:lpstr>Neutralisation</vt:lpstr>
      <vt:lpstr>PowerPoint Presentation</vt:lpstr>
      <vt:lpstr>Chloride vs chlorite vs chlorate</vt:lpstr>
      <vt:lpstr>Sulphate vs sulphide vs sulphite</vt:lpstr>
      <vt:lpstr>Nitrate vs nitride vs nitrite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Acids with metal carbonates</vt:lpstr>
      <vt:lpstr>PowerPoint Presentation</vt:lpstr>
      <vt:lpstr>Metals with acids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2</dc:title>
  <dc:creator>HART Cameron</dc:creator>
  <cp:lastModifiedBy>HART Cameron [Manjimup Senior High School]</cp:lastModifiedBy>
  <cp:revision>365</cp:revision>
  <dcterms:modified xsi:type="dcterms:W3CDTF">2024-06-12T01:02:04Z</dcterms:modified>
</cp:coreProperties>
</file>