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3" r:id="rId1"/>
    <p:sldMasterId id="2147483695" r:id="rId2"/>
  </p:sldMasterIdLst>
  <p:notesMasterIdLst>
    <p:notesMasterId r:id="rId23"/>
  </p:notesMasterIdLst>
  <p:sldIdLst>
    <p:sldId id="470" r:id="rId3"/>
    <p:sldId id="401" r:id="rId4"/>
    <p:sldId id="472" r:id="rId5"/>
    <p:sldId id="478" r:id="rId6"/>
    <p:sldId id="474" r:id="rId7"/>
    <p:sldId id="475" r:id="rId8"/>
    <p:sldId id="476" r:id="rId9"/>
    <p:sldId id="482" r:id="rId10"/>
    <p:sldId id="485" r:id="rId11"/>
    <p:sldId id="486" r:id="rId12"/>
    <p:sldId id="477" r:id="rId13"/>
    <p:sldId id="479" r:id="rId14"/>
    <p:sldId id="480" r:id="rId15"/>
    <p:sldId id="481" r:id="rId16"/>
    <p:sldId id="483" r:id="rId17"/>
    <p:sldId id="484" r:id="rId18"/>
    <p:sldId id="471" r:id="rId19"/>
    <p:sldId id="487" r:id="rId20"/>
    <p:sldId id="708" r:id="rId21"/>
    <p:sldId id="488" r:id="rId22"/>
  </p:sldIdLst>
  <p:sldSz cx="9144000" cy="5143500" type="screen16x9"/>
  <p:notesSz cx="6807200" cy="99393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24D1"/>
    <a:srgbClr val="000000"/>
    <a:srgbClr val="0070C0"/>
    <a:srgbClr val="F08686"/>
    <a:srgbClr val="F0ADAD"/>
    <a:srgbClr val="FF0000"/>
    <a:srgbClr val="C1A0F2"/>
    <a:srgbClr val="D7C5E1"/>
    <a:srgbClr val="A881BD"/>
    <a:srgbClr val="FFC1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572CAF-98E3-94B5-E233-1CEA37B1DC72}" v="464" dt="2024-06-15T05:25:20.430"/>
  </p1510:revLst>
</p1510:revInfo>
</file>

<file path=ppt/tableStyles.xml><?xml version="1.0" encoding="utf-8"?>
<a:tblStyleLst xmlns:a="http://schemas.openxmlformats.org/drawingml/2006/main" def="{BA1AC3EC-4FFE-4044-B7D8-2DAAAC02AB6B}">
  <a:tblStyle styleId="{BA1AC3EC-4FFE-4044-B7D8-2DAAAC02AB6B}"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84" y="9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T Cameron [Manjimup Senior High School]" userId="S::cameron.hart@education.wa.edu.au::1070619f-f915-420e-9d9f-8ed3a8e25c30" providerId="AD" clId="Web-{6C572CAF-98E3-94B5-E233-1CEA37B1DC72}"/>
    <pc:docChg chg="addSld modSld sldOrd">
      <pc:chgData name="HART Cameron [Manjimup Senior High School]" userId="S::cameron.hart@education.wa.edu.au::1070619f-f915-420e-9d9f-8ed3a8e25c30" providerId="AD" clId="Web-{6C572CAF-98E3-94B5-E233-1CEA37B1DC72}" dt="2024-06-15T05:25:20.430" v="469" actId="20577"/>
      <pc:docMkLst>
        <pc:docMk/>
      </pc:docMkLst>
      <pc:sldChg chg="modSp add ord replId">
        <pc:chgData name="HART Cameron [Manjimup Senior High School]" userId="S::cameron.hart@education.wa.edu.au::1070619f-f915-420e-9d9f-8ed3a8e25c30" providerId="AD" clId="Web-{6C572CAF-98E3-94B5-E233-1CEA37B1DC72}" dt="2024-06-15T05:03:45.005" v="86" actId="20577"/>
        <pc:sldMkLst>
          <pc:docMk/>
          <pc:sldMk cId="3984893664" sldId="487"/>
        </pc:sldMkLst>
        <pc:spChg chg="mod">
          <ac:chgData name="HART Cameron [Manjimup Senior High School]" userId="S::cameron.hart@education.wa.edu.au::1070619f-f915-420e-9d9f-8ed3a8e25c30" providerId="AD" clId="Web-{6C572CAF-98E3-94B5-E233-1CEA37B1DC72}" dt="2024-06-15T05:03:45.005" v="86" actId="20577"/>
          <ac:spMkLst>
            <pc:docMk/>
            <pc:sldMk cId="3984893664" sldId="487"/>
            <ac:spMk id="1430" creationId="{00000000-0000-0000-0000-000000000000}"/>
          </ac:spMkLst>
        </pc:spChg>
      </pc:sldChg>
      <pc:sldChg chg="modSp add ord replId">
        <pc:chgData name="HART Cameron [Manjimup Senior High School]" userId="S::cameron.hart@education.wa.edu.au::1070619f-f915-420e-9d9f-8ed3a8e25c30" providerId="AD" clId="Web-{6C572CAF-98E3-94B5-E233-1CEA37B1DC72}" dt="2024-06-15T05:04:06.866" v="90" actId="20577"/>
        <pc:sldMkLst>
          <pc:docMk/>
          <pc:sldMk cId="3505193471" sldId="488"/>
        </pc:sldMkLst>
        <pc:spChg chg="mod">
          <ac:chgData name="HART Cameron [Manjimup Senior High School]" userId="S::cameron.hart@education.wa.edu.au::1070619f-f915-420e-9d9f-8ed3a8e25c30" providerId="AD" clId="Web-{6C572CAF-98E3-94B5-E233-1CEA37B1DC72}" dt="2024-06-15T05:04:06.866" v="90" actId="20577"/>
          <ac:spMkLst>
            <pc:docMk/>
            <pc:sldMk cId="3505193471" sldId="488"/>
            <ac:spMk id="1430" creationId="{00000000-0000-0000-0000-000000000000}"/>
          </ac:spMkLst>
        </pc:spChg>
      </pc:sldChg>
      <pc:sldChg chg="modSp add mod setBg">
        <pc:chgData name="HART Cameron [Manjimup Senior High School]" userId="S::cameron.hart@education.wa.edu.au::1070619f-f915-420e-9d9f-8ed3a8e25c30" providerId="AD" clId="Web-{6C572CAF-98E3-94B5-E233-1CEA37B1DC72}" dt="2024-06-15T05:25:20.430" v="469" actId="20577"/>
        <pc:sldMkLst>
          <pc:docMk/>
          <pc:sldMk cId="479814306" sldId="708"/>
        </pc:sldMkLst>
        <pc:spChg chg="mod">
          <ac:chgData name="HART Cameron [Manjimup Senior High School]" userId="S::cameron.hart@education.wa.edu.au::1070619f-f915-420e-9d9f-8ed3a8e25c30" providerId="AD" clId="Web-{6C572CAF-98E3-94B5-E233-1CEA37B1DC72}" dt="2024-06-15T05:14:06.528" v="321" actId="1076"/>
          <ac:spMkLst>
            <pc:docMk/>
            <pc:sldMk cId="479814306" sldId="708"/>
            <ac:spMk id="2" creationId="{BF29B4CB-193E-10CA-B19A-1C136994F72D}"/>
          </ac:spMkLst>
        </pc:spChg>
        <pc:spChg chg="mod">
          <ac:chgData name="HART Cameron [Manjimup Senior High School]" userId="S::cameron.hart@education.wa.edu.au::1070619f-f915-420e-9d9f-8ed3a8e25c30" providerId="AD" clId="Web-{6C572CAF-98E3-94B5-E233-1CEA37B1DC72}" dt="2024-06-15T05:25:20.430" v="469" actId="20577"/>
          <ac:spMkLst>
            <pc:docMk/>
            <pc:sldMk cId="479814306" sldId="708"/>
            <ac:spMk id="3" creationId="{331FC7FA-C421-866A-B2B0-593DF1CE9FAF}"/>
          </ac:spMkLst>
        </pc:spChg>
      </pc:sldChg>
    </pc:docChg>
  </pc:docChgLst>
  <pc:docChgLst>
    <pc:chgData name="HART Cameron [Manjimup Senior High School]" userId="S::cameron.hart@education.wa.edu.au::1070619f-f915-420e-9d9f-8ed3a8e25c30" providerId="AD" clId="Web-{3C0C5B40-E9FB-7B98-4FDD-1AE6788ED595}"/>
    <pc:docChg chg="addSld delSld modSld sldOrd">
      <pc:chgData name="HART Cameron [Manjimup Senior High School]" userId="S::cameron.hart@education.wa.edu.au::1070619f-f915-420e-9d9f-8ed3a8e25c30" providerId="AD" clId="Web-{3C0C5B40-E9FB-7B98-4FDD-1AE6788ED595}" dt="2024-05-29T01:46:28.703" v="383"/>
      <pc:docMkLst>
        <pc:docMk/>
      </pc:docMkLst>
      <pc:sldChg chg="del">
        <pc:chgData name="HART Cameron [Manjimup Senior High School]" userId="S::cameron.hart@education.wa.edu.au::1070619f-f915-420e-9d9f-8ed3a8e25c30" providerId="AD" clId="Web-{3C0C5B40-E9FB-7B98-4FDD-1AE6788ED595}" dt="2024-05-29T00:56:13.075" v="47"/>
        <pc:sldMkLst>
          <pc:docMk/>
          <pc:sldMk cId="3847024654" sldId="265"/>
        </pc:sldMkLst>
      </pc:sldChg>
      <pc:sldChg chg="modSp mod setBg">
        <pc:chgData name="HART Cameron [Manjimup Senior High School]" userId="S::cameron.hart@education.wa.edu.au::1070619f-f915-420e-9d9f-8ed3a8e25c30" providerId="AD" clId="Web-{3C0C5B40-E9FB-7B98-4FDD-1AE6788ED595}" dt="2024-05-29T01:46:28.703" v="383"/>
        <pc:sldMkLst>
          <pc:docMk/>
          <pc:sldMk cId="0" sldId="401"/>
        </pc:sldMkLst>
        <pc:spChg chg="mod">
          <ac:chgData name="HART Cameron [Manjimup Senior High School]" userId="S::cameron.hart@education.wa.edu.au::1070619f-f915-420e-9d9f-8ed3a8e25c30" providerId="AD" clId="Web-{3C0C5B40-E9FB-7B98-4FDD-1AE6788ED595}" dt="2024-05-29T00:55:59.824" v="39" actId="20577"/>
          <ac:spMkLst>
            <pc:docMk/>
            <pc:sldMk cId="0" sldId="401"/>
            <ac:spMk id="1430" creationId="{00000000-0000-0000-0000-000000000000}"/>
          </ac:spMkLst>
        </pc:spChg>
      </pc:sldChg>
      <pc:sldChg chg="del">
        <pc:chgData name="HART Cameron [Manjimup Senior High School]" userId="S::cameron.hart@education.wa.edu.au::1070619f-f915-420e-9d9f-8ed3a8e25c30" providerId="AD" clId="Web-{3C0C5B40-E9FB-7B98-4FDD-1AE6788ED595}" dt="2024-05-29T00:56:13.075" v="53"/>
        <pc:sldMkLst>
          <pc:docMk/>
          <pc:sldMk cId="1166917768" sldId="449"/>
        </pc:sldMkLst>
      </pc:sldChg>
      <pc:sldChg chg="del">
        <pc:chgData name="HART Cameron [Manjimup Senior High School]" userId="S::cameron.hart@education.wa.edu.au::1070619f-f915-420e-9d9f-8ed3a8e25c30" providerId="AD" clId="Web-{3C0C5B40-E9FB-7B98-4FDD-1AE6788ED595}" dt="2024-05-29T00:56:13.075" v="51"/>
        <pc:sldMkLst>
          <pc:docMk/>
          <pc:sldMk cId="3984382568" sldId="451"/>
        </pc:sldMkLst>
      </pc:sldChg>
      <pc:sldChg chg="del">
        <pc:chgData name="HART Cameron [Manjimup Senior High School]" userId="S::cameron.hart@education.wa.edu.au::1070619f-f915-420e-9d9f-8ed3a8e25c30" providerId="AD" clId="Web-{3C0C5B40-E9FB-7B98-4FDD-1AE6788ED595}" dt="2024-05-29T00:56:13.075" v="50"/>
        <pc:sldMkLst>
          <pc:docMk/>
          <pc:sldMk cId="1977595806" sldId="452"/>
        </pc:sldMkLst>
      </pc:sldChg>
      <pc:sldChg chg="del">
        <pc:chgData name="HART Cameron [Manjimup Senior High School]" userId="S::cameron.hart@education.wa.edu.au::1070619f-f915-420e-9d9f-8ed3a8e25c30" providerId="AD" clId="Web-{3C0C5B40-E9FB-7B98-4FDD-1AE6788ED595}" dt="2024-05-29T00:56:13.075" v="49"/>
        <pc:sldMkLst>
          <pc:docMk/>
          <pc:sldMk cId="4264241879" sldId="453"/>
        </pc:sldMkLst>
      </pc:sldChg>
      <pc:sldChg chg="del">
        <pc:chgData name="HART Cameron [Manjimup Senior High School]" userId="S::cameron.hart@education.wa.edu.au::1070619f-f915-420e-9d9f-8ed3a8e25c30" providerId="AD" clId="Web-{3C0C5B40-E9FB-7B98-4FDD-1AE6788ED595}" dt="2024-05-29T00:56:13.060" v="43"/>
        <pc:sldMkLst>
          <pc:docMk/>
          <pc:sldMk cId="545593212" sldId="455"/>
        </pc:sldMkLst>
      </pc:sldChg>
      <pc:sldChg chg="del">
        <pc:chgData name="HART Cameron [Manjimup Senior High School]" userId="S::cameron.hart@education.wa.edu.au::1070619f-f915-420e-9d9f-8ed3a8e25c30" providerId="AD" clId="Web-{3C0C5B40-E9FB-7B98-4FDD-1AE6788ED595}" dt="2024-05-29T00:56:13.060" v="42"/>
        <pc:sldMkLst>
          <pc:docMk/>
          <pc:sldMk cId="1431496968" sldId="456"/>
        </pc:sldMkLst>
      </pc:sldChg>
      <pc:sldChg chg="del">
        <pc:chgData name="HART Cameron [Manjimup Senior High School]" userId="S::cameron.hart@education.wa.edu.au::1070619f-f915-420e-9d9f-8ed3a8e25c30" providerId="AD" clId="Web-{3C0C5B40-E9FB-7B98-4FDD-1AE6788ED595}" dt="2024-05-29T00:56:13.060" v="41"/>
        <pc:sldMkLst>
          <pc:docMk/>
          <pc:sldMk cId="540426213" sldId="458"/>
        </pc:sldMkLst>
      </pc:sldChg>
      <pc:sldChg chg="del">
        <pc:chgData name="HART Cameron [Manjimup Senior High School]" userId="S::cameron.hart@education.wa.edu.au::1070619f-f915-420e-9d9f-8ed3a8e25c30" providerId="AD" clId="Web-{3C0C5B40-E9FB-7B98-4FDD-1AE6788ED595}" dt="2024-05-29T00:56:13.060" v="40"/>
        <pc:sldMkLst>
          <pc:docMk/>
          <pc:sldMk cId="2801422184" sldId="459"/>
        </pc:sldMkLst>
      </pc:sldChg>
      <pc:sldChg chg="del">
        <pc:chgData name="HART Cameron [Manjimup Senior High School]" userId="S::cameron.hart@education.wa.edu.au::1070619f-f915-420e-9d9f-8ed3a8e25c30" providerId="AD" clId="Web-{3C0C5B40-E9FB-7B98-4FDD-1AE6788ED595}" dt="2024-05-29T00:56:13.075" v="52"/>
        <pc:sldMkLst>
          <pc:docMk/>
          <pc:sldMk cId="2756541042" sldId="461"/>
        </pc:sldMkLst>
      </pc:sldChg>
      <pc:sldChg chg="del">
        <pc:chgData name="HART Cameron [Manjimup Senior High School]" userId="S::cameron.hart@education.wa.edu.au::1070619f-f915-420e-9d9f-8ed3a8e25c30" providerId="AD" clId="Web-{3C0C5B40-E9FB-7B98-4FDD-1AE6788ED595}" dt="2024-05-29T00:56:13.075" v="48"/>
        <pc:sldMkLst>
          <pc:docMk/>
          <pc:sldMk cId="1430730786" sldId="462"/>
        </pc:sldMkLst>
      </pc:sldChg>
      <pc:sldChg chg="del">
        <pc:chgData name="HART Cameron [Manjimup Senior High School]" userId="S::cameron.hart@education.wa.edu.au::1070619f-f915-420e-9d9f-8ed3a8e25c30" providerId="AD" clId="Web-{3C0C5B40-E9FB-7B98-4FDD-1AE6788ED595}" dt="2024-05-29T00:56:13.075" v="46"/>
        <pc:sldMkLst>
          <pc:docMk/>
          <pc:sldMk cId="3386815649" sldId="463"/>
        </pc:sldMkLst>
      </pc:sldChg>
      <pc:sldChg chg="del">
        <pc:chgData name="HART Cameron [Manjimup Senior High School]" userId="S::cameron.hart@education.wa.edu.au::1070619f-f915-420e-9d9f-8ed3a8e25c30" providerId="AD" clId="Web-{3C0C5B40-E9FB-7B98-4FDD-1AE6788ED595}" dt="2024-05-29T00:56:13.060" v="45"/>
        <pc:sldMkLst>
          <pc:docMk/>
          <pc:sldMk cId="982626930" sldId="464"/>
        </pc:sldMkLst>
      </pc:sldChg>
      <pc:sldChg chg="del">
        <pc:chgData name="HART Cameron [Manjimup Senior High School]" userId="S::cameron.hart@education.wa.edu.au::1070619f-f915-420e-9d9f-8ed3a8e25c30" providerId="AD" clId="Web-{3C0C5B40-E9FB-7B98-4FDD-1AE6788ED595}" dt="2024-05-29T00:56:13.060" v="44"/>
        <pc:sldMkLst>
          <pc:docMk/>
          <pc:sldMk cId="633440612" sldId="465"/>
        </pc:sldMkLst>
      </pc:sldChg>
      <pc:sldChg chg="modSp">
        <pc:chgData name="HART Cameron [Manjimup Senior High School]" userId="S::cameron.hart@education.wa.edu.au::1070619f-f915-420e-9d9f-8ed3a8e25c30" providerId="AD" clId="Web-{3C0C5B40-E9FB-7B98-4FDD-1AE6788ED595}" dt="2024-05-29T00:55:15.665" v="19" actId="1076"/>
        <pc:sldMkLst>
          <pc:docMk/>
          <pc:sldMk cId="1467208502" sldId="470"/>
        </pc:sldMkLst>
        <pc:spChg chg="mod">
          <ac:chgData name="HART Cameron [Manjimup Senior High School]" userId="S::cameron.hart@education.wa.edu.au::1070619f-f915-420e-9d9f-8ed3a8e25c30" providerId="AD" clId="Web-{3C0C5B40-E9FB-7B98-4FDD-1AE6788ED595}" dt="2024-05-29T00:55:15.665" v="19" actId="1076"/>
          <ac:spMkLst>
            <pc:docMk/>
            <pc:sldMk cId="1467208502" sldId="470"/>
            <ac:spMk id="2" creationId="{B4F9CFC6-6CDF-0605-42EB-52F49438D18A}"/>
          </ac:spMkLst>
        </pc:spChg>
      </pc:sldChg>
      <pc:sldChg chg="modSp">
        <pc:chgData name="HART Cameron [Manjimup Senior High School]" userId="S::cameron.hart@education.wa.edu.au::1070619f-f915-420e-9d9f-8ed3a8e25c30" providerId="AD" clId="Web-{3C0C5B40-E9FB-7B98-4FDD-1AE6788ED595}" dt="2024-05-29T00:56:32.154" v="55" actId="20577"/>
        <pc:sldMkLst>
          <pc:docMk/>
          <pc:sldMk cId="1146299560" sldId="471"/>
        </pc:sldMkLst>
        <pc:spChg chg="mod">
          <ac:chgData name="HART Cameron [Manjimup Senior High School]" userId="S::cameron.hart@education.wa.edu.au::1070619f-f915-420e-9d9f-8ed3a8e25c30" providerId="AD" clId="Web-{3C0C5B40-E9FB-7B98-4FDD-1AE6788ED595}" dt="2024-05-29T00:56:32.154" v="55" actId="20577"/>
          <ac:spMkLst>
            <pc:docMk/>
            <pc:sldMk cId="1146299560" sldId="471"/>
            <ac:spMk id="1430" creationId="{00000000-0000-0000-0000-000000000000}"/>
          </ac:spMkLst>
        </pc:spChg>
      </pc:sldChg>
      <pc:sldChg chg="addSp delSp modSp new">
        <pc:chgData name="HART Cameron [Manjimup Senior High School]" userId="S::cameron.hart@education.wa.edu.au::1070619f-f915-420e-9d9f-8ed3a8e25c30" providerId="AD" clId="Web-{3C0C5B40-E9FB-7B98-4FDD-1AE6788ED595}" dt="2024-05-29T01:28:50.919" v="339" actId="20577"/>
        <pc:sldMkLst>
          <pc:docMk/>
          <pc:sldMk cId="2246003623" sldId="472"/>
        </pc:sldMkLst>
        <pc:spChg chg="add del mod">
          <ac:chgData name="HART Cameron [Manjimup Senior High School]" userId="S::cameron.hart@education.wa.edu.au::1070619f-f915-420e-9d9f-8ed3a8e25c30" providerId="AD" clId="Web-{3C0C5B40-E9FB-7B98-4FDD-1AE6788ED595}" dt="2024-05-29T01:18:11.283" v="187"/>
          <ac:spMkLst>
            <pc:docMk/>
            <pc:sldMk cId="2246003623" sldId="472"/>
            <ac:spMk id="2" creationId="{28B66F40-4253-6BFE-F13D-BE7511DEFB2A}"/>
          </ac:spMkLst>
        </pc:spChg>
        <pc:spChg chg="add mod">
          <ac:chgData name="HART Cameron [Manjimup Senior High School]" userId="S::cameron.hart@education.wa.edu.au::1070619f-f915-420e-9d9f-8ed3a8e25c30" providerId="AD" clId="Web-{3C0C5B40-E9FB-7B98-4FDD-1AE6788ED595}" dt="2024-05-29T01:28:50.919" v="339" actId="20577"/>
          <ac:spMkLst>
            <pc:docMk/>
            <pc:sldMk cId="2246003623" sldId="472"/>
            <ac:spMk id="3" creationId="{E551DD42-5383-2362-EEEC-0016321BB848}"/>
          </ac:spMkLst>
        </pc:spChg>
      </pc:sldChg>
      <pc:sldChg chg="addSp delSp modSp new del ord">
        <pc:chgData name="HART Cameron [Manjimup Senior High School]" userId="S::cameron.hart@education.wa.edu.au::1070619f-f915-420e-9d9f-8ed3a8e25c30" providerId="AD" clId="Web-{3C0C5B40-E9FB-7B98-4FDD-1AE6788ED595}" dt="2024-05-29T01:14:10.544" v="149"/>
        <pc:sldMkLst>
          <pc:docMk/>
          <pc:sldMk cId="2494488018" sldId="473"/>
        </pc:sldMkLst>
        <pc:spChg chg="add del mod">
          <ac:chgData name="HART Cameron [Manjimup Senior High School]" userId="S::cameron.hart@education.wa.edu.au::1070619f-f915-420e-9d9f-8ed3a8e25c30" providerId="AD" clId="Web-{3C0C5B40-E9FB-7B98-4FDD-1AE6788ED595}" dt="2024-05-29T01:07:40.882" v="107"/>
          <ac:spMkLst>
            <pc:docMk/>
            <pc:sldMk cId="2494488018" sldId="473"/>
            <ac:spMk id="2" creationId="{E551DD42-5383-2362-EEEC-0016321BB848}"/>
          </ac:spMkLst>
        </pc:spChg>
      </pc:sldChg>
      <pc:sldChg chg="delSp modSp add mod replId setBg">
        <pc:chgData name="HART Cameron [Manjimup Senior High School]" userId="S::cameron.hart@education.wa.edu.au::1070619f-f915-420e-9d9f-8ed3a8e25c30" providerId="AD" clId="Web-{3C0C5B40-E9FB-7B98-4FDD-1AE6788ED595}" dt="2024-05-29T01:27:43.574" v="328" actId="20577"/>
        <pc:sldMkLst>
          <pc:docMk/>
          <pc:sldMk cId="41190767" sldId="474"/>
        </pc:sldMkLst>
        <pc:spChg chg="mod">
          <ac:chgData name="HART Cameron [Manjimup Senior High School]" userId="S::cameron.hart@education.wa.edu.au::1070619f-f915-420e-9d9f-8ed3a8e25c30" providerId="AD" clId="Web-{3C0C5B40-E9FB-7B98-4FDD-1AE6788ED595}" dt="2024-05-29T01:27:43.574" v="328" actId="20577"/>
          <ac:spMkLst>
            <pc:docMk/>
            <pc:sldMk cId="41190767" sldId="474"/>
            <ac:spMk id="2" creationId="{28B66F40-4253-6BFE-F13D-BE7511DEFB2A}"/>
          </ac:spMkLst>
        </pc:spChg>
        <pc:spChg chg="del">
          <ac:chgData name="HART Cameron [Manjimup Senior High School]" userId="S::cameron.hart@education.wa.edu.au::1070619f-f915-420e-9d9f-8ed3a8e25c30" providerId="AD" clId="Web-{3C0C5B40-E9FB-7B98-4FDD-1AE6788ED595}" dt="2024-05-29T01:13:18.809" v="146"/>
          <ac:spMkLst>
            <pc:docMk/>
            <pc:sldMk cId="41190767" sldId="474"/>
            <ac:spMk id="3" creationId="{E551DD42-5383-2362-EEEC-0016321BB848}"/>
          </ac:spMkLst>
        </pc:spChg>
      </pc:sldChg>
      <pc:sldChg chg="modSp add mod replId setBg">
        <pc:chgData name="HART Cameron [Manjimup Senior High School]" userId="S::cameron.hart@education.wa.edu.au::1070619f-f915-420e-9d9f-8ed3a8e25c30" providerId="AD" clId="Web-{3C0C5B40-E9FB-7B98-4FDD-1AE6788ED595}" dt="2024-05-29T01:27:40.199" v="323" actId="20577"/>
        <pc:sldMkLst>
          <pc:docMk/>
          <pc:sldMk cId="2791743430" sldId="475"/>
        </pc:sldMkLst>
        <pc:spChg chg="mod">
          <ac:chgData name="HART Cameron [Manjimup Senior High School]" userId="S::cameron.hart@education.wa.edu.au::1070619f-f915-420e-9d9f-8ed3a8e25c30" providerId="AD" clId="Web-{3C0C5B40-E9FB-7B98-4FDD-1AE6788ED595}" dt="2024-05-29T01:27:40.199" v="323" actId="20577"/>
          <ac:spMkLst>
            <pc:docMk/>
            <pc:sldMk cId="2791743430" sldId="475"/>
            <ac:spMk id="2" creationId="{28B66F40-4253-6BFE-F13D-BE7511DEFB2A}"/>
          </ac:spMkLst>
        </pc:spChg>
      </pc:sldChg>
      <pc:sldChg chg="modSp add mod replId setBg">
        <pc:chgData name="HART Cameron [Manjimup Senior High School]" userId="S::cameron.hart@education.wa.edu.au::1070619f-f915-420e-9d9f-8ed3a8e25c30" providerId="AD" clId="Web-{3C0C5B40-E9FB-7B98-4FDD-1AE6788ED595}" dt="2024-05-29T01:27:32.871" v="319" actId="20577"/>
        <pc:sldMkLst>
          <pc:docMk/>
          <pc:sldMk cId="848671864" sldId="476"/>
        </pc:sldMkLst>
        <pc:spChg chg="mod">
          <ac:chgData name="HART Cameron [Manjimup Senior High School]" userId="S::cameron.hart@education.wa.edu.au::1070619f-f915-420e-9d9f-8ed3a8e25c30" providerId="AD" clId="Web-{3C0C5B40-E9FB-7B98-4FDD-1AE6788ED595}" dt="2024-05-29T01:27:32.871" v="319" actId="20577"/>
          <ac:spMkLst>
            <pc:docMk/>
            <pc:sldMk cId="848671864" sldId="476"/>
            <ac:spMk id="2" creationId="{28B66F40-4253-6BFE-F13D-BE7511DEFB2A}"/>
          </ac:spMkLst>
        </pc:spChg>
      </pc:sldChg>
      <pc:sldChg chg="modSp add mod replId setBg">
        <pc:chgData name="HART Cameron [Manjimup Senior High School]" userId="S::cameron.hart@education.wa.edu.au::1070619f-f915-420e-9d9f-8ed3a8e25c30" providerId="AD" clId="Web-{3C0C5B40-E9FB-7B98-4FDD-1AE6788ED595}" dt="2024-05-29T01:27:24.214" v="313" actId="20577"/>
        <pc:sldMkLst>
          <pc:docMk/>
          <pc:sldMk cId="1617103612" sldId="477"/>
        </pc:sldMkLst>
        <pc:spChg chg="mod">
          <ac:chgData name="HART Cameron [Manjimup Senior High School]" userId="S::cameron.hart@education.wa.edu.au::1070619f-f915-420e-9d9f-8ed3a8e25c30" providerId="AD" clId="Web-{3C0C5B40-E9FB-7B98-4FDD-1AE6788ED595}" dt="2024-05-29T01:27:24.214" v="313" actId="20577"/>
          <ac:spMkLst>
            <pc:docMk/>
            <pc:sldMk cId="1617103612" sldId="477"/>
            <ac:spMk id="2" creationId="{28B66F40-4253-6BFE-F13D-BE7511DEFB2A}"/>
          </ac:spMkLst>
        </pc:spChg>
      </pc:sldChg>
      <pc:sldChg chg="delSp modSp add mod replId setBg">
        <pc:chgData name="HART Cameron [Manjimup Senior High School]" userId="S::cameron.hart@education.wa.edu.au::1070619f-f915-420e-9d9f-8ed3a8e25c30" providerId="AD" clId="Web-{3C0C5B40-E9FB-7B98-4FDD-1AE6788ED595}" dt="2024-05-29T01:19:16.440" v="193"/>
        <pc:sldMkLst>
          <pc:docMk/>
          <pc:sldMk cId="742360754" sldId="478"/>
        </pc:sldMkLst>
        <pc:spChg chg="mod">
          <ac:chgData name="HART Cameron [Manjimup Senior High School]" userId="S::cameron.hart@education.wa.edu.au::1070619f-f915-420e-9d9f-8ed3a8e25c30" providerId="AD" clId="Web-{3C0C5B40-E9FB-7B98-4FDD-1AE6788ED595}" dt="2024-05-29T01:18:19.892" v="189" actId="1076"/>
          <ac:spMkLst>
            <pc:docMk/>
            <pc:sldMk cId="742360754" sldId="478"/>
            <ac:spMk id="2" creationId="{28B66F40-4253-6BFE-F13D-BE7511DEFB2A}"/>
          </ac:spMkLst>
        </pc:spChg>
        <pc:spChg chg="del">
          <ac:chgData name="HART Cameron [Manjimup Senior High School]" userId="S::cameron.hart@education.wa.edu.au::1070619f-f915-420e-9d9f-8ed3a8e25c30" providerId="AD" clId="Web-{3C0C5B40-E9FB-7B98-4FDD-1AE6788ED595}" dt="2024-05-29T01:18:15.736" v="188"/>
          <ac:spMkLst>
            <pc:docMk/>
            <pc:sldMk cId="742360754" sldId="478"/>
            <ac:spMk id="3" creationId="{E551DD42-5383-2362-EEEC-0016321BB848}"/>
          </ac:spMkLst>
        </pc:spChg>
      </pc:sldChg>
      <pc:sldChg chg="modSp add replId">
        <pc:chgData name="HART Cameron [Manjimup Senior High School]" userId="S::cameron.hart@education.wa.edu.au::1070619f-f915-420e-9d9f-8ed3a8e25c30" providerId="AD" clId="Web-{3C0C5B40-E9FB-7B98-4FDD-1AE6788ED595}" dt="2024-05-29T01:27:20.636" v="305" actId="20577"/>
        <pc:sldMkLst>
          <pc:docMk/>
          <pc:sldMk cId="3194806228" sldId="479"/>
        </pc:sldMkLst>
        <pc:spChg chg="mod">
          <ac:chgData name="HART Cameron [Manjimup Senior High School]" userId="S::cameron.hart@education.wa.edu.au::1070619f-f915-420e-9d9f-8ed3a8e25c30" providerId="AD" clId="Web-{3C0C5B40-E9FB-7B98-4FDD-1AE6788ED595}" dt="2024-05-29T01:27:20.636" v="305" actId="20577"/>
          <ac:spMkLst>
            <pc:docMk/>
            <pc:sldMk cId="3194806228" sldId="479"/>
            <ac:spMk id="2" creationId="{28B66F40-4253-6BFE-F13D-BE7511DEFB2A}"/>
          </ac:spMkLst>
        </pc:spChg>
      </pc:sldChg>
      <pc:sldChg chg="modSp add replId">
        <pc:chgData name="HART Cameron [Manjimup Senior High School]" userId="S::cameron.hart@education.wa.edu.au::1070619f-f915-420e-9d9f-8ed3a8e25c30" providerId="AD" clId="Web-{3C0C5B40-E9FB-7B98-4FDD-1AE6788ED595}" dt="2024-05-29T01:27:14.089" v="297" actId="20577"/>
        <pc:sldMkLst>
          <pc:docMk/>
          <pc:sldMk cId="758962351" sldId="480"/>
        </pc:sldMkLst>
        <pc:spChg chg="mod">
          <ac:chgData name="HART Cameron [Manjimup Senior High School]" userId="S::cameron.hart@education.wa.edu.au::1070619f-f915-420e-9d9f-8ed3a8e25c30" providerId="AD" clId="Web-{3C0C5B40-E9FB-7B98-4FDD-1AE6788ED595}" dt="2024-05-29T01:27:14.089" v="297" actId="20577"/>
          <ac:spMkLst>
            <pc:docMk/>
            <pc:sldMk cId="758962351" sldId="480"/>
            <ac:spMk id="2" creationId="{28B66F40-4253-6BFE-F13D-BE7511DEFB2A}"/>
          </ac:spMkLst>
        </pc:spChg>
      </pc:sldChg>
      <pc:sldChg chg="modSp add replId">
        <pc:chgData name="HART Cameron [Manjimup Senior High School]" userId="S::cameron.hart@education.wa.edu.au::1070619f-f915-420e-9d9f-8ed3a8e25c30" providerId="AD" clId="Web-{3C0C5B40-E9FB-7B98-4FDD-1AE6788ED595}" dt="2024-05-29T01:27:07.761" v="287" actId="20577"/>
        <pc:sldMkLst>
          <pc:docMk/>
          <pc:sldMk cId="2785340496" sldId="481"/>
        </pc:sldMkLst>
        <pc:spChg chg="mod">
          <ac:chgData name="HART Cameron [Manjimup Senior High School]" userId="S::cameron.hart@education.wa.edu.au::1070619f-f915-420e-9d9f-8ed3a8e25c30" providerId="AD" clId="Web-{3C0C5B40-E9FB-7B98-4FDD-1AE6788ED595}" dt="2024-05-29T01:27:07.761" v="287" actId="20577"/>
          <ac:spMkLst>
            <pc:docMk/>
            <pc:sldMk cId="2785340496" sldId="481"/>
            <ac:spMk id="2" creationId="{28B66F40-4253-6BFE-F13D-BE7511DEFB2A}"/>
          </ac:spMkLst>
        </pc:spChg>
      </pc:sldChg>
      <pc:sldChg chg="modSp add replId">
        <pc:chgData name="HART Cameron [Manjimup Senior High School]" userId="S::cameron.hart@education.wa.edu.au::1070619f-f915-420e-9d9f-8ed3a8e25c30" providerId="AD" clId="Web-{3C0C5B40-E9FB-7B98-4FDD-1AE6788ED595}" dt="2024-05-29T01:26:33.620" v="252" actId="20577"/>
        <pc:sldMkLst>
          <pc:docMk/>
          <pc:sldMk cId="2795070039" sldId="482"/>
        </pc:sldMkLst>
        <pc:spChg chg="mod">
          <ac:chgData name="HART Cameron [Manjimup Senior High School]" userId="S::cameron.hart@education.wa.edu.au::1070619f-f915-420e-9d9f-8ed3a8e25c30" providerId="AD" clId="Web-{3C0C5B40-E9FB-7B98-4FDD-1AE6788ED595}" dt="2024-05-29T01:26:33.620" v="252" actId="20577"/>
          <ac:spMkLst>
            <pc:docMk/>
            <pc:sldMk cId="2795070039" sldId="482"/>
            <ac:spMk id="2" creationId="{28B66F40-4253-6BFE-F13D-BE7511DEFB2A}"/>
          </ac:spMkLst>
        </pc:spChg>
      </pc:sldChg>
      <pc:sldChg chg="modSp add replId">
        <pc:chgData name="HART Cameron [Manjimup Senior High School]" userId="S::cameron.hart@education.wa.edu.au::1070619f-f915-420e-9d9f-8ed3a8e25c30" providerId="AD" clId="Web-{3C0C5B40-E9FB-7B98-4FDD-1AE6788ED595}" dt="2024-05-29T01:27:00.339" v="276" actId="20577"/>
        <pc:sldMkLst>
          <pc:docMk/>
          <pc:sldMk cId="4265863042" sldId="483"/>
        </pc:sldMkLst>
        <pc:spChg chg="mod">
          <ac:chgData name="HART Cameron [Manjimup Senior High School]" userId="S::cameron.hart@education.wa.edu.au::1070619f-f915-420e-9d9f-8ed3a8e25c30" providerId="AD" clId="Web-{3C0C5B40-E9FB-7B98-4FDD-1AE6788ED595}" dt="2024-05-29T01:27:00.339" v="276" actId="20577"/>
          <ac:spMkLst>
            <pc:docMk/>
            <pc:sldMk cId="4265863042" sldId="483"/>
            <ac:spMk id="2" creationId="{28B66F40-4253-6BFE-F13D-BE7511DEFB2A}"/>
          </ac:spMkLst>
        </pc:spChg>
      </pc:sldChg>
      <pc:sldChg chg="new del">
        <pc:chgData name="HART Cameron [Manjimup Senior High School]" userId="S::cameron.hart@education.wa.edu.au::1070619f-f915-420e-9d9f-8ed3a8e25c30" providerId="AD" clId="Web-{3C0C5B40-E9FB-7B98-4FDD-1AE6788ED595}" dt="2024-05-29T01:41:20.197" v="341"/>
        <pc:sldMkLst>
          <pc:docMk/>
          <pc:sldMk cId="64124315" sldId="484"/>
        </pc:sldMkLst>
      </pc:sldChg>
      <pc:sldChg chg="modSp add replId">
        <pc:chgData name="HART Cameron [Manjimup Senior High School]" userId="S::cameron.hart@education.wa.edu.au::1070619f-f915-420e-9d9f-8ed3a8e25c30" providerId="AD" clId="Web-{3C0C5B40-E9FB-7B98-4FDD-1AE6788ED595}" dt="2024-05-29T01:42:37.746" v="351" actId="20577"/>
        <pc:sldMkLst>
          <pc:docMk/>
          <pc:sldMk cId="3544666190" sldId="484"/>
        </pc:sldMkLst>
        <pc:spChg chg="mod">
          <ac:chgData name="HART Cameron [Manjimup Senior High School]" userId="S::cameron.hart@education.wa.edu.au::1070619f-f915-420e-9d9f-8ed3a8e25c30" providerId="AD" clId="Web-{3C0C5B40-E9FB-7B98-4FDD-1AE6788ED595}" dt="2024-05-29T01:42:37.746" v="351" actId="20577"/>
          <ac:spMkLst>
            <pc:docMk/>
            <pc:sldMk cId="3544666190" sldId="484"/>
            <ac:spMk id="2" creationId="{28B66F40-4253-6BFE-F13D-BE7511DEFB2A}"/>
          </ac:spMkLst>
        </pc:spChg>
      </pc:sldChg>
      <pc:sldChg chg="modSp add replId">
        <pc:chgData name="HART Cameron [Manjimup Senior High School]" userId="S::cameron.hart@education.wa.edu.au::1070619f-f915-420e-9d9f-8ed3a8e25c30" providerId="AD" clId="Web-{3C0C5B40-E9FB-7B98-4FDD-1AE6788ED595}" dt="2024-05-29T01:44:43.029" v="375" actId="20577"/>
        <pc:sldMkLst>
          <pc:docMk/>
          <pc:sldMk cId="1449164826" sldId="485"/>
        </pc:sldMkLst>
        <pc:spChg chg="mod">
          <ac:chgData name="HART Cameron [Manjimup Senior High School]" userId="S::cameron.hart@education.wa.edu.au::1070619f-f915-420e-9d9f-8ed3a8e25c30" providerId="AD" clId="Web-{3C0C5B40-E9FB-7B98-4FDD-1AE6788ED595}" dt="2024-05-29T01:44:43.029" v="375" actId="20577"/>
          <ac:spMkLst>
            <pc:docMk/>
            <pc:sldMk cId="1449164826" sldId="485"/>
            <ac:spMk id="2" creationId="{28B66F40-4253-6BFE-F13D-BE7511DEFB2A}"/>
          </ac:spMkLst>
        </pc:spChg>
      </pc:sldChg>
      <pc:sldChg chg="modSp add replId">
        <pc:chgData name="HART Cameron [Manjimup Senior High School]" userId="S::cameron.hart@education.wa.edu.au::1070619f-f915-420e-9d9f-8ed3a8e25c30" providerId="AD" clId="Web-{3C0C5B40-E9FB-7B98-4FDD-1AE6788ED595}" dt="2024-05-29T01:44:56.154" v="382" actId="20577"/>
        <pc:sldMkLst>
          <pc:docMk/>
          <pc:sldMk cId="1929150406" sldId="486"/>
        </pc:sldMkLst>
        <pc:spChg chg="mod">
          <ac:chgData name="HART Cameron [Manjimup Senior High School]" userId="S::cameron.hart@education.wa.edu.au::1070619f-f915-420e-9d9f-8ed3a8e25c30" providerId="AD" clId="Web-{3C0C5B40-E9FB-7B98-4FDD-1AE6788ED595}" dt="2024-05-29T01:44:56.154" v="382" actId="20577"/>
          <ac:spMkLst>
            <pc:docMk/>
            <pc:sldMk cId="1929150406" sldId="486"/>
            <ac:spMk id="2" creationId="{28B66F40-4253-6BFE-F13D-BE7511DEFB2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92075" y="746125"/>
            <a:ext cx="6623050" cy="372586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0720" y="4721186"/>
            <a:ext cx="5445760" cy="4472702"/>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5"/>
        <p:cNvGrpSpPr/>
        <p:nvPr/>
      </p:nvGrpSpPr>
      <p:grpSpPr>
        <a:xfrm>
          <a:off x="0" y="0"/>
          <a:ext cx="0" cy="0"/>
          <a:chOff x="0" y="0"/>
          <a:chExt cx="0" cy="0"/>
        </a:xfrm>
      </p:grpSpPr>
      <p:sp>
        <p:nvSpPr>
          <p:cNvPr id="1426" name="Google Shape;1426;g1007d9fa5fd_0_32:notes"/>
          <p:cNvSpPr>
            <a:spLocks noGrp="1" noRot="1" noChangeAspect="1"/>
          </p:cNvSpPr>
          <p:nvPr>
            <p:ph type="sldImg" idx="2"/>
          </p:nvPr>
        </p:nvSpPr>
        <p:spPr>
          <a:xfrm>
            <a:off x="92075" y="746125"/>
            <a:ext cx="6623050" cy="3725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7" name="Google Shape;1427;g1007d9fa5fd_0_32:notes"/>
          <p:cNvSpPr txBox="1">
            <a:spLocks noGrp="1"/>
          </p:cNvSpPr>
          <p:nvPr>
            <p:ph type="body" idx="1"/>
          </p:nvPr>
        </p:nvSpPr>
        <p:spPr>
          <a:xfrm>
            <a:off x="680720" y="4721186"/>
            <a:ext cx="5445760" cy="447270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solidFill>
                <a:schemeClr val="dk1"/>
              </a:solidFill>
            </a:endParaRPr>
          </a:p>
        </p:txBody>
      </p:sp>
      <p:sp>
        <p:nvSpPr>
          <p:cNvPr id="1428" name="Google Shape;1428;g1007d9fa5fd_0_32:notes"/>
          <p:cNvSpPr txBox="1">
            <a:spLocks noGrp="1"/>
          </p:cNvSpPr>
          <p:nvPr>
            <p:ph type="sldNum" idx="12"/>
          </p:nvPr>
        </p:nvSpPr>
        <p:spPr>
          <a:xfrm>
            <a:off x="3855838" y="9440646"/>
            <a:ext cx="2949787" cy="49696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GB"/>
              <a:t>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5"/>
        <p:cNvGrpSpPr/>
        <p:nvPr/>
      </p:nvGrpSpPr>
      <p:grpSpPr>
        <a:xfrm>
          <a:off x="0" y="0"/>
          <a:ext cx="0" cy="0"/>
          <a:chOff x="0" y="0"/>
          <a:chExt cx="0" cy="0"/>
        </a:xfrm>
      </p:grpSpPr>
      <p:sp>
        <p:nvSpPr>
          <p:cNvPr id="1426" name="Google Shape;1426;g1007d9fa5fd_0_32:notes"/>
          <p:cNvSpPr>
            <a:spLocks noGrp="1" noRot="1" noChangeAspect="1"/>
          </p:cNvSpPr>
          <p:nvPr>
            <p:ph type="sldImg" idx="2"/>
          </p:nvPr>
        </p:nvSpPr>
        <p:spPr>
          <a:xfrm>
            <a:off x="92075" y="746125"/>
            <a:ext cx="6623050" cy="3725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7" name="Google Shape;1427;g1007d9fa5fd_0_32:notes"/>
          <p:cNvSpPr txBox="1">
            <a:spLocks noGrp="1"/>
          </p:cNvSpPr>
          <p:nvPr>
            <p:ph type="body" idx="1"/>
          </p:nvPr>
        </p:nvSpPr>
        <p:spPr>
          <a:xfrm>
            <a:off x="680720" y="4721186"/>
            <a:ext cx="5445760" cy="447270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solidFill>
                <a:schemeClr val="dk1"/>
              </a:solidFill>
            </a:endParaRPr>
          </a:p>
        </p:txBody>
      </p:sp>
      <p:sp>
        <p:nvSpPr>
          <p:cNvPr id="1428" name="Google Shape;1428;g1007d9fa5fd_0_32:notes"/>
          <p:cNvSpPr txBox="1">
            <a:spLocks noGrp="1"/>
          </p:cNvSpPr>
          <p:nvPr>
            <p:ph type="sldNum" idx="12"/>
          </p:nvPr>
        </p:nvSpPr>
        <p:spPr>
          <a:xfrm>
            <a:off x="3855838" y="9440646"/>
            <a:ext cx="2949787" cy="49696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GB"/>
              <a:t>17</a:t>
            </a:fld>
            <a:endParaRPr/>
          </a:p>
        </p:txBody>
      </p:sp>
    </p:spTree>
    <p:extLst>
      <p:ext uri="{BB962C8B-B14F-4D97-AF65-F5344CB8AC3E}">
        <p14:creationId xmlns:p14="http://schemas.microsoft.com/office/powerpoint/2010/main" val="3967766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5"/>
        <p:cNvGrpSpPr/>
        <p:nvPr/>
      </p:nvGrpSpPr>
      <p:grpSpPr>
        <a:xfrm>
          <a:off x="0" y="0"/>
          <a:ext cx="0" cy="0"/>
          <a:chOff x="0" y="0"/>
          <a:chExt cx="0" cy="0"/>
        </a:xfrm>
      </p:grpSpPr>
      <p:sp>
        <p:nvSpPr>
          <p:cNvPr id="1426" name="Google Shape;1426;g1007d9fa5fd_0_32:notes"/>
          <p:cNvSpPr>
            <a:spLocks noGrp="1" noRot="1" noChangeAspect="1"/>
          </p:cNvSpPr>
          <p:nvPr>
            <p:ph type="sldImg" idx="2"/>
          </p:nvPr>
        </p:nvSpPr>
        <p:spPr>
          <a:xfrm>
            <a:off x="92075" y="746125"/>
            <a:ext cx="6623050" cy="3725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7" name="Google Shape;1427;g1007d9fa5fd_0_32:notes"/>
          <p:cNvSpPr txBox="1">
            <a:spLocks noGrp="1"/>
          </p:cNvSpPr>
          <p:nvPr>
            <p:ph type="body" idx="1"/>
          </p:nvPr>
        </p:nvSpPr>
        <p:spPr>
          <a:xfrm>
            <a:off x="680720" y="4721186"/>
            <a:ext cx="5445760" cy="447270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solidFill>
                <a:schemeClr val="dk1"/>
              </a:solidFill>
            </a:endParaRPr>
          </a:p>
        </p:txBody>
      </p:sp>
      <p:sp>
        <p:nvSpPr>
          <p:cNvPr id="1428" name="Google Shape;1428;g1007d9fa5fd_0_32:notes"/>
          <p:cNvSpPr txBox="1">
            <a:spLocks noGrp="1"/>
          </p:cNvSpPr>
          <p:nvPr>
            <p:ph type="sldNum" idx="12"/>
          </p:nvPr>
        </p:nvSpPr>
        <p:spPr>
          <a:xfrm>
            <a:off x="3855838" y="9440646"/>
            <a:ext cx="2949787" cy="49696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GB"/>
              <a:t>3</a:t>
            </a:fld>
            <a:endParaRPr/>
          </a:p>
        </p:txBody>
      </p:sp>
    </p:spTree>
    <p:extLst>
      <p:ext uri="{BB962C8B-B14F-4D97-AF65-F5344CB8AC3E}">
        <p14:creationId xmlns:p14="http://schemas.microsoft.com/office/powerpoint/2010/main" val="32310852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5"/>
        <p:cNvGrpSpPr/>
        <p:nvPr/>
      </p:nvGrpSpPr>
      <p:grpSpPr>
        <a:xfrm>
          <a:off x="0" y="0"/>
          <a:ext cx="0" cy="0"/>
          <a:chOff x="0" y="0"/>
          <a:chExt cx="0" cy="0"/>
        </a:xfrm>
      </p:grpSpPr>
      <p:sp>
        <p:nvSpPr>
          <p:cNvPr id="1426" name="Google Shape;1426;g1007d9fa5fd_0_32:notes"/>
          <p:cNvSpPr>
            <a:spLocks noGrp="1" noRot="1" noChangeAspect="1"/>
          </p:cNvSpPr>
          <p:nvPr>
            <p:ph type="sldImg" idx="2"/>
          </p:nvPr>
        </p:nvSpPr>
        <p:spPr>
          <a:xfrm>
            <a:off x="92075" y="746125"/>
            <a:ext cx="6623050" cy="372586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7" name="Google Shape;1427;g1007d9fa5fd_0_32:notes"/>
          <p:cNvSpPr txBox="1">
            <a:spLocks noGrp="1"/>
          </p:cNvSpPr>
          <p:nvPr>
            <p:ph type="body" idx="1"/>
          </p:nvPr>
        </p:nvSpPr>
        <p:spPr>
          <a:xfrm>
            <a:off x="680720" y="4721186"/>
            <a:ext cx="5445760" cy="447270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endParaRPr>
              <a:solidFill>
                <a:schemeClr val="dk1"/>
              </a:solidFill>
            </a:endParaRPr>
          </a:p>
        </p:txBody>
      </p:sp>
      <p:sp>
        <p:nvSpPr>
          <p:cNvPr id="1428" name="Google Shape;1428;g1007d9fa5fd_0_32:notes"/>
          <p:cNvSpPr txBox="1">
            <a:spLocks noGrp="1"/>
          </p:cNvSpPr>
          <p:nvPr>
            <p:ph type="sldNum" idx="12"/>
          </p:nvPr>
        </p:nvSpPr>
        <p:spPr>
          <a:xfrm>
            <a:off x="3855838" y="9440646"/>
            <a:ext cx="2949787" cy="49696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Font typeface="Arial"/>
              <a:buNone/>
            </a:pPr>
            <a:fld id="{00000000-1234-1234-1234-123412341234}" type="slidenum">
              <a:rPr lang="en-GB"/>
              <a:t>18</a:t>
            </a:fld>
            <a:endParaRPr/>
          </a:p>
        </p:txBody>
      </p:sp>
    </p:spTree>
    <p:extLst>
      <p:ext uri="{BB962C8B-B14F-4D97-AF65-F5344CB8AC3E}">
        <p14:creationId xmlns:p14="http://schemas.microsoft.com/office/powerpoint/2010/main" val="2347668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28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spcAft>
                <a:spcPts val="0"/>
              </a:spcAft>
              <a:buSzPts val="2800"/>
              <a:buNone/>
              <a:defRPr sz="1800"/>
            </a:lvl2pPr>
            <a:lvl3pPr lvl="2" indent="0" rtl="0">
              <a:spcBef>
                <a:spcPts val="0"/>
              </a:spcBef>
              <a:spcAft>
                <a:spcPts val="0"/>
              </a:spcAft>
              <a:buSzPts val="2800"/>
              <a:buNone/>
              <a:defRPr sz="1800"/>
            </a:lvl3pPr>
            <a:lvl4pPr lvl="3" indent="0" rtl="0">
              <a:spcBef>
                <a:spcPts val="0"/>
              </a:spcBef>
              <a:spcAft>
                <a:spcPts val="0"/>
              </a:spcAft>
              <a:buSzPts val="2800"/>
              <a:buNone/>
              <a:defRPr sz="1800"/>
            </a:lvl4pPr>
            <a:lvl5pPr lvl="4" indent="0" rtl="0">
              <a:spcBef>
                <a:spcPts val="0"/>
              </a:spcBef>
              <a:spcAft>
                <a:spcPts val="0"/>
              </a:spcAft>
              <a:buSzPts val="2800"/>
              <a:buNone/>
              <a:defRPr sz="1800"/>
            </a:lvl5pPr>
            <a:lvl6pPr lvl="5" indent="0" rtl="0">
              <a:spcBef>
                <a:spcPts val="0"/>
              </a:spcBef>
              <a:spcAft>
                <a:spcPts val="0"/>
              </a:spcAft>
              <a:buSzPts val="2800"/>
              <a:buNone/>
              <a:defRPr sz="1800"/>
            </a:lvl6pPr>
            <a:lvl7pPr lvl="6" indent="0" rtl="0">
              <a:spcBef>
                <a:spcPts val="0"/>
              </a:spcBef>
              <a:spcAft>
                <a:spcPts val="0"/>
              </a:spcAft>
              <a:buSzPts val="2800"/>
              <a:buNone/>
              <a:defRPr sz="1800"/>
            </a:lvl7pPr>
            <a:lvl8pPr lvl="7" indent="0" rtl="0">
              <a:spcBef>
                <a:spcPts val="0"/>
              </a:spcBef>
              <a:spcAft>
                <a:spcPts val="0"/>
              </a:spcAft>
              <a:buSzPts val="2800"/>
              <a:buNone/>
              <a:defRPr sz="1800"/>
            </a:lvl8pPr>
            <a:lvl9pPr lvl="8" indent="0" rtl="0">
              <a:spcBef>
                <a:spcPts val="0"/>
              </a:spcBef>
              <a:spcAft>
                <a:spcPts val="0"/>
              </a:spcAft>
              <a:buSzPts val="2800"/>
              <a:buNone/>
              <a:defRPr sz="1800"/>
            </a:lvl9pPr>
          </a:lstStyle>
          <a:p>
            <a:endParaRPr/>
          </a:p>
        </p:txBody>
      </p:sp>
      <p:sp>
        <p:nvSpPr>
          <p:cNvPr id="52" name="Google Shape;52;p13"/>
          <p:cNvSpPr txBox="1">
            <a:spLocks noGrp="1"/>
          </p:cNvSpPr>
          <p:nvPr>
            <p:ph type="body" idx="1"/>
          </p:nvPr>
        </p:nvSpPr>
        <p:spPr>
          <a:xfrm>
            <a:off x="457200" y="1200150"/>
            <a:ext cx="8229600" cy="33945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16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16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16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1600"/>
              </a:spcBef>
              <a:spcAft>
                <a:spcPts val="160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8B59B67F-87AF-22B5-F8C4-346658DC16D1}"/>
              </a:ext>
            </a:extLst>
          </p:cNvPr>
          <p:cNvSpPr>
            <a:spLocks noGrp="1" noChangeArrowheads="1"/>
          </p:cNvSpPr>
          <p:nvPr>
            <p:ph type="dt" sz="half" idx="10"/>
          </p:nvPr>
        </p:nvSpPr>
        <p:spPr>
          <a:ln/>
        </p:spPr>
        <p:txBody>
          <a:bodyPr/>
          <a:lstStyle>
            <a:lvl1pPr>
              <a:defRPr/>
            </a:lvl1pPr>
          </a:lstStyle>
          <a:p>
            <a:pPr>
              <a:defRPr/>
            </a:pPr>
            <a:endParaRPr lang="en-GB"/>
          </a:p>
        </p:txBody>
      </p:sp>
      <p:sp>
        <p:nvSpPr>
          <p:cNvPr id="6" name="Rectangle 5">
            <a:extLst>
              <a:ext uri="{FF2B5EF4-FFF2-40B4-BE49-F238E27FC236}">
                <a16:creationId xmlns:a16="http://schemas.microsoft.com/office/drawing/2014/main" id="{E2C374E1-F010-53E7-F1E0-EBAB5D952A44}"/>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41C97885-6FBE-E470-D4B0-2753B1D19482}"/>
              </a:ext>
            </a:extLst>
          </p:cNvPr>
          <p:cNvSpPr>
            <a:spLocks noGrp="1" noChangeArrowheads="1"/>
          </p:cNvSpPr>
          <p:nvPr>
            <p:ph type="sldNum" sz="quarter" idx="12"/>
          </p:nvPr>
        </p:nvSpPr>
        <p:spPr>
          <a:ln/>
        </p:spPr>
        <p:txBody>
          <a:bodyPr/>
          <a:lstStyle>
            <a:lvl1pPr>
              <a:defRPr/>
            </a:lvl1pPr>
          </a:lstStyle>
          <a:p>
            <a:fld id="{BC53AFDE-081F-4CB3-94B9-B1EE7D0723AC}" type="slidenum">
              <a:rPr lang="en-GB" altLang="en-US"/>
              <a:pPr/>
              <a:t>‹#›</a:t>
            </a:fld>
            <a:endParaRPr lang="en-GB" altLang="en-US"/>
          </a:p>
        </p:txBody>
      </p:sp>
    </p:spTree>
    <p:extLst>
      <p:ext uri="{BB962C8B-B14F-4D97-AF65-F5344CB8AC3E}">
        <p14:creationId xmlns:p14="http://schemas.microsoft.com/office/powerpoint/2010/main" val="2400389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AndTx">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a:t>Click to edit Master title style</a:t>
            </a:r>
            <a:endParaRPr lang="en-GB"/>
          </a:p>
        </p:txBody>
      </p:sp>
      <p:sp>
        <p:nvSpPr>
          <p:cNvPr id="3" name="Content Placeholder 2"/>
          <p:cNvSpPr>
            <a:spLocks noGrp="1"/>
          </p:cNvSpPr>
          <p:nvPr>
            <p:ph sz="half" idx="1"/>
          </p:nvPr>
        </p:nvSpPr>
        <p:spPr>
          <a:xfrm>
            <a:off x="457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648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CCFB7AB5-33B4-1006-9B80-03299D4781FB}"/>
              </a:ext>
            </a:extLst>
          </p:cNvPr>
          <p:cNvSpPr>
            <a:spLocks noGrp="1" noChangeArrowheads="1"/>
          </p:cNvSpPr>
          <p:nvPr>
            <p:ph type="dt" sz="half" idx="10"/>
          </p:nvPr>
        </p:nvSpPr>
        <p:spPr>
          <a:ln/>
        </p:spPr>
        <p:txBody>
          <a:bodyPr/>
          <a:lstStyle>
            <a:lvl1pPr>
              <a:defRPr/>
            </a:lvl1pPr>
          </a:lstStyle>
          <a:p>
            <a:pPr>
              <a:defRPr/>
            </a:pPr>
            <a:endParaRPr lang="en-GB"/>
          </a:p>
        </p:txBody>
      </p:sp>
      <p:sp>
        <p:nvSpPr>
          <p:cNvPr id="6" name="Rectangle 5">
            <a:extLst>
              <a:ext uri="{FF2B5EF4-FFF2-40B4-BE49-F238E27FC236}">
                <a16:creationId xmlns:a16="http://schemas.microsoft.com/office/drawing/2014/main" id="{BC82A05C-80A5-AB21-AF0F-94E33B675BC4}"/>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508B753D-4662-DC7A-0650-F6CE90CBA091}"/>
              </a:ext>
            </a:extLst>
          </p:cNvPr>
          <p:cNvSpPr>
            <a:spLocks noGrp="1" noChangeArrowheads="1"/>
          </p:cNvSpPr>
          <p:nvPr>
            <p:ph type="sldNum" sz="quarter" idx="12"/>
          </p:nvPr>
        </p:nvSpPr>
        <p:spPr>
          <a:ln/>
        </p:spPr>
        <p:txBody>
          <a:bodyPr/>
          <a:lstStyle>
            <a:lvl1pPr>
              <a:defRPr/>
            </a:lvl1pPr>
          </a:lstStyle>
          <a:p>
            <a:fld id="{3D0A78C9-BFF5-4418-8864-66DC5E24ED06}" type="slidenum">
              <a:rPr lang="en-GB" altLang="en-US"/>
              <a:pPr/>
              <a:t>‹#›</a:t>
            </a:fld>
            <a:endParaRPr lang="en-GB" altLang="en-US"/>
          </a:p>
        </p:txBody>
      </p:sp>
    </p:spTree>
    <p:extLst>
      <p:ext uri="{BB962C8B-B14F-4D97-AF65-F5344CB8AC3E}">
        <p14:creationId xmlns:p14="http://schemas.microsoft.com/office/powerpoint/2010/main" val="8301273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4648200" y="1200150"/>
            <a:ext cx="4038600" cy="1639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p:cNvSpPr>
            <a:spLocks noGrp="1"/>
          </p:cNvSpPr>
          <p:nvPr>
            <p:ph sz="quarter" idx="3"/>
          </p:nvPr>
        </p:nvSpPr>
        <p:spPr>
          <a:xfrm>
            <a:off x="4648200" y="2953942"/>
            <a:ext cx="4038600" cy="16406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Rectangle 4">
            <a:extLst>
              <a:ext uri="{FF2B5EF4-FFF2-40B4-BE49-F238E27FC236}">
                <a16:creationId xmlns:a16="http://schemas.microsoft.com/office/drawing/2014/main" id="{98221194-D924-FE8C-187B-6583B5A71372}"/>
              </a:ext>
            </a:extLst>
          </p:cNvPr>
          <p:cNvSpPr>
            <a:spLocks noGrp="1" noChangeArrowheads="1"/>
          </p:cNvSpPr>
          <p:nvPr>
            <p:ph type="dt" sz="half" idx="10"/>
          </p:nvPr>
        </p:nvSpPr>
        <p:spPr>
          <a:ln/>
        </p:spPr>
        <p:txBody>
          <a:bodyPr/>
          <a:lstStyle>
            <a:lvl1pPr>
              <a:defRPr/>
            </a:lvl1pPr>
          </a:lstStyle>
          <a:p>
            <a:pPr>
              <a:defRPr/>
            </a:pPr>
            <a:endParaRPr lang="en-GB"/>
          </a:p>
        </p:txBody>
      </p:sp>
      <p:sp>
        <p:nvSpPr>
          <p:cNvPr id="7" name="Rectangle 5">
            <a:extLst>
              <a:ext uri="{FF2B5EF4-FFF2-40B4-BE49-F238E27FC236}">
                <a16:creationId xmlns:a16="http://schemas.microsoft.com/office/drawing/2014/main" id="{A000583F-A0FE-F72B-7096-634B51C14A1E}"/>
              </a:ext>
            </a:extLst>
          </p:cNvPr>
          <p:cNvSpPr>
            <a:spLocks noGrp="1" noChangeArrowheads="1"/>
          </p:cNvSpPr>
          <p:nvPr>
            <p:ph type="ftr" sz="quarter" idx="11"/>
          </p:nvPr>
        </p:nvSpPr>
        <p:spPr>
          <a:ln/>
        </p:spPr>
        <p:txBody>
          <a:bodyPr/>
          <a:lstStyle>
            <a:lvl1pPr>
              <a:defRPr/>
            </a:lvl1pPr>
          </a:lstStyle>
          <a:p>
            <a:pPr>
              <a:defRPr/>
            </a:pPr>
            <a:endParaRPr lang="en-GB"/>
          </a:p>
        </p:txBody>
      </p:sp>
      <p:sp>
        <p:nvSpPr>
          <p:cNvPr id="8" name="Rectangle 6">
            <a:extLst>
              <a:ext uri="{FF2B5EF4-FFF2-40B4-BE49-F238E27FC236}">
                <a16:creationId xmlns:a16="http://schemas.microsoft.com/office/drawing/2014/main" id="{7497D074-F78F-0E10-8A3E-BCDF324E8988}"/>
              </a:ext>
            </a:extLst>
          </p:cNvPr>
          <p:cNvSpPr>
            <a:spLocks noGrp="1" noChangeArrowheads="1"/>
          </p:cNvSpPr>
          <p:nvPr>
            <p:ph type="sldNum" sz="quarter" idx="12"/>
          </p:nvPr>
        </p:nvSpPr>
        <p:spPr>
          <a:ln/>
        </p:spPr>
        <p:txBody>
          <a:bodyPr/>
          <a:lstStyle>
            <a:lvl1pPr>
              <a:defRPr/>
            </a:lvl1pPr>
          </a:lstStyle>
          <a:p>
            <a:fld id="{073D7E60-C952-41CD-A63F-F8739653A7B4}" type="slidenum">
              <a:rPr lang="en-GB" altLang="en-US"/>
              <a:pPr/>
              <a:t>‹#›</a:t>
            </a:fld>
            <a:endParaRPr lang="en-GB" altLang="en-US"/>
          </a:p>
        </p:txBody>
      </p:sp>
    </p:spTree>
    <p:extLst>
      <p:ext uri="{BB962C8B-B14F-4D97-AF65-F5344CB8AC3E}">
        <p14:creationId xmlns:p14="http://schemas.microsoft.com/office/powerpoint/2010/main" val="7585891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a:extLst>
              <a:ext uri="{FF2B5EF4-FFF2-40B4-BE49-F238E27FC236}">
                <a16:creationId xmlns:a16="http://schemas.microsoft.com/office/drawing/2014/main" id="{9886BD09-30CB-6A17-A74C-D32758A057AC}"/>
              </a:ext>
            </a:extLst>
          </p:cNvPr>
          <p:cNvSpPr>
            <a:spLocks noGrp="1" noChangeArrowheads="1"/>
          </p:cNvSpPr>
          <p:nvPr>
            <p:ph type="dt" sz="half" idx="10"/>
          </p:nvPr>
        </p:nvSpPr>
        <p:spPr>
          <a:ln/>
        </p:spPr>
        <p:txBody>
          <a:bodyPr/>
          <a:lstStyle>
            <a:lvl1pPr>
              <a:defRPr/>
            </a:lvl1pPr>
          </a:lstStyle>
          <a:p>
            <a:pPr>
              <a:defRPr/>
            </a:pPr>
            <a:endParaRPr lang="en-GB"/>
          </a:p>
        </p:txBody>
      </p:sp>
      <p:sp>
        <p:nvSpPr>
          <p:cNvPr id="6" name="Rectangle 5">
            <a:extLst>
              <a:ext uri="{FF2B5EF4-FFF2-40B4-BE49-F238E27FC236}">
                <a16:creationId xmlns:a16="http://schemas.microsoft.com/office/drawing/2014/main" id="{74F68FC7-3301-8235-FEDE-82C5A039D927}"/>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F8E6ADD8-F3D0-40BE-25FE-1C8DD5A69060}"/>
              </a:ext>
            </a:extLst>
          </p:cNvPr>
          <p:cNvSpPr>
            <a:spLocks noGrp="1" noChangeArrowheads="1"/>
          </p:cNvSpPr>
          <p:nvPr>
            <p:ph type="sldNum" sz="quarter" idx="12"/>
          </p:nvPr>
        </p:nvSpPr>
        <p:spPr>
          <a:ln/>
        </p:spPr>
        <p:txBody>
          <a:bodyPr/>
          <a:lstStyle>
            <a:lvl1pPr>
              <a:defRPr/>
            </a:lvl1pPr>
          </a:lstStyle>
          <a:p>
            <a:fld id="{C4F7E4E4-0699-485C-9210-DCBD437CE770}" type="slidenum">
              <a:rPr lang="en-GB" altLang="en-US"/>
              <a:pPr/>
              <a:t>‹#›</a:t>
            </a:fld>
            <a:endParaRPr lang="en-GB" altLang="en-US"/>
          </a:p>
        </p:txBody>
      </p:sp>
    </p:spTree>
    <p:extLst>
      <p:ext uri="{BB962C8B-B14F-4D97-AF65-F5344CB8AC3E}">
        <p14:creationId xmlns:p14="http://schemas.microsoft.com/office/powerpoint/2010/main" val="9362393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OverTx">
  <p:cSld name="Title and 2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457200"/>
            <a:ext cx="7772400" cy="857250"/>
          </a:xfrm>
        </p:spPr>
        <p:txBody>
          <a:bodyPr/>
          <a:lstStyle/>
          <a:p>
            <a:r>
              <a:rPr lang="en-US"/>
              <a:t>Click to edit Master title style</a:t>
            </a:r>
            <a:endParaRPr lang="en-GB"/>
          </a:p>
        </p:txBody>
      </p:sp>
      <p:sp>
        <p:nvSpPr>
          <p:cNvPr id="3" name="Content Placeholder 2"/>
          <p:cNvSpPr>
            <a:spLocks noGrp="1"/>
          </p:cNvSpPr>
          <p:nvPr>
            <p:ph sz="quarter" idx="1"/>
          </p:nvPr>
        </p:nvSpPr>
        <p:spPr>
          <a:xfrm>
            <a:off x="685800" y="1485900"/>
            <a:ext cx="3810000" cy="1485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quarter" idx="2"/>
          </p:nvPr>
        </p:nvSpPr>
        <p:spPr>
          <a:xfrm>
            <a:off x="4648200" y="1485900"/>
            <a:ext cx="3810000" cy="1485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half" idx="3"/>
          </p:nvPr>
        </p:nvSpPr>
        <p:spPr>
          <a:xfrm>
            <a:off x="685800" y="3086100"/>
            <a:ext cx="7772400" cy="1485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Date Placeholder 5">
            <a:extLst>
              <a:ext uri="{FF2B5EF4-FFF2-40B4-BE49-F238E27FC236}">
                <a16:creationId xmlns:a16="http://schemas.microsoft.com/office/drawing/2014/main" id="{745BB1FF-C2F1-E7B8-AC20-3E4B2287A88C}"/>
              </a:ext>
            </a:extLst>
          </p:cNvPr>
          <p:cNvSpPr>
            <a:spLocks noGrp="1"/>
          </p:cNvSpPr>
          <p:nvPr>
            <p:ph type="dt" sz="half" idx="10"/>
          </p:nvPr>
        </p:nvSpPr>
        <p:spPr>
          <a:xfrm>
            <a:off x="685800" y="4686300"/>
            <a:ext cx="1905000" cy="342900"/>
          </a:xfrm>
        </p:spPr>
        <p:txBody>
          <a:bodyPr/>
          <a:lstStyle>
            <a:lvl1pPr>
              <a:defRPr/>
            </a:lvl1pPr>
          </a:lstStyle>
          <a:p>
            <a:pPr>
              <a:defRPr/>
            </a:pPr>
            <a:endParaRPr lang="en-GB"/>
          </a:p>
        </p:txBody>
      </p:sp>
      <p:sp>
        <p:nvSpPr>
          <p:cNvPr id="7" name="Footer Placeholder 6">
            <a:extLst>
              <a:ext uri="{FF2B5EF4-FFF2-40B4-BE49-F238E27FC236}">
                <a16:creationId xmlns:a16="http://schemas.microsoft.com/office/drawing/2014/main" id="{AA558695-FE66-2743-ACF3-7F475FA495A4}"/>
              </a:ext>
            </a:extLst>
          </p:cNvPr>
          <p:cNvSpPr>
            <a:spLocks noGrp="1"/>
          </p:cNvSpPr>
          <p:nvPr>
            <p:ph type="ftr" sz="quarter" idx="11"/>
          </p:nvPr>
        </p:nvSpPr>
        <p:spPr>
          <a:xfrm>
            <a:off x="3124200" y="4686300"/>
            <a:ext cx="2895600" cy="342900"/>
          </a:xfrm>
        </p:spPr>
        <p:txBody>
          <a:bodyPr/>
          <a:lstStyle>
            <a:lvl1pPr>
              <a:defRPr/>
            </a:lvl1pPr>
          </a:lstStyle>
          <a:p>
            <a:pPr>
              <a:defRPr/>
            </a:pPr>
            <a:endParaRPr lang="en-GB"/>
          </a:p>
        </p:txBody>
      </p:sp>
      <p:sp>
        <p:nvSpPr>
          <p:cNvPr id="8" name="Slide Number Placeholder 7">
            <a:extLst>
              <a:ext uri="{FF2B5EF4-FFF2-40B4-BE49-F238E27FC236}">
                <a16:creationId xmlns:a16="http://schemas.microsoft.com/office/drawing/2014/main" id="{26268356-0535-DDEC-7F5A-CB12DE51E5F9}"/>
              </a:ext>
            </a:extLst>
          </p:cNvPr>
          <p:cNvSpPr>
            <a:spLocks noGrp="1"/>
          </p:cNvSpPr>
          <p:nvPr>
            <p:ph type="sldNum" sz="quarter" idx="12"/>
          </p:nvPr>
        </p:nvSpPr>
        <p:spPr>
          <a:xfrm>
            <a:off x="6553200" y="4686300"/>
            <a:ext cx="1905000" cy="342900"/>
          </a:xfrm>
        </p:spPr>
        <p:txBody>
          <a:bodyPr/>
          <a:lstStyle>
            <a:lvl1pPr>
              <a:defRPr/>
            </a:lvl1pPr>
          </a:lstStyle>
          <a:p>
            <a:fld id="{91E41FA1-BE48-48C0-8550-15F4CC733F5B}" type="slidenum">
              <a:rPr lang="en-GB" altLang="en-US"/>
              <a:pPr/>
              <a:t>‹#›</a:t>
            </a:fld>
            <a:endParaRPr lang="en-GB" altLang="en-US"/>
          </a:p>
        </p:txBody>
      </p:sp>
    </p:spTree>
    <p:extLst>
      <p:ext uri="{BB962C8B-B14F-4D97-AF65-F5344CB8AC3E}">
        <p14:creationId xmlns:p14="http://schemas.microsoft.com/office/powerpoint/2010/main" val="206921999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3"/>
        <p:cNvGrpSpPr/>
        <p:nvPr/>
      </p:nvGrpSpPr>
      <p:grpSpPr>
        <a:xfrm>
          <a:off x="0" y="0"/>
          <a:ext cx="0" cy="0"/>
          <a:chOff x="0" y="0"/>
          <a:chExt cx="0" cy="0"/>
        </a:xfrm>
      </p:grpSpPr>
      <p:sp>
        <p:nvSpPr>
          <p:cNvPr id="144" name="Google Shape;144;p28"/>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5" name="Google Shape;145;p28"/>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6" name="Google Shape;146;p28"/>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7"/>
        <p:cNvGrpSpPr/>
        <p:nvPr/>
      </p:nvGrpSpPr>
      <p:grpSpPr>
        <a:xfrm>
          <a:off x="0" y="0"/>
          <a:ext cx="0" cy="0"/>
          <a:chOff x="0" y="0"/>
          <a:chExt cx="0" cy="0"/>
        </a:xfrm>
      </p:grpSpPr>
      <p:sp>
        <p:nvSpPr>
          <p:cNvPr id="148" name="Google Shape;148;p29"/>
          <p:cNvSpPr txBox="1">
            <a:spLocks noGrp="1"/>
          </p:cNvSpPr>
          <p:nvPr>
            <p:ph type="ctrTitle"/>
          </p:nvPr>
        </p:nvSpPr>
        <p:spPr>
          <a:xfrm>
            <a:off x="685800" y="1597819"/>
            <a:ext cx="7772400" cy="11025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49" name="Google Shape;149;p29"/>
          <p:cNvSpPr txBox="1">
            <a:spLocks noGrp="1"/>
          </p:cNvSpPr>
          <p:nvPr>
            <p:ph type="subTitle" idx="1"/>
          </p:nvPr>
        </p:nvSpPr>
        <p:spPr>
          <a:xfrm>
            <a:off x="1371600" y="2914650"/>
            <a:ext cx="6400800" cy="1314600"/>
          </a:xfrm>
          <a:prstGeom prst="rect">
            <a:avLst/>
          </a:prstGeom>
          <a:noFill/>
          <a:ln>
            <a:noFill/>
          </a:ln>
        </p:spPr>
        <p:txBody>
          <a:bodyPr spcFirstLastPara="1" wrap="square" lIns="91425" tIns="91425" rIns="91425" bIns="91425" anchor="t" anchorCtr="0">
            <a:noAutofit/>
          </a:bodyPr>
          <a:lstStyle>
            <a:lvl1pPr marL="0" marR="0" lvl="0" indent="0" algn="ctr" rtl="0">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457200" marR="0" lvl="1" indent="0"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914400" marR="0" lvl="2" indent="0"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371600" marR="0" lvl="3"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1828800" marR="0" lvl="4"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286000" marR="0" lvl="5"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2743200" marR="0" lvl="6"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200400" marR="0" lvl="7"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3657600" marR="0" lvl="8" indent="0"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
        <p:nvSpPr>
          <p:cNvPr id="150" name="Google Shape;150;p29"/>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1" name="Google Shape;151;p29"/>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2" name="Google Shape;152;p29"/>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3"/>
        <p:cNvGrpSpPr/>
        <p:nvPr/>
      </p:nvGrpSpPr>
      <p:grpSpPr>
        <a:xfrm>
          <a:off x="0" y="0"/>
          <a:ext cx="0" cy="0"/>
          <a:chOff x="0" y="0"/>
          <a:chExt cx="0" cy="0"/>
        </a:xfrm>
      </p:grpSpPr>
      <p:sp>
        <p:nvSpPr>
          <p:cNvPr id="154" name="Google Shape;154;p30"/>
          <p:cNvSpPr txBox="1">
            <a:spLocks noGrp="1"/>
          </p:cNvSpPr>
          <p:nvPr>
            <p:ph type="title"/>
          </p:nvPr>
        </p:nvSpPr>
        <p:spPr>
          <a:xfrm>
            <a:off x="722313" y="3305175"/>
            <a:ext cx="7772400" cy="10215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Clr>
                <a:schemeClr val="dk1"/>
              </a:buClr>
              <a:buSzPts val="1400"/>
              <a:buFont typeface="Calibri"/>
              <a:buNone/>
              <a:defRPr sz="4000" b="1" i="0" u="none" strike="noStrike" cap="none">
                <a:solidFill>
                  <a:schemeClr val="dk1"/>
                </a:solidFill>
                <a:latin typeface="Calibri"/>
                <a:ea typeface="Calibri"/>
                <a:cs typeface="Calibri"/>
                <a:sym typeface="Calibri"/>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55" name="Google Shape;155;p30"/>
          <p:cNvSpPr txBox="1">
            <a:spLocks noGrp="1"/>
          </p:cNvSpPr>
          <p:nvPr>
            <p:ph type="body" idx="1"/>
          </p:nvPr>
        </p:nvSpPr>
        <p:spPr>
          <a:xfrm>
            <a:off x="722313" y="2180035"/>
            <a:ext cx="7772400" cy="1125300"/>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400"/>
              </a:spcBef>
              <a:spcAft>
                <a:spcPts val="0"/>
              </a:spcAft>
              <a:buClr>
                <a:srgbClr val="888888"/>
              </a:buClr>
              <a:buSzPts val="32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spcBef>
                <a:spcPts val="360"/>
              </a:spcBef>
              <a:spcAft>
                <a:spcPts val="0"/>
              </a:spcAft>
              <a:buClr>
                <a:srgbClr val="888888"/>
              </a:buClr>
              <a:buSzPts val="2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spcBef>
                <a:spcPts val="320"/>
              </a:spcBef>
              <a:spcAft>
                <a:spcPts val="0"/>
              </a:spcAft>
              <a:buClr>
                <a:srgbClr val="888888"/>
              </a:buClr>
              <a:buSzPts val="24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2000"/>
              <a:buFont typeface="Arial"/>
              <a:buNone/>
              <a:defRPr sz="1400" b="0" i="0" u="none" strike="noStrike" cap="none">
                <a:solidFill>
                  <a:srgbClr val="888888"/>
                </a:solidFill>
                <a:latin typeface="Calibri"/>
                <a:ea typeface="Calibri"/>
                <a:cs typeface="Calibri"/>
                <a:sym typeface="Calibri"/>
              </a:defRPr>
            </a:lvl9pPr>
          </a:lstStyle>
          <a:p>
            <a:endParaRPr/>
          </a:p>
        </p:txBody>
      </p:sp>
      <p:sp>
        <p:nvSpPr>
          <p:cNvPr id="156" name="Google Shape;156;p30"/>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7" name="Google Shape;157;p30"/>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58" name="Google Shape;158;p30"/>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59"/>
        <p:cNvGrpSpPr/>
        <p:nvPr/>
      </p:nvGrpSpPr>
      <p:grpSpPr>
        <a:xfrm>
          <a:off x="0" y="0"/>
          <a:ext cx="0" cy="0"/>
          <a:chOff x="0" y="0"/>
          <a:chExt cx="0" cy="0"/>
        </a:xfrm>
      </p:grpSpPr>
      <p:sp>
        <p:nvSpPr>
          <p:cNvPr id="160" name="Google Shape;160;p31"/>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61" name="Google Shape;161;p31"/>
          <p:cNvSpPr txBox="1">
            <a:spLocks noGrp="1"/>
          </p:cNvSpPr>
          <p:nvPr>
            <p:ph type="body" idx="1"/>
          </p:nvPr>
        </p:nvSpPr>
        <p:spPr>
          <a:xfrm>
            <a:off x="457200" y="1200150"/>
            <a:ext cx="4038600" cy="33945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62" name="Google Shape;162;p31"/>
          <p:cNvSpPr txBox="1">
            <a:spLocks noGrp="1"/>
          </p:cNvSpPr>
          <p:nvPr>
            <p:ph type="body" idx="2"/>
          </p:nvPr>
        </p:nvSpPr>
        <p:spPr>
          <a:xfrm>
            <a:off x="4648200" y="1200150"/>
            <a:ext cx="4038600" cy="3394500"/>
          </a:xfrm>
          <a:prstGeom prst="rect">
            <a:avLst/>
          </a:prstGeom>
          <a:noFill/>
          <a:ln>
            <a:noFill/>
          </a:ln>
        </p:spPr>
        <p:txBody>
          <a:bodyPr spcFirstLastPara="1" wrap="square" lIns="91425" tIns="91425" rIns="91425" bIns="91425"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63" name="Google Shape;163;p31"/>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4" name="Google Shape;164;p31"/>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5" name="Google Shape;165;p31"/>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66"/>
        <p:cNvGrpSpPr/>
        <p:nvPr/>
      </p:nvGrpSpPr>
      <p:grpSpPr>
        <a:xfrm>
          <a:off x="0" y="0"/>
          <a:ext cx="0" cy="0"/>
          <a:chOff x="0" y="0"/>
          <a:chExt cx="0" cy="0"/>
        </a:xfrm>
      </p:grpSpPr>
      <p:sp>
        <p:nvSpPr>
          <p:cNvPr id="167" name="Google Shape;167;p32"/>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68" name="Google Shape;168;p32"/>
          <p:cNvSpPr txBox="1">
            <a:spLocks noGrp="1"/>
          </p:cNvSpPr>
          <p:nvPr>
            <p:ph type="body" idx="1"/>
          </p:nvPr>
        </p:nvSpPr>
        <p:spPr>
          <a:xfrm>
            <a:off x="457200" y="1151335"/>
            <a:ext cx="4040100" cy="480000"/>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480"/>
              </a:spcBef>
              <a:spcAft>
                <a:spcPts val="0"/>
              </a:spcAft>
              <a:buClr>
                <a:schemeClr val="dk1"/>
              </a:buClr>
              <a:buSzPts val="32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8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69" name="Google Shape;169;p32"/>
          <p:cNvSpPr txBox="1">
            <a:spLocks noGrp="1"/>
          </p:cNvSpPr>
          <p:nvPr>
            <p:ph type="body" idx="2"/>
          </p:nvPr>
        </p:nvSpPr>
        <p:spPr>
          <a:xfrm>
            <a:off x="457200" y="1631156"/>
            <a:ext cx="4040100" cy="29634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170" name="Google Shape;170;p32"/>
          <p:cNvSpPr txBox="1">
            <a:spLocks noGrp="1"/>
          </p:cNvSpPr>
          <p:nvPr>
            <p:ph type="body" idx="3"/>
          </p:nvPr>
        </p:nvSpPr>
        <p:spPr>
          <a:xfrm>
            <a:off x="4645025" y="1151335"/>
            <a:ext cx="4041900" cy="480000"/>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480"/>
              </a:spcBef>
              <a:spcAft>
                <a:spcPts val="0"/>
              </a:spcAft>
              <a:buClr>
                <a:schemeClr val="dk1"/>
              </a:buClr>
              <a:buSzPts val="32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8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24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20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171" name="Google Shape;171;p32"/>
          <p:cNvSpPr txBox="1">
            <a:spLocks noGrp="1"/>
          </p:cNvSpPr>
          <p:nvPr>
            <p:ph type="body" idx="4"/>
          </p:nvPr>
        </p:nvSpPr>
        <p:spPr>
          <a:xfrm>
            <a:off x="4645025" y="1631156"/>
            <a:ext cx="4041900" cy="2963400"/>
          </a:xfrm>
          <a:prstGeom prst="rect">
            <a:avLst/>
          </a:prstGeom>
          <a:noFill/>
          <a:ln>
            <a:noFill/>
          </a:ln>
        </p:spPr>
        <p:txBody>
          <a:bodyPr spcFirstLastPara="1" wrap="square" lIns="91425" tIns="91425" rIns="91425" bIns="91425"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172" name="Google Shape;172;p32"/>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3" name="Google Shape;173;p32"/>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4" name="Google Shape;174;p32"/>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5"/>
        <p:cNvGrpSpPr/>
        <p:nvPr/>
      </p:nvGrpSpPr>
      <p:grpSpPr>
        <a:xfrm>
          <a:off x="0" y="0"/>
          <a:ext cx="0" cy="0"/>
          <a:chOff x="0" y="0"/>
          <a:chExt cx="0" cy="0"/>
        </a:xfrm>
      </p:grpSpPr>
      <p:sp>
        <p:nvSpPr>
          <p:cNvPr id="176" name="Google Shape;176;p33"/>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77" name="Google Shape;177;p33"/>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8" name="Google Shape;178;p33"/>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9" name="Google Shape;179;p33"/>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80"/>
        <p:cNvGrpSpPr/>
        <p:nvPr/>
      </p:nvGrpSpPr>
      <p:grpSpPr>
        <a:xfrm>
          <a:off x="0" y="0"/>
          <a:ext cx="0" cy="0"/>
          <a:chOff x="0" y="0"/>
          <a:chExt cx="0" cy="0"/>
        </a:xfrm>
      </p:grpSpPr>
      <p:sp>
        <p:nvSpPr>
          <p:cNvPr id="181" name="Google Shape;181;p34"/>
          <p:cNvSpPr txBox="1">
            <a:spLocks noGrp="1"/>
          </p:cNvSpPr>
          <p:nvPr>
            <p:ph type="title"/>
          </p:nvPr>
        </p:nvSpPr>
        <p:spPr>
          <a:xfrm>
            <a:off x="457200" y="204788"/>
            <a:ext cx="3008400" cy="8715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Clr>
                <a:schemeClr val="dk1"/>
              </a:buClr>
              <a:buSzPts val="1400"/>
              <a:buFont typeface="Calibri"/>
              <a:buNone/>
              <a:defRPr sz="2000" b="1" i="0" u="none" strike="noStrike" cap="none">
                <a:solidFill>
                  <a:schemeClr val="dk1"/>
                </a:solidFill>
                <a:latin typeface="Calibri"/>
                <a:ea typeface="Calibri"/>
                <a:cs typeface="Calibri"/>
                <a:sym typeface="Calibri"/>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82" name="Google Shape;182;p34"/>
          <p:cNvSpPr txBox="1">
            <a:spLocks noGrp="1"/>
          </p:cNvSpPr>
          <p:nvPr>
            <p:ph type="body" idx="1"/>
          </p:nvPr>
        </p:nvSpPr>
        <p:spPr>
          <a:xfrm>
            <a:off x="3575050" y="204788"/>
            <a:ext cx="5111700" cy="43896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83" name="Google Shape;183;p34"/>
          <p:cNvSpPr txBox="1">
            <a:spLocks noGrp="1"/>
          </p:cNvSpPr>
          <p:nvPr>
            <p:ph type="body" idx="2"/>
          </p:nvPr>
        </p:nvSpPr>
        <p:spPr>
          <a:xfrm>
            <a:off x="457200" y="1076325"/>
            <a:ext cx="3008400" cy="35184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280"/>
              </a:spcBef>
              <a:spcAft>
                <a:spcPts val="0"/>
              </a:spcAft>
              <a:buClr>
                <a:schemeClr val="dk1"/>
              </a:buClr>
              <a:buSzPts val="32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28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24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84" name="Google Shape;184;p34"/>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5" name="Google Shape;185;p34"/>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6" name="Google Shape;186;p34"/>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87"/>
        <p:cNvGrpSpPr/>
        <p:nvPr/>
      </p:nvGrpSpPr>
      <p:grpSpPr>
        <a:xfrm>
          <a:off x="0" y="0"/>
          <a:ext cx="0" cy="0"/>
          <a:chOff x="0" y="0"/>
          <a:chExt cx="0" cy="0"/>
        </a:xfrm>
      </p:grpSpPr>
      <p:sp>
        <p:nvSpPr>
          <p:cNvPr id="188" name="Google Shape;188;p35"/>
          <p:cNvSpPr txBox="1">
            <a:spLocks noGrp="1"/>
          </p:cNvSpPr>
          <p:nvPr>
            <p:ph type="title"/>
          </p:nvPr>
        </p:nvSpPr>
        <p:spPr>
          <a:xfrm>
            <a:off x="1792288" y="3600450"/>
            <a:ext cx="5486400" cy="4251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Clr>
                <a:schemeClr val="dk1"/>
              </a:buClr>
              <a:buSzPts val="1400"/>
              <a:buFont typeface="Calibri"/>
              <a:buNone/>
              <a:defRPr sz="2000" b="1" i="0" u="none" strike="noStrike" cap="none">
                <a:solidFill>
                  <a:schemeClr val="dk1"/>
                </a:solidFill>
                <a:latin typeface="Calibri"/>
                <a:ea typeface="Calibri"/>
                <a:cs typeface="Calibri"/>
                <a:sym typeface="Calibri"/>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89" name="Google Shape;189;p35"/>
          <p:cNvSpPr>
            <a:spLocks noGrp="1"/>
          </p:cNvSpPr>
          <p:nvPr>
            <p:ph type="pic" idx="2"/>
          </p:nvPr>
        </p:nvSpPr>
        <p:spPr>
          <a:xfrm>
            <a:off x="1792288" y="459581"/>
            <a:ext cx="5486400" cy="3086100"/>
          </a:xfrm>
          <a:prstGeom prst="rect">
            <a:avLst/>
          </a:prstGeom>
          <a:noFill/>
          <a:ln>
            <a:noFill/>
          </a:ln>
        </p:spPr>
        <p:txBody>
          <a:bodyPr spcFirstLastPara="1" wrap="square" lIns="91425" tIns="91425" rIns="91425" bIns="91425" anchor="t" anchorCtr="0">
            <a:noAutofit/>
          </a:bodyPr>
          <a:lstStyle>
            <a:lvl1pPr marL="0" marR="0" lvl="0" indent="0" algn="l" rtl="0">
              <a:spcBef>
                <a:spcPts val="640"/>
              </a:spcBef>
              <a:spcAft>
                <a:spcPts val="0"/>
              </a:spcAft>
              <a:buClr>
                <a:schemeClr val="dk1"/>
              </a:buClr>
              <a:buSzPts val="1400"/>
              <a:buFont typeface="Arial"/>
              <a:buNone/>
              <a:defRPr sz="3200" b="0" i="0" u="none" strike="noStrike" cap="none">
                <a:solidFill>
                  <a:schemeClr val="dk1"/>
                </a:solidFill>
                <a:latin typeface="Calibri"/>
                <a:ea typeface="Calibri"/>
                <a:cs typeface="Calibri"/>
                <a:sym typeface="Calibri"/>
              </a:defRPr>
            </a:lvl1pPr>
            <a:lvl2pPr marL="457200" marR="0" lvl="1" indent="0" algn="l" rtl="0">
              <a:spcBef>
                <a:spcPts val="560"/>
              </a:spcBef>
              <a:spcAft>
                <a:spcPts val="0"/>
              </a:spcAft>
              <a:buClr>
                <a:schemeClr val="dk1"/>
              </a:buClr>
              <a:buSzPts val="1400"/>
              <a:buFont typeface="Arial"/>
              <a:buNone/>
              <a:defRPr sz="2800" b="0" i="0" u="none" strike="noStrike" cap="none">
                <a:solidFill>
                  <a:schemeClr val="dk1"/>
                </a:solidFill>
                <a:latin typeface="Calibri"/>
                <a:ea typeface="Calibri"/>
                <a:cs typeface="Calibri"/>
                <a:sym typeface="Calibri"/>
              </a:defRPr>
            </a:lvl2pPr>
            <a:lvl3pPr marL="914400" marR="0" lvl="2" indent="0" algn="l" rtl="0">
              <a:spcBef>
                <a:spcPts val="480"/>
              </a:spcBef>
              <a:spcAft>
                <a:spcPts val="0"/>
              </a:spcAft>
              <a:buClr>
                <a:schemeClr val="dk1"/>
              </a:buClr>
              <a:buSzPts val="1400"/>
              <a:buFont typeface="Arial"/>
              <a:buNone/>
              <a:defRPr sz="2400" b="0" i="0" u="none" strike="noStrike" cap="none">
                <a:solidFill>
                  <a:schemeClr val="dk1"/>
                </a:solidFill>
                <a:latin typeface="Calibri"/>
                <a:ea typeface="Calibri"/>
                <a:cs typeface="Calibri"/>
                <a:sym typeface="Calibri"/>
              </a:defRPr>
            </a:lvl3pPr>
            <a:lvl4pPr marL="1371600" marR="0" lvl="3"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4pPr>
            <a:lvl5pPr marL="1828800" marR="0" lvl="4"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5pPr>
            <a:lvl6pPr marL="2286000" marR="0" lvl="5"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6pPr>
            <a:lvl7pPr marL="2743200" marR="0" lvl="6"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7pPr>
            <a:lvl8pPr marL="3200400" marR="0" lvl="7"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8pPr>
            <a:lvl9pPr marL="3657600" marR="0" lvl="8" indent="0" algn="l" rtl="0">
              <a:spcBef>
                <a:spcPts val="400"/>
              </a:spcBef>
              <a:spcAft>
                <a:spcPts val="0"/>
              </a:spcAft>
              <a:buClr>
                <a:schemeClr val="dk1"/>
              </a:buClr>
              <a:buSzPts val="14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190" name="Google Shape;190;p35"/>
          <p:cNvSpPr txBox="1">
            <a:spLocks noGrp="1"/>
          </p:cNvSpPr>
          <p:nvPr>
            <p:ph type="body" idx="1"/>
          </p:nvPr>
        </p:nvSpPr>
        <p:spPr>
          <a:xfrm>
            <a:off x="1792288" y="4025503"/>
            <a:ext cx="5486400" cy="6036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280"/>
              </a:spcBef>
              <a:spcAft>
                <a:spcPts val="0"/>
              </a:spcAft>
              <a:buClr>
                <a:schemeClr val="dk1"/>
              </a:buClr>
              <a:buSzPts val="32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28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24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2000"/>
              <a:buFont typeface="Arial"/>
              <a:buNone/>
              <a:defRPr sz="900" b="0" i="0" u="none" strike="noStrike" cap="none">
                <a:solidFill>
                  <a:schemeClr val="dk1"/>
                </a:solidFill>
                <a:latin typeface="Calibri"/>
                <a:ea typeface="Calibri"/>
                <a:cs typeface="Calibri"/>
                <a:sym typeface="Calibri"/>
              </a:defRPr>
            </a:lvl9pPr>
          </a:lstStyle>
          <a:p>
            <a:endParaRPr/>
          </a:p>
        </p:txBody>
      </p:sp>
      <p:sp>
        <p:nvSpPr>
          <p:cNvPr id="191" name="Google Shape;191;p35"/>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2" name="Google Shape;192;p35"/>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3" name="Google Shape;193;p35"/>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94"/>
        <p:cNvGrpSpPr/>
        <p:nvPr/>
      </p:nvGrpSpPr>
      <p:grpSpPr>
        <a:xfrm>
          <a:off x="0" y="0"/>
          <a:ext cx="0" cy="0"/>
          <a:chOff x="0" y="0"/>
          <a:chExt cx="0" cy="0"/>
        </a:xfrm>
      </p:grpSpPr>
      <p:sp>
        <p:nvSpPr>
          <p:cNvPr id="195" name="Google Shape;195;p36"/>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96" name="Google Shape;196;p36"/>
          <p:cNvSpPr txBox="1">
            <a:spLocks noGrp="1"/>
          </p:cNvSpPr>
          <p:nvPr>
            <p:ph type="body" idx="1"/>
          </p:nvPr>
        </p:nvSpPr>
        <p:spPr>
          <a:xfrm rot="5400000">
            <a:off x="2874750" y="-1217400"/>
            <a:ext cx="3394500" cy="82296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97" name="Google Shape;197;p36"/>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8" name="Google Shape;198;p36"/>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9" name="Google Shape;199;p36"/>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00"/>
        <p:cNvGrpSpPr/>
        <p:nvPr/>
      </p:nvGrpSpPr>
      <p:grpSpPr>
        <a:xfrm>
          <a:off x="0" y="0"/>
          <a:ext cx="0" cy="0"/>
          <a:chOff x="0" y="0"/>
          <a:chExt cx="0" cy="0"/>
        </a:xfrm>
      </p:grpSpPr>
      <p:sp>
        <p:nvSpPr>
          <p:cNvPr id="201" name="Google Shape;201;p37"/>
          <p:cNvSpPr txBox="1">
            <a:spLocks noGrp="1"/>
          </p:cNvSpPr>
          <p:nvPr>
            <p:ph type="title"/>
          </p:nvPr>
        </p:nvSpPr>
        <p:spPr>
          <a:xfrm rot="5400000">
            <a:off x="5463750" y="1371628"/>
            <a:ext cx="4388700" cy="20574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202" name="Google Shape;202;p37"/>
          <p:cNvSpPr txBox="1">
            <a:spLocks noGrp="1"/>
          </p:cNvSpPr>
          <p:nvPr>
            <p:ph type="body" idx="1"/>
          </p:nvPr>
        </p:nvSpPr>
        <p:spPr>
          <a:xfrm rot="5400000">
            <a:off x="1272750" y="-609572"/>
            <a:ext cx="4388700" cy="60198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203" name="Google Shape;203;p37"/>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4" name="Google Shape;204;p37"/>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05" name="Google Shape;205;p37"/>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theme" Target="../theme/theme2.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97" r:id="rId13"/>
    <p:sldLayoutId id="2147483698" r:id="rId14"/>
    <p:sldLayoutId id="2147483699" r:id="rId15"/>
    <p:sldLayoutId id="2147483700" r:id="rId16"/>
    <p:sldLayoutId id="2147483701"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457200" y="205978"/>
            <a:ext cx="8229600" cy="8574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Clr>
                <a:schemeClr val="dk1"/>
              </a:buClr>
              <a:buSzPts val="1400"/>
              <a:buFont typeface="Calibri"/>
              <a:buNone/>
              <a:defRPr sz="4400" b="0" i="0" u="none" strike="noStrike" cap="none">
                <a:solidFill>
                  <a:schemeClr val="dk1"/>
                </a:solidFill>
                <a:latin typeface="Calibri"/>
                <a:ea typeface="Calibri"/>
                <a:cs typeface="Calibri"/>
                <a:sym typeface="Calibri"/>
              </a:defRPr>
            </a:lvl1pPr>
            <a:lvl2pPr lvl="1" indent="0" rtl="0">
              <a:spcBef>
                <a:spcPts val="0"/>
              </a:spcBef>
              <a:spcAft>
                <a:spcPts val="0"/>
              </a:spcAft>
              <a:buSzPts val="1400"/>
              <a:buNone/>
              <a:defRPr sz="1800"/>
            </a:lvl2pPr>
            <a:lvl3pPr lvl="2" indent="0" rtl="0">
              <a:spcBef>
                <a:spcPts val="0"/>
              </a:spcBef>
              <a:spcAft>
                <a:spcPts val="0"/>
              </a:spcAft>
              <a:buSzPts val="1400"/>
              <a:buNone/>
              <a:defRPr sz="1800"/>
            </a:lvl3pPr>
            <a:lvl4pPr lvl="3" indent="0" rtl="0">
              <a:spcBef>
                <a:spcPts val="0"/>
              </a:spcBef>
              <a:spcAft>
                <a:spcPts val="0"/>
              </a:spcAft>
              <a:buSzPts val="1400"/>
              <a:buNone/>
              <a:defRPr sz="1800"/>
            </a:lvl4pPr>
            <a:lvl5pPr lvl="4" indent="0" rtl="0">
              <a:spcBef>
                <a:spcPts val="0"/>
              </a:spcBef>
              <a:spcAft>
                <a:spcPts val="0"/>
              </a:spcAft>
              <a:buSzPts val="1400"/>
              <a:buNone/>
              <a:defRPr sz="1800"/>
            </a:lvl5pPr>
            <a:lvl6pPr lvl="5" indent="0" rtl="0">
              <a:spcBef>
                <a:spcPts val="0"/>
              </a:spcBef>
              <a:spcAft>
                <a:spcPts val="0"/>
              </a:spcAft>
              <a:buSzPts val="1400"/>
              <a:buNone/>
              <a:defRPr sz="1800"/>
            </a:lvl6pPr>
            <a:lvl7pPr lvl="6" indent="0" rtl="0">
              <a:spcBef>
                <a:spcPts val="0"/>
              </a:spcBef>
              <a:spcAft>
                <a:spcPts val="0"/>
              </a:spcAft>
              <a:buSzPts val="1400"/>
              <a:buNone/>
              <a:defRPr sz="1800"/>
            </a:lvl7pPr>
            <a:lvl8pPr lvl="7" indent="0" rtl="0">
              <a:spcBef>
                <a:spcPts val="0"/>
              </a:spcBef>
              <a:spcAft>
                <a:spcPts val="0"/>
              </a:spcAft>
              <a:buSzPts val="1400"/>
              <a:buNone/>
              <a:defRPr sz="1800"/>
            </a:lvl8pPr>
            <a:lvl9pPr lvl="8" indent="0" rtl="0">
              <a:spcBef>
                <a:spcPts val="0"/>
              </a:spcBef>
              <a:spcAft>
                <a:spcPts val="0"/>
              </a:spcAft>
              <a:buSzPts val="1400"/>
              <a:buNone/>
              <a:defRPr sz="1800"/>
            </a:lvl9pPr>
          </a:lstStyle>
          <a:p>
            <a:endParaRPr/>
          </a:p>
        </p:txBody>
      </p:sp>
      <p:sp>
        <p:nvSpPr>
          <p:cNvPr id="133" name="Google Shape;133;p26"/>
          <p:cNvSpPr txBox="1">
            <a:spLocks noGrp="1"/>
          </p:cNvSpPr>
          <p:nvPr>
            <p:ph type="body" idx="1"/>
          </p:nvPr>
        </p:nvSpPr>
        <p:spPr>
          <a:xfrm>
            <a:off x="457200" y="1200150"/>
            <a:ext cx="8229600" cy="3394500"/>
          </a:xfrm>
          <a:prstGeom prst="rect">
            <a:avLst/>
          </a:prstGeom>
          <a:noFill/>
          <a:ln>
            <a:noFill/>
          </a:ln>
        </p:spPr>
        <p:txBody>
          <a:bodyPr spcFirstLastPara="1" wrap="square" lIns="91425" tIns="91425" rIns="91425" bIns="91425"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34" name="Google Shape;134;p26"/>
          <p:cNvSpPr txBox="1">
            <a:spLocks noGrp="1"/>
          </p:cNvSpPr>
          <p:nvPr>
            <p:ph type="dt" idx="10"/>
          </p:nvPr>
        </p:nvSpPr>
        <p:spPr>
          <a:xfrm>
            <a:off x="457200" y="4767263"/>
            <a:ext cx="2133600" cy="273900"/>
          </a:xfrm>
          <a:prstGeom prst="rect">
            <a:avLst/>
          </a:prstGeom>
          <a:noFill/>
          <a:ln>
            <a:noFill/>
          </a:ln>
        </p:spPr>
        <p:txBody>
          <a:bodyPr spcFirstLastPara="1" wrap="square" lIns="91425" tIns="91425" rIns="91425" bIns="91425" anchor="ctr" anchorCtr="0">
            <a:noAutofit/>
          </a:bodyPr>
          <a:lstStyle>
            <a:lvl1pPr marL="0" marR="0" lvl="0" indent="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5" name="Google Shape;135;p26"/>
          <p:cNvSpPr txBox="1">
            <a:spLocks noGrp="1"/>
          </p:cNvSpPr>
          <p:nvPr>
            <p:ph type="ftr" idx="11"/>
          </p:nvPr>
        </p:nvSpPr>
        <p:spPr>
          <a:xfrm>
            <a:off x="3124200" y="4767263"/>
            <a:ext cx="2895600" cy="2739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L="457200" marR="0" lvl="1"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L="914400" marR="0" lvl="2"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L="1371600" marR="0" lvl="3"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L="1828800" marR="0" lvl="4"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L="2286000" marR="0" lvl="5"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L="2743200" marR="0" lvl="6"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L="3200400" marR="0" lvl="7"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L="3657600" marR="0" lvl="8" indent="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6" name="Google Shape;136;p26"/>
          <p:cNvSpPr txBox="1">
            <a:spLocks noGrp="1"/>
          </p:cNvSpPr>
          <p:nvPr>
            <p:ph type="sldNum" idx="12"/>
          </p:nvPr>
        </p:nvSpPr>
        <p:spPr>
          <a:xfrm>
            <a:off x="6553200" y="4767263"/>
            <a:ext cx="2133600" cy="2739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9CFC6-6CDF-0605-42EB-52F49438D18A}"/>
              </a:ext>
            </a:extLst>
          </p:cNvPr>
          <p:cNvSpPr>
            <a:spLocks noGrp="1"/>
          </p:cNvSpPr>
          <p:nvPr>
            <p:ph type="ctrTitle"/>
          </p:nvPr>
        </p:nvSpPr>
        <p:spPr>
          <a:xfrm>
            <a:off x="1825682" y="644311"/>
            <a:ext cx="5492653" cy="2082678"/>
          </a:xfrm>
        </p:spPr>
        <p:txBody>
          <a:bodyPr/>
          <a:lstStyle/>
          <a:p>
            <a:r>
              <a:rPr lang="en-GB" dirty="0"/>
              <a:t>5. Acid &amp; Bases in Living Things</a:t>
            </a:r>
          </a:p>
        </p:txBody>
      </p:sp>
      <p:sp>
        <p:nvSpPr>
          <p:cNvPr id="3" name="Subtitle 2">
            <a:extLst>
              <a:ext uri="{FF2B5EF4-FFF2-40B4-BE49-F238E27FC236}">
                <a16:creationId xmlns:a16="http://schemas.microsoft.com/office/drawing/2014/main" id="{231A2C5E-8CD3-8009-12A9-57A38835643F}"/>
              </a:ext>
            </a:extLst>
          </p:cNvPr>
          <p:cNvSpPr>
            <a:spLocks noGrp="1"/>
          </p:cNvSpPr>
          <p:nvPr>
            <p:ph type="subTitle" idx="1"/>
          </p:nvPr>
        </p:nvSpPr>
        <p:spPr/>
        <p:txBody>
          <a:bodyPr/>
          <a:lstStyle/>
          <a:p>
            <a:r>
              <a:rPr lang="en-GB" dirty="0"/>
              <a:t>GE002</a:t>
            </a:r>
          </a:p>
        </p:txBody>
      </p:sp>
    </p:spTree>
    <p:extLst>
      <p:ext uri="{BB962C8B-B14F-4D97-AF65-F5344CB8AC3E}">
        <p14:creationId xmlns:p14="http://schemas.microsoft.com/office/powerpoint/2010/main" val="1467208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0868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B66F40-4253-6BFE-F13D-BE7511DEFB2A}"/>
              </a:ext>
            </a:extLst>
          </p:cNvPr>
          <p:cNvSpPr txBox="1"/>
          <p:nvPr/>
        </p:nvSpPr>
        <p:spPr>
          <a:xfrm>
            <a:off x="422107" y="489284"/>
            <a:ext cx="829677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7. Symbiotic Relationships:</a:t>
            </a:r>
            <a:endParaRPr lang="en-US" dirty="0"/>
          </a:p>
          <a:p>
            <a:endParaRPr lang="en-US" sz="2400" b="1" dirty="0"/>
          </a:p>
          <a:p>
            <a:r>
              <a:rPr lang="en-US" sz="2400" b="1" dirty="0"/>
              <a:t>Mycorrhizal Fungi:</a:t>
            </a:r>
            <a:r>
              <a:rPr lang="en-US" sz="2400" dirty="0"/>
              <a:t> These fungi form symbiotic relationships with plant roots, often secreting acids that help dissolve soil minerals, making nutrients more available to the plant.</a:t>
            </a:r>
            <a:endParaRPr lang="en-US" dirty="0"/>
          </a:p>
        </p:txBody>
      </p:sp>
    </p:spTree>
    <p:extLst>
      <p:ext uri="{BB962C8B-B14F-4D97-AF65-F5344CB8AC3E}">
        <p14:creationId xmlns:p14="http://schemas.microsoft.com/office/powerpoint/2010/main" val="1929150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70C0">
            <a:alpha val="68000"/>
          </a:srgb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B66F40-4253-6BFE-F13D-BE7511DEFB2A}"/>
              </a:ext>
            </a:extLst>
          </p:cNvPr>
          <p:cNvSpPr txBox="1"/>
          <p:nvPr/>
        </p:nvSpPr>
        <p:spPr>
          <a:xfrm>
            <a:off x="422107" y="489284"/>
            <a:ext cx="8296775" cy="25237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AutoNum type="arabicPeriod"/>
            </a:pPr>
            <a:r>
              <a:rPr lang="en-US" sz="2400" b="1" dirty="0"/>
              <a:t>DNA and RNA:</a:t>
            </a:r>
            <a:endParaRPr lang="en-US" dirty="0"/>
          </a:p>
          <a:p>
            <a:endParaRPr lang="en-US" sz="2400" b="1" dirty="0"/>
          </a:p>
          <a:p>
            <a:r>
              <a:rPr lang="en-US" sz="2400" b="1" dirty="0"/>
              <a:t>Nitrogenous Bases:</a:t>
            </a:r>
            <a:r>
              <a:rPr lang="en-US" sz="2400" dirty="0"/>
              <a:t> DNA and RNA are composed of nitrogenous bases (adenine, guanine, cytosine, thymine in DNA, and uracil in RNA). These bases are fundamental for the storage and expression of genetic information.</a:t>
            </a:r>
            <a:endParaRPr lang="en-US" dirty="0"/>
          </a:p>
          <a:p>
            <a:endParaRPr lang="en-US" dirty="0"/>
          </a:p>
        </p:txBody>
      </p:sp>
    </p:spTree>
    <p:extLst>
      <p:ext uri="{BB962C8B-B14F-4D97-AF65-F5344CB8AC3E}">
        <p14:creationId xmlns:p14="http://schemas.microsoft.com/office/powerpoint/2010/main" val="16171036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70C0">
            <a:alpha val="68000"/>
          </a:srgb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B66F40-4253-6BFE-F13D-BE7511DEFB2A}"/>
              </a:ext>
            </a:extLst>
          </p:cNvPr>
          <p:cNvSpPr txBox="1"/>
          <p:nvPr/>
        </p:nvSpPr>
        <p:spPr>
          <a:xfrm>
            <a:off x="422107" y="489284"/>
            <a:ext cx="829677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2. Metabolic Waste:</a:t>
            </a:r>
          </a:p>
          <a:p>
            <a:endParaRPr lang="en-US" sz="2400" b="1" dirty="0"/>
          </a:p>
          <a:p>
            <a:r>
              <a:rPr lang="en-US" sz="2400" b="1" dirty="0"/>
              <a:t>Ammonia:</a:t>
            </a:r>
            <a:r>
              <a:rPr lang="en-US" sz="2400" dirty="0"/>
              <a:t> A base produced as a waste product of protein metabolism. Many organisms convert ammonia into less toxic substances like urea (in mammals) or uric acid (in birds and reptiles) for excretion.</a:t>
            </a:r>
            <a:endParaRPr lang="en-US" dirty="0"/>
          </a:p>
        </p:txBody>
      </p:sp>
    </p:spTree>
    <p:extLst>
      <p:ext uri="{BB962C8B-B14F-4D97-AF65-F5344CB8AC3E}">
        <p14:creationId xmlns:p14="http://schemas.microsoft.com/office/powerpoint/2010/main" val="3194806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070C0">
            <a:alpha val="68000"/>
          </a:srgb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B66F40-4253-6BFE-F13D-BE7511DEFB2A}"/>
              </a:ext>
            </a:extLst>
          </p:cNvPr>
          <p:cNvSpPr txBox="1"/>
          <p:nvPr/>
        </p:nvSpPr>
        <p:spPr>
          <a:xfrm>
            <a:off x="422107" y="489284"/>
            <a:ext cx="829677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3. Acid-Base Balance:</a:t>
            </a:r>
          </a:p>
          <a:p>
            <a:endParaRPr lang="en-US" sz="2400" b="1" dirty="0"/>
          </a:p>
          <a:p>
            <a:r>
              <a:rPr lang="en-US" sz="2400" b="1" dirty="0"/>
              <a:t>Bicarbonate Buffer System:</a:t>
            </a:r>
            <a:r>
              <a:rPr lang="en-US" sz="2400" dirty="0"/>
              <a:t> Critical for maintaining pH balance in blood and other bodily fluids. Bicarbonate ions (HCO₃⁻) act as a base to neutralize excess acids and maintain a stable pH environment.</a:t>
            </a:r>
            <a:endParaRPr lang="en-US" dirty="0"/>
          </a:p>
        </p:txBody>
      </p:sp>
    </p:spTree>
    <p:extLst>
      <p:ext uri="{BB962C8B-B14F-4D97-AF65-F5344CB8AC3E}">
        <p14:creationId xmlns:p14="http://schemas.microsoft.com/office/powerpoint/2010/main" val="7589623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70C0">
            <a:alpha val="68000"/>
          </a:srgb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B66F40-4253-6BFE-F13D-BE7511DEFB2A}"/>
              </a:ext>
            </a:extLst>
          </p:cNvPr>
          <p:cNvSpPr txBox="1"/>
          <p:nvPr/>
        </p:nvSpPr>
        <p:spPr>
          <a:xfrm>
            <a:off x="422107" y="489284"/>
            <a:ext cx="829677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4. Enzyme Function:</a:t>
            </a:r>
            <a:endParaRPr lang="en-US" dirty="0"/>
          </a:p>
          <a:p>
            <a:endParaRPr lang="en-US" sz="2400" b="1" dirty="0"/>
          </a:p>
          <a:p>
            <a:r>
              <a:rPr lang="en-US" sz="2400" b="1" dirty="0"/>
              <a:t>Optimal pH:</a:t>
            </a:r>
            <a:r>
              <a:rPr lang="en-US" sz="2400" dirty="0"/>
              <a:t> Many enzymes require a specific pH range to function optimally. For example, enzymes in the small intestine operate best in a slightly basic environment (pH 7.5 to 8).</a:t>
            </a:r>
            <a:endParaRPr lang="en-US" dirty="0"/>
          </a:p>
        </p:txBody>
      </p:sp>
    </p:spTree>
    <p:extLst>
      <p:ext uri="{BB962C8B-B14F-4D97-AF65-F5344CB8AC3E}">
        <p14:creationId xmlns:p14="http://schemas.microsoft.com/office/powerpoint/2010/main" val="2785340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070C0">
            <a:alpha val="68000"/>
          </a:srgb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B66F40-4253-6BFE-F13D-BE7511DEFB2A}"/>
              </a:ext>
            </a:extLst>
          </p:cNvPr>
          <p:cNvSpPr txBox="1"/>
          <p:nvPr/>
        </p:nvSpPr>
        <p:spPr>
          <a:xfrm>
            <a:off x="422107" y="489284"/>
            <a:ext cx="8296775" cy="36317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5. Base Production by Plants and Microorganisms:</a:t>
            </a:r>
          </a:p>
          <a:p>
            <a:endParaRPr lang="en-US" sz="2400" b="1" dirty="0"/>
          </a:p>
          <a:p>
            <a:r>
              <a:rPr lang="en-US" sz="2400" b="1" dirty="0"/>
              <a:t>Leguminous Plants:</a:t>
            </a:r>
            <a:r>
              <a:rPr lang="en-US" sz="2400" dirty="0"/>
              <a:t> Certain legumes harbor nitrogen-fixing bacteria in root nodules, which convert atmospheric nitrogen (N₂) into ammonia (NH₃), enriching soil fertility.</a:t>
            </a:r>
            <a:endParaRPr lang="en-US" dirty="0"/>
          </a:p>
          <a:p>
            <a:endParaRPr lang="en-US" sz="2400" b="1" dirty="0"/>
          </a:p>
          <a:p>
            <a:r>
              <a:rPr lang="en-US" sz="2400" b="1" dirty="0"/>
              <a:t>Alkaline Excretions:</a:t>
            </a:r>
            <a:r>
              <a:rPr lang="en-US" sz="2400" dirty="0"/>
              <a:t> Some marine organisms, such as certain species of fish, excrete ammonia directly into the surrounding water, which can act as a base.</a:t>
            </a:r>
            <a:endParaRPr lang="en-US" dirty="0"/>
          </a:p>
          <a:p>
            <a:endParaRPr lang="en-US" dirty="0"/>
          </a:p>
        </p:txBody>
      </p:sp>
    </p:spTree>
    <p:extLst>
      <p:ext uri="{BB962C8B-B14F-4D97-AF65-F5344CB8AC3E}">
        <p14:creationId xmlns:p14="http://schemas.microsoft.com/office/powerpoint/2010/main" val="4265863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70C0">
            <a:alpha val="68000"/>
          </a:srgb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B66F40-4253-6BFE-F13D-BE7511DEFB2A}"/>
              </a:ext>
            </a:extLst>
          </p:cNvPr>
          <p:cNvSpPr txBox="1"/>
          <p:nvPr/>
        </p:nvSpPr>
        <p:spPr>
          <a:xfrm>
            <a:off x="422107" y="489284"/>
            <a:ext cx="8296775" cy="21544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6. Chemical Defense:</a:t>
            </a:r>
            <a:endParaRPr lang="en-US" dirty="0"/>
          </a:p>
          <a:p>
            <a:endParaRPr lang="en-US" sz="2400" b="1" dirty="0"/>
          </a:p>
          <a:p>
            <a:r>
              <a:rPr lang="en-US" sz="2400" b="1" dirty="0"/>
              <a:t>Skunk Spray:</a:t>
            </a:r>
            <a:r>
              <a:rPr lang="en-US" sz="2400" dirty="0"/>
              <a:t> Contains sulfur-based compounds that are alkaline and cause irritation to predators.</a:t>
            </a:r>
            <a:endParaRPr lang="en-US" dirty="0"/>
          </a:p>
          <a:p>
            <a:endParaRPr lang="en-US" sz="2400" b="1" dirty="0"/>
          </a:p>
          <a:p>
            <a:endParaRPr lang="en-US" dirty="0"/>
          </a:p>
        </p:txBody>
      </p:sp>
    </p:spTree>
    <p:extLst>
      <p:ext uri="{BB962C8B-B14F-4D97-AF65-F5344CB8AC3E}">
        <p14:creationId xmlns:p14="http://schemas.microsoft.com/office/powerpoint/2010/main" val="3544666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Shape 1429"/>
        <p:cNvGrpSpPr/>
        <p:nvPr/>
      </p:nvGrpSpPr>
      <p:grpSpPr>
        <a:xfrm>
          <a:off x="0" y="0"/>
          <a:ext cx="0" cy="0"/>
          <a:chOff x="0" y="0"/>
          <a:chExt cx="0" cy="0"/>
        </a:xfrm>
      </p:grpSpPr>
      <p:sp>
        <p:nvSpPr>
          <p:cNvPr id="1430" name="Google Shape;1430;p195"/>
          <p:cNvSpPr txBox="1"/>
          <p:nvPr/>
        </p:nvSpPr>
        <p:spPr>
          <a:xfrm>
            <a:off x="447550" y="73500"/>
            <a:ext cx="7910100" cy="47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400" dirty="0"/>
          </a:p>
          <a:p>
            <a:pPr lvl="0"/>
            <a:r>
              <a:rPr lang="en-AU" sz="2400" dirty="0"/>
              <a:t>Are you now able to….</a:t>
            </a:r>
          </a:p>
          <a:p>
            <a:pPr marL="0" lvl="0" indent="0" algn="l" rtl="0">
              <a:spcBef>
                <a:spcPts val="0"/>
              </a:spcBef>
              <a:spcAft>
                <a:spcPts val="0"/>
              </a:spcAft>
              <a:buNone/>
            </a:pPr>
            <a:endParaRPr sz="2400" dirty="0"/>
          </a:p>
          <a:p>
            <a:r>
              <a:rPr lang="en-GB" sz="3000" b="1" dirty="0">
                <a:solidFill>
                  <a:schemeClr val="dk1"/>
                </a:solidFill>
              </a:rPr>
              <a:t>Describe how acids and bases are used by living organisms?</a:t>
            </a:r>
            <a:endParaRPr dirty="0">
              <a:solidFill>
                <a:schemeClr val="dk1"/>
              </a:solidFill>
            </a:endParaRPr>
          </a:p>
          <a:p>
            <a:pPr marL="0" lvl="0" indent="0" algn="l" rtl="0">
              <a:spcBef>
                <a:spcPts val="0"/>
              </a:spcBef>
              <a:spcAft>
                <a:spcPts val="0"/>
              </a:spcAft>
              <a:buNone/>
            </a:pPr>
            <a:endParaRPr sz="3000" b="1" dirty="0"/>
          </a:p>
          <a:p>
            <a:pPr marL="0" lvl="0" indent="0" algn="l" rtl="0">
              <a:spcBef>
                <a:spcPts val="0"/>
              </a:spcBef>
              <a:spcAft>
                <a:spcPts val="0"/>
              </a:spcAft>
              <a:buNone/>
            </a:pPr>
            <a:endParaRPr sz="3000" b="1" dirty="0">
              <a:solidFill>
                <a:schemeClr val="dk1"/>
              </a:solidFill>
            </a:endParaRPr>
          </a:p>
          <a:p>
            <a:pPr marL="0" lvl="0" indent="0" algn="l" rtl="0">
              <a:spcBef>
                <a:spcPts val="0"/>
              </a:spcBef>
              <a:spcAft>
                <a:spcPts val="0"/>
              </a:spcAft>
              <a:buNone/>
            </a:pPr>
            <a:endParaRPr sz="3000" b="1" dirty="0">
              <a:solidFill>
                <a:schemeClr val="dk1"/>
              </a:solidFill>
            </a:endParaRPr>
          </a:p>
        </p:txBody>
      </p:sp>
    </p:spTree>
    <p:extLst>
      <p:ext uri="{BB962C8B-B14F-4D97-AF65-F5344CB8AC3E}">
        <p14:creationId xmlns:p14="http://schemas.microsoft.com/office/powerpoint/2010/main" val="1146299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0">
                                            <p:txEl>
                                              <p:pRg st="3" end="3"/>
                                            </p:txEl>
                                          </p:spTgt>
                                        </p:tgtEl>
                                        <p:attrNameLst>
                                          <p:attrName>style.visibility</p:attrName>
                                        </p:attrNameLst>
                                      </p:cBhvr>
                                      <p:to>
                                        <p:strVal val="visible"/>
                                      </p:to>
                                    </p:set>
                                    <p:animEffect transition="in" filter="fade">
                                      <p:cBhvr>
                                        <p:cTn id="7" dur="1000"/>
                                        <p:tgtEl>
                                          <p:spTgt spid="14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A24D1">
            <a:alpha val="69000"/>
          </a:srgbClr>
        </a:solidFill>
        <a:effectLst/>
      </p:bgPr>
    </p:bg>
    <p:spTree>
      <p:nvGrpSpPr>
        <p:cNvPr id="1" name="Shape 1429"/>
        <p:cNvGrpSpPr/>
        <p:nvPr/>
      </p:nvGrpSpPr>
      <p:grpSpPr>
        <a:xfrm>
          <a:off x="0" y="0"/>
          <a:ext cx="0" cy="0"/>
          <a:chOff x="0" y="0"/>
          <a:chExt cx="0" cy="0"/>
        </a:xfrm>
      </p:grpSpPr>
      <p:sp>
        <p:nvSpPr>
          <p:cNvPr id="1430" name="Google Shape;1430;p195"/>
          <p:cNvSpPr txBox="1"/>
          <p:nvPr/>
        </p:nvSpPr>
        <p:spPr>
          <a:xfrm>
            <a:off x="447550" y="73500"/>
            <a:ext cx="7910100" cy="47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400" dirty="0"/>
          </a:p>
          <a:p>
            <a:pPr marL="0" lvl="0" indent="0" algn="l" rtl="0">
              <a:spcBef>
                <a:spcPts val="0"/>
              </a:spcBef>
              <a:spcAft>
                <a:spcPts val="0"/>
              </a:spcAft>
              <a:buNone/>
            </a:pPr>
            <a:r>
              <a:rPr lang="en-GB" sz="2400" dirty="0"/>
              <a:t>You need to be able to….</a:t>
            </a:r>
            <a:endParaRPr sz="2400" dirty="0"/>
          </a:p>
          <a:p>
            <a:pPr marL="0" lvl="0" indent="0" algn="l" rtl="0">
              <a:spcBef>
                <a:spcPts val="0"/>
              </a:spcBef>
              <a:spcAft>
                <a:spcPts val="0"/>
              </a:spcAft>
              <a:buNone/>
            </a:pPr>
            <a:endParaRPr sz="2400" dirty="0"/>
          </a:p>
          <a:p>
            <a:r>
              <a:rPr lang="en-GB" sz="3000" b="1" dirty="0">
                <a:solidFill>
                  <a:schemeClr val="dk1"/>
                </a:solidFill>
              </a:rPr>
              <a:t>Provide specific examples of organisms using an acid or base to hunt, defend or digest externally.</a:t>
            </a:r>
            <a:endParaRPr lang="en-AU" sz="3000" b="1" dirty="0">
              <a:solidFill>
                <a:schemeClr val="dk1"/>
              </a:solidFill>
            </a:endParaRPr>
          </a:p>
          <a:p>
            <a:pPr marL="0" lvl="0" indent="0" algn="l" rtl="0">
              <a:spcBef>
                <a:spcPts val="0"/>
              </a:spcBef>
              <a:spcAft>
                <a:spcPts val="0"/>
              </a:spcAft>
              <a:buNone/>
            </a:pPr>
            <a:endParaRPr sz="3000" b="1" dirty="0"/>
          </a:p>
          <a:p>
            <a:pPr marL="0" lvl="0" indent="0" algn="l" rtl="0">
              <a:spcBef>
                <a:spcPts val="0"/>
              </a:spcBef>
              <a:spcAft>
                <a:spcPts val="0"/>
              </a:spcAft>
              <a:buNone/>
            </a:pPr>
            <a:endParaRPr sz="3000" b="1" dirty="0">
              <a:solidFill>
                <a:schemeClr val="dk1"/>
              </a:solidFill>
            </a:endParaRPr>
          </a:p>
          <a:p>
            <a:pPr marL="0" lvl="0" indent="0" algn="l" rtl="0">
              <a:spcBef>
                <a:spcPts val="0"/>
              </a:spcBef>
              <a:spcAft>
                <a:spcPts val="0"/>
              </a:spcAft>
              <a:buNone/>
            </a:pPr>
            <a:endParaRPr sz="3000" b="1" dirty="0">
              <a:solidFill>
                <a:schemeClr val="dk1"/>
              </a:solidFill>
            </a:endParaRPr>
          </a:p>
        </p:txBody>
      </p:sp>
    </p:spTree>
    <p:extLst>
      <p:ext uri="{BB962C8B-B14F-4D97-AF65-F5344CB8AC3E}">
        <p14:creationId xmlns:p14="http://schemas.microsoft.com/office/powerpoint/2010/main" val="3984893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0">
                                            <p:txEl>
                                              <p:pRg st="1" end="1"/>
                                            </p:txEl>
                                          </p:spTgt>
                                        </p:tgtEl>
                                        <p:attrNameLst>
                                          <p:attrName>style.visibility</p:attrName>
                                        </p:attrNameLst>
                                      </p:cBhvr>
                                      <p:to>
                                        <p:strVal val="visible"/>
                                      </p:to>
                                    </p:set>
                                    <p:animEffect transition="in" filter="fade">
                                      <p:cBhvr>
                                        <p:cTn id="7" dur="1000"/>
                                        <p:tgtEl>
                                          <p:spTgt spid="143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30">
                                            <p:txEl>
                                              <p:pRg st="3" end="3"/>
                                            </p:txEl>
                                          </p:spTgt>
                                        </p:tgtEl>
                                        <p:attrNameLst>
                                          <p:attrName>style.visibility</p:attrName>
                                        </p:attrNameLst>
                                      </p:cBhvr>
                                      <p:to>
                                        <p:strVal val="visible"/>
                                      </p:to>
                                    </p:set>
                                    <p:animEffect transition="in" filter="fade">
                                      <p:cBhvr>
                                        <p:cTn id="12" dur="1000"/>
                                        <p:tgtEl>
                                          <p:spTgt spid="14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9B4CB-193E-10CA-B19A-1C136994F72D}"/>
              </a:ext>
            </a:extLst>
          </p:cNvPr>
          <p:cNvSpPr>
            <a:spLocks noGrp="1"/>
          </p:cNvSpPr>
          <p:nvPr/>
        </p:nvSpPr>
        <p:spPr>
          <a:xfrm>
            <a:off x="803860" y="-134651"/>
            <a:ext cx="7528122" cy="1803785"/>
          </a:xfrm>
          <a:prstGeom prst="rect">
            <a:avLst/>
          </a:prstGeom>
        </p:spPr>
        <p:txBody>
          <a:bodyPr vert="horz" lIns="68580" tIns="34290" rIns="68580" bIns="34290" rtlCol="0" anchor="ctr">
            <a:no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ctr">
              <a:defRPr/>
            </a:pPr>
            <a:r>
              <a:rPr lang="en-US" sz="4050" dirty="0">
                <a:solidFill>
                  <a:prstClr val="black"/>
                </a:solidFill>
                <a:latin typeface="Aptos Display" panose="020F0302020204030204"/>
                <a:ea typeface="+mj-ea"/>
                <a:cs typeface="+mj-cs"/>
              </a:rPr>
              <a:t>Research task</a:t>
            </a:r>
            <a:r>
              <a:rPr kumimoji="0" lang="en-US" sz="4050" b="0" i="0" u="none" strike="noStrike" kern="1200" cap="none" spc="0" normalizeH="0" baseline="0" noProof="0" dirty="0">
                <a:ln>
                  <a:noFill/>
                </a:ln>
                <a:solidFill>
                  <a:prstClr val="black"/>
                </a:solidFill>
                <a:effectLst/>
                <a:uLnTx/>
                <a:uFillTx/>
                <a:latin typeface="Aptos Display" panose="020F0302020204030204"/>
                <a:ea typeface="+mj-ea"/>
                <a:cs typeface="+mj-cs"/>
              </a:rPr>
              <a:t>:  </a:t>
            </a:r>
            <a:endParaRPr lang="en-US">
              <a:solidFill>
                <a:prstClr val="black"/>
              </a:solidFill>
              <a:cs typeface="Arial"/>
            </a:endParaRPr>
          </a:p>
          <a:p>
            <a:pPr algn="ctr">
              <a:defRPr/>
            </a:pPr>
            <a:r>
              <a:rPr lang="en-US" sz="4050" b="1">
                <a:solidFill>
                  <a:prstClr val="black"/>
                </a:solidFill>
                <a:latin typeface="Aptos Display" panose="020F0302020204030204"/>
              </a:rPr>
              <a:t>5a </a:t>
            </a:r>
            <a:r>
              <a:rPr lang="en-AU" sz="4050" b="1" dirty="0">
                <a:solidFill>
                  <a:prstClr val="black"/>
                </a:solidFill>
                <a:latin typeface="Aptos Display" panose="020F0302020204030204"/>
              </a:rPr>
              <a:t>An acid or base in the wild.</a:t>
            </a:r>
            <a:endParaRPr lang="en-AU">
              <a:solidFill>
                <a:prstClr val="black"/>
              </a:solidFill>
              <a:cs typeface="Arial"/>
            </a:endParaRPr>
          </a:p>
        </p:txBody>
      </p:sp>
      <p:sp>
        <p:nvSpPr>
          <p:cNvPr id="3" name="Subtitle 2">
            <a:extLst>
              <a:ext uri="{FF2B5EF4-FFF2-40B4-BE49-F238E27FC236}">
                <a16:creationId xmlns:a16="http://schemas.microsoft.com/office/drawing/2014/main" id="{331FC7FA-C421-866A-B2B0-593DF1CE9FAF}"/>
              </a:ext>
            </a:extLst>
          </p:cNvPr>
          <p:cNvSpPr>
            <a:spLocks noGrp="1"/>
          </p:cNvSpPr>
          <p:nvPr/>
        </p:nvSpPr>
        <p:spPr>
          <a:xfrm>
            <a:off x="806867" y="1536499"/>
            <a:ext cx="7786938" cy="3098667"/>
          </a:xfrm>
          <a:prstGeom prst="rect">
            <a:avLst/>
          </a:prstGeom>
        </p:spPr>
        <p:txBody>
          <a:bodyPr vert="horz" lIns="68580" tIns="34290" rIns="68580" bIns="34290" rtlCol="0" anchor="t">
            <a:normAutofit fontScale="55000" lnSpcReduction="20000"/>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defRPr/>
            </a:pPr>
            <a:r>
              <a:rPr lang="en-US" sz="3000" dirty="0">
                <a:solidFill>
                  <a:prstClr val="black"/>
                </a:solidFill>
                <a:latin typeface="Aptos" panose="020B0004020202020204"/>
              </a:rPr>
              <a:t>Produce three slides detailing a species' use of an acid or base to hunt, defend itself, or digest externally. </a:t>
            </a:r>
            <a:endParaRPr lang="en-US" dirty="0">
              <a:solidFill>
                <a:prstClr val="black"/>
              </a:solidFill>
              <a:latin typeface="Arial"/>
              <a:cs typeface="Arial"/>
            </a:endParaRPr>
          </a:p>
          <a:p>
            <a:pPr>
              <a:defRPr/>
            </a:pPr>
            <a:endParaRPr lang="en-US" sz="3000" dirty="0">
              <a:solidFill>
                <a:prstClr val="black"/>
              </a:solidFill>
              <a:latin typeface="Aptos" panose="020B0004020202020204"/>
            </a:endParaRPr>
          </a:p>
          <a:p>
            <a:pPr>
              <a:defRPr/>
            </a:pPr>
            <a:r>
              <a:rPr lang="en-US" sz="3000" dirty="0">
                <a:solidFill>
                  <a:prstClr val="black"/>
                </a:solidFill>
                <a:latin typeface="Aptos" panose="020B0004020202020204"/>
              </a:rPr>
              <a:t>Slide 1: The species name, a description and image/s.</a:t>
            </a:r>
            <a:endParaRPr lang="en-US" dirty="0">
              <a:solidFill>
                <a:prstClr val="black"/>
              </a:solidFill>
              <a:cs typeface="Arial"/>
            </a:endParaRPr>
          </a:p>
          <a:p>
            <a:pPr>
              <a:defRPr/>
            </a:pPr>
            <a:endParaRPr lang="en-US" sz="3000" dirty="0">
              <a:solidFill>
                <a:prstClr val="black"/>
              </a:solidFill>
              <a:latin typeface="Aptos" panose="020B0004020202020204"/>
            </a:endParaRPr>
          </a:p>
          <a:p>
            <a:pPr>
              <a:defRPr/>
            </a:pPr>
            <a:r>
              <a:rPr lang="en-US" sz="3000" dirty="0">
                <a:solidFill>
                  <a:prstClr val="black"/>
                </a:solidFill>
                <a:latin typeface="Aptos" panose="020B0004020202020204"/>
              </a:rPr>
              <a:t>Slide 2: The name of the acid or base, and how the organism uses it. Include images and chemical equations as necessary.</a:t>
            </a:r>
          </a:p>
          <a:p>
            <a:pPr>
              <a:defRPr/>
            </a:pPr>
            <a:endParaRPr lang="en-US" sz="3000" dirty="0">
              <a:solidFill>
                <a:prstClr val="black"/>
              </a:solidFill>
              <a:latin typeface="Aptos" panose="020B0004020202020204"/>
            </a:endParaRPr>
          </a:p>
          <a:p>
            <a:pPr>
              <a:defRPr/>
            </a:pPr>
            <a:r>
              <a:rPr lang="en-US" sz="3000" dirty="0">
                <a:solidFill>
                  <a:prstClr val="black"/>
                </a:solidFill>
                <a:latin typeface="Aptos" panose="020B0004020202020204"/>
              </a:rPr>
              <a:t>Slide 3: Information on the dangers or potential use that this species presents to </a:t>
            </a:r>
            <a:r>
              <a:rPr lang="en-US" sz="3000" i="1" dirty="0">
                <a:solidFill>
                  <a:prstClr val="black"/>
                </a:solidFill>
                <a:latin typeface="Aptos" panose="020B0004020202020204"/>
              </a:rPr>
              <a:t>Homo sapiens</a:t>
            </a:r>
            <a:r>
              <a:rPr lang="en-US" sz="3000" dirty="0">
                <a:solidFill>
                  <a:prstClr val="black"/>
                </a:solidFill>
                <a:latin typeface="Aptos" panose="020B0004020202020204"/>
              </a:rPr>
              <a:t>. If there aren't any, detail the threat that we humans are to the organism.</a:t>
            </a:r>
          </a:p>
          <a:p>
            <a:pPr>
              <a:defRPr/>
            </a:pPr>
            <a:endParaRPr lang="en-US" sz="3000" dirty="0">
              <a:solidFill>
                <a:prstClr val="black"/>
              </a:solidFill>
              <a:latin typeface="Aptos"/>
              <a:cs typeface="Arial"/>
            </a:endParaRPr>
          </a:p>
          <a:p>
            <a:pPr>
              <a:defRPr/>
            </a:pPr>
            <a:r>
              <a:rPr lang="en-US" sz="3000" dirty="0">
                <a:solidFill>
                  <a:prstClr val="black"/>
                </a:solidFill>
                <a:latin typeface="Aptos"/>
                <a:cs typeface="Arial"/>
              </a:rPr>
              <a:t>Do not choose the same organism as another person in the class. Submit your slides on Connect for sharing with the class.</a:t>
            </a:r>
          </a:p>
        </p:txBody>
      </p:sp>
    </p:spTree>
    <p:extLst>
      <p:ext uri="{BB962C8B-B14F-4D97-AF65-F5344CB8AC3E}">
        <p14:creationId xmlns:p14="http://schemas.microsoft.com/office/powerpoint/2010/main" val="479814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A24D1">
            <a:alpha val="69000"/>
          </a:srgbClr>
        </a:solidFill>
        <a:effectLst/>
      </p:bgPr>
    </p:bg>
    <p:spTree>
      <p:nvGrpSpPr>
        <p:cNvPr id="1" name="Shape 1429"/>
        <p:cNvGrpSpPr/>
        <p:nvPr/>
      </p:nvGrpSpPr>
      <p:grpSpPr>
        <a:xfrm>
          <a:off x="0" y="0"/>
          <a:ext cx="0" cy="0"/>
          <a:chOff x="0" y="0"/>
          <a:chExt cx="0" cy="0"/>
        </a:xfrm>
      </p:grpSpPr>
      <p:sp>
        <p:nvSpPr>
          <p:cNvPr id="1430" name="Google Shape;1430;p195"/>
          <p:cNvSpPr txBox="1"/>
          <p:nvPr/>
        </p:nvSpPr>
        <p:spPr>
          <a:xfrm>
            <a:off x="447550" y="73500"/>
            <a:ext cx="7910100" cy="47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400" dirty="0"/>
          </a:p>
          <a:p>
            <a:pPr marL="0" lvl="0" indent="0" algn="l" rtl="0">
              <a:spcBef>
                <a:spcPts val="0"/>
              </a:spcBef>
              <a:spcAft>
                <a:spcPts val="0"/>
              </a:spcAft>
              <a:buNone/>
            </a:pPr>
            <a:r>
              <a:rPr lang="en-GB" sz="2400" dirty="0"/>
              <a:t>You need to be able to….</a:t>
            </a:r>
            <a:endParaRPr sz="2400" dirty="0"/>
          </a:p>
          <a:p>
            <a:pPr marL="0" lvl="0" indent="0" algn="l" rtl="0">
              <a:spcBef>
                <a:spcPts val="0"/>
              </a:spcBef>
              <a:spcAft>
                <a:spcPts val="0"/>
              </a:spcAft>
              <a:buNone/>
            </a:pPr>
            <a:endParaRPr sz="2400" dirty="0"/>
          </a:p>
          <a:p>
            <a:r>
              <a:rPr lang="en-GB" sz="3000" b="1" dirty="0">
                <a:solidFill>
                  <a:schemeClr val="dk1"/>
                </a:solidFill>
              </a:rPr>
              <a:t>Describe how acids and bases are used by living organisms</a:t>
            </a:r>
            <a:r>
              <a:rPr lang="en-AU" sz="3000" b="1" dirty="0">
                <a:solidFill>
                  <a:schemeClr val="dk1"/>
                </a:solidFill>
              </a:rPr>
              <a:t>.</a:t>
            </a:r>
            <a:endParaRPr sz="3000" b="1" dirty="0">
              <a:solidFill>
                <a:schemeClr val="dk1"/>
              </a:solidFill>
            </a:endParaRPr>
          </a:p>
          <a:p>
            <a:pPr marL="0" lvl="0" indent="0" algn="l" rtl="0">
              <a:spcBef>
                <a:spcPts val="0"/>
              </a:spcBef>
              <a:spcAft>
                <a:spcPts val="0"/>
              </a:spcAft>
              <a:buNone/>
            </a:pPr>
            <a:endParaRPr sz="3000" b="1" dirty="0"/>
          </a:p>
          <a:p>
            <a:pPr marL="0" lvl="0" indent="0" algn="l" rtl="0">
              <a:spcBef>
                <a:spcPts val="0"/>
              </a:spcBef>
              <a:spcAft>
                <a:spcPts val="0"/>
              </a:spcAft>
              <a:buNone/>
            </a:pPr>
            <a:endParaRPr sz="3000" b="1" dirty="0">
              <a:solidFill>
                <a:schemeClr val="dk1"/>
              </a:solidFill>
            </a:endParaRPr>
          </a:p>
          <a:p>
            <a:pPr marL="0" lvl="0" indent="0" algn="l" rtl="0">
              <a:spcBef>
                <a:spcPts val="0"/>
              </a:spcBef>
              <a:spcAft>
                <a:spcPts val="0"/>
              </a:spcAft>
              <a:buNone/>
            </a:pPr>
            <a:endParaRPr sz="3000" b="1" dirty="0">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0">
                                            <p:txEl>
                                              <p:pRg st="1" end="1"/>
                                            </p:txEl>
                                          </p:spTgt>
                                        </p:tgtEl>
                                        <p:attrNameLst>
                                          <p:attrName>style.visibility</p:attrName>
                                        </p:attrNameLst>
                                      </p:cBhvr>
                                      <p:to>
                                        <p:strVal val="visible"/>
                                      </p:to>
                                    </p:set>
                                    <p:animEffect transition="in" filter="fade">
                                      <p:cBhvr>
                                        <p:cTn id="7" dur="1000"/>
                                        <p:tgtEl>
                                          <p:spTgt spid="143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30">
                                            <p:txEl>
                                              <p:pRg st="3" end="3"/>
                                            </p:txEl>
                                          </p:spTgt>
                                        </p:tgtEl>
                                        <p:attrNameLst>
                                          <p:attrName>style.visibility</p:attrName>
                                        </p:attrNameLst>
                                      </p:cBhvr>
                                      <p:to>
                                        <p:strVal val="visible"/>
                                      </p:to>
                                    </p:set>
                                    <p:animEffect transition="in" filter="fade">
                                      <p:cBhvr>
                                        <p:cTn id="12" dur="1000"/>
                                        <p:tgtEl>
                                          <p:spTgt spid="14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C000"/>
        </a:solidFill>
        <a:effectLst/>
      </p:bgPr>
    </p:bg>
    <p:spTree>
      <p:nvGrpSpPr>
        <p:cNvPr id="1" name="Shape 1429"/>
        <p:cNvGrpSpPr/>
        <p:nvPr/>
      </p:nvGrpSpPr>
      <p:grpSpPr>
        <a:xfrm>
          <a:off x="0" y="0"/>
          <a:ext cx="0" cy="0"/>
          <a:chOff x="0" y="0"/>
          <a:chExt cx="0" cy="0"/>
        </a:xfrm>
      </p:grpSpPr>
      <p:sp>
        <p:nvSpPr>
          <p:cNvPr id="1430" name="Google Shape;1430;p195"/>
          <p:cNvSpPr txBox="1"/>
          <p:nvPr/>
        </p:nvSpPr>
        <p:spPr>
          <a:xfrm>
            <a:off x="447550" y="73500"/>
            <a:ext cx="7910100" cy="47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400" dirty="0"/>
          </a:p>
          <a:p>
            <a:pPr lvl="0"/>
            <a:r>
              <a:rPr lang="en-AU" sz="2400" dirty="0"/>
              <a:t>Are you now able to….</a:t>
            </a:r>
          </a:p>
          <a:p>
            <a:pPr marL="0" lvl="0" indent="0" algn="l" rtl="0">
              <a:spcBef>
                <a:spcPts val="0"/>
              </a:spcBef>
              <a:spcAft>
                <a:spcPts val="0"/>
              </a:spcAft>
              <a:buNone/>
            </a:pPr>
            <a:endParaRPr sz="2400" dirty="0"/>
          </a:p>
          <a:p>
            <a:r>
              <a:rPr lang="en-GB" sz="3000" b="1" dirty="0">
                <a:solidFill>
                  <a:schemeClr val="dk1"/>
                </a:solidFill>
              </a:rPr>
              <a:t>Provide specific examples of organisms using an acid or base to hunt, defend or digest externally?</a:t>
            </a:r>
            <a:endParaRPr dirty="0">
              <a:solidFill>
                <a:schemeClr val="dk1"/>
              </a:solidFill>
            </a:endParaRPr>
          </a:p>
          <a:p>
            <a:pPr marL="0" lvl="0" indent="0" algn="l" rtl="0">
              <a:spcBef>
                <a:spcPts val="0"/>
              </a:spcBef>
              <a:spcAft>
                <a:spcPts val="0"/>
              </a:spcAft>
              <a:buNone/>
            </a:pPr>
            <a:endParaRPr sz="3000" b="1" dirty="0"/>
          </a:p>
          <a:p>
            <a:pPr marL="0" lvl="0" indent="0" algn="l" rtl="0">
              <a:spcBef>
                <a:spcPts val="0"/>
              </a:spcBef>
              <a:spcAft>
                <a:spcPts val="0"/>
              </a:spcAft>
              <a:buNone/>
            </a:pPr>
            <a:endParaRPr sz="3000" b="1" dirty="0">
              <a:solidFill>
                <a:schemeClr val="dk1"/>
              </a:solidFill>
            </a:endParaRPr>
          </a:p>
          <a:p>
            <a:pPr marL="0" lvl="0" indent="0" algn="l" rtl="0">
              <a:spcBef>
                <a:spcPts val="0"/>
              </a:spcBef>
              <a:spcAft>
                <a:spcPts val="0"/>
              </a:spcAft>
              <a:buNone/>
            </a:pPr>
            <a:endParaRPr sz="3000" b="1" dirty="0">
              <a:solidFill>
                <a:schemeClr val="dk1"/>
              </a:solidFill>
            </a:endParaRPr>
          </a:p>
        </p:txBody>
      </p:sp>
    </p:spTree>
    <p:extLst>
      <p:ext uri="{BB962C8B-B14F-4D97-AF65-F5344CB8AC3E}">
        <p14:creationId xmlns:p14="http://schemas.microsoft.com/office/powerpoint/2010/main" val="350519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30">
                                            <p:txEl>
                                              <p:pRg st="3" end="3"/>
                                            </p:txEl>
                                          </p:spTgt>
                                        </p:tgtEl>
                                        <p:attrNameLst>
                                          <p:attrName>style.visibility</p:attrName>
                                        </p:attrNameLst>
                                      </p:cBhvr>
                                      <p:to>
                                        <p:strVal val="visible"/>
                                      </p:to>
                                    </p:set>
                                    <p:animEffect transition="in" filter="fade">
                                      <p:cBhvr>
                                        <p:cTn id="7" dur="1000"/>
                                        <p:tgtEl>
                                          <p:spTgt spid="14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
            <a:extLst>
              <a:ext uri="{FF2B5EF4-FFF2-40B4-BE49-F238E27FC236}">
                <a16:creationId xmlns:a16="http://schemas.microsoft.com/office/drawing/2014/main" id="{E551DD42-5383-2362-EEEC-0016321BB848}"/>
              </a:ext>
            </a:extLst>
          </p:cNvPr>
          <p:cNvSpPr txBox="1"/>
          <p:nvPr/>
        </p:nvSpPr>
        <p:spPr>
          <a:xfrm>
            <a:off x="1555081" y="1043740"/>
            <a:ext cx="7364328" cy="2123658"/>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4400" b="1" dirty="0"/>
              <a:t>Acids and bases are important to various biological functions.</a:t>
            </a:r>
          </a:p>
        </p:txBody>
      </p:sp>
    </p:spTree>
    <p:extLst>
      <p:ext uri="{BB962C8B-B14F-4D97-AF65-F5344CB8AC3E}">
        <p14:creationId xmlns:p14="http://schemas.microsoft.com/office/powerpoint/2010/main" val="2246003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0868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B66F40-4253-6BFE-F13D-BE7511DEFB2A}"/>
              </a:ext>
            </a:extLst>
          </p:cNvPr>
          <p:cNvSpPr txBox="1"/>
          <p:nvPr/>
        </p:nvSpPr>
        <p:spPr>
          <a:xfrm>
            <a:off x="422107" y="449179"/>
            <a:ext cx="8296775" cy="28931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AutoNum type="arabicPeriod"/>
            </a:pPr>
            <a:r>
              <a:rPr lang="en-US" sz="2400" b="1" dirty="0"/>
              <a:t>Digestion:</a:t>
            </a:r>
            <a:endParaRPr lang="en-US" sz="2400" dirty="0"/>
          </a:p>
          <a:p>
            <a:endParaRPr lang="en-US" sz="2400" b="1" dirty="0"/>
          </a:p>
          <a:p>
            <a:r>
              <a:rPr lang="en-US" sz="2400" b="1" dirty="0"/>
              <a:t>Stomach Acid (Hydrochloric Acid, HCl):</a:t>
            </a:r>
            <a:r>
              <a:rPr lang="en-US" sz="2400" dirty="0"/>
              <a:t> The stomach lining secretes hydrochloric acid, which creates an acidic environment (pH 1.5 to 3.5). This helps in breaking down food, activating digestive enzymes like pepsin, and killing harmful bacteria and pathogens ingested with food.</a:t>
            </a:r>
          </a:p>
          <a:p>
            <a:pPr algn="l"/>
            <a:endParaRPr lang="en-US" dirty="0"/>
          </a:p>
        </p:txBody>
      </p:sp>
    </p:spTree>
    <p:extLst>
      <p:ext uri="{BB962C8B-B14F-4D97-AF65-F5344CB8AC3E}">
        <p14:creationId xmlns:p14="http://schemas.microsoft.com/office/powerpoint/2010/main" val="7423607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0868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B66F40-4253-6BFE-F13D-BE7511DEFB2A}"/>
              </a:ext>
            </a:extLst>
          </p:cNvPr>
          <p:cNvSpPr txBox="1"/>
          <p:nvPr/>
        </p:nvSpPr>
        <p:spPr>
          <a:xfrm>
            <a:off x="422107" y="489284"/>
            <a:ext cx="8296775"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2. Metabolism:</a:t>
            </a:r>
            <a:endParaRPr lang="en-US" sz="2400" dirty="0"/>
          </a:p>
          <a:p>
            <a:endParaRPr lang="en-US" sz="2400" b="1" dirty="0"/>
          </a:p>
          <a:p>
            <a:r>
              <a:rPr lang="en-US" sz="2400" b="1" dirty="0"/>
              <a:t>Lactic Acid:</a:t>
            </a:r>
            <a:r>
              <a:rPr lang="en-US" sz="2400" dirty="0"/>
              <a:t> Produced during anaerobic respiration in muscles when oxygen levels are low. It is a byproduct of glucose metabolism and contributes to muscle fatigue.</a:t>
            </a:r>
            <a:endParaRPr lang="en-US" dirty="0"/>
          </a:p>
          <a:p>
            <a:endParaRPr lang="en-US" sz="2400" b="1" dirty="0"/>
          </a:p>
          <a:p>
            <a:r>
              <a:rPr lang="en-US" sz="2400" b="1" dirty="0"/>
              <a:t>Citric Acid Cycle:</a:t>
            </a:r>
            <a:r>
              <a:rPr lang="en-US" sz="2400" dirty="0"/>
              <a:t> Central to cellular respiration, the citric acid cycle (Krebs cycle) produces citric acid and other intermediates that are crucial for energy production in cells.</a:t>
            </a:r>
            <a:endParaRPr lang="en-US" dirty="0"/>
          </a:p>
        </p:txBody>
      </p:sp>
    </p:spTree>
    <p:extLst>
      <p:ext uri="{BB962C8B-B14F-4D97-AF65-F5344CB8AC3E}">
        <p14:creationId xmlns:p14="http://schemas.microsoft.com/office/powerpoint/2010/main" val="411907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0868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B66F40-4253-6BFE-F13D-BE7511DEFB2A}"/>
              </a:ext>
            </a:extLst>
          </p:cNvPr>
          <p:cNvSpPr txBox="1"/>
          <p:nvPr/>
        </p:nvSpPr>
        <p:spPr>
          <a:xfrm>
            <a:off x="422107" y="489284"/>
            <a:ext cx="8296775" cy="25237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3. Cellular Function:</a:t>
            </a:r>
            <a:endParaRPr lang="en-US" dirty="0"/>
          </a:p>
          <a:p>
            <a:endParaRPr lang="en-US" sz="2400" b="1" dirty="0"/>
          </a:p>
          <a:p>
            <a:r>
              <a:rPr lang="en-US" sz="2400" b="1" dirty="0"/>
              <a:t>Amino Acids:</a:t>
            </a:r>
            <a:r>
              <a:rPr lang="en-US" sz="2400" dirty="0"/>
              <a:t> Building blocks of proteins, amino acids have both acidic (carboxyl) and basic (amino) groups. They play a vital role in various metabolic pathways and structural functions within cells.</a:t>
            </a:r>
            <a:endParaRPr lang="en-US" dirty="0"/>
          </a:p>
          <a:p>
            <a:endParaRPr lang="en-US" dirty="0"/>
          </a:p>
        </p:txBody>
      </p:sp>
    </p:spTree>
    <p:extLst>
      <p:ext uri="{BB962C8B-B14F-4D97-AF65-F5344CB8AC3E}">
        <p14:creationId xmlns:p14="http://schemas.microsoft.com/office/powerpoint/2010/main" val="2791743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0868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B66F40-4253-6BFE-F13D-BE7511DEFB2A}"/>
              </a:ext>
            </a:extLst>
          </p:cNvPr>
          <p:cNvSpPr txBox="1"/>
          <p:nvPr/>
        </p:nvSpPr>
        <p:spPr>
          <a:xfrm>
            <a:off x="422107" y="489284"/>
            <a:ext cx="8296775" cy="32624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4. Defense Mechanisms:</a:t>
            </a:r>
            <a:endParaRPr lang="en-US" dirty="0"/>
          </a:p>
          <a:p>
            <a:endParaRPr lang="en-US" sz="2400" b="1" dirty="0"/>
          </a:p>
          <a:p>
            <a:r>
              <a:rPr lang="en-US" sz="2400" b="1" dirty="0"/>
              <a:t>Formic Acid:</a:t>
            </a:r>
            <a:r>
              <a:rPr lang="en-US" sz="2400" dirty="0"/>
              <a:t> Produced by certain ants and other insects as a defense mechanism. It can cause irritation and pain to predators or threats.</a:t>
            </a:r>
            <a:endParaRPr lang="en-US" dirty="0"/>
          </a:p>
          <a:p>
            <a:endParaRPr lang="en-US" sz="2400" b="1" dirty="0"/>
          </a:p>
          <a:p>
            <a:r>
              <a:rPr lang="en-US" sz="2400" b="1" dirty="0"/>
              <a:t>Acidic Mucus:</a:t>
            </a:r>
            <a:r>
              <a:rPr lang="en-US" sz="2400" dirty="0"/>
              <a:t> Some amphibians secrete acidic mucus on their skin to deter predators and prevent bacterial infections.</a:t>
            </a:r>
            <a:endParaRPr lang="en-US" dirty="0"/>
          </a:p>
          <a:p>
            <a:endParaRPr lang="en-US" dirty="0"/>
          </a:p>
        </p:txBody>
      </p:sp>
    </p:spTree>
    <p:extLst>
      <p:ext uri="{BB962C8B-B14F-4D97-AF65-F5344CB8AC3E}">
        <p14:creationId xmlns:p14="http://schemas.microsoft.com/office/powerpoint/2010/main" val="848671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0868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B66F40-4253-6BFE-F13D-BE7511DEFB2A}"/>
              </a:ext>
            </a:extLst>
          </p:cNvPr>
          <p:cNvSpPr txBox="1"/>
          <p:nvPr/>
        </p:nvSpPr>
        <p:spPr>
          <a:xfrm>
            <a:off x="422107" y="489284"/>
            <a:ext cx="8296775" cy="36317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5. Acid Production by Microorganisms:</a:t>
            </a:r>
            <a:endParaRPr lang="en-US" dirty="0"/>
          </a:p>
          <a:p>
            <a:endParaRPr lang="en-US" sz="2400" b="1" dirty="0"/>
          </a:p>
          <a:p>
            <a:r>
              <a:rPr lang="en-US" sz="2400" b="1" dirty="0"/>
              <a:t>Lactic Acid Bacteria:</a:t>
            </a:r>
            <a:r>
              <a:rPr lang="en-US" sz="2400" dirty="0"/>
              <a:t> These bacteria produce lactic acid during the fermentation of carbohydrates, which is essential in the production of yogurt, sauerkraut, and other fermented foods.</a:t>
            </a:r>
            <a:endParaRPr lang="en-US"/>
          </a:p>
          <a:p>
            <a:endParaRPr lang="en-US" sz="2400" dirty="0"/>
          </a:p>
          <a:p>
            <a:r>
              <a:rPr lang="en-US" sz="2400" b="1" dirty="0"/>
              <a:t>Acetic Acid Bacteria:</a:t>
            </a:r>
            <a:r>
              <a:rPr lang="en-US" sz="2400" dirty="0"/>
              <a:t> These bacteria convert ethanol into acetic acid (vinegar) through the process of fermentation.</a:t>
            </a:r>
            <a:endParaRPr lang="en-US" dirty="0"/>
          </a:p>
          <a:p>
            <a:endParaRPr lang="en-US" dirty="0"/>
          </a:p>
        </p:txBody>
      </p:sp>
    </p:spTree>
    <p:extLst>
      <p:ext uri="{BB962C8B-B14F-4D97-AF65-F5344CB8AC3E}">
        <p14:creationId xmlns:p14="http://schemas.microsoft.com/office/powerpoint/2010/main" val="2795070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08686"/>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8B66F40-4253-6BFE-F13D-BE7511DEFB2A}"/>
              </a:ext>
            </a:extLst>
          </p:cNvPr>
          <p:cNvSpPr txBox="1"/>
          <p:nvPr/>
        </p:nvSpPr>
        <p:spPr>
          <a:xfrm>
            <a:off x="422107" y="489284"/>
            <a:ext cx="8296775" cy="21544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t>6. Soil pH Regulation:</a:t>
            </a:r>
            <a:endParaRPr lang="en-US" dirty="0"/>
          </a:p>
          <a:p>
            <a:endParaRPr lang="en-US" sz="2400" b="1" dirty="0"/>
          </a:p>
          <a:p>
            <a:r>
              <a:rPr lang="en-US" sz="2400" b="1" dirty="0"/>
              <a:t>Plant Roots:</a:t>
            </a:r>
            <a:r>
              <a:rPr lang="en-US" sz="2400" dirty="0"/>
              <a:t> Some plants excrete organic acids from their roots to alter the pH of the soil, making certain nutrients more available for absorption.</a:t>
            </a:r>
            <a:endParaRPr lang="en-US" dirty="0"/>
          </a:p>
          <a:p>
            <a:endParaRPr lang="en-US"/>
          </a:p>
        </p:txBody>
      </p:sp>
    </p:spTree>
    <p:extLst>
      <p:ext uri="{BB962C8B-B14F-4D97-AF65-F5344CB8AC3E}">
        <p14:creationId xmlns:p14="http://schemas.microsoft.com/office/powerpoint/2010/main" val="144916482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816</Words>
  <Application>Microsoft Office PowerPoint</Application>
  <PresentationFormat>On-screen Show (16:9)</PresentationFormat>
  <Paragraphs>131</Paragraphs>
  <Slides>20</Slides>
  <Notes>4</Notes>
  <HiddenSlides>0</HiddenSlides>
  <MMClips>6</MMClips>
  <ScaleCrop>false</ScaleCrop>
  <HeadingPairs>
    <vt:vector size="4" baseType="variant">
      <vt:variant>
        <vt:lpstr>Theme</vt:lpstr>
      </vt:variant>
      <vt:variant>
        <vt:i4>2</vt:i4>
      </vt:variant>
      <vt:variant>
        <vt:lpstr>Slide Titles</vt:lpstr>
      </vt:variant>
      <vt:variant>
        <vt:i4>20</vt:i4>
      </vt:variant>
    </vt:vector>
  </HeadingPairs>
  <TitlesOfParts>
    <vt:vector size="22" baseType="lpstr">
      <vt:lpstr>Simple Light</vt:lpstr>
      <vt:lpstr>Office Theme</vt:lpstr>
      <vt:lpstr>5. Acid &amp; Bases in Living Things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2</dc:title>
  <dc:creator>HART Cameron</dc:creator>
  <cp:lastModifiedBy>HART Cameron [Manjimup Senior High School]</cp:lastModifiedBy>
  <cp:revision>305</cp:revision>
  <dcterms:modified xsi:type="dcterms:W3CDTF">2024-06-15T05:25:21Z</dcterms:modified>
</cp:coreProperties>
</file>