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08" r:id="rId2"/>
    <p:sldId id="709" r:id="rId3"/>
    <p:sldId id="710" r:id="rId4"/>
    <p:sldId id="7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576A3-7DEA-22E2-0B34-1EF5334F5DDE}" v="14" dt="2024-06-15T05:24:5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 Cameron [Manjimup Senior High School]" userId="S::cameron.hart@education.wa.edu.au::1070619f-f915-420e-9d9f-8ed3a8e25c30" providerId="AD" clId="Web-{F90576A3-7DEA-22E2-0B34-1EF5334F5DDE}"/>
    <pc:docChg chg="addSld delSld modSld">
      <pc:chgData name="HART Cameron [Manjimup Senior High School]" userId="S::cameron.hart@education.wa.edu.au::1070619f-f915-420e-9d9f-8ed3a8e25c30" providerId="AD" clId="Web-{F90576A3-7DEA-22E2-0B34-1EF5334F5DDE}" dt="2024-06-15T05:24:52.141" v="12" actId="20577"/>
      <pc:docMkLst>
        <pc:docMk/>
      </pc:docMkLst>
      <pc:sldChg chg="del">
        <pc:chgData name="HART Cameron [Manjimup Senior High School]" userId="S::cameron.hart@education.wa.edu.au::1070619f-f915-420e-9d9f-8ed3a8e25c30" providerId="AD" clId="Web-{F90576A3-7DEA-22E2-0B34-1EF5334F5DDE}" dt="2024-06-15T05:21:49.290" v="1"/>
        <pc:sldMkLst>
          <pc:docMk/>
          <pc:sldMk cId="109857222" sldId="256"/>
        </pc:sldMkLst>
      </pc:sldChg>
      <pc:sldChg chg="modSp add">
        <pc:chgData name="HART Cameron [Manjimup Senior High School]" userId="S::cameron.hart@education.wa.edu.au::1070619f-f915-420e-9d9f-8ed3a8e25c30" providerId="AD" clId="Web-{F90576A3-7DEA-22E2-0B34-1EF5334F5DDE}" dt="2024-06-15T05:24:52.141" v="12" actId="20577"/>
        <pc:sldMkLst>
          <pc:docMk/>
          <pc:sldMk cId="479814306" sldId="708"/>
        </pc:sldMkLst>
        <pc:spChg chg="mod">
          <ac:chgData name="HART Cameron [Manjimup Senior High School]" userId="S::cameron.hart@education.wa.edu.au::1070619f-f915-420e-9d9f-8ed3a8e25c30" providerId="AD" clId="Web-{F90576A3-7DEA-22E2-0B34-1EF5334F5DDE}" dt="2024-06-15T05:24:52.141" v="12" actId="20577"/>
          <ac:spMkLst>
            <pc:docMk/>
            <pc:sldMk cId="479814306" sldId="708"/>
            <ac:spMk id="3" creationId="{331FC7FA-C421-866A-B2B0-593DF1CE9FAF}"/>
          </ac:spMkLst>
        </pc:spChg>
      </pc:sldChg>
      <pc:sldChg chg="new">
        <pc:chgData name="HART Cameron [Manjimup Senior High School]" userId="S::cameron.hart@education.wa.edu.au::1070619f-f915-420e-9d9f-8ed3a8e25c30" providerId="AD" clId="Web-{F90576A3-7DEA-22E2-0B34-1EF5334F5DDE}" dt="2024-06-15T05:21:52.587" v="2"/>
        <pc:sldMkLst>
          <pc:docMk/>
          <pc:sldMk cId="3976930007" sldId="709"/>
        </pc:sldMkLst>
      </pc:sldChg>
      <pc:sldChg chg="new">
        <pc:chgData name="HART Cameron [Manjimup Senior High School]" userId="S::cameron.hart@education.wa.edu.au::1070619f-f915-420e-9d9f-8ed3a8e25c30" providerId="AD" clId="Web-{F90576A3-7DEA-22E2-0B34-1EF5334F5DDE}" dt="2024-06-15T05:21:54.634" v="3"/>
        <pc:sldMkLst>
          <pc:docMk/>
          <pc:sldMk cId="2256387612" sldId="710"/>
        </pc:sldMkLst>
      </pc:sldChg>
      <pc:sldChg chg="new">
        <pc:chgData name="HART Cameron [Manjimup Senior High School]" userId="S::cameron.hart@education.wa.edu.au::1070619f-f915-420e-9d9f-8ed3a8e25c30" providerId="AD" clId="Web-{F90576A3-7DEA-22E2-0B34-1EF5334F5DDE}" dt="2024-06-15T05:21:56.681" v="4"/>
        <pc:sldMkLst>
          <pc:docMk/>
          <pc:sldMk cId="2589625954" sldId="7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B4CB-193E-10CA-B19A-1C136994F72D}"/>
              </a:ext>
            </a:extLst>
          </p:cNvPr>
          <p:cNvSpPr>
            <a:spLocks noGrp="1"/>
          </p:cNvSpPr>
          <p:nvPr/>
        </p:nvSpPr>
        <p:spPr>
          <a:xfrm>
            <a:off x="1071813" y="-179534"/>
            <a:ext cx="10037496" cy="240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latin typeface="Aptos Display" panose="020F0302020204030204"/>
                <a:ea typeface="+mj-ea"/>
                <a:cs typeface="+mj-cs"/>
              </a:rPr>
              <a:t>Research task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F0302020204030204"/>
                <a:ea typeface="+mj-ea"/>
                <a:cs typeface="+mj-cs"/>
              </a:rPr>
              <a:t>:  </a:t>
            </a:r>
            <a:endParaRPr lang="en-US" sz="2489">
              <a:solidFill>
                <a:prstClr val="black"/>
              </a:solidFill>
              <a:cs typeface="Arial"/>
            </a:endParaRPr>
          </a:p>
          <a:p>
            <a:pPr algn="ctr">
              <a:defRPr/>
            </a:pPr>
            <a:r>
              <a:rPr lang="en-US" sz="5400" b="1">
                <a:solidFill>
                  <a:prstClr val="black"/>
                </a:solidFill>
                <a:latin typeface="Aptos Display" panose="020F0302020204030204"/>
              </a:rPr>
              <a:t>5a </a:t>
            </a:r>
            <a:r>
              <a:rPr lang="en-AU" sz="5400" b="1" dirty="0">
                <a:solidFill>
                  <a:prstClr val="black"/>
                </a:solidFill>
                <a:latin typeface="Aptos Display" panose="020F0302020204030204"/>
              </a:rPr>
              <a:t>An acid or base in the wild.</a:t>
            </a:r>
            <a:endParaRPr lang="en-AU" sz="2489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FC7FA-C421-866A-B2B0-593DF1CE9FAF}"/>
              </a:ext>
            </a:extLst>
          </p:cNvPr>
          <p:cNvSpPr>
            <a:spLocks noGrp="1"/>
          </p:cNvSpPr>
          <p:nvPr/>
        </p:nvSpPr>
        <p:spPr>
          <a:xfrm>
            <a:off x="1075823" y="2048666"/>
            <a:ext cx="10382584" cy="4131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Aptos" panose="020B0004020202020204"/>
              </a:rPr>
              <a:t>Produce three slides detailing a species' use of an acid or base to hunt, defend itself, or digest externally. </a:t>
            </a:r>
            <a:endParaRPr lang="en-US" sz="2489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4000" dirty="0">
              <a:solidFill>
                <a:prstClr val="black"/>
              </a:solidFill>
              <a:latin typeface="Aptos" panose="020B0004020202020204"/>
            </a:endParaRPr>
          </a:p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Aptos" panose="020B0004020202020204"/>
              </a:rPr>
              <a:t>Slide 1: The species name, a description and image/s.</a:t>
            </a:r>
            <a:endParaRPr lang="en-US" sz="2489" dirty="0">
              <a:solidFill>
                <a:prstClr val="black"/>
              </a:solidFill>
              <a:cs typeface="Arial"/>
            </a:endParaRPr>
          </a:p>
          <a:p>
            <a:pPr>
              <a:defRPr/>
            </a:pPr>
            <a:endParaRPr lang="en-US" sz="4000" dirty="0">
              <a:solidFill>
                <a:prstClr val="black"/>
              </a:solidFill>
              <a:latin typeface="Aptos" panose="020B0004020202020204"/>
            </a:endParaRPr>
          </a:p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Aptos" panose="020B0004020202020204"/>
              </a:rPr>
              <a:t>Slide 2: The name of the acid or base, and how the organism uses it. Include images and chemical equations as necessary.</a:t>
            </a:r>
          </a:p>
          <a:p>
            <a:pPr>
              <a:defRPr/>
            </a:pPr>
            <a:endParaRPr lang="en-US" sz="4000" dirty="0">
              <a:solidFill>
                <a:prstClr val="black"/>
              </a:solidFill>
              <a:latin typeface="Aptos" panose="020B0004020202020204"/>
            </a:endParaRPr>
          </a:p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Aptos" panose="020B0004020202020204"/>
              </a:rPr>
              <a:t>Slide 3: Information on the dangers or potential use that this species presents to </a:t>
            </a:r>
            <a:r>
              <a:rPr lang="en-US" sz="4000" i="1" dirty="0">
                <a:solidFill>
                  <a:prstClr val="black"/>
                </a:solidFill>
                <a:latin typeface="Aptos" panose="020B0004020202020204"/>
              </a:rPr>
              <a:t>Homo sapiens</a:t>
            </a:r>
            <a:r>
              <a:rPr lang="en-US" sz="4000" dirty="0">
                <a:solidFill>
                  <a:prstClr val="black"/>
                </a:solidFill>
                <a:latin typeface="Aptos" panose="020B0004020202020204"/>
              </a:rPr>
              <a:t>. If there aren't any, detail the threat that we humans are to the organism.</a:t>
            </a:r>
          </a:p>
          <a:p>
            <a:pPr>
              <a:defRPr/>
            </a:pPr>
            <a:endParaRPr lang="en-US" sz="4000" dirty="0">
              <a:solidFill>
                <a:prstClr val="black"/>
              </a:solidFill>
              <a:latin typeface="Aptos"/>
              <a:cs typeface="Arial"/>
            </a:endParaRPr>
          </a:p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Aptos"/>
                <a:cs typeface="Arial"/>
              </a:rPr>
              <a:t>Do not choose the same organism as another person in the class. Submit your slides on Connect for sharing with the class.</a:t>
            </a:r>
          </a:p>
        </p:txBody>
      </p:sp>
    </p:spTree>
    <p:extLst>
      <p:ext uri="{BB962C8B-B14F-4D97-AF65-F5344CB8AC3E}">
        <p14:creationId xmlns:p14="http://schemas.microsoft.com/office/powerpoint/2010/main" val="47981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93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3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62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</cp:revision>
  <dcterms:created xsi:type="dcterms:W3CDTF">2024-06-15T05:21:33Z</dcterms:created>
  <dcterms:modified xsi:type="dcterms:W3CDTF">2024-06-15T05:24:56Z</dcterms:modified>
</cp:coreProperties>
</file>