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7" r:id="rId7"/>
    <p:sldId id="260" r:id="rId8"/>
    <p:sldId id="266" r:id="rId9"/>
    <p:sldId id="261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5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66F88-92ED-4D65-A426-7E6BC4C32C37}" type="datetimeFigureOut">
              <a:rPr lang="en-AU" smtClean="0"/>
              <a:t>22/04/2024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89DD0-4E09-45F6-8590-7010EE3AFA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655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Gradually increases speed. Between</a:t>
            </a:r>
            <a:r>
              <a:rPr lang="en-AU" baseline="0" dirty="0"/>
              <a:t> 2 seconds to 6 seconds, they are travelling at a constant speed of 12.5 m/s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89DD0-4E09-45F6-8590-7010EE3AFA8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9581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ookman Old Style"/>
                <a:cs typeface="Bookman Old Style"/>
              </a:rPr>
              <a:t>Distance Time 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ndale Mono"/>
                <a:cs typeface="Andale Mono"/>
              </a:rPr>
              <a:t>Physics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183087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799398"/>
            <a:ext cx="6196405" cy="3923671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en-US" sz="3600" dirty="0"/>
              <a:t>30 seconds think time</a:t>
            </a:r>
          </a:p>
          <a:p>
            <a:pPr algn="ctr"/>
            <a:endParaRPr lang="en-US" sz="3600" dirty="0"/>
          </a:p>
          <a:p>
            <a:pPr marL="0" indent="0" algn="ctr">
              <a:buNone/>
            </a:pPr>
            <a:r>
              <a:rPr lang="en-US" sz="3600" dirty="0">
                <a:latin typeface="Bookman Old Style"/>
                <a:cs typeface="Bookman Old Style"/>
              </a:rPr>
              <a:t>D</a:t>
            </a:r>
            <a:r>
              <a:rPr lang="en-AU" sz="3600" dirty="0" err="1">
                <a:latin typeface="Bookman Old Style"/>
                <a:cs typeface="Bookman Old Style"/>
              </a:rPr>
              <a:t>escribe</a:t>
            </a:r>
            <a:r>
              <a:rPr lang="en-AU" sz="3600" dirty="0">
                <a:latin typeface="Bookman Old Style"/>
                <a:cs typeface="Bookman Old Style"/>
              </a:rPr>
              <a:t>:</a:t>
            </a:r>
          </a:p>
          <a:p>
            <a:pPr marL="0" lvl="0" indent="0" algn="ctr" hangingPunct="0">
              <a:buNone/>
            </a:pPr>
            <a:r>
              <a:rPr lang="en-AU" sz="3600" dirty="0">
                <a:latin typeface="Bookman Old Style"/>
                <a:cs typeface="Bookman Old Style"/>
              </a:rPr>
              <a:t>Distance–time graphs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Bookman Old Style"/>
                <a:cs typeface="Bookman Old Style"/>
              </a:rPr>
              <a:t>By the end of the lesson you will be able to </a:t>
            </a:r>
            <a:r>
              <a:rPr lang="en-AU" sz="3200" dirty="0">
                <a:latin typeface="Bookman Old Style"/>
                <a:cs typeface="Bookman Old Style"/>
              </a:rPr>
              <a:t>describe and graph:</a:t>
            </a:r>
          </a:p>
          <a:p>
            <a:pPr marL="0" lvl="0" indent="0" algn="ctr" hangingPunct="0">
              <a:buNone/>
            </a:pPr>
            <a:r>
              <a:rPr lang="en-AU" sz="3200" dirty="0">
                <a:latin typeface="Bookman Old Style"/>
                <a:cs typeface="Bookman Old Style"/>
              </a:rPr>
              <a:t>Distance–time graphs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76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 Think Pair Share</a:t>
            </a:r>
          </a:p>
          <a:p>
            <a:pPr marL="0" indent="0" algn="ctr">
              <a:buNone/>
            </a:pPr>
            <a:endParaRPr lang="en-US" sz="3600" dirty="0"/>
          </a:p>
          <a:p>
            <a:r>
              <a:rPr lang="en-US" sz="3600" dirty="0"/>
              <a:t>How is distance different from displacement? </a:t>
            </a:r>
          </a:p>
          <a:p>
            <a:r>
              <a:rPr lang="en-US" sz="3600" dirty="0"/>
              <a:t>Is it scalar or vector?</a:t>
            </a: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34014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603142"/>
            <a:ext cx="6965245" cy="798976"/>
          </a:xfrm>
        </p:spPr>
        <p:txBody>
          <a:bodyPr/>
          <a:lstStyle/>
          <a:p>
            <a:r>
              <a:rPr lang="en-US" dirty="0"/>
              <a:t>Why a graph?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668" y="1402118"/>
            <a:ext cx="7323446" cy="4651727"/>
          </a:xfrm>
        </p:spPr>
        <p:txBody>
          <a:bodyPr>
            <a:normAutofit/>
          </a:bodyPr>
          <a:lstStyle/>
          <a:p>
            <a:endParaRPr lang="en-US" sz="3600" dirty="0">
              <a:latin typeface="Bookman Old Style"/>
              <a:cs typeface="Bookman Old Style"/>
            </a:endParaRPr>
          </a:p>
          <a:p>
            <a:r>
              <a:rPr lang="en-US" sz="3600" dirty="0">
                <a:latin typeface="Bookman Old Style"/>
                <a:cs typeface="Bookman Old Style"/>
              </a:rPr>
              <a:t>A graph is a useful way of illustrating an object’s motion.</a:t>
            </a:r>
          </a:p>
          <a:p>
            <a:r>
              <a:rPr lang="en-US" sz="3600" dirty="0">
                <a:solidFill>
                  <a:srgbClr val="FF0000"/>
                </a:solidFill>
                <a:latin typeface="Bookman Old Style"/>
                <a:cs typeface="Bookman Old Style"/>
              </a:rPr>
              <a:t>Time is always placed on the horizontal axis.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726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709155"/>
            <a:ext cx="6965245" cy="75248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Distance–time graphs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935" y="1461637"/>
            <a:ext cx="7514103" cy="487359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Bookman Old Style"/>
                <a:cs typeface="Bookman Old Style"/>
              </a:rPr>
              <a:t>A distance–time graph shows how far an object travels as time progresses</a:t>
            </a:r>
            <a:endParaRPr lang="en-US" sz="2800" dirty="0">
              <a:latin typeface="Bookman Old Style"/>
              <a:cs typeface="Bookman Old Style"/>
            </a:endParaRPr>
          </a:p>
          <a:p>
            <a:r>
              <a:rPr lang="en-US" sz="2800" dirty="0">
                <a:solidFill>
                  <a:srgbClr val="FF0000"/>
                </a:solidFill>
                <a:latin typeface="Bookman Old Style"/>
                <a:cs typeface="Bookman Old Style"/>
              </a:rPr>
              <a:t>The gradient = speed. So, a steeper slope indicates a faster speed than a gentle slope.</a:t>
            </a:r>
          </a:p>
          <a:p>
            <a:r>
              <a:rPr lang="en-US" sz="2800" dirty="0">
                <a:solidFill>
                  <a:srgbClr val="FF0000"/>
                </a:solidFill>
                <a:latin typeface="Bookman Old Style"/>
                <a:cs typeface="Bookman Old Style"/>
              </a:rPr>
              <a:t>Gradient =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Bookman Old Style"/>
                <a:cs typeface="Bookman Old Style"/>
              </a:rPr>
              <a:t>    rise/run</a:t>
            </a:r>
          </a:p>
          <a:p>
            <a:endParaRPr lang="en-US" dirty="0"/>
          </a:p>
        </p:txBody>
      </p:sp>
      <p:pic>
        <p:nvPicPr>
          <p:cNvPr id="5" name="Content Placeholder 1" descr="Screen Shot 2013-02-02 at 7.04.3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41" t="5582" r="25564" b="66909"/>
          <a:stretch/>
        </p:blipFill>
        <p:spPr>
          <a:xfrm>
            <a:off x="3510810" y="3414229"/>
            <a:ext cx="4659086" cy="284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8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898394"/>
            <a:ext cx="5021943" cy="4824675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0000"/>
                </a:solidFill>
                <a:latin typeface="Bookman Old Style"/>
                <a:cs typeface="Bookman Old Style"/>
              </a:rPr>
              <a:t>A flat line on this graph indicates that the motion has stopped.</a:t>
            </a:r>
            <a:endParaRPr lang="en-US" sz="3000" dirty="0">
              <a:latin typeface="Bookman Old Style"/>
              <a:cs typeface="Bookman Old Style"/>
            </a:endParaRPr>
          </a:p>
          <a:p>
            <a:pPr marL="0" indent="0">
              <a:buNone/>
            </a:pPr>
            <a:endParaRPr lang="en-US" sz="3000" dirty="0">
              <a:latin typeface="Bookman Old Style"/>
              <a:cs typeface="Bookman Old Style"/>
            </a:endParaRPr>
          </a:p>
          <a:p>
            <a:r>
              <a:rPr lang="en-US" sz="3000" dirty="0">
                <a:latin typeface="Bookman Old Style"/>
                <a:cs typeface="Bookman Old Style"/>
              </a:rPr>
              <a:t>The slope of a distance–time graph is equivalent to the object’s average speed over a time interval</a:t>
            </a:r>
          </a:p>
          <a:p>
            <a:endParaRPr lang="en-US" dirty="0"/>
          </a:p>
        </p:txBody>
      </p:sp>
      <p:pic>
        <p:nvPicPr>
          <p:cNvPr id="4" name="Content Placeholder 1" descr="Screen Shot 2013-02-02 at 7.04.3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64" t="6108" r="5226" b="68661"/>
          <a:stretch/>
        </p:blipFill>
        <p:spPr>
          <a:xfrm>
            <a:off x="6284685" y="1161143"/>
            <a:ext cx="2220686" cy="253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1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Screen Shot 2013-02-02 at 7.04.30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97" t="30340" r="-16097" b="18395"/>
          <a:stretch/>
        </p:blipFill>
        <p:spPr>
          <a:xfrm>
            <a:off x="-275771" y="1602557"/>
            <a:ext cx="9389693" cy="4018090"/>
          </a:xfrm>
        </p:spPr>
      </p:pic>
      <p:sp>
        <p:nvSpPr>
          <p:cNvPr id="3" name="Rectangle 2"/>
          <p:cNvSpPr/>
          <p:nvPr/>
        </p:nvSpPr>
        <p:spPr>
          <a:xfrm>
            <a:off x="5775638" y="1602557"/>
            <a:ext cx="1713734" cy="3222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5993876" y="1600867"/>
            <a:ext cx="1538514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2400" dirty="0"/>
              <a:t>Describe the motion of the cyclist. </a:t>
            </a:r>
          </a:p>
          <a:p>
            <a:r>
              <a:rPr lang="en-AU" sz="2400" dirty="0"/>
              <a:t>Find their speed for the triangle indicated.</a:t>
            </a:r>
          </a:p>
        </p:txBody>
      </p:sp>
    </p:spTree>
    <p:extLst>
      <p:ext uri="{BB962C8B-B14F-4D97-AF65-F5344CB8AC3E}">
        <p14:creationId xmlns:p14="http://schemas.microsoft.com/office/powerpoint/2010/main" val="363179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Displacement–time graphs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023" y="1817040"/>
            <a:ext cx="7230933" cy="433972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Bookman Old Style"/>
                <a:cs typeface="Bookman Old Style"/>
              </a:rPr>
              <a:t>Alternatively, an object’s displacement can be shown on the vertical axis of a graph instead of distance. </a:t>
            </a:r>
          </a:p>
          <a:p>
            <a:r>
              <a:rPr lang="en-US" sz="3200" b="1" dirty="0">
                <a:solidFill>
                  <a:srgbClr val="002060"/>
                </a:solidFill>
                <a:latin typeface="Bookman Old Style"/>
                <a:cs typeface="Bookman Old Style"/>
              </a:rPr>
              <a:t>In this case, the graph shows how the position of the object changes compared to where it started.</a:t>
            </a:r>
            <a:r>
              <a:rPr lang="en-US" sz="3200" dirty="0">
                <a:latin typeface="Bookman Old Style"/>
                <a:cs typeface="Bookman Old Styl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2195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622" y="874261"/>
            <a:ext cx="7076032" cy="4848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Bookman Old Style"/>
                <a:cs typeface="Bookman Old Style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 descr="Screen Shot 2013-02-02 at 7.06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83" y="874261"/>
            <a:ext cx="8531433" cy="527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0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110</TotalTime>
  <Words>239</Words>
  <Application>Microsoft Office PowerPoint</Application>
  <PresentationFormat>On-screen Show (4:3)</PresentationFormat>
  <Paragraphs>35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Andale Mono</vt:lpstr>
      <vt:lpstr>Bookman Old Style</vt:lpstr>
      <vt:lpstr>Brush Script MT</vt:lpstr>
      <vt:lpstr>Calibri</vt:lpstr>
      <vt:lpstr>Constantia</vt:lpstr>
      <vt:lpstr>Franklin Gothic Book</vt:lpstr>
      <vt:lpstr>Rage Italic</vt:lpstr>
      <vt:lpstr>Pushpin</vt:lpstr>
      <vt:lpstr>Distance Time Graphs</vt:lpstr>
      <vt:lpstr>Lesson Objective</vt:lpstr>
      <vt:lpstr>Review</vt:lpstr>
      <vt:lpstr>Why a graph?</vt:lpstr>
      <vt:lpstr>Distance–time graphs </vt:lpstr>
      <vt:lpstr>PowerPoint Presentation</vt:lpstr>
      <vt:lpstr>PowerPoint Presentation</vt:lpstr>
      <vt:lpstr>Displacement–time graphs </vt:lpstr>
      <vt:lpstr>PowerPoint Presentation</vt:lpstr>
      <vt:lpstr>Recall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and Displacement</dc:title>
  <dc:creator>Hannah Nagle</dc:creator>
  <cp:lastModifiedBy>MCGILL Zachary [North Albany Snr High School]</cp:lastModifiedBy>
  <cp:revision>12</cp:revision>
  <dcterms:created xsi:type="dcterms:W3CDTF">2013-02-01T03:03:08Z</dcterms:created>
  <dcterms:modified xsi:type="dcterms:W3CDTF">2024-04-22T06:06:16Z</dcterms:modified>
</cp:coreProperties>
</file>