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21" r:id="rId3"/>
    <p:sldId id="340" r:id="rId4"/>
    <p:sldId id="339" r:id="rId5"/>
    <p:sldId id="334" r:id="rId6"/>
    <p:sldId id="335" r:id="rId7"/>
    <p:sldId id="336" r:id="rId8"/>
    <p:sldId id="337" r:id="rId9"/>
    <p:sldId id="3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5BD1C-3E87-4DB5-852F-54AB3011A232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54B71-3D0F-4325-A04C-A525A22FF7C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2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60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03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1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327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53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820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01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8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45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0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84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B177F-0A51-44BF-BDD0-BE20A26A2A1B}" type="datetimeFigureOut">
              <a:rPr lang="en-AU" smtClean="0"/>
              <a:t>13/10/2021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B705-6816-4860-AB30-9C42B9AD1FD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395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VAxASr0iUY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90727"/>
            <a:ext cx="9144000" cy="1350983"/>
          </a:xfrm>
        </p:spPr>
        <p:txBody>
          <a:bodyPr/>
          <a:lstStyle/>
          <a:p>
            <a:r>
              <a:rPr lang="en-AU" b="1" dirty="0"/>
              <a:t>Newton’s 3</a:t>
            </a:r>
            <a:r>
              <a:rPr lang="en-AU" b="1" baseline="30000" dirty="0"/>
              <a:t>rd </a:t>
            </a:r>
            <a:r>
              <a:rPr lang="en-AU" b="1" dirty="0"/>
              <a:t>Law</a:t>
            </a:r>
          </a:p>
        </p:txBody>
      </p:sp>
      <p:pic>
        <p:nvPicPr>
          <p:cNvPr id="4" name="Picture 3" descr="Description: Description: NASHS Logo 20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79" y="20617"/>
            <a:ext cx="3673642" cy="13509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3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84F4-336B-B84D-ACE6-C410889F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Title: Newton’s Third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AD44-432D-EF4A-8765-CF9AE1EC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12" y="1343818"/>
            <a:ext cx="11663363" cy="500538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Newton</a:t>
            </a:r>
            <a:r>
              <a:rPr lang="en-GB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en-GB" altLang="en-US" sz="36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third law states: For every action force, there is an equal and opposite reaction force.</a:t>
            </a:r>
            <a:endParaRPr lang="en-GB" altLang="en-US" sz="3600" b="1" dirty="0">
              <a:solidFill>
                <a:srgbClr val="FF0000"/>
              </a:solidFill>
            </a:endParaRPr>
          </a:p>
          <a:p>
            <a:r>
              <a:rPr lang="en-AU" sz="3600" dirty="0"/>
              <a:t>This is often worded as 'every action has an equal and opposite reaction'. However, it is important to remember that the two forces:</a:t>
            </a:r>
          </a:p>
          <a:p>
            <a:r>
              <a:rPr lang="en-AU" sz="3600" dirty="0"/>
              <a:t>Act on two different objects</a:t>
            </a:r>
          </a:p>
          <a:p>
            <a:r>
              <a:rPr lang="en-AU" sz="3600" dirty="0"/>
              <a:t>Are of the same type (</a:t>
            </a:r>
            <a:r>
              <a:rPr lang="en-AU" sz="3600" dirty="0" err="1"/>
              <a:t>eg</a:t>
            </a:r>
            <a:r>
              <a:rPr lang="en-AU" sz="3600" dirty="0"/>
              <a:t> both contact forces)</a:t>
            </a:r>
          </a:p>
          <a:p>
            <a:endParaRPr lang="en-US" dirty="0"/>
          </a:p>
        </p:txBody>
      </p:sp>
      <p:pic>
        <p:nvPicPr>
          <p:cNvPr id="1025" name="Picture 1" descr="Image result for newton's third law">
            <a:extLst>
              <a:ext uri="{FF2B5EF4-FFF2-40B4-BE49-F238E27FC236}">
                <a16:creationId xmlns:a16="http://schemas.microsoft.com/office/drawing/2014/main" id="{9528FD6C-B237-BD47-A0FB-E574531E21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9"/>
          <a:stretch/>
        </p:blipFill>
        <p:spPr bwMode="auto">
          <a:xfrm>
            <a:off x="8891720" y="4845049"/>
            <a:ext cx="3666860" cy="185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97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49" y="2348880"/>
          <a:ext cx="11587164" cy="417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867">
                <a:tc>
                  <a:txBody>
                    <a:bodyPr/>
                    <a:lstStyle/>
                    <a:p>
                      <a:r>
                        <a:rPr lang="en-GB" sz="2400" dirty="0"/>
                        <a:t>Example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Action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Reaction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319">
                <a:tc>
                  <a:txBody>
                    <a:bodyPr/>
                    <a:lstStyle/>
                    <a:p>
                      <a:r>
                        <a:rPr lang="en-GB" sz="2000" dirty="0"/>
                        <a:t>Shooting a gun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319">
                <a:tc>
                  <a:txBody>
                    <a:bodyPr/>
                    <a:lstStyle/>
                    <a:p>
                      <a:r>
                        <a:rPr lang="en-GB" sz="2000" dirty="0"/>
                        <a:t>Trampoline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319">
                <a:tc>
                  <a:txBody>
                    <a:bodyPr/>
                    <a:lstStyle/>
                    <a:p>
                      <a:r>
                        <a:rPr lang="en-GB" sz="2000" dirty="0"/>
                        <a:t>Person swimming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319">
                <a:tc>
                  <a:txBody>
                    <a:bodyPr/>
                    <a:lstStyle/>
                    <a:p>
                      <a:r>
                        <a:rPr lang="en-GB" sz="2000" dirty="0"/>
                        <a:t>Diving off a 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319">
                <a:tc>
                  <a:txBody>
                    <a:bodyPr/>
                    <a:lstStyle/>
                    <a:p>
                      <a:r>
                        <a:rPr lang="en-GB" sz="2000" dirty="0"/>
                        <a:t>Bird</a:t>
                      </a:r>
                      <a:r>
                        <a:rPr lang="en-GB" sz="2000" baseline="0" dirty="0"/>
                        <a:t> flying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07569" y="332656"/>
            <a:ext cx="17691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Bullet leaves gun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3576" y="1117487"/>
            <a:ext cx="1720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Gun recoils back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847746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Jumper pushes downwards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8248" y="194157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They rebound into the 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3616" y="55658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Pushing water backwards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16280" y="1619829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Swimmer moves forward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33832" y="1619828"/>
            <a:ext cx="18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You dive forward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83816" y="1170911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Raft is pushed backward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76707" y="840488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Wings push down on air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02646" y="378823"/>
            <a:ext cx="1800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Air pushes </a:t>
            </a:r>
          </a:p>
          <a:p>
            <a:pPr algn="ctr"/>
            <a:r>
              <a:rPr lang="en-GB" dirty="0"/>
              <a:t>bird upward</a:t>
            </a:r>
          </a:p>
        </p:txBody>
      </p:sp>
    </p:spTree>
    <p:extLst>
      <p:ext uri="{BB962C8B-B14F-4D97-AF65-F5344CB8AC3E}">
        <p14:creationId xmlns:p14="http://schemas.microsoft.com/office/powerpoint/2010/main" val="238282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7AFA-F2D2-9A4C-AAA1-D38FA592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Newton’s Third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D7B0E-5E09-CC4B-8EB6-0C076797F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77" y="1800224"/>
            <a:ext cx="6242861" cy="4241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your own words, explain why</a:t>
            </a:r>
          </a:p>
          <a:p>
            <a:r>
              <a:rPr lang="en-US" sz="4000" dirty="0"/>
              <a:t>A gun recoils when a bullet is fired. </a:t>
            </a:r>
          </a:p>
          <a:p>
            <a:r>
              <a:rPr lang="en-US" sz="4000" dirty="0"/>
              <a:t>The gun does not recoil with the same acceleration as the bullet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76CE6D-42D9-604B-B4D8-39AB83A3F429}"/>
              </a:ext>
            </a:extLst>
          </p:cNvPr>
          <p:cNvSpPr/>
          <p:nvPr/>
        </p:nvSpPr>
        <p:spPr>
          <a:xfrm>
            <a:off x="343677" y="6311900"/>
            <a:ext cx="4875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2"/>
              </a:rPr>
              <a:t>https://www.youtube.com/watch?v=TVAxASr0iUY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A8D0F-02AD-D34F-8495-20C35B5BE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989" t="2739"/>
          <a:stretch/>
        </p:blipFill>
        <p:spPr>
          <a:xfrm>
            <a:off x="6375400" y="1264213"/>
            <a:ext cx="5816600" cy="504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7" y="161207"/>
            <a:ext cx="11518278" cy="58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484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58" y="356955"/>
            <a:ext cx="11741084" cy="5269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150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0091" y="0"/>
            <a:ext cx="935181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42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0"/>
            <a:ext cx="9144000" cy="1135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783632" y="19888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(Newton’s 3</a:t>
            </a:r>
            <a:r>
              <a:rPr lang="en-GB" baseline="30000" dirty="0"/>
              <a:t>rd</a:t>
            </a:r>
            <a:r>
              <a:rPr lang="en-GB" dirty="0"/>
              <a:t> Law)</a:t>
            </a:r>
          </a:p>
        </p:txBody>
      </p:sp>
    </p:spTree>
    <p:extLst>
      <p:ext uri="{BB962C8B-B14F-4D97-AF65-F5344CB8AC3E}">
        <p14:creationId xmlns:p14="http://schemas.microsoft.com/office/powerpoint/2010/main" val="44396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-3699792"/>
            <a:ext cx="9036496" cy="1122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466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169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Newton’s 3rd Law</vt:lpstr>
      <vt:lpstr>Title: Newton’s Third Law</vt:lpstr>
      <vt:lpstr>PowerPoint Presentation</vt:lpstr>
      <vt:lpstr>Newton’s Third Law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MCGILL Zachary [North Albany Snr High School]</dc:creator>
  <cp:lastModifiedBy>MCGILL Zachary [North Albany Snr High School]</cp:lastModifiedBy>
  <cp:revision>22</cp:revision>
  <dcterms:created xsi:type="dcterms:W3CDTF">2020-09-08T04:37:24Z</dcterms:created>
  <dcterms:modified xsi:type="dcterms:W3CDTF">2021-10-13T00:28:45Z</dcterms:modified>
</cp:coreProperties>
</file>