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A0743-4859-4F13-B964-FC75FDB80F4E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1133D-EF02-47BB-959C-FB14DDC31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05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32AA-23D1-43A1-B29E-61621757A1E0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E873-8809-419B-A6F5-2B86BC6F7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86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32AA-23D1-43A1-B29E-61621757A1E0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E873-8809-419B-A6F5-2B86BC6F7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5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32AA-23D1-43A1-B29E-61621757A1E0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E873-8809-419B-A6F5-2B86BC6F7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7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32AA-23D1-43A1-B29E-61621757A1E0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E873-8809-419B-A6F5-2B86BC6F7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11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32AA-23D1-43A1-B29E-61621757A1E0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E873-8809-419B-A6F5-2B86BC6F7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9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32AA-23D1-43A1-B29E-61621757A1E0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E873-8809-419B-A6F5-2B86BC6F7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43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32AA-23D1-43A1-B29E-61621757A1E0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E873-8809-419B-A6F5-2B86BC6F7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93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32AA-23D1-43A1-B29E-61621757A1E0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E873-8809-419B-A6F5-2B86BC6F7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2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32AA-23D1-43A1-B29E-61621757A1E0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E873-8809-419B-A6F5-2B86BC6F7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19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32AA-23D1-43A1-B29E-61621757A1E0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E873-8809-419B-A6F5-2B86BC6F7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70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32AA-23D1-43A1-B29E-61621757A1E0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E873-8809-419B-A6F5-2B86BC6F7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37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32AA-23D1-43A1-B29E-61621757A1E0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E873-8809-419B-A6F5-2B86BC6F7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2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8112" y="47396"/>
            <a:ext cx="5241701" cy="769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3600" b="1" u="sng" dirty="0"/>
              <a:t>Newton’s Laws</a:t>
            </a:r>
            <a:endParaRPr lang="en-GB" sz="32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56767" y="47396"/>
            <a:ext cx="3820510" cy="2585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/>
              <a:t>Write here the triangle to calculate force, mass and acceleration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766" y="2696838"/>
            <a:ext cx="6364386" cy="21924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/>
              <a:t>Define Newton’s First Law</a:t>
            </a:r>
          </a:p>
          <a:p>
            <a:pPr algn="ctr"/>
            <a:endParaRPr lang="en-GB" b="1" dirty="0"/>
          </a:p>
          <a:p>
            <a:pPr algn="ctr"/>
            <a:endParaRPr lang="en-GB" b="1" dirty="0"/>
          </a:p>
          <a:p>
            <a:pPr algn="ctr"/>
            <a:endParaRPr lang="en-GB" b="1" dirty="0"/>
          </a:p>
          <a:p>
            <a:endParaRPr lang="en-GB" b="1" dirty="0"/>
          </a:p>
          <a:p>
            <a:r>
              <a:rPr lang="en-GB" b="1" i="1" dirty="0"/>
              <a:t>Example: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360647" y="47397"/>
            <a:ext cx="3284185" cy="260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AU" b="1" dirty="0"/>
              <a:t>Write here the triangle and equation to calculate weight, mass and gravity </a:t>
            </a:r>
            <a:endParaRPr lang="en-GB" sz="2400" dirty="0"/>
          </a:p>
          <a:p>
            <a:endParaRPr lang="en-GB" dirty="0"/>
          </a:p>
          <a:p>
            <a:r>
              <a:rPr lang="en-GB" b="1" dirty="0"/>
              <a:t>         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6167" y="4953650"/>
            <a:ext cx="6360135" cy="21924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/>
              <a:t>Define Newton’s Second Law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i="1" dirty="0"/>
              <a:t>Example:</a:t>
            </a:r>
          </a:p>
          <a:p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557566" y="2768957"/>
            <a:ext cx="6074769" cy="6698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/>
              <a:t>Look at the practical below</a:t>
            </a:r>
          </a:p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56767" y="7222041"/>
            <a:ext cx="6364386" cy="2245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/>
              <a:t>Define Newton’s Third Law</a:t>
            </a:r>
          </a:p>
          <a:p>
            <a:pPr algn="ctr"/>
            <a:endParaRPr lang="en-GB" b="1" dirty="0"/>
          </a:p>
          <a:p>
            <a:pPr algn="ctr"/>
            <a:endParaRPr lang="en-GB" b="1" dirty="0"/>
          </a:p>
          <a:p>
            <a:pPr algn="ctr"/>
            <a:endParaRPr lang="en-GB" b="1" dirty="0"/>
          </a:p>
          <a:p>
            <a:endParaRPr lang="en-GB" b="1" i="1" dirty="0"/>
          </a:p>
          <a:p>
            <a:r>
              <a:rPr lang="en-GB" b="1" i="1" dirty="0"/>
              <a:t>Example:</a:t>
            </a:r>
          </a:p>
          <a:p>
            <a:pPr algn="ctr"/>
            <a:endParaRPr lang="en-GB" b="1" dirty="0"/>
          </a:p>
          <a:p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143151" y="886885"/>
            <a:ext cx="3146662" cy="1719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/>
              <a:t>Define Inertia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48112" y="817154"/>
            <a:ext cx="2047888" cy="18358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/>
              <a:t>What are the units for Force?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9C2B5-C93E-6442-B027-B416E0792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077" b="99231" l="5000" r="95667">
                        <a14:foregroundMark x1="86667" y1="65000" x2="86667" y2="65000"/>
                        <a14:foregroundMark x1="93667" y1="69231" x2="93667" y2="69231"/>
                        <a14:foregroundMark x1="95667" y1="71538" x2="95667" y2="71538"/>
                        <a14:foregroundMark x1="5000" y1="41538" x2="5000" y2="41538"/>
                        <a14:foregroundMark x1="30667" y1="18077" x2="30667" y2="18077"/>
                        <a14:foregroundMark x1="90000" y1="86538" x2="90000" y2="86538"/>
                        <a14:foregroundMark x1="89667" y1="81923" x2="90000" y2="85385"/>
                        <a14:foregroundMark x1="90333" y1="80769" x2="90333" y2="80769"/>
                        <a14:foregroundMark x1="90667" y1="89231" x2="90000" y2="74615"/>
                        <a14:foregroundMark x1="90000" y1="74615" x2="92000" y2="99231"/>
                      </a14:backgroundRemoval>
                    </a14:imgEffect>
                  </a14:imgLayer>
                </a14:imgProps>
              </a:ext>
            </a:extLst>
          </a:blip>
          <a:srcRect t="11776"/>
          <a:stretch/>
        </p:blipFill>
        <p:spPr>
          <a:xfrm>
            <a:off x="8822335" y="3204978"/>
            <a:ext cx="3810000" cy="2913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58E1FA-7D6C-AF48-9BD0-040CE22F0504}"/>
              </a:ext>
            </a:extLst>
          </p:cNvPr>
          <p:cNvSpPr txBox="1"/>
          <p:nvPr/>
        </p:nvSpPr>
        <p:spPr>
          <a:xfrm>
            <a:off x="6668962" y="4661545"/>
            <a:ext cx="52334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The hanging mass </a:t>
            </a:r>
            <a:r>
              <a:rPr lang="en-US" b="1" dirty="0"/>
              <a:t>m</a:t>
            </a:r>
            <a:r>
              <a:rPr lang="en-US" dirty="0"/>
              <a:t> is 1kg. What is the force pulling along the block </a:t>
            </a:r>
            <a:r>
              <a:rPr lang="en-US" b="1" dirty="0"/>
              <a:t>M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Block </a:t>
            </a:r>
            <a:r>
              <a:rPr lang="en-US" b="1" dirty="0"/>
              <a:t>M</a:t>
            </a:r>
            <a:r>
              <a:rPr lang="en-US" dirty="0"/>
              <a:t> has a mass of 3 kg. Using your answer from question 1 and assuming that there is no friction calculate the acceleration of the block </a:t>
            </a:r>
            <a:r>
              <a:rPr lang="en-US" b="1" dirty="0"/>
              <a:t>M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6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110</Words>
  <Application>Microsoft Macintosh PowerPoint</Application>
  <PresentationFormat>A3 Paper (297x420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Rushforth</dc:creator>
  <cp:lastModifiedBy>Microsoft Office User</cp:lastModifiedBy>
  <cp:revision>96</cp:revision>
  <dcterms:created xsi:type="dcterms:W3CDTF">2018-01-22T08:18:14Z</dcterms:created>
  <dcterms:modified xsi:type="dcterms:W3CDTF">2019-08-07T03:27:50Z</dcterms:modified>
</cp:coreProperties>
</file>