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4" r:id="rId5"/>
    <p:sldId id="275" r:id="rId6"/>
    <p:sldId id="273" r:id="rId7"/>
    <p:sldId id="265" r:id="rId8"/>
    <p:sldId id="260" r:id="rId9"/>
    <p:sldId id="266" r:id="rId10"/>
    <p:sldId id="276" r:id="rId11"/>
    <p:sldId id="277" r:id="rId12"/>
    <p:sldId id="278" r:id="rId13"/>
    <p:sldId id="267" r:id="rId14"/>
    <p:sldId id="270" r:id="rId15"/>
    <p:sldId id="271" r:id="rId16"/>
    <p:sldId id="272" r:id="rId17"/>
    <p:sldId id="279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086122"/>
          </a:xfrm>
        </p:spPr>
        <p:txBody>
          <a:bodyPr/>
          <a:lstStyle/>
          <a:p>
            <a:r>
              <a:rPr lang="en-US" dirty="0">
                <a:latin typeface="Bookman Old Style"/>
                <a:cs typeface="Bookman Old Style"/>
              </a:rPr>
              <a:t>Speed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ale Mono"/>
                <a:cs typeface="Andale Mono"/>
              </a:rPr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31830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Bookman Old Style"/>
                <a:cs typeface="Bookman Old Style"/>
              </a:rPr>
              <a:t>Average speed is the total distance travelled in a journey, divided by the total time taken.</a:t>
            </a:r>
          </a:p>
          <a:p>
            <a:pPr marL="0" indent="0">
              <a:buNone/>
            </a:pPr>
            <a:endParaRPr lang="en-US" sz="3600" dirty="0">
              <a:latin typeface="Bookman Old Style"/>
              <a:cs typeface="Bookman Old Style"/>
            </a:endParaRPr>
          </a:p>
          <a:p>
            <a:r>
              <a:rPr lang="en-US" sz="3600" dirty="0">
                <a:latin typeface="Bookman Old Style"/>
                <a:cs typeface="Bookman Old Style"/>
              </a:rPr>
              <a:t> Average speed does not give any indication of how slowly or how quickly you may have travelled in a trip, or how long you were caught in a traffic jam or stopped at traffic lights. </a:t>
            </a:r>
          </a:p>
          <a:p>
            <a:endParaRPr lang="en-U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84214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020066"/>
            <a:ext cx="6965244" cy="3958901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Instantaneous Speed is speed at any given point in time. </a:t>
            </a:r>
          </a:p>
          <a:p>
            <a:r>
              <a:rPr lang="en-US" sz="3200" dirty="0">
                <a:latin typeface="Bookman Old Style"/>
                <a:cs typeface="Bookman Old Style"/>
              </a:rPr>
              <a:t>In a car, this is indicated by the speedometer. </a:t>
            </a:r>
          </a:p>
          <a:p>
            <a:r>
              <a:rPr lang="en-US" sz="3200" dirty="0">
                <a:latin typeface="Bookman Old Style"/>
                <a:cs typeface="Bookman Old Style"/>
              </a:rPr>
              <a:t>If travelling above the speed limit, you can be caught by a mobile speed camera, which measures the instantaneous speed of a car.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2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69123"/>
            <a:ext cx="6965245" cy="7164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96" y="1550576"/>
            <a:ext cx="7702814" cy="4503269"/>
          </a:xfrm>
        </p:spPr>
        <p:txBody>
          <a:bodyPr>
            <a:no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  <a:latin typeface="Bookman Old Style"/>
                <a:cs typeface="Bookman Old Style"/>
              </a:rPr>
              <a:t>Velocity is the same as speed but with direction.</a:t>
            </a:r>
          </a:p>
          <a:p>
            <a:endParaRPr lang="en-US" dirty="0">
              <a:latin typeface="Bookman Old Style"/>
              <a:cs typeface="Bookman Old Style"/>
            </a:endParaRPr>
          </a:p>
          <a:p>
            <a:r>
              <a:rPr lang="en-US" dirty="0">
                <a:latin typeface="Bookman Old Style"/>
                <a:cs typeface="Bookman Old Style"/>
              </a:rPr>
              <a:t>A person may ride a bike at a constant speed</a:t>
            </a:r>
            <a:br>
              <a:rPr lang="en-US" dirty="0">
                <a:latin typeface="Bookman Old Style"/>
                <a:cs typeface="Bookman Old Style"/>
              </a:rPr>
            </a:br>
            <a:r>
              <a:rPr lang="en-US" dirty="0">
                <a:latin typeface="Bookman Old Style"/>
                <a:cs typeface="Bookman Old Style"/>
              </a:rPr>
              <a:t>of 20 km/h. However, every time they change direction, their velocity changes too. </a:t>
            </a:r>
          </a:p>
          <a:p>
            <a:endParaRPr lang="en-US" dirty="0">
              <a:latin typeface="Bookman Old Style"/>
              <a:cs typeface="Bookman Old Style"/>
            </a:endParaRPr>
          </a:p>
          <a:p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Velocity is a vector quantity (has a direction), while speed is a scalar quantity ( is a measurement) </a:t>
            </a:r>
          </a:p>
          <a:p>
            <a:endParaRPr lang="en-US" sz="32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4530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29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Measuring speed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02" y="1550577"/>
            <a:ext cx="7554366" cy="4569250"/>
          </a:xfrm>
        </p:spPr>
        <p:txBody>
          <a:bodyPr>
            <a:normAutofit/>
          </a:bodyPr>
          <a:lstStyle/>
          <a:p>
            <a:r>
              <a:rPr lang="en-US" dirty="0"/>
              <a:t>There are different ways of measuring speed. </a:t>
            </a:r>
          </a:p>
          <a:p>
            <a:r>
              <a:rPr lang="en-US" dirty="0"/>
              <a:t> Light gates can be used to time sporting events such as downhill skiing </a:t>
            </a:r>
          </a:p>
          <a:p>
            <a:r>
              <a:rPr lang="en-US" dirty="0"/>
              <a:t>. Light gates use a sensor to trigger an electronic timing mechanism when an object breaks through a light beam. </a:t>
            </a:r>
          </a:p>
          <a:p>
            <a:r>
              <a:rPr lang="en-US" dirty="0"/>
              <a:t> A motion sensor sends out pulses of radiation, such as ultrasonic sound waves, microwaves or infrared radiation. </a:t>
            </a:r>
          </a:p>
          <a:p>
            <a:r>
              <a:rPr lang="en-US" dirty="0"/>
              <a:t>The reflection of this radiation from an object provides data about its position and speed.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2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Ticker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78" y="1798008"/>
            <a:ext cx="7136590" cy="42723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ticker timer consists of a small electric arm with a pin or hammer on its end. </a:t>
            </a:r>
          </a:p>
          <a:p>
            <a:pPr marL="0" indent="0">
              <a:buNone/>
            </a:pPr>
            <a:r>
              <a:rPr lang="en-US" dirty="0"/>
              <a:t>The hammer vibrates up and down 50 times per second, </a:t>
            </a:r>
            <a:r>
              <a:rPr lang="en-US" dirty="0" err="1"/>
              <a:t>synchronised</a:t>
            </a:r>
            <a:r>
              <a:rPr lang="en-US" dirty="0"/>
              <a:t> with the alternating current of 50 Hz supplying its power. </a:t>
            </a:r>
          </a:p>
          <a:p>
            <a:pPr marL="0" indent="0">
              <a:buNone/>
            </a:pPr>
            <a:r>
              <a:rPr lang="en-US" dirty="0"/>
              <a:t>The hammer hits a piece of carbon paper that leaves a dot on a strip of paper threaded below it. When the timer is attached to an object moving in a straight line, these dots are a record of its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man Old Style"/>
                <a:cs typeface="Bookman Old Style"/>
              </a:rPr>
              <a:t>. </a:t>
            </a:r>
          </a:p>
        </p:txBody>
      </p:sp>
      <p:pic>
        <p:nvPicPr>
          <p:cNvPr id="4" name="Picture 3" descr="Screen Shot 2013-02-01 at 3.0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23" y="527726"/>
            <a:ext cx="6769100" cy="55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2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02-01 at 3.01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86" r="-21786"/>
          <a:stretch>
            <a:fillRect/>
          </a:stretch>
        </p:blipFill>
        <p:spPr>
          <a:xfrm>
            <a:off x="-544310" y="709306"/>
            <a:ext cx="9688309" cy="5591971"/>
          </a:xfrm>
        </p:spPr>
      </p:pic>
    </p:spTree>
    <p:extLst>
      <p:ext uri="{BB962C8B-B14F-4D97-AF65-F5344CB8AC3E}">
        <p14:creationId xmlns:p14="http://schemas.microsoft.com/office/powerpoint/2010/main" val="331585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 30 seconds think 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instantaneous speed?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velocity?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1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4000" dirty="0"/>
              <a:t> 30 seconds think time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What is formula to calculate  speed?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How do you convert m/s into km/</a:t>
            </a:r>
            <a:r>
              <a:rPr lang="en-US" sz="4000" dirty="0" err="1"/>
              <a:t>hr</a:t>
            </a:r>
            <a:r>
              <a:rPr lang="en-US" sz="4000" dirty="0"/>
              <a:t>?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3600" dirty="0"/>
              <a:t>By the end of this lesson you will be able to </a:t>
            </a:r>
            <a:r>
              <a:rPr lang="en-AU" sz="3600" dirty="0"/>
              <a:t>describe:</a:t>
            </a:r>
          </a:p>
          <a:p>
            <a:pPr lvl="0" hangingPunct="0"/>
            <a:r>
              <a:rPr lang="en-AU" sz="3600" dirty="0"/>
              <a:t>What is speed?</a:t>
            </a:r>
          </a:p>
          <a:p>
            <a:pPr lvl="0" hangingPunct="0"/>
            <a:r>
              <a:rPr lang="en-AU" sz="3600" dirty="0"/>
              <a:t>The Formula for speed</a:t>
            </a:r>
          </a:p>
          <a:p>
            <a:pPr lvl="0" hangingPunct="0"/>
            <a:r>
              <a:rPr lang="en-AU" sz="3600" dirty="0"/>
              <a:t>Units of Speed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7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3142"/>
            <a:ext cx="6965245" cy="798976"/>
          </a:xfrm>
        </p:spPr>
        <p:txBody>
          <a:bodyPr/>
          <a:lstStyle/>
          <a:p>
            <a:r>
              <a:rPr lang="en-US" dirty="0"/>
              <a:t>Average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68" y="1402118"/>
            <a:ext cx="7323446" cy="4800186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man Old Style"/>
                <a:cs typeface="Bookman Old Style"/>
              </a:rPr>
              <a:t> Speed </a:t>
            </a:r>
            <a:r>
              <a:rPr lang="en-US" dirty="0">
                <a:latin typeface="Bookman Old Style"/>
                <a:cs typeface="Bookman Old Style"/>
              </a:rPr>
              <a:t>is a measure of how fast an object is travelling. </a:t>
            </a:r>
          </a:p>
          <a:p>
            <a:endParaRPr lang="en-US" dirty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             Speed can be calculated as: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               = distance travelled divided by time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Bookman Old Style"/>
                <a:cs typeface="Bookman Old Style"/>
              </a:rPr>
              <a:t>                                   v </a:t>
            </a: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= </a:t>
            </a:r>
            <a:r>
              <a:rPr lang="en-US" i="1" dirty="0">
                <a:solidFill>
                  <a:srgbClr val="FF0000"/>
                </a:solidFill>
                <a:latin typeface="Bookman Old Style"/>
                <a:cs typeface="Bookman Old Style"/>
              </a:rPr>
              <a:t>d /t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Bookman Old Style"/>
                <a:cs typeface="Bookman Old Style"/>
              </a:rPr>
              <a:t>v </a:t>
            </a: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is speed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Bookman Old Style"/>
                <a:cs typeface="Bookman Old Style"/>
              </a:rPr>
              <a:t>d </a:t>
            </a: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is distance travelled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Bookman Old Style"/>
                <a:cs typeface="Bookman Old Style"/>
              </a:rPr>
              <a:t>t </a:t>
            </a:r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is time taken. </a:t>
            </a:r>
          </a:p>
          <a:p>
            <a:pPr marL="0" indent="0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Bookman Old Style"/>
                <a:cs typeface="Bookman Old Style"/>
              </a:rPr>
              <a:t>Work out the following speed:</a:t>
            </a:r>
          </a:p>
          <a:p>
            <a:pPr marL="0" indent="0" algn="ctr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pPr marL="514350" indent="-514350" algn="ctr">
              <a:buAutoNum type="alphaLcPeriod"/>
            </a:pPr>
            <a:r>
              <a:rPr lang="en-US" dirty="0">
                <a:latin typeface="Bookman Old Style"/>
                <a:cs typeface="Bookman Old Style"/>
              </a:rPr>
              <a:t>John walked 3 metres in 5 seconds</a:t>
            </a:r>
          </a:p>
          <a:p>
            <a:pPr marL="514350" indent="-514350" algn="ctr">
              <a:buAutoNum type="alphaLcPeriod"/>
            </a:pPr>
            <a:endParaRPr lang="en-US" dirty="0">
              <a:latin typeface="Bookman Old Style"/>
              <a:cs typeface="Bookman Old Style"/>
            </a:endParaRPr>
          </a:p>
          <a:p>
            <a:pPr marL="514350" indent="-514350" algn="ctr">
              <a:buAutoNum type="alphaLcPeriod"/>
            </a:pPr>
            <a:r>
              <a:rPr lang="en-US" dirty="0">
                <a:latin typeface="Bookman Old Style"/>
                <a:cs typeface="Bookman Old Style"/>
              </a:rPr>
              <a:t>Sarah walked 5 metres in 20 seconds</a:t>
            </a:r>
          </a:p>
          <a:p>
            <a:pPr marL="514350" indent="-514350" algn="ctr">
              <a:buAutoNum type="alphaLcPeriod"/>
            </a:pPr>
            <a:endParaRPr lang="en-US" dirty="0">
              <a:latin typeface="Bookman Old Style"/>
              <a:cs typeface="Bookman Old Style"/>
            </a:endParaRPr>
          </a:p>
          <a:p>
            <a:pPr marL="514350" indent="-514350" algn="ctr">
              <a:buAutoNum type="alphaLcPeriod"/>
            </a:pPr>
            <a:r>
              <a:rPr lang="en-US" dirty="0">
                <a:latin typeface="Bookman Old Style"/>
                <a:cs typeface="Bookman Old Style"/>
              </a:rPr>
              <a:t>Who was fastest?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8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6"/>
            <a:ext cx="6564422" cy="4103743"/>
          </a:xfrm>
        </p:spPr>
        <p:txBody>
          <a:bodyPr/>
          <a:lstStyle/>
          <a:p>
            <a:r>
              <a:rPr lang="en-US" dirty="0">
                <a:latin typeface="Bookman Old Style"/>
                <a:cs typeface="Bookman Old Style"/>
              </a:rPr>
              <a:t>A. 3m / 5s = 0.6m/s</a:t>
            </a:r>
          </a:p>
          <a:p>
            <a:endParaRPr lang="en-US" dirty="0">
              <a:latin typeface="Bookman Old Style"/>
              <a:cs typeface="Bookman Old Style"/>
            </a:endParaRPr>
          </a:p>
          <a:p>
            <a:r>
              <a:rPr lang="en-US" dirty="0">
                <a:latin typeface="Bookman Old Style"/>
                <a:cs typeface="Bookman Old Style"/>
              </a:rPr>
              <a:t>B.5m / 20s = 0.25m/s</a:t>
            </a:r>
          </a:p>
          <a:p>
            <a:endParaRPr lang="en-US" dirty="0">
              <a:latin typeface="Bookman Old Style"/>
              <a:cs typeface="Bookman Old Style"/>
            </a:endParaRPr>
          </a:p>
          <a:p>
            <a:r>
              <a:rPr lang="en-US" dirty="0">
                <a:latin typeface="Bookman Old Style"/>
                <a:cs typeface="Bookman Old Style"/>
              </a:rPr>
              <a:t>C.   </a:t>
            </a:r>
            <a:r>
              <a:rPr lang="en-US" i="1" dirty="0">
                <a:latin typeface="Bookman Old Style"/>
                <a:cs typeface="Bookman Old Style"/>
              </a:rPr>
              <a:t>John was fastest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1873250"/>
            <a:ext cx="7191726" cy="411162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Bookman Old Style"/>
                <a:cs typeface="Bookman Old Style"/>
              </a:rPr>
              <a:t>Speed is measured in the standard unit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meters per second  (m/s)</a:t>
            </a:r>
          </a:p>
          <a:p>
            <a:endParaRPr lang="en-US" sz="32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r>
              <a:rPr lang="en-US" sz="3200" dirty="0">
                <a:latin typeface="Bookman Old Style"/>
                <a:cs typeface="Bookman Old Style"/>
              </a:rPr>
              <a:t> Sometimes you will be asked to convert the speed of an object from meters per second to kilometers per hours</a:t>
            </a:r>
          </a:p>
        </p:txBody>
      </p:sp>
    </p:spTree>
    <p:extLst>
      <p:ext uri="{BB962C8B-B14F-4D97-AF65-F5344CB8AC3E}">
        <p14:creationId xmlns:p14="http://schemas.microsoft.com/office/powerpoint/2010/main" val="32157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2.2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8" y="115469"/>
            <a:ext cx="8671809" cy="64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49" y="824775"/>
            <a:ext cx="7109021" cy="53610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>
                <a:latin typeface="Bookman Old Style"/>
                <a:cs typeface="Bookman Old Style"/>
              </a:rPr>
              <a:t>Speed Calculations</a:t>
            </a:r>
          </a:p>
          <a:p>
            <a:pPr marL="0" indent="0" algn="ctr">
              <a:buNone/>
            </a:pPr>
            <a:endParaRPr lang="en-US" sz="2800" dirty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sz="2800" dirty="0">
                <a:latin typeface="Bookman Old Style"/>
                <a:cs typeface="Bookman Old Style"/>
              </a:rPr>
              <a:t>Work out the following:</a:t>
            </a:r>
          </a:p>
          <a:p>
            <a:pPr marL="0" indent="0" algn="ctr">
              <a:buNone/>
            </a:pPr>
            <a:endParaRPr lang="en-US" sz="2800" dirty="0">
              <a:latin typeface="Bookman Old Style"/>
              <a:cs typeface="Bookman Old Style"/>
            </a:endParaRPr>
          </a:p>
          <a:p>
            <a:pPr marL="514350" indent="-514350" algn="ctr">
              <a:buAutoNum type="alphaLcPeriod"/>
            </a:pPr>
            <a:r>
              <a:rPr lang="en-US" sz="2800" dirty="0">
                <a:latin typeface="Bookman Old Style"/>
                <a:cs typeface="Bookman Old Style"/>
              </a:rPr>
              <a:t>Covert 3 m/s into km/h</a:t>
            </a:r>
          </a:p>
          <a:p>
            <a:pPr marL="514350" indent="-514350" algn="ctr">
              <a:buAutoNum type="alphaLcPeriod"/>
            </a:pPr>
            <a:endParaRPr lang="en-US" sz="2800" dirty="0">
              <a:latin typeface="Bookman Old Style"/>
              <a:cs typeface="Bookman Old Style"/>
            </a:endParaRPr>
          </a:p>
          <a:p>
            <a:pPr marL="514350" indent="-514350" algn="ctr">
              <a:buAutoNum type="alphaLcPeriod"/>
            </a:pPr>
            <a:r>
              <a:rPr lang="en-US" sz="2800" dirty="0">
                <a:latin typeface="Bookman Old Style"/>
                <a:cs typeface="Bookman Old Style"/>
              </a:rPr>
              <a:t>Convert 54 km/h into m/s</a:t>
            </a:r>
          </a:p>
          <a:p>
            <a:pPr marL="514350" indent="-514350" algn="ctr">
              <a:buAutoNum type="alphaLcPeriod"/>
            </a:pPr>
            <a:endParaRPr lang="en-US" sz="2800" dirty="0">
              <a:latin typeface="Bookman Old Style"/>
              <a:cs typeface="Bookman Old Style"/>
            </a:endParaRPr>
          </a:p>
          <a:p>
            <a:pPr marL="514350" indent="-514350" algn="ctr">
              <a:buAutoNum type="alphaLcPeriod"/>
            </a:pPr>
            <a:r>
              <a:rPr lang="en-US" sz="2800" dirty="0">
                <a:latin typeface="Bookman Old Style"/>
                <a:cs typeface="Bookman Old Style"/>
              </a:rPr>
              <a:t>Theo spent 8 hours travelling 400km/h to visit a friend. Calculate Theo’s distance traveled. </a:t>
            </a:r>
          </a:p>
        </p:txBody>
      </p:sp>
    </p:spTree>
    <p:extLst>
      <p:ext uri="{BB962C8B-B14F-4D97-AF65-F5344CB8AC3E}">
        <p14:creationId xmlns:p14="http://schemas.microsoft.com/office/powerpoint/2010/main" val="363179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Bookman Old Style"/>
                <a:cs typeface="Bookman Old Style"/>
              </a:rPr>
              <a:t>A. 3m/s = 3 x 3.6 = 10.8km</a:t>
            </a:r>
          </a:p>
          <a:p>
            <a:pPr marL="0" indent="0">
              <a:buNone/>
            </a:pPr>
            <a:endParaRPr lang="en-US" sz="2800" dirty="0">
              <a:latin typeface="Bookman Old Style"/>
              <a:cs typeface="Bookman Old Style"/>
            </a:endParaRPr>
          </a:p>
          <a:p>
            <a:r>
              <a:rPr lang="en-US" sz="2800" dirty="0">
                <a:latin typeface="Bookman Old Style"/>
                <a:cs typeface="Bookman Old Style"/>
              </a:rPr>
              <a:t>B.54km/h =54/ 3.6 = 15m/s</a:t>
            </a:r>
          </a:p>
          <a:p>
            <a:endParaRPr lang="en-US" sz="2800" dirty="0">
              <a:latin typeface="Bookman Old Style"/>
              <a:cs typeface="Bookman Old Style"/>
            </a:endParaRPr>
          </a:p>
          <a:p>
            <a:r>
              <a:rPr lang="en-US" sz="2800" dirty="0">
                <a:latin typeface="Bookman Old Style"/>
                <a:cs typeface="Bookman Old Style"/>
              </a:rPr>
              <a:t>C.   </a:t>
            </a:r>
            <a:r>
              <a:rPr lang="en-US" sz="2800" i="1" dirty="0">
                <a:latin typeface="Bookman Old Style"/>
                <a:cs typeface="Bookman Old Style"/>
              </a:rPr>
              <a:t>v= d/t</a:t>
            </a:r>
          </a:p>
          <a:p>
            <a:pPr marL="0" indent="0">
              <a:buNone/>
            </a:pPr>
            <a:r>
              <a:rPr lang="en-US" sz="2800" i="1" dirty="0">
                <a:latin typeface="Bookman Old Style"/>
                <a:cs typeface="Bookman Old Style"/>
              </a:rPr>
              <a:t>        = 400/8</a:t>
            </a:r>
          </a:p>
          <a:p>
            <a:pPr marL="0" indent="0">
              <a:buNone/>
            </a:pPr>
            <a:r>
              <a:rPr lang="en-US" sz="2800" i="1" dirty="0">
                <a:latin typeface="Bookman Old Style"/>
                <a:cs typeface="Bookman Old Style"/>
              </a:rPr>
              <a:t>        = 50km/h</a:t>
            </a:r>
            <a:endParaRPr lang="en-US" sz="28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8961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224</TotalTime>
  <Words>629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Bookman Old Style</vt:lpstr>
      <vt:lpstr>Brush Script MT</vt:lpstr>
      <vt:lpstr>Constantia</vt:lpstr>
      <vt:lpstr>Franklin Gothic Book</vt:lpstr>
      <vt:lpstr>Rage Italic</vt:lpstr>
      <vt:lpstr>Pushpin</vt:lpstr>
      <vt:lpstr>Speed</vt:lpstr>
      <vt:lpstr>Lesson Objective</vt:lpstr>
      <vt:lpstr>Average Speed</vt:lpstr>
      <vt:lpstr>Calculating Speed</vt:lpstr>
      <vt:lpstr>Solutions</vt:lpstr>
      <vt:lpstr>Units of Speed</vt:lpstr>
      <vt:lpstr>PowerPoint Presentation</vt:lpstr>
      <vt:lpstr>PowerPoint Presentation</vt:lpstr>
      <vt:lpstr>Solutions</vt:lpstr>
      <vt:lpstr>Average Speed</vt:lpstr>
      <vt:lpstr>Instantaneous Speed</vt:lpstr>
      <vt:lpstr>Velocity </vt:lpstr>
      <vt:lpstr>Measuring speed </vt:lpstr>
      <vt:lpstr>Ticker Timer</vt:lpstr>
      <vt:lpstr>PowerPoint Presentation</vt:lpstr>
      <vt:lpstr>PowerPoint Presentation</vt:lpstr>
      <vt:lpstr>Recall</vt:lpstr>
      <vt:lpstr>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Displacement</dc:title>
  <dc:creator>Hannah Nagle</dc:creator>
  <cp:lastModifiedBy>MCGILL Zachary [North Albany Snr High School]</cp:lastModifiedBy>
  <cp:revision>14</cp:revision>
  <dcterms:created xsi:type="dcterms:W3CDTF">2013-02-01T03:03:08Z</dcterms:created>
  <dcterms:modified xsi:type="dcterms:W3CDTF">2023-11-14T07:01:31Z</dcterms:modified>
</cp:coreProperties>
</file>