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56" r:id="rId3"/>
    <p:sldId id="280" r:id="rId4"/>
    <p:sldId id="281" r:id="rId5"/>
    <p:sldId id="283" r:id="rId6"/>
    <p:sldId id="282" r:id="rId7"/>
    <p:sldId id="257" r:id="rId8"/>
    <p:sldId id="288" r:id="rId9"/>
    <p:sldId id="275" r:id="rId10"/>
    <p:sldId id="258" r:id="rId11"/>
    <p:sldId id="266" r:id="rId12"/>
    <p:sldId id="279" r:id="rId13"/>
    <p:sldId id="276" r:id="rId14"/>
    <p:sldId id="277" r:id="rId15"/>
    <p:sldId id="278" r:id="rId16"/>
    <p:sldId id="284" r:id="rId17"/>
    <p:sldId id="285" r:id="rId18"/>
    <p:sldId id="269" r:id="rId19"/>
    <p:sldId id="273" r:id="rId20"/>
    <p:sldId id="272" r:id="rId21"/>
    <p:sldId id="28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E06F-9553-433E-A39E-1FB7F4D7AEDF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5268F-6F73-48A0-94DE-D5BC0395A61F}" type="slidenum">
              <a:rPr lang="en-AU" smtClean="0"/>
              <a:t>‹#›</a:t>
            </a:fld>
            <a:endParaRPr lang="en-AU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E06F-9553-433E-A39E-1FB7F4D7AEDF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5268F-6F73-48A0-94DE-D5BC0395A61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E06F-9553-433E-A39E-1FB7F4D7AEDF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5268F-6F73-48A0-94DE-D5BC0395A61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E06F-9553-433E-A39E-1FB7F4D7AEDF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5268F-6F73-48A0-94DE-D5BC0395A61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E06F-9553-433E-A39E-1FB7F4D7AEDF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5268F-6F73-48A0-94DE-D5BC0395A61F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E06F-9553-433E-A39E-1FB7F4D7AEDF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5268F-6F73-48A0-94DE-D5BC0395A61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E06F-9553-433E-A39E-1FB7F4D7AEDF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5268F-6F73-48A0-94DE-D5BC0395A61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E06F-9553-433E-A39E-1FB7F4D7AEDF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5268F-6F73-48A0-94DE-D5BC0395A61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E06F-9553-433E-A39E-1FB7F4D7AEDF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5268F-6F73-48A0-94DE-D5BC0395A61F}" type="slidenum">
              <a:rPr lang="en-AU" smtClean="0"/>
              <a:t>‹#›</a:t>
            </a:fld>
            <a:endParaRPr lang="en-AU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E06F-9553-433E-A39E-1FB7F4D7AEDF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5268F-6F73-48A0-94DE-D5BC0395A61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CE06F-9553-433E-A39E-1FB7F4D7AEDF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5268F-6F73-48A0-94DE-D5BC0395A61F}" type="slidenum">
              <a:rPr lang="en-AU" smtClean="0"/>
              <a:t>‹#›</a:t>
            </a:fld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F9CE06F-9553-433E-A39E-1FB7F4D7AEDF}" type="datetimeFigureOut">
              <a:rPr lang="en-AU" smtClean="0"/>
              <a:t>16/03/2023</a:t>
            </a:fld>
            <a:endParaRPr lang="en-A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A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E55268F-6F73-48A0-94DE-D5BC0395A61F}" type="slidenum">
              <a:rPr lang="en-AU" smtClean="0"/>
              <a:t>‹#›</a:t>
            </a:fld>
            <a:endParaRPr lang="en-AU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528" y="908720"/>
            <a:ext cx="6557872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362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Alkene</a:t>
            </a:r>
          </a:p>
          <a:p>
            <a:r>
              <a:rPr lang="en-AU" dirty="0"/>
              <a:t>Saturated and unsaturated</a:t>
            </a:r>
          </a:p>
        </p:txBody>
      </p:sp>
    </p:spTree>
    <p:extLst>
      <p:ext uri="{BB962C8B-B14F-4D97-AF65-F5344CB8AC3E}">
        <p14:creationId xmlns:p14="http://schemas.microsoft.com/office/powerpoint/2010/main" val="1492669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Alkenes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AU" dirty="0"/>
              <a:t>Contain one double bond between carbon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612" y="2060848"/>
            <a:ext cx="5605075" cy="403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2607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General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AU" sz="6600" dirty="0"/>
              <a:t>C</a:t>
            </a:r>
            <a:r>
              <a:rPr lang="en-AU" sz="6600" baseline="-25000" dirty="0"/>
              <a:t>n</a:t>
            </a:r>
            <a:r>
              <a:rPr lang="en-AU" sz="6600" dirty="0"/>
              <a:t>H</a:t>
            </a:r>
            <a:r>
              <a:rPr lang="en-AU" sz="6600" baseline="-25000" dirty="0"/>
              <a:t>2n</a:t>
            </a:r>
          </a:p>
          <a:p>
            <a:pPr marL="82296" indent="0">
              <a:buNone/>
            </a:pPr>
            <a:endParaRPr lang="en-AU" sz="6600" baseline="-25000" dirty="0"/>
          </a:p>
          <a:p>
            <a:pPr marL="82296" indent="0">
              <a:buNone/>
            </a:pPr>
            <a:r>
              <a:rPr lang="en-AU" sz="3600" dirty="0"/>
              <a:t>Alkenes are </a:t>
            </a:r>
            <a:r>
              <a:rPr lang="en-AU" sz="3600" i="1" dirty="0"/>
              <a:t>unsaturated</a:t>
            </a:r>
            <a:r>
              <a:rPr lang="en-AU" sz="3600" dirty="0"/>
              <a:t>, because they have less than “full” amount of </a:t>
            </a:r>
            <a:r>
              <a:rPr lang="en-AU" sz="3600" dirty="0" err="1"/>
              <a:t>hydrogens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1413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Location of double bond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AU" dirty="0"/>
              <a:t>Number the chain so that the double bond is allocated the lowest number.</a:t>
            </a:r>
          </a:p>
          <a:p>
            <a:pPr marL="82296" indent="0">
              <a:buNone/>
            </a:pPr>
            <a:r>
              <a:rPr lang="en-AU" dirty="0"/>
              <a:t>If there is more than one place the double bond could be, the name includes the number of the carbon it attaches to</a:t>
            </a:r>
          </a:p>
        </p:txBody>
      </p:sp>
    </p:spTree>
    <p:extLst>
      <p:ext uri="{BB962C8B-B14F-4D97-AF65-F5344CB8AC3E}">
        <p14:creationId xmlns:p14="http://schemas.microsoft.com/office/powerpoint/2010/main" val="1588251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62248"/>
            <a:ext cx="4831341" cy="3123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8814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8826709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453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750"/>
                    </a14:imgEffect>
                    <a14:imgEffect>
                      <a14:saturation sat="0"/>
                    </a14:imgEffect>
                    <a14:imgEffect>
                      <a14:brightnessContrast bright="9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2" y="0"/>
            <a:ext cx="8649072" cy="663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7536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520" y="2204864"/>
            <a:ext cx="5385674" cy="2334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5780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Side chains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AU" dirty="0"/>
              <a:t>Side chains have a lower priority than double bonds</a:t>
            </a:r>
          </a:p>
          <a:p>
            <a:pPr marL="82296" indent="0">
              <a:buNone/>
            </a:pPr>
            <a:r>
              <a:rPr lang="en-AU" dirty="0"/>
              <a:t>After that, all side chain rules are as for alkanes, </a:t>
            </a:r>
          </a:p>
          <a:p>
            <a:pPr marL="82296" indent="0">
              <a:buNone/>
            </a:pPr>
            <a:r>
              <a:rPr lang="en-AU" dirty="0" err="1"/>
              <a:t>ie</a:t>
            </a:r>
            <a:r>
              <a:rPr lang="en-AU" dirty="0"/>
              <a:t> alphabetical rank; di- tri- tetra- </a:t>
            </a:r>
            <a:r>
              <a:rPr lang="en-AU" dirty="0" err="1"/>
              <a:t>etc</a:t>
            </a:r>
            <a:r>
              <a:rPr lang="en-AU" dirty="0"/>
              <a:t> to indicate number of </a:t>
            </a:r>
            <a:r>
              <a:rPr lang="en-AU" dirty="0" err="1"/>
              <a:t>sidechains</a:t>
            </a:r>
            <a:r>
              <a:rPr lang="en-AU" dirty="0"/>
              <a:t> and number to indicate location IF there is more than one location they could be.</a:t>
            </a:r>
          </a:p>
          <a:p>
            <a:pPr marL="82296" indent="0">
              <a:buNone/>
            </a:pPr>
            <a:endParaRPr lang="en-AU" dirty="0"/>
          </a:p>
          <a:p>
            <a:pPr marL="82296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118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Name these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2105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A1 Chemistry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Carbon Chemistry:  Alkenes</a:t>
            </a:r>
          </a:p>
        </p:txBody>
      </p:sp>
    </p:spTree>
    <p:extLst>
      <p:ext uri="{BB962C8B-B14F-4D97-AF65-F5344CB8AC3E}">
        <p14:creationId xmlns:p14="http://schemas.microsoft.com/office/powerpoint/2010/main" val="2460702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Draw these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AutoNum type="arabicPeriod"/>
            </a:pPr>
            <a:r>
              <a:rPr lang="en-AU" dirty="0"/>
              <a:t>propene</a:t>
            </a:r>
          </a:p>
          <a:p>
            <a:pPr marL="596646" indent="-514350">
              <a:buAutoNum type="arabicPeriod"/>
            </a:pPr>
            <a:r>
              <a:rPr lang="en-AU" dirty="0"/>
              <a:t>hept-2-ene</a:t>
            </a:r>
          </a:p>
          <a:p>
            <a:pPr marL="596646" indent="-514350">
              <a:buAutoNum type="arabicPeriod"/>
            </a:pPr>
            <a:r>
              <a:rPr lang="en-AU" dirty="0"/>
              <a:t>but-1-ene</a:t>
            </a:r>
          </a:p>
          <a:p>
            <a:pPr marL="596646" indent="-514350">
              <a:buAutoNum type="arabicPeriod"/>
            </a:pPr>
            <a:r>
              <a:rPr lang="en-AU" dirty="0"/>
              <a:t>hex-3-ene</a:t>
            </a:r>
          </a:p>
          <a:p>
            <a:pPr marL="596646" indent="-514350"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5028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FE0F-841A-4E3D-B40D-282C0625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D1AF-9F43-4324-83BD-C31599E85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Write general formula for alkenes CnH2n</a:t>
            </a:r>
          </a:p>
          <a:p>
            <a:r>
              <a:rPr lang="en-AU" dirty="0"/>
              <a:t>Name alkenes</a:t>
            </a:r>
          </a:p>
          <a:p>
            <a:r>
              <a:rPr lang="en-AU" dirty="0"/>
              <a:t>Draw alkenes</a:t>
            </a:r>
          </a:p>
        </p:txBody>
      </p:sp>
    </p:spTree>
    <p:extLst>
      <p:ext uri="{BB962C8B-B14F-4D97-AF65-F5344CB8AC3E}">
        <p14:creationId xmlns:p14="http://schemas.microsoft.com/office/powerpoint/2010/main" val="119439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Carbon is pretty </a:t>
            </a:r>
            <a:r>
              <a:rPr lang="en-AU" dirty="0" err="1"/>
              <a:t>freakin</a:t>
            </a:r>
            <a:r>
              <a:rPr lang="en-AU" dirty="0"/>
              <a:t>’ awesome</a:t>
            </a:r>
          </a:p>
          <a:p>
            <a:r>
              <a:rPr lang="en-AU" dirty="0"/>
              <a:t>Alkanes have only single bonds in their carbon chains and are named according to the length of the longest carbon chain.</a:t>
            </a:r>
          </a:p>
          <a:p>
            <a:r>
              <a:rPr lang="en-AU" dirty="0"/>
              <a:t>Alkanes can have ‘alkyl’ side chains, like methyl and ethyl; these are added as prefixes, with words like di- and tri- to indicate how many, and numbers to show their location on the carbon chain IF NECESSARY; these are prioritised both in numbering and naming alphabetically.</a:t>
            </a:r>
          </a:p>
        </p:txBody>
      </p:sp>
    </p:spTree>
    <p:extLst>
      <p:ext uri="{BB962C8B-B14F-4D97-AF65-F5344CB8AC3E}">
        <p14:creationId xmlns:p14="http://schemas.microsoft.com/office/powerpoint/2010/main" val="240314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0848"/>
            <a:ext cx="7056784" cy="114319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 of alkanes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AU" dirty="0"/>
              <a:t>Name these:</a:t>
            </a:r>
          </a:p>
        </p:txBody>
      </p:sp>
      <p:sp>
        <p:nvSpPr>
          <p:cNvPr id="4" name="Rectangle 3"/>
          <p:cNvSpPr/>
          <p:nvPr/>
        </p:nvSpPr>
        <p:spPr>
          <a:xfrm>
            <a:off x="2915816" y="2780928"/>
            <a:ext cx="86409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3059832" y="3573016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3203848" y="4581128"/>
            <a:ext cx="86409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2195736" y="6237312"/>
            <a:ext cx="100811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5436096" y="5517232"/>
            <a:ext cx="172819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5724128" y="6309320"/>
            <a:ext cx="1584176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14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36" y="-4347864"/>
            <a:ext cx="6917200" cy="11205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364088" y="2132856"/>
            <a:ext cx="216024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Rectangle 3"/>
          <p:cNvSpPr/>
          <p:nvPr/>
        </p:nvSpPr>
        <p:spPr>
          <a:xfrm>
            <a:off x="4283968" y="0"/>
            <a:ext cx="936104" cy="2606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/>
          <p:cNvSpPr/>
          <p:nvPr/>
        </p:nvSpPr>
        <p:spPr>
          <a:xfrm>
            <a:off x="2339752" y="1556792"/>
            <a:ext cx="86409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3995936" y="2132856"/>
            <a:ext cx="122413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2483768" y="3501008"/>
            <a:ext cx="108012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4283968" y="4077072"/>
            <a:ext cx="1800200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6372200" y="4077072"/>
            <a:ext cx="167603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1979712" y="6525344"/>
            <a:ext cx="201622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3995936" y="6525344"/>
            <a:ext cx="194421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5364088" y="1988840"/>
            <a:ext cx="43204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3707904" y="2132856"/>
            <a:ext cx="2880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305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AU" dirty="0"/>
              <a:t>Draw these:</a:t>
            </a:r>
          </a:p>
          <a:p>
            <a:pPr marL="596646" indent="-514350">
              <a:buAutoNum type="arabicPeriod"/>
            </a:pPr>
            <a:r>
              <a:rPr lang="en-AU" sz="2800" dirty="0"/>
              <a:t>3,4 – di methyl octane</a:t>
            </a:r>
          </a:p>
          <a:p>
            <a:pPr marL="596646" indent="-514350">
              <a:buAutoNum type="arabicPeriod"/>
            </a:pPr>
            <a:r>
              <a:rPr lang="en-AU" sz="2800" dirty="0"/>
              <a:t>3,3 – diethyl – 6 – methyl propyl heptane</a:t>
            </a:r>
          </a:p>
          <a:p>
            <a:pPr marL="596646" indent="-514350">
              <a:buAutoNum type="arabicPeriod"/>
            </a:pPr>
            <a:r>
              <a:rPr lang="en-AU" sz="2800" dirty="0"/>
              <a:t>diethyl pentane</a:t>
            </a:r>
          </a:p>
          <a:p>
            <a:pPr marL="596646" indent="-514350">
              <a:buAutoNum type="arabicPeriod"/>
            </a:pPr>
            <a:r>
              <a:rPr lang="en-AU" sz="2800" dirty="0"/>
              <a:t>2,2,3 – </a:t>
            </a:r>
            <a:r>
              <a:rPr lang="en-AU" sz="2800" dirty="0" err="1"/>
              <a:t>trimethyl</a:t>
            </a:r>
            <a:r>
              <a:rPr lang="en-AU" sz="2800" dirty="0"/>
              <a:t> hexane</a:t>
            </a:r>
          </a:p>
          <a:p>
            <a:pPr marL="596646" indent="-514350">
              <a:buAutoNum type="arabicPeriod"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8428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hydrocarbons, including alkanes, alkenes and benzene, have different chemical properties that are determined by the nature of the bonding within the molecules </a:t>
            </a:r>
          </a:p>
          <a:p>
            <a:r>
              <a:rPr lang="en-AU" dirty="0"/>
              <a:t>IUPAC nomenclature is used to name straight and simple branched alkanes and alkenes from C1- C8</a:t>
            </a:r>
          </a:p>
          <a:p>
            <a:r>
              <a:rPr lang="en-AU" dirty="0"/>
              <a:t>alkanes, alkenes and benzene undergo characteristic reactions such as combustion, addition reactions for alkenes and substitution reactions for alkanes and benzene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7037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FE0F-841A-4E3D-B40D-282C0625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D1AF-9F43-4324-83BD-C31599E85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Write general formula for alkenes CnH2n</a:t>
            </a:r>
          </a:p>
          <a:p>
            <a:r>
              <a:rPr lang="en-AU" dirty="0"/>
              <a:t>Name alkenes</a:t>
            </a:r>
          </a:p>
          <a:p>
            <a:r>
              <a:rPr lang="en-AU" dirty="0"/>
              <a:t>Draw alkenes</a:t>
            </a:r>
          </a:p>
        </p:txBody>
      </p:sp>
    </p:spTree>
    <p:extLst>
      <p:ext uri="{BB962C8B-B14F-4D97-AF65-F5344CB8AC3E}">
        <p14:creationId xmlns:p14="http://schemas.microsoft.com/office/powerpoint/2010/main" val="76288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96752"/>
            <a:ext cx="6890603" cy="320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6800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255</TotalTime>
  <Words>341</Words>
  <Application>Microsoft Office PowerPoint</Application>
  <PresentationFormat>On-screen Show (4:3)</PresentationFormat>
  <Paragraphs>47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Gill Sans MT</vt:lpstr>
      <vt:lpstr>Verdana</vt:lpstr>
      <vt:lpstr>Wingdings 2</vt:lpstr>
      <vt:lpstr>Solstice</vt:lpstr>
      <vt:lpstr>PowerPoint Presentation</vt:lpstr>
      <vt:lpstr>A1 Chemistry</vt:lpstr>
      <vt:lpstr>Review</vt:lpstr>
      <vt:lpstr>Review of alkanes</vt:lpstr>
      <vt:lpstr>PowerPoint Presentation</vt:lpstr>
      <vt:lpstr>PowerPoint Presentation</vt:lpstr>
      <vt:lpstr>Learning Intentions</vt:lpstr>
      <vt:lpstr>Success criteria</vt:lpstr>
      <vt:lpstr>PowerPoint Presentation</vt:lpstr>
      <vt:lpstr>Key words</vt:lpstr>
      <vt:lpstr>Alkenes</vt:lpstr>
      <vt:lpstr>General formula</vt:lpstr>
      <vt:lpstr>Location of double bond</vt:lpstr>
      <vt:lpstr>PowerPoint Presentation</vt:lpstr>
      <vt:lpstr>PowerPoint Presentation</vt:lpstr>
      <vt:lpstr>PowerPoint Presentation</vt:lpstr>
      <vt:lpstr>PowerPoint Presentation</vt:lpstr>
      <vt:lpstr>Side chains</vt:lpstr>
      <vt:lpstr>Name these</vt:lpstr>
      <vt:lpstr>Draw these</vt:lpstr>
      <vt:lpstr>Success criteria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 Kristy</dc:creator>
  <cp:lastModifiedBy>JOHNSON Kristy [Narrogin Senior High School]</cp:lastModifiedBy>
  <cp:revision>25</cp:revision>
  <dcterms:created xsi:type="dcterms:W3CDTF">2015-05-01T02:04:57Z</dcterms:created>
  <dcterms:modified xsi:type="dcterms:W3CDTF">2023-03-16T05:01:59Z</dcterms:modified>
</cp:coreProperties>
</file>