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69" r:id="rId5"/>
    <p:sldId id="270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64EE-F2E3-47CA-B677-F8BD220BA70D}" type="datetimeFigureOut">
              <a:rPr lang="en-AU" smtClean="0"/>
              <a:t>24/03/2023</a:t>
            </a:fld>
            <a:endParaRPr lang="en-AU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69BD-7287-4279-B7F3-F71EE27BFC86}" type="slidenum">
              <a:rPr lang="en-AU" smtClean="0"/>
              <a:t>‹#›</a:t>
            </a:fld>
            <a:endParaRPr lang="en-AU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64EE-F2E3-47CA-B677-F8BD220BA70D}" type="datetimeFigureOut">
              <a:rPr lang="en-AU" smtClean="0"/>
              <a:t>24/03/2023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69BD-7287-4279-B7F3-F71EE27BFC8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64EE-F2E3-47CA-B677-F8BD220BA70D}" type="datetimeFigureOut">
              <a:rPr lang="en-AU" smtClean="0"/>
              <a:t>24/03/2023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69BD-7287-4279-B7F3-F71EE27BFC8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64EE-F2E3-47CA-B677-F8BD220BA70D}" type="datetimeFigureOut">
              <a:rPr lang="en-AU" smtClean="0"/>
              <a:t>24/03/2023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69BD-7287-4279-B7F3-F71EE27BFC8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64EE-F2E3-47CA-B677-F8BD220BA70D}" type="datetimeFigureOut">
              <a:rPr lang="en-AU" smtClean="0"/>
              <a:t>24/03/2023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69BD-7287-4279-B7F3-F71EE27BFC86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64EE-F2E3-47CA-B677-F8BD220BA70D}" type="datetimeFigureOut">
              <a:rPr lang="en-AU" smtClean="0"/>
              <a:t>24/03/2023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69BD-7287-4279-B7F3-F71EE27BFC8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64EE-F2E3-47CA-B677-F8BD220BA70D}" type="datetimeFigureOut">
              <a:rPr lang="en-AU" smtClean="0"/>
              <a:t>24/03/2023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69BD-7287-4279-B7F3-F71EE27BFC8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64EE-F2E3-47CA-B677-F8BD220BA70D}" type="datetimeFigureOut">
              <a:rPr lang="en-AU" smtClean="0"/>
              <a:t>24/03/2023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69BD-7287-4279-B7F3-F71EE27BFC8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64EE-F2E3-47CA-B677-F8BD220BA70D}" type="datetimeFigureOut">
              <a:rPr lang="en-AU" smtClean="0"/>
              <a:t>24/03/2023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69BD-7287-4279-B7F3-F71EE27BFC86}" type="slidenum">
              <a:rPr lang="en-AU" smtClean="0"/>
              <a:t>‹#›</a:t>
            </a:fld>
            <a:endParaRPr lang="en-AU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64EE-F2E3-47CA-B677-F8BD220BA70D}" type="datetimeFigureOut">
              <a:rPr lang="en-AU" smtClean="0"/>
              <a:t>24/03/2023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69BD-7287-4279-B7F3-F71EE27BFC8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64EE-F2E3-47CA-B677-F8BD220BA70D}" type="datetimeFigureOut">
              <a:rPr lang="en-AU" smtClean="0"/>
              <a:t>24/03/2023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569BD-7287-4279-B7F3-F71EE27BFC86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92F64EE-F2E3-47CA-B677-F8BD220BA70D}" type="datetimeFigureOut">
              <a:rPr lang="en-AU" smtClean="0"/>
              <a:t>24/03/2023</a:t>
            </a:fld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A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D6569BD-7287-4279-B7F3-F71EE27BFC86}" type="slidenum">
              <a:rPr lang="en-AU" smtClean="0"/>
              <a:t>‹#›</a:t>
            </a:fld>
            <a:endParaRPr lang="en-AU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omenclature101.com/nom/en/index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60648"/>
            <a:ext cx="5141650" cy="5496560"/>
          </a:xfrm>
        </p:spPr>
      </p:pic>
    </p:spTree>
    <p:extLst>
      <p:ext uri="{BB962C8B-B14F-4D97-AF65-F5344CB8AC3E}">
        <p14:creationId xmlns:p14="http://schemas.microsoft.com/office/powerpoint/2010/main" val="1065049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Positional Isomers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AU" dirty="0"/>
              <a:t>Different location for alkyl </a:t>
            </a:r>
            <a:r>
              <a:rPr lang="en-AU" dirty="0" err="1"/>
              <a:t>sidechains</a:t>
            </a:r>
            <a:r>
              <a:rPr lang="en-AU" dirty="0"/>
              <a:t> (or other functional groups) or double bonds</a:t>
            </a:r>
          </a:p>
          <a:p>
            <a:pPr marL="82296" indent="0">
              <a:buNone/>
            </a:pPr>
            <a:endParaRPr lang="en-AU" dirty="0"/>
          </a:p>
          <a:p>
            <a:pPr marL="82296" indent="0">
              <a:buNone/>
            </a:pPr>
            <a:r>
              <a:rPr lang="en-AU" dirty="0" err="1"/>
              <a:t>eg</a:t>
            </a:r>
            <a:r>
              <a:rPr lang="en-AU" dirty="0"/>
              <a:t> </a:t>
            </a:r>
            <a:r>
              <a:rPr lang="en-AU" sz="2800" dirty="0"/>
              <a:t>2 – methyl pentane and 3 – methyl pentane</a:t>
            </a:r>
          </a:p>
          <a:p>
            <a:pPr marL="82296" indent="0">
              <a:buNone/>
            </a:pPr>
            <a:r>
              <a:rPr lang="en-AU" dirty="0"/>
              <a:t>C</a:t>
            </a:r>
            <a:r>
              <a:rPr lang="en-AU" sz="2000" dirty="0"/>
              <a:t>6</a:t>
            </a:r>
            <a:r>
              <a:rPr lang="en-AU" dirty="0"/>
              <a:t>H</a:t>
            </a:r>
            <a:r>
              <a:rPr lang="en-AU" sz="2000" dirty="0"/>
              <a:t>14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4539698"/>
            <a:ext cx="4320480" cy="15535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90" y="4621851"/>
            <a:ext cx="3770928" cy="1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5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Geometric Isomers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AU" dirty="0"/>
              <a:t>Some alkenes exhibit a special type of isomerism due to the inability of the double bond to rotate.</a:t>
            </a:r>
          </a:p>
          <a:p>
            <a:pPr marL="82296" indent="0">
              <a:buNone/>
            </a:pPr>
            <a:endParaRPr lang="en-AU" dirty="0"/>
          </a:p>
          <a:p>
            <a:pPr marL="82296" indent="0">
              <a:buNone/>
            </a:pPr>
            <a:r>
              <a:rPr lang="en-AU" dirty="0"/>
              <a:t>Occurs when there is asymmetry on both sides of the bond</a:t>
            </a:r>
          </a:p>
        </p:txBody>
      </p:sp>
    </p:spTree>
    <p:extLst>
      <p:ext uri="{BB962C8B-B14F-4D97-AF65-F5344CB8AC3E}">
        <p14:creationId xmlns:p14="http://schemas.microsoft.com/office/powerpoint/2010/main" val="531526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err="1"/>
              <a:t>cis</a:t>
            </a:r>
            <a:r>
              <a:rPr lang="en-AU" dirty="0"/>
              <a:t> Isomers</a:t>
            </a:r>
            <a:endParaRPr lang="en-AU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AU" dirty="0"/>
              <a:t>The main carbon chain bends in the same direction away from the double bond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762211"/>
            <a:ext cx="4597580" cy="283821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979712" y="4077072"/>
            <a:ext cx="50405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72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2936" y="2629891"/>
            <a:ext cx="16107578" cy="2815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/>
              <a:t>trans </a:t>
            </a:r>
            <a:r>
              <a:rPr lang="en-AU" dirty="0"/>
              <a:t>Isomers</a:t>
            </a:r>
            <a:endParaRPr lang="en-AU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AU" dirty="0"/>
              <a:t>The main carbon chain extends on either side of the double bond</a:t>
            </a:r>
          </a:p>
        </p:txBody>
      </p:sp>
    </p:spTree>
    <p:extLst>
      <p:ext uri="{BB962C8B-B14F-4D97-AF65-F5344CB8AC3E}">
        <p14:creationId xmlns:p14="http://schemas.microsoft.com/office/powerpoint/2010/main" val="3715292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8681" y="1484784"/>
            <a:ext cx="13070867" cy="2232248"/>
          </a:xfrm>
        </p:spPr>
      </p:pic>
      <p:cxnSp>
        <p:nvCxnSpPr>
          <p:cNvPr id="6" name="Straight Connector 5"/>
          <p:cNvCxnSpPr/>
          <p:nvPr/>
        </p:nvCxnSpPr>
        <p:spPr>
          <a:xfrm flipV="1">
            <a:off x="0" y="2528900"/>
            <a:ext cx="9324528" cy="7200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02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251D-BB84-4DE5-B8B5-9F6CBA17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52F39-D543-4D11-A799-8FABB69C4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AU" dirty="0"/>
              <a:t>Define and give examples of structural, positional and geometric isomers</a:t>
            </a:r>
          </a:p>
          <a:p>
            <a:pPr marL="82296" indent="0">
              <a:buNone/>
            </a:pPr>
            <a:r>
              <a:rPr lang="en-AU" dirty="0"/>
              <a:t>Draw all possible isomers for a particular formula, </a:t>
            </a:r>
            <a:r>
              <a:rPr lang="en-AU" dirty="0" err="1"/>
              <a:t>eg</a:t>
            </a:r>
            <a:r>
              <a:rPr lang="en-AU" dirty="0"/>
              <a:t> C</a:t>
            </a:r>
            <a:r>
              <a:rPr lang="en-AU" baseline="-25000" dirty="0"/>
              <a:t>4</a:t>
            </a:r>
            <a:r>
              <a:rPr lang="en-AU" dirty="0"/>
              <a:t>H</a:t>
            </a:r>
            <a:r>
              <a:rPr lang="en-AU" baseline="-25000" dirty="0"/>
              <a:t>8</a:t>
            </a:r>
          </a:p>
          <a:p>
            <a:pPr marL="82296" indent="0">
              <a:buNone/>
            </a:pPr>
            <a:r>
              <a:rPr lang="en-AU" dirty="0"/>
              <a:t>Use </a:t>
            </a:r>
            <a:r>
              <a:rPr lang="en-AU" i="1" dirty="0"/>
              <a:t>cis</a:t>
            </a:r>
            <a:r>
              <a:rPr lang="en-AU" dirty="0"/>
              <a:t> and </a:t>
            </a:r>
            <a:r>
              <a:rPr lang="en-AU" i="1" dirty="0"/>
              <a:t>trans</a:t>
            </a:r>
            <a:r>
              <a:rPr lang="en-AU" dirty="0"/>
              <a:t> to name or draw alkenes</a:t>
            </a:r>
          </a:p>
        </p:txBody>
      </p:sp>
    </p:spTree>
    <p:extLst>
      <p:ext uri="{BB962C8B-B14F-4D97-AF65-F5344CB8AC3E}">
        <p14:creationId xmlns:p14="http://schemas.microsoft.com/office/powerpoint/2010/main" val="297301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A1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Isomerism</a:t>
            </a:r>
          </a:p>
        </p:txBody>
      </p:sp>
    </p:spTree>
    <p:extLst>
      <p:ext uri="{BB962C8B-B14F-4D97-AF65-F5344CB8AC3E}">
        <p14:creationId xmlns:p14="http://schemas.microsoft.com/office/powerpoint/2010/main" val="213555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AU" dirty="0"/>
              <a:t>Alkanes contain only single bonds between carbons and have a general formula of C</a:t>
            </a:r>
            <a:r>
              <a:rPr lang="en-AU" sz="2800" dirty="0"/>
              <a:t>n</a:t>
            </a:r>
            <a:r>
              <a:rPr lang="en-AU" dirty="0"/>
              <a:t>H</a:t>
            </a:r>
            <a:r>
              <a:rPr lang="en-AU" sz="2400" dirty="0"/>
              <a:t>2n+2</a:t>
            </a:r>
            <a:endParaRPr lang="en-AU" sz="2800" dirty="0"/>
          </a:p>
          <a:p>
            <a:pPr marL="82296" indent="0">
              <a:buNone/>
            </a:pPr>
            <a:r>
              <a:rPr lang="en-AU" dirty="0"/>
              <a:t>Alkenes contain a double bond in the carbon chain and have a general formula of C</a:t>
            </a:r>
            <a:r>
              <a:rPr lang="en-AU" sz="2800" dirty="0"/>
              <a:t>n</a:t>
            </a:r>
            <a:r>
              <a:rPr lang="en-AU" dirty="0"/>
              <a:t>H</a:t>
            </a:r>
            <a:r>
              <a:rPr lang="en-AU" sz="2800" dirty="0"/>
              <a:t>2n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364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AU" dirty="0">
                <a:hlinkClick r:id="rId2"/>
              </a:rPr>
              <a:t>build a quiz - hydrocarbons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979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7A63-E339-42FF-B331-6674DD8F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18E01-BA68-4D8E-9EF4-31FE74667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hydrocarbons, including alkanes, alkenes and benzene, have different chemical properties that are determined by the nature of the bonding within the molecules 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IUPAC nomenclature is used to name straight and simple branched alkanes and alkenes from C1- C8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616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251D-BB84-4DE5-B8B5-9F6CBA17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52F39-D543-4D11-A799-8FABB69C4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AU" dirty="0"/>
              <a:t>Define and give examples of structural, positional and geometric isomers</a:t>
            </a:r>
          </a:p>
          <a:p>
            <a:pPr marL="82296" indent="0">
              <a:buNone/>
            </a:pPr>
            <a:r>
              <a:rPr lang="en-AU" dirty="0"/>
              <a:t>Draw all possible isomers for a particular formula, </a:t>
            </a:r>
            <a:r>
              <a:rPr lang="en-AU" dirty="0" err="1"/>
              <a:t>eg</a:t>
            </a:r>
            <a:r>
              <a:rPr lang="en-AU" dirty="0"/>
              <a:t> C</a:t>
            </a:r>
            <a:r>
              <a:rPr lang="en-AU" baseline="-25000" dirty="0"/>
              <a:t>4</a:t>
            </a:r>
            <a:r>
              <a:rPr lang="en-AU" dirty="0"/>
              <a:t>H</a:t>
            </a:r>
            <a:r>
              <a:rPr lang="en-AU" baseline="-25000" dirty="0"/>
              <a:t>8</a:t>
            </a:r>
          </a:p>
          <a:p>
            <a:pPr marL="82296" indent="0">
              <a:buNone/>
            </a:pPr>
            <a:r>
              <a:rPr lang="en-AU" dirty="0"/>
              <a:t>Use </a:t>
            </a:r>
            <a:r>
              <a:rPr lang="en-AU" i="1" dirty="0"/>
              <a:t>cis</a:t>
            </a:r>
            <a:r>
              <a:rPr lang="en-AU" dirty="0"/>
              <a:t> and </a:t>
            </a:r>
            <a:r>
              <a:rPr lang="en-AU" i="1" dirty="0"/>
              <a:t>trans</a:t>
            </a:r>
            <a:r>
              <a:rPr lang="en-AU" dirty="0"/>
              <a:t> to name or draw alkenes</a:t>
            </a:r>
          </a:p>
        </p:txBody>
      </p:sp>
    </p:spTree>
    <p:extLst>
      <p:ext uri="{BB962C8B-B14F-4D97-AF65-F5344CB8AC3E}">
        <p14:creationId xmlns:p14="http://schemas.microsoft.com/office/powerpoint/2010/main" val="415331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AU" dirty="0"/>
              <a:t>structural isomer(ism)</a:t>
            </a:r>
          </a:p>
          <a:p>
            <a:pPr marL="82296" indent="0">
              <a:buNone/>
            </a:pPr>
            <a:r>
              <a:rPr lang="en-AU" dirty="0"/>
              <a:t>positional isomer(ism)</a:t>
            </a:r>
          </a:p>
          <a:p>
            <a:pPr marL="82296" indent="0">
              <a:buNone/>
            </a:pPr>
            <a:r>
              <a:rPr lang="en-AU" dirty="0"/>
              <a:t>geometric isomer(ism)</a:t>
            </a:r>
          </a:p>
        </p:txBody>
      </p:sp>
    </p:spTree>
    <p:extLst>
      <p:ext uri="{BB962C8B-B14F-4D97-AF65-F5344CB8AC3E}">
        <p14:creationId xmlns:p14="http://schemas.microsoft.com/office/powerpoint/2010/main" val="205844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Isomers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AU" dirty="0"/>
              <a:t>Isomers are different hydrocarbons (or other organic substances) that have the same molecular formula</a:t>
            </a:r>
          </a:p>
        </p:txBody>
      </p:sp>
    </p:spTree>
    <p:extLst>
      <p:ext uri="{BB962C8B-B14F-4D97-AF65-F5344CB8AC3E}">
        <p14:creationId xmlns:p14="http://schemas.microsoft.com/office/powerpoint/2010/main" val="106291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Structural Isomers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AU" dirty="0"/>
              <a:t>Different length of carbon chain</a:t>
            </a:r>
          </a:p>
          <a:p>
            <a:pPr marL="82296" indent="0">
              <a:buNone/>
            </a:pPr>
            <a:endParaRPr lang="en-AU" dirty="0"/>
          </a:p>
          <a:p>
            <a:pPr marL="82296" indent="0">
              <a:buNone/>
            </a:pPr>
            <a:r>
              <a:rPr lang="en-AU" dirty="0" err="1"/>
              <a:t>eg</a:t>
            </a:r>
            <a:r>
              <a:rPr lang="en-AU" dirty="0"/>
              <a:t> butane and methyl propane, C</a:t>
            </a:r>
            <a:r>
              <a:rPr lang="en-AU" sz="2000" dirty="0"/>
              <a:t>4</a:t>
            </a:r>
            <a:r>
              <a:rPr lang="en-AU" dirty="0"/>
              <a:t>H</a:t>
            </a:r>
            <a:r>
              <a:rPr lang="en-AU" sz="2000" dirty="0"/>
              <a:t>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6" y="3284984"/>
            <a:ext cx="7548425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55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53</TotalTime>
  <Words>287</Words>
  <Application>Microsoft Office PowerPoint</Application>
  <PresentationFormat>On-screen Show (4:3)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Gill Sans MT</vt:lpstr>
      <vt:lpstr>Symbol</vt:lpstr>
      <vt:lpstr>Verdana</vt:lpstr>
      <vt:lpstr>Wingdings 2</vt:lpstr>
      <vt:lpstr>Solstice</vt:lpstr>
      <vt:lpstr>PowerPoint Presentation</vt:lpstr>
      <vt:lpstr>A1 Chemistry</vt:lpstr>
      <vt:lpstr>Review</vt:lpstr>
      <vt:lpstr>PowerPoint Presentation</vt:lpstr>
      <vt:lpstr>Learning Intentions</vt:lpstr>
      <vt:lpstr>Success criteria</vt:lpstr>
      <vt:lpstr>Key words</vt:lpstr>
      <vt:lpstr>Isomers</vt:lpstr>
      <vt:lpstr>Structural Isomers</vt:lpstr>
      <vt:lpstr>Positional Isomers</vt:lpstr>
      <vt:lpstr>Geometric Isomers</vt:lpstr>
      <vt:lpstr>cis Isomers</vt:lpstr>
      <vt:lpstr>trans Isomers</vt:lpstr>
      <vt:lpstr>PowerPoint Presentation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 Kristy</dc:creator>
  <cp:lastModifiedBy>JOHNSON Kristy [Narrogin Senior High School]</cp:lastModifiedBy>
  <cp:revision>7</cp:revision>
  <dcterms:created xsi:type="dcterms:W3CDTF">2015-05-04T11:00:32Z</dcterms:created>
  <dcterms:modified xsi:type="dcterms:W3CDTF">2023-03-24T06:17:57Z</dcterms:modified>
</cp:coreProperties>
</file>