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56" r:id="rId3"/>
    <p:sldId id="263" r:id="rId4"/>
    <p:sldId id="257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5B2-6F7B-4813-8237-D3FC237AC125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60A9-19F4-4B37-B7F5-6E44AE21080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5B2-6F7B-4813-8237-D3FC237AC125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60A9-19F4-4B37-B7F5-6E44AE21080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5B2-6F7B-4813-8237-D3FC237AC125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60A9-19F4-4B37-B7F5-6E44AE21080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5B2-6F7B-4813-8237-D3FC237AC125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60A9-19F4-4B37-B7F5-6E44AE21080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5B2-6F7B-4813-8237-D3FC237AC125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60A9-19F4-4B37-B7F5-6E44AE21080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5B2-6F7B-4813-8237-D3FC237AC125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60A9-19F4-4B37-B7F5-6E44AE21080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5B2-6F7B-4813-8237-D3FC237AC125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60A9-19F4-4B37-B7F5-6E44AE21080D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5B2-6F7B-4813-8237-D3FC237AC125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60A9-19F4-4B37-B7F5-6E44AE21080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5B2-6F7B-4813-8237-D3FC237AC125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60A9-19F4-4B37-B7F5-6E44AE21080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5B2-6F7B-4813-8237-D3FC237AC125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60A9-19F4-4B37-B7F5-6E44AE21080D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5B2-6F7B-4813-8237-D3FC237AC125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60A9-19F4-4B37-B7F5-6E44AE21080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3CD65B2-6F7B-4813-8237-D3FC237AC125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1560A9-19F4-4B37-B7F5-6E44AE21080D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88387"/>
            <a:ext cx="3816424" cy="47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A2 Chemistry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Properties of matter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3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Write a </a:t>
            </a:r>
            <a:r>
              <a:rPr lang="en-AU" smtClean="0"/>
              <a:t>balanced </a:t>
            </a:r>
            <a:r>
              <a:rPr lang="en-AU" smtClean="0"/>
              <a:t>ionic equation </a:t>
            </a:r>
            <a:r>
              <a:rPr lang="en-AU" dirty="0" smtClean="0"/>
              <a:t>for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/>
              <a:t>zinc + hydrochloric acid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calcium carbonate + </a:t>
            </a:r>
            <a:r>
              <a:rPr lang="en-AU" dirty="0" err="1" smtClean="0"/>
              <a:t>sulfuric</a:t>
            </a:r>
            <a:r>
              <a:rPr lang="en-AU" dirty="0" smtClean="0"/>
              <a:t> acid</a:t>
            </a:r>
          </a:p>
          <a:p>
            <a:pPr marL="0" indent="0">
              <a:buNone/>
            </a:pPr>
            <a:endParaRPr lang="en-AU" smtClean="0"/>
          </a:p>
          <a:p>
            <a:pPr marL="457200" indent="-457200">
              <a:buFont typeface="+mj-lt"/>
              <a:buAutoNum type="arabicPeriod"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704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observable properties, including vapour pressure, melting point, boiling point and solubility, can be explained by considering the nature and strength of intermolecular forces within a covalent molecular substance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60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terms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p</a:t>
            </a:r>
            <a:r>
              <a:rPr lang="en-AU" dirty="0" smtClean="0"/>
              <a:t>roperty</a:t>
            </a:r>
          </a:p>
          <a:p>
            <a:pPr lvl="0"/>
            <a:r>
              <a:rPr lang="en-AU" dirty="0" smtClean="0"/>
              <a:t>vapour pressure</a:t>
            </a:r>
          </a:p>
          <a:p>
            <a:pPr lvl="0"/>
            <a:r>
              <a:rPr lang="en-AU" dirty="0" smtClean="0"/>
              <a:t>melting point</a:t>
            </a:r>
          </a:p>
          <a:p>
            <a:pPr lvl="0"/>
            <a:r>
              <a:rPr lang="en-AU" dirty="0" smtClean="0"/>
              <a:t>boiling </a:t>
            </a:r>
            <a:r>
              <a:rPr lang="en-AU" dirty="0"/>
              <a:t>point </a:t>
            </a:r>
            <a:endParaRPr lang="en-AU" dirty="0" smtClean="0"/>
          </a:p>
          <a:p>
            <a:pPr lvl="0"/>
            <a:r>
              <a:rPr lang="en-AU" dirty="0"/>
              <a:t>s</a:t>
            </a:r>
            <a:r>
              <a:rPr lang="en-AU" dirty="0" smtClean="0"/>
              <a:t>olubility</a:t>
            </a:r>
          </a:p>
          <a:p>
            <a:pPr lvl="0"/>
            <a:r>
              <a:rPr lang="en-AU" dirty="0" smtClean="0"/>
              <a:t>intermolecular </a:t>
            </a:r>
            <a:r>
              <a:rPr lang="en-AU" dirty="0"/>
              <a:t>forces </a:t>
            </a:r>
            <a:endParaRPr lang="en-AU" dirty="0" smtClean="0"/>
          </a:p>
          <a:p>
            <a:pPr lvl="0"/>
            <a:r>
              <a:rPr lang="en-AU" dirty="0" smtClean="0"/>
              <a:t>covalent molecular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99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Properties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Physical properties are those which can be observed without reacting the substance. Many of these relate to phase changes.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They include</a:t>
            </a:r>
          </a:p>
          <a:p>
            <a:r>
              <a:rPr lang="en-AU" dirty="0"/>
              <a:t>vapour </a:t>
            </a:r>
            <a:r>
              <a:rPr lang="en-AU" dirty="0" smtClean="0"/>
              <a:t>pressure</a:t>
            </a:r>
          </a:p>
          <a:p>
            <a:r>
              <a:rPr lang="en-AU" dirty="0" smtClean="0"/>
              <a:t>melting point</a:t>
            </a:r>
          </a:p>
          <a:p>
            <a:r>
              <a:rPr lang="en-AU" dirty="0" smtClean="0"/>
              <a:t>boiling </a:t>
            </a:r>
            <a:r>
              <a:rPr lang="en-AU" dirty="0"/>
              <a:t>point </a:t>
            </a:r>
          </a:p>
          <a:p>
            <a:r>
              <a:rPr lang="en-AU" dirty="0" smtClean="0"/>
              <a:t>solubility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959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84784"/>
            <a:ext cx="5760640" cy="4271661"/>
          </a:xfrm>
        </p:spPr>
      </p:pic>
    </p:spTree>
    <p:extLst>
      <p:ext uri="{BB962C8B-B14F-4D97-AF65-F5344CB8AC3E}">
        <p14:creationId xmlns:p14="http://schemas.microsoft.com/office/powerpoint/2010/main" val="6955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Jigsaw activity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32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</TotalTime>
  <Words>100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Clarity</vt:lpstr>
      <vt:lpstr>PowerPoint Presentation</vt:lpstr>
      <vt:lpstr>A2 Chemistry</vt:lpstr>
      <vt:lpstr>Write a balanced ionic equation for </vt:lpstr>
      <vt:lpstr>Objectives</vt:lpstr>
      <vt:lpstr>Key terms</vt:lpstr>
      <vt:lpstr>Properties</vt:lpstr>
      <vt:lpstr>PowerPoint Presentation</vt:lpstr>
      <vt:lpstr>Jigsaw activity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 [Narrogin Senior High School]</cp:lastModifiedBy>
  <cp:revision>7</cp:revision>
  <dcterms:created xsi:type="dcterms:W3CDTF">2015-06-05T06:38:30Z</dcterms:created>
  <dcterms:modified xsi:type="dcterms:W3CDTF">2018-11-22T08:48:49Z</dcterms:modified>
</cp:coreProperties>
</file>