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6" r:id="rId3"/>
    <p:sldId id="268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July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July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98" y="1333499"/>
            <a:ext cx="4363626" cy="406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60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weakest intermolecular force</a:t>
            </a:r>
          </a:p>
          <a:p>
            <a:r>
              <a:rPr lang="en-AU" dirty="0"/>
              <a:t>occurs between non polar “pure covalent” molecules</a:t>
            </a:r>
          </a:p>
          <a:p>
            <a:r>
              <a:rPr lang="en-AU" dirty="0"/>
              <a:t>temporary dipole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553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48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-Right Arrow 3"/>
          <p:cNvSpPr/>
          <p:nvPr/>
        </p:nvSpPr>
        <p:spPr>
          <a:xfrm>
            <a:off x="107504" y="2564904"/>
            <a:ext cx="8928992" cy="23042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Bonding continuum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MP/BP</a:t>
            </a:r>
          </a:p>
          <a:p>
            <a:pPr marL="0" indent="0">
              <a:buNone/>
            </a:pPr>
            <a:r>
              <a:rPr lang="en-AU" dirty="0"/>
              <a:t>Low								High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Dispersion       Dipole-dipole   H-Bonding    Metallic     Ionic      Covalent (</a:t>
            </a:r>
            <a:r>
              <a:rPr lang="en-AU" sz="1600" dirty="0"/>
              <a:t>Pure covalent)                     (Polar covalent)                                                      </a:t>
            </a:r>
            <a:r>
              <a:rPr lang="en-AU" sz="2000" dirty="0"/>
              <a:t>network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Strength of bonding</a:t>
            </a:r>
          </a:p>
          <a:p>
            <a:pPr marL="0" indent="0">
              <a:buNone/>
            </a:pPr>
            <a:r>
              <a:rPr lang="en-AU" dirty="0"/>
              <a:t>Weak							        Strong</a:t>
            </a:r>
          </a:p>
        </p:txBody>
      </p:sp>
    </p:spTree>
    <p:extLst>
      <p:ext uri="{BB962C8B-B14F-4D97-AF65-F5344CB8AC3E}">
        <p14:creationId xmlns:p14="http://schemas.microsoft.com/office/powerpoint/2010/main" val="221499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201-EDE0-4C6E-A287-288F6C6D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3237-5DD8-495B-B3FE-FABEE955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Draw electron dot diagrams</a:t>
            </a:r>
          </a:p>
          <a:p>
            <a:pPr marL="0" indent="0">
              <a:buNone/>
            </a:pPr>
            <a:r>
              <a:rPr lang="en-AU" dirty="0"/>
              <a:t>Draw Lewis structure</a:t>
            </a:r>
          </a:p>
          <a:p>
            <a:pPr marL="0" indent="0">
              <a:buNone/>
            </a:pPr>
            <a:r>
              <a:rPr lang="en-AU" dirty="0"/>
              <a:t>Identify as polar, non-polar and draw dipole</a:t>
            </a:r>
          </a:p>
          <a:p>
            <a:pPr marL="0" indent="0">
              <a:buNone/>
            </a:pPr>
            <a:r>
              <a:rPr lang="en-AU" dirty="0"/>
              <a:t>Define, describe and compare dispersion forces, dipole-dipole and hydrogen bonding</a:t>
            </a:r>
          </a:p>
          <a:p>
            <a:pPr marL="0" indent="0">
              <a:buNone/>
            </a:pPr>
            <a:r>
              <a:rPr lang="en-AU" dirty="0"/>
              <a:t>State that H-NOF bonds must exist for hydrogen bonding to occur</a:t>
            </a:r>
          </a:p>
          <a:p>
            <a:pPr marL="0" indent="0">
              <a:buNone/>
            </a:pPr>
            <a:r>
              <a:rPr lang="en-AU" dirty="0"/>
              <a:t>Explain why dispersion forces become significant in large molecules.</a:t>
            </a:r>
          </a:p>
        </p:txBody>
      </p:sp>
    </p:spTree>
    <p:extLst>
      <p:ext uri="{BB962C8B-B14F-4D97-AF65-F5344CB8AC3E}">
        <p14:creationId xmlns:p14="http://schemas.microsoft.com/office/powerpoint/2010/main" val="229783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A2 </a:t>
            </a:r>
            <a:r>
              <a:rPr lang="en-AU" dirty="0" err="1"/>
              <a:t>CHemistry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Intermolecular Forces</a:t>
            </a:r>
          </a:p>
        </p:txBody>
      </p:sp>
    </p:spTree>
    <p:extLst>
      <p:ext uri="{BB962C8B-B14F-4D97-AF65-F5344CB8AC3E}">
        <p14:creationId xmlns:p14="http://schemas.microsoft.com/office/powerpoint/2010/main" val="29489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1004-A096-41BD-874C-21AD269B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183E-29BA-48BC-A152-64E3D094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Draw electron dot diagram for calcium carbonate, hydrogen chloride, calcium chloride, water and carbon dioxide. Classify each as ionic and/or covalent, and then state the shape and polarity for any covalent molecules.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Write a balanced ionised equation for calcium carbonate solid reacting with hydrochloric acid.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If the above reaction has    H of -15.2 </a:t>
            </a:r>
            <a:r>
              <a:rPr lang="en-AU" dirty="0" err="1"/>
              <a:t>kJmol</a:t>
            </a:r>
            <a:r>
              <a:rPr lang="en-AU" dirty="0"/>
              <a:t> </a:t>
            </a:r>
            <a:r>
              <a:rPr lang="en-AU" baseline="30000" dirty="0"/>
              <a:t>-1 </a:t>
            </a:r>
            <a:r>
              <a:rPr lang="en-AU" dirty="0"/>
              <a:t>sketch its enthalpy  diagram.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2505249-37F3-4BD6-9C6D-C7B1A0CB6558}"/>
              </a:ext>
            </a:extLst>
          </p:cNvPr>
          <p:cNvSpPr/>
          <p:nvPr/>
        </p:nvSpPr>
        <p:spPr>
          <a:xfrm>
            <a:off x="4463988" y="4437112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81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the shape and polarity of molecules can be used to explain and predict the nature and strength of intermolecular forces, including dispersion forces, dipole-dipole forces and hydrogen bonding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06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201-EDE0-4C6E-A287-288F6C6D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3237-5DD8-495B-B3FE-FABEE955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Draw electron dot diagrams</a:t>
            </a:r>
          </a:p>
          <a:p>
            <a:pPr marL="0" indent="0">
              <a:buNone/>
            </a:pPr>
            <a:r>
              <a:rPr lang="en-AU" dirty="0"/>
              <a:t>Draw Lewis structure</a:t>
            </a:r>
          </a:p>
          <a:p>
            <a:pPr marL="0" indent="0">
              <a:buNone/>
            </a:pPr>
            <a:r>
              <a:rPr lang="en-AU" dirty="0"/>
              <a:t>Identify as polar, non-polar and draw dipole</a:t>
            </a:r>
          </a:p>
          <a:p>
            <a:pPr marL="0" indent="0">
              <a:buNone/>
            </a:pPr>
            <a:r>
              <a:rPr lang="en-AU" dirty="0"/>
              <a:t>Define, describe and compare dispersion forces, dipole-dipole and hydrogen bonding</a:t>
            </a:r>
          </a:p>
          <a:p>
            <a:pPr marL="0" indent="0">
              <a:buNone/>
            </a:pPr>
            <a:r>
              <a:rPr lang="en-AU" dirty="0"/>
              <a:t>State that H-NOF bonds must exist for hydrogen bonding to occur</a:t>
            </a:r>
          </a:p>
          <a:p>
            <a:pPr marL="0" indent="0">
              <a:buNone/>
            </a:pPr>
            <a:r>
              <a:rPr lang="en-AU" dirty="0"/>
              <a:t>Explain why dispersion forces become significant in large molecules.</a:t>
            </a:r>
          </a:p>
        </p:txBody>
      </p:sp>
    </p:spTree>
    <p:extLst>
      <p:ext uri="{BB962C8B-B14F-4D97-AF65-F5344CB8AC3E}">
        <p14:creationId xmlns:p14="http://schemas.microsoft.com/office/powerpoint/2010/main" val="217079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intermolecular</a:t>
            </a:r>
          </a:p>
          <a:p>
            <a:r>
              <a:rPr lang="en-AU" dirty="0" err="1"/>
              <a:t>intramolecular</a:t>
            </a:r>
            <a:endParaRPr lang="en-AU" dirty="0"/>
          </a:p>
          <a:p>
            <a:r>
              <a:rPr lang="en-AU" dirty="0"/>
              <a:t>dipole</a:t>
            </a:r>
          </a:p>
          <a:p>
            <a:r>
              <a:rPr lang="en-AU" dirty="0"/>
              <a:t>dipole-dipole</a:t>
            </a:r>
          </a:p>
          <a:p>
            <a:r>
              <a:rPr lang="en-AU" dirty="0"/>
              <a:t>hydrogen bonding</a:t>
            </a:r>
          </a:p>
          <a:p>
            <a:r>
              <a:rPr lang="en-AU" dirty="0"/>
              <a:t>dispersion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034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Intermolecular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between molecules</a:t>
            </a:r>
          </a:p>
          <a:p>
            <a:r>
              <a:rPr lang="en-AU" dirty="0"/>
              <a:t>depends on polarity</a:t>
            </a:r>
          </a:p>
        </p:txBody>
      </p:sp>
    </p:spTree>
    <p:extLst>
      <p:ext uri="{BB962C8B-B14F-4D97-AF65-F5344CB8AC3E}">
        <p14:creationId xmlns:p14="http://schemas.microsoft.com/office/powerpoint/2010/main" val="15983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Dipole-dipole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medium strength</a:t>
            </a:r>
          </a:p>
          <a:p>
            <a:r>
              <a:rPr lang="en-AU" dirty="0"/>
              <a:t>occurs between polar molecules</a:t>
            </a:r>
          </a:p>
          <a:p>
            <a:r>
              <a:rPr lang="en-AU" dirty="0"/>
              <a:t>polar bonds and asymmetrical molecules</a:t>
            </a:r>
          </a:p>
          <a:p>
            <a:endParaRPr lang="en-AU" dirty="0"/>
          </a:p>
        </p:txBody>
      </p:sp>
      <p:pic>
        <p:nvPicPr>
          <p:cNvPr id="3076" name="Picture 4" descr="http://www.800mainstreet.com/08/0008-0012-dipo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54483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Hydrogen 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strongest intermolecular bonding</a:t>
            </a:r>
          </a:p>
          <a:p>
            <a:r>
              <a:rPr lang="en-AU" dirty="0"/>
              <a:t>occurs between extremely polar molecules</a:t>
            </a:r>
          </a:p>
          <a:p>
            <a:r>
              <a:rPr lang="en-AU" dirty="0"/>
              <a:t>H-NOF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38576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05788"/>
            <a:ext cx="3594745" cy="215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2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</TotalTime>
  <Words>305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Clarity</vt:lpstr>
      <vt:lpstr>PowerPoint Presentation</vt:lpstr>
      <vt:lpstr>A2 CHemistry</vt:lpstr>
      <vt:lpstr>Review</vt:lpstr>
      <vt:lpstr>Learning Intentions</vt:lpstr>
      <vt:lpstr>Success criteria</vt:lpstr>
      <vt:lpstr>Key words</vt:lpstr>
      <vt:lpstr>Intermolecular forces</vt:lpstr>
      <vt:lpstr>Dipole-dipole</vt:lpstr>
      <vt:lpstr>Hydrogen bonding</vt:lpstr>
      <vt:lpstr>Dispersion</vt:lpstr>
      <vt:lpstr>Bonding continuum</vt:lpstr>
      <vt:lpstr>Success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7</cp:revision>
  <dcterms:created xsi:type="dcterms:W3CDTF">2016-11-24T03:49:08Z</dcterms:created>
  <dcterms:modified xsi:type="dcterms:W3CDTF">2023-07-20T03:46:03Z</dcterms:modified>
</cp:coreProperties>
</file>