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6" r:id="rId4"/>
    <p:sldId id="258" r:id="rId5"/>
    <p:sldId id="259" r:id="rId6"/>
    <p:sldId id="262" r:id="rId7"/>
    <p:sldId id="261" r:id="rId8"/>
    <p:sldId id="263" r:id="rId9"/>
    <p:sldId id="264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7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C24-1032-47C2-BD66-ADD80B820F98}" type="datetimeFigureOut">
              <a:rPr lang="en-AU" smtClean="0"/>
              <a:t>24/07/2023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CB21-BE1D-4E82-8BC9-345A80C1B1A6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58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C24-1032-47C2-BD66-ADD80B820F98}" type="datetimeFigureOut">
              <a:rPr lang="en-AU" smtClean="0"/>
              <a:t>24/07/2023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CB21-BE1D-4E82-8BC9-345A80C1B1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129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C24-1032-47C2-BD66-ADD80B820F98}" type="datetimeFigureOut">
              <a:rPr lang="en-AU" smtClean="0"/>
              <a:t>24/07/2023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CB21-BE1D-4E82-8BC9-345A80C1B1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00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C24-1032-47C2-BD66-ADD80B820F98}" type="datetimeFigureOut">
              <a:rPr lang="en-AU" smtClean="0"/>
              <a:t>24/07/2023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CB21-BE1D-4E82-8BC9-345A80C1B1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22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C24-1032-47C2-BD66-ADD80B820F98}" type="datetimeFigureOut">
              <a:rPr lang="en-AU" smtClean="0"/>
              <a:t>24/07/2023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CB21-BE1D-4E82-8BC9-345A80C1B1A6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69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C24-1032-47C2-BD66-ADD80B820F98}" type="datetimeFigureOut">
              <a:rPr lang="en-AU" smtClean="0"/>
              <a:t>24/07/2023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CB21-BE1D-4E82-8BC9-345A80C1B1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2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C24-1032-47C2-BD66-ADD80B820F98}" type="datetimeFigureOut">
              <a:rPr lang="en-AU" smtClean="0"/>
              <a:t>24/07/2023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CB21-BE1D-4E82-8BC9-345A80C1B1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551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C24-1032-47C2-BD66-ADD80B820F98}" type="datetimeFigureOut">
              <a:rPr lang="en-AU" smtClean="0"/>
              <a:t>24/07/2023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CB21-BE1D-4E82-8BC9-345A80C1B1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664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C24-1032-47C2-BD66-ADD80B820F98}" type="datetimeFigureOut">
              <a:rPr lang="en-AU" smtClean="0"/>
              <a:t>24/07/2023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CB21-BE1D-4E82-8BC9-345A80C1B1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277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A001C24-1032-47C2-BD66-ADD80B820F98}" type="datetimeFigureOut">
              <a:rPr lang="en-AU" smtClean="0"/>
              <a:t>24/07/2023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EBCB21-BE1D-4E82-8BC9-345A80C1B1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759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C24-1032-47C2-BD66-ADD80B820F98}" type="datetimeFigureOut">
              <a:rPr lang="en-AU" smtClean="0"/>
              <a:t>24/07/2023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CB21-BE1D-4E82-8BC9-345A80C1B1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47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001C24-1032-47C2-BD66-ADD80B820F98}" type="datetimeFigureOut">
              <a:rPr lang="en-AU" smtClean="0"/>
              <a:t>24/07/2023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EBCB21-BE1D-4E82-8BC9-345A80C1B1A6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4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A2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192706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B70B-7EA3-47B5-9423-8F613E58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485C5-EC53-498F-BB7C-1DD8F5D22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Define solute, solvent and solution</a:t>
            </a:r>
          </a:p>
          <a:p>
            <a:r>
              <a:rPr lang="en-AU" sz="2400" dirty="0"/>
              <a:t>Classify substances as saturated, unsaturated or supersaturated</a:t>
            </a:r>
          </a:p>
          <a:p>
            <a:r>
              <a:rPr lang="en-AU" sz="2400" dirty="0"/>
              <a:t>Explain ‘like vs like’ solubility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1992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AU" sz="2400" dirty="0"/>
              <a:t>solutions can be classified as saturated, unsaturated or supersaturated; </a:t>
            </a:r>
          </a:p>
          <a:p>
            <a:pPr lvl="0"/>
            <a:r>
              <a:rPr lang="en-AU" sz="2400" dirty="0"/>
              <a:t>the solubility of substances in water, including ionic and polar and non-polar molecular substances, can be explained by the intermolecular forces, including ion-dipole interactions between species in the substances and water molecules, and is affected by changes in temperature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793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B70B-7EA3-47B5-9423-8F613E58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485C5-EC53-498F-BB7C-1DD8F5D22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Define solute, solvent and solution</a:t>
            </a:r>
          </a:p>
          <a:p>
            <a:r>
              <a:rPr lang="en-AU" sz="2400" dirty="0"/>
              <a:t>Classify substances as saturated, unsaturated or supersaturated</a:t>
            </a:r>
          </a:p>
          <a:p>
            <a:r>
              <a:rPr lang="en-AU" sz="2400" dirty="0"/>
              <a:t>Explain ‘like vs like’ solubility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464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homogeneous</a:t>
            </a:r>
          </a:p>
          <a:p>
            <a:r>
              <a:rPr lang="en-AU" sz="2400" dirty="0"/>
              <a:t>solute</a:t>
            </a:r>
          </a:p>
          <a:p>
            <a:r>
              <a:rPr lang="en-AU" sz="2400" dirty="0"/>
              <a:t>solvent</a:t>
            </a:r>
          </a:p>
          <a:p>
            <a:r>
              <a:rPr lang="en-AU" sz="2400" dirty="0"/>
              <a:t>solution</a:t>
            </a:r>
          </a:p>
          <a:p>
            <a:r>
              <a:rPr lang="en-AU" sz="2400" dirty="0"/>
              <a:t>saturated</a:t>
            </a:r>
          </a:p>
          <a:p>
            <a:r>
              <a:rPr lang="en-AU" sz="2400" dirty="0"/>
              <a:t>supersaturated</a:t>
            </a:r>
          </a:p>
          <a:p>
            <a:r>
              <a:rPr lang="en-AU" sz="2400" dirty="0"/>
              <a:t>solubility</a:t>
            </a:r>
          </a:p>
        </p:txBody>
      </p:sp>
    </p:spTree>
    <p:extLst>
      <p:ext uri="{BB962C8B-B14F-4D97-AF65-F5344CB8AC3E}">
        <p14:creationId xmlns:p14="http://schemas.microsoft.com/office/powerpoint/2010/main" val="4819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A solution is a homogeneous mixture, formed when one substance, the solute, dissolves in another, the solvent.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84984"/>
            <a:ext cx="4248472" cy="28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52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Solvents are usually liquids, while solutes may be solids, liquids or gases</a:t>
            </a:r>
          </a:p>
          <a:p>
            <a:endParaRPr lang="en-A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7"/>
            <a:ext cx="209550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111" y="260647"/>
            <a:ext cx="36671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110" y="2708572"/>
            <a:ext cx="2805977" cy="2187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2708572"/>
            <a:ext cx="2160242" cy="324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78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Unsaturated:  any extra solute dissolves</a:t>
            </a:r>
          </a:p>
          <a:p>
            <a:r>
              <a:rPr lang="en-AU" sz="2400" dirty="0"/>
              <a:t>Saturated: No more solute will dissolve (any extra added would sink to the bottom) </a:t>
            </a:r>
            <a:r>
              <a:rPr lang="en-AU" sz="2400" i="1" dirty="0"/>
              <a:t>at that temperature</a:t>
            </a:r>
          </a:p>
          <a:p>
            <a:r>
              <a:rPr lang="en-AU" sz="2400" dirty="0"/>
              <a:t>Supersaturated: Heated to allow more solute to dissolve (if cooled, solute will come out of solution)</a:t>
            </a:r>
          </a:p>
        </p:txBody>
      </p:sp>
    </p:spTree>
    <p:extLst>
      <p:ext uri="{BB962C8B-B14F-4D97-AF65-F5344CB8AC3E}">
        <p14:creationId xmlns:p14="http://schemas.microsoft.com/office/powerpoint/2010/main" val="100212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Solubility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The amount of solute that will dissolve in a quantity of solvent at a particular temperature</a:t>
            </a:r>
          </a:p>
          <a:p>
            <a:r>
              <a:rPr lang="en-AU" sz="2400" dirty="0"/>
              <a:t>Solubility is affected by polarity of the solute and solvent</a:t>
            </a:r>
          </a:p>
          <a:p>
            <a:pPr marL="64008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68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Solubility and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The solubility of solid and liquid solutes increases with increasing temperature</a:t>
            </a:r>
          </a:p>
          <a:p>
            <a:r>
              <a:rPr lang="en-AU" sz="2400" dirty="0"/>
              <a:t>The solubility of gas solutes decreases with increasing temperature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4944"/>
            <a:ext cx="30480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000500"/>
            <a:ext cx="222885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7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</TotalTime>
  <Words>249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A2 Chemistry</vt:lpstr>
      <vt:lpstr>Objectives</vt:lpstr>
      <vt:lpstr>Success criteria</vt:lpstr>
      <vt:lpstr>Key words</vt:lpstr>
      <vt:lpstr>Solutions</vt:lpstr>
      <vt:lpstr>PowerPoint Presentation</vt:lpstr>
      <vt:lpstr>Types of solutions</vt:lpstr>
      <vt:lpstr>Solubility</vt:lpstr>
      <vt:lpstr>Solubility and temperature</vt:lpstr>
      <vt:lpstr>Success criteria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 Kristy</dc:creator>
  <cp:lastModifiedBy>JOHNSON Kristy [Narrogin Senior High School]</cp:lastModifiedBy>
  <cp:revision>10</cp:revision>
  <dcterms:created xsi:type="dcterms:W3CDTF">2015-07-20T04:06:57Z</dcterms:created>
  <dcterms:modified xsi:type="dcterms:W3CDTF">2023-07-24T00:29:25Z</dcterms:modified>
</cp:coreProperties>
</file>