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6D019-4688-434A-B965-BF0B4033154E}"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F8EAD5-712E-4117-AC5C-F6426B624FA4}" type="slidenum">
              <a:rPr lang="en-AU" smtClean="0"/>
              <a:t>‹#›</a:t>
            </a:fld>
            <a:endParaRPr lang="en-A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6D019-4688-434A-B965-BF0B4033154E}"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26D019-4688-434A-B965-BF0B4033154E}"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6D019-4688-434A-B965-BF0B4033154E}"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6D019-4688-434A-B965-BF0B4033154E}"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F8EAD5-712E-4117-AC5C-F6426B624FA4}" type="slidenum">
              <a:rPr lang="en-AU" smtClean="0"/>
              <a:t>‹#›</a:t>
            </a:fld>
            <a:endParaRPr lang="en-A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26D019-4688-434A-B965-BF0B4033154E}"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26D019-4688-434A-B965-BF0B4033154E}" type="datetimeFigureOut">
              <a:rPr lang="en-AU" smtClean="0"/>
              <a:t>24/11/2016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DF8EAD5-712E-4117-AC5C-F6426B624FA4}" type="slidenum">
              <a:rPr lang="en-AU" smtClean="0"/>
              <a:t>‹#›</a:t>
            </a:fld>
            <a:endParaRPr lang="en-A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6D019-4688-434A-B965-BF0B4033154E}" type="datetimeFigureOut">
              <a:rPr lang="en-AU" smtClean="0"/>
              <a:t>24/11/2016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6D019-4688-434A-B965-BF0B4033154E}" type="datetimeFigureOut">
              <a:rPr lang="en-AU" smtClean="0"/>
              <a:t>24/11/2016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6D019-4688-434A-B965-BF0B4033154E}"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F8EAD5-712E-4117-AC5C-F6426B624FA4}" type="slidenum">
              <a:rPr lang="en-AU" smtClean="0"/>
              <a:t>‹#›</a:t>
            </a:fld>
            <a:endParaRPr lang="en-A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6D019-4688-434A-B965-BF0B4033154E}"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F8EAD5-712E-4117-AC5C-F6426B624FA4}"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026D019-4688-434A-B965-BF0B4033154E}" type="datetimeFigureOut">
              <a:rPr lang="en-AU" smtClean="0"/>
              <a:t>24/11/2016</a:t>
            </a:fld>
            <a:endParaRPr lang="en-A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A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8EAD5-712E-4117-AC5C-F6426B624FA4}"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32656"/>
            <a:ext cx="5143078" cy="516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089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457200" indent="-457200">
              <a:buFont typeface="+mj-lt"/>
              <a:buAutoNum type="arabicPeriod" startAt="4"/>
            </a:pPr>
            <a:r>
              <a:rPr lang="en-AU" dirty="0" smtClean="0"/>
              <a:t>Exert pressure, due to particle collisions with the wall of their container.  The more frequent and forceful these collisions, the greater the force, so pressure can be increased by increasing the temperature or decreasing the volume.</a:t>
            </a:r>
            <a:endParaRPr lang="en-AU" dirty="0"/>
          </a:p>
        </p:txBody>
      </p:sp>
      <p:graphicFrame>
        <p:nvGraphicFramePr>
          <p:cNvPr id="4" name="Object 3"/>
          <p:cNvGraphicFramePr>
            <a:graphicFrameLocks noChangeAspect="1"/>
          </p:cNvGraphicFramePr>
          <p:nvPr>
            <p:extLst>
              <p:ext uri="{D42A27DB-BD31-4B8C-83A1-F6EECF244321}">
                <p14:modId xmlns:p14="http://schemas.microsoft.com/office/powerpoint/2010/main" val="3185153351"/>
              </p:ext>
            </p:extLst>
          </p:nvPr>
        </p:nvGraphicFramePr>
        <p:xfrm>
          <a:off x="3563888" y="3717032"/>
          <a:ext cx="1754187" cy="685800"/>
        </p:xfrm>
        <a:graphic>
          <a:graphicData uri="http://schemas.openxmlformats.org/presentationml/2006/ole">
            <mc:AlternateContent xmlns:mc="http://schemas.openxmlformats.org/markup-compatibility/2006">
              <mc:Choice xmlns:v="urn:schemas-microsoft-com:vml" Requires="v">
                <p:oleObj spid="_x0000_s5128" name="Packager Shell Object" showAsIcon="1" r:id="rId3" imgW="1753560" imgH="685080" progId="Package">
                  <p:embed/>
                </p:oleObj>
              </mc:Choice>
              <mc:Fallback>
                <p:oleObj name="Packager Shell Object" showAsIcon="1" r:id="rId3" imgW="1753560" imgH="685080" progId="Package">
                  <p:embed/>
                  <p:pic>
                    <p:nvPicPr>
                      <p:cNvPr id="0" name=""/>
                      <p:cNvPicPr/>
                      <p:nvPr/>
                    </p:nvPicPr>
                    <p:blipFill>
                      <a:blip r:embed="rId4"/>
                      <a:stretch>
                        <a:fillRect/>
                      </a:stretch>
                    </p:blipFill>
                    <p:spPr>
                      <a:xfrm>
                        <a:off x="3563888" y="3717032"/>
                        <a:ext cx="1754187" cy="685800"/>
                      </a:xfrm>
                      <a:prstGeom prst="rect">
                        <a:avLst/>
                      </a:prstGeom>
                    </p:spPr>
                  </p:pic>
                </p:oleObj>
              </mc:Fallback>
            </mc:AlternateContent>
          </a:graphicData>
        </a:graphic>
      </p:graphicFrame>
    </p:spTree>
    <p:extLst>
      <p:ext uri="{BB962C8B-B14F-4D97-AF65-F5344CB8AC3E}">
        <p14:creationId xmlns:p14="http://schemas.microsoft.com/office/powerpoint/2010/main" val="2438611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Ideal gases</a:t>
            </a:r>
            <a:endParaRPr lang="en-AU" dirty="0"/>
          </a:p>
        </p:txBody>
      </p:sp>
      <p:sp>
        <p:nvSpPr>
          <p:cNvPr id="3" name="Content Placeholder 2"/>
          <p:cNvSpPr>
            <a:spLocks noGrp="1"/>
          </p:cNvSpPr>
          <p:nvPr>
            <p:ph idx="1"/>
          </p:nvPr>
        </p:nvSpPr>
        <p:spPr/>
        <p:txBody>
          <a:bodyPr/>
          <a:lstStyle/>
          <a:p>
            <a:pPr marL="0" indent="0">
              <a:buNone/>
            </a:pPr>
            <a:r>
              <a:rPr lang="en-AU" dirty="0" smtClean="0"/>
              <a:t>The Kinetic Theory applies to ideal gases, but real gases do have particles that occupy significant (although small) volumes and forces of attraction and repulsion between them that become significant under pressure or low temperatures.</a:t>
            </a:r>
          </a:p>
          <a:p>
            <a:pPr marL="0" indent="0">
              <a:buNone/>
            </a:pPr>
            <a:r>
              <a:rPr lang="en-AU" dirty="0" smtClean="0"/>
              <a:t>Ideal gases occupy no volume at absolute zero, but real gases turn into liquids or solids before they can shrink that much.</a:t>
            </a:r>
          </a:p>
          <a:p>
            <a:pPr marL="0" indent="0">
              <a:buNone/>
            </a:pPr>
            <a:endParaRPr lang="en-AU" dirty="0"/>
          </a:p>
        </p:txBody>
      </p:sp>
    </p:spTree>
    <p:extLst>
      <p:ext uri="{BB962C8B-B14F-4D97-AF65-F5344CB8AC3E}">
        <p14:creationId xmlns:p14="http://schemas.microsoft.com/office/powerpoint/2010/main" val="1400252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981075"/>
            <a:ext cx="48006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77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A2 Chemistry</a:t>
            </a:r>
            <a:endParaRPr lang="en-AU" dirty="0"/>
          </a:p>
        </p:txBody>
      </p:sp>
      <p:sp>
        <p:nvSpPr>
          <p:cNvPr id="3" name="Subtitle 2"/>
          <p:cNvSpPr>
            <a:spLocks noGrp="1"/>
          </p:cNvSpPr>
          <p:nvPr>
            <p:ph type="subTitle" idx="1"/>
          </p:nvPr>
        </p:nvSpPr>
        <p:spPr/>
        <p:txBody>
          <a:bodyPr/>
          <a:lstStyle/>
          <a:p>
            <a:r>
              <a:rPr lang="en-AU" dirty="0" smtClean="0"/>
              <a:t>The Kinetic Theory</a:t>
            </a:r>
            <a:endParaRPr lang="en-AU" dirty="0"/>
          </a:p>
        </p:txBody>
      </p:sp>
    </p:spTree>
    <p:extLst>
      <p:ext uri="{BB962C8B-B14F-4D97-AF65-F5344CB8AC3E}">
        <p14:creationId xmlns:p14="http://schemas.microsoft.com/office/powerpoint/2010/main" val="7828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Review</a:t>
            </a:r>
            <a:endParaRPr lang="en-AU" dirty="0"/>
          </a:p>
        </p:txBody>
      </p:sp>
      <p:sp>
        <p:nvSpPr>
          <p:cNvPr id="3" name="Content Placeholder 2"/>
          <p:cNvSpPr>
            <a:spLocks noGrp="1"/>
          </p:cNvSpPr>
          <p:nvPr>
            <p:ph idx="1"/>
          </p:nvPr>
        </p:nvSpPr>
        <p:spPr/>
        <p:txBody>
          <a:bodyPr/>
          <a:lstStyle/>
          <a:p>
            <a:pPr marL="0" indent="0">
              <a:buNone/>
            </a:pPr>
            <a:r>
              <a:rPr lang="en-AU" dirty="0" smtClean="0"/>
              <a:t>So far, we’ve learned about the shape and polarity of molecules and the intermolecular forces that affect their physical properties, like melting and boiling point, vapour pressure and solubility…</a:t>
            </a:r>
            <a:endParaRPr lang="en-AU" dirty="0"/>
          </a:p>
        </p:txBody>
      </p:sp>
    </p:spTree>
    <p:extLst>
      <p:ext uri="{BB962C8B-B14F-4D97-AF65-F5344CB8AC3E}">
        <p14:creationId xmlns:p14="http://schemas.microsoft.com/office/powerpoint/2010/main" val="2477153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AU" dirty="0" smtClean="0"/>
              <a:t>the </a:t>
            </a:r>
            <a:r>
              <a:rPr lang="en-AU" dirty="0"/>
              <a:t>behaviour of an ideal gas, including the qualitative relationships between pressure, temperature and volume, can be explained using the Kinetic Theory</a:t>
            </a:r>
          </a:p>
        </p:txBody>
      </p:sp>
    </p:spTree>
    <p:extLst>
      <p:ext uri="{BB962C8B-B14F-4D97-AF65-F5344CB8AC3E}">
        <p14:creationId xmlns:p14="http://schemas.microsoft.com/office/powerpoint/2010/main" val="42245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terms</a:t>
            </a:r>
            <a:endParaRPr lang="en-AU" dirty="0"/>
          </a:p>
        </p:txBody>
      </p:sp>
      <p:sp>
        <p:nvSpPr>
          <p:cNvPr id="3" name="Content Placeholder 2"/>
          <p:cNvSpPr>
            <a:spLocks noGrp="1"/>
          </p:cNvSpPr>
          <p:nvPr>
            <p:ph idx="1"/>
          </p:nvPr>
        </p:nvSpPr>
        <p:spPr/>
        <p:txBody>
          <a:bodyPr/>
          <a:lstStyle/>
          <a:p>
            <a:r>
              <a:rPr lang="en-AU" dirty="0" smtClean="0"/>
              <a:t>Kinetic</a:t>
            </a:r>
          </a:p>
          <a:p>
            <a:r>
              <a:rPr lang="en-AU" dirty="0" smtClean="0"/>
              <a:t>Assumption</a:t>
            </a:r>
          </a:p>
          <a:p>
            <a:r>
              <a:rPr lang="en-AU" dirty="0" smtClean="0"/>
              <a:t>Particle</a:t>
            </a:r>
          </a:p>
          <a:p>
            <a:r>
              <a:rPr lang="en-AU" dirty="0" smtClean="0"/>
              <a:t>Behaviour</a:t>
            </a:r>
          </a:p>
          <a:p>
            <a:r>
              <a:rPr lang="en-AU" dirty="0" smtClean="0"/>
              <a:t>Real gas </a:t>
            </a:r>
          </a:p>
          <a:p>
            <a:r>
              <a:rPr lang="en-AU" dirty="0" smtClean="0"/>
              <a:t>Ideal gas</a:t>
            </a:r>
          </a:p>
          <a:p>
            <a:r>
              <a:rPr lang="en-AU" dirty="0" smtClean="0"/>
              <a:t>Negligible</a:t>
            </a:r>
          </a:p>
          <a:p>
            <a:endParaRPr lang="en-AU" dirty="0"/>
          </a:p>
        </p:txBody>
      </p:sp>
    </p:spTree>
    <p:extLst>
      <p:ext uri="{BB962C8B-B14F-4D97-AF65-F5344CB8AC3E}">
        <p14:creationId xmlns:p14="http://schemas.microsoft.com/office/powerpoint/2010/main" val="262598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Kinetic Theory</a:t>
            </a:r>
            <a:endParaRPr lang="en-AU" dirty="0"/>
          </a:p>
        </p:txBody>
      </p:sp>
      <p:sp>
        <p:nvSpPr>
          <p:cNvPr id="3" name="Content Placeholder 2"/>
          <p:cNvSpPr>
            <a:spLocks noGrp="1"/>
          </p:cNvSpPr>
          <p:nvPr>
            <p:ph idx="1"/>
          </p:nvPr>
        </p:nvSpPr>
        <p:spPr/>
        <p:txBody>
          <a:bodyPr>
            <a:normAutofit fontScale="92500"/>
          </a:bodyPr>
          <a:lstStyle/>
          <a:p>
            <a:pPr marL="0" indent="0">
              <a:buNone/>
            </a:pPr>
            <a:r>
              <a:rPr lang="en-AU" dirty="0" smtClean="0"/>
              <a:t>The Kinetic Theory is a model that is used to explain the physical properties or behaviour of gases. It makes certain assumptions:</a:t>
            </a:r>
          </a:p>
          <a:p>
            <a:r>
              <a:rPr lang="en-AU" dirty="0" smtClean="0"/>
              <a:t>Particles are in constant, rapid, random straight line motion unless they collide with each other or the wall of their container.</a:t>
            </a:r>
          </a:p>
          <a:p>
            <a:r>
              <a:rPr lang="en-AU" dirty="0" smtClean="0"/>
              <a:t>Attractive and repulsive forces between particles is negligible.</a:t>
            </a:r>
          </a:p>
          <a:p>
            <a:r>
              <a:rPr lang="en-AU" dirty="0" smtClean="0"/>
              <a:t>The volume of particles is negligible compared to the total volume occupied.</a:t>
            </a:r>
          </a:p>
          <a:p>
            <a:r>
              <a:rPr lang="en-AU" dirty="0" smtClean="0"/>
              <a:t>The particles have kinetic energy which is determined by their speed and mass.</a:t>
            </a:r>
          </a:p>
          <a:p>
            <a:r>
              <a:rPr lang="en-AU" dirty="0" smtClean="0"/>
              <a:t>The average kinetic energy is proportional to its temperature, and is the same for all gases at the same temperature.</a:t>
            </a:r>
          </a:p>
          <a:p>
            <a:r>
              <a:rPr lang="en-AU" dirty="0" smtClean="0"/>
              <a:t>Particle collisions are perfectly elastic.</a:t>
            </a:r>
          </a:p>
          <a:p>
            <a:pPr marL="0" indent="0">
              <a:buNone/>
            </a:pPr>
            <a:endParaRPr lang="en-AU" dirty="0" smtClean="0"/>
          </a:p>
          <a:p>
            <a:pPr marL="0" indent="0">
              <a:buNone/>
            </a:pPr>
            <a:endParaRPr lang="en-AU" dirty="0"/>
          </a:p>
        </p:txBody>
      </p:sp>
    </p:spTree>
    <p:extLst>
      <p:ext uri="{BB962C8B-B14F-4D97-AF65-F5344CB8AC3E}">
        <p14:creationId xmlns:p14="http://schemas.microsoft.com/office/powerpoint/2010/main" val="5705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of gases</a:t>
            </a:r>
            <a:endParaRPr lang="en-AU" dirty="0"/>
          </a:p>
        </p:txBody>
      </p:sp>
      <p:sp>
        <p:nvSpPr>
          <p:cNvPr id="3" name="Content Placeholder 2"/>
          <p:cNvSpPr>
            <a:spLocks noGrp="1"/>
          </p:cNvSpPr>
          <p:nvPr>
            <p:ph idx="1"/>
          </p:nvPr>
        </p:nvSpPr>
        <p:spPr/>
        <p:txBody>
          <a:bodyPr/>
          <a:lstStyle/>
          <a:p>
            <a:pPr marL="457200" indent="-457200">
              <a:buFont typeface="+mj-lt"/>
              <a:buAutoNum type="arabicPeriod"/>
            </a:pPr>
            <a:r>
              <a:rPr lang="en-AU" dirty="0" smtClean="0"/>
              <a:t>Take the shape and volume of their container, due to constant random motion and negligible forces between them. This causes them to spread out as far as possible.</a:t>
            </a:r>
          </a:p>
          <a:p>
            <a:pPr marL="0" indent="0">
              <a:buNone/>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140968"/>
            <a:ext cx="23812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38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457200" indent="-457200">
              <a:buFont typeface="+mj-lt"/>
              <a:buAutoNum type="arabicPeriod" startAt="2"/>
            </a:pPr>
            <a:r>
              <a:rPr lang="en-AU" dirty="0" smtClean="0"/>
              <a:t>Compressible (elastic), due to large spaces between particles.</a:t>
            </a:r>
            <a:endParaRPr lang="en-A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5700"/>
            <a:ext cx="1467669" cy="153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58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457200" indent="-457200">
              <a:buFont typeface="+mj-lt"/>
              <a:buAutoNum type="arabicPeriod" startAt="3"/>
            </a:pPr>
            <a:r>
              <a:rPr lang="en-AU" dirty="0" smtClean="0"/>
              <a:t>Diffuse through other gases, due to constant random motion and negligible forces of attraction.</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924944"/>
            <a:ext cx="2857500" cy="2505075"/>
          </a:xfrm>
          <a:prstGeom prst="rect">
            <a:avLst/>
          </a:prstGeom>
        </p:spPr>
      </p:pic>
    </p:spTree>
    <p:extLst>
      <p:ext uri="{BB962C8B-B14F-4D97-AF65-F5344CB8AC3E}">
        <p14:creationId xmlns:p14="http://schemas.microsoft.com/office/powerpoint/2010/main" val="1625923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88</TotalTime>
  <Words>358</Words>
  <Application>Microsoft Office PowerPoint</Application>
  <PresentationFormat>On-screen Show (4:3)</PresentationFormat>
  <Paragraphs>30</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Clarity</vt:lpstr>
      <vt:lpstr>Packager Shell Object</vt:lpstr>
      <vt:lpstr>PowerPoint Presentation</vt:lpstr>
      <vt:lpstr>A2 Chemistry</vt:lpstr>
      <vt:lpstr>Review</vt:lpstr>
      <vt:lpstr>Objectives</vt:lpstr>
      <vt:lpstr>Key terms</vt:lpstr>
      <vt:lpstr>The Kinetic Theory</vt:lpstr>
      <vt:lpstr>Behaviour of gases</vt:lpstr>
      <vt:lpstr>PowerPoint Presentation</vt:lpstr>
      <vt:lpstr>PowerPoint Presentation</vt:lpstr>
      <vt:lpstr>PowerPoint Presentation</vt:lpstr>
      <vt:lpstr>Ideal gases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Kristy</dc:creator>
  <cp:lastModifiedBy>JOHNSON Kristy</cp:lastModifiedBy>
  <cp:revision>9</cp:revision>
  <dcterms:created xsi:type="dcterms:W3CDTF">2015-06-22T07:35:40Z</dcterms:created>
  <dcterms:modified xsi:type="dcterms:W3CDTF">2016-11-24T07:38:33Z</dcterms:modified>
</cp:coreProperties>
</file>