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6" r:id="rId10"/>
    <p:sldId id="269" r:id="rId11"/>
    <p:sldId id="264" r:id="rId12"/>
    <p:sldId id="265"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F3B59-149E-4701-BFBC-11FAC8F6FAB0}">
          <p14:sldIdLst>
            <p14:sldId id="256"/>
            <p14:sldId id="257"/>
            <p14:sldId id="258"/>
            <p14:sldId id="260"/>
            <p14:sldId id="259"/>
            <p14:sldId id="261"/>
            <p14:sldId id="262"/>
            <p14:sldId id="263"/>
          </p14:sldIdLst>
        </p14:section>
        <p14:section name="Untitled Section" id="{9B2784A0-02EA-4398-95BC-E7138A60D6C6}">
          <p14:sldIdLst>
            <p14:sldId id="266"/>
            <p14:sldId id="269"/>
            <p14:sldId id="264"/>
            <p14:sldId id="265"/>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E2A603-6841-4500-84FC-E4A9374F3506}"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652CD4-E81F-4154-A64D-BFFA7047C52E}" type="slidenum">
              <a:rPr lang="en-AU" smtClean="0"/>
              <a:t>‹#›</a:t>
            </a:fld>
            <a:endParaRPr lang="en-A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2A603-6841-4500-84FC-E4A9374F3506}"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652CD4-E81F-4154-A64D-BFFA7047C52E}"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E2A603-6841-4500-84FC-E4A9374F3506}"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652CD4-E81F-4154-A64D-BFFA7047C52E}"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2A603-6841-4500-84FC-E4A9374F3506}"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652CD4-E81F-4154-A64D-BFFA7047C52E}"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2A603-6841-4500-84FC-E4A9374F3506}"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652CD4-E81F-4154-A64D-BFFA7047C52E}" type="slidenum">
              <a:rPr lang="en-AU" smtClean="0"/>
              <a:t>‹#›</a:t>
            </a:fld>
            <a:endParaRPr lang="en-A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E2A603-6841-4500-84FC-E4A9374F3506}"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652CD4-E81F-4154-A64D-BFFA7047C52E}"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E2A603-6841-4500-84FC-E4A9374F3506}" type="datetimeFigureOut">
              <a:rPr lang="en-AU" smtClean="0"/>
              <a:t>24/11/2016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5652CD4-E81F-4154-A64D-BFFA7047C52E}" type="slidenum">
              <a:rPr lang="en-AU" smtClean="0"/>
              <a:t>‹#›</a:t>
            </a:fld>
            <a:endParaRPr lang="en-A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E2A603-6841-4500-84FC-E4A9374F3506}" type="datetimeFigureOut">
              <a:rPr lang="en-AU" smtClean="0"/>
              <a:t>24/11/2016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5652CD4-E81F-4154-A64D-BFFA7047C52E}"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2A603-6841-4500-84FC-E4A9374F3506}" type="datetimeFigureOut">
              <a:rPr lang="en-AU" smtClean="0"/>
              <a:t>24/11/2016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5652CD4-E81F-4154-A64D-BFFA7047C52E}"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2A603-6841-4500-84FC-E4A9374F3506}"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652CD4-E81F-4154-A64D-BFFA7047C52E}" type="slidenum">
              <a:rPr lang="en-AU" smtClean="0"/>
              <a:t>‹#›</a:t>
            </a:fld>
            <a:endParaRPr lang="en-A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2A603-6841-4500-84FC-E4A9374F3506}"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652CD4-E81F-4154-A64D-BFFA7047C52E}"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DE2A603-6841-4500-84FC-E4A9374F3506}" type="datetimeFigureOut">
              <a:rPr lang="en-AU" smtClean="0"/>
              <a:t>24/11/2016</a:t>
            </a:fld>
            <a:endParaRPr lang="en-A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A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5652CD4-E81F-4154-A64D-BFFA7047C52E}"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a:p>
        </p:txBody>
      </p:sp>
      <p:sp>
        <p:nvSpPr>
          <p:cNvPr id="3" name="Subtitle 2"/>
          <p:cNvSpPr>
            <a:spLocks noGrp="1"/>
          </p:cNvSpPr>
          <p:nvPr>
            <p:ph type="subTitle" idx="1"/>
          </p:nvPr>
        </p:nvSpPr>
        <p:spPr/>
        <p:txBody>
          <a:bodyPr/>
          <a:lstStyle/>
          <a:p>
            <a:endParaRPr lang="en-A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833438"/>
            <a:ext cx="525780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39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195388"/>
            <a:ext cx="595312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03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Combined Gas Law</a:t>
            </a:r>
            <a:endParaRPr lang="en-AU" dirty="0"/>
          </a:p>
        </p:txBody>
      </p:sp>
      <p:sp>
        <p:nvSpPr>
          <p:cNvPr id="3" name="Content Placeholder 2"/>
          <p:cNvSpPr>
            <a:spLocks noGrp="1"/>
          </p:cNvSpPr>
          <p:nvPr>
            <p:ph idx="1"/>
          </p:nvPr>
        </p:nvSpPr>
        <p:spPr>
          <a:xfrm>
            <a:off x="457200" y="1412776"/>
            <a:ext cx="4618856" cy="5064224"/>
          </a:xfrm>
        </p:spPr>
        <p:txBody>
          <a:bodyPr/>
          <a:lstStyle/>
          <a:p>
            <a:pPr marL="0" indent="0">
              <a:buNone/>
            </a:pPr>
            <a:r>
              <a:rPr lang="en-AU" dirty="0" smtClean="0"/>
              <a:t>If </a:t>
            </a:r>
            <a:r>
              <a:rPr lang="en-AU" dirty="0"/>
              <a:t>the container can’t expand then </a:t>
            </a:r>
            <a:r>
              <a:rPr lang="en-AU" dirty="0" smtClean="0"/>
              <a:t>the </a:t>
            </a:r>
            <a:r>
              <a:rPr lang="en-AU" dirty="0"/>
              <a:t>pressure will rise but the volume will </a:t>
            </a:r>
            <a:r>
              <a:rPr lang="en-AU" dirty="0" smtClean="0"/>
              <a:t>stay </a:t>
            </a:r>
            <a:r>
              <a:rPr lang="en-AU" dirty="0"/>
              <a:t>the </a:t>
            </a:r>
            <a:r>
              <a:rPr lang="en-AU" dirty="0" smtClean="0"/>
              <a:t>same, so pressure, temperature and volume are all interrelated.</a:t>
            </a:r>
          </a:p>
          <a:p>
            <a:pPr marL="0" indent="0">
              <a:buNone/>
            </a:pPr>
            <a:endParaRPr lang="en-AU" dirty="0"/>
          </a:p>
          <a:p>
            <a:pPr marL="0" indent="0">
              <a:buNone/>
            </a:pPr>
            <a:endParaRPr lang="en-AU" dirty="0" smtClean="0"/>
          </a:p>
          <a:p>
            <a:pPr marL="0" indent="0">
              <a:buNone/>
            </a:pPr>
            <a:endParaRPr lang="en-AU" dirty="0"/>
          </a:p>
          <a:p>
            <a:pPr marL="0" indent="0">
              <a:buNone/>
            </a:pP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717032"/>
            <a:ext cx="2012232" cy="862385"/>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5" y="1229070"/>
            <a:ext cx="2566987" cy="333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39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052736"/>
            <a:ext cx="5256583" cy="363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924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Partial Pressure</a:t>
            </a:r>
            <a:endParaRPr lang="en-AU" dirty="0"/>
          </a:p>
        </p:txBody>
      </p:sp>
      <p:sp>
        <p:nvSpPr>
          <p:cNvPr id="3" name="Content Placeholder 2"/>
          <p:cNvSpPr>
            <a:spLocks noGrp="1"/>
          </p:cNvSpPr>
          <p:nvPr>
            <p:ph idx="1"/>
          </p:nvPr>
        </p:nvSpPr>
        <p:spPr/>
        <p:txBody>
          <a:bodyPr/>
          <a:lstStyle/>
          <a:p>
            <a:pPr marL="0" indent="0">
              <a:buNone/>
            </a:pPr>
            <a:r>
              <a:rPr lang="en-AU" dirty="0" smtClean="0"/>
              <a:t>For mixtures of gases, </a:t>
            </a:r>
            <a:r>
              <a:rPr lang="en-AU" dirty="0" err="1" smtClean="0"/>
              <a:t>eg</a:t>
            </a:r>
            <a:r>
              <a:rPr lang="en-AU" dirty="0" smtClean="0"/>
              <a:t> gases collected over water, each gas’ particles will contribute its own collisions and therefore its own pressure.</a:t>
            </a:r>
          </a:p>
          <a:p>
            <a:pPr marL="0" indent="0">
              <a:buNone/>
            </a:pPr>
            <a:r>
              <a:rPr lang="en-AU" dirty="0" smtClean="0"/>
              <a:t>Total pressure is the sum of each gas’ partial pressure.</a:t>
            </a:r>
          </a:p>
          <a:p>
            <a:pPr marL="0" indent="0">
              <a:buNone/>
            </a:pP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3356991"/>
            <a:ext cx="6951290" cy="345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304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79052"/>
            <a:ext cx="4105052" cy="542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53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A2 Chemistry</a:t>
            </a:r>
            <a:endParaRPr lang="en-AU" dirty="0"/>
          </a:p>
        </p:txBody>
      </p:sp>
      <p:sp>
        <p:nvSpPr>
          <p:cNvPr id="3" name="Subtitle 2"/>
          <p:cNvSpPr>
            <a:spLocks noGrp="1"/>
          </p:cNvSpPr>
          <p:nvPr>
            <p:ph type="subTitle" idx="1"/>
          </p:nvPr>
        </p:nvSpPr>
        <p:spPr/>
        <p:txBody>
          <a:bodyPr/>
          <a:lstStyle/>
          <a:p>
            <a:r>
              <a:rPr lang="en-AU" dirty="0" smtClean="0"/>
              <a:t>Pressure, temperature and volume</a:t>
            </a:r>
            <a:endParaRPr lang="en-AU" dirty="0"/>
          </a:p>
        </p:txBody>
      </p:sp>
    </p:spTree>
    <p:extLst>
      <p:ext uri="{BB962C8B-B14F-4D97-AF65-F5344CB8AC3E}">
        <p14:creationId xmlns:p14="http://schemas.microsoft.com/office/powerpoint/2010/main" val="1047106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Review</a:t>
            </a:r>
            <a:endParaRPr lang="en-AU" dirty="0"/>
          </a:p>
        </p:txBody>
      </p:sp>
      <p:sp>
        <p:nvSpPr>
          <p:cNvPr id="3" name="Content Placeholder 2"/>
          <p:cNvSpPr>
            <a:spLocks noGrp="1"/>
          </p:cNvSpPr>
          <p:nvPr>
            <p:ph idx="1"/>
          </p:nvPr>
        </p:nvSpPr>
        <p:spPr/>
        <p:txBody>
          <a:bodyPr/>
          <a:lstStyle/>
          <a:p>
            <a:pPr marL="0" indent="0">
              <a:buNone/>
            </a:pPr>
            <a:r>
              <a:rPr lang="en-AU" dirty="0" smtClean="0"/>
              <a:t>Kinetic Theory explains the behaviour of gases. It makes some assumptions which are true for ideal gases, but …</a:t>
            </a:r>
            <a:endParaRPr lang="en-AU" dirty="0"/>
          </a:p>
        </p:txBody>
      </p:sp>
    </p:spTree>
    <p:extLst>
      <p:ext uri="{BB962C8B-B14F-4D97-AF65-F5344CB8AC3E}">
        <p14:creationId xmlns:p14="http://schemas.microsoft.com/office/powerpoint/2010/main" val="3861312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pPr marL="0" indent="0">
              <a:buNone/>
            </a:pPr>
            <a:r>
              <a:rPr lang="en-AU" dirty="0" smtClean="0"/>
              <a:t>The behaviour of an ideal gas, including the qualitative relationships between pressure, temperature and volume, can be explained using the Kinetic Theory</a:t>
            </a:r>
            <a:endParaRPr lang="en-AU" dirty="0"/>
          </a:p>
        </p:txBody>
      </p:sp>
    </p:spTree>
    <p:extLst>
      <p:ext uri="{BB962C8B-B14F-4D97-AF65-F5344CB8AC3E}">
        <p14:creationId xmlns:p14="http://schemas.microsoft.com/office/powerpoint/2010/main" val="896458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Gas Laws:  Pressure and Volume</a:t>
            </a:r>
            <a:endParaRPr lang="en-AU" dirty="0"/>
          </a:p>
        </p:txBody>
      </p:sp>
      <p:sp>
        <p:nvSpPr>
          <p:cNvPr id="3" name="Content Placeholder 2"/>
          <p:cNvSpPr>
            <a:spLocks noGrp="1"/>
          </p:cNvSpPr>
          <p:nvPr>
            <p:ph idx="1"/>
          </p:nvPr>
        </p:nvSpPr>
        <p:spPr/>
        <p:txBody>
          <a:bodyPr>
            <a:normAutofit/>
          </a:bodyPr>
          <a:lstStyle/>
          <a:p>
            <a:r>
              <a:rPr lang="en-AU" dirty="0" smtClean="0">
                <a:effectLst/>
              </a:rPr>
              <a:t>Boyle's Law states that, at constant temperature, the product of the pressure and volume of a given mass of an ideal gas in a closed system is always constant. </a:t>
            </a:r>
          </a:p>
          <a:p>
            <a:pPr marL="0" indent="0">
              <a:buNone/>
            </a:pP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717032"/>
            <a:ext cx="929258" cy="6349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351" y="3868426"/>
            <a:ext cx="1347268" cy="332204"/>
          </a:xfrm>
          <a:prstGeom prst="rect">
            <a:avLst/>
          </a:prstGeom>
        </p:spPr>
      </p:pic>
    </p:spTree>
    <p:extLst>
      <p:ext uri="{BB962C8B-B14F-4D97-AF65-F5344CB8AC3E}">
        <p14:creationId xmlns:p14="http://schemas.microsoft.com/office/powerpoint/2010/main" val="57236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smtClean="0"/>
              <a:t>If a container, with a fixed number of molecules inside, is reduced in volume, more molecules will strike a given area of the sides of the container per unit time, causing a greater pressure.</a:t>
            </a:r>
          </a:p>
          <a:p>
            <a:r>
              <a:rPr lang="en-AU" dirty="0" smtClean="0"/>
              <a:t>Increasing the external pressure on a container will reduce the volume.</a:t>
            </a:r>
          </a:p>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5445224"/>
            <a:ext cx="252549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2274785" cy="2570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81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Gas Laws:  Temperature and Volume</a:t>
            </a:r>
            <a:endParaRPr lang="en-AU" dirty="0"/>
          </a:p>
        </p:txBody>
      </p:sp>
      <p:sp>
        <p:nvSpPr>
          <p:cNvPr id="3" name="Content Placeholder 2"/>
          <p:cNvSpPr>
            <a:spLocks noGrp="1"/>
          </p:cNvSpPr>
          <p:nvPr>
            <p:ph idx="1"/>
          </p:nvPr>
        </p:nvSpPr>
        <p:spPr/>
        <p:txBody>
          <a:bodyPr/>
          <a:lstStyle/>
          <a:p>
            <a:pPr marL="0" indent="0">
              <a:buNone/>
            </a:pPr>
            <a:r>
              <a:rPr lang="en-AU" dirty="0"/>
              <a:t>Charles' </a:t>
            </a:r>
            <a:r>
              <a:rPr lang="en-AU" dirty="0" smtClean="0"/>
              <a:t>Law </a:t>
            </a:r>
            <a:r>
              <a:rPr lang="en-AU" dirty="0"/>
              <a:t>states that, for a given mass of an ideal gas at constant pressure, the volume is directly proportional to its absolute temperature, assuming a closed system.</a:t>
            </a:r>
          </a:p>
          <a:p>
            <a:pPr marL="0" indent="0">
              <a:buNone/>
            </a:pPr>
            <a:endParaRPr lang="en-AU" dirty="0"/>
          </a:p>
          <a:p>
            <a:pPr marL="0" indent="0">
              <a:buNone/>
            </a:pP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184971"/>
            <a:ext cx="1249476" cy="318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3096299"/>
            <a:ext cx="1785490" cy="474624"/>
          </a:xfrm>
          <a:prstGeom prst="rect">
            <a:avLst/>
          </a:prstGeom>
        </p:spPr>
      </p:pic>
    </p:spTree>
    <p:extLst>
      <p:ext uri="{BB962C8B-B14F-4D97-AF65-F5344CB8AC3E}">
        <p14:creationId xmlns:p14="http://schemas.microsoft.com/office/powerpoint/2010/main" val="323371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smtClean="0"/>
              <a:t>Heating a gas will cause the average kinetic energy of the particles will increase, so they will collide more forcefully with the walls of their container. If the container can expand, then the volume will increase as the pressure will remain balanced with the outside of the container.</a:t>
            </a:r>
          </a:p>
          <a:p>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521128"/>
            <a:ext cx="2566824" cy="333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93096"/>
            <a:ext cx="3132707" cy="543693"/>
          </a:xfrm>
          <a:prstGeom prst="rect">
            <a:avLst/>
          </a:prstGeom>
        </p:spPr>
      </p:pic>
    </p:spTree>
    <p:extLst>
      <p:ext uri="{BB962C8B-B14F-4D97-AF65-F5344CB8AC3E}">
        <p14:creationId xmlns:p14="http://schemas.microsoft.com/office/powerpoint/2010/main" val="398278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Temperature Conversions</a:t>
            </a:r>
            <a:endParaRPr lang="en-AU" dirty="0"/>
          </a:p>
        </p:txBody>
      </p:sp>
      <p:sp>
        <p:nvSpPr>
          <p:cNvPr id="3" name="Content Placeholder 2"/>
          <p:cNvSpPr>
            <a:spLocks noGrp="1"/>
          </p:cNvSpPr>
          <p:nvPr>
            <p:ph idx="1"/>
          </p:nvPr>
        </p:nvSpPr>
        <p:spPr/>
        <p:txBody>
          <a:bodyPr/>
          <a:lstStyle/>
          <a:p>
            <a:pPr marL="0" indent="0">
              <a:buNone/>
            </a:pPr>
            <a:r>
              <a:rPr lang="en-AU" dirty="0" smtClean="0"/>
              <a:t>This only works in the absolute temperature scale, so all temperatures must be in Kelvins.</a:t>
            </a:r>
          </a:p>
          <a:p>
            <a:pPr marL="0" indent="0">
              <a:buNone/>
            </a:pPr>
            <a:endParaRPr lang="en-AU" dirty="0"/>
          </a:p>
          <a:p>
            <a:pPr marL="0" indent="0">
              <a:buNone/>
            </a:pPr>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3" y="2600324"/>
            <a:ext cx="4168676" cy="2191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5224028"/>
            <a:ext cx="2795220" cy="504056"/>
          </a:xfrm>
          <a:prstGeom prst="rect">
            <a:avLst/>
          </a:prstGeom>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952" y="5205890"/>
            <a:ext cx="2912304" cy="51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4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74</TotalTime>
  <Words>325</Words>
  <Application>Microsoft Office PowerPoint</Application>
  <PresentationFormat>On-screen Show (4:3)</PresentationFormat>
  <Paragraphs>22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PowerPoint Presentation</vt:lpstr>
      <vt:lpstr>A2 Chemistry</vt:lpstr>
      <vt:lpstr>Review</vt:lpstr>
      <vt:lpstr>Objectives</vt:lpstr>
      <vt:lpstr>Gas Laws:  Pressure and Volume</vt:lpstr>
      <vt:lpstr>PowerPoint Presentation</vt:lpstr>
      <vt:lpstr>Gas Laws:  Temperature and Volume</vt:lpstr>
      <vt:lpstr>PowerPoint Presentation</vt:lpstr>
      <vt:lpstr>Temperature Conversions</vt:lpstr>
      <vt:lpstr>PowerPoint Presentation</vt:lpstr>
      <vt:lpstr>Combined Gas Law</vt:lpstr>
      <vt:lpstr>PowerPoint Presentation</vt:lpstr>
      <vt:lpstr>Partial Pressure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Kristy</dc:creator>
  <cp:lastModifiedBy>JOHNSON Kristy</cp:lastModifiedBy>
  <cp:revision>11</cp:revision>
  <dcterms:created xsi:type="dcterms:W3CDTF">2015-06-23T03:46:42Z</dcterms:created>
  <dcterms:modified xsi:type="dcterms:W3CDTF">2016-11-24T07:39:36Z</dcterms:modified>
</cp:coreProperties>
</file>