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9" r:id="rId3"/>
    <p:sldId id="257" r:id="rId4"/>
    <p:sldId id="270" r:id="rId5"/>
    <p:sldId id="258" r:id="rId6"/>
    <p:sldId id="259" r:id="rId7"/>
    <p:sldId id="261" r:id="rId8"/>
    <p:sldId id="265" r:id="rId9"/>
    <p:sldId id="262" r:id="rId10"/>
    <p:sldId id="263" r:id="rId11"/>
    <p:sldId id="266" r:id="rId12"/>
    <p:sldId id="264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302F-7384-4C20-A406-5C44FB0170FF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302F-7384-4C20-A406-5C44FB0170FF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302F-7384-4C20-A406-5C44FB0170FF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302F-7384-4C20-A406-5C44FB0170FF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302F-7384-4C20-A406-5C44FB0170FF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302F-7384-4C20-A406-5C44FB0170FF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302F-7384-4C20-A406-5C44FB0170FF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302F-7384-4C20-A406-5C44FB0170FF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302F-7384-4C20-A406-5C44FB0170FF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302F-7384-4C20-A406-5C44FB0170FF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302F-7384-4C20-A406-5C44FB0170FF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162302F-7384-4C20-A406-5C44FB0170FF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sz="3600" dirty="0"/>
              <a:t>Metallic Bonding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A1 Chemistry</a:t>
            </a:r>
          </a:p>
        </p:txBody>
      </p:sp>
    </p:spTree>
    <p:extLst>
      <p:ext uri="{BB962C8B-B14F-4D97-AF65-F5344CB8AC3E}">
        <p14:creationId xmlns:p14="http://schemas.microsoft.com/office/powerpoint/2010/main" val="25732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properties of metals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Moderate melting and boiling point (usually solid at room temperature)</a:t>
            </a:r>
          </a:p>
          <a:p>
            <a:r>
              <a:rPr lang="en-AU" dirty="0"/>
              <a:t>Dense</a:t>
            </a:r>
          </a:p>
          <a:p>
            <a:r>
              <a:rPr lang="en-AU" dirty="0"/>
              <a:t>Good thermal conductors</a:t>
            </a:r>
          </a:p>
          <a:p>
            <a:r>
              <a:rPr lang="en-AU" dirty="0"/>
              <a:t>Good electrical conductors</a:t>
            </a:r>
          </a:p>
          <a:p>
            <a:r>
              <a:rPr lang="en-AU"/>
              <a:t>“Shiny” lustre</a:t>
            </a:r>
            <a:endParaRPr lang="en-AU" dirty="0"/>
          </a:p>
          <a:p>
            <a:r>
              <a:rPr lang="en-AU" dirty="0"/>
              <a:t>Malleable</a:t>
            </a:r>
          </a:p>
          <a:p>
            <a:r>
              <a:rPr lang="en-AU" dirty="0"/>
              <a:t>Ductile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492896"/>
            <a:ext cx="5055501" cy="3795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39" y="2504937"/>
            <a:ext cx="5235335" cy="3734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429000"/>
            <a:ext cx="3089920" cy="3089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70" y="3429000"/>
            <a:ext cx="5340336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19" y="2708920"/>
            <a:ext cx="5468771" cy="38918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39" y="2940223"/>
            <a:ext cx="4129967" cy="335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4368091" cy="260338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45298"/>
            <a:ext cx="7005637" cy="171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35" y="3068960"/>
            <a:ext cx="8021320" cy="260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6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8623300" cy="3136900"/>
          </a:xfrm>
        </p:spPr>
      </p:pic>
    </p:spTree>
    <p:extLst>
      <p:ext uri="{BB962C8B-B14F-4D97-AF65-F5344CB8AC3E}">
        <p14:creationId xmlns:p14="http://schemas.microsoft.com/office/powerpoint/2010/main" val="221856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AD85-91ED-4031-8FC4-503CA9B9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AB43C-3A6E-4E34-98E7-637131F3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Define valency and explain that it affects bonding capacity and therefore type of bonding that elements can undergo</a:t>
            </a:r>
          </a:p>
          <a:p>
            <a:r>
              <a:rPr lang="en-AU" dirty="0"/>
              <a:t>List and explain properties of metals, by explaining bonding arrangements</a:t>
            </a:r>
          </a:p>
          <a:p>
            <a:r>
              <a:rPr lang="en-AU" dirty="0"/>
              <a:t>Draw diagrams to represent how bonding arrangements cause physical properties of metals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962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264" y="1628800"/>
            <a:ext cx="7949198" cy="4752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069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</a:t>
            </a:r>
            <a:r>
              <a:rPr lang="en-AU" dirty="0" err="1"/>
              <a:t>INtentions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AU" dirty="0"/>
              <a:t>chemical bonds are caused by electrostatic attractions that arise because of the sharing or transfer of electrons between participating atoms; the valency is a measure of the bonding capacity of an atom</a:t>
            </a:r>
          </a:p>
          <a:p>
            <a:pPr lvl="0"/>
            <a:r>
              <a:rPr lang="en-AU" dirty="0"/>
              <a:t>the ability of atoms to form chemical bonds can be explained by the arrangement of electrons in the atom and in particular by the stability of the valence electron shell </a:t>
            </a:r>
          </a:p>
          <a:p>
            <a:pPr lvl="0"/>
            <a:r>
              <a:rPr lang="en-AU" dirty="0"/>
              <a:t>the type of bonding within ionic, metallic and covalent substances explains their physical properties, including melting and boiling points, conductivity of both electricity and heat and hardness</a:t>
            </a:r>
          </a:p>
          <a:p>
            <a:pPr lvl="0"/>
            <a:r>
              <a:rPr lang="en-AU" dirty="0"/>
              <a:t>metallic bonding can be modelled as a regular arrangement of atoms with electrostatic forces of attraction between the nuclei of these atoms and their delocalised electrons that are able to move within the three dimensional lattice</a:t>
            </a:r>
          </a:p>
          <a:p>
            <a:pPr lvl="0"/>
            <a:r>
              <a:rPr lang="en-AU" dirty="0"/>
              <a:t>the metallic bonding model can be used to explain the properties of metals, including malleability, thermal conductivity, generally high melting point and electrical conductivity; covalent bonding can be modelled as the sharing of pairs of electrons resulting in electrostatic forces of attraction between the shared electrons and the nuclei of adjacent atoms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605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AD85-91ED-4031-8FC4-503CA9B9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AB43C-3A6E-4E34-98E7-637131F3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Define valency and explain that it affects bonding capacity and therefore type of bonding that elements can undergo</a:t>
            </a:r>
          </a:p>
          <a:p>
            <a:r>
              <a:rPr lang="en-AU" dirty="0"/>
              <a:t>List and explain properties of metals, by explaining bonding arrangements</a:t>
            </a:r>
          </a:p>
          <a:p>
            <a:r>
              <a:rPr lang="en-AU" dirty="0"/>
              <a:t>Draw diagrams to represent how bonding arrangements cause physical properties of metals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352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3600" dirty="0"/>
              <a:t>electrostatic</a:t>
            </a:r>
          </a:p>
          <a:p>
            <a:r>
              <a:rPr lang="en-AU" sz="3600" dirty="0"/>
              <a:t>valence</a:t>
            </a:r>
          </a:p>
          <a:p>
            <a:r>
              <a:rPr lang="en-AU" sz="3600" dirty="0"/>
              <a:t>metallic</a:t>
            </a:r>
          </a:p>
          <a:p>
            <a:r>
              <a:rPr lang="en-AU" sz="3600" dirty="0"/>
              <a:t>lattice</a:t>
            </a:r>
          </a:p>
          <a:p>
            <a:r>
              <a:rPr lang="en-AU" sz="3600" dirty="0"/>
              <a:t>delocalised</a:t>
            </a:r>
          </a:p>
          <a:p>
            <a:r>
              <a:rPr lang="en-AU" sz="3600" dirty="0"/>
              <a:t>malleable</a:t>
            </a:r>
          </a:p>
          <a:p>
            <a:r>
              <a:rPr lang="en-AU" sz="3600" dirty="0"/>
              <a:t>ductile</a:t>
            </a:r>
          </a:p>
          <a:p>
            <a:endParaRPr lang="en-AU" sz="3600" dirty="0"/>
          </a:p>
          <a:p>
            <a:endParaRPr lang="en-AU" sz="3600" dirty="0"/>
          </a:p>
          <a:p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15656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type of bonding that forms between atoms is determined by their valence</a:t>
            </a:r>
          </a:p>
          <a:p>
            <a:r>
              <a:rPr lang="en-AU" dirty="0"/>
              <a:t>Valence is the how ‘full’ the outer electron shell is</a:t>
            </a:r>
          </a:p>
          <a:p>
            <a:r>
              <a:rPr lang="en-AU" dirty="0"/>
              <a:t>The more electrons in an outer shell, the more strongly the electrons are held.</a:t>
            </a:r>
          </a:p>
          <a:p>
            <a:r>
              <a:rPr lang="en-AU" dirty="0"/>
              <a:t>The three main types of bonding that occur between atoms are metallic, ionic and covalent.</a:t>
            </a:r>
          </a:p>
        </p:txBody>
      </p:sp>
    </p:spTree>
    <p:extLst>
      <p:ext uri="{BB962C8B-B14F-4D97-AF65-F5344CB8AC3E}">
        <p14:creationId xmlns:p14="http://schemas.microsoft.com/office/powerpoint/2010/main" val="276087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metal 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4330824" cy="4425355"/>
          </a:xfrm>
        </p:spPr>
        <p:txBody>
          <a:bodyPr/>
          <a:lstStyle/>
          <a:p>
            <a:r>
              <a:rPr lang="en-AU" sz="3200" dirty="0"/>
              <a:t>Metals have low valence – their outer shells are relatively empty and their outer electrons are weakly held.</a:t>
            </a:r>
          </a:p>
          <a:p>
            <a:pPr marL="114300" indent="0">
              <a:buNone/>
            </a:pP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8840"/>
            <a:ext cx="3899315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55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701088" cy="2516188"/>
          </a:xfrm>
        </p:spPr>
      </p:pic>
    </p:spTree>
    <p:extLst>
      <p:ext uri="{BB962C8B-B14F-4D97-AF65-F5344CB8AC3E}">
        <p14:creationId xmlns:p14="http://schemas.microsoft.com/office/powerpoint/2010/main" val="356590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metallic bonding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Metal atoms are densely packed together, usually in a neat 3D arrangement*</a:t>
            </a:r>
          </a:p>
          <a:p>
            <a:r>
              <a:rPr lang="en-AU" dirty="0"/>
              <a:t>The outer shell electrons tend to be equally attracted to any atom – they are ‘delocalised’ and can move easily within the lattice of atoms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4009434"/>
            <a:ext cx="7003027" cy="17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38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324</TotalTime>
  <Words>437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 Antiqua</vt:lpstr>
      <vt:lpstr>Century Gothic</vt:lpstr>
      <vt:lpstr>Apothecary</vt:lpstr>
      <vt:lpstr>A1 Chemistry</vt:lpstr>
      <vt:lpstr>PowerPoint Presentation</vt:lpstr>
      <vt:lpstr>Learning INtentions</vt:lpstr>
      <vt:lpstr>Success Criteria</vt:lpstr>
      <vt:lpstr>Key words</vt:lpstr>
      <vt:lpstr>Bonding</vt:lpstr>
      <vt:lpstr>metal valence</vt:lpstr>
      <vt:lpstr>PowerPoint Presentation</vt:lpstr>
      <vt:lpstr>metallic bonding</vt:lpstr>
      <vt:lpstr>properties of metals</vt:lpstr>
      <vt:lpstr>PowerPoint Presentation</vt:lpstr>
      <vt:lpstr>PowerPoint Presentation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 Kristy</dc:creator>
  <cp:lastModifiedBy>JOHNSON Kristy [Narrogin Senior High School]</cp:lastModifiedBy>
  <cp:revision>18</cp:revision>
  <dcterms:created xsi:type="dcterms:W3CDTF">2015-03-09T08:12:23Z</dcterms:created>
  <dcterms:modified xsi:type="dcterms:W3CDTF">2023-02-27T02:01:10Z</dcterms:modified>
</cp:coreProperties>
</file>