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60" r:id="rId8"/>
    <p:sldId id="261" r:id="rId9"/>
    <p:sldId id="265" r:id="rId10"/>
    <p:sldId id="262" r:id="rId11"/>
    <p:sldId id="26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D421B5-809D-4F5B-BF83-D19F2A5CFDC2}" type="datetimeFigureOut">
              <a:rPr lang="en-AU" smtClean="0"/>
              <a:t>23/02/2023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2B9E3D0-4B32-4A30-9133-C9EA0A2BE93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ionic bonding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</p:spTree>
    <p:extLst>
      <p:ext uri="{BB962C8B-B14F-4D97-AF65-F5344CB8AC3E}">
        <p14:creationId xmlns:p14="http://schemas.microsoft.com/office/powerpoint/2010/main" val="17917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5410944" cy="4425355"/>
          </a:xfrm>
        </p:spPr>
        <p:txBody>
          <a:bodyPr/>
          <a:lstStyle/>
          <a:p>
            <a:r>
              <a:rPr lang="en-AU" dirty="0"/>
              <a:t>have high melting and boiling points</a:t>
            </a:r>
          </a:p>
          <a:p>
            <a:r>
              <a:rPr lang="en-AU" dirty="0"/>
              <a:t>have relatively low density</a:t>
            </a:r>
          </a:p>
          <a:p>
            <a:r>
              <a:rPr lang="en-AU" dirty="0"/>
              <a:t>are hard but brittle</a:t>
            </a:r>
          </a:p>
          <a:p>
            <a:r>
              <a:rPr lang="en-AU" dirty="0"/>
              <a:t>are poor thermal conductors</a:t>
            </a:r>
          </a:p>
          <a:p>
            <a:r>
              <a:rPr lang="en-AU" dirty="0"/>
              <a:t>are electrical insulators in solid states</a:t>
            </a:r>
          </a:p>
          <a:p>
            <a:r>
              <a:rPr lang="en-AU" dirty="0"/>
              <a:t>are good electrical conductors in molten or aqueous states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41796"/>
            <a:ext cx="7860159" cy="441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717496" cy="298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141796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02213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4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D718-3533-45D7-8986-39BB950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3084-0362-42A1-98FF-30163F82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Draw a diagram to show the arrangement of particles in ionic bonding</a:t>
            </a:r>
          </a:p>
          <a:p>
            <a:r>
              <a:rPr lang="en-AU" dirty="0"/>
              <a:t>List the properties of ionic compounds</a:t>
            </a:r>
          </a:p>
          <a:p>
            <a:r>
              <a:rPr lang="en-AU" dirty="0"/>
              <a:t>Relate each property of ionic compounds to their bonding arrangement</a:t>
            </a:r>
          </a:p>
        </p:txBody>
      </p:sp>
    </p:spTree>
    <p:extLst>
      <p:ext uri="{BB962C8B-B14F-4D97-AF65-F5344CB8AC3E}">
        <p14:creationId xmlns:p14="http://schemas.microsoft.com/office/powerpoint/2010/main" val="357172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Valence determines the bonding arrangement.  Metals have relatively high </a:t>
            </a:r>
            <a:r>
              <a:rPr lang="en-AU" dirty="0" err="1"/>
              <a:t>mp</a:t>
            </a:r>
            <a:r>
              <a:rPr lang="en-AU" dirty="0"/>
              <a:t> and </a:t>
            </a:r>
            <a:r>
              <a:rPr lang="en-AU" dirty="0" err="1"/>
              <a:t>bp</a:t>
            </a:r>
            <a:r>
              <a:rPr lang="en-AU" dirty="0"/>
              <a:t>, high density, good thermal and electrical conductivity, lustre, malleability and ductility as a result of the densely packed lattice of positive ions surrounded by a sea of delocalised electrons.</a:t>
            </a:r>
          </a:p>
        </p:txBody>
      </p:sp>
    </p:spTree>
    <p:extLst>
      <p:ext uri="{BB962C8B-B14F-4D97-AF65-F5344CB8AC3E}">
        <p14:creationId xmlns:p14="http://schemas.microsoft.com/office/powerpoint/2010/main" val="23442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/>
              <a:t>Explain why metals are good thermal and electrical conductors. A diagram may be useful. (6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ionic bonding can be modelled as a regular arrangement of positively and negatively charged ions in a crystalline lattice with electrostatic forces of attraction between oppositely charged ions</a:t>
            </a:r>
          </a:p>
          <a:p>
            <a:pPr lvl="0"/>
            <a:r>
              <a:rPr lang="en-AU" dirty="0"/>
              <a:t>the ionic bonding model can be used to explain the properties of ionic compounds, including high melting point, brittleness and non-conductivity in the solid state; the ability of ionic compounds to conduct electricity when molten or in aqueous solution can be explained by the breaking of the bonds in the lattice to give mobile 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37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D718-3533-45D7-8986-39BB950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3084-0362-42A1-98FF-30163F82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Draw a diagram to show the arrangement of particles in ionic bonding</a:t>
            </a:r>
          </a:p>
          <a:p>
            <a:r>
              <a:rPr lang="en-AU" dirty="0"/>
              <a:t>List the properties of ionic compounds</a:t>
            </a:r>
          </a:p>
          <a:p>
            <a:r>
              <a:rPr lang="en-AU" dirty="0"/>
              <a:t>Relate each property of ionic compounds to their bonding arrangement</a:t>
            </a:r>
          </a:p>
        </p:txBody>
      </p:sp>
    </p:spTree>
    <p:extLst>
      <p:ext uri="{BB962C8B-B14F-4D97-AF65-F5344CB8AC3E}">
        <p14:creationId xmlns:p14="http://schemas.microsoft.com/office/powerpoint/2010/main" val="1044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ions</a:t>
            </a:r>
          </a:p>
          <a:p>
            <a:r>
              <a:rPr lang="en-AU" dirty="0"/>
              <a:t>crystalline lattice</a:t>
            </a:r>
          </a:p>
          <a:p>
            <a:r>
              <a:rPr lang="en-AU" dirty="0"/>
              <a:t>brittle (ness)</a:t>
            </a:r>
          </a:p>
          <a:p>
            <a:r>
              <a:rPr lang="en-AU" dirty="0"/>
              <a:t>molten</a:t>
            </a:r>
          </a:p>
          <a:p>
            <a:r>
              <a:rPr lang="en-AU" dirty="0"/>
              <a:t>mobile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43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Ions form when atoms with low electronegativity (relatively empty shells) bond with atoms with high electronegativity (relatively full shells), resulting in a transfer of electrons. </a:t>
            </a:r>
          </a:p>
          <a:p>
            <a:pPr marL="114300" indent="0">
              <a:buNone/>
            </a:pPr>
            <a:r>
              <a:rPr lang="en-AU" dirty="0"/>
              <a:t>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065" y="2996952"/>
            <a:ext cx="4057375" cy="32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3933056"/>
            <a:ext cx="3935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Atoms which lose electrons become positively charged, while those that gain electrons become negatively charged.  Outer shells in both atoms are now full and tightly held.</a:t>
            </a:r>
          </a:p>
        </p:txBody>
      </p:sp>
    </p:spTree>
    <p:extLst>
      <p:ext uri="{BB962C8B-B14F-4D97-AF65-F5344CB8AC3E}">
        <p14:creationId xmlns:p14="http://schemas.microsoft.com/office/powerpoint/2010/main" val="41796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IONIC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Positive ions are very strongly attracted to negative ions, but are repelled by each other.  </a:t>
            </a:r>
          </a:p>
          <a:p>
            <a:pPr marL="114300" indent="0">
              <a:buNone/>
            </a:pPr>
            <a:r>
              <a:rPr lang="en-AU" dirty="0"/>
              <a:t>This results in a solid crystalline lattice of alternating positive and negative ions which are strongly held in place but with moderately large spaces between them. 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0" y="4221088"/>
            <a:ext cx="6996295" cy="18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2"/>
            <a:ext cx="4145280" cy="36454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93</TotalTime>
  <Words>374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Century Gothic</vt:lpstr>
      <vt:lpstr>Apothecary</vt:lpstr>
      <vt:lpstr>A1 Chemistry</vt:lpstr>
      <vt:lpstr>Review</vt:lpstr>
      <vt:lpstr>PowerPoint Presentation</vt:lpstr>
      <vt:lpstr>Learning intention</vt:lpstr>
      <vt:lpstr>Success criteria</vt:lpstr>
      <vt:lpstr>key words</vt:lpstr>
      <vt:lpstr>ions</vt:lpstr>
      <vt:lpstr>IONIC BONDING</vt:lpstr>
      <vt:lpstr>PowerPoint Presentation</vt:lpstr>
      <vt:lpstr>ionic compounds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Chemistry</dc:title>
  <dc:creator>JOHNSON Kristy</dc:creator>
  <cp:lastModifiedBy>JOHNSON Kristy [Narrogin Senior High School]</cp:lastModifiedBy>
  <cp:revision>12</cp:revision>
  <dcterms:created xsi:type="dcterms:W3CDTF">2015-03-10T09:02:58Z</dcterms:created>
  <dcterms:modified xsi:type="dcterms:W3CDTF">2023-02-23T05:22:44Z</dcterms:modified>
</cp:coreProperties>
</file>