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7" r:id="rId4"/>
    <p:sldId id="273" r:id="rId5"/>
    <p:sldId id="258" r:id="rId6"/>
    <p:sldId id="262" r:id="rId7"/>
    <p:sldId id="263" r:id="rId8"/>
    <p:sldId id="266" r:id="rId9"/>
    <p:sldId id="259" r:id="rId10"/>
    <p:sldId id="265" r:id="rId11"/>
    <p:sldId id="268" r:id="rId12"/>
    <p:sldId id="264" r:id="rId13"/>
    <p:sldId id="269" r:id="rId14"/>
    <p:sldId id="267" r:id="rId15"/>
    <p:sldId id="271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66B-23A6-40DE-8045-5A78A8979899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D310D2-04E5-438D-B6E9-673E434FE54C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66B-23A6-40DE-8045-5A78A8979899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10D2-04E5-438D-B6E9-673E434FE54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66B-23A6-40DE-8045-5A78A8979899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10D2-04E5-438D-B6E9-673E434FE54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66B-23A6-40DE-8045-5A78A8979899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10D2-04E5-438D-B6E9-673E434FE54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66B-23A6-40DE-8045-5A78A8979899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10D2-04E5-438D-B6E9-673E434FE54C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66B-23A6-40DE-8045-5A78A8979899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10D2-04E5-438D-B6E9-673E434FE54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66B-23A6-40DE-8045-5A78A8979899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10D2-04E5-438D-B6E9-673E434FE54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66B-23A6-40DE-8045-5A78A8979899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10D2-04E5-438D-B6E9-673E434FE54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66B-23A6-40DE-8045-5A78A8979899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10D2-04E5-438D-B6E9-673E434FE54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66B-23A6-40DE-8045-5A78A8979899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10D2-04E5-438D-B6E9-673E434FE54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66B-23A6-40DE-8045-5A78A8979899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10D2-04E5-438D-B6E9-673E434FE54C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5A4D66B-23A6-40DE-8045-5A78A8979899}" type="datetimeFigureOut">
              <a:rPr lang="en-AU" smtClean="0"/>
              <a:t>1/03/2023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ED310D2-04E5-438D-B6E9-673E434FE54C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covalent molecular bonding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A1 Chemistry</a:t>
            </a:r>
          </a:p>
        </p:txBody>
      </p:sp>
    </p:spTree>
    <p:extLst>
      <p:ext uri="{BB962C8B-B14F-4D97-AF65-F5344CB8AC3E}">
        <p14:creationId xmlns:p14="http://schemas.microsoft.com/office/powerpoint/2010/main" val="10355817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covalent molecules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Molecules are discrete groups of atoms which are covalently bonded together in fixed numbers of atoms</a:t>
            </a:r>
          </a:p>
          <a:p>
            <a:r>
              <a:rPr lang="en-AU" dirty="0"/>
              <a:t>Molecular formula may be expanded to show the bonding arrangement, using lines or dot diagrams to represent bonds</a:t>
            </a:r>
          </a:p>
          <a:p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65" y="4077072"/>
            <a:ext cx="653681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386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571500"/>
            <a:ext cx="58483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9940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properties of covalent molecular compounds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Molecules are held together by strong covalent bonds within themselves, (</a:t>
            </a:r>
            <a:r>
              <a:rPr lang="en-AU" dirty="0" err="1"/>
              <a:t>intramolecular</a:t>
            </a:r>
            <a:r>
              <a:rPr lang="en-AU" dirty="0"/>
              <a:t>), </a:t>
            </a:r>
          </a:p>
          <a:p>
            <a:r>
              <a:rPr lang="en-AU" dirty="0"/>
              <a:t>but the molecules are bonded weakly to each other by other kinds of forces (intermolecular)</a:t>
            </a:r>
          </a:p>
          <a:p>
            <a:r>
              <a:rPr lang="en-AU" dirty="0"/>
              <a:t>The properties of molecular compounds are determined by these weak intermolecular forces, not the covalent bonds themselves</a:t>
            </a: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1202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504950"/>
            <a:ext cx="52006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1906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covalent molecular substances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Relatively low melting and boiling points (many are gases at room temperature)</a:t>
            </a:r>
          </a:p>
          <a:p>
            <a:r>
              <a:rPr lang="en-AU" dirty="0"/>
              <a:t>This tends to increase as the molecules get bigger</a:t>
            </a:r>
          </a:p>
          <a:p>
            <a:r>
              <a:rPr lang="en-AU" dirty="0"/>
              <a:t>As solids, they are soft and waxy</a:t>
            </a:r>
          </a:p>
          <a:p>
            <a:r>
              <a:rPr lang="en-AU" dirty="0"/>
              <a:t>Non-conductors in all states – electrons are tightly held and the molecules themselves are uncharged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5298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Question set 3.5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01822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9227-9B49-4428-A6BA-81AB231D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1F45-120A-4D84-B958-BDF4B58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Draw a diagram to show the arrangement of particles in covalent substances</a:t>
            </a:r>
          </a:p>
          <a:p>
            <a:pPr marL="114300" indent="0">
              <a:buNone/>
            </a:pPr>
            <a:r>
              <a:rPr lang="en-AU" dirty="0"/>
              <a:t>List the properties of covalent substances</a:t>
            </a:r>
          </a:p>
          <a:p>
            <a:pPr marL="114300" indent="0">
              <a:buNone/>
            </a:pPr>
            <a:r>
              <a:rPr lang="en-AU" dirty="0"/>
              <a:t>Use the arrangement of covalent particles to explain their physical properties </a:t>
            </a:r>
          </a:p>
        </p:txBody>
      </p:sp>
    </p:spTree>
    <p:extLst>
      <p:ext uri="{BB962C8B-B14F-4D97-AF65-F5344CB8AC3E}">
        <p14:creationId xmlns:p14="http://schemas.microsoft.com/office/powerpoint/2010/main" val="32858724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Which technique would be most appropriate for separating…</a:t>
            </a:r>
          </a:p>
          <a:p>
            <a:pPr marL="571500" indent="-457200">
              <a:buFont typeface="+mj-lt"/>
              <a:buAutoNum type="arabicPeriod"/>
            </a:pPr>
            <a:r>
              <a:rPr lang="en-AU" dirty="0"/>
              <a:t>sand from salt?</a:t>
            </a:r>
          </a:p>
          <a:p>
            <a:pPr marL="571500" indent="-457200">
              <a:buFont typeface="+mj-lt"/>
              <a:buAutoNum type="arabicPeriod"/>
            </a:pPr>
            <a:r>
              <a:rPr lang="en-AU" dirty="0"/>
              <a:t>salt from water?</a:t>
            </a:r>
          </a:p>
          <a:p>
            <a:pPr marL="571500" indent="-457200">
              <a:buFont typeface="+mj-lt"/>
              <a:buAutoNum type="arabicPeriod"/>
            </a:pPr>
            <a:r>
              <a:rPr lang="en-AU" dirty="0"/>
              <a:t>eucalyptus oil from crushed leaves?</a:t>
            </a:r>
          </a:p>
          <a:p>
            <a:pPr marL="571500" indent="-457200">
              <a:buFont typeface="+mj-lt"/>
              <a:buAutoNum type="arabicPeriod"/>
            </a:pPr>
            <a:r>
              <a:rPr lang="en-AU" dirty="0"/>
              <a:t>pigments from berry juice?</a:t>
            </a:r>
          </a:p>
          <a:p>
            <a:pPr marL="114300" indent="0">
              <a:buNone/>
            </a:pPr>
            <a:r>
              <a:rPr lang="en-AU" dirty="0"/>
              <a:t>Draw an ionic lattice and explain why ionic compounds have such high melting and boiling points but such </a:t>
            </a:r>
            <a:r>
              <a:rPr lang="en-AU"/>
              <a:t>low density.</a:t>
            </a:r>
            <a:endParaRPr lang="en-AU" dirty="0"/>
          </a:p>
          <a:p>
            <a:pPr marL="571500" indent="-457200">
              <a:buFont typeface="+mj-lt"/>
              <a:buAutoNum type="arabicPeriod"/>
            </a:pPr>
            <a:endParaRPr lang="en-AU" dirty="0"/>
          </a:p>
          <a:p>
            <a:pPr marL="571500" indent="-457200">
              <a:buFont typeface="+mj-lt"/>
              <a:buAutoNum type="arabicPeriod"/>
            </a:pPr>
            <a:endParaRPr lang="en-AU" dirty="0"/>
          </a:p>
          <a:p>
            <a:pPr marL="5715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62643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molecular structural formulae (condensed or showing bonds) can be used to show the arrangement of atoms and bonding in covalent molecular substances</a:t>
            </a:r>
          </a:p>
          <a:p>
            <a:pPr lvl="0"/>
            <a:r>
              <a:rPr lang="en-AU" dirty="0"/>
              <a:t>the properties of covalent molecular substances, including low melting point, can be explained by their structure and the weak intermolecular forces between molecules; their non-conductivity in the solid and liquid/molten states can be explained by the absence of mobile charged particles in their molecular structure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04495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9227-9B49-4428-A6BA-81AB231D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1F45-120A-4D84-B958-BDF4B582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Draw a diagram to show the arrangement of particles in covalent substances</a:t>
            </a:r>
          </a:p>
          <a:p>
            <a:pPr marL="114300" indent="0">
              <a:buNone/>
            </a:pPr>
            <a:r>
              <a:rPr lang="en-AU" dirty="0"/>
              <a:t>List the properties of covalent substances</a:t>
            </a:r>
          </a:p>
          <a:p>
            <a:pPr marL="114300" indent="0">
              <a:buNone/>
            </a:pPr>
            <a:r>
              <a:rPr lang="en-AU" dirty="0"/>
              <a:t>Use the arrangement of covalent particles to explain their physical properties </a:t>
            </a:r>
          </a:p>
        </p:txBody>
      </p:sp>
    </p:spTree>
    <p:extLst>
      <p:ext uri="{BB962C8B-B14F-4D97-AF65-F5344CB8AC3E}">
        <p14:creationId xmlns:p14="http://schemas.microsoft.com/office/powerpoint/2010/main" val="36549368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covalent</a:t>
            </a:r>
          </a:p>
          <a:p>
            <a:r>
              <a:rPr lang="en-AU" dirty="0"/>
              <a:t>molecular</a:t>
            </a:r>
          </a:p>
          <a:p>
            <a:r>
              <a:rPr lang="en-AU" dirty="0"/>
              <a:t>structural formula</a:t>
            </a:r>
          </a:p>
          <a:p>
            <a:r>
              <a:rPr lang="en-AU" dirty="0" err="1"/>
              <a:t>intramolecular</a:t>
            </a:r>
            <a:endParaRPr lang="en-AU" dirty="0"/>
          </a:p>
          <a:p>
            <a:r>
              <a:rPr lang="en-AU" dirty="0"/>
              <a:t>intermolecular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91769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covalent bonding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forms between two or more atoms which have high electronegativity (relatively full shells and tightly held electrons)</a:t>
            </a:r>
          </a:p>
          <a:p>
            <a:r>
              <a:rPr lang="en-AU" dirty="0" err="1"/>
              <a:t>ie</a:t>
            </a:r>
            <a:r>
              <a:rPr lang="en-AU" dirty="0"/>
              <a:t> non-metals</a:t>
            </a: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6044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covalent bonds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order to achieve full outer shells, atoms share valence electrons by overlapping their outer shells</a:t>
            </a:r>
          </a:p>
          <a:p>
            <a:r>
              <a:rPr lang="en-AU" dirty="0"/>
              <a:t>A shared pair of electrons make up a single bond</a:t>
            </a:r>
          </a:p>
          <a:p>
            <a:r>
              <a:rPr lang="en-AU" dirty="0"/>
              <a:t>Atoms which need more electrons may form double bonds (two shared pairs) or even triple bonds (three shared pairs) or may bond with several atoms</a:t>
            </a:r>
          </a:p>
          <a:p>
            <a:pPr marL="11430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65104"/>
            <a:ext cx="3168352" cy="217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940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22" y="1556792"/>
            <a:ext cx="560265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7803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36712"/>
            <a:ext cx="6463426" cy="48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47004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252</TotalTime>
  <Words>427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Book Antiqua</vt:lpstr>
      <vt:lpstr>Century Gothic</vt:lpstr>
      <vt:lpstr>Apothecary</vt:lpstr>
      <vt:lpstr>A1 Chemistry</vt:lpstr>
      <vt:lpstr>PowerPoint Presentation</vt:lpstr>
      <vt:lpstr>Learning intentions</vt:lpstr>
      <vt:lpstr>Success criteria</vt:lpstr>
      <vt:lpstr>key words</vt:lpstr>
      <vt:lpstr>covalent bonding</vt:lpstr>
      <vt:lpstr>covalent bonds</vt:lpstr>
      <vt:lpstr>PowerPoint Presentation</vt:lpstr>
      <vt:lpstr>PowerPoint Presentation</vt:lpstr>
      <vt:lpstr>covalent molecules</vt:lpstr>
      <vt:lpstr>PowerPoint Presentation</vt:lpstr>
      <vt:lpstr>properties of covalent molecular compounds</vt:lpstr>
      <vt:lpstr>PowerPoint Presentation</vt:lpstr>
      <vt:lpstr>covalent molecular substances</vt:lpstr>
      <vt:lpstr>Do now…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 [Narrogin Senior High School]</cp:lastModifiedBy>
  <cp:revision>11</cp:revision>
  <dcterms:created xsi:type="dcterms:W3CDTF">2015-03-16T07:28:03Z</dcterms:created>
  <dcterms:modified xsi:type="dcterms:W3CDTF">2023-03-01T03:04:01Z</dcterms:modified>
</cp:coreProperties>
</file>