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74" r:id="rId5"/>
    <p:sldId id="258" r:id="rId6"/>
    <p:sldId id="259" r:id="rId7"/>
    <p:sldId id="260" r:id="rId8"/>
    <p:sldId id="271" r:id="rId9"/>
    <p:sldId id="268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67" r:id="rId18"/>
    <p:sldId id="272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C94D-5B96-4D2F-9952-B07D96AE25C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E6B82B4-A150-48D5-A0B9-FEF59729BAD1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C94D-5B96-4D2F-9952-B07D96AE25C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2B4-A150-48D5-A0B9-FEF59729BA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C94D-5B96-4D2F-9952-B07D96AE25C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2B4-A150-48D5-A0B9-FEF59729BA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C94D-5B96-4D2F-9952-B07D96AE25C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2B4-A150-48D5-A0B9-FEF59729BA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C94D-5B96-4D2F-9952-B07D96AE25C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2B4-A150-48D5-A0B9-FEF59729BAD1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C94D-5B96-4D2F-9952-B07D96AE25C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2B4-A150-48D5-A0B9-FEF59729BA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C94D-5B96-4D2F-9952-B07D96AE25C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2B4-A150-48D5-A0B9-FEF59729BA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C94D-5B96-4D2F-9952-B07D96AE25C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2B4-A150-48D5-A0B9-FEF59729BA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C94D-5B96-4D2F-9952-B07D96AE25C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2B4-A150-48D5-A0B9-FEF59729BAD1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C94D-5B96-4D2F-9952-B07D96AE25C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2B4-A150-48D5-A0B9-FEF59729BAD1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7C94D-5B96-4D2F-9952-B07D96AE25C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B82B4-A150-48D5-A0B9-FEF59729BAD1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F77C94D-5B96-4D2F-9952-B07D96AE25CC}" type="datetimeFigureOut">
              <a:rPr lang="en-AU" smtClean="0"/>
              <a:t>14/03/2023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E6B82B4-A150-48D5-A0B9-FEF59729BAD1}" type="slidenum">
              <a:rPr lang="en-AU" smtClean="0"/>
              <a:t>‹#›</a:t>
            </a:fld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covalent networks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A1 Chemistry</a:t>
            </a:r>
          </a:p>
        </p:txBody>
      </p:sp>
    </p:spTree>
    <p:extLst>
      <p:ext uri="{BB962C8B-B14F-4D97-AF65-F5344CB8AC3E}">
        <p14:creationId xmlns:p14="http://schemas.microsoft.com/office/powerpoint/2010/main" val="3736079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allotropes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same element, different arrangement of covalently bonded atoms</a:t>
            </a:r>
          </a:p>
          <a:p>
            <a:pPr marL="114300" indent="0">
              <a:buNone/>
            </a:pPr>
            <a:endParaRPr lang="en-A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852936"/>
            <a:ext cx="3528392" cy="3795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650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carbon allotropes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Many allotropes of carbon:</a:t>
            </a:r>
          </a:p>
          <a:p>
            <a:r>
              <a:rPr lang="en-AU" dirty="0"/>
              <a:t>diamond</a:t>
            </a:r>
          </a:p>
          <a:p>
            <a:r>
              <a:rPr lang="en-AU" dirty="0"/>
              <a:t>graphite</a:t>
            </a:r>
          </a:p>
          <a:p>
            <a:r>
              <a:rPr lang="en-AU" dirty="0"/>
              <a:t>amorphous (“activated”) carbon</a:t>
            </a:r>
          </a:p>
          <a:p>
            <a:r>
              <a:rPr lang="en-AU" dirty="0"/>
              <a:t>fullerenes (“</a:t>
            </a:r>
            <a:r>
              <a:rPr lang="en-AU" dirty="0" err="1"/>
              <a:t>buckyballs</a:t>
            </a:r>
            <a:r>
              <a:rPr lang="en-AU" dirty="0"/>
              <a:t>”)</a:t>
            </a:r>
          </a:p>
          <a:p>
            <a:r>
              <a:rPr lang="en-AU" dirty="0"/>
              <a:t>nanotubes</a:t>
            </a:r>
          </a:p>
        </p:txBody>
      </p:sp>
    </p:spTree>
    <p:extLst>
      <p:ext uri="{BB962C8B-B14F-4D97-AF65-F5344CB8AC3E}">
        <p14:creationId xmlns:p14="http://schemas.microsoft.com/office/powerpoint/2010/main" val="337111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diamond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each carbon is covalently bonded to 4 other carbons</a:t>
            </a:r>
          </a:p>
          <a:p>
            <a:r>
              <a:rPr lang="en-AU" dirty="0"/>
              <a:t>all electrons are tightly bonded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212976"/>
            <a:ext cx="4032448" cy="280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5324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graphite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each carbon is covalently bonded to 3 other carbons, leaving one electron delocalised, in a sheet-like structure</a:t>
            </a:r>
          </a:p>
          <a:p>
            <a:pPr marL="114300" indent="0">
              <a:buNone/>
            </a:pPr>
            <a:endParaRPr lang="en-A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996952"/>
            <a:ext cx="329565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96952"/>
            <a:ext cx="4445000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59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amorphous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small particles, each similar to pieces of graphite although less regular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03620" y="1936940"/>
            <a:ext cx="2189143" cy="459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140968"/>
            <a:ext cx="2922620" cy="2189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544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fullerenes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each carbon is bonded to 3 others, leaving one electron delocalised, in a cage-like structure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708920"/>
            <a:ext cx="3695874" cy="370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655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45440"/>
            <a:ext cx="9144000" cy="4245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471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nanotubes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each carbon bonded to three others, leaving one electron delocalised, in a tube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827" y="2636912"/>
            <a:ext cx="38100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835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Writing formulae</a:t>
            </a:r>
          </a:p>
          <a:p>
            <a:r>
              <a:rPr lang="en-AU" dirty="0"/>
              <a:t>Electron dot diagrams</a:t>
            </a:r>
          </a:p>
        </p:txBody>
      </p:sp>
    </p:spTree>
    <p:extLst>
      <p:ext uri="{BB962C8B-B14F-4D97-AF65-F5344CB8AC3E}">
        <p14:creationId xmlns:p14="http://schemas.microsoft.com/office/powerpoint/2010/main" val="3660124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 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Question set 3.6</a:t>
            </a:r>
          </a:p>
        </p:txBody>
      </p:sp>
    </p:spTree>
    <p:extLst>
      <p:ext uri="{BB962C8B-B14F-4D97-AF65-F5344CB8AC3E}">
        <p14:creationId xmlns:p14="http://schemas.microsoft.com/office/powerpoint/2010/main" val="424402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1.  Explain, with the aid of a diagram, how movement of electrons within an atom produces the emission spectra responsible for observations in flame tests (4 marks)</a:t>
            </a:r>
          </a:p>
          <a:p>
            <a:r>
              <a:rPr lang="en-US" dirty="0"/>
              <a:t>2. Describe the differences in malleability and electrical conductivity for metals and ionic compounds. Explain these properties by referring to the </a:t>
            </a:r>
            <a:r>
              <a:rPr lang="en-US"/>
              <a:t>bonding involved (6 </a:t>
            </a:r>
            <a:r>
              <a:rPr lang="en-US" dirty="0"/>
              <a:t>marks)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84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/>
              <a:t>the properties of covalent network substances, including high melting point, hardness and electrical conductivity, are explained by modelling covalent networks as three-dimensional structures that comprise covalently bonded atoms</a:t>
            </a:r>
          </a:p>
          <a:p>
            <a:r>
              <a:rPr lang="en-AU" dirty="0"/>
              <a:t>elemental carbon exists as a range of allotropes, including graphite, diamond and fullerenes, with significantly different structures and physical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106788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BDF69-CF70-4DCC-BF5E-FAB6CF0E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A4ED8-64F9-4740-A752-1097BFE9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List the properties of covalent networks</a:t>
            </a:r>
          </a:p>
          <a:p>
            <a:r>
              <a:rPr lang="en-AU" dirty="0"/>
              <a:t>Explain the properties of covalent networks by relating to the bonding arrangement</a:t>
            </a:r>
          </a:p>
          <a:p>
            <a:r>
              <a:rPr lang="en-AU" dirty="0"/>
              <a:t>Draw or describe common carbon allotropes, such as diamond, graphite and </a:t>
            </a:r>
            <a:r>
              <a:rPr lang="en-AU" dirty="0" err="1"/>
              <a:t>fullerines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50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network</a:t>
            </a:r>
          </a:p>
          <a:p>
            <a:r>
              <a:rPr lang="en-AU" dirty="0"/>
              <a:t>allotrope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06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Covalent bonding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sharing of valence electrons in order to achieve full outer shells</a:t>
            </a:r>
          </a:p>
          <a:p>
            <a:r>
              <a:rPr lang="en-AU" dirty="0"/>
              <a:t>occurs between atoms of high electronegativity (</a:t>
            </a:r>
            <a:r>
              <a:rPr lang="en-AU" dirty="0" err="1"/>
              <a:t>ie</a:t>
            </a:r>
            <a:r>
              <a:rPr lang="en-AU" dirty="0"/>
              <a:t> non-metals)</a:t>
            </a:r>
          </a:p>
          <a:p>
            <a:r>
              <a:rPr lang="en-AU" dirty="0"/>
              <a:t>is very strong </a:t>
            </a:r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557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covalent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commonly consist of group 4 elements, such as carbon</a:t>
            </a:r>
          </a:p>
          <a:p>
            <a:r>
              <a:rPr lang="en-AU" dirty="0"/>
              <a:t>also can occur in compounds such as silicon dioxide</a:t>
            </a:r>
          </a:p>
          <a:p>
            <a:r>
              <a:rPr lang="en-AU" dirty="0"/>
              <a:t>unlimited number of atoms, each joined to several others by strong covalent bonds to form two or three dimensional networks or lattices</a:t>
            </a:r>
          </a:p>
        </p:txBody>
      </p:sp>
    </p:spTree>
    <p:extLst>
      <p:ext uri="{BB962C8B-B14F-4D97-AF65-F5344CB8AC3E}">
        <p14:creationId xmlns:p14="http://schemas.microsoft.com/office/powerpoint/2010/main" val="29234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4" y="476672"/>
            <a:ext cx="7713808" cy="5227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64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properties of covalent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Chemically inert and insoluble</a:t>
            </a:r>
          </a:p>
          <a:p>
            <a:r>
              <a:rPr lang="en-AU" dirty="0"/>
              <a:t>Very high melting and boiling point due to strong covalent bonds between all atoms in the network lattice</a:t>
            </a:r>
          </a:p>
          <a:p>
            <a:r>
              <a:rPr lang="en-AU" dirty="0"/>
              <a:t>Three dimensional lattices are very hard, non conductors</a:t>
            </a:r>
          </a:p>
          <a:p>
            <a:r>
              <a:rPr lang="en-AU" dirty="0"/>
              <a:t>Two dimensional lattices tend to be softer or slippery and good electrical conductors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8216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60</TotalTime>
  <Words>401</Words>
  <Application>Microsoft Office PowerPoint</Application>
  <PresentationFormat>On-screen Show (4:3)</PresentationFormat>
  <Paragraphs>52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Book Antiqua</vt:lpstr>
      <vt:lpstr>Century Gothic</vt:lpstr>
      <vt:lpstr>Apothecary</vt:lpstr>
      <vt:lpstr>A1 Chemistry</vt:lpstr>
      <vt:lpstr>PowerPoint Presentation</vt:lpstr>
      <vt:lpstr>Learning intentions</vt:lpstr>
      <vt:lpstr>Success criteria</vt:lpstr>
      <vt:lpstr>Key words</vt:lpstr>
      <vt:lpstr>Covalent bonding</vt:lpstr>
      <vt:lpstr>covalent networks</vt:lpstr>
      <vt:lpstr>PowerPoint Presentation</vt:lpstr>
      <vt:lpstr>properties of covalent networks</vt:lpstr>
      <vt:lpstr>allotropes</vt:lpstr>
      <vt:lpstr>carbon allotropes</vt:lpstr>
      <vt:lpstr>diamond</vt:lpstr>
      <vt:lpstr>graphite</vt:lpstr>
      <vt:lpstr>amorphous </vt:lpstr>
      <vt:lpstr>fullerenes</vt:lpstr>
      <vt:lpstr>PowerPoint Presentation</vt:lpstr>
      <vt:lpstr>nanotubes</vt:lpstr>
      <vt:lpstr>Next time</vt:lpstr>
      <vt:lpstr>Do now…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 Chemistry</dc:title>
  <dc:creator>JOHNSON Kristy</dc:creator>
  <cp:lastModifiedBy>JOHNSON Kristy [Narrogin Senior High School]</cp:lastModifiedBy>
  <cp:revision>11</cp:revision>
  <dcterms:created xsi:type="dcterms:W3CDTF">2015-03-20T02:10:17Z</dcterms:created>
  <dcterms:modified xsi:type="dcterms:W3CDTF">2023-03-14T03:23:52Z</dcterms:modified>
</cp:coreProperties>
</file>