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6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85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69A79-B588-4223-A9BB-4A1FA3548BBF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055E-18F2-4FFF-9748-BE5FAAE167C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813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DC0-95F2-442B-A95F-4972ED8A3579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A28-12EA-44C9-8ACD-A8A1AEF87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04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DC0-95F2-442B-A95F-4972ED8A3579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A28-12EA-44C9-8ACD-A8A1AEF87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37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DC0-95F2-442B-A95F-4972ED8A3579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A28-12EA-44C9-8ACD-A8A1AEF87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697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DC0-95F2-442B-A95F-4972ED8A3579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A28-12EA-44C9-8ACD-A8A1AEF87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05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DC0-95F2-442B-A95F-4972ED8A3579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A28-12EA-44C9-8ACD-A8A1AEF87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121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DC0-95F2-442B-A95F-4972ED8A3579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A28-12EA-44C9-8ACD-A8A1AEF87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5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DC0-95F2-442B-A95F-4972ED8A3579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A28-12EA-44C9-8ACD-A8A1AEF87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913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DC0-95F2-442B-A95F-4972ED8A3579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A28-12EA-44C9-8ACD-A8A1AEF87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040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DC0-95F2-442B-A95F-4972ED8A3579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A28-12EA-44C9-8ACD-A8A1AEF87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55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DC0-95F2-442B-A95F-4972ED8A3579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A28-12EA-44C9-8ACD-A8A1AEF87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39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EBDC0-95F2-442B-A95F-4972ED8A3579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A4A28-12EA-44C9-8ACD-A8A1AEF87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393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BDC0-95F2-442B-A95F-4972ED8A3579}" type="datetimeFigureOut">
              <a:rPr lang="en-AU" smtClean="0"/>
              <a:t>9/06/2023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A4A28-12EA-44C9-8ACD-A8A1AEF87B3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541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CARBOXYLIC ACIDS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140969"/>
            <a:ext cx="3600400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Carboxylic acids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u="sng" dirty="0"/>
              <a:t>Prep</a:t>
            </a:r>
            <a:r>
              <a:rPr lang="en-AU" dirty="0"/>
              <a:t> –  </a:t>
            </a:r>
            <a:r>
              <a:rPr lang="en-AU" b="1" dirty="0"/>
              <a:t>Full </a:t>
            </a:r>
            <a:r>
              <a:rPr lang="en-AU" dirty="0"/>
              <a:t>oxidation of a primary alcohol or oxidation </a:t>
            </a:r>
            <a:r>
              <a:rPr lang="en-AU"/>
              <a:t>of an </a:t>
            </a:r>
            <a:r>
              <a:rPr lang="en-AU" dirty="0"/>
              <a:t>aldehyde</a:t>
            </a:r>
          </a:p>
          <a:p>
            <a:r>
              <a:rPr lang="en-AU" b="1" u="sng" dirty="0"/>
              <a:t>Physical Props</a:t>
            </a:r>
            <a:r>
              <a:rPr lang="en-AU" dirty="0"/>
              <a:t> -  because of the OH and C=O  form strong hydrogen bonding…..</a:t>
            </a:r>
            <a:r>
              <a:rPr lang="en-AU" dirty="0">
                <a:sym typeface="Wingdings"/>
              </a:rPr>
              <a:t> BP /MP than almost all other organic compounds. Polar / very soluble in water but solubility decreases as the size of the chain increases due to increasing dispersion forces.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574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u="sng" dirty="0"/>
              <a:t>Chemical Props  </a:t>
            </a:r>
            <a:r>
              <a:rPr lang="en-AU" dirty="0"/>
              <a:t>-   Weak acids!!The longer the carbon chain the weaker it gets. The more electronegative atoms added to the CA the stronger the weak acid gets. </a:t>
            </a:r>
            <a:r>
              <a:rPr lang="en-AU" dirty="0" err="1"/>
              <a:t>Eg</a:t>
            </a:r>
            <a:r>
              <a:rPr lang="en-AU" dirty="0"/>
              <a:t> </a:t>
            </a:r>
            <a:r>
              <a:rPr lang="en-AU" dirty="0" err="1"/>
              <a:t>chloroethanoic</a:t>
            </a:r>
            <a:r>
              <a:rPr lang="en-AU" dirty="0"/>
              <a:t> acid is 80 times stronger than </a:t>
            </a:r>
            <a:r>
              <a:rPr lang="en-AU" dirty="0" err="1"/>
              <a:t>ethanoic</a:t>
            </a:r>
            <a:r>
              <a:rPr lang="en-AU" dirty="0"/>
              <a:t> acid.</a:t>
            </a:r>
          </a:p>
          <a:p>
            <a:r>
              <a:rPr lang="en-AU" dirty="0"/>
              <a:t>Partly ionises, neutralises bases…..</a:t>
            </a:r>
            <a:r>
              <a:rPr lang="en-AU" b="1" dirty="0"/>
              <a:t>everything about weak acids. </a:t>
            </a:r>
          </a:p>
        </p:txBody>
      </p:sp>
    </p:spTree>
    <p:extLst>
      <p:ext uri="{BB962C8B-B14F-4D97-AF65-F5344CB8AC3E}">
        <p14:creationId xmlns:p14="http://schemas.microsoft.com/office/powerpoint/2010/main" val="198198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u="sng" dirty="0"/>
              <a:t>REACTIONS.</a:t>
            </a:r>
          </a:p>
          <a:p>
            <a:r>
              <a:rPr lang="en-AU" dirty="0"/>
              <a:t>Combustion</a:t>
            </a:r>
          </a:p>
          <a:p>
            <a:r>
              <a:rPr lang="en-AU" dirty="0"/>
              <a:t>Reactive metals </a:t>
            </a:r>
            <a:r>
              <a:rPr lang="en-AU" dirty="0" err="1"/>
              <a:t>eg</a:t>
            </a:r>
            <a:r>
              <a:rPr lang="en-AU" dirty="0"/>
              <a:t> Na, K, Mg  to produce hydrogen and an ionic salt.</a:t>
            </a:r>
          </a:p>
          <a:p>
            <a:r>
              <a:rPr lang="en-AU" dirty="0"/>
              <a:t>Neutralisation of bases</a:t>
            </a:r>
          </a:p>
          <a:p>
            <a:r>
              <a:rPr lang="en-AU" dirty="0"/>
              <a:t>Esterification - CA and alcohols react to produce Esters</a:t>
            </a:r>
          </a:p>
        </p:txBody>
      </p:sp>
    </p:spTree>
    <p:extLst>
      <p:ext uri="{BB962C8B-B14F-4D97-AF65-F5344CB8AC3E}">
        <p14:creationId xmlns:p14="http://schemas.microsoft.com/office/powerpoint/2010/main" val="362625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u="sng" dirty="0"/>
              <a:t>Esterification</a:t>
            </a:r>
          </a:p>
          <a:p>
            <a:r>
              <a:rPr lang="en-AU" dirty="0"/>
              <a:t>CA and alcohols (IN ACIDIC CONDITIONS) react to produce Esters</a:t>
            </a:r>
          </a:p>
          <a:p>
            <a:endParaRPr lang="en-AU" dirty="0"/>
          </a:p>
          <a:p>
            <a:r>
              <a:rPr lang="en-AU" dirty="0"/>
              <a:t>RCOOH + ROH   [H</a:t>
            </a:r>
            <a:r>
              <a:rPr lang="en-AU" baseline="30000" dirty="0"/>
              <a:t>+</a:t>
            </a:r>
            <a:r>
              <a:rPr lang="en-AU" dirty="0"/>
              <a:t>] </a:t>
            </a:r>
            <a:r>
              <a:rPr lang="en-AU" dirty="0">
                <a:sym typeface="Wingdings"/>
              </a:rPr>
              <a:t>      RCOOR + H</a:t>
            </a:r>
            <a:r>
              <a:rPr lang="en-AU" baseline="-25000" dirty="0">
                <a:sym typeface="Wingdings"/>
              </a:rPr>
              <a:t>2</a:t>
            </a:r>
            <a:r>
              <a:rPr lang="en-AU" dirty="0">
                <a:sym typeface="Wingdings"/>
              </a:rPr>
              <a:t>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2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Fatty Acids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AU" dirty="0"/>
              <a:t>Fatty acids are </a:t>
            </a:r>
            <a:r>
              <a:rPr lang="en-AU" b="1" dirty="0"/>
              <a:t>LONG chain carboxylic acids </a:t>
            </a:r>
            <a:r>
              <a:rPr lang="en-AU" dirty="0"/>
              <a:t>which are found in esters in animal fats and oils and vegetable oils.</a:t>
            </a:r>
          </a:p>
          <a:p>
            <a:r>
              <a:rPr lang="en-AU" dirty="0"/>
              <a:t>Two types – unsaturated and saturated</a:t>
            </a:r>
          </a:p>
          <a:p>
            <a:r>
              <a:rPr lang="en-AU" dirty="0"/>
              <a:t>Saturated – single bonds</a:t>
            </a:r>
          </a:p>
          <a:p>
            <a:r>
              <a:rPr lang="en-AU" dirty="0"/>
              <a:t>Unsaturated – multiple bonds</a:t>
            </a:r>
          </a:p>
          <a:p>
            <a:r>
              <a:rPr lang="en-AU" dirty="0"/>
              <a:t>monounsaturated (one C=C )and polyunsaturated ( two or more C=C )</a:t>
            </a:r>
          </a:p>
        </p:txBody>
      </p:sp>
    </p:spTree>
    <p:extLst>
      <p:ext uri="{BB962C8B-B14F-4D97-AF65-F5344CB8AC3E}">
        <p14:creationId xmlns:p14="http://schemas.microsoft.com/office/powerpoint/2010/main" val="321295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230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CARBOXYLIC ACIDS</vt:lpstr>
      <vt:lpstr>Carboxylic acids</vt:lpstr>
      <vt:lpstr>CA</vt:lpstr>
      <vt:lpstr>CA</vt:lpstr>
      <vt:lpstr>CA</vt:lpstr>
      <vt:lpstr>Fatty Acids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CARBOXYLIC ACIDS</dc:title>
  <dc:creator>SMITH Karen</dc:creator>
  <cp:lastModifiedBy>LAGRANGE Janelle [Harrisdale Senior High School]</cp:lastModifiedBy>
  <cp:revision>6</cp:revision>
  <cp:lastPrinted>2017-06-13T08:04:23Z</cp:lastPrinted>
  <dcterms:created xsi:type="dcterms:W3CDTF">2016-06-10T02:52:59Z</dcterms:created>
  <dcterms:modified xsi:type="dcterms:W3CDTF">2023-06-09T05:33:21Z</dcterms:modified>
</cp:coreProperties>
</file>