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RNLRVxuPBEyTcLEXtdB3AG+N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95781-C215-4FA3-9EDB-5DF86D106EBF}">
  <a:tblStyle styleId="{6F895781-C215-4FA3-9EDB-5DF86D106E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2.jp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ndoor, table, red, sitting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 bonding</a:t>
            </a:r>
            <a:endParaRPr/>
          </a:p>
        </p:txBody>
      </p:sp>
      <p:cxnSp>
        <p:nvCxnSpPr>
          <p:cNvPr id="87" name="Google Shape;87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368" name="Google Shape;368;p10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10"/>
          <p:cNvGrpSpPr/>
          <p:nvPr/>
        </p:nvGrpSpPr>
        <p:grpSpPr>
          <a:xfrm>
            <a:off x="3094830" y="4695594"/>
            <a:ext cx="1139932" cy="946048"/>
            <a:chOff x="3128963" y="5252835"/>
            <a:chExt cx="800100" cy="627064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3128963" y="5252835"/>
              <a:ext cx="800100" cy="627064"/>
              <a:chOff x="2160" y="2573"/>
              <a:chExt cx="504" cy="395"/>
            </a:xfrm>
          </p:grpSpPr>
          <p:grpSp>
            <p:nvGrpSpPr>
              <p:cNvPr id="371" name="Google Shape;371;p10"/>
              <p:cNvGrpSpPr/>
              <p:nvPr/>
            </p:nvGrpSpPr>
            <p:grpSpPr>
              <a:xfrm>
                <a:off x="2160" y="2573"/>
                <a:ext cx="280" cy="392"/>
                <a:chOff x="1440" y="2310"/>
                <a:chExt cx="280" cy="392"/>
              </a:xfrm>
            </p:grpSpPr>
            <p:sp>
              <p:nvSpPr>
                <p:cNvPr id="372" name="Google Shape;372;p10"/>
                <p:cNvSpPr txBox="1"/>
                <p:nvPr/>
              </p:nvSpPr>
              <p:spPr>
                <a:xfrm>
                  <a:off x="1466" y="2334"/>
                  <a:ext cx="235" cy="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373" name="Google Shape;373;p10"/>
                <p:cNvGrpSpPr/>
                <p:nvPr/>
              </p:nvGrpSpPr>
              <p:grpSpPr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374" name="Google Shape;374;p10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10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76" name="Google Shape;376;p10"/>
                <p:cNvSpPr/>
                <p:nvPr/>
              </p:nvSpPr>
              <p:spPr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7" name="Google Shape;377;p10"/>
                <p:cNvGrpSpPr/>
                <p:nvPr/>
              </p:nvGrpSpPr>
              <p:grpSpPr>
                <a:xfrm rot="5400000">
                  <a:off x="1542" y="2262"/>
                  <a:ext cx="48" cy="144"/>
                  <a:chOff x="1430" y="2410"/>
                  <a:chExt cx="48" cy="144"/>
                </a:xfrm>
              </p:grpSpPr>
              <p:sp>
                <p:nvSpPr>
                  <p:cNvPr id="378" name="Google Shape;378;p10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0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10"/>
                <p:cNvGrpSpPr/>
                <p:nvPr/>
              </p:nvGrpSpPr>
              <p:grpSpPr>
                <a:xfrm rot="5400000">
                  <a:off x="1542" y="2510"/>
                  <a:ext cx="48" cy="144"/>
                  <a:chOff x="1430" y="2410"/>
                  <a:chExt cx="48" cy="144"/>
                </a:xfrm>
              </p:grpSpPr>
              <p:sp>
                <p:nvSpPr>
                  <p:cNvPr id="381" name="Google Shape;381;p10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0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83" name="Google Shape;383;p10"/>
              <p:cNvGrpSpPr/>
              <p:nvPr/>
            </p:nvGrpSpPr>
            <p:grpSpPr>
              <a:xfrm>
                <a:off x="2392" y="2574"/>
                <a:ext cx="272" cy="394"/>
                <a:chOff x="2272" y="2150"/>
                <a:chExt cx="272" cy="394"/>
              </a:xfrm>
            </p:grpSpPr>
            <p:sp>
              <p:nvSpPr>
                <p:cNvPr id="384" name="Google Shape;384;p10"/>
                <p:cNvSpPr txBox="1"/>
                <p:nvPr/>
              </p:nvSpPr>
              <p:spPr>
                <a:xfrm>
                  <a:off x="2300" y="2176"/>
                  <a:ext cx="235" cy="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385" name="Google Shape;385;p10"/>
                <p:cNvGrpSpPr/>
                <p:nvPr/>
              </p:nvGrpSpPr>
              <p:grpSpPr>
                <a:xfrm>
                  <a:off x="2496" y="2240"/>
                  <a:ext cx="48" cy="144"/>
                  <a:chOff x="1440" y="2400"/>
                  <a:chExt cx="48" cy="144"/>
                </a:xfrm>
              </p:grpSpPr>
              <p:sp>
                <p:nvSpPr>
                  <p:cNvPr id="386" name="Google Shape;386;p10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" name="Google Shape;387;p10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8" name="Google Shape;388;p10"/>
                <p:cNvSpPr/>
                <p:nvPr/>
              </p:nvSpPr>
              <p:spPr>
                <a:xfrm>
                  <a:off x="2272" y="233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89" name="Google Shape;389;p10"/>
                <p:cNvGrpSpPr/>
                <p:nvPr/>
              </p:nvGrpSpPr>
              <p:grpSpPr>
                <a:xfrm rot="5400000">
                  <a:off x="2366" y="2102"/>
                  <a:ext cx="48" cy="144"/>
                  <a:chOff x="1430" y="2410"/>
                  <a:chExt cx="48" cy="144"/>
                </a:xfrm>
              </p:grpSpPr>
              <p:sp>
                <p:nvSpPr>
                  <p:cNvPr id="390" name="Google Shape;390;p10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1" name="Google Shape;391;p10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2" name="Google Shape;392;p10"/>
                <p:cNvGrpSpPr/>
                <p:nvPr/>
              </p:nvGrpSpPr>
              <p:grpSpPr>
                <a:xfrm rot="5400000">
                  <a:off x="2366" y="2350"/>
                  <a:ext cx="48" cy="144"/>
                  <a:chOff x="1430" y="2410"/>
                  <a:chExt cx="48" cy="144"/>
                </a:xfrm>
              </p:grpSpPr>
              <p:sp>
                <p:nvSpPr>
                  <p:cNvPr id="393" name="Google Shape;393;p10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10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95" name="Google Shape;395;p10"/>
            <p:cNvSpPr/>
            <p:nvPr/>
          </p:nvSpPr>
          <p:spPr>
            <a:xfrm>
              <a:off x="3449638" y="5271874"/>
              <a:ext cx="152400" cy="457200"/>
            </a:xfrm>
            <a:prstGeom prst="ellipse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10"/>
          <p:cNvGrpSpPr/>
          <p:nvPr/>
        </p:nvGrpSpPr>
        <p:grpSpPr>
          <a:xfrm>
            <a:off x="6589243" y="4634650"/>
            <a:ext cx="1764181" cy="711332"/>
            <a:chOff x="3216" y="2572"/>
            <a:chExt cx="780" cy="297"/>
          </a:xfrm>
        </p:grpSpPr>
        <p:grpSp>
          <p:nvGrpSpPr>
            <p:cNvPr id="397" name="Google Shape;397;p10"/>
            <p:cNvGrpSpPr/>
            <p:nvPr/>
          </p:nvGrpSpPr>
          <p:grpSpPr>
            <a:xfrm>
              <a:off x="3216" y="2572"/>
              <a:ext cx="222" cy="296"/>
              <a:chOff x="3216" y="2572"/>
              <a:chExt cx="222" cy="296"/>
            </a:xfrm>
          </p:grpSpPr>
          <p:sp>
            <p:nvSpPr>
              <p:cNvPr id="398" name="Google Shape;398;p10"/>
              <p:cNvSpPr txBox="1"/>
              <p:nvPr/>
            </p:nvSpPr>
            <p:spPr>
              <a:xfrm>
                <a:off x="3283" y="2609"/>
                <a:ext cx="15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grpSp>
            <p:nvGrpSpPr>
              <p:cNvPr id="399" name="Google Shape;399;p10"/>
              <p:cNvGrpSpPr/>
              <p:nvPr/>
            </p:nvGrpSpPr>
            <p:grpSpPr>
              <a:xfrm>
                <a:off x="3216" y="2662"/>
                <a:ext cx="48" cy="144"/>
                <a:chOff x="1440" y="2400"/>
                <a:chExt cx="48" cy="144"/>
              </a:xfrm>
            </p:grpSpPr>
            <p:sp>
              <p:nvSpPr>
                <p:cNvPr id="400" name="Google Shape;400;p10"/>
                <p:cNvSpPr/>
                <p:nvPr/>
              </p:nvSpPr>
              <p:spPr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0"/>
                <p:cNvSpPr/>
                <p:nvPr/>
              </p:nvSpPr>
              <p:spPr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2" name="Google Shape;402;p10"/>
              <p:cNvGrpSpPr/>
              <p:nvPr/>
            </p:nvGrpSpPr>
            <p:grpSpPr>
              <a:xfrm rot="5400000">
                <a:off x="3318" y="2524"/>
                <a:ext cx="48" cy="144"/>
                <a:chOff x="1430" y="2410"/>
                <a:chExt cx="48" cy="144"/>
              </a:xfrm>
            </p:grpSpPr>
            <p:sp>
              <p:nvSpPr>
                <p:cNvPr id="403" name="Google Shape;403;p10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0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5" name="Google Shape;405;p10"/>
              <p:cNvGrpSpPr/>
              <p:nvPr/>
            </p:nvGrpSpPr>
            <p:grpSpPr>
              <a:xfrm rot="5400000">
                <a:off x="3318" y="2772"/>
                <a:ext cx="48" cy="144"/>
                <a:chOff x="1430" y="2410"/>
                <a:chExt cx="48" cy="144"/>
              </a:xfrm>
            </p:grpSpPr>
            <p:sp>
              <p:nvSpPr>
                <p:cNvPr id="406" name="Google Shape;406;p10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0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08" name="Google Shape;408;p10"/>
            <p:cNvGrpSpPr/>
            <p:nvPr/>
          </p:nvGrpSpPr>
          <p:grpSpPr>
            <a:xfrm>
              <a:off x="3770" y="2573"/>
              <a:ext cx="226" cy="296"/>
              <a:chOff x="3998" y="2573"/>
              <a:chExt cx="226" cy="296"/>
            </a:xfrm>
          </p:grpSpPr>
          <p:sp>
            <p:nvSpPr>
              <p:cNvPr id="409" name="Google Shape;409;p10"/>
              <p:cNvSpPr txBox="1"/>
              <p:nvPr/>
            </p:nvSpPr>
            <p:spPr>
              <a:xfrm>
                <a:off x="4002" y="2613"/>
                <a:ext cx="15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grpSp>
            <p:nvGrpSpPr>
              <p:cNvPr id="410" name="Google Shape;410;p10"/>
              <p:cNvGrpSpPr/>
              <p:nvPr/>
            </p:nvGrpSpPr>
            <p:grpSpPr>
              <a:xfrm>
                <a:off x="4176" y="2663"/>
                <a:ext cx="48" cy="144"/>
                <a:chOff x="1440" y="2400"/>
                <a:chExt cx="48" cy="144"/>
              </a:xfrm>
            </p:grpSpPr>
            <p:sp>
              <p:nvSpPr>
                <p:cNvPr id="411" name="Google Shape;411;p10"/>
                <p:cNvSpPr/>
                <p:nvPr/>
              </p:nvSpPr>
              <p:spPr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0"/>
                <p:cNvSpPr/>
                <p:nvPr/>
              </p:nvSpPr>
              <p:spPr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3" name="Google Shape;413;p10"/>
              <p:cNvGrpSpPr/>
              <p:nvPr/>
            </p:nvGrpSpPr>
            <p:grpSpPr>
              <a:xfrm rot="5400000">
                <a:off x="4046" y="2525"/>
                <a:ext cx="48" cy="144"/>
                <a:chOff x="1430" y="2410"/>
                <a:chExt cx="48" cy="144"/>
              </a:xfrm>
            </p:grpSpPr>
            <p:sp>
              <p:nvSpPr>
                <p:cNvPr id="414" name="Google Shape;414;p10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0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6" name="Google Shape;416;p10"/>
              <p:cNvGrpSpPr/>
              <p:nvPr/>
            </p:nvGrpSpPr>
            <p:grpSpPr>
              <a:xfrm rot="5400000">
                <a:off x="4046" y="2773"/>
                <a:ext cx="48" cy="144"/>
                <a:chOff x="1430" y="2410"/>
                <a:chExt cx="48" cy="144"/>
              </a:xfrm>
            </p:grpSpPr>
            <p:sp>
              <p:nvSpPr>
                <p:cNvPr id="417" name="Google Shape;417;p10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0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419" name="Google Shape;419;p10"/>
            <p:cNvCxnSpPr/>
            <p:nvPr/>
          </p:nvCxnSpPr>
          <p:spPr>
            <a:xfrm>
              <a:off x="3467" y="2731"/>
              <a:ext cx="288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0" name="Google Shape;420;p10"/>
          <p:cNvSpPr txBox="1"/>
          <p:nvPr/>
        </p:nvSpPr>
        <p:spPr>
          <a:xfrm>
            <a:off x="600075" y="1478489"/>
            <a:ext cx="10991850" cy="242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Terms: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Lone pairs: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electrons on a dot diagram that are already paired (also called non-bonding pairs)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pairs (Bonded pair):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electrons that are shared in a covalent bond	</a:t>
            </a:r>
            <a:endParaRPr/>
          </a:p>
        </p:txBody>
      </p:sp>
      <p:sp>
        <p:nvSpPr>
          <p:cNvPr id="421" name="Google Shape;421;p10"/>
          <p:cNvSpPr txBox="1"/>
          <p:nvPr/>
        </p:nvSpPr>
        <p:spPr>
          <a:xfrm>
            <a:off x="3832167" y="3513745"/>
            <a:ext cx="3597334" cy="46166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Shared pair or bonding pair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10"/>
          <p:cNvCxnSpPr>
            <a:stCxn id="421" idx="2"/>
            <a:endCxn id="395" idx="6"/>
          </p:cNvCxnSpPr>
          <p:nvPr/>
        </p:nvCxnSpPr>
        <p:spPr>
          <a:xfrm flipH="1">
            <a:off x="3768734" y="3975410"/>
            <a:ext cx="1862100" cy="109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10"/>
          <p:cNvCxnSpPr>
            <a:stCxn id="421" idx="2"/>
          </p:cNvCxnSpPr>
          <p:nvPr/>
        </p:nvCxnSpPr>
        <p:spPr>
          <a:xfrm>
            <a:off x="5630834" y="3975410"/>
            <a:ext cx="1798800" cy="9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10"/>
          <p:cNvSpPr txBox="1"/>
          <p:nvPr/>
        </p:nvSpPr>
        <p:spPr>
          <a:xfrm>
            <a:off x="3805036" y="6055521"/>
            <a:ext cx="4005947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Lone pair or non-bonding pairs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10"/>
          <p:cNvCxnSpPr>
            <a:stCxn id="424" idx="0"/>
          </p:cNvCxnSpPr>
          <p:nvPr/>
        </p:nvCxnSpPr>
        <p:spPr>
          <a:xfrm rot="10800000">
            <a:off x="4333810" y="5286021"/>
            <a:ext cx="1474200" cy="769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10"/>
          <p:cNvCxnSpPr>
            <a:stCxn id="424" idx="0"/>
          </p:cNvCxnSpPr>
          <p:nvPr/>
        </p:nvCxnSpPr>
        <p:spPr>
          <a:xfrm flipH="1" rot="10800000">
            <a:off x="5808010" y="5228721"/>
            <a:ext cx="717900" cy="82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10"/>
          <p:cNvCxnSpPr>
            <a:stCxn id="424" idx="0"/>
          </p:cNvCxnSpPr>
          <p:nvPr/>
        </p:nvCxnSpPr>
        <p:spPr>
          <a:xfrm flipH="1" rot="10800000">
            <a:off x="5808010" y="5414121"/>
            <a:ext cx="1041300" cy="641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434" name="Google Shape;434;p11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1"/>
          <p:cNvSpPr txBox="1"/>
          <p:nvPr/>
        </p:nvSpPr>
        <p:spPr>
          <a:xfrm>
            <a:off x="86604" y="3235494"/>
            <a:ext cx="117243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bond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two atoms share two pairs of electrons (double bond 4 e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1"/>
          <p:cNvGrpSpPr/>
          <p:nvPr/>
        </p:nvGrpSpPr>
        <p:grpSpPr>
          <a:xfrm>
            <a:off x="2522932" y="1751182"/>
            <a:ext cx="8035136" cy="1262063"/>
            <a:chOff x="1289843" y="1787397"/>
            <a:chExt cx="8035136" cy="1262063"/>
          </a:xfrm>
        </p:grpSpPr>
        <p:grpSp>
          <p:nvGrpSpPr>
            <p:cNvPr id="437" name="Google Shape;437;p11"/>
            <p:cNvGrpSpPr/>
            <p:nvPr/>
          </p:nvGrpSpPr>
          <p:grpSpPr>
            <a:xfrm>
              <a:off x="5314157" y="1787397"/>
              <a:ext cx="687388" cy="1262063"/>
              <a:chOff x="1575" y="1069"/>
              <a:chExt cx="433" cy="795"/>
            </a:xfrm>
          </p:grpSpPr>
          <p:sp>
            <p:nvSpPr>
              <p:cNvPr id="438" name="Google Shape;438;p11"/>
              <p:cNvSpPr/>
              <p:nvPr/>
            </p:nvSpPr>
            <p:spPr>
              <a:xfrm>
                <a:off x="1576" y="1432"/>
                <a:ext cx="432" cy="432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1"/>
              <p:cNvSpPr txBox="1"/>
              <p:nvPr/>
            </p:nvSpPr>
            <p:spPr>
              <a:xfrm>
                <a:off x="1575" y="1069"/>
                <a:ext cx="3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8e</a:t>
                </a:r>
                <a:r>
                  <a:rPr baseline="30000"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1"/>
            <p:cNvGrpSpPr/>
            <p:nvPr/>
          </p:nvGrpSpPr>
          <p:grpSpPr>
            <a:xfrm>
              <a:off x="1289843" y="2479548"/>
              <a:ext cx="430213" cy="457200"/>
              <a:chOff x="1313" y="313"/>
              <a:chExt cx="271" cy="288"/>
            </a:xfrm>
          </p:grpSpPr>
          <p:sp>
            <p:nvSpPr>
              <p:cNvPr id="441" name="Google Shape;441;p11"/>
              <p:cNvSpPr txBox="1"/>
              <p:nvPr/>
            </p:nvSpPr>
            <p:spPr>
              <a:xfrm>
                <a:off x="1313" y="313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536" y="384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11"/>
            <p:cNvGrpSpPr/>
            <p:nvPr/>
          </p:nvGrpSpPr>
          <p:grpSpPr>
            <a:xfrm>
              <a:off x="3323431" y="2477960"/>
              <a:ext cx="430212" cy="457200"/>
              <a:chOff x="3536" y="336"/>
              <a:chExt cx="271" cy="288"/>
            </a:xfrm>
          </p:grpSpPr>
          <p:sp>
            <p:nvSpPr>
              <p:cNvPr id="444" name="Google Shape;444;p11"/>
              <p:cNvSpPr txBox="1"/>
              <p:nvPr/>
            </p:nvSpPr>
            <p:spPr>
              <a:xfrm>
                <a:off x="3552" y="336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3536" y="496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11"/>
            <p:cNvGrpSpPr/>
            <p:nvPr/>
          </p:nvGrpSpPr>
          <p:grpSpPr>
            <a:xfrm>
              <a:off x="2318543" y="2462085"/>
              <a:ext cx="444500" cy="487363"/>
              <a:chOff x="2256" y="806"/>
              <a:chExt cx="280" cy="307"/>
            </a:xfrm>
          </p:grpSpPr>
          <p:sp>
            <p:nvSpPr>
              <p:cNvPr id="447" name="Google Shape;447;p11"/>
              <p:cNvSpPr txBox="1"/>
              <p:nvPr/>
            </p:nvSpPr>
            <p:spPr>
              <a:xfrm>
                <a:off x="2268" y="825"/>
                <a:ext cx="26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2256" y="992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2488" y="896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0" name="Google Shape;450;p11"/>
              <p:cNvGrpSpPr/>
              <p:nvPr/>
            </p:nvGrpSpPr>
            <p:grpSpPr>
              <a:xfrm rot="5400000">
                <a:off x="2358" y="758"/>
                <a:ext cx="48" cy="144"/>
                <a:chOff x="1430" y="2410"/>
                <a:chExt cx="48" cy="144"/>
              </a:xfrm>
            </p:grpSpPr>
            <p:sp>
              <p:nvSpPr>
                <p:cNvPr id="451" name="Google Shape;451;p11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1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3" name="Google Shape;453;p11"/>
              <p:cNvGrpSpPr/>
              <p:nvPr/>
            </p:nvGrpSpPr>
            <p:grpSpPr>
              <a:xfrm rot="5400000">
                <a:off x="2358" y="1006"/>
                <a:ext cx="48" cy="144"/>
                <a:chOff x="1430" y="2410"/>
                <a:chExt cx="48" cy="144"/>
              </a:xfrm>
            </p:grpSpPr>
            <p:sp>
              <p:nvSpPr>
                <p:cNvPr id="454" name="Google Shape;454;p11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1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56" name="Google Shape;456;p11"/>
            <p:cNvSpPr txBox="1"/>
            <p:nvPr/>
          </p:nvSpPr>
          <p:spPr>
            <a:xfrm>
              <a:off x="1816893" y="2465260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457" name="Google Shape;457;p11"/>
            <p:cNvSpPr txBox="1"/>
            <p:nvPr/>
          </p:nvSpPr>
          <p:spPr>
            <a:xfrm>
              <a:off x="2832893" y="2465260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cxnSp>
          <p:nvCxnSpPr>
            <p:cNvPr id="458" name="Google Shape;458;p11"/>
            <p:cNvCxnSpPr/>
            <p:nvPr/>
          </p:nvCxnSpPr>
          <p:spPr>
            <a:xfrm>
              <a:off x="3906043" y="2706560"/>
              <a:ext cx="914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59" name="Google Shape;459;p11"/>
            <p:cNvGrpSpPr/>
            <p:nvPr/>
          </p:nvGrpSpPr>
          <p:grpSpPr>
            <a:xfrm>
              <a:off x="5097466" y="2458781"/>
              <a:ext cx="3670300" cy="487363"/>
              <a:chOff x="2784" y="382"/>
              <a:chExt cx="2312" cy="307"/>
            </a:xfrm>
          </p:grpSpPr>
          <p:grpSp>
            <p:nvGrpSpPr>
              <p:cNvPr id="460" name="Google Shape;460;p11"/>
              <p:cNvGrpSpPr/>
              <p:nvPr/>
            </p:nvGrpSpPr>
            <p:grpSpPr>
              <a:xfrm>
                <a:off x="2784" y="382"/>
                <a:ext cx="720" cy="307"/>
                <a:chOff x="2784" y="382"/>
                <a:chExt cx="720" cy="307"/>
              </a:xfrm>
            </p:grpSpPr>
            <p:grpSp>
              <p:nvGrpSpPr>
                <p:cNvPr id="461" name="Google Shape;461;p11"/>
                <p:cNvGrpSpPr/>
                <p:nvPr/>
              </p:nvGrpSpPr>
              <p:grpSpPr>
                <a:xfrm>
                  <a:off x="3000" y="382"/>
                  <a:ext cx="280" cy="307"/>
                  <a:chOff x="1440" y="2310"/>
                  <a:chExt cx="280" cy="307"/>
                </a:xfrm>
              </p:grpSpPr>
              <p:sp>
                <p:nvSpPr>
                  <p:cNvPr id="462" name="Google Shape;462;p11"/>
                  <p:cNvSpPr txBox="1"/>
                  <p:nvPr/>
                </p:nvSpPr>
                <p:spPr>
                  <a:xfrm>
                    <a:off x="1452" y="2329"/>
                    <a:ext cx="26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O</a:t>
                    </a:r>
                    <a:endParaRPr/>
                  </a:p>
                </p:txBody>
              </p:sp>
              <p:grpSp>
                <p:nvGrpSpPr>
                  <p:cNvPr id="463" name="Google Shape;463;p11"/>
                  <p:cNvGrpSpPr/>
                  <p:nvPr/>
                </p:nvGrpSpPr>
                <p:grpSpPr>
                  <a:xfrm>
                    <a:off x="1440" y="2400"/>
                    <a:ext cx="48" cy="144"/>
                    <a:chOff x="1440" y="2400"/>
                    <a:chExt cx="48" cy="144"/>
                  </a:xfrm>
                </p:grpSpPr>
                <p:sp>
                  <p:nvSpPr>
                    <p:cNvPr id="464" name="Google Shape;464;p11"/>
                    <p:cNvSpPr/>
                    <p:nvPr/>
                  </p:nvSpPr>
                  <p:spPr>
                    <a:xfrm>
                      <a:off x="1440" y="240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5" name="Google Shape;465;p11"/>
                    <p:cNvSpPr/>
                    <p:nvPr/>
                  </p:nvSpPr>
                  <p:spPr>
                    <a:xfrm>
                      <a:off x="1440" y="249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672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67" name="Google Shape;467;p11"/>
                  <p:cNvGrpSpPr/>
                  <p:nvPr/>
                </p:nvGrpSpPr>
                <p:grpSpPr>
                  <a:xfrm rot="5400000">
                    <a:off x="1542" y="2262"/>
                    <a:ext cx="48" cy="144"/>
                    <a:chOff x="1430" y="2410"/>
                    <a:chExt cx="48" cy="144"/>
                  </a:xfrm>
                </p:grpSpPr>
                <p:sp>
                  <p:nvSpPr>
                    <p:cNvPr id="468" name="Google Shape;468;p11"/>
                    <p:cNvSpPr/>
                    <p:nvPr/>
                  </p:nvSpPr>
                  <p:spPr>
                    <a:xfrm>
                      <a:off x="1430" y="241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9" name="Google Shape;469;p11"/>
                    <p:cNvSpPr/>
                    <p:nvPr/>
                  </p:nvSpPr>
                  <p:spPr>
                    <a:xfrm>
                      <a:off x="1430" y="250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70" name="Google Shape;470;p11"/>
                  <p:cNvGrpSpPr/>
                  <p:nvPr/>
                </p:nvGrpSpPr>
                <p:grpSpPr>
                  <a:xfrm rot="5400000">
                    <a:off x="1542" y="2510"/>
                    <a:ext cx="48" cy="144"/>
                    <a:chOff x="1430" y="2410"/>
                    <a:chExt cx="48" cy="144"/>
                  </a:xfrm>
                </p:grpSpPr>
                <p:sp>
                  <p:nvSpPr>
                    <p:cNvPr id="471" name="Google Shape;471;p11"/>
                    <p:cNvSpPr/>
                    <p:nvPr/>
                  </p:nvSpPr>
                  <p:spPr>
                    <a:xfrm>
                      <a:off x="1430" y="241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72" name="Google Shape;472;p11"/>
                    <p:cNvSpPr/>
                    <p:nvPr/>
                  </p:nvSpPr>
                  <p:spPr>
                    <a:xfrm>
                      <a:off x="1430" y="250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473" name="Google Shape;473;p11"/>
                <p:cNvSpPr/>
                <p:nvPr/>
              </p:nvSpPr>
              <p:spPr>
                <a:xfrm>
                  <a:off x="3232" y="568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11"/>
                <p:cNvSpPr txBox="1"/>
                <p:nvPr/>
              </p:nvSpPr>
              <p:spPr>
                <a:xfrm>
                  <a:off x="2784" y="400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/>
                </a:p>
              </p:txBody>
            </p:sp>
            <p:sp>
              <p:nvSpPr>
                <p:cNvPr id="475" name="Google Shape;475;p11"/>
                <p:cNvSpPr txBox="1"/>
                <p:nvPr/>
              </p:nvSpPr>
              <p:spPr>
                <a:xfrm>
                  <a:off x="3249" y="400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/>
                </a:p>
              </p:txBody>
            </p:sp>
          </p:grpSp>
          <p:grpSp>
            <p:nvGrpSpPr>
              <p:cNvPr id="476" name="Google Shape;476;p11"/>
              <p:cNvGrpSpPr/>
              <p:nvPr/>
            </p:nvGrpSpPr>
            <p:grpSpPr>
              <a:xfrm>
                <a:off x="4144" y="382"/>
                <a:ext cx="952" cy="307"/>
                <a:chOff x="4144" y="382"/>
                <a:chExt cx="952" cy="307"/>
              </a:xfrm>
            </p:grpSpPr>
            <p:sp>
              <p:nvSpPr>
                <p:cNvPr id="477" name="Google Shape;477;p11"/>
                <p:cNvSpPr txBox="1"/>
                <p:nvPr/>
              </p:nvSpPr>
              <p:spPr>
                <a:xfrm>
                  <a:off x="4484" y="401"/>
                  <a:ext cx="26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  <a:endParaRPr/>
                </a:p>
              </p:txBody>
            </p:sp>
            <p:grpSp>
              <p:nvGrpSpPr>
                <p:cNvPr id="478" name="Google Shape;478;p11"/>
                <p:cNvGrpSpPr/>
                <p:nvPr/>
              </p:nvGrpSpPr>
              <p:grpSpPr>
                <a:xfrm rot="5400000">
                  <a:off x="4574" y="334"/>
                  <a:ext cx="48" cy="144"/>
                  <a:chOff x="1430" y="2410"/>
                  <a:chExt cx="48" cy="144"/>
                </a:xfrm>
              </p:grpSpPr>
              <p:sp>
                <p:nvSpPr>
                  <p:cNvPr id="479" name="Google Shape;479;p11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11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1" name="Google Shape;481;p11"/>
                <p:cNvGrpSpPr/>
                <p:nvPr/>
              </p:nvGrpSpPr>
              <p:grpSpPr>
                <a:xfrm rot="5400000">
                  <a:off x="4574" y="582"/>
                  <a:ext cx="48" cy="144"/>
                  <a:chOff x="1430" y="2410"/>
                  <a:chExt cx="48" cy="144"/>
                </a:xfrm>
              </p:grpSpPr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84" name="Google Shape;484;p11"/>
                <p:cNvCxnSpPr/>
                <p:nvPr/>
              </p:nvCxnSpPr>
              <p:spPr>
                <a:xfrm>
                  <a:off x="4704" y="544"/>
                  <a:ext cx="19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Google Shape;485;p11"/>
                <p:cNvCxnSpPr/>
                <p:nvPr/>
              </p:nvCxnSpPr>
              <p:spPr>
                <a:xfrm>
                  <a:off x="4336" y="544"/>
                  <a:ext cx="19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6" name="Google Shape;486;p11"/>
                <p:cNvSpPr txBox="1"/>
                <p:nvPr/>
              </p:nvSpPr>
              <p:spPr>
                <a:xfrm>
                  <a:off x="4841" y="400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/>
                </a:p>
              </p:txBody>
            </p:sp>
            <p:sp>
              <p:nvSpPr>
                <p:cNvPr id="487" name="Google Shape;487;p11"/>
                <p:cNvSpPr txBox="1"/>
                <p:nvPr/>
              </p:nvSpPr>
              <p:spPr>
                <a:xfrm>
                  <a:off x="4144" y="400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/>
                </a:p>
              </p:txBody>
            </p:sp>
          </p:grpSp>
          <p:sp>
            <p:nvSpPr>
              <p:cNvPr id="488" name="Google Shape;488;p11"/>
              <p:cNvSpPr txBox="1"/>
              <p:nvPr/>
            </p:nvSpPr>
            <p:spPr>
              <a:xfrm>
                <a:off x="3696" y="400"/>
                <a:ext cx="28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/>
              </a:p>
            </p:txBody>
          </p:sp>
        </p:grpSp>
        <p:grpSp>
          <p:nvGrpSpPr>
            <p:cNvPr id="489" name="Google Shape;489;p11"/>
            <p:cNvGrpSpPr/>
            <p:nvPr/>
          </p:nvGrpSpPr>
          <p:grpSpPr>
            <a:xfrm>
              <a:off x="4785520" y="1960436"/>
              <a:ext cx="765176" cy="1062038"/>
              <a:chOff x="2590" y="51"/>
              <a:chExt cx="482" cy="669"/>
            </a:xfrm>
          </p:grpSpPr>
          <p:sp>
            <p:nvSpPr>
              <p:cNvPr id="490" name="Google Shape;490;p11"/>
              <p:cNvSpPr/>
              <p:nvPr/>
            </p:nvSpPr>
            <p:spPr>
              <a:xfrm>
                <a:off x="2784" y="336"/>
                <a:ext cx="288" cy="384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1"/>
              <p:cNvSpPr txBox="1"/>
              <p:nvPr/>
            </p:nvSpPr>
            <p:spPr>
              <a:xfrm>
                <a:off x="2590" y="51"/>
                <a:ext cx="3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2e</a:t>
                </a:r>
                <a:r>
                  <a:rPr baseline="30000"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11"/>
            <p:cNvGrpSpPr/>
            <p:nvPr/>
          </p:nvGrpSpPr>
          <p:grpSpPr>
            <a:xfrm>
              <a:off x="5790409" y="1923922"/>
              <a:ext cx="684213" cy="1062038"/>
              <a:chOff x="2784" y="51"/>
              <a:chExt cx="431" cy="669"/>
            </a:xfrm>
          </p:grpSpPr>
          <p:sp>
            <p:nvSpPr>
              <p:cNvPr id="493" name="Google Shape;493;p11"/>
              <p:cNvSpPr/>
              <p:nvPr/>
            </p:nvSpPr>
            <p:spPr>
              <a:xfrm>
                <a:off x="2784" y="336"/>
                <a:ext cx="288" cy="384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1"/>
              <p:cNvSpPr txBox="1"/>
              <p:nvPr/>
            </p:nvSpPr>
            <p:spPr>
              <a:xfrm>
                <a:off x="2842" y="51"/>
                <a:ext cx="3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2e</a:t>
                </a:r>
                <a:r>
                  <a:rPr baseline="30000"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5" name="Google Shape;495;p11"/>
            <p:cNvGrpSpPr/>
            <p:nvPr/>
          </p:nvGrpSpPr>
          <p:grpSpPr>
            <a:xfrm>
              <a:off x="6697666" y="1852356"/>
              <a:ext cx="2627313" cy="762000"/>
              <a:chOff x="3792" y="240"/>
              <a:chExt cx="1655" cy="480"/>
            </a:xfrm>
          </p:grpSpPr>
          <p:sp>
            <p:nvSpPr>
              <p:cNvPr id="496" name="Google Shape;496;p11"/>
              <p:cNvSpPr txBox="1"/>
              <p:nvPr/>
            </p:nvSpPr>
            <p:spPr>
              <a:xfrm>
                <a:off x="3792" y="240"/>
                <a:ext cx="165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single covalent bonds</a:t>
                </a: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4392" y="432"/>
                <a:ext cx="168" cy="288"/>
              </a:xfrm>
              <a:custGeom>
                <a:rect b="b" l="l" r="r" t="t"/>
                <a:pathLst>
                  <a:path extrusionOk="0" h="288" w="168">
                    <a:moveTo>
                      <a:pt x="168" y="0"/>
                    </a:moveTo>
                    <a:cubicBezTo>
                      <a:pt x="108" y="48"/>
                      <a:pt x="48" y="96"/>
                      <a:pt x="24" y="144"/>
                    </a:cubicBezTo>
                    <a:cubicBezTo>
                      <a:pt x="0" y="192"/>
                      <a:pt x="12" y="240"/>
                      <a:pt x="24" y="288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 flipH="1">
                <a:off x="4656" y="432"/>
                <a:ext cx="168" cy="288"/>
              </a:xfrm>
              <a:custGeom>
                <a:rect b="b" l="l" r="r" t="t"/>
                <a:pathLst>
                  <a:path extrusionOk="0" h="288" w="168">
                    <a:moveTo>
                      <a:pt x="168" y="0"/>
                    </a:moveTo>
                    <a:cubicBezTo>
                      <a:pt x="108" y="48"/>
                      <a:pt x="48" y="96"/>
                      <a:pt x="24" y="144"/>
                    </a:cubicBezTo>
                    <a:cubicBezTo>
                      <a:pt x="0" y="192"/>
                      <a:pt x="12" y="240"/>
                      <a:pt x="24" y="288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11"/>
          <p:cNvGrpSpPr/>
          <p:nvPr/>
        </p:nvGrpSpPr>
        <p:grpSpPr>
          <a:xfrm>
            <a:off x="3733800" y="3953372"/>
            <a:ext cx="5461000" cy="1082675"/>
            <a:chOff x="2552700" y="4418182"/>
            <a:chExt cx="5461000" cy="1082675"/>
          </a:xfrm>
        </p:grpSpPr>
        <p:grpSp>
          <p:nvGrpSpPr>
            <p:cNvPr id="500" name="Google Shape;500;p11"/>
            <p:cNvGrpSpPr/>
            <p:nvPr/>
          </p:nvGrpSpPr>
          <p:grpSpPr>
            <a:xfrm>
              <a:off x="2749550" y="4418182"/>
              <a:ext cx="1403350" cy="498475"/>
              <a:chOff x="1020" y="2054"/>
              <a:chExt cx="884" cy="314"/>
            </a:xfrm>
          </p:grpSpPr>
          <p:sp>
            <p:nvSpPr>
              <p:cNvPr id="501" name="Google Shape;501;p11"/>
              <p:cNvSpPr txBox="1"/>
              <p:nvPr/>
            </p:nvSpPr>
            <p:spPr>
              <a:xfrm>
                <a:off x="1020" y="2073"/>
                <a:ext cx="26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1240" y="2240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1240" y="2144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4" name="Google Shape;504;p11"/>
              <p:cNvGrpSpPr/>
              <p:nvPr/>
            </p:nvGrpSpPr>
            <p:grpSpPr>
              <a:xfrm rot="5400000">
                <a:off x="1110" y="2006"/>
                <a:ext cx="48" cy="144"/>
                <a:chOff x="1430" y="2410"/>
                <a:chExt cx="48" cy="144"/>
              </a:xfrm>
            </p:grpSpPr>
            <p:sp>
              <p:nvSpPr>
                <p:cNvPr id="505" name="Google Shape;505;p11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1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11"/>
              <p:cNvGrpSpPr/>
              <p:nvPr/>
            </p:nvGrpSpPr>
            <p:grpSpPr>
              <a:xfrm rot="5400000">
                <a:off x="1110" y="2254"/>
                <a:ext cx="48" cy="144"/>
                <a:chOff x="1430" y="2410"/>
                <a:chExt cx="48" cy="144"/>
              </a:xfrm>
            </p:grpSpPr>
            <p:sp>
              <p:nvSpPr>
                <p:cNvPr id="508" name="Google Shape;508;p11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1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0" name="Google Shape;510;p11"/>
              <p:cNvSpPr/>
              <p:nvPr/>
            </p:nvSpPr>
            <p:spPr>
              <a:xfrm>
                <a:off x="1328" y="2240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1328" y="2144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1"/>
              <p:cNvSpPr txBox="1"/>
              <p:nvPr/>
            </p:nvSpPr>
            <p:spPr>
              <a:xfrm>
                <a:off x="1337" y="2080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grpSp>
            <p:nvGrpSpPr>
              <p:cNvPr id="513" name="Google Shape;513;p11"/>
              <p:cNvGrpSpPr/>
              <p:nvPr/>
            </p:nvGrpSpPr>
            <p:grpSpPr>
              <a:xfrm flipH="1">
                <a:off x="1548" y="2054"/>
                <a:ext cx="356" cy="307"/>
                <a:chOff x="1852" y="2150"/>
                <a:chExt cx="356" cy="307"/>
              </a:xfrm>
            </p:grpSpPr>
            <p:sp>
              <p:nvSpPr>
                <p:cNvPr id="514" name="Google Shape;514;p11"/>
                <p:cNvSpPr txBox="1"/>
                <p:nvPr/>
              </p:nvSpPr>
              <p:spPr>
                <a:xfrm flipH="1">
                  <a:off x="1852" y="2169"/>
                  <a:ext cx="26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  <a:endParaRPr/>
                </a:p>
              </p:txBody>
            </p:sp>
            <p:sp>
              <p:nvSpPr>
                <p:cNvPr id="515" name="Google Shape;515;p11"/>
                <p:cNvSpPr/>
                <p:nvPr/>
              </p:nvSpPr>
              <p:spPr>
                <a:xfrm flipH="1">
                  <a:off x="2072" y="233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1"/>
                <p:cNvSpPr/>
                <p:nvPr/>
              </p:nvSpPr>
              <p:spPr>
                <a:xfrm flipH="1">
                  <a:off x="2072" y="224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7" name="Google Shape;517;p11"/>
                <p:cNvGrpSpPr/>
                <p:nvPr/>
              </p:nvGrpSpPr>
              <p:grpSpPr>
                <a:xfrm flipH="1" rot="-5400000">
                  <a:off x="1962" y="2102"/>
                  <a:ext cx="48" cy="144"/>
                  <a:chOff x="1430" y="2410"/>
                  <a:chExt cx="48" cy="144"/>
                </a:xfrm>
              </p:grpSpPr>
              <p:sp>
                <p:nvSpPr>
                  <p:cNvPr id="518" name="Google Shape;518;p11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11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0" name="Google Shape;520;p11"/>
                <p:cNvGrpSpPr/>
                <p:nvPr/>
              </p:nvGrpSpPr>
              <p:grpSpPr>
                <a:xfrm flipH="1" rot="-5400000">
                  <a:off x="1962" y="2350"/>
                  <a:ext cx="48" cy="144"/>
                  <a:chOff x="1430" y="2410"/>
                  <a:chExt cx="48" cy="144"/>
                </a:xfrm>
              </p:grpSpPr>
              <p:sp>
                <p:nvSpPr>
                  <p:cNvPr id="521" name="Google Shape;521;p11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11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23" name="Google Shape;523;p11"/>
                <p:cNvSpPr/>
                <p:nvPr/>
              </p:nvSpPr>
              <p:spPr>
                <a:xfrm flipH="1">
                  <a:off x="2160" y="233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1"/>
                <p:cNvSpPr/>
                <p:nvPr/>
              </p:nvSpPr>
              <p:spPr>
                <a:xfrm flipH="1">
                  <a:off x="2160" y="224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25" name="Google Shape;525;p11"/>
            <p:cNvSpPr txBox="1"/>
            <p:nvPr/>
          </p:nvSpPr>
          <p:spPr>
            <a:xfrm>
              <a:off x="4908550" y="4446757"/>
              <a:ext cx="4556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  <p:grpSp>
          <p:nvGrpSpPr>
            <p:cNvPr id="526" name="Google Shape;526;p11"/>
            <p:cNvGrpSpPr/>
            <p:nvPr/>
          </p:nvGrpSpPr>
          <p:grpSpPr>
            <a:xfrm>
              <a:off x="6119813" y="4424532"/>
              <a:ext cx="1893887" cy="485775"/>
              <a:chOff x="3143" y="2054"/>
              <a:chExt cx="1193" cy="306"/>
            </a:xfrm>
          </p:grpSpPr>
          <p:sp>
            <p:nvSpPr>
              <p:cNvPr id="527" name="Google Shape;527;p11"/>
              <p:cNvSpPr txBox="1"/>
              <p:nvPr/>
            </p:nvSpPr>
            <p:spPr>
              <a:xfrm>
                <a:off x="3143" y="2069"/>
                <a:ext cx="26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</p:txBody>
          </p:sp>
          <p:grpSp>
            <p:nvGrpSpPr>
              <p:cNvPr id="528" name="Google Shape;528;p11"/>
              <p:cNvGrpSpPr/>
              <p:nvPr/>
            </p:nvGrpSpPr>
            <p:grpSpPr>
              <a:xfrm>
                <a:off x="3185" y="2054"/>
                <a:ext cx="144" cy="296"/>
                <a:chOff x="3185" y="2054"/>
                <a:chExt cx="144" cy="296"/>
              </a:xfrm>
            </p:grpSpPr>
            <p:grpSp>
              <p:nvGrpSpPr>
                <p:cNvPr id="529" name="Google Shape;529;p11"/>
                <p:cNvGrpSpPr/>
                <p:nvPr/>
              </p:nvGrpSpPr>
              <p:grpSpPr>
                <a:xfrm rot="5400000">
                  <a:off x="3233" y="2006"/>
                  <a:ext cx="48" cy="144"/>
                  <a:chOff x="1430" y="2410"/>
                  <a:chExt cx="48" cy="144"/>
                </a:xfrm>
              </p:grpSpPr>
              <p:sp>
                <p:nvSpPr>
                  <p:cNvPr id="530" name="Google Shape;530;p11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11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2" name="Google Shape;532;p11"/>
                <p:cNvGrpSpPr/>
                <p:nvPr/>
              </p:nvGrpSpPr>
              <p:grpSpPr>
                <a:xfrm rot="5400000">
                  <a:off x="3233" y="2254"/>
                  <a:ext cx="48" cy="144"/>
                  <a:chOff x="1430" y="2410"/>
                  <a:chExt cx="48" cy="144"/>
                </a:xfrm>
              </p:grpSpPr>
              <p:sp>
                <p:nvSpPr>
                  <p:cNvPr id="533" name="Google Shape;533;p11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4" name="Google Shape;534;p11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5" name="Google Shape;535;p11"/>
              <p:cNvGrpSpPr/>
              <p:nvPr/>
            </p:nvGrpSpPr>
            <p:grpSpPr>
              <a:xfrm>
                <a:off x="3408" y="2188"/>
                <a:ext cx="240" cy="48"/>
                <a:chOff x="3408" y="2160"/>
                <a:chExt cx="240" cy="48"/>
              </a:xfrm>
            </p:grpSpPr>
            <p:cxnSp>
              <p:nvCxnSpPr>
                <p:cNvPr id="536" name="Google Shape;536;p11"/>
                <p:cNvCxnSpPr/>
                <p:nvPr/>
              </p:nvCxnSpPr>
              <p:spPr>
                <a:xfrm>
                  <a:off x="3408" y="2160"/>
                  <a:ext cx="24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7" name="Google Shape;537;p11"/>
                <p:cNvCxnSpPr/>
                <p:nvPr/>
              </p:nvCxnSpPr>
              <p:spPr>
                <a:xfrm>
                  <a:off x="3408" y="2208"/>
                  <a:ext cx="24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38" name="Google Shape;538;p11"/>
              <p:cNvSpPr txBox="1"/>
              <p:nvPr/>
            </p:nvSpPr>
            <p:spPr>
              <a:xfrm>
                <a:off x="3617" y="2072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grpSp>
            <p:nvGrpSpPr>
              <p:cNvPr id="539" name="Google Shape;539;p11"/>
              <p:cNvGrpSpPr/>
              <p:nvPr/>
            </p:nvGrpSpPr>
            <p:grpSpPr>
              <a:xfrm flipH="1">
                <a:off x="3831" y="2054"/>
                <a:ext cx="505" cy="306"/>
                <a:chOff x="3239" y="2622"/>
                <a:chExt cx="505" cy="306"/>
              </a:xfrm>
            </p:grpSpPr>
            <p:sp>
              <p:nvSpPr>
                <p:cNvPr id="540" name="Google Shape;540;p11"/>
                <p:cNvSpPr txBox="1"/>
                <p:nvPr/>
              </p:nvSpPr>
              <p:spPr>
                <a:xfrm>
                  <a:off x="3239" y="2637"/>
                  <a:ext cx="26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  <a:endParaRPr/>
                </a:p>
              </p:txBody>
            </p:sp>
            <p:grpSp>
              <p:nvGrpSpPr>
                <p:cNvPr id="541" name="Google Shape;541;p11"/>
                <p:cNvGrpSpPr/>
                <p:nvPr/>
              </p:nvGrpSpPr>
              <p:grpSpPr>
                <a:xfrm>
                  <a:off x="3291" y="2622"/>
                  <a:ext cx="154" cy="306"/>
                  <a:chOff x="3195" y="2054"/>
                  <a:chExt cx="154" cy="306"/>
                </a:xfrm>
              </p:grpSpPr>
              <p:grpSp>
                <p:nvGrpSpPr>
                  <p:cNvPr id="542" name="Google Shape;542;p11"/>
                  <p:cNvGrpSpPr/>
                  <p:nvPr/>
                </p:nvGrpSpPr>
                <p:grpSpPr>
                  <a:xfrm rot="5400000">
                    <a:off x="3243" y="2006"/>
                    <a:ext cx="58" cy="154"/>
                    <a:chOff x="1430" y="2390"/>
                    <a:chExt cx="58" cy="154"/>
                  </a:xfrm>
                </p:grpSpPr>
                <p:sp>
                  <p:nvSpPr>
                    <p:cNvPr id="543" name="Google Shape;543;p11"/>
                    <p:cNvSpPr/>
                    <p:nvPr/>
                  </p:nvSpPr>
                  <p:spPr>
                    <a:xfrm>
                      <a:off x="1430" y="239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4" name="Google Shape;544;p11"/>
                    <p:cNvSpPr/>
                    <p:nvPr/>
                  </p:nvSpPr>
                  <p:spPr>
                    <a:xfrm>
                      <a:off x="1440" y="249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45" name="Google Shape;545;p11"/>
                  <p:cNvGrpSpPr/>
                  <p:nvPr/>
                </p:nvGrpSpPr>
                <p:grpSpPr>
                  <a:xfrm rot="5400000">
                    <a:off x="3243" y="2254"/>
                    <a:ext cx="58" cy="154"/>
                    <a:chOff x="1430" y="2390"/>
                    <a:chExt cx="58" cy="154"/>
                  </a:xfrm>
                </p:grpSpPr>
                <p:sp>
                  <p:nvSpPr>
                    <p:cNvPr id="546" name="Google Shape;546;p11"/>
                    <p:cNvSpPr/>
                    <p:nvPr/>
                  </p:nvSpPr>
                  <p:spPr>
                    <a:xfrm>
                      <a:off x="1430" y="239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7" name="Google Shape;547;p11"/>
                    <p:cNvSpPr/>
                    <p:nvPr/>
                  </p:nvSpPr>
                  <p:spPr>
                    <a:xfrm>
                      <a:off x="1440" y="249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48" name="Google Shape;548;p11"/>
                <p:cNvGrpSpPr/>
                <p:nvPr/>
              </p:nvGrpSpPr>
              <p:grpSpPr>
                <a:xfrm>
                  <a:off x="3504" y="2756"/>
                  <a:ext cx="240" cy="48"/>
                  <a:chOff x="3408" y="2160"/>
                  <a:chExt cx="240" cy="48"/>
                </a:xfrm>
              </p:grpSpPr>
              <p:cxnSp>
                <p:nvCxnSpPr>
                  <p:cNvPr id="549" name="Google Shape;549;p11"/>
                  <p:cNvCxnSpPr/>
                  <p:nvPr/>
                </p:nvCxnSpPr>
                <p:spPr>
                  <a:xfrm>
                    <a:off x="3408" y="2160"/>
                    <a:ext cx="24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0" name="Google Shape;550;p11"/>
                  <p:cNvCxnSpPr/>
                  <p:nvPr/>
                </p:nvCxnSpPr>
                <p:spPr>
                  <a:xfrm>
                    <a:off x="3408" y="2208"/>
                    <a:ext cx="24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  <p:grpSp>
          <p:nvGrpSpPr>
            <p:cNvPr id="551" name="Google Shape;551;p11"/>
            <p:cNvGrpSpPr/>
            <p:nvPr/>
          </p:nvGrpSpPr>
          <p:grpSpPr>
            <a:xfrm>
              <a:off x="2552700" y="4434057"/>
              <a:ext cx="1709738" cy="1066800"/>
              <a:chOff x="1264" y="2064"/>
              <a:chExt cx="1077" cy="672"/>
            </a:xfrm>
          </p:grpSpPr>
          <p:sp>
            <p:nvSpPr>
              <p:cNvPr id="552" name="Google Shape;552;p11"/>
              <p:cNvSpPr/>
              <p:nvPr/>
            </p:nvSpPr>
            <p:spPr>
              <a:xfrm>
                <a:off x="1536" y="2064"/>
                <a:ext cx="240" cy="288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1848" y="2064"/>
                <a:ext cx="240" cy="288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1"/>
              <p:cNvSpPr txBox="1"/>
              <p:nvPr/>
            </p:nvSpPr>
            <p:spPr>
              <a:xfrm>
                <a:off x="1264" y="2486"/>
                <a:ext cx="107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bonds</a:t>
                </a:r>
                <a:endParaRPr/>
              </a:p>
            </p:txBody>
          </p:sp>
        </p:grpSp>
        <p:grpSp>
          <p:nvGrpSpPr>
            <p:cNvPr id="555" name="Google Shape;555;p11"/>
            <p:cNvGrpSpPr/>
            <p:nvPr/>
          </p:nvGrpSpPr>
          <p:grpSpPr>
            <a:xfrm>
              <a:off x="6210300" y="4815057"/>
              <a:ext cx="1709738" cy="574675"/>
              <a:chOff x="3552" y="2304"/>
              <a:chExt cx="1077" cy="362"/>
            </a:xfrm>
          </p:grpSpPr>
          <p:cxnSp>
            <p:nvCxnSpPr>
              <p:cNvPr id="556" name="Google Shape;556;p11"/>
              <p:cNvCxnSpPr/>
              <p:nvPr/>
            </p:nvCxnSpPr>
            <p:spPr>
              <a:xfrm rot="10800000">
                <a:off x="3888" y="2304"/>
                <a:ext cx="144" cy="14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7" name="Google Shape;557;p11"/>
              <p:cNvCxnSpPr/>
              <p:nvPr/>
            </p:nvCxnSpPr>
            <p:spPr>
              <a:xfrm flipH="1" rot="10800000">
                <a:off x="4128" y="2304"/>
                <a:ext cx="144" cy="14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58" name="Google Shape;558;p11"/>
              <p:cNvSpPr txBox="1"/>
              <p:nvPr/>
            </p:nvSpPr>
            <p:spPr>
              <a:xfrm>
                <a:off x="3552" y="2416"/>
                <a:ext cx="107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bonds</a:t>
                </a:r>
                <a:endParaRPr/>
              </a:p>
            </p:txBody>
          </p:sp>
        </p:grpSp>
      </p:grpSp>
      <p:sp>
        <p:nvSpPr>
          <p:cNvPr id="559" name="Google Shape;559;p11"/>
          <p:cNvSpPr txBox="1"/>
          <p:nvPr/>
        </p:nvSpPr>
        <p:spPr>
          <a:xfrm>
            <a:off x="134055" y="5043829"/>
            <a:ext cx="115912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Triple bond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two atoms share three pairs of electrons (triple bond 6 e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11"/>
          <p:cNvGrpSpPr/>
          <p:nvPr/>
        </p:nvGrpSpPr>
        <p:grpSpPr>
          <a:xfrm>
            <a:off x="3757613" y="5596890"/>
            <a:ext cx="5219700" cy="1069975"/>
            <a:chOff x="3840163" y="5759609"/>
            <a:chExt cx="5219700" cy="1069975"/>
          </a:xfrm>
        </p:grpSpPr>
        <p:grpSp>
          <p:nvGrpSpPr>
            <p:cNvPr id="561" name="Google Shape;561;p11"/>
            <p:cNvGrpSpPr/>
            <p:nvPr/>
          </p:nvGrpSpPr>
          <p:grpSpPr>
            <a:xfrm>
              <a:off x="3979863" y="5759609"/>
              <a:ext cx="1092200" cy="458788"/>
              <a:chOff x="1336" y="3312"/>
              <a:chExt cx="688" cy="289"/>
            </a:xfrm>
          </p:grpSpPr>
          <p:grpSp>
            <p:nvGrpSpPr>
              <p:cNvPr id="562" name="Google Shape;562;p11"/>
              <p:cNvGrpSpPr/>
              <p:nvPr/>
            </p:nvGrpSpPr>
            <p:grpSpPr>
              <a:xfrm>
                <a:off x="1353" y="3312"/>
                <a:ext cx="671" cy="289"/>
                <a:chOff x="1121" y="3672"/>
                <a:chExt cx="671" cy="289"/>
              </a:xfrm>
            </p:grpSpPr>
            <p:sp>
              <p:nvSpPr>
                <p:cNvPr id="563" name="Google Shape;563;p11"/>
                <p:cNvSpPr txBox="1"/>
                <p:nvPr/>
              </p:nvSpPr>
              <p:spPr>
                <a:xfrm>
                  <a:off x="1121" y="3673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grpSp>
              <p:nvGrpSpPr>
                <p:cNvPr id="564" name="Google Shape;564;p11"/>
                <p:cNvGrpSpPr/>
                <p:nvPr/>
              </p:nvGrpSpPr>
              <p:grpSpPr>
                <a:xfrm>
                  <a:off x="1344" y="3744"/>
                  <a:ext cx="224" cy="144"/>
                  <a:chOff x="1344" y="3744"/>
                  <a:chExt cx="224" cy="144"/>
                </a:xfrm>
              </p:grpSpPr>
              <p:grpSp>
                <p:nvGrpSpPr>
                  <p:cNvPr id="565" name="Google Shape;565;p11"/>
                  <p:cNvGrpSpPr/>
                  <p:nvPr/>
                </p:nvGrpSpPr>
                <p:grpSpPr>
                  <a:xfrm>
                    <a:off x="1344" y="3744"/>
                    <a:ext cx="48" cy="144"/>
                    <a:chOff x="1440" y="2400"/>
                    <a:chExt cx="48" cy="144"/>
                  </a:xfrm>
                </p:grpSpPr>
                <p:sp>
                  <p:nvSpPr>
                    <p:cNvPr id="566" name="Google Shape;566;p11"/>
                    <p:cNvSpPr/>
                    <p:nvPr/>
                  </p:nvSpPr>
                  <p:spPr>
                    <a:xfrm>
                      <a:off x="1440" y="240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7" name="Google Shape;567;p11"/>
                    <p:cNvSpPr/>
                    <p:nvPr/>
                  </p:nvSpPr>
                  <p:spPr>
                    <a:xfrm>
                      <a:off x="1440" y="249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68" name="Google Shape;568;p11"/>
                  <p:cNvGrpSpPr/>
                  <p:nvPr/>
                </p:nvGrpSpPr>
                <p:grpSpPr>
                  <a:xfrm>
                    <a:off x="1432" y="3744"/>
                    <a:ext cx="48" cy="144"/>
                    <a:chOff x="1440" y="2400"/>
                    <a:chExt cx="48" cy="144"/>
                  </a:xfrm>
                </p:grpSpPr>
                <p:sp>
                  <p:nvSpPr>
                    <p:cNvPr id="569" name="Google Shape;569;p11"/>
                    <p:cNvSpPr/>
                    <p:nvPr/>
                  </p:nvSpPr>
                  <p:spPr>
                    <a:xfrm>
                      <a:off x="1440" y="240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0" name="Google Shape;570;p11"/>
                    <p:cNvSpPr/>
                    <p:nvPr/>
                  </p:nvSpPr>
                  <p:spPr>
                    <a:xfrm>
                      <a:off x="1440" y="249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71" name="Google Shape;571;p11"/>
                  <p:cNvGrpSpPr/>
                  <p:nvPr/>
                </p:nvGrpSpPr>
                <p:grpSpPr>
                  <a:xfrm>
                    <a:off x="1520" y="3744"/>
                    <a:ext cx="48" cy="144"/>
                    <a:chOff x="1440" y="2400"/>
                    <a:chExt cx="48" cy="144"/>
                  </a:xfrm>
                </p:grpSpPr>
                <p:sp>
                  <p:nvSpPr>
                    <p:cNvPr id="572" name="Google Shape;572;p11"/>
                    <p:cNvSpPr/>
                    <p:nvPr/>
                  </p:nvSpPr>
                  <p:spPr>
                    <a:xfrm>
                      <a:off x="1440" y="2400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3" name="Google Shape;573;p11"/>
                    <p:cNvSpPr/>
                    <p:nvPr/>
                  </p:nvSpPr>
                  <p:spPr>
                    <a:xfrm>
                      <a:off x="1440" y="2496"/>
                      <a:ext cx="48" cy="48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74" name="Google Shape;574;p11"/>
                <p:cNvSpPr txBox="1"/>
                <p:nvPr/>
              </p:nvSpPr>
              <p:spPr>
                <a:xfrm>
                  <a:off x="1537" y="3672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</p:grpSp>
          <p:grpSp>
            <p:nvGrpSpPr>
              <p:cNvPr id="575" name="Google Shape;575;p11"/>
              <p:cNvGrpSpPr/>
              <p:nvPr/>
            </p:nvGrpSpPr>
            <p:grpSpPr>
              <a:xfrm>
                <a:off x="1968" y="3384"/>
                <a:ext cx="48" cy="144"/>
                <a:chOff x="1440" y="2400"/>
                <a:chExt cx="48" cy="144"/>
              </a:xfrm>
            </p:grpSpPr>
            <p:sp>
              <p:nvSpPr>
                <p:cNvPr id="576" name="Google Shape;576;p11"/>
                <p:cNvSpPr/>
                <p:nvPr/>
              </p:nvSpPr>
              <p:spPr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1"/>
                <p:cNvSpPr/>
                <p:nvPr/>
              </p:nvSpPr>
              <p:spPr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8" name="Google Shape;578;p11"/>
              <p:cNvGrpSpPr/>
              <p:nvPr/>
            </p:nvGrpSpPr>
            <p:grpSpPr>
              <a:xfrm>
                <a:off x="1336" y="3384"/>
                <a:ext cx="48" cy="144"/>
                <a:chOff x="1440" y="2400"/>
                <a:chExt cx="48" cy="144"/>
              </a:xfrm>
            </p:grpSpPr>
            <p:sp>
              <p:nvSpPr>
                <p:cNvPr id="579" name="Google Shape;579;p11"/>
                <p:cNvSpPr/>
                <p:nvPr/>
              </p:nvSpPr>
              <p:spPr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1"/>
                <p:cNvSpPr/>
                <p:nvPr/>
              </p:nvSpPr>
              <p:spPr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1" name="Google Shape;581;p11"/>
            <p:cNvGrpSpPr/>
            <p:nvPr/>
          </p:nvGrpSpPr>
          <p:grpSpPr>
            <a:xfrm>
              <a:off x="7789863" y="5759609"/>
              <a:ext cx="1155700" cy="458788"/>
              <a:chOff x="3648" y="3312"/>
              <a:chExt cx="728" cy="289"/>
            </a:xfrm>
          </p:grpSpPr>
          <p:sp>
            <p:nvSpPr>
              <p:cNvPr id="582" name="Google Shape;582;p11"/>
              <p:cNvSpPr txBox="1"/>
              <p:nvPr/>
            </p:nvSpPr>
            <p:spPr>
              <a:xfrm>
                <a:off x="3665" y="3313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583" name="Google Shape;583;p11"/>
              <p:cNvSpPr txBox="1"/>
              <p:nvPr/>
            </p:nvSpPr>
            <p:spPr>
              <a:xfrm>
                <a:off x="4121" y="3312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4320" y="3384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4320" y="3480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648" y="3384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648" y="3480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8" name="Google Shape;588;p11"/>
              <p:cNvCxnSpPr/>
              <p:nvPr/>
            </p:nvCxnSpPr>
            <p:spPr>
              <a:xfrm>
                <a:off x="3888" y="3408"/>
                <a:ext cx="26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11"/>
              <p:cNvCxnSpPr/>
              <p:nvPr/>
            </p:nvCxnSpPr>
            <p:spPr>
              <a:xfrm>
                <a:off x="3888" y="3456"/>
                <a:ext cx="26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11"/>
              <p:cNvCxnSpPr/>
              <p:nvPr/>
            </p:nvCxnSpPr>
            <p:spPr>
              <a:xfrm>
                <a:off x="3888" y="3504"/>
                <a:ext cx="26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1" name="Google Shape;591;p11"/>
            <p:cNvGrpSpPr/>
            <p:nvPr/>
          </p:nvGrpSpPr>
          <p:grpSpPr>
            <a:xfrm>
              <a:off x="7689851" y="6140609"/>
              <a:ext cx="1370012" cy="688975"/>
              <a:chOff x="3673" y="3552"/>
              <a:chExt cx="863" cy="434"/>
            </a:xfrm>
          </p:grpSpPr>
          <p:cxnSp>
            <p:nvCxnSpPr>
              <p:cNvPr id="592" name="Google Shape;592;p11"/>
              <p:cNvCxnSpPr/>
              <p:nvPr/>
            </p:nvCxnSpPr>
            <p:spPr>
              <a:xfrm rot="10800000">
                <a:off x="4104" y="3552"/>
                <a:ext cx="0" cy="19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93" name="Google Shape;593;p11"/>
              <p:cNvSpPr txBox="1"/>
              <p:nvPr/>
            </p:nvSpPr>
            <p:spPr>
              <a:xfrm>
                <a:off x="3673" y="3736"/>
                <a:ext cx="86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triple bond</a:t>
                </a:r>
                <a:endParaRPr/>
              </a:p>
            </p:txBody>
          </p:sp>
        </p:grpSp>
        <p:grpSp>
          <p:nvGrpSpPr>
            <p:cNvPr id="594" name="Google Shape;594;p11"/>
            <p:cNvGrpSpPr/>
            <p:nvPr/>
          </p:nvGrpSpPr>
          <p:grpSpPr>
            <a:xfrm>
              <a:off x="3840163" y="5759609"/>
              <a:ext cx="1370013" cy="815975"/>
              <a:chOff x="1249" y="3336"/>
              <a:chExt cx="863" cy="514"/>
            </a:xfrm>
          </p:grpSpPr>
          <p:sp>
            <p:nvSpPr>
              <p:cNvPr id="595" name="Google Shape;595;p11"/>
              <p:cNvSpPr/>
              <p:nvPr/>
            </p:nvSpPr>
            <p:spPr>
              <a:xfrm>
                <a:off x="1520" y="3336"/>
                <a:ext cx="336" cy="240"/>
              </a:xfrm>
              <a:prstGeom prst="ellipse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1"/>
              <p:cNvSpPr txBox="1"/>
              <p:nvPr/>
            </p:nvSpPr>
            <p:spPr>
              <a:xfrm>
                <a:off x="1249" y="3600"/>
                <a:ext cx="86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triple bond</a:t>
                </a:r>
                <a:endParaRPr/>
              </a:p>
            </p:txBody>
          </p:sp>
        </p:grpSp>
        <p:sp>
          <p:nvSpPr>
            <p:cNvPr id="597" name="Google Shape;597;p11"/>
            <p:cNvSpPr txBox="1"/>
            <p:nvPr/>
          </p:nvSpPr>
          <p:spPr>
            <a:xfrm>
              <a:off x="6202363" y="5759609"/>
              <a:ext cx="4556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sp>
        <p:nvSpPr>
          <p:cNvPr id="598" name="Google Shape;598;p11"/>
          <p:cNvSpPr txBox="1"/>
          <p:nvPr/>
        </p:nvSpPr>
        <p:spPr>
          <a:xfrm>
            <a:off x="134056" y="1321111"/>
            <a:ext cx="112673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bond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two atoms share one pair of electrons (single bond 2 e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2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05" name="Google Shape;605;p12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2"/>
          <p:cNvSpPr txBox="1"/>
          <p:nvPr/>
        </p:nvSpPr>
        <p:spPr>
          <a:xfrm>
            <a:off x="368989" y="1443037"/>
            <a:ext cx="5850835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pairs of electrons that are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two atoms in a bond then the 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bond and the 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bond length.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Bond lengths: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7" name="Google Shape;607;p12"/>
          <p:cNvGraphicFramePr/>
          <p:nvPr/>
        </p:nvGraphicFramePr>
        <p:xfrm>
          <a:off x="7134225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{6F895781-C215-4FA3-9EDB-5DF86D106EBF}</a:tableStyleId>
              </a:tblPr>
              <a:tblGrid>
                <a:gridCol w="1143000"/>
                <a:gridCol w="1524000"/>
                <a:gridCol w="1676400"/>
              </a:tblGrid>
              <a:tr h="69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Length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Strength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(kj mol-1)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C=O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736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C=C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  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12"/>
          <p:cNvSpPr txBox="1"/>
          <p:nvPr/>
        </p:nvSpPr>
        <p:spPr>
          <a:xfrm>
            <a:off x="809624" y="4448175"/>
            <a:ext cx="65652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 bond   &lt;    Double bond    &lt;    Single bond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2"/>
          <p:cNvSpPr txBox="1"/>
          <p:nvPr/>
        </p:nvSpPr>
        <p:spPr>
          <a:xfrm>
            <a:off x="988115" y="4970114"/>
            <a:ext cx="1247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2"/>
          <p:cNvSpPr txBox="1"/>
          <p:nvPr/>
        </p:nvSpPr>
        <p:spPr>
          <a:xfrm>
            <a:off x="5429249" y="4946004"/>
            <a:ext cx="1247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longest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3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3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17" name="Google Shape;617;p13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3"/>
          <p:cNvSpPr txBox="1"/>
          <p:nvPr/>
        </p:nvSpPr>
        <p:spPr>
          <a:xfrm>
            <a:off x="438150" y="1241326"/>
            <a:ext cx="10896600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Covalent substances: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 molecular substances (e.g. water, oxygen, sucrose)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 network substances (e.g. graphite, silicon dioxide – sand)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619" name="Google Shape;6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930" y="3197404"/>
            <a:ext cx="7248022" cy="330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4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26" name="Google Shape;626;p14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14"/>
          <p:cNvSpPr txBox="1"/>
          <p:nvPr/>
        </p:nvSpPr>
        <p:spPr>
          <a:xfrm>
            <a:off x="781050" y="1562100"/>
            <a:ext cx="10791825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learning: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compounds containing only non-metals are molecules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are small clusters of covalently bonded atoms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Intramolecular forces vs Intermolecular forces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and properties of covalent molecular substances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5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34" name="Google Shape;634;p15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15"/>
          <p:cNvSpPr txBox="1"/>
          <p:nvPr/>
        </p:nvSpPr>
        <p:spPr>
          <a:xfrm>
            <a:off x="157161" y="3868098"/>
            <a:ext cx="11930063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that contain more than two atoms are called polyatomic molecules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Water, 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O, the oxygen needs more valence electrons to complete its outer shell than one hydrogen can provide so it bonds with two hydrogen atoms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Polyatomic ions are small charged molecules, such as hydroxide OH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ammonium NH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contain covalent bonds within the molecule but form ionic bonds between ions.</a:t>
            </a:r>
            <a:endParaRPr baseline="30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6" name="Google Shape;63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586" y="1209936"/>
            <a:ext cx="2571114" cy="257111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5"/>
          <p:cNvSpPr/>
          <p:nvPr/>
        </p:nvSpPr>
        <p:spPr>
          <a:xfrm>
            <a:off x="157161" y="1168347"/>
            <a:ext cx="6096000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contains only two atoms are call diatomic molecules (e.g. 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HCl)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the seven elements that form pure diatomic molecules: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6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44" name="Google Shape;644;p16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6"/>
          <p:cNvSpPr txBox="1"/>
          <p:nvPr/>
        </p:nvSpPr>
        <p:spPr>
          <a:xfrm>
            <a:off x="85725" y="1312217"/>
            <a:ext cx="112204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properties of water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6" name="Google Shape;646;p16"/>
          <p:cNvPicPr preferRelativeResize="0"/>
          <p:nvPr/>
        </p:nvPicPr>
        <p:blipFill rotWithShape="1">
          <a:blip r:embed="rId4">
            <a:alphaModFix/>
          </a:blip>
          <a:srcRect b="13152" l="48125" r="14531" t="48195"/>
          <a:stretch/>
        </p:blipFill>
        <p:spPr>
          <a:xfrm>
            <a:off x="0" y="2173147"/>
            <a:ext cx="6877050" cy="400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16"/>
          <p:cNvSpPr txBox="1"/>
          <p:nvPr/>
        </p:nvSpPr>
        <p:spPr>
          <a:xfrm>
            <a:off x="7490170" y="6363706"/>
            <a:ext cx="4558955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Pearson, Yr 11 ATAR Chemistry, WA edition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6"/>
          <p:cNvSpPr txBox="1"/>
          <p:nvPr/>
        </p:nvSpPr>
        <p:spPr>
          <a:xfrm>
            <a:off x="6877049" y="3781425"/>
            <a:ext cx="4848225" cy="120032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 between water molecules – weak and easy to break. So water has a low boiling point.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9" name="Google Shape;649;p16"/>
          <p:cNvCxnSpPr>
            <a:endCxn id="648" idx="1"/>
          </p:cNvCxnSpPr>
          <p:nvPr/>
        </p:nvCxnSpPr>
        <p:spPr>
          <a:xfrm>
            <a:off x="5928149" y="3648089"/>
            <a:ext cx="948900" cy="733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0" name="Google Shape;650;p16"/>
          <p:cNvSpPr txBox="1"/>
          <p:nvPr/>
        </p:nvSpPr>
        <p:spPr>
          <a:xfrm>
            <a:off x="6877049" y="1710604"/>
            <a:ext cx="4848225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 between atoms are strong, it is hard to break the H-O bonds.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16"/>
          <p:cNvCxnSpPr/>
          <p:nvPr/>
        </p:nvCxnSpPr>
        <p:spPr>
          <a:xfrm flipH="1" rot="10800000">
            <a:off x="6238875" y="2019300"/>
            <a:ext cx="638174" cy="40005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7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7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58" name="Google Shape;658;p17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9265" y="1168347"/>
            <a:ext cx="5574610" cy="306259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7"/>
          <p:cNvSpPr txBox="1"/>
          <p:nvPr/>
        </p:nvSpPr>
        <p:spPr>
          <a:xfrm>
            <a:off x="85725" y="6406713"/>
            <a:ext cx="9934575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https://www.khanacademy.org/test-prep/mcat/chemical-processes/covalent-bonds/a/intramolecular-and-intermolecular-forces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7"/>
          <p:cNvSpPr txBox="1"/>
          <p:nvPr/>
        </p:nvSpPr>
        <p:spPr>
          <a:xfrm>
            <a:off x="442913" y="4610100"/>
            <a:ext cx="33813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Intra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molecular forces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Inside molecule</a:t>
            </a:r>
            <a:endParaRPr/>
          </a:p>
        </p:txBody>
      </p:sp>
      <p:sp>
        <p:nvSpPr>
          <p:cNvPr id="662" name="Google Shape;662;p17"/>
          <p:cNvSpPr txBox="1"/>
          <p:nvPr/>
        </p:nvSpPr>
        <p:spPr>
          <a:xfrm>
            <a:off x="7753350" y="4610100"/>
            <a:ext cx="40767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molecular forces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between molecules</a:t>
            </a:r>
            <a:endParaRPr/>
          </a:p>
        </p:txBody>
      </p:sp>
      <p:sp>
        <p:nvSpPr>
          <p:cNvPr id="663" name="Google Shape;663;p17"/>
          <p:cNvSpPr txBox="1"/>
          <p:nvPr/>
        </p:nvSpPr>
        <p:spPr>
          <a:xfrm>
            <a:off x="5381625" y="4456211"/>
            <a:ext cx="71437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664" name="Google Shape;664;p17"/>
          <p:cNvSpPr txBox="1"/>
          <p:nvPr/>
        </p:nvSpPr>
        <p:spPr>
          <a:xfrm>
            <a:off x="4818407" y="5385295"/>
            <a:ext cx="2219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(greater than)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8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8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71" name="Google Shape;671;p18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8"/>
          <p:cNvSpPr txBox="1"/>
          <p:nvPr/>
        </p:nvSpPr>
        <p:spPr>
          <a:xfrm>
            <a:off x="590550" y="1533525"/>
            <a:ext cx="11125200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Covalently bonded clusters of atoms are called molecules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include most compounds containing only non-metals, for example: water, ammonia, methane, sulfuric acid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contain strong internal intramolecular forces – covalent bonds and weak intermolecular forces – e.g. van der Waals forces.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apply our knowledge to these two forces and covalent bonding in general to the general properties of covalent molecular substances.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9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79" name="Google Shape;679;p19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9"/>
          <p:cNvSpPr txBox="1"/>
          <p:nvPr/>
        </p:nvSpPr>
        <p:spPr>
          <a:xfrm>
            <a:off x="438150" y="1257300"/>
            <a:ext cx="11125200" cy="5159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to moderate boiling points:</a:t>
            </a:r>
            <a:endParaRPr/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substance to boil the interactions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molecules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overcome</a:t>
            </a:r>
            <a:endParaRPr/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force of attraction exists between molecules?</a:t>
            </a:r>
            <a:endParaRPr/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a strong or weak attraction?</a:t>
            </a:r>
            <a:endParaRPr/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attraction = low energy required to disrupt, which results in a low boiling point.</a:t>
            </a:r>
            <a:endParaRPr/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boiling break covalent bonds?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9"/>
          <p:cNvSpPr txBox="1"/>
          <p:nvPr/>
        </p:nvSpPr>
        <p:spPr>
          <a:xfrm>
            <a:off x="8115300" y="2967335"/>
            <a:ext cx="396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Intermolecular forces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5810250" y="3696761"/>
            <a:ext cx="58388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weak attraction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6023320" y="5083631"/>
            <a:ext cx="583882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No, it does not break any covalent bonds. It only disrupts the weak attraction between molecules not the strong attraction (bonds) within a molecule.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42315" y="808036"/>
            <a:ext cx="11154410" cy="6155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Idea: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Covalent compounds form by the sharing of electrons.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of Science: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for trends and discrepancies – compounds that contain non-metals have different properties from compounds that contain metals.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theories to explain natural phenomena – Lewis introduced a class of compounds which share electrons. Pauling used the idea of electronegativity to explain unequal sharing of electrons.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95" name="Google Shape;95;p2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0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0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690" name="Google Shape;690;p20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0"/>
          <p:cNvSpPr txBox="1"/>
          <p:nvPr/>
        </p:nvSpPr>
        <p:spPr>
          <a:xfrm>
            <a:off x="313082" y="1071441"/>
            <a:ext cx="11850343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Non-conductor of electricity (solid, molten and aqueous solutions)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for a substances to conduct electricity there needs to be movement of charged particles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 molecular substances the electrons are localized between the nuclei, so they are not free to move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cations and anions in a covalent molecular substance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0"/>
          <p:cNvSpPr txBox="1"/>
          <p:nvPr/>
        </p:nvSpPr>
        <p:spPr>
          <a:xfrm>
            <a:off x="313082" y="4463424"/>
            <a:ext cx="7068793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**Trick point: some molecules reacts with water to produce ions.  For example HCl, NH</a:t>
            </a:r>
            <a:r>
              <a:rPr baseline="-25000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and H</a:t>
            </a:r>
            <a:r>
              <a:rPr baseline="-25000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aseline="-25000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 The ionisation reaction produces ions in aqueous solutions and they do conduct electricity but they are now ionic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all, game&#10;&#10;Description automatically generated" id="693" name="Google Shape;6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6649" y="4963259"/>
            <a:ext cx="4470818" cy="113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1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700" name="Google Shape;700;p21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1"/>
          <p:cNvSpPr txBox="1"/>
          <p:nvPr/>
        </p:nvSpPr>
        <p:spPr>
          <a:xfrm>
            <a:off x="246407" y="1357191"/>
            <a:ext cx="11850343" cy="446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weak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bonds only exist within each molecule (intramolecular attraction is strong)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molecules (intermolecular attraction) is weak, so it is easy for the molecules to move apart.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 molecular substances can be gases (e.g Cl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HCl), liquids (e.g. 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O, 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 solids (e.g. sucrose). Notice the melting/freezing point is roughly linked to molecular mass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solids, such as waxes, are malleable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/>
          <p:nvPr/>
        </p:nvSpPr>
        <p:spPr>
          <a:xfrm>
            <a:off x="1997764" y="891818"/>
            <a:ext cx="7786315" cy="26998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2"/>
          <p:cNvSpPr txBox="1"/>
          <p:nvPr/>
        </p:nvSpPr>
        <p:spPr>
          <a:xfrm>
            <a:off x="2235890" y="143511"/>
            <a:ext cx="8066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molecular substances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1171947" y="0"/>
            <a:ext cx="10194235" cy="6733333"/>
            <a:chOff x="998882" y="62333"/>
            <a:chExt cx="10194235" cy="6733333"/>
          </a:xfrm>
        </p:grpSpPr>
        <p:pic>
          <p:nvPicPr>
            <p:cNvPr descr="A screenshot of a cell phone&#10;&#10;Description automatically generated" id="709" name="Google Shape;70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8882" y="62333"/>
              <a:ext cx="10194235" cy="6733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0" name="Google Shape;710;p22"/>
            <p:cNvSpPr/>
            <p:nvPr/>
          </p:nvSpPr>
          <p:spPr>
            <a:xfrm>
              <a:off x="8963025" y="5886450"/>
              <a:ext cx="1838325" cy="228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102" name="Google Shape;102;p3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19100" y="802883"/>
            <a:ext cx="11020425" cy="577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716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716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Understandings: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covalent bond is formed by the electrostatic attraction between a shared pair of electrons and the positively charged nuclei.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Single, double, and triple covalent bonds involve one, two, and three shared pairs of electrons, respectively.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Bond length decreases and bond strength increases as the number of shared electrons increases.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Bond polarity results from the difference in electronegativities of the bonded atoms.</a:t>
            </a:r>
            <a:endParaRPr/>
          </a:p>
          <a:p>
            <a:pPr indent="-3619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Recall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110" name="Google Shape;110;p4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2_23" id="111" name="Google Shape;111;p4"/>
          <p:cNvPicPr preferRelativeResize="0"/>
          <p:nvPr/>
        </p:nvPicPr>
        <p:blipFill rotWithShape="1">
          <a:blip r:embed="rId4">
            <a:alphaModFix/>
          </a:blip>
          <a:srcRect b="15443" l="0" r="0" t="0"/>
          <a:stretch/>
        </p:blipFill>
        <p:spPr>
          <a:xfrm>
            <a:off x="1735412" y="1395413"/>
            <a:ext cx="8721176" cy="3177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731563" y="4725018"/>
            <a:ext cx="11178004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– there is not one molecule of NaCl as there is not a single ionic bond, per se, the attractive forces between the ions are the same in all directions. So, like metallic bonding, ionic bonding is said to be non-directional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Recall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119" name="Google Shape;119;p5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619125" y="1160989"/>
            <a:ext cx="10953750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electron transfer to occur one atom needs to have a greater electronegativity (a high electrostatic attraction for its valence electron and the valence electrons of atoms in close proximity) than the other atom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electronegativity needs to be greater than 1.8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825" y="4049336"/>
            <a:ext cx="5133975" cy="2579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5715000" y="4126906"/>
            <a:ext cx="6057900" cy="230832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 and 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 and Cl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and 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 and Br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7962901" y="4554220"/>
            <a:ext cx="48196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– 1.0 = 2.5 &gt; 1.8   ionic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 – 1.2 = 1.8 = 1.8   ionic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– 2.5 = 1.0 &lt; 1.8   covalent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– 2.8 = 0 &lt; 1.8      covalent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1997765" y="828675"/>
            <a:ext cx="6431860" cy="33231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235890" y="143511"/>
            <a:ext cx="61937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to predict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130" name="Google Shape;130;p6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&#10;&#10;Description automatically generated"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" y="1930430"/>
            <a:ext cx="10160000" cy="3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138" name="Google Shape;138;p7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>
            <a:off x="638175" y="1171962"/>
            <a:ext cx="10591800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Covalent bonds occur between </a:t>
            </a:r>
            <a:r>
              <a:rPr b="1" lang="en-US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nonmetals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since both want to gain electrons. They </a:t>
            </a:r>
            <a:r>
              <a:rPr b="1" lang="en-US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share electrons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a noble gas (stable) configuration (8 valence e-).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electrons in the bond are electrostatically attracted by both nuclei, so that it forms a </a:t>
            </a:r>
            <a:r>
              <a:rPr lang="en-US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directional bond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 two atoms (recall: metallic bonding and ionic bonding are 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nondirectional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7858" l="0" r="0" t="0"/>
          <a:stretch/>
        </p:blipFill>
        <p:spPr>
          <a:xfrm>
            <a:off x="3348037" y="4314189"/>
            <a:ext cx="47339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147" name="Google Shape;147;p8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8"/>
          <p:cNvGrpSpPr/>
          <p:nvPr/>
        </p:nvGrpSpPr>
        <p:grpSpPr>
          <a:xfrm>
            <a:off x="431799" y="1457325"/>
            <a:ext cx="10893425" cy="4724400"/>
            <a:chOff x="431799" y="1457325"/>
            <a:chExt cx="10893425" cy="4724400"/>
          </a:xfrm>
        </p:grpSpPr>
        <p:sp>
          <p:nvSpPr>
            <p:cNvPr id="149" name="Google Shape;149;p8"/>
            <p:cNvSpPr txBox="1"/>
            <p:nvPr/>
          </p:nvSpPr>
          <p:spPr>
            <a:xfrm>
              <a:off x="431799" y="1457325"/>
              <a:ext cx="10893425" cy="47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7719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Covalent bonds occur between nonmetals since </a:t>
              </a:r>
              <a:r>
                <a:rPr b="1" lang="en-US" sz="24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both want to gain electrons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They share electrons to achieve a stable configuration</a:t>
              </a:r>
              <a:endParaRPr/>
            </a:p>
            <a:p>
              <a:pPr indent="-342900" lvl="0" marL="37719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Lewis Dot Diagrams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used to illustrate the sharing of electrons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1" marL="548640" marR="0" rtl="0" algn="l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 1 electron:	  	H 	 F	 Cl	 Br	   I</a:t>
              </a:r>
              <a:endParaRPr/>
            </a:p>
            <a:p>
              <a:pPr indent="-342900" lvl="1" marL="548640" marR="0" rtl="0" algn="l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 2 electrons:		O	S	Se	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1" marL="548640" marR="0" rtl="0" algn="l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 3 electrons:		N	P	As</a:t>
              </a:r>
              <a:endParaRPr/>
            </a:p>
            <a:p>
              <a:pPr indent="-342900" lvl="1" marL="548640" marR="0" rtl="0" algn="l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 4 electrons:		C	Si</a:t>
              </a:r>
              <a:endParaRPr/>
            </a:p>
            <a:p>
              <a:pPr indent="0" lvl="1" marL="20574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(spread out e- if 4)</a:t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210050" y="265747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5127625" y="26812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5280025" y="2676526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5053013" y="28368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5356225" y="2844801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356225" y="29702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153025" y="30940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280025" y="30940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6118224" y="26876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957887" y="284797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221412" y="26876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343649" y="284797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6343649" y="297815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221412" y="30876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118224" y="30876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899274" y="28194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6997699" y="26892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100887" y="26892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988174" y="30591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102474" y="307657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80274" y="28194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280274" y="295275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870824" y="28273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962899" y="26749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6724" y="26781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162924" y="27940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162924" y="29384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962899" y="303847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80374" y="30464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171950" y="33131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302125" y="33115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438650" y="34639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302125" y="36925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057650" y="34623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438650" y="35782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067300" y="33289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187950" y="33289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034087" y="33401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154737" y="33401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950074" y="33067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070724" y="33067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235824" y="340995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7243762" y="354965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075487" y="36925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264150" y="3444876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264150" y="35575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979988" y="3441701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334124" y="357822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330949" y="34464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187950" y="36687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903912" y="34544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151562" y="37131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78624" y="34274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171950" y="396875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291013" y="396875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400550" y="41481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252913" y="43481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040188" y="41481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105400" y="393223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5224463" y="3927476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054724" y="39639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183312" y="39671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292725" y="4127501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4983163" y="4117976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143500" y="43354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876924" y="41544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348412" y="4154488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127749" y="4346575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4243388" y="4622800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4378325" y="47926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056063" y="47926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243388" y="49641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159375" y="457676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356225" y="4772026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3325" y="47736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165725" y="4964113"/>
              <a:ext cx="76200" cy="762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>
            <a:off x="1997765" y="901979"/>
            <a:ext cx="5650810" cy="2590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C9E9D"/>
          </a:solidFill>
          <a:ln cap="flat" cmpd="sng" w="12700">
            <a:solidFill>
              <a:srgbClr val="3E9A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2235890" y="143511"/>
            <a:ext cx="4517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Covalent bonding</a:t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 picture containing indoor, table, red, sitting&#10;&#10;Description automatically generated" id="232" name="Google Shape;232;p9"/>
          <p:cNvPicPr preferRelativeResize="0"/>
          <p:nvPr/>
        </p:nvPicPr>
        <p:blipFill rotWithShape="1">
          <a:blip r:embed="rId4">
            <a:alphaModFix/>
          </a:blip>
          <a:srcRect b="25000" l="0" r="0" t="0"/>
          <a:stretch/>
        </p:blipFill>
        <p:spPr>
          <a:xfrm>
            <a:off x="20" y="10"/>
            <a:ext cx="2083470" cy="1171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9"/>
          <p:cNvGrpSpPr/>
          <p:nvPr/>
        </p:nvGrpSpPr>
        <p:grpSpPr>
          <a:xfrm>
            <a:off x="2606675" y="1395936"/>
            <a:ext cx="6264275" cy="2634953"/>
            <a:chOff x="1901825" y="1671420"/>
            <a:chExt cx="6264275" cy="2634953"/>
          </a:xfrm>
        </p:grpSpPr>
        <p:grpSp>
          <p:nvGrpSpPr>
            <p:cNvPr id="234" name="Google Shape;234;p9"/>
            <p:cNvGrpSpPr/>
            <p:nvPr/>
          </p:nvGrpSpPr>
          <p:grpSpPr>
            <a:xfrm>
              <a:off x="1901825" y="1671420"/>
              <a:ext cx="6069013" cy="1636713"/>
              <a:chOff x="96" y="192"/>
              <a:chExt cx="3823" cy="1031"/>
            </a:xfrm>
          </p:grpSpPr>
          <p:sp>
            <p:nvSpPr>
              <p:cNvPr id="235" name="Google Shape;235;p9"/>
              <p:cNvSpPr txBox="1"/>
              <p:nvPr/>
            </p:nvSpPr>
            <p:spPr>
              <a:xfrm>
                <a:off x="658" y="192"/>
                <a:ext cx="326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Why should two atoms share electrons?</a:t>
                </a:r>
                <a:endParaRPr/>
              </a:p>
            </p:txBody>
          </p:sp>
          <p:graphicFrame>
            <p:nvGraphicFramePr>
              <p:cNvPr id="236" name="Google Shape;236;p9"/>
              <p:cNvGraphicFramePr/>
              <p:nvPr/>
            </p:nvGraphicFramePr>
            <p:xfrm>
              <a:off x="96" y="192"/>
              <a:ext cx="539" cy="1031"/>
            </p:xfrm>
            <a:graphic>
              <a:graphicData uri="http://schemas.openxmlformats.org/presentationml/2006/ole">
                <mc:AlternateContent>
                  <mc:Choice Requires="v">
                    <p:oleObj r:id="rId5" imgH="1031" imgW="539" progId="MS_ClipArt_Gallery.2" spid="_x0000_s1">
                      <p:embed/>
                    </p:oleObj>
                  </mc:Choice>
                  <mc:Fallback>
                    <p:oleObj r:id="rId6" imgH="1031" imgW="539" progId="MS_ClipArt_Gallery.2">
                      <p:embed/>
                      <p:pic>
                        <p:nvPicPr>
                          <p:cNvPr id="236" name="Google Shape;236;p9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96" y="192"/>
                            <a:ext cx="539" cy="10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7" name="Google Shape;237;p9"/>
            <p:cNvGrpSpPr/>
            <p:nvPr/>
          </p:nvGrpSpPr>
          <p:grpSpPr>
            <a:xfrm>
              <a:off x="4176713" y="2493749"/>
              <a:ext cx="444500" cy="492126"/>
              <a:chOff x="1440" y="2310"/>
              <a:chExt cx="280" cy="310"/>
            </a:xfrm>
          </p:grpSpPr>
          <p:sp>
            <p:nvSpPr>
              <p:cNvPr id="238" name="Google Shape;238;p9"/>
              <p:cNvSpPr txBox="1"/>
              <p:nvPr/>
            </p:nvSpPr>
            <p:spPr>
              <a:xfrm>
                <a:off x="1482" y="2329"/>
                <a:ext cx="205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grpSp>
            <p:nvGrpSpPr>
              <p:cNvPr id="239" name="Google Shape;239;p9"/>
              <p:cNvGrpSpPr/>
              <p:nvPr/>
            </p:nvGrpSpPr>
            <p:grpSpPr>
              <a:xfrm>
                <a:off x="1440" y="2400"/>
                <a:ext cx="48" cy="144"/>
                <a:chOff x="1440" y="2400"/>
                <a:chExt cx="48" cy="144"/>
              </a:xfrm>
            </p:grpSpPr>
            <p:sp>
              <p:nvSpPr>
                <p:cNvPr id="240" name="Google Shape;240;p9"/>
                <p:cNvSpPr/>
                <p:nvPr/>
              </p:nvSpPr>
              <p:spPr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2" name="Google Shape;242;p9"/>
              <p:cNvSpPr/>
              <p:nvPr/>
            </p:nvSpPr>
            <p:spPr>
              <a:xfrm>
                <a:off x="1672" y="2400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" name="Google Shape;243;p9"/>
              <p:cNvGrpSpPr/>
              <p:nvPr/>
            </p:nvGrpSpPr>
            <p:grpSpPr>
              <a:xfrm rot="5400000">
                <a:off x="1542" y="2262"/>
                <a:ext cx="48" cy="144"/>
                <a:chOff x="1430" y="2410"/>
                <a:chExt cx="48" cy="144"/>
              </a:xfrm>
            </p:grpSpPr>
            <p:sp>
              <p:nvSpPr>
                <p:cNvPr id="244" name="Google Shape;244;p9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9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" name="Google Shape;246;p9"/>
              <p:cNvGrpSpPr/>
              <p:nvPr/>
            </p:nvGrpSpPr>
            <p:grpSpPr>
              <a:xfrm rot="5400000">
                <a:off x="1542" y="2510"/>
                <a:ext cx="48" cy="144"/>
                <a:chOff x="1430" y="2410"/>
                <a:chExt cx="48" cy="144"/>
              </a:xfrm>
            </p:grpSpPr>
            <p:sp>
              <p:nvSpPr>
                <p:cNvPr id="247" name="Google Shape;247;p9"/>
                <p:cNvSpPr/>
                <p:nvPr/>
              </p:nvSpPr>
              <p:spPr>
                <a:xfrm>
                  <a:off x="1430" y="241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9"/>
                <p:cNvSpPr/>
                <p:nvPr/>
              </p:nvSpPr>
              <p:spPr>
                <a:xfrm>
                  <a:off x="1430" y="250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9" name="Google Shape;249;p9"/>
            <p:cNvGrpSpPr/>
            <p:nvPr/>
          </p:nvGrpSpPr>
          <p:grpSpPr>
            <a:xfrm>
              <a:off x="4876802" y="2493747"/>
              <a:ext cx="1028700" cy="492126"/>
              <a:chOff x="2088" y="1478"/>
              <a:chExt cx="648" cy="310"/>
            </a:xfrm>
          </p:grpSpPr>
          <p:grpSp>
            <p:nvGrpSpPr>
              <p:cNvPr id="250" name="Google Shape;250;p9"/>
              <p:cNvGrpSpPr/>
              <p:nvPr/>
            </p:nvGrpSpPr>
            <p:grpSpPr>
              <a:xfrm>
                <a:off x="2464" y="1478"/>
                <a:ext cx="272" cy="310"/>
                <a:chOff x="2272" y="2150"/>
                <a:chExt cx="272" cy="310"/>
              </a:xfrm>
            </p:grpSpPr>
            <p:sp>
              <p:nvSpPr>
                <p:cNvPr id="251" name="Google Shape;251;p9"/>
                <p:cNvSpPr txBox="1"/>
                <p:nvPr/>
              </p:nvSpPr>
              <p:spPr>
                <a:xfrm>
                  <a:off x="2306" y="2169"/>
                  <a:ext cx="20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252" name="Google Shape;252;p9"/>
                <p:cNvGrpSpPr/>
                <p:nvPr/>
              </p:nvGrpSpPr>
              <p:grpSpPr>
                <a:xfrm>
                  <a:off x="2496" y="2240"/>
                  <a:ext cx="48" cy="144"/>
                  <a:chOff x="1440" y="2400"/>
                  <a:chExt cx="48" cy="144"/>
                </a:xfrm>
              </p:grpSpPr>
              <p:sp>
                <p:nvSpPr>
                  <p:cNvPr id="253" name="Google Shape;253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5" name="Google Shape;255;p9"/>
                <p:cNvSpPr/>
                <p:nvPr/>
              </p:nvSpPr>
              <p:spPr>
                <a:xfrm>
                  <a:off x="2272" y="233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9"/>
                <p:cNvGrpSpPr/>
                <p:nvPr/>
              </p:nvGrpSpPr>
              <p:grpSpPr>
                <a:xfrm rot="5400000">
                  <a:off x="2366" y="2102"/>
                  <a:ext cx="48" cy="144"/>
                  <a:chOff x="1430" y="2410"/>
                  <a:chExt cx="48" cy="144"/>
                </a:xfrm>
              </p:grpSpPr>
              <p:sp>
                <p:nvSpPr>
                  <p:cNvPr id="257" name="Google Shape;257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9" name="Google Shape;259;p9"/>
                <p:cNvGrpSpPr/>
                <p:nvPr/>
              </p:nvGrpSpPr>
              <p:grpSpPr>
                <a:xfrm rot="5400000">
                  <a:off x="2366" y="2350"/>
                  <a:ext cx="48" cy="144"/>
                  <a:chOff x="1430" y="2410"/>
                  <a:chExt cx="48" cy="144"/>
                </a:xfrm>
              </p:grpSpPr>
              <p:sp>
                <p:nvSpPr>
                  <p:cNvPr id="260" name="Google Shape;260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2" name="Google Shape;262;p9"/>
              <p:cNvSpPr txBox="1"/>
              <p:nvPr/>
            </p:nvSpPr>
            <p:spPr>
              <a:xfrm>
                <a:off x="2088" y="1492"/>
                <a:ext cx="213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grpSp>
          <p:nvGrpSpPr>
            <p:cNvPr id="263" name="Google Shape;263;p9"/>
            <p:cNvGrpSpPr/>
            <p:nvPr/>
          </p:nvGrpSpPr>
          <p:grpSpPr>
            <a:xfrm>
              <a:off x="4064000" y="2420721"/>
              <a:ext cx="685800" cy="1160463"/>
              <a:chOff x="1576" y="1432"/>
              <a:chExt cx="432" cy="731"/>
            </a:xfrm>
          </p:grpSpPr>
          <p:sp>
            <p:nvSpPr>
              <p:cNvPr id="264" name="Google Shape;264;p9"/>
              <p:cNvSpPr/>
              <p:nvPr/>
            </p:nvSpPr>
            <p:spPr>
              <a:xfrm>
                <a:off x="1576" y="1432"/>
                <a:ext cx="432" cy="432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 txBox="1"/>
              <p:nvPr/>
            </p:nvSpPr>
            <p:spPr>
              <a:xfrm>
                <a:off x="1617" y="1872"/>
                <a:ext cx="35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7e</a:t>
                </a:r>
                <a:r>
                  <a:rPr baseline="30000"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endParaRPr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9"/>
            <p:cNvGrpSpPr/>
            <p:nvPr/>
          </p:nvGrpSpPr>
          <p:grpSpPr>
            <a:xfrm>
              <a:off x="5346700" y="2420721"/>
              <a:ext cx="685800" cy="1160463"/>
              <a:chOff x="1576" y="1432"/>
              <a:chExt cx="432" cy="731"/>
            </a:xfrm>
          </p:grpSpPr>
          <p:sp>
            <p:nvSpPr>
              <p:cNvPr id="267" name="Google Shape;267;p9"/>
              <p:cNvSpPr/>
              <p:nvPr/>
            </p:nvSpPr>
            <p:spPr>
              <a:xfrm>
                <a:off x="1576" y="1432"/>
                <a:ext cx="432" cy="432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 txBox="1"/>
              <p:nvPr/>
            </p:nvSpPr>
            <p:spPr>
              <a:xfrm>
                <a:off x="1617" y="1872"/>
                <a:ext cx="35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7e</a:t>
                </a:r>
                <a:r>
                  <a:rPr baseline="30000"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endParaRPr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9" name="Google Shape;269;p9"/>
            <p:cNvCxnSpPr/>
            <p:nvPr/>
          </p:nvCxnSpPr>
          <p:spPr>
            <a:xfrm>
              <a:off x="6134100" y="2738220"/>
              <a:ext cx="762000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70" name="Google Shape;270;p9"/>
            <p:cNvGrpSpPr/>
            <p:nvPr/>
          </p:nvGrpSpPr>
          <p:grpSpPr>
            <a:xfrm>
              <a:off x="7137400" y="2493747"/>
              <a:ext cx="800100" cy="492126"/>
              <a:chOff x="3512" y="1478"/>
              <a:chExt cx="504" cy="310"/>
            </a:xfrm>
          </p:grpSpPr>
          <p:grpSp>
            <p:nvGrpSpPr>
              <p:cNvPr id="271" name="Google Shape;271;p9"/>
              <p:cNvGrpSpPr/>
              <p:nvPr/>
            </p:nvGrpSpPr>
            <p:grpSpPr>
              <a:xfrm>
                <a:off x="3512" y="1478"/>
                <a:ext cx="280" cy="310"/>
                <a:chOff x="1440" y="2310"/>
                <a:chExt cx="280" cy="310"/>
              </a:xfrm>
            </p:grpSpPr>
            <p:sp>
              <p:nvSpPr>
                <p:cNvPr id="272" name="Google Shape;272;p9"/>
                <p:cNvSpPr txBox="1"/>
                <p:nvPr/>
              </p:nvSpPr>
              <p:spPr>
                <a:xfrm>
                  <a:off x="1482" y="2329"/>
                  <a:ext cx="20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273" name="Google Shape;273;p9"/>
                <p:cNvGrpSpPr/>
                <p:nvPr/>
              </p:nvGrpSpPr>
              <p:grpSpPr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274" name="Google Shape;274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6" name="Google Shape;276;p9"/>
                <p:cNvSpPr/>
                <p:nvPr/>
              </p:nvSpPr>
              <p:spPr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7" name="Google Shape;277;p9"/>
                <p:cNvGrpSpPr/>
                <p:nvPr/>
              </p:nvGrpSpPr>
              <p:grpSpPr>
                <a:xfrm rot="5400000">
                  <a:off x="1542" y="2262"/>
                  <a:ext cx="48" cy="144"/>
                  <a:chOff x="1430" y="2410"/>
                  <a:chExt cx="48" cy="144"/>
                </a:xfrm>
              </p:grpSpPr>
              <p:sp>
                <p:nvSpPr>
                  <p:cNvPr id="278" name="Google Shape;278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0" name="Google Shape;280;p9"/>
                <p:cNvGrpSpPr/>
                <p:nvPr/>
              </p:nvGrpSpPr>
              <p:grpSpPr>
                <a:xfrm rot="5400000">
                  <a:off x="1542" y="2510"/>
                  <a:ext cx="48" cy="144"/>
                  <a:chOff x="1430" y="2410"/>
                  <a:chExt cx="48" cy="144"/>
                </a:xfrm>
              </p:grpSpPr>
              <p:sp>
                <p:nvSpPr>
                  <p:cNvPr id="281" name="Google Shape;281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3" name="Google Shape;283;p9"/>
              <p:cNvGrpSpPr/>
              <p:nvPr/>
            </p:nvGrpSpPr>
            <p:grpSpPr>
              <a:xfrm>
                <a:off x="3744" y="1478"/>
                <a:ext cx="272" cy="310"/>
                <a:chOff x="2272" y="2150"/>
                <a:chExt cx="272" cy="310"/>
              </a:xfrm>
            </p:grpSpPr>
            <p:sp>
              <p:nvSpPr>
                <p:cNvPr id="284" name="Google Shape;284;p9"/>
                <p:cNvSpPr txBox="1"/>
                <p:nvPr/>
              </p:nvSpPr>
              <p:spPr>
                <a:xfrm>
                  <a:off x="2306" y="2169"/>
                  <a:ext cx="20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285" name="Google Shape;285;p9"/>
                <p:cNvGrpSpPr/>
                <p:nvPr/>
              </p:nvGrpSpPr>
              <p:grpSpPr>
                <a:xfrm>
                  <a:off x="2496" y="2240"/>
                  <a:ext cx="48" cy="144"/>
                  <a:chOff x="1440" y="2400"/>
                  <a:chExt cx="48" cy="144"/>
                </a:xfrm>
              </p:grpSpPr>
              <p:sp>
                <p:nvSpPr>
                  <p:cNvPr id="286" name="Google Shape;286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9"/>
                <p:cNvSpPr/>
                <p:nvPr/>
              </p:nvSpPr>
              <p:spPr>
                <a:xfrm>
                  <a:off x="2272" y="233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9" name="Google Shape;289;p9"/>
                <p:cNvGrpSpPr/>
                <p:nvPr/>
              </p:nvGrpSpPr>
              <p:grpSpPr>
                <a:xfrm rot="5400000">
                  <a:off x="2366" y="2102"/>
                  <a:ext cx="48" cy="144"/>
                  <a:chOff x="1430" y="2410"/>
                  <a:chExt cx="48" cy="144"/>
                </a:xfrm>
              </p:grpSpPr>
              <p:sp>
                <p:nvSpPr>
                  <p:cNvPr id="290" name="Google Shape;290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" name="Google Shape;291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" name="Google Shape;292;p9"/>
                <p:cNvGrpSpPr/>
                <p:nvPr/>
              </p:nvGrpSpPr>
              <p:grpSpPr>
                <a:xfrm rot="5400000">
                  <a:off x="2366" y="2350"/>
                  <a:ext cx="48" cy="144"/>
                  <a:chOff x="1430" y="2410"/>
                  <a:chExt cx="48" cy="144"/>
                </a:xfrm>
              </p:grpSpPr>
              <p:sp>
                <p:nvSpPr>
                  <p:cNvPr id="293" name="Google Shape;293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95" name="Google Shape;295;p9"/>
            <p:cNvGrpSpPr/>
            <p:nvPr/>
          </p:nvGrpSpPr>
          <p:grpSpPr>
            <a:xfrm>
              <a:off x="6946900" y="2433421"/>
              <a:ext cx="685800" cy="1160463"/>
              <a:chOff x="1576" y="1432"/>
              <a:chExt cx="432" cy="731"/>
            </a:xfrm>
          </p:grpSpPr>
          <p:sp>
            <p:nvSpPr>
              <p:cNvPr id="296" name="Google Shape;296;p9"/>
              <p:cNvSpPr/>
              <p:nvPr/>
            </p:nvSpPr>
            <p:spPr>
              <a:xfrm>
                <a:off x="1576" y="1432"/>
                <a:ext cx="432" cy="432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9"/>
              <p:cNvSpPr txBox="1"/>
              <p:nvPr/>
            </p:nvSpPr>
            <p:spPr>
              <a:xfrm>
                <a:off x="1617" y="1872"/>
                <a:ext cx="35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8e</a:t>
                </a:r>
                <a:r>
                  <a:rPr baseline="30000"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endParaRPr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9"/>
            <p:cNvGrpSpPr/>
            <p:nvPr/>
          </p:nvGrpSpPr>
          <p:grpSpPr>
            <a:xfrm>
              <a:off x="7480300" y="2433421"/>
              <a:ext cx="685800" cy="1160463"/>
              <a:chOff x="1576" y="1432"/>
              <a:chExt cx="432" cy="731"/>
            </a:xfrm>
          </p:grpSpPr>
          <p:sp>
            <p:nvSpPr>
              <p:cNvPr id="299" name="Google Shape;299;p9"/>
              <p:cNvSpPr/>
              <p:nvPr/>
            </p:nvSpPr>
            <p:spPr>
              <a:xfrm>
                <a:off x="1576" y="1432"/>
                <a:ext cx="432" cy="432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9"/>
              <p:cNvSpPr txBox="1"/>
              <p:nvPr/>
            </p:nvSpPr>
            <p:spPr>
              <a:xfrm>
                <a:off x="1617" y="1872"/>
                <a:ext cx="35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8e</a:t>
                </a:r>
                <a:r>
                  <a:rPr baseline="30000"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endParaRPr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9"/>
            <p:cNvSpPr txBox="1"/>
            <p:nvPr/>
          </p:nvSpPr>
          <p:spPr>
            <a:xfrm>
              <a:off x="4783767" y="3844708"/>
              <a:ext cx="27260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Lewis structure of F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1883568" y="4590321"/>
            <a:ext cx="3175001" cy="1435116"/>
            <a:chOff x="1955801" y="4357474"/>
            <a:chExt cx="3175001" cy="1435116"/>
          </a:xfrm>
        </p:grpSpPr>
        <p:grpSp>
          <p:nvGrpSpPr>
            <p:cNvPr id="303" name="Google Shape;303;p9"/>
            <p:cNvGrpSpPr/>
            <p:nvPr/>
          </p:nvGrpSpPr>
          <p:grpSpPr>
            <a:xfrm>
              <a:off x="3128963" y="5195688"/>
              <a:ext cx="800100" cy="596902"/>
              <a:chOff x="2160" y="2537"/>
              <a:chExt cx="504" cy="376"/>
            </a:xfrm>
          </p:grpSpPr>
          <p:grpSp>
            <p:nvGrpSpPr>
              <p:cNvPr id="304" name="Google Shape;304;p9"/>
              <p:cNvGrpSpPr/>
              <p:nvPr/>
            </p:nvGrpSpPr>
            <p:grpSpPr>
              <a:xfrm>
                <a:off x="2160" y="2537"/>
                <a:ext cx="280" cy="368"/>
                <a:chOff x="1440" y="2274"/>
                <a:chExt cx="280" cy="368"/>
              </a:xfrm>
            </p:grpSpPr>
            <p:sp>
              <p:nvSpPr>
                <p:cNvPr id="305" name="Google Shape;305;p9"/>
                <p:cNvSpPr txBox="1"/>
                <p:nvPr/>
              </p:nvSpPr>
              <p:spPr>
                <a:xfrm>
                  <a:off x="1461" y="2274"/>
                  <a:ext cx="235" cy="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306" name="Google Shape;306;p9"/>
                <p:cNvGrpSpPr/>
                <p:nvPr/>
              </p:nvGrpSpPr>
              <p:grpSpPr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307" name="Google Shape;307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9" name="Google Shape;309;p9"/>
                <p:cNvSpPr/>
                <p:nvPr/>
              </p:nvSpPr>
              <p:spPr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0" name="Google Shape;310;p9"/>
                <p:cNvGrpSpPr/>
                <p:nvPr/>
              </p:nvGrpSpPr>
              <p:grpSpPr>
                <a:xfrm rot="5400000">
                  <a:off x="1542" y="2262"/>
                  <a:ext cx="48" cy="144"/>
                  <a:chOff x="1430" y="2410"/>
                  <a:chExt cx="48" cy="144"/>
                </a:xfrm>
              </p:grpSpPr>
              <p:sp>
                <p:nvSpPr>
                  <p:cNvPr id="311" name="Google Shape;311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" name="Google Shape;312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3" name="Google Shape;313;p9"/>
                <p:cNvGrpSpPr/>
                <p:nvPr/>
              </p:nvGrpSpPr>
              <p:grpSpPr>
                <a:xfrm rot="5400000">
                  <a:off x="1542" y="2510"/>
                  <a:ext cx="48" cy="144"/>
                  <a:chOff x="1430" y="2410"/>
                  <a:chExt cx="48" cy="144"/>
                </a:xfrm>
              </p:grpSpPr>
              <p:sp>
                <p:nvSpPr>
                  <p:cNvPr id="314" name="Google Shape;314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16" name="Google Shape;316;p9"/>
              <p:cNvGrpSpPr/>
              <p:nvPr/>
            </p:nvGrpSpPr>
            <p:grpSpPr>
              <a:xfrm>
                <a:off x="2392" y="2545"/>
                <a:ext cx="272" cy="368"/>
                <a:chOff x="2272" y="2121"/>
                <a:chExt cx="272" cy="368"/>
              </a:xfrm>
            </p:grpSpPr>
            <p:sp>
              <p:nvSpPr>
                <p:cNvPr id="317" name="Google Shape;317;p9"/>
                <p:cNvSpPr txBox="1"/>
                <p:nvPr/>
              </p:nvSpPr>
              <p:spPr>
                <a:xfrm>
                  <a:off x="2301" y="2121"/>
                  <a:ext cx="235" cy="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318" name="Google Shape;318;p9"/>
                <p:cNvGrpSpPr/>
                <p:nvPr/>
              </p:nvGrpSpPr>
              <p:grpSpPr>
                <a:xfrm>
                  <a:off x="2496" y="2240"/>
                  <a:ext cx="48" cy="144"/>
                  <a:chOff x="1440" y="2400"/>
                  <a:chExt cx="48" cy="144"/>
                </a:xfrm>
              </p:grpSpPr>
              <p:sp>
                <p:nvSpPr>
                  <p:cNvPr id="319" name="Google Shape;319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" name="Google Shape;320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1" name="Google Shape;321;p9"/>
                <p:cNvSpPr/>
                <p:nvPr/>
              </p:nvSpPr>
              <p:spPr>
                <a:xfrm>
                  <a:off x="2272" y="2336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2" name="Google Shape;322;p9"/>
                <p:cNvGrpSpPr/>
                <p:nvPr/>
              </p:nvGrpSpPr>
              <p:grpSpPr>
                <a:xfrm rot="5400000">
                  <a:off x="2366" y="2102"/>
                  <a:ext cx="48" cy="144"/>
                  <a:chOff x="1430" y="2410"/>
                  <a:chExt cx="48" cy="144"/>
                </a:xfrm>
              </p:grpSpPr>
              <p:sp>
                <p:nvSpPr>
                  <p:cNvPr id="323" name="Google Shape;323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5" name="Google Shape;325;p9"/>
                <p:cNvGrpSpPr/>
                <p:nvPr/>
              </p:nvGrpSpPr>
              <p:grpSpPr>
                <a:xfrm rot="5400000">
                  <a:off x="2366" y="2350"/>
                  <a:ext cx="48" cy="144"/>
                  <a:chOff x="1430" y="2410"/>
                  <a:chExt cx="48" cy="144"/>
                </a:xfrm>
              </p:grpSpPr>
              <p:sp>
                <p:nvSpPr>
                  <p:cNvPr id="326" name="Google Shape;326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28" name="Google Shape;328;p9"/>
            <p:cNvGrpSpPr/>
            <p:nvPr/>
          </p:nvGrpSpPr>
          <p:grpSpPr>
            <a:xfrm>
              <a:off x="1955801" y="4357474"/>
              <a:ext cx="3175001" cy="1371600"/>
              <a:chOff x="531" y="2928"/>
              <a:chExt cx="2000" cy="864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1472" y="3504"/>
                <a:ext cx="96" cy="288"/>
              </a:xfrm>
              <a:prstGeom prst="ellipse">
                <a:avLst/>
              </a:prstGeom>
              <a:noFill/>
              <a:ln cap="flat" cmpd="sng" w="317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531" y="2928"/>
                <a:ext cx="200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single covalent bond</a:t>
                </a:r>
                <a:endParaRPr/>
              </a:p>
            </p:txBody>
          </p:sp>
          <p:cxnSp>
            <p:nvCxnSpPr>
              <p:cNvPr id="331" name="Google Shape;331;p9"/>
              <p:cNvCxnSpPr/>
              <p:nvPr/>
            </p:nvCxnSpPr>
            <p:spPr>
              <a:xfrm>
                <a:off x="1520" y="3168"/>
                <a:ext cx="0" cy="288"/>
              </a:xfrm>
              <a:prstGeom prst="straightConnector1">
                <a:avLst/>
              </a:prstGeom>
              <a:noFill/>
              <a:ln cap="flat" cmpd="sng" w="317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332" name="Google Shape;332;p9"/>
          <p:cNvGrpSpPr/>
          <p:nvPr/>
        </p:nvGrpSpPr>
        <p:grpSpPr>
          <a:xfrm>
            <a:off x="6838155" y="4749339"/>
            <a:ext cx="3175001" cy="1355727"/>
            <a:chOff x="6372226" y="4717621"/>
            <a:chExt cx="3175001" cy="1355727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7351713" y="4717621"/>
              <a:ext cx="1238250" cy="493713"/>
              <a:chOff x="3216" y="2572"/>
              <a:chExt cx="780" cy="311"/>
            </a:xfrm>
          </p:grpSpPr>
          <p:grpSp>
            <p:nvGrpSpPr>
              <p:cNvPr id="334" name="Google Shape;334;p9"/>
              <p:cNvGrpSpPr/>
              <p:nvPr/>
            </p:nvGrpSpPr>
            <p:grpSpPr>
              <a:xfrm>
                <a:off x="3216" y="2572"/>
                <a:ext cx="247" cy="310"/>
                <a:chOff x="3216" y="2572"/>
                <a:chExt cx="247" cy="310"/>
              </a:xfrm>
            </p:grpSpPr>
            <p:sp>
              <p:nvSpPr>
                <p:cNvPr id="335" name="Google Shape;335;p9"/>
                <p:cNvSpPr txBox="1"/>
                <p:nvPr/>
              </p:nvSpPr>
              <p:spPr>
                <a:xfrm>
                  <a:off x="3258" y="2591"/>
                  <a:ext cx="20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336" name="Google Shape;336;p9"/>
                <p:cNvGrpSpPr/>
                <p:nvPr/>
              </p:nvGrpSpPr>
              <p:grpSpPr>
                <a:xfrm>
                  <a:off x="3216" y="2662"/>
                  <a:ext cx="48" cy="144"/>
                  <a:chOff x="1440" y="2400"/>
                  <a:chExt cx="48" cy="144"/>
                </a:xfrm>
              </p:grpSpPr>
              <p:sp>
                <p:nvSpPr>
                  <p:cNvPr id="337" name="Google Shape;337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9"/>
                <p:cNvGrpSpPr/>
                <p:nvPr/>
              </p:nvGrpSpPr>
              <p:grpSpPr>
                <a:xfrm rot="5400000">
                  <a:off x="3318" y="2524"/>
                  <a:ext cx="48" cy="144"/>
                  <a:chOff x="1430" y="2410"/>
                  <a:chExt cx="48" cy="144"/>
                </a:xfrm>
              </p:grpSpPr>
              <p:sp>
                <p:nvSpPr>
                  <p:cNvPr id="340" name="Google Shape;340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9"/>
                <p:cNvGrpSpPr/>
                <p:nvPr/>
              </p:nvGrpSpPr>
              <p:grpSpPr>
                <a:xfrm rot="5400000">
                  <a:off x="3318" y="2772"/>
                  <a:ext cx="48" cy="144"/>
                  <a:chOff x="1430" y="2410"/>
                  <a:chExt cx="48" cy="144"/>
                </a:xfrm>
              </p:grpSpPr>
              <p:sp>
                <p:nvSpPr>
                  <p:cNvPr id="343" name="Google Shape;343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5" name="Google Shape;345;p9"/>
              <p:cNvGrpSpPr/>
              <p:nvPr/>
            </p:nvGrpSpPr>
            <p:grpSpPr>
              <a:xfrm>
                <a:off x="3758" y="2573"/>
                <a:ext cx="238" cy="310"/>
                <a:chOff x="3986" y="2573"/>
                <a:chExt cx="238" cy="310"/>
              </a:xfrm>
            </p:grpSpPr>
            <p:sp>
              <p:nvSpPr>
                <p:cNvPr id="346" name="Google Shape;346;p9"/>
                <p:cNvSpPr txBox="1"/>
                <p:nvPr/>
              </p:nvSpPr>
              <p:spPr>
                <a:xfrm>
                  <a:off x="3986" y="2592"/>
                  <a:ext cx="20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grpSp>
              <p:nvGrpSpPr>
                <p:cNvPr id="347" name="Google Shape;347;p9"/>
                <p:cNvGrpSpPr/>
                <p:nvPr/>
              </p:nvGrpSpPr>
              <p:grpSpPr>
                <a:xfrm>
                  <a:off x="4176" y="2663"/>
                  <a:ext cx="48" cy="144"/>
                  <a:chOff x="1440" y="2400"/>
                  <a:chExt cx="48" cy="144"/>
                </a:xfrm>
              </p:grpSpPr>
              <p:sp>
                <p:nvSpPr>
                  <p:cNvPr id="348" name="Google Shape;348;p9"/>
                  <p:cNvSpPr/>
                  <p:nvPr/>
                </p:nvSpPr>
                <p:spPr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" name="Google Shape;349;p9"/>
                  <p:cNvSpPr/>
                  <p:nvPr/>
                </p:nvSpPr>
                <p:spPr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0" name="Google Shape;350;p9"/>
                <p:cNvGrpSpPr/>
                <p:nvPr/>
              </p:nvGrpSpPr>
              <p:grpSpPr>
                <a:xfrm rot="5400000">
                  <a:off x="4046" y="2525"/>
                  <a:ext cx="48" cy="144"/>
                  <a:chOff x="1430" y="2410"/>
                  <a:chExt cx="48" cy="144"/>
                </a:xfrm>
              </p:grpSpPr>
              <p:sp>
                <p:nvSpPr>
                  <p:cNvPr id="351" name="Google Shape;351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3" name="Google Shape;353;p9"/>
                <p:cNvGrpSpPr/>
                <p:nvPr/>
              </p:nvGrpSpPr>
              <p:grpSpPr>
                <a:xfrm rot="5400000">
                  <a:off x="4046" y="2773"/>
                  <a:ext cx="48" cy="144"/>
                  <a:chOff x="1430" y="2410"/>
                  <a:chExt cx="48" cy="144"/>
                </a:xfrm>
              </p:grpSpPr>
              <p:sp>
                <p:nvSpPr>
                  <p:cNvPr id="354" name="Google Shape;354;p9"/>
                  <p:cNvSpPr/>
                  <p:nvPr/>
                </p:nvSpPr>
                <p:spPr>
                  <a:xfrm>
                    <a:off x="1430" y="2410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9"/>
                  <p:cNvSpPr/>
                  <p:nvPr/>
                </p:nvSpPr>
                <p:spPr>
                  <a:xfrm>
                    <a:off x="1430" y="2506"/>
                    <a:ext cx="48" cy="4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356" name="Google Shape;356;p9"/>
              <p:cNvCxnSpPr/>
              <p:nvPr/>
            </p:nvCxnSpPr>
            <p:spPr>
              <a:xfrm>
                <a:off x="3467" y="2731"/>
                <a:ext cx="288" cy="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7" name="Google Shape;357;p9"/>
            <p:cNvGrpSpPr/>
            <p:nvPr/>
          </p:nvGrpSpPr>
          <p:grpSpPr>
            <a:xfrm>
              <a:off x="6372226" y="5092272"/>
              <a:ext cx="3175001" cy="981076"/>
              <a:chOff x="3115" y="3072"/>
              <a:chExt cx="2000" cy="618"/>
            </a:xfrm>
          </p:grpSpPr>
          <p:sp>
            <p:nvSpPr>
              <p:cNvPr id="358" name="Google Shape;358;p9"/>
              <p:cNvSpPr txBox="1"/>
              <p:nvPr/>
            </p:nvSpPr>
            <p:spPr>
              <a:xfrm>
                <a:off x="3115" y="3360"/>
                <a:ext cx="200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single covalent bond</a:t>
                </a:r>
                <a:endParaRPr/>
              </a:p>
            </p:txBody>
          </p:sp>
          <p:cxnSp>
            <p:nvCxnSpPr>
              <p:cNvPr id="359" name="Google Shape;359;p9"/>
              <p:cNvCxnSpPr/>
              <p:nvPr/>
            </p:nvCxnSpPr>
            <p:spPr>
              <a:xfrm rot="10800000">
                <a:off x="4112" y="3072"/>
                <a:ext cx="0" cy="336"/>
              </a:xfrm>
              <a:prstGeom prst="straightConnector1">
                <a:avLst/>
              </a:prstGeom>
              <a:noFill/>
              <a:ln cap="flat" cmpd="sng" w="317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360" name="Google Shape;360;p9"/>
          <p:cNvSpPr/>
          <p:nvPr/>
        </p:nvSpPr>
        <p:spPr>
          <a:xfrm>
            <a:off x="1743075" y="4590321"/>
            <a:ext cx="3376609" cy="16367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6756400" y="4555062"/>
            <a:ext cx="3376609" cy="16367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2020-03-29T12:12:25Z</dcterms:created>
  <dc:creator>Alison Barnes</dc:creator>
</cp:coreProperties>
</file>