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wKgjYUr94N7s4gS15kv+gzXrc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28.png"/><Relationship Id="rId6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32.jpg"/><Relationship Id="rId5" Type="http://schemas.openxmlformats.org/officeDocument/2006/relationships/image" Target="../media/image3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3.gif"/><Relationship Id="rId5" Type="http://schemas.openxmlformats.org/officeDocument/2006/relationships/image" Target="../media/image11.png"/><Relationship Id="rId6" Type="http://schemas.openxmlformats.org/officeDocument/2006/relationships/hyperlink" Target="http://people.bath.ac.uk/ch3tam/inorganic/vsepr/movies/SnCl2.mov" TargetMode="External"/><Relationship Id="rId7" Type="http://schemas.openxmlformats.org/officeDocument/2006/relationships/image" Target="../media/image7.gif"/><Relationship Id="rId8" Type="http://schemas.openxmlformats.org/officeDocument/2006/relationships/hyperlink" Target="http://people.bath.ac.uk/ch3tam/inorganic/vsepr/movies/NH3.mo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21.png"/><Relationship Id="rId7" Type="http://schemas.openxmlformats.org/officeDocument/2006/relationships/image" Target="../media/image3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gif"/><Relationship Id="rId10" Type="http://schemas.openxmlformats.org/officeDocument/2006/relationships/hyperlink" Target="http://people.bath.ac.uk/ch3tam/inorganic/vsepr/movies/NH3.mov" TargetMode="External"/><Relationship Id="rId13" Type="http://schemas.openxmlformats.org/officeDocument/2006/relationships/image" Target="../media/image27.gif"/><Relationship Id="rId12" Type="http://schemas.openxmlformats.org/officeDocument/2006/relationships/hyperlink" Target="http://people.bath.ac.uk/ch3tam/inorganic/vsepr/movies/CH4.mov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people.bath.ac.uk/ch3tam/inorganic/vsepr/movies/SnCl2.mov" TargetMode="External"/><Relationship Id="rId4" Type="http://schemas.openxmlformats.org/officeDocument/2006/relationships/image" Target="../media/image7.gif"/><Relationship Id="rId9" Type="http://schemas.openxmlformats.org/officeDocument/2006/relationships/image" Target="../media/image24.png"/><Relationship Id="rId14" Type="http://schemas.openxmlformats.org/officeDocument/2006/relationships/image" Target="../media/image29.jpg"/><Relationship Id="rId5" Type="http://schemas.openxmlformats.org/officeDocument/2006/relationships/hyperlink" Target="http://people.bath.ac.uk/ch3tam/inorganic/vsepr/movies/BF3.mov" TargetMode="External"/><Relationship Id="rId6" Type="http://schemas.openxmlformats.org/officeDocument/2006/relationships/image" Target="../media/image18.gif"/><Relationship Id="rId7" Type="http://schemas.openxmlformats.org/officeDocument/2006/relationships/image" Target="../media/image9.png"/><Relationship Id="rId8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Molecular Shape and Polarity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714375" y="1771650"/>
            <a:ext cx="10639425" cy="3913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apply VSEPR theory to predict molecular shape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Electronegativity and covalent bond dipoles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Polarity</a:t>
            </a:r>
            <a:endParaRPr/>
          </a:p>
          <a:p>
            <a:pPr indent="-1333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Pearson 12.1 and 12.2 incl. review sections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STAWA Set 18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42" name="Google Shape;242;p10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0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0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Electronegativity</a:t>
            </a:r>
            <a:endParaRPr/>
          </a:p>
        </p:txBody>
      </p:sp>
      <p:sp>
        <p:nvSpPr>
          <p:cNvPr id="246" name="Google Shape;246;p10"/>
          <p:cNvSpPr txBox="1"/>
          <p:nvPr/>
        </p:nvSpPr>
        <p:spPr>
          <a:xfrm>
            <a:off x="485775" y="1619250"/>
            <a:ext cx="11239500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Electronegativity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measures the tendency of an atom to attract electrons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Ability of an atom in a molecule to attract electrons to itself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Measured on a scale of 0 to 4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periodic table, electronegativity increases left to right in a period and decreases down a group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piece of paper&#10;&#10;Description automatically generated" id="253" name="Google Shape;2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4019" y="643467"/>
            <a:ext cx="8603962" cy="5571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2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2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2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2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Electronegativity</a:t>
            </a:r>
            <a:endParaRPr/>
          </a:p>
        </p:txBody>
      </p:sp>
      <p:sp>
        <p:nvSpPr>
          <p:cNvPr id="262" name="Google Shape;262;p12"/>
          <p:cNvSpPr/>
          <p:nvPr/>
        </p:nvSpPr>
        <p:spPr>
          <a:xfrm>
            <a:off x="5640532" y="5258522"/>
            <a:ext cx="120994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 ― Cl</a:t>
            </a:r>
            <a:endParaRPr/>
          </a:p>
        </p:txBody>
      </p:sp>
      <p:sp>
        <p:nvSpPr>
          <p:cNvPr id="263" name="Google Shape;263;p12"/>
          <p:cNvSpPr/>
          <p:nvPr/>
        </p:nvSpPr>
        <p:spPr>
          <a:xfrm>
            <a:off x="6407374" y="4855259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/>
          </a:p>
        </p:txBody>
      </p:sp>
      <p:sp>
        <p:nvSpPr>
          <p:cNvPr id="264" name="Google Shape;264;p12"/>
          <p:cNvSpPr/>
          <p:nvPr/>
        </p:nvSpPr>
        <p:spPr>
          <a:xfrm>
            <a:off x="433305" y="4642910"/>
            <a:ext cx="5003143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Which atom attracts e</a:t>
            </a:r>
            <a:r>
              <a:rPr baseline="30000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more?</a:t>
            </a:r>
            <a:endParaRPr/>
          </a:p>
        </p:txBody>
      </p:sp>
      <p:sp>
        <p:nvSpPr>
          <p:cNvPr id="265" name="Google Shape;265;p12"/>
          <p:cNvSpPr/>
          <p:nvPr/>
        </p:nvSpPr>
        <p:spPr>
          <a:xfrm>
            <a:off x="5528588" y="4863224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grpSp>
        <p:nvGrpSpPr>
          <p:cNvPr id="266" name="Google Shape;266;p12"/>
          <p:cNvGrpSpPr/>
          <p:nvPr/>
        </p:nvGrpSpPr>
        <p:grpSpPr>
          <a:xfrm>
            <a:off x="5816892" y="5827912"/>
            <a:ext cx="857225" cy="137952"/>
            <a:chOff x="0" y="0"/>
            <a:chExt cx="923" cy="192"/>
          </a:xfrm>
        </p:grpSpPr>
        <p:cxnSp>
          <p:nvCxnSpPr>
            <p:cNvPr id="267" name="Google Shape;267;p12"/>
            <p:cNvCxnSpPr/>
            <p:nvPr/>
          </p:nvCxnSpPr>
          <p:spPr>
            <a:xfrm>
              <a:off x="0" y="96"/>
              <a:ext cx="923" cy="1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68" name="Google Shape;268;p12"/>
            <p:cNvCxnSpPr/>
            <p:nvPr/>
          </p:nvCxnSpPr>
          <p:spPr>
            <a:xfrm>
              <a:off x="96" y="0"/>
              <a:ext cx="1" cy="19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9" name="Google Shape;269;p12"/>
          <p:cNvSpPr/>
          <p:nvPr/>
        </p:nvSpPr>
        <p:spPr>
          <a:xfrm>
            <a:off x="5350575" y="5807382"/>
            <a:ext cx="498475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6777471" y="5792055"/>
            <a:ext cx="481013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/>
          </a:p>
        </p:txBody>
      </p:sp>
      <p:sp>
        <p:nvSpPr>
          <p:cNvPr id="271" name="Google Shape;271;p12"/>
          <p:cNvSpPr/>
          <p:nvPr/>
        </p:nvSpPr>
        <p:spPr>
          <a:xfrm>
            <a:off x="9598423" y="5426778"/>
            <a:ext cx="11313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     O</a:t>
            </a:r>
            <a:endParaRPr/>
          </a:p>
        </p:txBody>
      </p:sp>
      <p:sp>
        <p:nvSpPr>
          <p:cNvPr id="272" name="Google Shape;272;p12"/>
          <p:cNvSpPr/>
          <p:nvPr/>
        </p:nvSpPr>
        <p:spPr>
          <a:xfrm>
            <a:off x="8964402" y="5080384"/>
            <a:ext cx="33791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273" name="Google Shape;273;p12"/>
          <p:cNvSpPr/>
          <p:nvPr/>
        </p:nvSpPr>
        <p:spPr>
          <a:xfrm>
            <a:off x="8964402" y="5746228"/>
            <a:ext cx="33791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cxnSp>
        <p:nvCxnSpPr>
          <p:cNvPr id="274" name="Google Shape;274;p12"/>
          <p:cNvCxnSpPr/>
          <p:nvPr/>
        </p:nvCxnSpPr>
        <p:spPr>
          <a:xfrm>
            <a:off x="9957869" y="5635060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5" name="Google Shape;275;p12"/>
          <p:cNvCxnSpPr/>
          <p:nvPr/>
        </p:nvCxnSpPr>
        <p:spPr>
          <a:xfrm>
            <a:off x="9962789" y="5748132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6" name="Google Shape;276;p12"/>
          <p:cNvCxnSpPr/>
          <p:nvPr/>
        </p:nvCxnSpPr>
        <p:spPr>
          <a:xfrm>
            <a:off x="9311326" y="5350989"/>
            <a:ext cx="299561" cy="2462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7" name="Google Shape;277;p12"/>
          <p:cNvCxnSpPr/>
          <p:nvPr/>
        </p:nvCxnSpPr>
        <p:spPr>
          <a:xfrm flipH="1" rot="10800000">
            <a:off x="9300588" y="5740874"/>
            <a:ext cx="299561" cy="2462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8" name="Google Shape;278;p12"/>
          <p:cNvCxnSpPr/>
          <p:nvPr/>
        </p:nvCxnSpPr>
        <p:spPr>
          <a:xfrm>
            <a:off x="9962164" y="5897461"/>
            <a:ext cx="627062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79" name="Google Shape;279;p12"/>
          <p:cNvCxnSpPr/>
          <p:nvPr/>
        </p:nvCxnSpPr>
        <p:spPr>
          <a:xfrm>
            <a:off x="9390965" y="5113712"/>
            <a:ext cx="414916" cy="30151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280" name="Google Shape;280;p12"/>
          <p:cNvCxnSpPr/>
          <p:nvPr/>
        </p:nvCxnSpPr>
        <p:spPr>
          <a:xfrm flipH="1" rot="10800000">
            <a:off x="9316623" y="5872885"/>
            <a:ext cx="414916" cy="30151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grpSp>
        <p:nvGrpSpPr>
          <p:cNvPr id="281" name="Google Shape;281;p12"/>
          <p:cNvGrpSpPr/>
          <p:nvPr/>
        </p:nvGrpSpPr>
        <p:grpSpPr>
          <a:xfrm>
            <a:off x="9133358" y="6392353"/>
            <a:ext cx="1465263" cy="304800"/>
            <a:chOff x="0" y="0"/>
            <a:chExt cx="923" cy="192"/>
          </a:xfrm>
        </p:grpSpPr>
        <p:cxnSp>
          <p:nvCxnSpPr>
            <p:cNvPr id="282" name="Google Shape;282;p12"/>
            <p:cNvCxnSpPr/>
            <p:nvPr/>
          </p:nvCxnSpPr>
          <p:spPr>
            <a:xfrm>
              <a:off x="0" y="96"/>
              <a:ext cx="923" cy="1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283" name="Google Shape;283;p12"/>
            <p:cNvCxnSpPr/>
            <p:nvPr/>
          </p:nvCxnSpPr>
          <p:spPr>
            <a:xfrm>
              <a:off x="96" y="0"/>
              <a:ext cx="1" cy="19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4" name="Google Shape;284;p12"/>
          <p:cNvSpPr/>
          <p:nvPr/>
        </p:nvSpPr>
        <p:spPr>
          <a:xfrm>
            <a:off x="8714883" y="4945072"/>
            <a:ext cx="4810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285" name="Google Shape;285;p12"/>
          <p:cNvSpPr/>
          <p:nvPr/>
        </p:nvSpPr>
        <p:spPr>
          <a:xfrm>
            <a:off x="8651093" y="5706695"/>
            <a:ext cx="4810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286" name="Google Shape;286;p12"/>
          <p:cNvSpPr/>
          <p:nvPr/>
        </p:nvSpPr>
        <p:spPr>
          <a:xfrm>
            <a:off x="10721885" y="5361168"/>
            <a:ext cx="4810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/>
          </a:p>
        </p:txBody>
      </p:sp>
      <p:sp>
        <p:nvSpPr>
          <p:cNvPr id="287" name="Google Shape;287;p12"/>
          <p:cNvSpPr/>
          <p:nvPr/>
        </p:nvSpPr>
        <p:spPr>
          <a:xfrm>
            <a:off x="10250413" y="4928675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/>
          </a:p>
        </p:txBody>
      </p:sp>
      <p:sp>
        <p:nvSpPr>
          <p:cNvPr id="288" name="Google Shape;288;p12"/>
          <p:cNvSpPr/>
          <p:nvPr/>
        </p:nvSpPr>
        <p:spPr>
          <a:xfrm>
            <a:off x="9524081" y="4686625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2.5</a:t>
            </a:r>
            <a:endParaRPr/>
          </a:p>
        </p:txBody>
      </p:sp>
      <p:sp>
        <p:nvSpPr>
          <p:cNvPr id="289" name="Google Shape;289;p12"/>
          <p:cNvSpPr/>
          <p:nvPr/>
        </p:nvSpPr>
        <p:spPr>
          <a:xfrm>
            <a:off x="8809676" y="4457560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290" name="Google Shape;290;p12"/>
          <p:cNvSpPr txBox="1"/>
          <p:nvPr/>
        </p:nvSpPr>
        <p:spPr>
          <a:xfrm>
            <a:off x="277467" y="1371947"/>
            <a:ext cx="11637065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atoms of different electronegativity form a covalent bond then an uneven sharing of the bonding electrons occur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 result the more electronegative atom develops a small negative charge represented as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aseline="30000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(delta minus),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less electronegative atom develops a small positive charge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aseline="30000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(delta plus)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the covalent bond is said to be a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bond dipole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96" name="Google Shape;296;p13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3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3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Covalent bond dipole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5365990" y="5147916"/>
            <a:ext cx="11313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     O</a:t>
            </a:r>
            <a:endParaRPr/>
          </a:p>
        </p:txBody>
      </p:sp>
      <p:cxnSp>
        <p:nvCxnSpPr>
          <p:cNvPr id="301" name="Google Shape;301;p13"/>
          <p:cNvCxnSpPr/>
          <p:nvPr/>
        </p:nvCxnSpPr>
        <p:spPr>
          <a:xfrm>
            <a:off x="5725436" y="5356198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2" name="Google Shape;302;p13"/>
          <p:cNvCxnSpPr/>
          <p:nvPr/>
        </p:nvCxnSpPr>
        <p:spPr>
          <a:xfrm>
            <a:off x="5720831" y="5469270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3" name="Google Shape;303;p13"/>
          <p:cNvCxnSpPr/>
          <p:nvPr/>
        </p:nvCxnSpPr>
        <p:spPr>
          <a:xfrm>
            <a:off x="4965999" y="5346673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4" name="Google Shape;304;p13"/>
          <p:cNvCxnSpPr/>
          <p:nvPr/>
        </p:nvCxnSpPr>
        <p:spPr>
          <a:xfrm>
            <a:off x="4961394" y="5459745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5" name="Google Shape;305;p13"/>
          <p:cNvSpPr/>
          <p:nvPr/>
        </p:nvSpPr>
        <p:spPr>
          <a:xfrm>
            <a:off x="4595695" y="5153732"/>
            <a:ext cx="3539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306" name="Google Shape;306;p13"/>
          <p:cNvSpPr/>
          <p:nvPr/>
        </p:nvSpPr>
        <p:spPr>
          <a:xfrm>
            <a:off x="5979314" y="4691468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/>
          </a:p>
        </p:txBody>
      </p:sp>
      <p:sp>
        <p:nvSpPr>
          <p:cNvPr id="307" name="Google Shape;307;p13"/>
          <p:cNvSpPr/>
          <p:nvPr/>
        </p:nvSpPr>
        <p:spPr>
          <a:xfrm>
            <a:off x="4459744" y="4691468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/>
          </a:p>
        </p:txBody>
      </p:sp>
      <p:sp>
        <p:nvSpPr>
          <p:cNvPr id="308" name="Google Shape;308;p13"/>
          <p:cNvSpPr/>
          <p:nvPr/>
        </p:nvSpPr>
        <p:spPr>
          <a:xfrm>
            <a:off x="5237753" y="4679868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2.5</a:t>
            </a:r>
            <a:endParaRPr/>
          </a:p>
        </p:txBody>
      </p:sp>
      <p:sp>
        <p:nvSpPr>
          <p:cNvPr id="309" name="Google Shape;309;p13"/>
          <p:cNvSpPr/>
          <p:nvPr/>
        </p:nvSpPr>
        <p:spPr>
          <a:xfrm>
            <a:off x="3322558" y="2446794"/>
            <a:ext cx="120994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 ― Cl</a:t>
            </a:r>
            <a:endParaRPr/>
          </a:p>
        </p:txBody>
      </p:sp>
      <p:sp>
        <p:nvSpPr>
          <p:cNvPr id="310" name="Google Shape;310;p13"/>
          <p:cNvSpPr/>
          <p:nvPr/>
        </p:nvSpPr>
        <p:spPr>
          <a:xfrm>
            <a:off x="4089400" y="2043531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/>
          </a:p>
        </p:txBody>
      </p:sp>
      <p:sp>
        <p:nvSpPr>
          <p:cNvPr id="311" name="Google Shape;311;p13"/>
          <p:cNvSpPr/>
          <p:nvPr/>
        </p:nvSpPr>
        <p:spPr>
          <a:xfrm>
            <a:off x="3210614" y="2051496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3527304" y="3016184"/>
            <a:ext cx="857225" cy="137952"/>
            <a:chOff x="0" y="0"/>
            <a:chExt cx="923" cy="192"/>
          </a:xfrm>
        </p:grpSpPr>
        <p:cxnSp>
          <p:nvCxnSpPr>
            <p:cNvPr id="313" name="Google Shape;313;p13"/>
            <p:cNvCxnSpPr/>
            <p:nvPr/>
          </p:nvCxnSpPr>
          <p:spPr>
            <a:xfrm>
              <a:off x="0" y="96"/>
              <a:ext cx="923" cy="1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96" y="0"/>
              <a:ext cx="1" cy="19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5" name="Google Shape;315;p13"/>
          <p:cNvSpPr/>
          <p:nvPr/>
        </p:nvSpPr>
        <p:spPr>
          <a:xfrm>
            <a:off x="3032601" y="2995654"/>
            <a:ext cx="498475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316" name="Google Shape;316;p13"/>
          <p:cNvSpPr/>
          <p:nvPr/>
        </p:nvSpPr>
        <p:spPr>
          <a:xfrm>
            <a:off x="4459497" y="2980327"/>
            <a:ext cx="481013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32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/>
          </a:p>
        </p:txBody>
      </p:sp>
      <p:sp>
        <p:nvSpPr>
          <p:cNvPr id="317" name="Google Shape;317;p13"/>
          <p:cNvSpPr/>
          <p:nvPr/>
        </p:nvSpPr>
        <p:spPr>
          <a:xfrm>
            <a:off x="7280449" y="2615050"/>
            <a:ext cx="11313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     O</a:t>
            </a:r>
            <a:endParaRPr/>
          </a:p>
        </p:txBody>
      </p:sp>
      <p:sp>
        <p:nvSpPr>
          <p:cNvPr id="318" name="Google Shape;318;p13"/>
          <p:cNvSpPr/>
          <p:nvPr/>
        </p:nvSpPr>
        <p:spPr>
          <a:xfrm>
            <a:off x="6646428" y="2268656"/>
            <a:ext cx="33791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sp>
        <p:nvSpPr>
          <p:cNvPr id="319" name="Google Shape;319;p13"/>
          <p:cNvSpPr/>
          <p:nvPr/>
        </p:nvSpPr>
        <p:spPr>
          <a:xfrm>
            <a:off x="6646428" y="2934500"/>
            <a:ext cx="33791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endParaRPr/>
          </a:p>
        </p:txBody>
      </p:sp>
      <p:cxnSp>
        <p:nvCxnSpPr>
          <p:cNvPr id="320" name="Google Shape;320;p13"/>
          <p:cNvCxnSpPr/>
          <p:nvPr/>
        </p:nvCxnSpPr>
        <p:spPr>
          <a:xfrm>
            <a:off x="7639895" y="2823332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1" name="Google Shape;321;p13"/>
          <p:cNvCxnSpPr/>
          <p:nvPr/>
        </p:nvCxnSpPr>
        <p:spPr>
          <a:xfrm>
            <a:off x="7644815" y="2936404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2" name="Google Shape;322;p13"/>
          <p:cNvCxnSpPr/>
          <p:nvPr/>
        </p:nvCxnSpPr>
        <p:spPr>
          <a:xfrm>
            <a:off x="6993352" y="2539261"/>
            <a:ext cx="299561" cy="2462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3" name="Google Shape;323;p13"/>
          <p:cNvCxnSpPr/>
          <p:nvPr/>
        </p:nvCxnSpPr>
        <p:spPr>
          <a:xfrm flipH="1" rot="10800000">
            <a:off x="6982614" y="2929146"/>
            <a:ext cx="299561" cy="2462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13"/>
          <p:cNvCxnSpPr/>
          <p:nvPr/>
        </p:nvCxnSpPr>
        <p:spPr>
          <a:xfrm>
            <a:off x="7644190" y="3085733"/>
            <a:ext cx="627062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25" name="Google Shape;325;p13"/>
          <p:cNvCxnSpPr/>
          <p:nvPr/>
        </p:nvCxnSpPr>
        <p:spPr>
          <a:xfrm>
            <a:off x="7072991" y="2301984"/>
            <a:ext cx="414916" cy="30151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26" name="Google Shape;326;p13"/>
          <p:cNvCxnSpPr/>
          <p:nvPr/>
        </p:nvCxnSpPr>
        <p:spPr>
          <a:xfrm flipH="1" rot="10800000">
            <a:off x="6998649" y="3061157"/>
            <a:ext cx="414916" cy="301519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grpSp>
        <p:nvGrpSpPr>
          <p:cNvPr id="327" name="Google Shape;327;p13"/>
          <p:cNvGrpSpPr/>
          <p:nvPr/>
        </p:nvGrpSpPr>
        <p:grpSpPr>
          <a:xfrm>
            <a:off x="6843770" y="3580625"/>
            <a:ext cx="1465263" cy="304800"/>
            <a:chOff x="0" y="0"/>
            <a:chExt cx="923" cy="192"/>
          </a:xfrm>
        </p:grpSpPr>
        <p:cxnSp>
          <p:nvCxnSpPr>
            <p:cNvPr id="328" name="Google Shape;328;p13"/>
            <p:cNvCxnSpPr/>
            <p:nvPr/>
          </p:nvCxnSpPr>
          <p:spPr>
            <a:xfrm>
              <a:off x="0" y="96"/>
              <a:ext cx="923" cy="1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lg" w="lg" type="stealth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96" y="0"/>
              <a:ext cx="1" cy="192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0" name="Google Shape;330;p13"/>
          <p:cNvSpPr/>
          <p:nvPr/>
        </p:nvSpPr>
        <p:spPr>
          <a:xfrm>
            <a:off x="6396909" y="2133344"/>
            <a:ext cx="4810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6333119" y="2894967"/>
            <a:ext cx="4810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8403911" y="2549440"/>
            <a:ext cx="48101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δ</a:t>
            </a:r>
            <a:r>
              <a:rPr baseline="30000" lang="en-US" sz="2800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7932439" y="2116947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3.0</a:t>
            </a: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7206107" y="1874897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2.5</a:t>
            </a: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6491702" y="1645832"/>
            <a:ext cx="10033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2.1</a:t>
            </a:r>
            <a:endParaRPr/>
          </a:p>
        </p:txBody>
      </p:sp>
      <p:sp>
        <p:nvSpPr>
          <p:cNvPr id="336" name="Google Shape;336;p13"/>
          <p:cNvSpPr txBox="1"/>
          <p:nvPr/>
        </p:nvSpPr>
        <p:spPr>
          <a:xfrm>
            <a:off x="907149" y="2431409"/>
            <a:ext cx="1750049" cy="58477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uneven 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878762" y="5125246"/>
            <a:ext cx="1750049" cy="58477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 </a:t>
            </a: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" name="Google Shape;338;p13"/>
          <p:cNvCxnSpPr/>
          <p:nvPr/>
        </p:nvCxnSpPr>
        <p:spPr>
          <a:xfrm>
            <a:off x="5665783" y="5729142"/>
            <a:ext cx="627062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39" name="Google Shape;339;p13"/>
          <p:cNvCxnSpPr/>
          <p:nvPr/>
        </p:nvCxnSpPr>
        <p:spPr>
          <a:xfrm flipH="1">
            <a:off x="4844282" y="5735243"/>
            <a:ext cx="627062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340" name="Google Shape;340;p13"/>
          <p:cNvSpPr txBox="1"/>
          <p:nvPr/>
        </p:nvSpPr>
        <p:spPr>
          <a:xfrm>
            <a:off x="4427334" y="6108407"/>
            <a:ext cx="23979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Zero net dipole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46" name="Google Shape;346;p14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4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14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4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Polarity</a:t>
            </a:r>
            <a:endParaRPr/>
          </a:p>
        </p:txBody>
      </p:sp>
      <p:sp>
        <p:nvSpPr>
          <p:cNvPr id="350" name="Google Shape;350;p14"/>
          <p:cNvSpPr/>
          <p:nvPr/>
        </p:nvSpPr>
        <p:spPr>
          <a:xfrm>
            <a:off x="636006" y="1595842"/>
            <a:ext cx="11252002" cy="15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POLAR MOLECULES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 uneven distribution of charge.  </a:t>
            </a:r>
            <a:endParaRPr/>
          </a:p>
          <a:p>
            <a:pPr indent="0" lvl="0" marL="39688" marR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side of molecule is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slightly negative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; one side is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slightly positive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  * Creating poles</a:t>
            </a: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165893" y="4539025"/>
            <a:ext cx="11860213" cy="1879600"/>
            <a:chOff x="-577" y="-413"/>
            <a:chExt cx="7471" cy="1184"/>
          </a:xfrm>
        </p:grpSpPr>
        <p:sp>
          <p:nvSpPr>
            <p:cNvPr id="352" name="Google Shape;352;p14"/>
            <p:cNvSpPr/>
            <p:nvPr/>
          </p:nvSpPr>
          <p:spPr>
            <a:xfrm>
              <a:off x="-577" y="-413"/>
              <a:ext cx="7471" cy="10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0625" wrap="square" tIns="0">
              <a:noAutofit/>
            </a:bodyPr>
            <a:lstStyle/>
            <a:p>
              <a:pPr indent="0" lvl="0" marL="39688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NON-POLAR MOLECULES</a:t>
              </a:r>
              <a:r>
                <a:rPr lang="en-US" sz="2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= no difference in charge on outside of molecule.</a:t>
              </a:r>
              <a:endParaRPr/>
            </a:p>
            <a:p>
              <a:pPr indent="0" lvl="0" marL="39688" marR="0" rtl="0" algn="ctr">
                <a:spcBef>
                  <a:spcPts val="135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Electrons are evenly distributed.  Uniform charge on outside of molecule</a:t>
              </a:r>
              <a:r>
                <a:rPr b="1" i="1" lang="en-US" sz="24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rPr>
                <a:t>. </a:t>
              </a:r>
              <a:endParaRPr/>
            </a:p>
          </p:txBody>
        </p:sp>
        <p:pic>
          <p:nvPicPr>
            <p:cNvPr id="353" name="Google Shape;35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39" y="341"/>
              <a:ext cx="776" cy="4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4" name="Google Shape;354;p14"/>
          <p:cNvGrpSpPr/>
          <p:nvPr/>
        </p:nvGrpSpPr>
        <p:grpSpPr>
          <a:xfrm>
            <a:off x="3271157" y="2754255"/>
            <a:ext cx="5981700" cy="1676400"/>
            <a:chOff x="0" y="0"/>
            <a:chExt cx="3767" cy="1056"/>
          </a:xfrm>
        </p:grpSpPr>
        <p:pic>
          <p:nvPicPr>
            <p:cNvPr id="355" name="Google Shape;355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009" cy="7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11" y="65"/>
              <a:ext cx="1256" cy="9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62" name="Google Shape;362;p15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5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5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5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Polarity</a:t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86360" y="1475028"/>
            <a:ext cx="7632700" cy="6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Predict the polarity of CH</a:t>
            </a:r>
            <a:r>
              <a:rPr baseline="-25000"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(methane)</a:t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666474" y="2170843"/>
            <a:ext cx="74041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 Determine polarity of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bonds</a:t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2464794" y="2834110"/>
            <a:ext cx="435610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C-H bond is not a dipole bond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987176" y="4847092"/>
            <a:ext cx="9975464" cy="162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bonds making up a molecule are non-polar, then the molecule is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non-polar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                                    </a:t>
            </a:r>
            <a:endParaRPr/>
          </a:p>
          <a:p>
            <a:pPr indent="0" lvl="0" marL="39688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Therefore, CH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non-polar molecule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pic>
        <p:nvPicPr>
          <p:cNvPr id="370" name="Google Shape;3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38640" y="2357097"/>
            <a:ext cx="2133600" cy="1592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57060" y="2208327"/>
            <a:ext cx="18288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5"/>
          <p:cNvSpPr/>
          <p:nvPr/>
        </p:nvSpPr>
        <p:spPr>
          <a:xfrm>
            <a:off x="666474" y="4102813"/>
            <a:ext cx="76327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 Determine polarity of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molecule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378" name="Google Shape;378;p16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6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6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Polarity</a:t>
            </a:r>
            <a:endParaRPr/>
          </a:p>
        </p:txBody>
      </p:sp>
      <p:sp>
        <p:nvSpPr>
          <p:cNvPr id="382" name="Google Shape;382;p16"/>
          <p:cNvSpPr/>
          <p:nvPr/>
        </p:nvSpPr>
        <p:spPr>
          <a:xfrm>
            <a:off x="579438" y="2073910"/>
            <a:ext cx="528638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 Determine polarity of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bonds</a:t>
            </a:r>
            <a:endParaRPr/>
          </a:p>
        </p:txBody>
      </p:sp>
      <p:sp>
        <p:nvSpPr>
          <p:cNvPr id="383" name="Google Shape;383;p16"/>
          <p:cNvSpPr/>
          <p:nvPr/>
        </p:nvSpPr>
        <p:spPr>
          <a:xfrm>
            <a:off x="616449" y="5738456"/>
            <a:ext cx="10654024" cy="901700"/>
          </a:xfrm>
          <a:prstGeom prst="rect">
            <a:avLst/>
          </a:prstGeom>
          <a:noFill/>
          <a:ln cap="flat" cmpd="sng" w="9525">
            <a:solidFill>
              <a:srgbClr val="0000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bonds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making up a molecule are </a:t>
            </a:r>
            <a:r>
              <a:rPr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polar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the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molecule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may be polar or non-polar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depending  on its shape.  </a:t>
            </a:r>
            <a:endParaRPr/>
          </a:p>
        </p:txBody>
      </p:sp>
      <p:sp>
        <p:nvSpPr>
          <p:cNvPr id="384" name="Google Shape;384;p16"/>
          <p:cNvSpPr/>
          <p:nvPr/>
        </p:nvSpPr>
        <p:spPr>
          <a:xfrm>
            <a:off x="1271832" y="2589811"/>
            <a:ext cx="73279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atom attracts electrons more? </a:t>
            </a:r>
            <a:endParaRPr/>
          </a:p>
        </p:txBody>
      </p:sp>
      <p:sp>
        <p:nvSpPr>
          <p:cNvPr id="385" name="Google Shape;385;p16"/>
          <p:cNvSpPr/>
          <p:nvPr/>
        </p:nvSpPr>
        <p:spPr>
          <a:xfrm>
            <a:off x="579438" y="4118556"/>
            <a:ext cx="10911522" cy="1415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 Determine polarity of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Molecule</a:t>
            </a:r>
            <a:endParaRPr/>
          </a:p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shape is linear – so the dipoles are equal and symmetrical, therefore </a:t>
            </a:r>
            <a:r>
              <a:rPr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 net dipole</a:t>
            </a:r>
            <a:endParaRPr/>
          </a:p>
        </p:txBody>
      </p:sp>
      <p:sp>
        <p:nvSpPr>
          <p:cNvPr id="386" name="Google Shape;386;p16"/>
          <p:cNvSpPr/>
          <p:nvPr/>
        </p:nvSpPr>
        <p:spPr>
          <a:xfrm>
            <a:off x="7726294" y="3369644"/>
            <a:ext cx="3154735" cy="461665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= e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pulled toward</a:t>
            </a:r>
            <a:endParaRPr/>
          </a:p>
        </p:txBody>
      </p:sp>
      <p:sp>
        <p:nvSpPr>
          <p:cNvPr id="387" name="Google Shape;387;p16"/>
          <p:cNvSpPr/>
          <p:nvPr/>
        </p:nvSpPr>
        <p:spPr>
          <a:xfrm>
            <a:off x="134620" y="1425498"/>
            <a:ext cx="81661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Carbon dioxide</a:t>
            </a:r>
            <a:endParaRPr b="1" sz="3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5680950" y="3401720"/>
            <a:ext cx="113139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      O</a:t>
            </a:r>
            <a:endParaRPr/>
          </a:p>
        </p:txBody>
      </p:sp>
      <p:cxnSp>
        <p:nvCxnSpPr>
          <p:cNvPr id="389" name="Google Shape;389;p16"/>
          <p:cNvCxnSpPr/>
          <p:nvPr/>
        </p:nvCxnSpPr>
        <p:spPr>
          <a:xfrm>
            <a:off x="6040396" y="3610002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16"/>
          <p:cNvCxnSpPr/>
          <p:nvPr/>
        </p:nvCxnSpPr>
        <p:spPr>
          <a:xfrm>
            <a:off x="6035791" y="3723074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1" name="Google Shape;391;p16"/>
          <p:cNvCxnSpPr/>
          <p:nvPr/>
        </p:nvCxnSpPr>
        <p:spPr>
          <a:xfrm>
            <a:off x="5280959" y="3600477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2" name="Google Shape;392;p16"/>
          <p:cNvCxnSpPr/>
          <p:nvPr/>
        </p:nvCxnSpPr>
        <p:spPr>
          <a:xfrm>
            <a:off x="5276354" y="3713549"/>
            <a:ext cx="392839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3" name="Google Shape;393;p16"/>
          <p:cNvSpPr/>
          <p:nvPr/>
        </p:nvSpPr>
        <p:spPr>
          <a:xfrm>
            <a:off x="4910655" y="3407536"/>
            <a:ext cx="3539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394" name="Google Shape;394;p16"/>
          <p:cNvSpPr/>
          <p:nvPr/>
        </p:nvSpPr>
        <p:spPr>
          <a:xfrm>
            <a:off x="4731239" y="3047799"/>
            <a:ext cx="4090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aseline="30000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6499079" y="3047799"/>
            <a:ext cx="4090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aseline="30000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5483079" y="3027479"/>
            <a:ext cx="4603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aseline="30000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6"/>
          <p:cNvSpPr/>
          <p:nvPr/>
        </p:nvSpPr>
        <p:spPr>
          <a:xfrm>
            <a:off x="5808199" y="3027479"/>
            <a:ext cx="4603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aseline="30000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16"/>
          <p:cNvCxnSpPr/>
          <p:nvPr/>
        </p:nvCxnSpPr>
        <p:spPr>
          <a:xfrm>
            <a:off x="5934847" y="3947659"/>
            <a:ext cx="627062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399" name="Google Shape;399;p16"/>
          <p:cNvCxnSpPr/>
          <p:nvPr/>
        </p:nvCxnSpPr>
        <p:spPr>
          <a:xfrm flipH="1">
            <a:off x="5113346" y="3953760"/>
            <a:ext cx="627062" cy="158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405" name="Google Shape;405;p17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7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7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7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Polarity</a:t>
            </a: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579438" y="2073910"/>
            <a:ext cx="528638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1: Determine polarity of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bonds</a:t>
            </a:r>
            <a:endParaRPr/>
          </a:p>
        </p:txBody>
      </p:sp>
      <p:sp>
        <p:nvSpPr>
          <p:cNvPr id="410" name="Google Shape;410;p17"/>
          <p:cNvSpPr/>
          <p:nvPr/>
        </p:nvSpPr>
        <p:spPr>
          <a:xfrm>
            <a:off x="742674" y="2598487"/>
            <a:ext cx="73279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atom attracts electrons more? </a:t>
            </a:r>
            <a:endParaRPr/>
          </a:p>
        </p:txBody>
      </p:sp>
      <p:sp>
        <p:nvSpPr>
          <p:cNvPr id="411" name="Google Shape;411;p17"/>
          <p:cNvSpPr/>
          <p:nvPr/>
        </p:nvSpPr>
        <p:spPr>
          <a:xfrm>
            <a:off x="579438" y="4118556"/>
            <a:ext cx="10911522" cy="14158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 2: Determine polarity of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Molecule</a:t>
            </a:r>
            <a:endParaRPr/>
          </a:p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shape is bent – so the dipoles are equal but unsymmetrical, therefore there is a  </a:t>
            </a:r>
            <a:r>
              <a:rPr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net dipole</a:t>
            </a:r>
            <a:endParaRPr/>
          </a:p>
        </p:txBody>
      </p:sp>
      <p:sp>
        <p:nvSpPr>
          <p:cNvPr id="412" name="Google Shape;412;p17"/>
          <p:cNvSpPr/>
          <p:nvPr/>
        </p:nvSpPr>
        <p:spPr>
          <a:xfrm>
            <a:off x="134620" y="1425498"/>
            <a:ext cx="81661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Sulfur dioxide</a:t>
            </a:r>
            <a:endParaRPr b="1" sz="32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13" name="Google Shape;413;p17"/>
          <p:cNvSpPr/>
          <p:nvPr/>
        </p:nvSpPr>
        <p:spPr>
          <a:xfrm>
            <a:off x="8784996" y="3001604"/>
            <a:ext cx="63342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</a:t>
            </a:r>
            <a:endParaRPr/>
          </a:p>
        </p:txBody>
      </p:sp>
      <p:cxnSp>
        <p:nvCxnSpPr>
          <p:cNvPr id="414" name="Google Shape;414;p17"/>
          <p:cNvCxnSpPr/>
          <p:nvPr/>
        </p:nvCxnSpPr>
        <p:spPr>
          <a:xfrm>
            <a:off x="8502655" y="3063208"/>
            <a:ext cx="364981" cy="12259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p17"/>
          <p:cNvCxnSpPr/>
          <p:nvPr/>
        </p:nvCxnSpPr>
        <p:spPr>
          <a:xfrm flipH="1" rot="10800000">
            <a:off x="7740446" y="3027479"/>
            <a:ext cx="330128" cy="107276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6" name="Google Shape;416;p17"/>
          <p:cNvCxnSpPr/>
          <p:nvPr/>
        </p:nvCxnSpPr>
        <p:spPr>
          <a:xfrm flipH="1" rot="10800000">
            <a:off x="7735841" y="3144279"/>
            <a:ext cx="334733" cy="10354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7" name="Google Shape;417;p17"/>
          <p:cNvSpPr/>
          <p:nvPr/>
        </p:nvSpPr>
        <p:spPr>
          <a:xfrm>
            <a:off x="7373931" y="3041195"/>
            <a:ext cx="35394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418" name="Google Shape;418;p17"/>
          <p:cNvSpPr/>
          <p:nvPr/>
        </p:nvSpPr>
        <p:spPr>
          <a:xfrm>
            <a:off x="7016682" y="3174017"/>
            <a:ext cx="4090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aseline="30000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7"/>
          <p:cNvSpPr/>
          <p:nvPr/>
        </p:nvSpPr>
        <p:spPr>
          <a:xfrm>
            <a:off x="8111201" y="2255554"/>
            <a:ext cx="4603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aseline="30000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7"/>
          <p:cNvSpPr/>
          <p:nvPr/>
        </p:nvSpPr>
        <p:spPr>
          <a:xfrm>
            <a:off x="8162632" y="2795387"/>
            <a:ext cx="27058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>
            <a:off x="8220703" y="2754076"/>
            <a:ext cx="154444" cy="82622"/>
            <a:chOff x="8867636" y="1838960"/>
            <a:chExt cx="306844" cy="139147"/>
          </a:xfrm>
        </p:grpSpPr>
        <p:sp>
          <p:nvSpPr>
            <p:cNvPr id="422" name="Google Shape;422;p17"/>
            <p:cNvSpPr/>
            <p:nvPr/>
          </p:nvSpPr>
          <p:spPr>
            <a:xfrm>
              <a:off x="8867636" y="1838960"/>
              <a:ext cx="134124" cy="139147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9040356" y="1838960"/>
              <a:ext cx="134124" cy="139147"/>
            </a:xfrm>
            <a:prstGeom prst="ellipse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4" name="Google Shape;424;p17"/>
          <p:cNvCxnSpPr/>
          <p:nvPr/>
        </p:nvCxnSpPr>
        <p:spPr>
          <a:xfrm flipH="1">
            <a:off x="7425768" y="2781811"/>
            <a:ext cx="604209" cy="181405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cxnSp>
        <p:nvCxnSpPr>
          <p:cNvPr id="425" name="Google Shape;425;p17"/>
          <p:cNvCxnSpPr/>
          <p:nvPr/>
        </p:nvCxnSpPr>
        <p:spPr>
          <a:xfrm>
            <a:off x="8523136" y="2800484"/>
            <a:ext cx="604209" cy="181405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med" w="med" type="none"/>
            <a:tailEnd len="lg" w="lg" type="stealth"/>
          </a:ln>
        </p:spPr>
      </p:cxnSp>
      <p:sp>
        <p:nvSpPr>
          <p:cNvPr id="426" name="Google Shape;426;p17"/>
          <p:cNvSpPr/>
          <p:nvPr/>
        </p:nvSpPr>
        <p:spPr>
          <a:xfrm>
            <a:off x="9235573" y="3174017"/>
            <a:ext cx="40908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δ</a:t>
            </a:r>
            <a:r>
              <a:rPr baseline="30000"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432" name="Google Shape;432;p18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18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18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8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Polarity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6" name="Google Shape;4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6991" y="1510219"/>
            <a:ext cx="11292730" cy="5347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442" name="Google Shape;442;p19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9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9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9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going work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19"/>
          <p:cNvSpPr txBox="1"/>
          <p:nvPr/>
        </p:nvSpPr>
        <p:spPr>
          <a:xfrm>
            <a:off x="680720" y="1910080"/>
            <a:ext cx="10485120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Pearson review sections for 12.1 and 12.2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STAWA set 18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Molecular shape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8339" y="1329914"/>
            <a:ext cx="26924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942975" y="1535046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3207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  <a:t>alence</a:t>
            </a:r>
            <a:b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  <a:t>hell</a:t>
            </a:r>
            <a:b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  <a:t>lectron</a:t>
            </a:r>
            <a:b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  <a:t>air</a:t>
            </a:r>
            <a:b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  <a:t>epulsion</a:t>
            </a:r>
            <a:b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6000" u="none" cap="none" strike="noStrike">
                <a:solidFill>
                  <a:srgbClr val="012C79"/>
                </a:solidFill>
                <a:latin typeface="Arial"/>
                <a:ea typeface="Arial"/>
                <a:cs typeface="Arial"/>
                <a:sym typeface="Arial"/>
              </a:rPr>
              <a:t>   Theory</a:t>
            </a:r>
            <a:r>
              <a:rPr b="0" i="0" lang="en-US" sz="6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6000" u="none" cap="none" strike="noStrike">
              <a:solidFill>
                <a:srgbClr val="FF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245600" y="1553885"/>
            <a:ext cx="2743200" cy="237966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9290844" y="3663950"/>
            <a:ext cx="2298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7813" lvl="0" marL="317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Tetrahedral</a:t>
            </a:r>
            <a:endParaRPr/>
          </a:p>
        </p:txBody>
      </p:sp>
      <p:pic>
        <p:nvPicPr>
          <p:cNvPr id="103" name="Google Shape;103;p2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32487" y="3991252"/>
            <a:ext cx="24384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92850" y="3776801"/>
            <a:ext cx="2354263" cy="19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5140325" y="5648602"/>
            <a:ext cx="2298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7813" lvl="0" marL="317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Trigonal pyramidal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202337" y="5941734"/>
            <a:ext cx="2298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7813" lvl="0" marL="317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Bent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6170811" y="2875102"/>
            <a:ext cx="22987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7813" lvl="0" marL="317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Planar triangular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Molecular shape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419099" y="1724284"/>
            <a:ext cx="98012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VSEPR theory assumes that the shape of a molecule is determined by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repulsion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electron pairs.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300" y="3130466"/>
            <a:ext cx="3200400" cy="28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VSEPR Theory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752475" y="1533010"/>
            <a:ext cx="1091565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78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Electron Dot (Lewis structures)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 predicts shapes of compounds</a:t>
            </a:r>
            <a:endParaRPr/>
          </a:p>
          <a:p>
            <a:pPr indent="0" lvl="0" marL="39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abbreviated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VSEPR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4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VSEPR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(pronounced “vesper”) stands for</a:t>
            </a:r>
            <a:endParaRPr/>
          </a:p>
          <a:p>
            <a:pPr indent="0" lvl="0" marL="396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/>
          </a:p>
          <a:p>
            <a:pPr indent="0" lvl="2" marL="95408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	V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alence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lectron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air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epulsion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VSEPR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predicts shapes based on electron pairs repelling (in bonds or by themselves)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54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7813" lvl="0" marL="317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Electrons around central nucleus repel each other.  So, structures                          have atoms maximally spread out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VSEPR Theory</a:t>
            </a:r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8601" y="1510747"/>
            <a:ext cx="20828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/>
          <p:nvPr/>
        </p:nvSpPr>
        <p:spPr>
          <a:xfrm>
            <a:off x="4851401" y="2044147"/>
            <a:ext cx="5041900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methane, CH</a:t>
            </a:r>
            <a:r>
              <a:rPr b="0" baseline="-25000" i="0" lang="en-US" sz="5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/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5">
            <a:alphaModFix/>
          </a:blip>
          <a:srcRect b="18405" l="10600" r="22348" t="10598"/>
          <a:stretch/>
        </p:blipFill>
        <p:spPr>
          <a:xfrm>
            <a:off x="1099275" y="3876122"/>
            <a:ext cx="2446338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>
            <a:off x="4416563" y="5218332"/>
            <a:ext cx="65659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Bonds are all evenly spaced electrons </a:t>
            </a: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2775675" y="4409522"/>
            <a:ext cx="1201738" cy="1066800"/>
            <a:chOff x="0" y="0"/>
            <a:chExt cx="757" cy="672"/>
          </a:xfrm>
        </p:grpSpPr>
        <p:sp>
          <p:nvSpPr>
            <p:cNvPr id="143" name="Google Shape;143;p5"/>
            <p:cNvSpPr/>
            <p:nvPr/>
          </p:nvSpPr>
          <p:spPr>
            <a:xfrm>
              <a:off x="96" y="189"/>
              <a:ext cx="661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0625" wrap="square" tIns="0">
              <a:spAutoFit/>
            </a:bodyPr>
            <a:lstStyle/>
            <a:p>
              <a:pPr indent="0" lvl="0" marL="39688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109.5°</a:t>
              </a:r>
              <a:endParaRPr/>
            </a:p>
          </p:txBody>
        </p:sp>
        <p:cxnSp>
          <p:nvCxnSpPr>
            <p:cNvPr id="144" name="Google Shape;144;p5"/>
            <p:cNvCxnSpPr/>
            <p:nvPr/>
          </p:nvCxnSpPr>
          <p:spPr>
            <a:xfrm rot="10800000">
              <a:off x="0" y="0"/>
              <a:ext cx="336" cy="192"/>
            </a:xfrm>
            <a:prstGeom prst="straightConnector1">
              <a:avLst/>
            </a:prstGeom>
            <a:noFill/>
            <a:ln cap="flat" cmpd="sng" w="25400">
              <a:solidFill>
                <a:srgbClr val="00CC9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45" name="Google Shape;145;p5"/>
            <p:cNvCxnSpPr/>
            <p:nvPr/>
          </p:nvCxnSpPr>
          <p:spPr>
            <a:xfrm flipH="1">
              <a:off x="288" y="432"/>
              <a:ext cx="48" cy="240"/>
            </a:xfrm>
            <a:prstGeom prst="straightConnector1">
              <a:avLst/>
            </a:prstGeom>
            <a:noFill/>
            <a:ln cap="flat" cmpd="sng" w="25400">
              <a:solidFill>
                <a:srgbClr val="00CC9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pic>
        <p:nvPicPr>
          <p:cNvPr id="146" name="Google Shape;1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8601" y="1510747"/>
            <a:ext cx="2082800" cy="2286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5"/>
          <p:cNvCxnSpPr/>
          <p:nvPr/>
        </p:nvCxnSpPr>
        <p:spPr>
          <a:xfrm>
            <a:off x="2703514" y="2642635"/>
            <a:ext cx="503237" cy="1587"/>
          </a:xfrm>
          <a:prstGeom prst="straightConnector1">
            <a:avLst/>
          </a:prstGeom>
          <a:noFill/>
          <a:ln cap="flat" cmpd="sng" w="57150">
            <a:solidFill>
              <a:srgbClr val="00CC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5"/>
          <p:cNvCxnSpPr/>
          <p:nvPr/>
        </p:nvCxnSpPr>
        <p:spPr>
          <a:xfrm>
            <a:off x="1847851" y="2642635"/>
            <a:ext cx="503238" cy="1587"/>
          </a:xfrm>
          <a:prstGeom prst="straightConnector1">
            <a:avLst/>
          </a:prstGeom>
          <a:noFill/>
          <a:ln cap="flat" cmpd="sng" w="57150">
            <a:solidFill>
              <a:srgbClr val="00CC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5"/>
          <p:cNvCxnSpPr/>
          <p:nvPr/>
        </p:nvCxnSpPr>
        <p:spPr>
          <a:xfrm flipH="1" rot="10800000">
            <a:off x="2535239" y="1929847"/>
            <a:ext cx="1587" cy="503238"/>
          </a:xfrm>
          <a:prstGeom prst="straightConnector1">
            <a:avLst/>
          </a:prstGeom>
          <a:noFill/>
          <a:ln cap="flat" cmpd="sng" w="57150">
            <a:solidFill>
              <a:srgbClr val="00CC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5"/>
          <p:cNvCxnSpPr/>
          <p:nvPr/>
        </p:nvCxnSpPr>
        <p:spPr>
          <a:xfrm flipH="1" rot="10800000">
            <a:off x="2535239" y="2860122"/>
            <a:ext cx="1587" cy="503238"/>
          </a:xfrm>
          <a:prstGeom prst="straightConnector1">
            <a:avLst/>
          </a:prstGeom>
          <a:noFill/>
          <a:ln cap="flat" cmpd="sng" w="57150">
            <a:solidFill>
              <a:srgbClr val="00CC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5"/>
          <p:cNvSpPr/>
          <p:nvPr/>
        </p:nvSpPr>
        <p:spPr>
          <a:xfrm>
            <a:off x="6096000" y="4072106"/>
            <a:ext cx="1995335" cy="558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Tetrahedral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1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6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VSEPR Theory</a:t>
            </a:r>
            <a:endParaRPr/>
          </a:p>
        </p:txBody>
      </p: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5004" y="1362051"/>
            <a:ext cx="2082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5">
            <a:alphaModFix/>
          </a:blip>
          <a:srcRect b="18405" l="10600" r="22348" t="10598"/>
          <a:stretch/>
        </p:blipFill>
        <p:spPr>
          <a:xfrm>
            <a:off x="406353" y="3748527"/>
            <a:ext cx="2446338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/>
          <p:nvPr/>
        </p:nvSpPr>
        <p:spPr>
          <a:xfrm>
            <a:off x="3107804" y="5862373"/>
            <a:ext cx="8394700" cy="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 repulsion between the bonding pairs of electrons 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5744032" y="1277249"/>
            <a:ext cx="5461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imes New Roman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..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8523136" y="1712875"/>
            <a:ext cx="30607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ammonia</a:t>
            </a:r>
            <a:endParaRPr/>
          </a:p>
          <a:p>
            <a:pPr indent="0" lvl="0" marL="39688" marR="0" rtl="0" algn="ctr">
              <a:spcBef>
                <a:spcPts val="380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NH</a:t>
            </a:r>
            <a:r>
              <a:rPr b="0" baseline="-25000" i="0" lang="en-US" sz="5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pic>
        <p:nvPicPr>
          <p:cNvPr id="166" name="Google Shape;166;p6"/>
          <p:cNvPicPr preferRelativeResize="0"/>
          <p:nvPr/>
        </p:nvPicPr>
        <p:blipFill rotWithShape="1">
          <a:blip r:embed="rId6">
            <a:alphaModFix/>
          </a:blip>
          <a:srcRect b="25255" l="0" r="0" t="32515"/>
          <a:stretch/>
        </p:blipFill>
        <p:spPr>
          <a:xfrm>
            <a:off x="4320594" y="4232962"/>
            <a:ext cx="3209925" cy="1355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6"/>
          <p:cNvGrpSpPr/>
          <p:nvPr/>
        </p:nvGrpSpPr>
        <p:grpSpPr>
          <a:xfrm>
            <a:off x="5692194" y="3394762"/>
            <a:ext cx="687388" cy="969963"/>
            <a:chOff x="0" y="0"/>
            <a:chExt cx="433" cy="611"/>
          </a:xfrm>
        </p:grpSpPr>
        <p:sp>
          <p:nvSpPr>
            <p:cNvPr id="168" name="Google Shape;168;p6"/>
            <p:cNvSpPr/>
            <p:nvPr/>
          </p:nvSpPr>
          <p:spPr>
            <a:xfrm rot="5400000">
              <a:off x="-89" y="89"/>
              <a:ext cx="611" cy="433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067"/>
                  </a:lnTo>
                  <a:lnTo>
                    <a:pt x="21600" y="11335"/>
                  </a:lnTo>
                  <a:lnTo>
                    <a:pt x="21558" y="11335"/>
                  </a:lnTo>
                  <a:lnTo>
                    <a:pt x="21558" y="11602"/>
                  </a:lnTo>
                  <a:lnTo>
                    <a:pt x="21515" y="11669"/>
                  </a:lnTo>
                  <a:lnTo>
                    <a:pt x="21473" y="11870"/>
                  </a:lnTo>
                  <a:lnTo>
                    <a:pt x="21473" y="11937"/>
                  </a:lnTo>
                  <a:lnTo>
                    <a:pt x="21388" y="12137"/>
                  </a:lnTo>
                  <a:lnTo>
                    <a:pt x="21388" y="12171"/>
                  </a:lnTo>
                  <a:lnTo>
                    <a:pt x="21303" y="12372"/>
                  </a:lnTo>
                  <a:lnTo>
                    <a:pt x="21261" y="12438"/>
                  </a:lnTo>
                  <a:lnTo>
                    <a:pt x="21176" y="12639"/>
                  </a:lnTo>
                  <a:lnTo>
                    <a:pt x="21176" y="12706"/>
                  </a:lnTo>
                  <a:lnTo>
                    <a:pt x="21070" y="12907"/>
                  </a:lnTo>
                  <a:lnTo>
                    <a:pt x="21070" y="12973"/>
                  </a:lnTo>
                  <a:lnTo>
                    <a:pt x="20943" y="13174"/>
                  </a:lnTo>
                  <a:lnTo>
                    <a:pt x="20900" y="13241"/>
                  </a:lnTo>
                  <a:lnTo>
                    <a:pt x="20773" y="13441"/>
                  </a:lnTo>
                  <a:lnTo>
                    <a:pt x="20731" y="13508"/>
                  </a:lnTo>
                  <a:lnTo>
                    <a:pt x="20604" y="13709"/>
                  </a:lnTo>
                  <a:lnTo>
                    <a:pt x="20561" y="13776"/>
                  </a:lnTo>
                  <a:lnTo>
                    <a:pt x="20392" y="13976"/>
                  </a:lnTo>
                  <a:lnTo>
                    <a:pt x="20392" y="14043"/>
                  </a:lnTo>
                  <a:lnTo>
                    <a:pt x="20222" y="14244"/>
                  </a:lnTo>
                  <a:lnTo>
                    <a:pt x="20180" y="14244"/>
                  </a:lnTo>
                  <a:lnTo>
                    <a:pt x="20010" y="14511"/>
                  </a:lnTo>
                  <a:lnTo>
                    <a:pt x="19968" y="14511"/>
                  </a:lnTo>
                  <a:lnTo>
                    <a:pt x="19756" y="14712"/>
                  </a:lnTo>
                  <a:lnTo>
                    <a:pt x="19713" y="14779"/>
                  </a:lnTo>
                  <a:lnTo>
                    <a:pt x="19544" y="14980"/>
                  </a:lnTo>
                  <a:lnTo>
                    <a:pt x="19459" y="15046"/>
                  </a:lnTo>
                  <a:lnTo>
                    <a:pt x="19290" y="15247"/>
                  </a:lnTo>
                  <a:lnTo>
                    <a:pt x="19247" y="15314"/>
                  </a:lnTo>
                  <a:lnTo>
                    <a:pt x="19035" y="15515"/>
                  </a:lnTo>
                  <a:lnTo>
                    <a:pt x="18950" y="15581"/>
                  </a:lnTo>
                  <a:lnTo>
                    <a:pt x="18738" y="15749"/>
                  </a:lnTo>
                  <a:lnTo>
                    <a:pt x="18696" y="15749"/>
                  </a:lnTo>
                  <a:lnTo>
                    <a:pt x="18442" y="15949"/>
                  </a:lnTo>
                  <a:lnTo>
                    <a:pt x="18399" y="16016"/>
                  </a:lnTo>
                  <a:lnTo>
                    <a:pt x="18187" y="16217"/>
                  </a:lnTo>
                  <a:lnTo>
                    <a:pt x="18102" y="16284"/>
                  </a:lnTo>
                  <a:lnTo>
                    <a:pt x="17890" y="16484"/>
                  </a:lnTo>
                  <a:lnTo>
                    <a:pt x="17806" y="16484"/>
                  </a:lnTo>
                  <a:lnTo>
                    <a:pt x="17551" y="16685"/>
                  </a:lnTo>
                  <a:lnTo>
                    <a:pt x="17509" y="16752"/>
                  </a:lnTo>
                  <a:lnTo>
                    <a:pt x="17255" y="16952"/>
                  </a:lnTo>
                  <a:lnTo>
                    <a:pt x="17170" y="16952"/>
                  </a:lnTo>
                  <a:lnTo>
                    <a:pt x="16915" y="17153"/>
                  </a:lnTo>
                  <a:lnTo>
                    <a:pt x="16873" y="17220"/>
                  </a:lnTo>
                  <a:lnTo>
                    <a:pt x="16576" y="17354"/>
                  </a:lnTo>
                  <a:lnTo>
                    <a:pt x="16534" y="17420"/>
                  </a:lnTo>
                  <a:lnTo>
                    <a:pt x="16237" y="17621"/>
                  </a:lnTo>
                  <a:lnTo>
                    <a:pt x="16195" y="17621"/>
                  </a:lnTo>
                  <a:lnTo>
                    <a:pt x="15898" y="17822"/>
                  </a:lnTo>
                  <a:lnTo>
                    <a:pt x="15856" y="17889"/>
                  </a:lnTo>
                  <a:lnTo>
                    <a:pt x="15559" y="18022"/>
                  </a:lnTo>
                  <a:lnTo>
                    <a:pt x="15474" y="18089"/>
                  </a:lnTo>
                  <a:lnTo>
                    <a:pt x="15220" y="18223"/>
                  </a:lnTo>
                  <a:lnTo>
                    <a:pt x="15135" y="18290"/>
                  </a:lnTo>
                  <a:lnTo>
                    <a:pt x="14838" y="18424"/>
                  </a:lnTo>
                  <a:lnTo>
                    <a:pt x="14753" y="18490"/>
                  </a:lnTo>
                  <a:lnTo>
                    <a:pt x="14499" y="18624"/>
                  </a:lnTo>
                  <a:lnTo>
                    <a:pt x="14414" y="18691"/>
                  </a:lnTo>
                  <a:lnTo>
                    <a:pt x="14117" y="18825"/>
                  </a:lnTo>
                  <a:lnTo>
                    <a:pt x="14033" y="18892"/>
                  </a:lnTo>
                  <a:lnTo>
                    <a:pt x="13736" y="19025"/>
                  </a:lnTo>
                  <a:lnTo>
                    <a:pt x="13651" y="19092"/>
                  </a:lnTo>
                  <a:lnTo>
                    <a:pt x="13354" y="19226"/>
                  </a:lnTo>
                  <a:lnTo>
                    <a:pt x="13312" y="19226"/>
                  </a:lnTo>
                  <a:lnTo>
                    <a:pt x="12973" y="19393"/>
                  </a:lnTo>
                  <a:lnTo>
                    <a:pt x="12930" y="19393"/>
                  </a:lnTo>
                  <a:lnTo>
                    <a:pt x="12634" y="19527"/>
                  </a:lnTo>
                  <a:lnTo>
                    <a:pt x="12549" y="19594"/>
                  </a:lnTo>
                  <a:lnTo>
                    <a:pt x="12273" y="19728"/>
                  </a:lnTo>
                  <a:lnTo>
                    <a:pt x="12188" y="19728"/>
                  </a:lnTo>
                  <a:lnTo>
                    <a:pt x="11892" y="19861"/>
                  </a:lnTo>
                  <a:lnTo>
                    <a:pt x="11807" y="19928"/>
                  </a:lnTo>
                  <a:lnTo>
                    <a:pt x="11510" y="19995"/>
                  </a:lnTo>
                  <a:lnTo>
                    <a:pt x="11425" y="20062"/>
                  </a:lnTo>
                  <a:lnTo>
                    <a:pt x="11129" y="20196"/>
                  </a:lnTo>
                  <a:lnTo>
                    <a:pt x="11044" y="20196"/>
                  </a:lnTo>
                  <a:lnTo>
                    <a:pt x="10747" y="20329"/>
                  </a:lnTo>
                  <a:lnTo>
                    <a:pt x="10662" y="20329"/>
                  </a:lnTo>
                  <a:lnTo>
                    <a:pt x="10365" y="20463"/>
                  </a:lnTo>
                  <a:lnTo>
                    <a:pt x="10281" y="20463"/>
                  </a:lnTo>
                  <a:lnTo>
                    <a:pt x="9984" y="20597"/>
                  </a:lnTo>
                  <a:lnTo>
                    <a:pt x="9942" y="20597"/>
                  </a:lnTo>
                  <a:lnTo>
                    <a:pt x="9645" y="20731"/>
                  </a:lnTo>
                  <a:lnTo>
                    <a:pt x="9560" y="20731"/>
                  </a:lnTo>
                  <a:lnTo>
                    <a:pt x="9263" y="20798"/>
                  </a:lnTo>
                  <a:lnTo>
                    <a:pt x="9178" y="20864"/>
                  </a:lnTo>
                  <a:lnTo>
                    <a:pt x="8882" y="20931"/>
                  </a:lnTo>
                  <a:lnTo>
                    <a:pt x="8839" y="20931"/>
                  </a:lnTo>
                  <a:lnTo>
                    <a:pt x="8542" y="20998"/>
                  </a:lnTo>
                  <a:lnTo>
                    <a:pt x="8458" y="21065"/>
                  </a:lnTo>
                  <a:lnTo>
                    <a:pt x="8161" y="21132"/>
                  </a:lnTo>
                  <a:lnTo>
                    <a:pt x="8119" y="21132"/>
                  </a:lnTo>
                  <a:lnTo>
                    <a:pt x="7822" y="21199"/>
                  </a:lnTo>
                  <a:lnTo>
                    <a:pt x="7737" y="21199"/>
                  </a:lnTo>
                  <a:lnTo>
                    <a:pt x="7483" y="21266"/>
                  </a:lnTo>
                  <a:lnTo>
                    <a:pt x="7398" y="21266"/>
                  </a:lnTo>
                  <a:lnTo>
                    <a:pt x="7143" y="21333"/>
                  </a:lnTo>
                  <a:lnTo>
                    <a:pt x="7059" y="21333"/>
                  </a:lnTo>
                  <a:lnTo>
                    <a:pt x="6804" y="21399"/>
                  </a:lnTo>
                  <a:lnTo>
                    <a:pt x="6720" y="21399"/>
                  </a:lnTo>
                  <a:lnTo>
                    <a:pt x="6465" y="21466"/>
                  </a:lnTo>
                  <a:lnTo>
                    <a:pt x="6380" y="21466"/>
                  </a:lnTo>
                  <a:lnTo>
                    <a:pt x="6126" y="21533"/>
                  </a:lnTo>
                  <a:lnTo>
                    <a:pt x="6084" y="21533"/>
                  </a:lnTo>
                  <a:lnTo>
                    <a:pt x="5829" y="21533"/>
                  </a:lnTo>
                  <a:lnTo>
                    <a:pt x="5787" y="21533"/>
                  </a:lnTo>
                  <a:lnTo>
                    <a:pt x="5532" y="21600"/>
                  </a:lnTo>
                  <a:lnTo>
                    <a:pt x="5448" y="21600"/>
                  </a:lnTo>
                  <a:lnTo>
                    <a:pt x="5236" y="21600"/>
                  </a:lnTo>
                  <a:lnTo>
                    <a:pt x="5151" y="21600"/>
                  </a:lnTo>
                  <a:lnTo>
                    <a:pt x="4939" y="21600"/>
                  </a:lnTo>
                  <a:lnTo>
                    <a:pt x="4897" y="21600"/>
                  </a:lnTo>
                  <a:lnTo>
                    <a:pt x="4642" y="21600"/>
                  </a:lnTo>
                  <a:lnTo>
                    <a:pt x="4600" y="21600"/>
                  </a:lnTo>
                  <a:lnTo>
                    <a:pt x="4388" y="21600"/>
                  </a:lnTo>
                  <a:lnTo>
                    <a:pt x="4345" y="21600"/>
                  </a:lnTo>
                  <a:lnTo>
                    <a:pt x="4133" y="21533"/>
                  </a:lnTo>
                  <a:lnTo>
                    <a:pt x="4091" y="21533"/>
                  </a:lnTo>
                  <a:lnTo>
                    <a:pt x="3879" y="21533"/>
                  </a:lnTo>
                  <a:lnTo>
                    <a:pt x="3837" y="21533"/>
                  </a:lnTo>
                  <a:lnTo>
                    <a:pt x="3667" y="21466"/>
                  </a:lnTo>
                  <a:lnTo>
                    <a:pt x="3625" y="21466"/>
                  </a:lnTo>
                  <a:lnTo>
                    <a:pt x="3434" y="21399"/>
                  </a:lnTo>
                  <a:lnTo>
                    <a:pt x="3392" y="21399"/>
                  </a:lnTo>
                  <a:lnTo>
                    <a:pt x="3222" y="21333"/>
                  </a:lnTo>
                  <a:lnTo>
                    <a:pt x="3180" y="21333"/>
                  </a:lnTo>
                  <a:lnTo>
                    <a:pt x="3010" y="21199"/>
                  </a:lnTo>
                  <a:lnTo>
                    <a:pt x="2968" y="21199"/>
                  </a:lnTo>
                  <a:lnTo>
                    <a:pt x="2840" y="21065"/>
                  </a:lnTo>
                  <a:lnTo>
                    <a:pt x="2798" y="21065"/>
                  </a:lnTo>
                  <a:lnTo>
                    <a:pt x="2628" y="20931"/>
                  </a:lnTo>
                  <a:lnTo>
                    <a:pt x="2586" y="20931"/>
                  </a:lnTo>
                  <a:lnTo>
                    <a:pt x="2416" y="20731"/>
                  </a:lnTo>
                  <a:lnTo>
                    <a:pt x="2247" y="20530"/>
                  </a:lnTo>
                  <a:lnTo>
                    <a:pt x="2205" y="20530"/>
                  </a:lnTo>
                  <a:lnTo>
                    <a:pt x="2077" y="20329"/>
                  </a:lnTo>
                  <a:lnTo>
                    <a:pt x="2035" y="20263"/>
                  </a:lnTo>
                  <a:lnTo>
                    <a:pt x="1908" y="20062"/>
                  </a:lnTo>
                  <a:lnTo>
                    <a:pt x="1865" y="19995"/>
                  </a:lnTo>
                  <a:lnTo>
                    <a:pt x="1738" y="19794"/>
                  </a:lnTo>
                  <a:lnTo>
                    <a:pt x="1738" y="19728"/>
                  </a:lnTo>
                  <a:lnTo>
                    <a:pt x="1611" y="19527"/>
                  </a:lnTo>
                  <a:lnTo>
                    <a:pt x="1569" y="19460"/>
                  </a:lnTo>
                  <a:lnTo>
                    <a:pt x="1441" y="19293"/>
                  </a:lnTo>
                  <a:lnTo>
                    <a:pt x="1441" y="19226"/>
                  </a:lnTo>
                  <a:lnTo>
                    <a:pt x="1314" y="18959"/>
                  </a:lnTo>
                  <a:lnTo>
                    <a:pt x="1272" y="18892"/>
                  </a:lnTo>
                  <a:lnTo>
                    <a:pt x="1187" y="18624"/>
                  </a:lnTo>
                  <a:lnTo>
                    <a:pt x="1145" y="18557"/>
                  </a:lnTo>
                  <a:lnTo>
                    <a:pt x="1060" y="18290"/>
                  </a:lnTo>
                  <a:lnTo>
                    <a:pt x="1017" y="18156"/>
                  </a:lnTo>
                  <a:lnTo>
                    <a:pt x="933" y="17889"/>
                  </a:lnTo>
                  <a:lnTo>
                    <a:pt x="933" y="17822"/>
                  </a:lnTo>
                  <a:lnTo>
                    <a:pt x="805" y="17487"/>
                  </a:lnTo>
                  <a:lnTo>
                    <a:pt x="805" y="17420"/>
                  </a:lnTo>
                  <a:lnTo>
                    <a:pt x="721" y="17153"/>
                  </a:lnTo>
                  <a:lnTo>
                    <a:pt x="721" y="17019"/>
                  </a:lnTo>
                  <a:lnTo>
                    <a:pt x="636" y="16752"/>
                  </a:lnTo>
                  <a:lnTo>
                    <a:pt x="594" y="16618"/>
                  </a:lnTo>
                  <a:lnTo>
                    <a:pt x="551" y="16284"/>
                  </a:lnTo>
                  <a:lnTo>
                    <a:pt x="509" y="16217"/>
                  </a:lnTo>
                  <a:lnTo>
                    <a:pt x="466" y="15882"/>
                  </a:lnTo>
                  <a:lnTo>
                    <a:pt x="424" y="15815"/>
                  </a:lnTo>
                  <a:lnTo>
                    <a:pt x="382" y="15515"/>
                  </a:lnTo>
                  <a:lnTo>
                    <a:pt x="382" y="15381"/>
                  </a:lnTo>
                  <a:lnTo>
                    <a:pt x="297" y="15046"/>
                  </a:lnTo>
                  <a:lnTo>
                    <a:pt x="297" y="14980"/>
                  </a:lnTo>
                  <a:lnTo>
                    <a:pt x="254" y="14578"/>
                  </a:lnTo>
                  <a:lnTo>
                    <a:pt x="254" y="14511"/>
                  </a:lnTo>
                  <a:lnTo>
                    <a:pt x="212" y="14110"/>
                  </a:lnTo>
                  <a:lnTo>
                    <a:pt x="170" y="14043"/>
                  </a:lnTo>
                  <a:lnTo>
                    <a:pt x="170" y="13642"/>
                  </a:lnTo>
                  <a:lnTo>
                    <a:pt x="127" y="13575"/>
                  </a:lnTo>
                  <a:lnTo>
                    <a:pt x="127" y="13174"/>
                  </a:lnTo>
                  <a:lnTo>
                    <a:pt x="85" y="13107"/>
                  </a:lnTo>
                  <a:lnTo>
                    <a:pt x="85" y="12706"/>
                  </a:lnTo>
                  <a:lnTo>
                    <a:pt x="85" y="12639"/>
                  </a:lnTo>
                  <a:lnTo>
                    <a:pt x="42" y="12238"/>
                  </a:lnTo>
                  <a:lnTo>
                    <a:pt x="42" y="12171"/>
                  </a:lnTo>
                  <a:lnTo>
                    <a:pt x="42" y="11803"/>
                  </a:lnTo>
                  <a:lnTo>
                    <a:pt x="42" y="11736"/>
                  </a:lnTo>
                  <a:lnTo>
                    <a:pt x="42" y="11335"/>
                  </a:lnTo>
                  <a:lnTo>
                    <a:pt x="0" y="11201"/>
                  </a:lnTo>
                  <a:lnTo>
                    <a:pt x="0" y="10867"/>
                  </a:lnTo>
                  <a:lnTo>
                    <a:pt x="0" y="10733"/>
                  </a:lnTo>
                  <a:lnTo>
                    <a:pt x="0" y="10399"/>
                  </a:lnTo>
                  <a:lnTo>
                    <a:pt x="42" y="10265"/>
                  </a:lnTo>
                  <a:lnTo>
                    <a:pt x="42" y="9864"/>
                  </a:lnTo>
                  <a:lnTo>
                    <a:pt x="42" y="9797"/>
                  </a:lnTo>
                  <a:lnTo>
                    <a:pt x="42" y="9396"/>
                  </a:lnTo>
                  <a:lnTo>
                    <a:pt x="42" y="9329"/>
                  </a:lnTo>
                  <a:lnTo>
                    <a:pt x="85" y="8928"/>
                  </a:lnTo>
                  <a:lnTo>
                    <a:pt x="85" y="8861"/>
                  </a:lnTo>
                  <a:lnTo>
                    <a:pt x="85" y="8493"/>
                  </a:lnTo>
                  <a:lnTo>
                    <a:pt x="127" y="8426"/>
                  </a:lnTo>
                  <a:lnTo>
                    <a:pt x="127" y="8025"/>
                  </a:lnTo>
                  <a:lnTo>
                    <a:pt x="170" y="7958"/>
                  </a:lnTo>
                  <a:lnTo>
                    <a:pt x="170" y="7557"/>
                  </a:lnTo>
                  <a:lnTo>
                    <a:pt x="212" y="7490"/>
                  </a:lnTo>
                  <a:lnTo>
                    <a:pt x="254" y="7089"/>
                  </a:lnTo>
                  <a:lnTo>
                    <a:pt x="254" y="7022"/>
                  </a:lnTo>
                  <a:lnTo>
                    <a:pt x="297" y="6620"/>
                  </a:lnTo>
                  <a:lnTo>
                    <a:pt x="297" y="6554"/>
                  </a:lnTo>
                  <a:lnTo>
                    <a:pt x="382" y="6219"/>
                  </a:lnTo>
                  <a:lnTo>
                    <a:pt x="382" y="6085"/>
                  </a:lnTo>
                  <a:lnTo>
                    <a:pt x="424" y="5751"/>
                  </a:lnTo>
                  <a:lnTo>
                    <a:pt x="466" y="5684"/>
                  </a:lnTo>
                  <a:lnTo>
                    <a:pt x="509" y="5350"/>
                  </a:lnTo>
                  <a:lnTo>
                    <a:pt x="551" y="5283"/>
                  </a:lnTo>
                  <a:lnTo>
                    <a:pt x="594" y="4949"/>
                  </a:lnTo>
                  <a:lnTo>
                    <a:pt x="636" y="4848"/>
                  </a:lnTo>
                  <a:lnTo>
                    <a:pt x="721" y="4581"/>
                  </a:lnTo>
                  <a:lnTo>
                    <a:pt x="721" y="4447"/>
                  </a:lnTo>
                  <a:lnTo>
                    <a:pt x="805" y="4180"/>
                  </a:lnTo>
                  <a:lnTo>
                    <a:pt x="805" y="4113"/>
                  </a:lnTo>
                  <a:lnTo>
                    <a:pt x="933" y="3778"/>
                  </a:lnTo>
                  <a:lnTo>
                    <a:pt x="933" y="3711"/>
                  </a:lnTo>
                  <a:lnTo>
                    <a:pt x="1017" y="3444"/>
                  </a:lnTo>
                  <a:lnTo>
                    <a:pt x="1060" y="3310"/>
                  </a:lnTo>
                  <a:lnTo>
                    <a:pt x="1145" y="3043"/>
                  </a:lnTo>
                  <a:lnTo>
                    <a:pt x="1187" y="2976"/>
                  </a:lnTo>
                  <a:lnTo>
                    <a:pt x="1272" y="2708"/>
                  </a:lnTo>
                  <a:lnTo>
                    <a:pt x="1314" y="2641"/>
                  </a:lnTo>
                  <a:lnTo>
                    <a:pt x="1441" y="2374"/>
                  </a:lnTo>
                  <a:lnTo>
                    <a:pt x="1441" y="2307"/>
                  </a:lnTo>
                  <a:lnTo>
                    <a:pt x="1569" y="2107"/>
                  </a:lnTo>
                  <a:lnTo>
                    <a:pt x="1611" y="2040"/>
                  </a:lnTo>
                  <a:lnTo>
                    <a:pt x="1738" y="1839"/>
                  </a:lnTo>
                  <a:lnTo>
                    <a:pt x="1738" y="1772"/>
                  </a:lnTo>
                  <a:lnTo>
                    <a:pt x="1865" y="1572"/>
                  </a:lnTo>
                  <a:lnTo>
                    <a:pt x="1908" y="1505"/>
                  </a:lnTo>
                  <a:lnTo>
                    <a:pt x="2035" y="1304"/>
                  </a:lnTo>
                  <a:lnTo>
                    <a:pt x="2077" y="1271"/>
                  </a:lnTo>
                  <a:lnTo>
                    <a:pt x="2205" y="1070"/>
                  </a:lnTo>
                  <a:lnTo>
                    <a:pt x="2247" y="1070"/>
                  </a:lnTo>
                  <a:lnTo>
                    <a:pt x="2416" y="869"/>
                  </a:lnTo>
                  <a:lnTo>
                    <a:pt x="2586" y="669"/>
                  </a:lnTo>
                  <a:lnTo>
                    <a:pt x="2628" y="669"/>
                  </a:lnTo>
                  <a:lnTo>
                    <a:pt x="2798" y="535"/>
                  </a:lnTo>
                  <a:lnTo>
                    <a:pt x="2840" y="535"/>
                  </a:lnTo>
                  <a:lnTo>
                    <a:pt x="2968" y="401"/>
                  </a:lnTo>
                  <a:lnTo>
                    <a:pt x="3010" y="401"/>
                  </a:lnTo>
                  <a:lnTo>
                    <a:pt x="3180" y="267"/>
                  </a:lnTo>
                  <a:lnTo>
                    <a:pt x="3222" y="267"/>
                  </a:lnTo>
                  <a:lnTo>
                    <a:pt x="3392" y="201"/>
                  </a:lnTo>
                  <a:lnTo>
                    <a:pt x="3434" y="201"/>
                  </a:lnTo>
                  <a:lnTo>
                    <a:pt x="3625" y="134"/>
                  </a:lnTo>
                  <a:lnTo>
                    <a:pt x="3837" y="67"/>
                  </a:lnTo>
                  <a:lnTo>
                    <a:pt x="3879" y="67"/>
                  </a:lnTo>
                  <a:lnTo>
                    <a:pt x="4091" y="67"/>
                  </a:lnTo>
                  <a:lnTo>
                    <a:pt x="4133" y="67"/>
                  </a:lnTo>
                  <a:lnTo>
                    <a:pt x="4345" y="0"/>
                  </a:lnTo>
                  <a:lnTo>
                    <a:pt x="4388" y="0"/>
                  </a:lnTo>
                  <a:lnTo>
                    <a:pt x="4600" y="0"/>
                  </a:lnTo>
                  <a:lnTo>
                    <a:pt x="4642" y="0"/>
                  </a:lnTo>
                  <a:lnTo>
                    <a:pt x="4897" y="0"/>
                  </a:lnTo>
                  <a:lnTo>
                    <a:pt x="4939" y="0"/>
                  </a:lnTo>
                  <a:lnTo>
                    <a:pt x="5151" y="0"/>
                  </a:lnTo>
                  <a:lnTo>
                    <a:pt x="5236" y="0"/>
                  </a:lnTo>
                  <a:lnTo>
                    <a:pt x="5448" y="0"/>
                  </a:lnTo>
                  <a:lnTo>
                    <a:pt x="5532" y="0"/>
                  </a:lnTo>
                  <a:lnTo>
                    <a:pt x="5787" y="67"/>
                  </a:lnTo>
                  <a:lnTo>
                    <a:pt x="5829" y="67"/>
                  </a:lnTo>
                  <a:lnTo>
                    <a:pt x="6084" y="67"/>
                  </a:lnTo>
                  <a:lnTo>
                    <a:pt x="6126" y="67"/>
                  </a:lnTo>
                  <a:lnTo>
                    <a:pt x="6380" y="134"/>
                  </a:lnTo>
                  <a:lnTo>
                    <a:pt x="6465" y="134"/>
                  </a:lnTo>
                  <a:lnTo>
                    <a:pt x="6720" y="201"/>
                  </a:lnTo>
                  <a:lnTo>
                    <a:pt x="6804" y="201"/>
                  </a:lnTo>
                  <a:lnTo>
                    <a:pt x="7059" y="267"/>
                  </a:lnTo>
                  <a:lnTo>
                    <a:pt x="7143" y="267"/>
                  </a:lnTo>
                  <a:lnTo>
                    <a:pt x="7398" y="334"/>
                  </a:lnTo>
                  <a:lnTo>
                    <a:pt x="7483" y="334"/>
                  </a:lnTo>
                  <a:lnTo>
                    <a:pt x="7737" y="401"/>
                  </a:lnTo>
                  <a:lnTo>
                    <a:pt x="7822" y="401"/>
                  </a:lnTo>
                  <a:lnTo>
                    <a:pt x="8119" y="468"/>
                  </a:lnTo>
                  <a:lnTo>
                    <a:pt x="8161" y="468"/>
                  </a:lnTo>
                  <a:lnTo>
                    <a:pt x="8458" y="535"/>
                  </a:lnTo>
                  <a:lnTo>
                    <a:pt x="8542" y="602"/>
                  </a:lnTo>
                  <a:lnTo>
                    <a:pt x="8839" y="669"/>
                  </a:lnTo>
                  <a:lnTo>
                    <a:pt x="8882" y="669"/>
                  </a:lnTo>
                  <a:lnTo>
                    <a:pt x="9178" y="736"/>
                  </a:lnTo>
                  <a:lnTo>
                    <a:pt x="9263" y="802"/>
                  </a:lnTo>
                  <a:lnTo>
                    <a:pt x="9560" y="869"/>
                  </a:lnTo>
                  <a:lnTo>
                    <a:pt x="9645" y="869"/>
                  </a:lnTo>
                  <a:lnTo>
                    <a:pt x="9942" y="1003"/>
                  </a:lnTo>
                  <a:lnTo>
                    <a:pt x="9984" y="1003"/>
                  </a:lnTo>
                  <a:lnTo>
                    <a:pt x="10281" y="1137"/>
                  </a:lnTo>
                  <a:lnTo>
                    <a:pt x="10365" y="1137"/>
                  </a:lnTo>
                  <a:lnTo>
                    <a:pt x="10662" y="1271"/>
                  </a:lnTo>
                  <a:lnTo>
                    <a:pt x="10747" y="1271"/>
                  </a:lnTo>
                  <a:lnTo>
                    <a:pt x="11044" y="1371"/>
                  </a:lnTo>
                  <a:lnTo>
                    <a:pt x="11129" y="1371"/>
                  </a:lnTo>
                  <a:lnTo>
                    <a:pt x="11425" y="1505"/>
                  </a:lnTo>
                  <a:lnTo>
                    <a:pt x="11510" y="1572"/>
                  </a:lnTo>
                  <a:lnTo>
                    <a:pt x="11807" y="1638"/>
                  </a:lnTo>
                  <a:lnTo>
                    <a:pt x="11892" y="1705"/>
                  </a:lnTo>
                  <a:lnTo>
                    <a:pt x="12188" y="1839"/>
                  </a:lnTo>
                  <a:lnTo>
                    <a:pt x="12273" y="1839"/>
                  </a:lnTo>
                  <a:lnTo>
                    <a:pt x="12549" y="1973"/>
                  </a:lnTo>
                  <a:lnTo>
                    <a:pt x="12634" y="2040"/>
                  </a:lnTo>
                  <a:lnTo>
                    <a:pt x="12930" y="2173"/>
                  </a:lnTo>
                  <a:lnTo>
                    <a:pt x="12973" y="2173"/>
                  </a:lnTo>
                  <a:lnTo>
                    <a:pt x="13312" y="2374"/>
                  </a:lnTo>
                  <a:lnTo>
                    <a:pt x="13354" y="2374"/>
                  </a:lnTo>
                  <a:lnTo>
                    <a:pt x="13651" y="2508"/>
                  </a:lnTo>
                  <a:lnTo>
                    <a:pt x="13736" y="2575"/>
                  </a:lnTo>
                  <a:lnTo>
                    <a:pt x="14033" y="2708"/>
                  </a:lnTo>
                  <a:lnTo>
                    <a:pt x="14117" y="2775"/>
                  </a:lnTo>
                  <a:lnTo>
                    <a:pt x="14414" y="2909"/>
                  </a:lnTo>
                  <a:lnTo>
                    <a:pt x="14499" y="2976"/>
                  </a:lnTo>
                  <a:lnTo>
                    <a:pt x="14753" y="3110"/>
                  </a:lnTo>
                  <a:lnTo>
                    <a:pt x="14838" y="3176"/>
                  </a:lnTo>
                  <a:lnTo>
                    <a:pt x="15135" y="3310"/>
                  </a:lnTo>
                  <a:lnTo>
                    <a:pt x="15220" y="3377"/>
                  </a:lnTo>
                  <a:lnTo>
                    <a:pt x="15474" y="3511"/>
                  </a:lnTo>
                  <a:lnTo>
                    <a:pt x="15559" y="3578"/>
                  </a:lnTo>
                  <a:lnTo>
                    <a:pt x="15856" y="3711"/>
                  </a:lnTo>
                  <a:lnTo>
                    <a:pt x="15898" y="3778"/>
                  </a:lnTo>
                  <a:lnTo>
                    <a:pt x="16195" y="3979"/>
                  </a:lnTo>
                  <a:lnTo>
                    <a:pt x="16237" y="3979"/>
                  </a:lnTo>
                  <a:lnTo>
                    <a:pt x="16534" y="4180"/>
                  </a:lnTo>
                  <a:lnTo>
                    <a:pt x="16576" y="4246"/>
                  </a:lnTo>
                  <a:lnTo>
                    <a:pt x="16873" y="4380"/>
                  </a:lnTo>
                  <a:lnTo>
                    <a:pt x="16915" y="4447"/>
                  </a:lnTo>
                  <a:lnTo>
                    <a:pt x="17170" y="4648"/>
                  </a:lnTo>
                  <a:lnTo>
                    <a:pt x="17255" y="4648"/>
                  </a:lnTo>
                  <a:lnTo>
                    <a:pt x="17509" y="4848"/>
                  </a:lnTo>
                  <a:lnTo>
                    <a:pt x="17551" y="4882"/>
                  </a:lnTo>
                  <a:lnTo>
                    <a:pt x="17806" y="5082"/>
                  </a:lnTo>
                  <a:lnTo>
                    <a:pt x="17890" y="5082"/>
                  </a:lnTo>
                  <a:lnTo>
                    <a:pt x="18102" y="5283"/>
                  </a:lnTo>
                  <a:lnTo>
                    <a:pt x="18187" y="5350"/>
                  </a:lnTo>
                  <a:lnTo>
                    <a:pt x="18399" y="5550"/>
                  </a:lnTo>
                  <a:lnTo>
                    <a:pt x="18442" y="5617"/>
                  </a:lnTo>
                  <a:lnTo>
                    <a:pt x="18696" y="5818"/>
                  </a:lnTo>
                  <a:lnTo>
                    <a:pt x="18738" y="5818"/>
                  </a:lnTo>
                  <a:lnTo>
                    <a:pt x="18950" y="6019"/>
                  </a:lnTo>
                  <a:lnTo>
                    <a:pt x="19035" y="6085"/>
                  </a:lnTo>
                  <a:lnTo>
                    <a:pt x="19247" y="6286"/>
                  </a:lnTo>
                  <a:lnTo>
                    <a:pt x="19290" y="6353"/>
                  </a:lnTo>
                  <a:lnTo>
                    <a:pt x="19459" y="6554"/>
                  </a:lnTo>
                  <a:lnTo>
                    <a:pt x="19544" y="6620"/>
                  </a:lnTo>
                  <a:lnTo>
                    <a:pt x="19713" y="6821"/>
                  </a:lnTo>
                  <a:lnTo>
                    <a:pt x="19756" y="6888"/>
                  </a:lnTo>
                  <a:lnTo>
                    <a:pt x="19968" y="7089"/>
                  </a:lnTo>
                  <a:lnTo>
                    <a:pt x="20010" y="7089"/>
                  </a:lnTo>
                  <a:lnTo>
                    <a:pt x="20180" y="7356"/>
                  </a:lnTo>
                  <a:lnTo>
                    <a:pt x="20222" y="7356"/>
                  </a:lnTo>
                  <a:lnTo>
                    <a:pt x="20392" y="7557"/>
                  </a:lnTo>
                  <a:lnTo>
                    <a:pt x="20392" y="7624"/>
                  </a:lnTo>
                  <a:lnTo>
                    <a:pt x="20561" y="7824"/>
                  </a:lnTo>
                  <a:lnTo>
                    <a:pt x="20604" y="7891"/>
                  </a:lnTo>
                  <a:lnTo>
                    <a:pt x="20731" y="8092"/>
                  </a:lnTo>
                  <a:lnTo>
                    <a:pt x="20773" y="8159"/>
                  </a:lnTo>
                  <a:lnTo>
                    <a:pt x="20900" y="8359"/>
                  </a:lnTo>
                  <a:lnTo>
                    <a:pt x="20943" y="8426"/>
                  </a:lnTo>
                  <a:lnTo>
                    <a:pt x="21070" y="8593"/>
                  </a:lnTo>
                  <a:lnTo>
                    <a:pt x="21070" y="8660"/>
                  </a:lnTo>
                  <a:lnTo>
                    <a:pt x="21176" y="8861"/>
                  </a:lnTo>
                  <a:lnTo>
                    <a:pt x="21176" y="8928"/>
                  </a:lnTo>
                  <a:lnTo>
                    <a:pt x="21261" y="9128"/>
                  </a:lnTo>
                  <a:lnTo>
                    <a:pt x="21303" y="9195"/>
                  </a:lnTo>
                  <a:lnTo>
                    <a:pt x="21388" y="9396"/>
                  </a:lnTo>
                  <a:lnTo>
                    <a:pt x="21388" y="9463"/>
                  </a:lnTo>
                  <a:lnTo>
                    <a:pt x="21473" y="9663"/>
                  </a:lnTo>
                  <a:lnTo>
                    <a:pt x="21473" y="9730"/>
                  </a:lnTo>
                  <a:lnTo>
                    <a:pt x="21515" y="9931"/>
                  </a:lnTo>
                  <a:lnTo>
                    <a:pt x="21558" y="9998"/>
                  </a:lnTo>
                  <a:lnTo>
                    <a:pt x="21558" y="10265"/>
                  </a:lnTo>
                  <a:lnTo>
                    <a:pt x="21600" y="10265"/>
                  </a:lnTo>
                  <a:lnTo>
                    <a:pt x="21600" y="10533"/>
                  </a:lnTo>
                  <a:lnTo>
                    <a:pt x="21600" y="10800"/>
                  </a:lnTo>
                  <a:close/>
                  <a:moveTo>
                    <a:pt x="21600" y="10800"/>
                  </a:moveTo>
                </a:path>
              </a:pathLst>
            </a:custGeom>
            <a:gradFill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9" name="Google Shape;169;p6"/>
            <p:cNvGrpSpPr/>
            <p:nvPr/>
          </p:nvGrpSpPr>
          <p:grpSpPr>
            <a:xfrm>
              <a:off x="149" y="132"/>
              <a:ext cx="141" cy="47"/>
              <a:chOff x="0" y="0"/>
              <a:chExt cx="141" cy="47"/>
            </a:xfrm>
          </p:grpSpPr>
          <p:sp>
            <p:nvSpPr>
              <p:cNvPr id="170" name="Google Shape;170;p6"/>
              <p:cNvSpPr/>
              <p:nvPr/>
            </p:nvSpPr>
            <p:spPr>
              <a:xfrm rot="5400000">
                <a:off x="94" y="0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Times New Roman"/>
                  <a:buNone/>
                </a:pPr>
                <a:r>
                  <a:t/>
                </a:r>
                <a:endParaRPr b="0" sz="32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 rot="5400000">
                <a:off x="0" y="0"/>
                <a:ext cx="47" cy="4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Times New Roman"/>
                  <a:buNone/>
                </a:pPr>
                <a:r>
                  <a:t/>
                </a:r>
                <a:endParaRPr b="0" sz="3200" u="none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2" name="Google Shape;172;p6"/>
          <p:cNvSpPr/>
          <p:nvPr/>
        </p:nvSpPr>
        <p:spPr>
          <a:xfrm>
            <a:off x="8264593" y="4346501"/>
            <a:ext cx="3209926" cy="436564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0" lvl="0" marL="39688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Trigonal Pyramidal</a:t>
            </a:r>
            <a:endParaRPr/>
          </a:p>
        </p:txBody>
      </p:sp>
      <p:pic>
        <p:nvPicPr>
          <p:cNvPr id="173" name="Google Shape;17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9976" y="1728115"/>
            <a:ext cx="2005012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179" name="Google Shape;179;p7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VSEPR Theory</a:t>
            </a: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5731" y="1273513"/>
            <a:ext cx="20828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3494" y="1802220"/>
            <a:ext cx="2005012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12894" y="1889179"/>
            <a:ext cx="2081213" cy="627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7"/>
          <p:cNvGrpSpPr/>
          <p:nvPr/>
        </p:nvGrpSpPr>
        <p:grpSpPr>
          <a:xfrm>
            <a:off x="307069" y="4560210"/>
            <a:ext cx="3244850" cy="2178050"/>
            <a:chOff x="0" y="0"/>
            <a:chExt cx="2043" cy="1372"/>
          </a:xfrm>
        </p:grpSpPr>
        <p:sp>
          <p:nvSpPr>
            <p:cNvPr id="187" name="Google Shape;187;p7"/>
            <p:cNvSpPr/>
            <p:nvPr/>
          </p:nvSpPr>
          <p:spPr>
            <a:xfrm>
              <a:off x="384" y="1044"/>
              <a:ext cx="1659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0625" wrap="square" tIns="0">
              <a:spAutoFit/>
            </a:bodyPr>
            <a:lstStyle/>
            <a:p>
              <a:pPr indent="0" lvl="0" marL="39688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109.5° (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109.5</a:t>
              </a: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°)</a:t>
              </a: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 rot="-5400000">
              <a:off x="-384" y="384"/>
              <a:ext cx="1200" cy="432"/>
            </a:xfrm>
            <a:custGeom>
              <a:rect b="b" l="l" r="r" t="t"/>
              <a:pathLst>
                <a:path extrusionOk="0" h="21600" w="21600">
                  <a:moveTo>
                    <a:pt x="0" y="21600"/>
                  </a:moveTo>
                  <a:cubicBezTo>
                    <a:pt x="0" y="10800"/>
                    <a:pt x="3960" y="0"/>
                    <a:pt x="10800" y="0"/>
                  </a:cubicBezTo>
                  <a:cubicBezTo>
                    <a:pt x="17640" y="0"/>
                    <a:pt x="21600" y="8640"/>
                    <a:pt x="21600" y="21600"/>
                  </a:cubicBezTo>
                </a:path>
              </a:pathLst>
            </a:custGeom>
            <a:noFill/>
            <a:ln cap="flat" cmpd="sng" w="38100">
              <a:solidFill>
                <a:srgbClr val="00CC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9" name="Google Shape;189;p7"/>
          <p:cNvGrpSpPr/>
          <p:nvPr/>
        </p:nvGrpSpPr>
        <p:grpSpPr>
          <a:xfrm>
            <a:off x="4667061" y="4763861"/>
            <a:ext cx="2970213" cy="1631950"/>
            <a:chOff x="0" y="0"/>
            <a:chExt cx="1871" cy="1028"/>
          </a:xfrm>
        </p:grpSpPr>
        <p:sp>
          <p:nvSpPr>
            <p:cNvPr id="190" name="Google Shape;190;p7"/>
            <p:cNvSpPr/>
            <p:nvPr/>
          </p:nvSpPr>
          <p:spPr>
            <a:xfrm>
              <a:off x="0" y="700"/>
              <a:ext cx="1459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0625" wrap="square" tIns="0">
              <a:spAutoFit/>
            </a:bodyPr>
            <a:lstStyle/>
            <a:p>
              <a:pPr indent="0" lvl="0" marL="39688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109.5° (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107</a:t>
              </a: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°)</a:t>
              </a: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1336" y="0"/>
              <a:ext cx="535" cy="855"/>
            </a:xfrm>
            <a:custGeom>
              <a:rect b="b" l="l" r="r" t="t"/>
              <a:pathLst>
                <a:path extrusionOk="0" h="21600" w="21600">
                  <a:moveTo>
                    <a:pt x="4159" y="21600"/>
                  </a:moveTo>
                  <a:cubicBezTo>
                    <a:pt x="12879" y="21600"/>
                    <a:pt x="21600" y="17608"/>
                    <a:pt x="21600" y="10686"/>
                  </a:cubicBezTo>
                  <a:cubicBezTo>
                    <a:pt x="21600" y="3764"/>
                    <a:pt x="10659" y="2627"/>
                    <a:pt x="0" y="0"/>
                  </a:cubicBezTo>
                </a:path>
              </a:pathLst>
            </a:custGeom>
            <a:noFill/>
            <a:ln cap="flat" cmpd="sng" w="38100">
              <a:solidFill>
                <a:srgbClr val="00CC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2" name="Google Shape;192;p7"/>
          <p:cNvGrpSpPr/>
          <p:nvPr/>
        </p:nvGrpSpPr>
        <p:grpSpPr>
          <a:xfrm>
            <a:off x="8552224" y="5032512"/>
            <a:ext cx="2635250" cy="1416050"/>
            <a:chOff x="0" y="0"/>
            <a:chExt cx="1659" cy="892"/>
          </a:xfrm>
        </p:grpSpPr>
        <p:sp>
          <p:nvSpPr>
            <p:cNvPr id="193" name="Google Shape;193;p7"/>
            <p:cNvSpPr/>
            <p:nvPr/>
          </p:nvSpPr>
          <p:spPr>
            <a:xfrm>
              <a:off x="0" y="564"/>
              <a:ext cx="1659" cy="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40625" wrap="square" tIns="0">
              <a:spAutoFit/>
            </a:bodyPr>
            <a:lstStyle/>
            <a:p>
              <a:pPr indent="0" lvl="0" marL="39688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109.5° (</a:t>
              </a:r>
              <a:r>
                <a:rPr lang="en-US" sz="24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104.5°)</a:t>
              </a:r>
              <a:endParaRPr/>
            </a:p>
          </p:txBody>
        </p:sp>
        <p:cxnSp>
          <p:nvCxnSpPr>
            <p:cNvPr id="194" name="Google Shape;194;p7"/>
            <p:cNvCxnSpPr/>
            <p:nvPr/>
          </p:nvCxnSpPr>
          <p:spPr>
            <a:xfrm flipH="1" rot="10800000">
              <a:off x="912" y="0"/>
              <a:ext cx="1" cy="38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pic>
        <p:nvPicPr>
          <p:cNvPr id="195" name="Google Shape;195;p7"/>
          <p:cNvPicPr preferRelativeResize="0"/>
          <p:nvPr/>
        </p:nvPicPr>
        <p:blipFill rotWithShape="1">
          <a:blip r:embed="rId7">
            <a:alphaModFix/>
          </a:blip>
          <a:srcRect b="18405" l="10600" r="22348" t="10598"/>
          <a:stretch/>
        </p:blipFill>
        <p:spPr>
          <a:xfrm>
            <a:off x="575356" y="3559513"/>
            <a:ext cx="2446338" cy="2590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7"/>
          <p:cNvGrpSpPr/>
          <p:nvPr/>
        </p:nvGrpSpPr>
        <p:grpSpPr>
          <a:xfrm>
            <a:off x="9312094" y="3524065"/>
            <a:ext cx="928181" cy="1121420"/>
            <a:chOff x="-1" y="0"/>
            <a:chExt cx="584" cy="706"/>
          </a:xfrm>
        </p:grpSpPr>
        <p:sp>
          <p:nvSpPr>
            <p:cNvPr id="197" name="Google Shape;197;p7"/>
            <p:cNvSpPr/>
            <p:nvPr/>
          </p:nvSpPr>
          <p:spPr>
            <a:xfrm rot="4440000">
              <a:off x="-15" y="137"/>
              <a:ext cx="611" cy="432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067"/>
                  </a:lnTo>
                  <a:lnTo>
                    <a:pt x="21600" y="11335"/>
                  </a:lnTo>
                  <a:lnTo>
                    <a:pt x="21558" y="11335"/>
                  </a:lnTo>
                  <a:lnTo>
                    <a:pt x="21558" y="11602"/>
                  </a:lnTo>
                  <a:lnTo>
                    <a:pt x="21515" y="11669"/>
                  </a:lnTo>
                  <a:lnTo>
                    <a:pt x="21473" y="11870"/>
                  </a:lnTo>
                  <a:lnTo>
                    <a:pt x="21473" y="11937"/>
                  </a:lnTo>
                  <a:lnTo>
                    <a:pt x="21388" y="12137"/>
                  </a:lnTo>
                  <a:lnTo>
                    <a:pt x="21388" y="12171"/>
                  </a:lnTo>
                  <a:lnTo>
                    <a:pt x="21303" y="12372"/>
                  </a:lnTo>
                  <a:lnTo>
                    <a:pt x="21261" y="12438"/>
                  </a:lnTo>
                  <a:lnTo>
                    <a:pt x="21176" y="12639"/>
                  </a:lnTo>
                  <a:lnTo>
                    <a:pt x="21176" y="12706"/>
                  </a:lnTo>
                  <a:lnTo>
                    <a:pt x="21070" y="12907"/>
                  </a:lnTo>
                  <a:lnTo>
                    <a:pt x="21070" y="12973"/>
                  </a:lnTo>
                  <a:lnTo>
                    <a:pt x="20943" y="13174"/>
                  </a:lnTo>
                  <a:lnTo>
                    <a:pt x="20900" y="13241"/>
                  </a:lnTo>
                  <a:lnTo>
                    <a:pt x="20773" y="13441"/>
                  </a:lnTo>
                  <a:lnTo>
                    <a:pt x="20731" y="13508"/>
                  </a:lnTo>
                  <a:lnTo>
                    <a:pt x="20604" y="13709"/>
                  </a:lnTo>
                  <a:lnTo>
                    <a:pt x="20561" y="13776"/>
                  </a:lnTo>
                  <a:lnTo>
                    <a:pt x="20392" y="13976"/>
                  </a:lnTo>
                  <a:lnTo>
                    <a:pt x="20392" y="14043"/>
                  </a:lnTo>
                  <a:lnTo>
                    <a:pt x="20222" y="14244"/>
                  </a:lnTo>
                  <a:lnTo>
                    <a:pt x="20180" y="14244"/>
                  </a:lnTo>
                  <a:lnTo>
                    <a:pt x="20010" y="14511"/>
                  </a:lnTo>
                  <a:lnTo>
                    <a:pt x="19968" y="14511"/>
                  </a:lnTo>
                  <a:lnTo>
                    <a:pt x="19756" y="14712"/>
                  </a:lnTo>
                  <a:lnTo>
                    <a:pt x="19713" y="14779"/>
                  </a:lnTo>
                  <a:lnTo>
                    <a:pt x="19544" y="14980"/>
                  </a:lnTo>
                  <a:lnTo>
                    <a:pt x="19459" y="15046"/>
                  </a:lnTo>
                  <a:lnTo>
                    <a:pt x="19290" y="15247"/>
                  </a:lnTo>
                  <a:lnTo>
                    <a:pt x="19247" y="15314"/>
                  </a:lnTo>
                  <a:lnTo>
                    <a:pt x="19035" y="15515"/>
                  </a:lnTo>
                  <a:lnTo>
                    <a:pt x="18950" y="15581"/>
                  </a:lnTo>
                  <a:lnTo>
                    <a:pt x="18738" y="15749"/>
                  </a:lnTo>
                  <a:lnTo>
                    <a:pt x="18696" y="15749"/>
                  </a:lnTo>
                  <a:lnTo>
                    <a:pt x="18442" y="15949"/>
                  </a:lnTo>
                  <a:lnTo>
                    <a:pt x="18399" y="16016"/>
                  </a:lnTo>
                  <a:lnTo>
                    <a:pt x="18187" y="16217"/>
                  </a:lnTo>
                  <a:lnTo>
                    <a:pt x="18102" y="16284"/>
                  </a:lnTo>
                  <a:lnTo>
                    <a:pt x="17890" y="16484"/>
                  </a:lnTo>
                  <a:lnTo>
                    <a:pt x="17806" y="16484"/>
                  </a:lnTo>
                  <a:lnTo>
                    <a:pt x="17551" y="16685"/>
                  </a:lnTo>
                  <a:lnTo>
                    <a:pt x="17509" y="16752"/>
                  </a:lnTo>
                  <a:lnTo>
                    <a:pt x="17255" y="16952"/>
                  </a:lnTo>
                  <a:lnTo>
                    <a:pt x="17170" y="16952"/>
                  </a:lnTo>
                  <a:lnTo>
                    <a:pt x="16915" y="17153"/>
                  </a:lnTo>
                  <a:lnTo>
                    <a:pt x="16873" y="17220"/>
                  </a:lnTo>
                  <a:lnTo>
                    <a:pt x="16576" y="17354"/>
                  </a:lnTo>
                  <a:lnTo>
                    <a:pt x="16534" y="17420"/>
                  </a:lnTo>
                  <a:lnTo>
                    <a:pt x="16237" y="17621"/>
                  </a:lnTo>
                  <a:lnTo>
                    <a:pt x="16195" y="17621"/>
                  </a:lnTo>
                  <a:lnTo>
                    <a:pt x="15898" y="17822"/>
                  </a:lnTo>
                  <a:lnTo>
                    <a:pt x="15856" y="17889"/>
                  </a:lnTo>
                  <a:lnTo>
                    <a:pt x="15559" y="18022"/>
                  </a:lnTo>
                  <a:lnTo>
                    <a:pt x="15474" y="18089"/>
                  </a:lnTo>
                  <a:lnTo>
                    <a:pt x="15220" y="18223"/>
                  </a:lnTo>
                  <a:lnTo>
                    <a:pt x="15135" y="18290"/>
                  </a:lnTo>
                  <a:lnTo>
                    <a:pt x="14838" y="18424"/>
                  </a:lnTo>
                  <a:lnTo>
                    <a:pt x="14753" y="18490"/>
                  </a:lnTo>
                  <a:lnTo>
                    <a:pt x="14499" y="18624"/>
                  </a:lnTo>
                  <a:lnTo>
                    <a:pt x="14414" y="18691"/>
                  </a:lnTo>
                  <a:lnTo>
                    <a:pt x="14117" y="18825"/>
                  </a:lnTo>
                  <a:lnTo>
                    <a:pt x="14033" y="18892"/>
                  </a:lnTo>
                  <a:lnTo>
                    <a:pt x="13736" y="19025"/>
                  </a:lnTo>
                  <a:lnTo>
                    <a:pt x="13651" y="19092"/>
                  </a:lnTo>
                  <a:lnTo>
                    <a:pt x="13354" y="19226"/>
                  </a:lnTo>
                  <a:lnTo>
                    <a:pt x="13312" y="19226"/>
                  </a:lnTo>
                  <a:lnTo>
                    <a:pt x="12973" y="19393"/>
                  </a:lnTo>
                  <a:lnTo>
                    <a:pt x="12930" y="19393"/>
                  </a:lnTo>
                  <a:lnTo>
                    <a:pt x="12634" y="19527"/>
                  </a:lnTo>
                  <a:lnTo>
                    <a:pt x="12549" y="19594"/>
                  </a:lnTo>
                  <a:lnTo>
                    <a:pt x="12273" y="19728"/>
                  </a:lnTo>
                  <a:lnTo>
                    <a:pt x="12188" y="19728"/>
                  </a:lnTo>
                  <a:lnTo>
                    <a:pt x="11892" y="19861"/>
                  </a:lnTo>
                  <a:lnTo>
                    <a:pt x="11807" y="19928"/>
                  </a:lnTo>
                  <a:lnTo>
                    <a:pt x="11510" y="19995"/>
                  </a:lnTo>
                  <a:lnTo>
                    <a:pt x="11425" y="20062"/>
                  </a:lnTo>
                  <a:lnTo>
                    <a:pt x="11129" y="20196"/>
                  </a:lnTo>
                  <a:lnTo>
                    <a:pt x="11044" y="20196"/>
                  </a:lnTo>
                  <a:lnTo>
                    <a:pt x="10747" y="20329"/>
                  </a:lnTo>
                  <a:lnTo>
                    <a:pt x="10662" y="20329"/>
                  </a:lnTo>
                  <a:lnTo>
                    <a:pt x="10365" y="20463"/>
                  </a:lnTo>
                  <a:lnTo>
                    <a:pt x="10281" y="20463"/>
                  </a:lnTo>
                  <a:lnTo>
                    <a:pt x="9984" y="20597"/>
                  </a:lnTo>
                  <a:lnTo>
                    <a:pt x="9942" y="20597"/>
                  </a:lnTo>
                  <a:lnTo>
                    <a:pt x="9645" y="20731"/>
                  </a:lnTo>
                  <a:lnTo>
                    <a:pt x="9560" y="20731"/>
                  </a:lnTo>
                  <a:lnTo>
                    <a:pt x="9263" y="20798"/>
                  </a:lnTo>
                  <a:lnTo>
                    <a:pt x="9178" y="20864"/>
                  </a:lnTo>
                  <a:lnTo>
                    <a:pt x="8882" y="20931"/>
                  </a:lnTo>
                  <a:lnTo>
                    <a:pt x="8839" y="20931"/>
                  </a:lnTo>
                  <a:lnTo>
                    <a:pt x="8542" y="20998"/>
                  </a:lnTo>
                  <a:lnTo>
                    <a:pt x="8458" y="21065"/>
                  </a:lnTo>
                  <a:lnTo>
                    <a:pt x="8161" y="21132"/>
                  </a:lnTo>
                  <a:lnTo>
                    <a:pt x="8119" y="21132"/>
                  </a:lnTo>
                  <a:lnTo>
                    <a:pt x="7822" y="21199"/>
                  </a:lnTo>
                  <a:lnTo>
                    <a:pt x="7737" y="21199"/>
                  </a:lnTo>
                  <a:lnTo>
                    <a:pt x="7483" y="21266"/>
                  </a:lnTo>
                  <a:lnTo>
                    <a:pt x="7398" y="21266"/>
                  </a:lnTo>
                  <a:lnTo>
                    <a:pt x="7143" y="21333"/>
                  </a:lnTo>
                  <a:lnTo>
                    <a:pt x="7059" y="21333"/>
                  </a:lnTo>
                  <a:lnTo>
                    <a:pt x="6804" y="21399"/>
                  </a:lnTo>
                  <a:lnTo>
                    <a:pt x="6720" y="21399"/>
                  </a:lnTo>
                  <a:lnTo>
                    <a:pt x="6465" y="21466"/>
                  </a:lnTo>
                  <a:lnTo>
                    <a:pt x="6380" y="21466"/>
                  </a:lnTo>
                  <a:lnTo>
                    <a:pt x="6126" y="21533"/>
                  </a:lnTo>
                  <a:lnTo>
                    <a:pt x="6084" y="21533"/>
                  </a:lnTo>
                  <a:lnTo>
                    <a:pt x="5829" y="21533"/>
                  </a:lnTo>
                  <a:lnTo>
                    <a:pt x="5787" y="21533"/>
                  </a:lnTo>
                  <a:lnTo>
                    <a:pt x="5532" y="21600"/>
                  </a:lnTo>
                  <a:lnTo>
                    <a:pt x="5448" y="21600"/>
                  </a:lnTo>
                  <a:lnTo>
                    <a:pt x="5236" y="21600"/>
                  </a:lnTo>
                  <a:lnTo>
                    <a:pt x="5151" y="21600"/>
                  </a:lnTo>
                  <a:lnTo>
                    <a:pt x="4939" y="21600"/>
                  </a:lnTo>
                  <a:lnTo>
                    <a:pt x="4897" y="21600"/>
                  </a:lnTo>
                  <a:lnTo>
                    <a:pt x="4642" y="21600"/>
                  </a:lnTo>
                  <a:lnTo>
                    <a:pt x="4600" y="21600"/>
                  </a:lnTo>
                  <a:lnTo>
                    <a:pt x="4388" y="21600"/>
                  </a:lnTo>
                  <a:lnTo>
                    <a:pt x="4345" y="21600"/>
                  </a:lnTo>
                  <a:lnTo>
                    <a:pt x="4133" y="21533"/>
                  </a:lnTo>
                  <a:lnTo>
                    <a:pt x="4091" y="21533"/>
                  </a:lnTo>
                  <a:lnTo>
                    <a:pt x="3879" y="21533"/>
                  </a:lnTo>
                  <a:lnTo>
                    <a:pt x="3837" y="21533"/>
                  </a:lnTo>
                  <a:lnTo>
                    <a:pt x="3667" y="21466"/>
                  </a:lnTo>
                  <a:lnTo>
                    <a:pt x="3625" y="21466"/>
                  </a:lnTo>
                  <a:lnTo>
                    <a:pt x="3434" y="21399"/>
                  </a:lnTo>
                  <a:lnTo>
                    <a:pt x="3392" y="21399"/>
                  </a:lnTo>
                  <a:lnTo>
                    <a:pt x="3222" y="21333"/>
                  </a:lnTo>
                  <a:lnTo>
                    <a:pt x="3180" y="21333"/>
                  </a:lnTo>
                  <a:lnTo>
                    <a:pt x="3010" y="21199"/>
                  </a:lnTo>
                  <a:lnTo>
                    <a:pt x="2968" y="21199"/>
                  </a:lnTo>
                  <a:lnTo>
                    <a:pt x="2840" y="21065"/>
                  </a:lnTo>
                  <a:lnTo>
                    <a:pt x="2798" y="21065"/>
                  </a:lnTo>
                  <a:lnTo>
                    <a:pt x="2628" y="20931"/>
                  </a:lnTo>
                  <a:lnTo>
                    <a:pt x="2586" y="20931"/>
                  </a:lnTo>
                  <a:lnTo>
                    <a:pt x="2416" y="20731"/>
                  </a:lnTo>
                  <a:lnTo>
                    <a:pt x="2247" y="20530"/>
                  </a:lnTo>
                  <a:lnTo>
                    <a:pt x="2205" y="20530"/>
                  </a:lnTo>
                  <a:lnTo>
                    <a:pt x="2077" y="20329"/>
                  </a:lnTo>
                  <a:lnTo>
                    <a:pt x="2035" y="20263"/>
                  </a:lnTo>
                  <a:lnTo>
                    <a:pt x="1908" y="20062"/>
                  </a:lnTo>
                  <a:lnTo>
                    <a:pt x="1865" y="19995"/>
                  </a:lnTo>
                  <a:lnTo>
                    <a:pt x="1738" y="19794"/>
                  </a:lnTo>
                  <a:lnTo>
                    <a:pt x="1738" y="19728"/>
                  </a:lnTo>
                  <a:lnTo>
                    <a:pt x="1611" y="19527"/>
                  </a:lnTo>
                  <a:lnTo>
                    <a:pt x="1569" y="19460"/>
                  </a:lnTo>
                  <a:lnTo>
                    <a:pt x="1441" y="19293"/>
                  </a:lnTo>
                  <a:lnTo>
                    <a:pt x="1441" y="19226"/>
                  </a:lnTo>
                  <a:lnTo>
                    <a:pt x="1314" y="18959"/>
                  </a:lnTo>
                  <a:lnTo>
                    <a:pt x="1272" y="18892"/>
                  </a:lnTo>
                  <a:lnTo>
                    <a:pt x="1187" y="18624"/>
                  </a:lnTo>
                  <a:lnTo>
                    <a:pt x="1145" y="18557"/>
                  </a:lnTo>
                  <a:lnTo>
                    <a:pt x="1060" y="18290"/>
                  </a:lnTo>
                  <a:lnTo>
                    <a:pt x="1017" y="18156"/>
                  </a:lnTo>
                  <a:lnTo>
                    <a:pt x="933" y="17889"/>
                  </a:lnTo>
                  <a:lnTo>
                    <a:pt x="933" y="17822"/>
                  </a:lnTo>
                  <a:lnTo>
                    <a:pt x="805" y="17487"/>
                  </a:lnTo>
                  <a:lnTo>
                    <a:pt x="805" y="17420"/>
                  </a:lnTo>
                  <a:lnTo>
                    <a:pt x="721" y="17153"/>
                  </a:lnTo>
                  <a:lnTo>
                    <a:pt x="721" y="17019"/>
                  </a:lnTo>
                  <a:lnTo>
                    <a:pt x="636" y="16752"/>
                  </a:lnTo>
                  <a:lnTo>
                    <a:pt x="594" y="16618"/>
                  </a:lnTo>
                  <a:lnTo>
                    <a:pt x="551" y="16284"/>
                  </a:lnTo>
                  <a:lnTo>
                    <a:pt x="509" y="16217"/>
                  </a:lnTo>
                  <a:lnTo>
                    <a:pt x="466" y="15882"/>
                  </a:lnTo>
                  <a:lnTo>
                    <a:pt x="424" y="15815"/>
                  </a:lnTo>
                  <a:lnTo>
                    <a:pt x="382" y="15515"/>
                  </a:lnTo>
                  <a:lnTo>
                    <a:pt x="382" y="15381"/>
                  </a:lnTo>
                  <a:lnTo>
                    <a:pt x="297" y="15046"/>
                  </a:lnTo>
                  <a:lnTo>
                    <a:pt x="297" y="14980"/>
                  </a:lnTo>
                  <a:lnTo>
                    <a:pt x="254" y="14578"/>
                  </a:lnTo>
                  <a:lnTo>
                    <a:pt x="254" y="14511"/>
                  </a:lnTo>
                  <a:lnTo>
                    <a:pt x="212" y="14110"/>
                  </a:lnTo>
                  <a:lnTo>
                    <a:pt x="170" y="14043"/>
                  </a:lnTo>
                  <a:lnTo>
                    <a:pt x="170" y="13642"/>
                  </a:lnTo>
                  <a:lnTo>
                    <a:pt x="127" y="13575"/>
                  </a:lnTo>
                  <a:lnTo>
                    <a:pt x="127" y="13174"/>
                  </a:lnTo>
                  <a:lnTo>
                    <a:pt x="85" y="13107"/>
                  </a:lnTo>
                  <a:lnTo>
                    <a:pt x="85" y="12706"/>
                  </a:lnTo>
                  <a:lnTo>
                    <a:pt x="85" y="12639"/>
                  </a:lnTo>
                  <a:lnTo>
                    <a:pt x="42" y="12238"/>
                  </a:lnTo>
                  <a:lnTo>
                    <a:pt x="42" y="12171"/>
                  </a:lnTo>
                  <a:lnTo>
                    <a:pt x="42" y="11803"/>
                  </a:lnTo>
                  <a:lnTo>
                    <a:pt x="42" y="11736"/>
                  </a:lnTo>
                  <a:lnTo>
                    <a:pt x="42" y="11335"/>
                  </a:lnTo>
                  <a:lnTo>
                    <a:pt x="0" y="11201"/>
                  </a:lnTo>
                  <a:lnTo>
                    <a:pt x="0" y="10867"/>
                  </a:lnTo>
                  <a:lnTo>
                    <a:pt x="0" y="10733"/>
                  </a:lnTo>
                  <a:lnTo>
                    <a:pt x="0" y="10399"/>
                  </a:lnTo>
                  <a:lnTo>
                    <a:pt x="42" y="10265"/>
                  </a:lnTo>
                  <a:lnTo>
                    <a:pt x="42" y="9864"/>
                  </a:lnTo>
                  <a:lnTo>
                    <a:pt x="42" y="9797"/>
                  </a:lnTo>
                  <a:lnTo>
                    <a:pt x="42" y="9396"/>
                  </a:lnTo>
                  <a:lnTo>
                    <a:pt x="42" y="9329"/>
                  </a:lnTo>
                  <a:lnTo>
                    <a:pt x="85" y="8928"/>
                  </a:lnTo>
                  <a:lnTo>
                    <a:pt x="85" y="8861"/>
                  </a:lnTo>
                  <a:lnTo>
                    <a:pt x="85" y="8493"/>
                  </a:lnTo>
                  <a:lnTo>
                    <a:pt x="127" y="8426"/>
                  </a:lnTo>
                  <a:lnTo>
                    <a:pt x="127" y="8025"/>
                  </a:lnTo>
                  <a:lnTo>
                    <a:pt x="170" y="7958"/>
                  </a:lnTo>
                  <a:lnTo>
                    <a:pt x="170" y="7557"/>
                  </a:lnTo>
                  <a:lnTo>
                    <a:pt x="212" y="7490"/>
                  </a:lnTo>
                  <a:lnTo>
                    <a:pt x="254" y="7089"/>
                  </a:lnTo>
                  <a:lnTo>
                    <a:pt x="254" y="7022"/>
                  </a:lnTo>
                  <a:lnTo>
                    <a:pt x="297" y="6620"/>
                  </a:lnTo>
                  <a:lnTo>
                    <a:pt x="297" y="6554"/>
                  </a:lnTo>
                  <a:lnTo>
                    <a:pt x="382" y="6219"/>
                  </a:lnTo>
                  <a:lnTo>
                    <a:pt x="382" y="6085"/>
                  </a:lnTo>
                  <a:lnTo>
                    <a:pt x="424" y="5751"/>
                  </a:lnTo>
                  <a:lnTo>
                    <a:pt x="466" y="5684"/>
                  </a:lnTo>
                  <a:lnTo>
                    <a:pt x="509" y="5350"/>
                  </a:lnTo>
                  <a:lnTo>
                    <a:pt x="551" y="5283"/>
                  </a:lnTo>
                  <a:lnTo>
                    <a:pt x="594" y="4949"/>
                  </a:lnTo>
                  <a:lnTo>
                    <a:pt x="636" y="4848"/>
                  </a:lnTo>
                  <a:lnTo>
                    <a:pt x="721" y="4581"/>
                  </a:lnTo>
                  <a:lnTo>
                    <a:pt x="721" y="4447"/>
                  </a:lnTo>
                  <a:lnTo>
                    <a:pt x="805" y="4180"/>
                  </a:lnTo>
                  <a:lnTo>
                    <a:pt x="805" y="4113"/>
                  </a:lnTo>
                  <a:lnTo>
                    <a:pt x="933" y="3778"/>
                  </a:lnTo>
                  <a:lnTo>
                    <a:pt x="933" y="3711"/>
                  </a:lnTo>
                  <a:lnTo>
                    <a:pt x="1017" y="3444"/>
                  </a:lnTo>
                  <a:lnTo>
                    <a:pt x="1060" y="3310"/>
                  </a:lnTo>
                  <a:lnTo>
                    <a:pt x="1145" y="3043"/>
                  </a:lnTo>
                  <a:lnTo>
                    <a:pt x="1187" y="2976"/>
                  </a:lnTo>
                  <a:lnTo>
                    <a:pt x="1272" y="2708"/>
                  </a:lnTo>
                  <a:lnTo>
                    <a:pt x="1314" y="2641"/>
                  </a:lnTo>
                  <a:lnTo>
                    <a:pt x="1441" y="2374"/>
                  </a:lnTo>
                  <a:lnTo>
                    <a:pt x="1441" y="2307"/>
                  </a:lnTo>
                  <a:lnTo>
                    <a:pt x="1569" y="2107"/>
                  </a:lnTo>
                  <a:lnTo>
                    <a:pt x="1611" y="2040"/>
                  </a:lnTo>
                  <a:lnTo>
                    <a:pt x="1738" y="1839"/>
                  </a:lnTo>
                  <a:lnTo>
                    <a:pt x="1738" y="1772"/>
                  </a:lnTo>
                  <a:lnTo>
                    <a:pt x="1865" y="1572"/>
                  </a:lnTo>
                  <a:lnTo>
                    <a:pt x="1908" y="1505"/>
                  </a:lnTo>
                  <a:lnTo>
                    <a:pt x="2035" y="1304"/>
                  </a:lnTo>
                  <a:lnTo>
                    <a:pt x="2077" y="1271"/>
                  </a:lnTo>
                  <a:lnTo>
                    <a:pt x="2205" y="1070"/>
                  </a:lnTo>
                  <a:lnTo>
                    <a:pt x="2247" y="1070"/>
                  </a:lnTo>
                  <a:lnTo>
                    <a:pt x="2416" y="869"/>
                  </a:lnTo>
                  <a:lnTo>
                    <a:pt x="2586" y="669"/>
                  </a:lnTo>
                  <a:lnTo>
                    <a:pt x="2628" y="669"/>
                  </a:lnTo>
                  <a:lnTo>
                    <a:pt x="2798" y="535"/>
                  </a:lnTo>
                  <a:lnTo>
                    <a:pt x="2840" y="535"/>
                  </a:lnTo>
                  <a:lnTo>
                    <a:pt x="2968" y="401"/>
                  </a:lnTo>
                  <a:lnTo>
                    <a:pt x="3010" y="401"/>
                  </a:lnTo>
                  <a:lnTo>
                    <a:pt x="3180" y="267"/>
                  </a:lnTo>
                  <a:lnTo>
                    <a:pt x="3222" y="267"/>
                  </a:lnTo>
                  <a:lnTo>
                    <a:pt x="3392" y="201"/>
                  </a:lnTo>
                  <a:lnTo>
                    <a:pt x="3434" y="201"/>
                  </a:lnTo>
                  <a:lnTo>
                    <a:pt x="3625" y="134"/>
                  </a:lnTo>
                  <a:lnTo>
                    <a:pt x="3837" y="67"/>
                  </a:lnTo>
                  <a:lnTo>
                    <a:pt x="3879" y="67"/>
                  </a:lnTo>
                  <a:lnTo>
                    <a:pt x="4091" y="67"/>
                  </a:lnTo>
                  <a:lnTo>
                    <a:pt x="4133" y="67"/>
                  </a:lnTo>
                  <a:lnTo>
                    <a:pt x="4345" y="0"/>
                  </a:lnTo>
                  <a:lnTo>
                    <a:pt x="4388" y="0"/>
                  </a:lnTo>
                  <a:lnTo>
                    <a:pt x="4600" y="0"/>
                  </a:lnTo>
                  <a:lnTo>
                    <a:pt x="4642" y="0"/>
                  </a:lnTo>
                  <a:lnTo>
                    <a:pt x="4897" y="0"/>
                  </a:lnTo>
                  <a:lnTo>
                    <a:pt x="4939" y="0"/>
                  </a:lnTo>
                  <a:lnTo>
                    <a:pt x="5151" y="0"/>
                  </a:lnTo>
                  <a:lnTo>
                    <a:pt x="5236" y="0"/>
                  </a:lnTo>
                  <a:lnTo>
                    <a:pt x="5448" y="0"/>
                  </a:lnTo>
                  <a:lnTo>
                    <a:pt x="5532" y="0"/>
                  </a:lnTo>
                  <a:lnTo>
                    <a:pt x="5787" y="67"/>
                  </a:lnTo>
                  <a:lnTo>
                    <a:pt x="5829" y="67"/>
                  </a:lnTo>
                  <a:lnTo>
                    <a:pt x="6084" y="67"/>
                  </a:lnTo>
                  <a:lnTo>
                    <a:pt x="6126" y="67"/>
                  </a:lnTo>
                  <a:lnTo>
                    <a:pt x="6380" y="134"/>
                  </a:lnTo>
                  <a:lnTo>
                    <a:pt x="6465" y="134"/>
                  </a:lnTo>
                  <a:lnTo>
                    <a:pt x="6720" y="201"/>
                  </a:lnTo>
                  <a:lnTo>
                    <a:pt x="6804" y="201"/>
                  </a:lnTo>
                  <a:lnTo>
                    <a:pt x="7059" y="267"/>
                  </a:lnTo>
                  <a:lnTo>
                    <a:pt x="7143" y="267"/>
                  </a:lnTo>
                  <a:lnTo>
                    <a:pt x="7398" y="334"/>
                  </a:lnTo>
                  <a:lnTo>
                    <a:pt x="7483" y="334"/>
                  </a:lnTo>
                  <a:lnTo>
                    <a:pt x="7737" y="401"/>
                  </a:lnTo>
                  <a:lnTo>
                    <a:pt x="7822" y="401"/>
                  </a:lnTo>
                  <a:lnTo>
                    <a:pt x="8119" y="468"/>
                  </a:lnTo>
                  <a:lnTo>
                    <a:pt x="8161" y="468"/>
                  </a:lnTo>
                  <a:lnTo>
                    <a:pt x="8458" y="535"/>
                  </a:lnTo>
                  <a:lnTo>
                    <a:pt x="8542" y="602"/>
                  </a:lnTo>
                  <a:lnTo>
                    <a:pt x="8839" y="669"/>
                  </a:lnTo>
                  <a:lnTo>
                    <a:pt x="8882" y="669"/>
                  </a:lnTo>
                  <a:lnTo>
                    <a:pt x="9178" y="736"/>
                  </a:lnTo>
                  <a:lnTo>
                    <a:pt x="9263" y="802"/>
                  </a:lnTo>
                  <a:lnTo>
                    <a:pt x="9560" y="869"/>
                  </a:lnTo>
                  <a:lnTo>
                    <a:pt x="9645" y="869"/>
                  </a:lnTo>
                  <a:lnTo>
                    <a:pt x="9942" y="1003"/>
                  </a:lnTo>
                  <a:lnTo>
                    <a:pt x="9984" y="1003"/>
                  </a:lnTo>
                  <a:lnTo>
                    <a:pt x="10281" y="1137"/>
                  </a:lnTo>
                  <a:lnTo>
                    <a:pt x="10365" y="1137"/>
                  </a:lnTo>
                  <a:lnTo>
                    <a:pt x="10662" y="1271"/>
                  </a:lnTo>
                  <a:lnTo>
                    <a:pt x="10747" y="1271"/>
                  </a:lnTo>
                  <a:lnTo>
                    <a:pt x="11044" y="1371"/>
                  </a:lnTo>
                  <a:lnTo>
                    <a:pt x="11129" y="1371"/>
                  </a:lnTo>
                  <a:lnTo>
                    <a:pt x="11425" y="1505"/>
                  </a:lnTo>
                  <a:lnTo>
                    <a:pt x="11510" y="1572"/>
                  </a:lnTo>
                  <a:lnTo>
                    <a:pt x="11807" y="1638"/>
                  </a:lnTo>
                  <a:lnTo>
                    <a:pt x="11892" y="1705"/>
                  </a:lnTo>
                  <a:lnTo>
                    <a:pt x="12188" y="1839"/>
                  </a:lnTo>
                  <a:lnTo>
                    <a:pt x="12273" y="1839"/>
                  </a:lnTo>
                  <a:lnTo>
                    <a:pt x="12549" y="1973"/>
                  </a:lnTo>
                  <a:lnTo>
                    <a:pt x="12634" y="2040"/>
                  </a:lnTo>
                  <a:lnTo>
                    <a:pt x="12930" y="2173"/>
                  </a:lnTo>
                  <a:lnTo>
                    <a:pt x="12973" y="2173"/>
                  </a:lnTo>
                  <a:lnTo>
                    <a:pt x="13312" y="2374"/>
                  </a:lnTo>
                  <a:lnTo>
                    <a:pt x="13354" y="2374"/>
                  </a:lnTo>
                  <a:lnTo>
                    <a:pt x="13651" y="2508"/>
                  </a:lnTo>
                  <a:lnTo>
                    <a:pt x="13736" y="2575"/>
                  </a:lnTo>
                  <a:lnTo>
                    <a:pt x="14033" y="2708"/>
                  </a:lnTo>
                  <a:lnTo>
                    <a:pt x="14117" y="2775"/>
                  </a:lnTo>
                  <a:lnTo>
                    <a:pt x="14414" y="2909"/>
                  </a:lnTo>
                  <a:lnTo>
                    <a:pt x="14499" y="2976"/>
                  </a:lnTo>
                  <a:lnTo>
                    <a:pt x="14753" y="3110"/>
                  </a:lnTo>
                  <a:lnTo>
                    <a:pt x="14838" y="3176"/>
                  </a:lnTo>
                  <a:lnTo>
                    <a:pt x="15135" y="3310"/>
                  </a:lnTo>
                  <a:lnTo>
                    <a:pt x="15220" y="3377"/>
                  </a:lnTo>
                  <a:lnTo>
                    <a:pt x="15474" y="3511"/>
                  </a:lnTo>
                  <a:lnTo>
                    <a:pt x="15559" y="3578"/>
                  </a:lnTo>
                  <a:lnTo>
                    <a:pt x="15856" y="3711"/>
                  </a:lnTo>
                  <a:lnTo>
                    <a:pt x="15898" y="3778"/>
                  </a:lnTo>
                  <a:lnTo>
                    <a:pt x="16195" y="3979"/>
                  </a:lnTo>
                  <a:lnTo>
                    <a:pt x="16237" y="3979"/>
                  </a:lnTo>
                  <a:lnTo>
                    <a:pt x="16534" y="4180"/>
                  </a:lnTo>
                  <a:lnTo>
                    <a:pt x="16576" y="4246"/>
                  </a:lnTo>
                  <a:lnTo>
                    <a:pt x="16873" y="4380"/>
                  </a:lnTo>
                  <a:lnTo>
                    <a:pt x="16915" y="4447"/>
                  </a:lnTo>
                  <a:lnTo>
                    <a:pt x="17170" y="4648"/>
                  </a:lnTo>
                  <a:lnTo>
                    <a:pt x="17255" y="4648"/>
                  </a:lnTo>
                  <a:lnTo>
                    <a:pt x="17509" y="4848"/>
                  </a:lnTo>
                  <a:lnTo>
                    <a:pt x="17551" y="4882"/>
                  </a:lnTo>
                  <a:lnTo>
                    <a:pt x="17806" y="5082"/>
                  </a:lnTo>
                  <a:lnTo>
                    <a:pt x="17890" y="5082"/>
                  </a:lnTo>
                  <a:lnTo>
                    <a:pt x="18102" y="5283"/>
                  </a:lnTo>
                  <a:lnTo>
                    <a:pt x="18187" y="5350"/>
                  </a:lnTo>
                  <a:lnTo>
                    <a:pt x="18399" y="5550"/>
                  </a:lnTo>
                  <a:lnTo>
                    <a:pt x="18442" y="5617"/>
                  </a:lnTo>
                  <a:lnTo>
                    <a:pt x="18696" y="5818"/>
                  </a:lnTo>
                  <a:lnTo>
                    <a:pt x="18738" y="5818"/>
                  </a:lnTo>
                  <a:lnTo>
                    <a:pt x="18950" y="6019"/>
                  </a:lnTo>
                  <a:lnTo>
                    <a:pt x="19035" y="6085"/>
                  </a:lnTo>
                  <a:lnTo>
                    <a:pt x="19247" y="6286"/>
                  </a:lnTo>
                  <a:lnTo>
                    <a:pt x="19290" y="6353"/>
                  </a:lnTo>
                  <a:lnTo>
                    <a:pt x="19459" y="6554"/>
                  </a:lnTo>
                  <a:lnTo>
                    <a:pt x="19544" y="6620"/>
                  </a:lnTo>
                  <a:lnTo>
                    <a:pt x="19713" y="6821"/>
                  </a:lnTo>
                  <a:lnTo>
                    <a:pt x="19756" y="6888"/>
                  </a:lnTo>
                  <a:lnTo>
                    <a:pt x="19968" y="7089"/>
                  </a:lnTo>
                  <a:lnTo>
                    <a:pt x="20010" y="7089"/>
                  </a:lnTo>
                  <a:lnTo>
                    <a:pt x="20180" y="7356"/>
                  </a:lnTo>
                  <a:lnTo>
                    <a:pt x="20222" y="7356"/>
                  </a:lnTo>
                  <a:lnTo>
                    <a:pt x="20392" y="7557"/>
                  </a:lnTo>
                  <a:lnTo>
                    <a:pt x="20392" y="7624"/>
                  </a:lnTo>
                  <a:lnTo>
                    <a:pt x="20561" y="7824"/>
                  </a:lnTo>
                  <a:lnTo>
                    <a:pt x="20604" y="7891"/>
                  </a:lnTo>
                  <a:lnTo>
                    <a:pt x="20731" y="8092"/>
                  </a:lnTo>
                  <a:lnTo>
                    <a:pt x="20773" y="8159"/>
                  </a:lnTo>
                  <a:lnTo>
                    <a:pt x="20900" y="8359"/>
                  </a:lnTo>
                  <a:lnTo>
                    <a:pt x="20943" y="8426"/>
                  </a:lnTo>
                  <a:lnTo>
                    <a:pt x="21070" y="8593"/>
                  </a:lnTo>
                  <a:lnTo>
                    <a:pt x="21070" y="8660"/>
                  </a:lnTo>
                  <a:lnTo>
                    <a:pt x="21176" y="8861"/>
                  </a:lnTo>
                  <a:lnTo>
                    <a:pt x="21176" y="8928"/>
                  </a:lnTo>
                  <a:lnTo>
                    <a:pt x="21261" y="9128"/>
                  </a:lnTo>
                  <a:lnTo>
                    <a:pt x="21303" y="9195"/>
                  </a:lnTo>
                  <a:lnTo>
                    <a:pt x="21388" y="9396"/>
                  </a:lnTo>
                  <a:lnTo>
                    <a:pt x="21388" y="9463"/>
                  </a:lnTo>
                  <a:lnTo>
                    <a:pt x="21473" y="9663"/>
                  </a:lnTo>
                  <a:lnTo>
                    <a:pt x="21473" y="9730"/>
                  </a:lnTo>
                  <a:lnTo>
                    <a:pt x="21515" y="9931"/>
                  </a:lnTo>
                  <a:lnTo>
                    <a:pt x="21558" y="9998"/>
                  </a:lnTo>
                  <a:lnTo>
                    <a:pt x="21558" y="10265"/>
                  </a:lnTo>
                  <a:lnTo>
                    <a:pt x="21600" y="10265"/>
                  </a:lnTo>
                  <a:lnTo>
                    <a:pt x="21600" y="10533"/>
                  </a:lnTo>
                  <a:lnTo>
                    <a:pt x="21600" y="10800"/>
                  </a:lnTo>
                  <a:close/>
                  <a:moveTo>
                    <a:pt x="21600" y="10800"/>
                  </a:moveTo>
                </a:path>
              </a:pathLst>
            </a:custGeom>
            <a:gradFill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 rot="4440000">
              <a:off x="276" y="171"/>
              <a:ext cx="47" cy="4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t/>
              </a:r>
              <a:endParaRPr sz="3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 rot="4440000">
              <a:off x="185" y="198"/>
              <a:ext cx="47" cy="4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t/>
              </a:r>
              <a:endParaRPr sz="3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0" name="Google Shape;200;p7"/>
          <p:cNvPicPr preferRelativeResize="0"/>
          <p:nvPr/>
        </p:nvPicPr>
        <p:blipFill rotWithShape="1">
          <a:blip r:embed="rId8">
            <a:alphaModFix/>
          </a:blip>
          <a:srcRect b="25774" l="12372" r="9279" t="28865"/>
          <a:stretch/>
        </p:blipFill>
        <p:spPr>
          <a:xfrm>
            <a:off x="8858611" y="4351475"/>
            <a:ext cx="2362200" cy="13668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7"/>
          <p:cNvGrpSpPr/>
          <p:nvPr/>
        </p:nvGrpSpPr>
        <p:grpSpPr>
          <a:xfrm>
            <a:off x="9691717" y="3516458"/>
            <a:ext cx="913477" cy="1115997"/>
            <a:chOff x="-1" y="0"/>
            <a:chExt cx="575" cy="702"/>
          </a:xfrm>
        </p:grpSpPr>
        <p:sp>
          <p:nvSpPr>
            <p:cNvPr id="202" name="Google Shape;202;p7"/>
            <p:cNvSpPr/>
            <p:nvPr/>
          </p:nvSpPr>
          <p:spPr>
            <a:xfrm rot="6299999">
              <a:off x="-19" y="135"/>
              <a:ext cx="611" cy="432"/>
            </a:xfrm>
            <a:custGeom>
              <a:rect b="b" l="l" r="r" t="t"/>
              <a:pathLst>
                <a:path extrusionOk="0" h="21600" w="21600">
                  <a:moveTo>
                    <a:pt x="21600" y="10800"/>
                  </a:moveTo>
                  <a:lnTo>
                    <a:pt x="21600" y="10800"/>
                  </a:lnTo>
                  <a:lnTo>
                    <a:pt x="21600" y="11067"/>
                  </a:lnTo>
                  <a:lnTo>
                    <a:pt x="21600" y="11335"/>
                  </a:lnTo>
                  <a:lnTo>
                    <a:pt x="21558" y="11335"/>
                  </a:lnTo>
                  <a:lnTo>
                    <a:pt x="21558" y="11602"/>
                  </a:lnTo>
                  <a:lnTo>
                    <a:pt x="21515" y="11669"/>
                  </a:lnTo>
                  <a:lnTo>
                    <a:pt x="21473" y="11870"/>
                  </a:lnTo>
                  <a:lnTo>
                    <a:pt x="21473" y="11937"/>
                  </a:lnTo>
                  <a:lnTo>
                    <a:pt x="21388" y="12137"/>
                  </a:lnTo>
                  <a:lnTo>
                    <a:pt x="21388" y="12171"/>
                  </a:lnTo>
                  <a:lnTo>
                    <a:pt x="21303" y="12372"/>
                  </a:lnTo>
                  <a:lnTo>
                    <a:pt x="21261" y="12438"/>
                  </a:lnTo>
                  <a:lnTo>
                    <a:pt x="21176" y="12639"/>
                  </a:lnTo>
                  <a:lnTo>
                    <a:pt x="21176" y="12706"/>
                  </a:lnTo>
                  <a:lnTo>
                    <a:pt x="21070" y="12907"/>
                  </a:lnTo>
                  <a:lnTo>
                    <a:pt x="21070" y="12973"/>
                  </a:lnTo>
                  <a:lnTo>
                    <a:pt x="20943" y="13174"/>
                  </a:lnTo>
                  <a:lnTo>
                    <a:pt x="20900" y="13241"/>
                  </a:lnTo>
                  <a:lnTo>
                    <a:pt x="20773" y="13441"/>
                  </a:lnTo>
                  <a:lnTo>
                    <a:pt x="20731" y="13508"/>
                  </a:lnTo>
                  <a:lnTo>
                    <a:pt x="20604" y="13709"/>
                  </a:lnTo>
                  <a:lnTo>
                    <a:pt x="20561" y="13776"/>
                  </a:lnTo>
                  <a:lnTo>
                    <a:pt x="20392" y="13976"/>
                  </a:lnTo>
                  <a:lnTo>
                    <a:pt x="20392" y="14043"/>
                  </a:lnTo>
                  <a:lnTo>
                    <a:pt x="20222" y="14244"/>
                  </a:lnTo>
                  <a:lnTo>
                    <a:pt x="20180" y="14244"/>
                  </a:lnTo>
                  <a:lnTo>
                    <a:pt x="20010" y="14511"/>
                  </a:lnTo>
                  <a:lnTo>
                    <a:pt x="19968" y="14511"/>
                  </a:lnTo>
                  <a:lnTo>
                    <a:pt x="19756" y="14712"/>
                  </a:lnTo>
                  <a:lnTo>
                    <a:pt x="19713" y="14779"/>
                  </a:lnTo>
                  <a:lnTo>
                    <a:pt x="19544" y="14980"/>
                  </a:lnTo>
                  <a:lnTo>
                    <a:pt x="19459" y="15046"/>
                  </a:lnTo>
                  <a:lnTo>
                    <a:pt x="19290" y="15247"/>
                  </a:lnTo>
                  <a:lnTo>
                    <a:pt x="19247" y="15314"/>
                  </a:lnTo>
                  <a:lnTo>
                    <a:pt x="19035" y="15515"/>
                  </a:lnTo>
                  <a:lnTo>
                    <a:pt x="18950" y="15581"/>
                  </a:lnTo>
                  <a:lnTo>
                    <a:pt x="18738" y="15749"/>
                  </a:lnTo>
                  <a:lnTo>
                    <a:pt x="18696" y="15749"/>
                  </a:lnTo>
                  <a:lnTo>
                    <a:pt x="18442" y="15949"/>
                  </a:lnTo>
                  <a:lnTo>
                    <a:pt x="18399" y="16016"/>
                  </a:lnTo>
                  <a:lnTo>
                    <a:pt x="18187" y="16217"/>
                  </a:lnTo>
                  <a:lnTo>
                    <a:pt x="18102" y="16284"/>
                  </a:lnTo>
                  <a:lnTo>
                    <a:pt x="17890" y="16484"/>
                  </a:lnTo>
                  <a:lnTo>
                    <a:pt x="17806" y="16484"/>
                  </a:lnTo>
                  <a:lnTo>
                    <a:pt x="17551" y="16685"/>
                  </a:lnTo>
                  <a:lnTo>
                    <a:pt x="17509" y="16752"/>
                  </a:lnTo>
                  <a:lnTo>
                    <a:pt x="17255" y="16952"/>
                  </a:lnTo>
                  <a:lnTo>
                    <a:pt x="17170" y="16952"/>
                  </a:lnTo>
                  <a:lnTo>
                    <a:pt x="16915" y="17153"/>
                  </a:lnTo>
                  <a:lnTo>
                    <a:pt x="16873" y="17220"/>
                  </a:lnTo>
                  <a:lnTo>
                    <a:pt x="16576" y="17354"/>
                  </a:lnTo>
                  <a:lnTo>
                    <a:pt x="16534" y="17420"/>
                  </a:lnTo>
                  <a:lnTo>
                    <a:pt x="16237" y="17621"/>
                  </a:lnTo>
                  <a:lnTo>
                    <a:pt x="16195" y="17621"/>
                  </a:lnTo>
                  <a:lnTo>
                    <a:pt x="15898" y="17822"/>
                  </a:lnTo>
                  <a:lnTo>
                    <a:pt x="15856" y="17889"/>
                  </a:lnTo>
                  <a:lnTo>
                    <a:pt x="15559" y="18022"/>
                  </a:lnTo>
                  <a:lnTo>
                    <a:pt x="15474" y="18089"/>
                  </a:lnTo>
                  <a:lnTo>
                    <a:pt x="15220" y="18223"/>
                  </a:lnTo>
                  <a:lnTo>
                    <a:pt x="15135" y="18290"/>
                  </a:lnTo>
                  <a:lnTo>
                    <a:pt x="14838" y="18424"/>
                  </a:lnTo>
                  <a:lnTo>
                    <a:pt x="14753" y="18490"/>
                  </a:lnTo>
                  <a:lnTo>
                    <a:pt x="14499" y="18624"/>
                  </a:lnTo>
                  <a:lnTo>
                    <a:pt x="14414" y="18691"/>
                  </a:lnTo>
                  <a:lnTo>
                    <a:pt x="14117" y="18825"/>
                  </a:lnTo>
                  <a:lnTo>
                    <a:pt x="14033" y="18892"/>
                  </a:lnTo>
                  <a:lnTo>
                    <a:pt x="13736" y="19025"/>
                  </a:lnTo>
                  <a:lnTo>
                    <a:pt x="13651" y="19092"/>
                  </a:lnTo>
                  <a:lnTo>
                    <a:pt x="13354" y="19226"/>
                  </a:lnTo>
                  <a:lnTo>
                    <a:pt x="13312" y="19226"/>
                  </a:lnTo>
                  <a:lnTo>
                    <a:pt x="12973" y="19393"/>
                  </a:lnTo>
                  <a:lnTo>
                    <a:pt x="12930" y="19393"/>
                  </a:lnTo>
                  <a:lnTo>
                    <a:pt x="12634" y="19527"/>
                  </a:lnTo>
                  <a:lnTo>
                    <a:pt x="12549" y="19594"/>
                  </a:lnTo>
                  <a:lnTo>
                    <a:pt x="12273" y="19728"/>
                  </a:lnTo>
                  <a:lnTo>
                    <a:pt x="12188" y="19728"/>
                  </a:lnTo>
                  <a:lnTo>
                    <a:pt x="11892" y="19861"/>
                  </a:lnTo>
                  <a:lnTo>
                    <a:pt x="11807" y="19928"/>
                  </a:lnTo>
                  <a:lnTo>
                    <a:pt x="11510" y="19995"/>
                  </a:lnTo>
                  <a:lnTo>
                    <a:pt x="11425" y="20062"/>
                  </a:lnTo>
                  <a:lnTo>
                    <a:pt x="11129" y="20196"/>
                  </a:lnTo>
                  <a:lnTo>
                    <a:pt x="11044" y="20196"/>
                  </a:lnTo>
                  <a:lnTo>
                    <a:pt x="10747" y="20329"/>
                  </a:lnTo>
                  <a:lnTo>
                    <a:pt x="10662" y="20329"/>
                  </a:lnTo>
                  <a:lnTo>
                    <a:pt x="10365" y="20463"/>
                  </a:lnTo>
                  <a:lnTo>
                    <a:pt x="10281" y="20463"/>
                  </a:lnTo>
                  <a:lnTo>
                    <a:pt x="9984" y="20597"/>
                  </a:lnTo>
                  <a:lnTo>
                    <a:pt x="9942" y="20597"/>
                  </a:lnTo>
                  <a:lnTo>
                    <a:pt x="9645" y="20731"/>
                  </a:lnTo>
                  <a:lnTo>
                    <a:pt x="9560" y="20731"/>
                  </a:lnTo>
                  <a:lnTo>
                    <a:pt x="9263" y="20798"/>
                  </a:lnTo>
                  <a:lnTo>
                    <a:pt x="9178" y="20864"/>
                  </a:lnTo>
                  <a:lnTo>
                    <a:pt x="8882" y="20931"/>
                  </a:lnTo>
                  <a:lnTo>
                    <a:pt x="8839" y="20931"/>
                  </a:lnTo>
                  <a:lnTo>
                    <a:pt x="8542" y="20998"/>
                  </a:lnTo>
                  <a:lnTo>
                    <a:pt x="8458" y="21065"/>
                  </a:lnTo>
                  <a:lnTo>
                    <a:pt x="8161" y="21132"/>
                  </a:lnTo>
                  <a:lnTo>
                    <a:pt x="8119" y="21132"/>
                  </a:lnTo>
                  <a:lnTo>
                    <a:pt x="7822" y="21199"/>
                  </a:lnTo>
                  <a:lnTo>
                    <a:pt x="7737" y="21199"/>
                  </a:lnTo>
                  <a:lnTo>
                    <a:pt x="7483" y="21266"/>
                  </a:lnTo>
                  <a:lnTo>
                    <a:pt x="7398" y="21266"/>
                  </a:lnTo>
                  <a:lnTo>
                    <a:pt x="7143" y="21333"/>
                  </a:lnTo>
                  <a:lnTo>
                    <a:pt x="7059" y="21333"/>
                  </a:lnTo>
                  <a:lnTo>
                    <a:pt x="6804" y="21399"/>
                  </a:lnTo>
                  <a:lnTo>
                    <a:pt x="6720" y="21399"/>
                  </a:lnTo>
                  <a:lnTo>
                    <a:pt x="6465" y="21466"/>
                  </a:lnTo>
                  <a:lnTo>
                    <a:pt x="6380" y="21466"/>
                  </a:lnTo>
                  <a:lnTo>
                    <a:pt x="6126" y="21533"/>
                  </a:lnTo>
                  <a:lnTo>
                    <a:pt x="6084" y="21533"/>
                  </a:lnTo>
                  <a:lnTo>
                    <a:pt x="5829" y="21533"/>
                  </a:lnTo>
                  <a:lnTo>
                    <a:pt x="5787" y="21533"/>
                  </a:lnTo>
                  <a:lnTo>
                    <a:pt x="5532" y="21600"/>
                  </a:lnTo>
                  <a:lnTo>
                    <a:pt x="5448" y="21600"/>
                  </a:lnTo>
                  <a:lnTo>
                    <a:pt x="5236" y="21600"/>
                  </a:lnTo>
                  <a:lnTo>
                    <a:pt x="5151" y="21600"/>
                  </a:lnTo>
                  <a:lnTo>
                    <a:pt x="4939" y="21600"/>
                  </a:lnTo>
                  <a:lnTo>
                    <a:pt x="4897" y="21600"/>
                  </a:lnTo>
                  <a:lnTo>
                    <a:pt x="4642" y="21600"/>
                  </a:lnTo>
                  <a:lnTo>
                    <a:pt x="4600" y="21600"/>
                  </a:lnTo>
                  <a:lnTo>
                    <a:pt x="4388" y="21600"/>
                  </a:lnTo>
                  <a:lnTo>
                    <a:pt x="4345" y="21600"/>
                  </a:lnTo>
                  <a:lnTo>
                    <a:pt x="4133" y="21533"/>
                  </a:lnTo>
                  <a:lnTo>
                    <a:pt x="4091" y="21533"/>
                  </a:lnTo>
                  <a:lnTo>
                    <a:pt x="3879" y="21533"/>
                  </a:lnTo>
                  <a:lnTo>
                    <a:pt x="3837" y="21533"/>
                  </a:lnTo>
                  <a:lnTo>
                    <a:pt x="3667" y="21466"/>
                  </a:lnTo>
                  <a:lnTo>
                    <a:pt x="3625" y="21466"/>
                  </a:lnTo>
                  <a:lnTo>
                    <a:pt x="3434" y="21399"/>
                  </a:lnTo>
                  <a:lnTo>
                    <a:pt x="3392" y="21399"/>
                  </a:lnTo>
                  <a:lnTo>
                    <a:pt x="3222" y="21333"/>
                  </a:lnTo>
                  <a:lnTo>
                    <a:pt x="3180" y="21333"/>
                  </a:lnTo>
                  <a:lnTo>
                    <a:pt x="3010" y="21199"/>
                  </a:lnTo>
                  <a:lnTo>
                    <a:pt x="2968" y="21199"/>
                  </a:lnTo>
                  <a:lnTo>
                    <a:pt x="2840" y="21065"/>
                  </a:lnTo>
                  <a:lnTo>
                    <a:pt x="2798" y="21065"/>
                  </a:lnTo>
                  <a:lnTo>
                    <a:pt x="2628" y="20931"/>
                  </a:lnTo>
                  <a:lnTo>
                    <a:pt x="2586" y="20931"/>
                  </a:lnTo>
                  <a:lnTo>
                    <a:pt x="2416" y="20731"/>
                  </a:lnTo>
                  <a:lnTo>
                    <a:pt x="2247" y="20530"/>
                  </a:lnTo>
                  <a:lnTo>
                    <a:pt x="2205" y="20530"/>
                  </a:lnTo>
                  <a:lnTo>
                    <a:pt x="2077" y="20329"/>
                  </a:lnTo>
                  <a:lnTo>
                    <a:pt x="2035" y="20263"/>
                  </a:lnTo>
                  <a:lnTo>
                    <a:pt x="1908" y="20062"/>
                  </a:lnTo>
                  <a:lnTo>
                    <a:pt x="1865" y="19995"/>
                  </a:lnTo>
                  <a:lnTo>
                    <a:pt x="1738" y="19794"/>
                  </a:lnTo>
                  <a:lnTo>
                    <a:pt x="1738" y="19728"/>
                  </a:lnTo>
                  <a:lnTo>
                    <a:pt x="1611" y="19527"/>
                  </a:lnTo>
                  <a:lnTo>
                    <a:pt x="1569" y="19460"/>
                  </a:lnTo>
                  <a:lnTo>
                    <a:pt x="1441" y="19293"/>
                  </a:lnTo>
                  <a:lnTo>
                    <a:pt x="1441" y="19226"/>
                  </a:lnTo>
                  <a:lnTo>
                    <a:pt x="1314" y="18959"/>
                  </a:lnTo>
                  <a:lnTo>
                    <a:pt x="1272" y="18892"/>
                  </a:lnTo>
                  <a:lnTo>
                    <a:pt x="1187" y="18624"/>
                  </a:lnTo>
                  <a:lnTo>
                    <a:pt x="1145" y="18557"/>
                  </a:lnTo>
                  <a:lnTo>
                    <a:pt x="1060" y="18290"/>
                  </a:lnTo>
                  <a:lnTo>
                    <a:pt x="1017" y="18156"/>
                  </a:lnTo>
                  <a:lnTo>
                    <a:pt x="933" y="17889"/>
                  </a:lnTo>
                  <a:lnTo>
                    <a:pt x="933" y="17822"/>
                  </a:lnTo>
                  <a:lnTo>
                    <a:pt x="805" y="17487"/>
                  </a:lnTo>
                  <a:lnTo>
                    <a:pt x="805" y="17420"/>
                  </a:lnTo>
                  <a:lnTo>
                    <a:pt x="721" y="17153"/>
                  </a:lnTo>
                  <a:lnTo>
                    <a:pt x="721" y="17019"/>
                  </a:lnTo>
                  <a:lnTo>
                    <a:pt x="636" y="16752"/>
                  </a:lnTo>
                  <a:lnTo>
                    <a:pt x="594" y="16618"/>
                  </a:lnTo>
                  <a:lnTo>
                    <a:pt x="551" y="16284"/>
                  </a:lnTo>
                  <a:lnTo>
                    <a:pt x="509" y="16217"/>
                  </a:lnTo>
                  <a:lnTo>
                    <a:pt x="466" y="15882"/>
                  </a:lnTo>
                  <a:lnTo>
                    <a:pt x="424" y="15815"/>
                  </a:lnTo>
                  <a:lnTo>
                    <a:pt x="382" y="15515"/>
                  </a:lnTo>
                  <a:lnTo>
                    <a:pt x="382" y="15381"/>
                  </a:lnTo>
                  <a:lnTo>
                    <a:pt x="297" y="15046"/>
                  </a:lnTo>
                  <a:lnTo>
                    <a:pt x="297" y="14980"/>
                  </a:lnTo>
                  <a:lnTo>
                    <a:pt x="254" y="14578"/>
                  </a:lnTo>
                  <a:lnTo>
                    <a:pt x="254" y="14511"/>
                  </a:lnTo>
                  <a:lnTo>
                    <a:pt x="212" y="14110"/>
                  </a:lnTo>
                  <a:lnTo>
                    <a:pt x="170" y="14043"/>
                  </a:lnTo>
                  <a:lnTo>
                    <a:pt x="170" y="13642"/>
                  </a:lnTo>
                  <a:lnTo>
                    <a:pt x="127" y="13575"/>
                  </a:lnTo>
                  <a:lnTo>
                    <a:pt x="127" y="13174"/>
                  </a:lnTo>
                  <a:lnTo>
                    <a:pt x="85" y="13107"/>
                  </a:lnTo>
                  <a:lnTo>
                    <a:pt x="85" y="12706"/>
                  </a:lnTo>
                  <a:lnTo>
                    <a:pt x="85" y="12639"/>
                  </a:lnTo>
                  <a:lnTo>
                    <a:pt x="42" y="12238"/>
                  </a:lnTo>
                  <a:lnTo>
                    <a:pt x="42" y="12171"/>
                  </a:lnTo>
                  <a:lnTo>
                    <a:pt x="42" y="11803"/>
                  </a:lnTo>
                  <a:lnTo>
                    <a:pt x="42" y="11736"/>
                  </a:lnTo>
                  <a:lnTo>
                    <a:pt x="42" y="11335"/>
                  </a:lnTo>
                  <a:lnTo>
                    <a:pt x="0" y="11201"/>
                  </a:lnTo>
                  <a:lnTo>
                    <a:pt x="0" y="10867"/>
                  </a:lnTo>
                  <a:lnTo>
                    <a:pt x="0" y="10733"/>
                  </a:lnTo>
                  <a:lnTo>
                    <a:pt x="0" y="10399"/>
                  </a:lnTo>
                  <a:lnTo>
                    <a:pt x="42" y="10265"/>
                  </a:lnTo>
                  <a:lnTo>
                    <a:pt x="42" y="9864"/>
                  </a:lnTo>
                  <a:lnTo>
                    <a:pt x="42" y="9797"/>
                  </a:lnTo>
                  <a:lnTo>
                    <a:pt x="42" y="9396"/>
                  </a:lnTo>
                  <a:lnTo>
                    <a:pt x="42" y="9329"/>
                  </a:lnTo>
                  <a:lnTo>
                    <a:pt x="85" y="8928"/>
                  </a:lnTo>
                  <a:lnTo>
                    <a:pt x="85" y="8861"/>
                  </a:lnTo>
                  <a:lnTo>
                    <a:pt x="85" y="8493"/>
                  </a:lnTo>
                  <a:lnTo>
                    <a:pt x="127" y="8426"/>
                  </a:lnTo>
                  <a:lnTo>
                    <a:pt x="127" y="8025"/>
                  </a:lnTo>
                  <a:lnTo>
                    <a:pt x="170" y="7958"/>
                  </a:lnTo>
                  <a:lnTo>
                    <a:pt x="170" y="7557"/>
                  </a:lnTo>
                  <a:lnTo>
                    <a:pt x="212" y="7490"/>
                  </a:lnTo>
                  <a:lnTo>
                    <a:pt x="254" y="7089"/>
                  </a:lnTo>
                  <a:lnTo>
                    <a:pt x="254" y="7022"/>
                  </a:lnTo>
                  <a:lnTo>
                    <a:pt x="297" y="6620"/>
                  </a:lnTo>
                  <a:lnTo>
                    <a:pt x="297" y="6554"/>
                  </a:lnTo>
                  <a:lnTo>
                    <a:pt x="382" y="6219"/>
                  </a:lnTo>
                  <a:lnTo>
                    <a:pt x="382" y="6085"/>
                  </a:lnTo>
                  <a:lnTo>
                    <a:pt x="424" y="5751"/>
                  </a:lnTo>
                  <a:lnTo>
                    <a:pt x="466" y="5684"/>
                  </a:lnTo>
                  <a:lnTo>
                    <a:pt x="509" y="5350"/>
                  </a:lnTo>
                  <a:lnTo>
                    <a:pt x="551" y="5283"/>
                  </a:lnTo>
                  <a:lnTo>
                    <a:pt x="594" y="4949"/>
                  </a:lnTo>
                  <a:lnTo>
                    <a:pt x="636" y="4848"/>
                  </a:lnTo>
                  <a:lnTo>
                    <a:pt x="721" y="4581"/>
                  </a:lnTo>
                  <a:lnTo>
                    <a:pt x="721" y="4447"/>
                  </a:lnTo>
                  <a:lnTo>
                    <a:pt x="805" y="4180"/>
                  </a:lnTo>
                  <a:lnTo>
                    <a:pt x="805" y="4113"/>
                  </a:lnTo>
                  <a:lnTo>
                    <a:pt x="933" y="3778"/>
                  </a:lnTo>
                  <a:lnTo>
                    <a:pt x="933" y="3711"/>
                  </a:lnTo>
                  <a:lnTo>
                    <a:pt x="1017" y="3444"/>
                  </a:lnTo>
                  <a:lnTo>
                    <a:pt x="1060" y="3310"/>
                  </a:lnTo>
                  <a:lnTo>
                    <a:pt x="1145" y="3043"/>
                  </a:lnTo>
                  <a:lnTo>
                    <a:pt x="1187" y="2976"/>
                  </a:lnTo>
                  <a:lnTo>
                    <a:pt x="1272" y="2708"/>
                  </a:lnTo>
                  <a:lnTo>
                    <a:pt x="1314" y="2641"/>
                  </a:lnTo>
                  <a:lnTo>
                    <a:pt x="1441" y="2374"/>
                  </a:lnTo>
                  <a:lnTo>
                    <a:pt x="1441" y="2307"/>
                  </a:lnTo>
                  <a:lnTo>
                    <a:pt x="1569" y="2107"/>
                  </a:lnTo>
                  <a:lnTo>
                    <a:pt x="1611" y="2040"/>
                  </a:lnTo>
                  <a:lnTo>
                    <a:pt x="1738" y="1839"/>
                  </a:lnTo>
                  <a:lnTo>
                    <a:pt x="1738" y="1772"/>
                  </a:lnTo>
                  <a:lnTo>
                    <a:pt x="1865" y="1572"/>
                  </a:lnTo>
                  <a:lnTo>
                    <a:pt x="1908" y="1505"/>
                  </a:lnTo>
                  <a:lnTo>
                    <a:pt x="2035" y="1304"/>
                  </a:lnTo>
                  <a:lnTo>
                    <a:pt x="2077" y="1271"/>
                  </a:lnTo>
                  <a:lnTo>
                    <a:pt x="2205" y="1070"/>
                  </a:lnTo>
                  <a:lnTo>
                    <a:pt x="2247" y="1070"/>
                  </a:lnTo>
                  <a:lnTo>
                    <a:pt x="2416" y="869"/>
                  </a:lnTo>
                  <a:lnTo>
                    <a:pt x="2586" y="669"/>
                  </a:lnTo>
                  <a:lnTo>
                    <a:pt x="2628" y="669"/>
                  </a:lnTo>
                  <a:lnTo>
                    <a:pt x="2798" y="535"/>
                  </a:lnTo>
                  <a:lnTo>
                    <a:pt x="2840" y="535"/>
                  </a:lnTo>
                  <a:lnTo>
                    <a:pt x="2968" y="401"/>
                  </a:lnTo>
                  <a:lnTo>
                    <a:pt x="3010" y="401"/>
                  </a:lnTo>
                  <a:lnTo>
                    <a:pt x="3180" y="267"/>
                  </a:lnTo>
                  <a:lnTo>
                    <a:pt x="3222" y="267"/>
                  </a:lnTo>
                  <a:lnTo>
                    <a:pt x="3392" y="201"/>
                  </a:lnTo>
                  <a:lnTo>
                    <a:pt x="3434" y="201"/>
                  </a:lnTo>
                  <a:lnTo>
                    <a:pt x="3625" y="134"/>
                  </a:lnTo>
                  <a:lnTo>
                    <a:pt x="3837" y="67"/>
                  </a:lnTo>
                  <a:lnTo>
                    <a:pt x="3879" y="67"/>
                  </a:lnTo>
                  <a:lnTo>
                    <a:pt x="4091" y="67"/>
                  </a:lnTo>
                  <a:lnTo>
                    <a:pt x="4133" y="67"/>
                  </a:lnTo>
                  <a:lnTo>
                    <a:pt x="4345" y="0"/>
                  </a:lnTo>
                  <a:lnTo>
                    <a:pt x="4388" y="0"/>
                  </a:lnTo>
                  <a:lnTo>
                    <a:pt x="4600" y="0"/>
                  </a:lnTo>
                  <a:lnTo>
                    <a:pt x="4642" y="0"/>
                  </a:lnTo>
                  <a:lnTo>
                    <a:pt x="4897" y="0"/>
                  </a:lnTo>
                  <a:lnTo>
                    <a:pt x="4939" y="0"/>
                  </a:lnTo>
                  <a:lnTo>
                    <a:pt x="5151" y="0"/>
                  </a:lnTo>
                  <a:lnTo>
                    <a:pt x="5236" y="0"/>
                  </a:lnTo>
                  <a:lnTo>
                    <a:pt x="5448" y="0"/>
                  </a:lnTo>
                  <a:lnTo>
                    <a:pt x="5532" y="0"/>
                  </a:lnTo>
                  <a:lnTo>
                    <a:pt x="5787" y="67"/>
                  </a:lnTo>
                  <a:lnTo>
                    <a:pt x="5829" y="67"/>
                  </a:lnTo>
                  <a:lnTo>
                    <a:pt x="6084" y="67"/>
                  </a:lnTo>
                  <a:lnTo>
                    <a:pt x="6126" y="67"/>
                  </a:lnTo>
                  <a:lnTo>
                    <a:pt x="6380" y="134"/>
                  </a:lnTo>
                  <a:lnTo>
                    <a:pt x="6465" y="134"/>
                  </a:lnTo>
                  <a:lnTo>
                    <a:pt x="6720" y="201"/>
                  </a:lnTo>
                  <a:lnTo>
                    <a:pt x="6804" y="201"/>
                  </a:lnTo>
                  <a:lnTo>
                    <a:pt x="7059" y="267"/>
                  </a:lnTo>
                  <a:lnTo>
                    <a:pt x="7143" y="267"/>
                  </a:lnTo>
                  <a:lnTo>
                    <a:pt x="7398" y="334"/>
                  </a:lnTo>
                  <a:lnTo>
                    <a:pt x="7483" y="334"/>
                  </a:lnTo>
                  <a:lnTo>
                    <a:pt x="7737" y="401"/>
                  </a:lnTo>
                  <a:lnTo>
                    <a:pt x="7822" y="401"/>
                  </a:lnTo>
                  <a:lnTo>
                    <a:pt x="8119" y="468"/>
                  </a:lnTo>
                  <a:lnTo>
                    <a:pt x="8161" y="468"/>
                  </a:lnTo>
                  <a:lnTo>
                    <a:pt x="8458" y="535"/>
                  </a:lnTo>
                  <a:lnTo>
                    <a:pt x="8542" y="602"/>
                  </a:lnTo>
                  <a:lnTo>
                    <a:pt x="8839" y="669"/>
                  </a:lnTo>
                  <a:lnTo>
                    <a:pt x="8882" y="669"/>
                  </a:lnTo>
                  <a:lnTo>
                    <a:pt x="9178" y="736"/>
                  </a:lnTo>
                  <a:lnTo>
                    <a:pt x="9263" y="802"/>
                  </a:lnTo>
                  <a:lnTo>
                    <a:pt x="9560" y="869"/>
                  </a:lnTo>
                  <a:lnTo>
                    <a:pt x="9645" y="869"/>
                  </a:lnTo>
                  <a:lnTo>
                    <a:pt x="9942" y="1003"/>
                  </a:lnTo>
                  <a:lnTo>
                    <a:pt x="9984" y="1003"/>
                  </a:lnTo>
                  <a:lnTo>
                    <a:pt x="10281" y="1137"/>
                  </a:lnTo>
                  <a:lnTo>
                    <a:pt x="10365" y="1137"/>
                  </a:lnTo>
                  <a:lnTo>
                    <a:pt x="10662" y="1271"/>
                  </a:lnTo>
                  <a:lnTo>
                    <a:pt x="10747" y="1271"/>
                  </a:lnTo>
                  <a:lnTo>
                    <a:pt x="11044" y="1371"/>
                  </a:lnTo>
                  <a:lnTo>
                    <a:pt x="11129" y="1371"/>
                  </a:lnTo>
                  <a:lnTo>
                    <a:pt x="11425" y="1505"/>
                  </a:lnTo>
                  <a:lnTo>
                    <a:pt x="11510" y="1572"/>
                  </a:lnTo>
                  <a:lnTo>
                    <a:pt x="11807" y="1638"/>
                  </a:lnTo>
                  <a:lnTo>
                    <a:pt x="11892" y="1705"/>
                  </a:lnTo>
                  <a:lnTo>
                    <a:pt x="12188" y="1839"/>
                  </a:lnTo>
                  <a:lnTo>
                    <a:pt x="12273" y="1839"/>
                  </a:lnTo>
                  <a:lnTo>
                    <a:pt x="12549" y="1973"/>
                  </a:lnTo>
                  <a:lnTo>
                    <a:pt x="12634" y="2040"/>
                  </a:lnTo>
                  <a:lnTo>
                    <a:pt x="12930" y="2173"/>
                  </a:lnTo>
                  <a:lnTo>
                    <a:pt x="12973" y="2173"/>
                  </a:lnTo>
                  <a:lnTo>
                    <a:pt x="13312" y="2374"/>
                  </a:lnTo>
                  <a:lnTo>
                    <a:pt x="13354" y="2374"/>
                  </a:lnTo>
                  <a:lnTo>
                    <a:pt x="13651" y="2508"/>
                  </a:lnTo>
                  <a:lnTo>
                    <a:pt x="13736" y="2575"/>
                  </a:lnTo>
                  <a:lnTo>
                    <a:pt x="14033" y="2708"/>
                  </a:lnTo>
                  <a:lnTo>
                    <a:pt x="14117" y="2775"/>
                  </a:lnTo>
                  <a:lnTo>
                    <a:pt x="14414" y="2909"/>
                  </a:lnTo>
                  <a:lnTo>
                    <a:pt x="14499" y="2976"/>
                  </a:lnTo>
                  <a:lnTo>
                    <a:pt x="14753" y="3110"/>
                  </a:lnTo>
                  <a:lnTo>
                    <a:pt x="14838" y="3176"/>
                  </a:lnTo>
                  <a:lnTo>
                    <a:pt x="15135" y="3310"/>
                  </a:lnTo>
                  <a:lnTo>
                    <a:pt x="15220" y="3377"/>
                  </a:lnTo>
                  <a:lnTo>
                    <a:pt x="15474" y="3511"/>
                  </a:lnTo>
                  <a:lnTo>
                    <a:pt x="15559" y="3578"/>
                  </a:lnTo>
                  <a:lnTo>
                    <a:pt x="15856" y="3711"/>
                  </a:lnTo>
                  <a:lnTo>
                    <a:pt x="15898" y="3778"/>
                  </a:lnTo>
                  <a:lnTo>
                    <a:pt x="16195" y="3979"/>
                  </a:lnTo>
                  <a:lnTo>
                    <a:pt x="16237" y="3979"/>
                  </a:lnTo>
                  <a:lnTo>
                    <a:pt x="16534" y="4180"/>
                  </a:lnTo>
                  <a:lnTo>
                    <a:pt x="16576" y="4246"/>
                  </a:lnTo>
                  <a:lnTo>
                    <a:pt x="16873" y="4380"/>
                  </a:lnTo>
                  <a:lnTo>
                    <a:pt x="16915" y="4447"/>
                  </a:lnTo>
                  <a:lnTo>
                    <a:pt x="17170" y="4648"/>
                  </a:lnTo>
                  <a:lnTo>
                    <a:pt x="17255" y="4648"/>
                  </a:lnTo>
                  <a:lnTo>
                    <a:pt x="17509" y="4848"/>
                  </a:lnTo>
                  <a:lnTo>
                    <a:pt x="17551" y="4882"/>
                  </a:lnTo>
                  <a:lnTo>
                    <a:pt x="17806" y="5082"/>
                  </a:lnTo>
                  <a:lnTo>
                    <a:pt x="17890" y="5082"/>
                  </a:lnTo>
                  <a:lnTo>
                    <a:pt x="18102" y="5283"/>
                  </a:lnTo>
                  <a:lnTo>
                    <a:pt x="18187" y="5350"/>
                  </a:lnTo>
                  <a:lnTo>
                    <a:pt x="18399" y="5550"/>
                  </a:lnTo>
                  <a:lnTo>
                    <a:pt x="18442" y="5617"/>
                  </a:lnTo>
                  <a:lnTo>
                    <a:pt x="18696" y="5818"/>
                  </a:lnTo>
                  <a:lnTo>
                    <a:pt x="18738" y="5818"/>
                  </a:lnTo>
                  <a:lnTo>
                    <a:pt x="18950" y="6019"/>
                  </a:lnTo>
                  <a:lnTo>
                    <a:pt x="19035" y="6085"/>
                  </a:lnTo>
                  <a:lnTo>
                    <a:pt x="19247" y="6286"/>
                  </a:lnTo>
                  <a:lnTo>
                    <a:pt x="19290" y="6353"/>
                  </a:lnTo>
                  <a:lnTo>
                    <a:pt x="19459" y="6554"/>
                  </a:lnTo>
                  <a:lnTo>
                    <a:pt x="19544" y="6620"/>
                  </a:lnTo>
                  <a:lnTo>
                    <a:pt x="19713" y="6821"/>
                  </a:lnTo>
                  <a:lnTo>
                    <a:pt x="19756" y="6888"/>
                  </a:lnTo>
                  <a:lnTo>
                    <a:pt x="19968" y="7089"/>
                  </a:lnTo>
                  <a:lnTo>
                    <a:pt x="20010" y="7089"/>
                  </a:lnTo>
                  <a:lnTo>
                    <a:pt x="20180" y="7356"/>
                  </a:lnTo>
                  <a:lnTo>
                    <a:pt x="20222" y="7356"/>
                  </a:lnTo>
                  <a:lnTo>
                    <a:pt x="20392" y="7557"/>
                  </a:lnTo>
                  <a:lnTo>
                    <a:pt x="20392" y="7624"/>
                  </a:lnTo>
                  <a:lnTo>
                    <a:pt x="20561" y="7824"/>
                  </a:lnTo>
                  <a:lnTo>
                    <a:pt x="20604" y="7891"/>
                  </a:lnTo>
                  <a:lnTo>
                    <a:pt x="20731" y="8092"/>
                  </a:lnTo>
                  <a:lnTo>
                    <a:pt x="20773" y="8159"/>
                  </a:lnTo>
                  <a:lnTo>
                    <a:pt x="20900" y="8359"/>
                  </a:lnTo>
                  <a:lnTo>
                    <a:pt x="20943" y="8426"/>
                  </a:lnTo>
                  <a:lnTo>
                    <a:pt x="21070" y="8593"/>
                  </a:lnTo>
                  <a:lnTo>
                    <a:pt x="21070" y="8660"/>
                  </a:lnTo>
                  <a:lnTo>
                    <a:pt x="21176" y="8861"/>
                  </a:lnTo>
                  <a:lnTo>
                    <a:pt x="21176" y="8928"/>
                  </a:lnTo>
                  <a:lnTo>
                    <a:pt x="21261" y="9128"/>
                  </a:lnTo>
                  <a:lnTo>
                    <a:pt x="21303" y="9195"/>
                  </a:lnTo>
                  <a:lnTo>
                    <a:pt x="21388" y="9396"/>
                  </a:lnTo>
                  <a:lnTo>
                    <a:pt x="21388" y="9463"/>
                  </a:lnTo>
                  <a:lnTo>
                    <a:pt x="21473" y="9663"/>
                  </a:lnTo>
                  <a:lnTo>
                    <a:pt x="21473" y="9730"/>
                  </a:lnTo>
                  <a:lnTo>
                    <a:pt x="21515" y="9931"/>
                  </a:lnTo>
                  <a:lnTo>
                    <a:pt x="21558" y="9998"/>
                  </a:lnTo>
                  <a:lnTo>
                    <a:pt x="21558" y="10265"/>
                  </a:lnTo>
                  <a:lnTo>
                    <a:pt x="21600" y="10265"/>
                  </a:lnTo>
                  <a:lnTo>
                    <a:pt x="21600" y="10533"/>
                  </a:lnTo>
                  <a:lnTo>
                    <a:pt x="21600" y="10800"/>
                  </a:lnTo>
                  <a:close/>
                  <a:moveTo>
                    <a:pt x="21600" y="10800"/>
                  </a:moveTo>
                </a:path>
              </a:pathLst>
            </a:custGeom>
            <a:gradFill>
              <a:gsLst>
                <a:gs pos="0">
                  <a:srgbClr val="FFEBFA"/>
                </a:gs>
                <a:gs pos="30000">
                  <a:srgbClr val="C4D6EB"/>
                </a:gs>
                <a:gs pos="60001">
                  <a:srgbClr val="85C2FF"/>
                </a:gs>
                <a:gs pos="100000">
                  <a:srgbClr val="5E9EFF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 rot="6299999">
              <a:off x="351" y="196"/>
              <a:ext cx="47" cy="4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t/>
              </a:r>
              <a:endParaRPr sz="3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 rot="6299999">
              <a:off x="260" y="171"/>
              <a:ext cx="47" cy="47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t/>
              </a:r>
              <a:endParaRPr sz="320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5" name="Google Shape;205;p7"/>
          <p:cNvPicPr preferRelativeResize="0"/>
          <p:nvPr/>
        </p:nvPicPr>
        <p:blipFill rotWithShape="1">
          <a:blip r:embed="rId9">
            <a:alphaModFix/>
          </a:blip>
          <a:srcRect b="25255" l="0" r="0" t="32515"/>
          <a:stretch/>
        </p:blipFill>
        <p:spPr>
          <a:xfrm>
            <a:off x="4255240" y="3869614"/>
            <a:ext cx="3209925" cy="13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15498" y="1297523"/>
            <a:ext cx="22098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54934" y="1436415"/>
            <a:ext cx="2514600" cy="20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13" name="Google Shape;213;p8"/>
          <p:cNvPicPr preferRelativeResize="0"/>
          <p:nvPr/>
        </p:nvPicPr>
        <p:blipFill rotWithShape="1">
          <a:blip r:embed="rId7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8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VSEPR Theory</a:t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1322381" y="6076950"/>
            <a:ext cx="443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7813" lvl="0" marL="317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Trigonal pyramidal</a:t>
            </a:r>
            <a:endParaRPr/>
          </a:p>
        </p:txBody>
      </p:sp>
      <p:sp>
        <p:nvSpPr>
          <p:cNvPr id="218" name="Google Shape;218;p8"/>
          <p:cNvSpPr/>
          <p:nvPr/>
        </p:nvSpPr>
        <p:spPr>
          <a:xfrm>
            <a:off x="234446" y="3528740"/>
            <a:ext cx="32131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7813" lvl="0" marL="317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54946" y="1655198"/>
            <a:ext cx="1337099" cy="740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65089" y="2404424"/>
            <a:ext cx="1987333" cy="71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722922" y="4097008"/>
            <a:ext cx="2354263" cy="2043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00159" y="4027182"/>
            <a:ext cx="2506663" cy="21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/>
          <p:nvPr/>
        </p:nvSpPr>
        <p:spPr>
          <a:xfrm>
            <a:off x="9323448" y="3435437"/>
            <a:ext cx="19939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7813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Bent or V</a:t>
            </a:r>
            <a:endParaRPr/>
          </a:p>
        </p:txBody>
      </p:sp>
      <p:pic>
        <p:nvPicPr>
          <p:cNvPr id="224" name="Google Shape;224;p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767348" y="4722914"/>
            <a:ext cx="13716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/>
          <p:nvPr/>
        </p:nvSpPr>
        <p:spPr>
          <a:xfrm>
            <a:off x="4691384" y="3468855"/>
            <a:ext cx="34417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7813" lvl="0" marL="3175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Triangular Planar</a:t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7258893" y="5985290"/>
            <a:ext cx="26035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40625" wrap="square" tIns="0">
            <a:noAutofit/>
          </a:bodyPr>
          <a:lstStyle/>
          <a:p>
            <a:pPr indent="-277813" lvl="0" marL="3175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Tetrahedral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pic>
        <p:nvPicPr>
          <p:cNvPr id="232" name="Google Shape;232;p9"/>
          <p:cNvPicPr preferRelativeResize="0"/>
          <p:nvPr/>
        </p:nvPicPr>
        <p:blipFill rotWithShape="1">
          <a:blip r:embed="rId3">
            <a:alphaModFix/>
          </a:blip>
          <a:srcRect b="17992" l="29850" r="0" t="1836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9"/>
          <p:cNvSpPr/>
          <p:nvPr/>
        </p:nvSpPr>
        <p:spPr>
          <a:xfrm>
            <a:off x="0" y="1139688"/>
            <a:ext cx="12192000" cy="132522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9"/>
          <p:cNvSpPr/>
          <p:nvPr/>
        </p:nvSpPr>
        <p:spPr>
          <a:xfrm>
            <a:off x="7547113" y="1371600"/>
            <a:ext cx="4644887" cy="139147"/>
          </a:xfrm>
          <a:prstGeom prst="snip2DiagRect">
            <a:avLst>
              <a:gd fmla="val 0" name="adj1"/>
              <a:gd fmla="val 16667" name="adj2"/>
            </a:avLst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alibri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VSEPR Theory - summary</a:t>
            </a:r>
            <a:endParaRPr/>
          </a:p>
        </p:txBody>
      </p:sp>
      <p:pic>
        <p:nvPicPr>
          <p:cNvPr id="236" name="Google Shape;23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425" y="1371600"/>
            <a:ext cx="8663482" cy="5317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2019-06-03T05:11:44Z</dcterms:created>
  <dc:creator>Alison Barnes</dc:creator>
</cp:coreProperties>
</file>