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3" r:id="rId5"/>
    <p:sldId id="264"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CF62-E076-412E-8BA6-1AE097094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A016C2F-74CF-426F-B676-E128D4A9EF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B2BE327-D54D-4DE5-BDE2-82089AD001A7}"/>
              </a:ext>
            </a:extLst>
          </p:cNvPr>
          <p:cNvSpPr>
            <a:spLocks noGrp="1"/>
          </p:cNvSpPr>
          <p:nvPr>
            <p:ph type="dt" sz="half" idx="10"/>
          </p:nvPr>
        </p:nvSpPr>
        <p:spPr/>
        <p:txBody>
          <a:bodyPr/>
          <a:lstStyle/>
          <a:p>
            <a:fld id="{5FF1C83B-C378-4436-A19A-AC1EBDF308A8}" type="datetimeFigureOut">
              <a:rPr lang="en-AU" smtClean="0"/>
              <a:t>20/09/2021</a:t>
            </a:fld>
            <a:endParaRPr lang="en-AU"/>
          </a:p>
        </p:txBody>
      </p:sp>
      <p:sp>
        <p:nvSpPr>
          <p:cNvPr id="5" name="Footer Placeholder 4">
            <a:extLst>
              <a:ext uri="{FF2B5EF4-FFF2-40B4-BE49-F238E27FC236}">
                <a16:creationId xmlns:a16="http://schemas.microsoft.com/office/drawing/2014/main" id="{E66CD890-C1C3-4E04-BC06-C1016277C0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556C03-A423-4451-B3A6-971EE97B1E59}"/>
              </a:ext>
            </a:extLst>
          </p:cNvPr>
          <p:cNvSpPr>
            <a:spLocks noGrp="1"/>
          </p:cNvSpPr>
          <p:nvPr>
            <p:ph type="sldNum" sz="quarter" idx="12"/>
          </p:nvPr>
        </p:nvSpPr>
        <p:spPr/>
        <p:txBody>
          <a:bodyPr/>
          <a:lstStyle/>
          <a:p>
            <a:fld id="{CB05CFE7-4F29-4D5A-ACDB-180CA4383115}" type="slidenum">
              <a:rPr lang="en-AU" smtClean="0"/>
              <a:t>‹#›</a:t>
            </a:fld>
            <a:endParaRPr lang="en-AU"/>
          </a:p>
        </p:txBody>
      </p:sp>
    </p:spTree>
    <p:extLst>
      <p:ext uri="{BB962C8B-B14F-4D97-AF65-F5344CB8AC3E}">
        <p14:creationId xmlns:p14="http://schemas.microsoft.com/office/powerpoint/2010/main" val="105691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E9DF-7620-4FED-8816-435CD81F72A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4001B3F-1D1D-4FD6-AE6D-B6E6A49617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C191EE-97EF-4742-9D0C-1B456F67813A}"/>
              </a:ext>
            </a:extLst>
          </p:cNvPr>
          <p:cNvSpPr>
            <a:spLocks noGrp="1"/>
          </p:cNvSpPr>
          <p:nvPr>
            <p:ph type="dt" sz="half" idx="10"/>
          </p:nvPr>
        </p:nvSpPr>
        <p:spPr/>
        <p:txBody>
          <a:bodyPr/>
          <a:lstStyle/>
          <a:p>
            <a:fld id="{5FF1C83B-C378-4436-A19A-AC1EBDF308A8}" type="datetimeFigureOut">
              <a:rPr lang="en-AU" smtClean="0"/>
              <a:t>20/09/2021</a:t>
            </a:fld>
            <a:endParaRPr lang="en-AU"/>
          </a:p>
        </p:txBody>
      </p:sp>
      <p:sp>
        <p:nvSpPr>
          <p:cNvPr id="5" name="Footer Placeholder 4">
            <a:extLst>
              <a:ext uri="{FF2B5EF4-FFF2-40B4-BE49-F238E27FC236}">
                <a16:creationId xmlns:a16="http://schemas.microsoft.com/office/drawing/2014/main" id="{FD69AC09-F085-4345-B382-AA749E8BC7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82D7AE-7CD7-4394-9A85-9C3F70FF1B90}"/>
              </a:ext>
            </a:extLst>
          </p:cNvPr>
          <p:cNvSpPr>
            <a:spLocks noGrp="1"/>
          </p:cNvSpPr>
          <p:nvPr>
            <p:ph type="sldNum" sz="quarter" idx="12"/>
          </p:nvPr>
        </p:nvSpPr>
        <p:spPr/>
        <p:txBody>
          <a:bodyPr/>
          <a:lstStyle/>
          <a:p>
            <a:fld id="{CB05CFE7-4F29-4D5A-ACDB-180CA4383115}" type="slidenum">
              <a:rPr lang="en-AU" smtClean="0"/>
              <a:t>‹#›</a:t>
            </a:fld>
            <a:endParaRPr lang="en-AU"/>
          </a:p>
        </p:txBody>
      </p:sp>
    </p:spTree>
    <p:extLst>
      <p:ext uri="{BB962C8B-B14F-4D97-AF65-F5344CB8AC3E}">
        <p14:creationId xmlns:p14="http://schemas.microsoft.com/office/powerpoint/2010/main" val="387394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064D3-4FE0-42B6-83FB-E91739E4CC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A32E2B2-EE50-48B4-B164-BEE441B75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8A2C72D-A609-4738-8C1C-495C4EAD4586}"/>
              </a:ext>
            </a:extLst>
          </p:cNvPr>
          <p:cNvSpPr>
            <a:spLocks noGrp="1"/>
          </p:cNvSpPr>
          <p:nvPr>
            <p:ph type="dt" sz="half" idx="10"/>
          </p:nvPr>
        </p:nvSpPr>
        <p:spPr/>
        <p:txBody>
          <a:bodyPr/>
          <a:lstStyle/>
          <a:p>
            <a:fld id="{5FF1C83B-C378-4436-A19A-AC1EBDF308A8}" type="datetimeFigureOut">
              <a:rPr lang="en-AU" smtClean="0"/>
              <a:t>20/09/2021</a:t>
            </a:fld>
            <a:endParaRPr lang="en-AU"/>
          </a:p>
        </p:txBody>
      </p:sp>
      <p:sp>
        <p:nvSpPr>
          <p:cNvPr id="5" name="Footer Placeholder 4">
            <a:extLst>
              <a:ext uri="{FF2B5EF4-FFF2-40B4-BE49-F238E27FC236}">
                <a16:creationId xmlns:a16="http://schemas.microsoft.com/office/drawing/2014/main" id="{FB610D20-3FB3-4EC9-A094-A3504E2655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285859-E663-4DCB-9341-2E5682027168}"/>
              </a:ext>
            </a:extLst>
          </p:cNvPr>
          <p:cNvSpPr>
            <a:spLocks noGrp="1"/>
          </p:cNvSpPr>
          <p:nvPr>
            <p:ph type="sldNum" sz="quarter" idx="12"/>
          </p:nvPr>
        </p:nvSpPr>
        <p:spPr/>
        <p:txBody>
          <a:bodyPr/>
          <a:lstStyle/>
          <a:p>
            <a:fld id="{CB05CFE7-4F29-4D5A-ACDB-180CA4383115}" type="slidenum">
              <a:rPr lang="en-AU" smtClean="0"/>
              <a:t>‹#›</a:t>
            </a:fld>
            <a:endParaRPr lang="en-AU"/>
          </a:p>
        </p:txBody>
      </p:sp>
    </p:spTree>
    <p:extLst>
      <p:ext uri="{BB962C8B-B14F-4D97-AF65-F5344CB8AC3E}">
        <p14:creationId xmlns:p14="http://schemas.microsoft.com/office/powerpoint/2010/main" val="21482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67BA-9EB7-4740-AE04-B0FC794AFAD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FF73E8D-E62E-4BD5-B28E-CAEB7F26D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35448BD-5E7B-46C7-A293-7CADE0B3D19A}"/>
              </a:ext>
            </a:extLst>
          </p:cNvPr>
          <p:cNvSpPr>
            <a:spLocks noGrp="1"/>
          </p:cNvSpPr>
          <p:nvPr>
            <p:ph type="dt" sz="half" idx="10"/>
          </p:nvPr>
        </p:nvSpPr>
        <p:spPr/>
        <p:txBody>
          <a:bodyPr/>
          <a:lstStyle/>
          <a:p>
            <a:fld id="{5FF1C83B-C378-4436-A19A-AC1EBDF308A8}" type="datetimeFigureOut">
              <a:rPr lang="en-AU" smtClean="0"/>
              <a:t>20/09/2021</a:t>
            </a:fld>
            <a:endParaRPr lang="en-AU"/>
          </a:p>
        </p:txBody>
      </p:sp>
      <p:sp>
        <p:nvSpPr>
          <p:cNvPr id="5" name="Footer Placeholder 4">
            <a:extLst>
              <a:ext uri="{FF2B5EF4-FFF2-40B4-BE49-F238E27FC236}">
                <a16:creationId xmlns:a16="http://schemas.microsoft.com/office/drawing/2014/main" id="{1813FC92-A35D-4FDE-9329-548AF2DF154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66BF2E-61D9-4A8D-B211-3C8D61400A90}"/>
              </a:ext>
            </a:extLst>
          </p:cNvPr>
          <p:cNvSpPr>
            <a:spLocks noGrp="1"/>
          </p:cNvSpPr>
          <p:nvPr>
            <p:ph type="sldNum" sz="quarter" idx="12"/>
          </p:nvPr>
        </p:nvSpPr>
        <p:spPr/>
        <p:txBody>
          <a:bodyPr/>
          <a:lstStyle/>
          <a:p>
            <a:fld id="{CB05CFE7-4F29-4D5A-ACDB-180CA4383115}" type="slidenum">
              <a:rPr lang="en-AU" smtClean="0"/>
              <a:t>‹#›</a:t>
            </a:fld>
            <a:endParaRPr lang="en-AU"/>
          </a:p>
        </p:txBody>
      </p:sp>
    </p:spTree>
    <p:extLst>
      <p:ext uri="{BB962C8B-B14F-4D97-AF65-F5344CB8AC3E}">
        <p14:creationId xmlns:p14="http://schemas.microsoft.com/office/powerpoint/2010/main" val="95756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5870-FE63-4A58-B274-D2714100E7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37A14AD-9A33-4678-9198-F6776CBEE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2AD0E-79D8-4D43-BC50-7CE3D6FFFE9D}"/>
              </a:ext>
            </a:extLst>
          </p:cNvPr>
          <p:cNvSpPr>
            <a:spLocks noGrp="1"/>
          </p:cNvSpPr>
          <p:nvPr>
            <p:ph type="dt" sz="half" idx="10"/>
          </p:nvPr>
        </p:nvSpPr>
        <p:spPr/>
        <p:txBody>
          <a:bodyPr/>
          <a:lstStyle/>
          <a:p>
            <a:fld id="{5FF1C83B-C378-4436-A19A-AC1EBDF308A8}" type="datetimeFigureOut">
              <a:rPr lang="en-AU" smtClean="0"/>
              <a:t>20/09/2021</a:t>
            </a:fld>
            <a:endParaRPr lang="en-AU"/>
          </a:p>
        </p:txBody>
      </p:sp>
      <p:sp>
        <p:nvSpPr>
          <p:cNvPr id="5" name="Footer Placeholder 4">
            <a:extLst>
              <a:ext uri="{FF2B5EF4-FFF2-40B4-BE49-F238E27FC236}">
                <a16:creationId xmlns:a16="http://schemas.microsoft.com/office/drawing/2014/main" id="{C6A3A97D-6332-4C02-AAEF-E31F48D37B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C44BB3-CB4E-4F2C-A149-E2BA29194DB6}"/>
              </a:ext>
            </a:extLst>
          </p:cNvPr>
          <p:cNvSpPr>
            <a:spLocks noGrp="1"/>
          </p:cNvSpPr>
          <p:nvPr>
            <p:ph type="sldNum" sz="quarter" idx="12"/>
          </p:nvPr>
        </p:nvSpPr>
        <p:spPr/>
        <p:txBody>
          <a:bodyPr/>
          <a:lstStyle/>
          <a:p>
            <a:fld id="{CB05CFE7-4F29-4D5A-ACDB-180CA4383115}" type="slidenum">
              <a:rPr lang="en-AU" smtClean="0"/>
              <a:t>‹#›</a:t>
            </a:fld>
            <a:endParaRPr lang="en-AU"/>
          </a:p>
        </p:txBody>
      </p:sp>
    </p:spTree>
    <p:extLst>
      <p:ext uri="{BB962C8B-B14F-4D97-AF65-F5344CB8AC3E}">
        <p14:creationId xmlns:p14="http://schemas.microsoft.com/office/powerpoint/2010/main" val="40918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3486-B386-4F79-BCE9-CD38E212CF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65936A0-D0A4-415B-AB50-E5C005DF4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2A8F0BC-BDA2-49E5-8AA7-5B6801E368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EDEC27D-3535-4F53-9396-34A2C6543255}"/>
              </a:ext>
            </a:extLst>
          </p:cNvPr>
          <p:cNvSpPr>
            <a:spLocks noGrp="1"/>
          </p:cNvSpPr>
          <p:nvPr>
            <p:ph type="dt" sz="half" idx="10"/>
          </p:nvPr>
        </p:nvSpPr>
        <p:spPr/>
        <p:txBody>
          <a:bodyPr/>
          <a:lstStyle/>
          <a:p>
            <a:fld id="{5FF1C83B-C378-4436-A19A-AC1EBDF308A8}" type="datetimeFigureOut">
              <a:rPr lang="en-AU" smtClean="0"/>
              <a:t>20/09/2021</a:t>
            </a:fld>
            <a:endParaRPr lang="en-AU"/>
          </a:p>
        </p:txBody>
      </p:sp>
      <p:sp>
        <p:nvSpPr>
          <p:cNvPr id="6" name="Footer Placeholder 5">
            <a:extLst>
              <a:ext uri="{FF2B5EF4-FFF2-40B4-BE49-F238E27FC236}">
                <a16:creationId xmlns:a16="http://schemas.microsoft.com/office/drawing/2014/main" id="{CE8DEDB4-B397-46AB-AC4B-E7E896DC14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F0B07C9-99DA-4CD7-8CE1-E65249D8148D}"/>
              </a:ext>
            </a:extLst>
          </p:cNvPr>
          <p:cNvSpPr>
            <a:spLocks noGrp="1"/>
          </p:cNvSpPr>
          <p:nvPr>
            <p:ph type="sldNum" sz="quarter" idx="12"/>
          </p:nvPr>
        </p:nvSpPr>
        <p:spPr/>
        <p:txBody>
          <a:bodyPr/>
          <a:lstStyle/>
          <a:p>
            <a:fld id="{CB05CFE7-4F29-4D5A-ACDB-180CA4383115}" type="slidenum">
              <a:rPr lang="en-AU" smtClean="0"/>
              <a:t>‹#›</a:t>
            </a:fld>
            <a:endParaRPr lang="en-AU"/>
          </a:p>
        </p:txBody>
      </p:sp>
    </p:spTree>
    <p:extLst>
      <p:ext uri="{BB962C8B-B14F-4D97-AF65-F5344CB8AC3E}">
        <p14:creationId xmlns:p14="http://schemas.microsoft.com/office/powerpoint/2010/main" val="327007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89A2-1DFF-4203-98B9-41E355AC123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160C481-5820-4C51-A7C0-2EA934D5E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6FF337-F971-4975-8224-9641DD2FF8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7333003-A3E5-48A4-8681-296731D58C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C6897E-B7E9-4618-8EDC-8B2B5E2A56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F964AC9-616F-4C8F-B574-94ECD847C505}"/>
              </a:ext>
            </a:extLst>
          </p:cNvPr>
          <p:cNvSpPr>
            <a:spLocks noGrp="1"/>
          </p:cNvSpPr>
          <p:nvPr>
            <p:ph type="dt" sz="half" idx="10"/>
          </p:nvPr>
        </p:nvSpPr>
        <p:spPr/>
        <p:txBody>
          <a:bodyPr/>
          <a:lstStyle/>
          <a:p>
            <a:fld id="{5FF1C83B-C378-4436-A19A-AC1EBDF308A8}" type="datetimeFigureOut">
              <a:rPr lang="en-AU" smtClean="0"/>
              <a:t>20/09/2021</a:t>
            </a:fld>
            <a:endParaRPr lang="en-AU"/>
          </a:p>
        </p:txBody>
      </p:sp>
      <p:sp>
        <p:nvSpPr>
          <p:cNvPr id="8" name="Footer Placeholder 7">
            <a:extLst>
              <a:ext uri="{FF2B5EF4-FFF2-40B4-BE49-F238E27FC236}">
                <a16:creationId xmlns:a16="http://schemas.microsoft.com/office/drawing/2014/main" id="{A845BF7A-3BFD-49AF-A7FE-B35D4FB3550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BD9B5AD-FE71-4AD8-8A73-2758DF7A83F5}"/>
              </a:ext>
            </a:extLst>
          </p:cNvPr>
          <p:cNvSpPr>
            <a:spLocks noGrp="1"/>
          </p:cNvSpPr>
          <p:nvPr>
            <p:ph type="sldNum" sz="quarter" idx="12"/>
          </p:nvPr>
        </p:nvSpPr>
        <p:spPr/>
        <p:txBody>
          <a:bodyPr/>
          <a:lstStyle/>
          <a:p>
            <a:fld id="{CB05CFE7-4F29-4D5A-ACDB-180CA4383115}" type="slidenum">
              <a:rPr lang="en-AU" smtClean="0"/>
              <a:t>‹#›</a:t>
            </a:fld>
            <a:endParaRPr lang="en-AU"/>
          </a:p>
        </p:txBody>
      </p:sp>
    </p:spTree>
    <p:extLst>
      <p:ext uri="{BB962C8B-B14F-4D97-AF65-F5344CB8AC3E}">
        <p14:creationId xmlns:p14="http://schemas.microsoft.com/office/powerpoint/2010/main" val="91064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5193-7BC4-456F-97C4-4F187A30CC1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03FEDA6-0CB8-46B5-8EB4-8C9DFDB2B9A9}"/>
              </a:ext>
            </a:extLst>
          </p:cNvPr>
          <p:cNvSpPr>
            <a:spLocks noGrp="1"/>
          </p:cNvSpPr>
          <p:nvPr>
            <p:ph type="dt" sz="half" idx="10"/>
          </p:nvPr>
        </p:nvSpPr>
        <p:spPr/>
        <p:txBody>
          <a:bodyPr/>
          <a:lstStyle/>
          <a:p>
            <a:fld id="{5FF1C83B-C378-4436-A19A-AC1EBDF308A8}" type="datetimeFigureOut">
              <a:rPr lang="en-AU" smtClean="0"/>
              <a:t>20/09/2021</a:t>
            </a:fld>
            <a:endParaRPr lang="en-AU"/>
          </a:p>
        </p:txBody>
      </p:sp>
      <p:sp>
        <p:nvSpPr>
          <p:cNvPr id="4" name="Footer Placeholder 3">
            <a:extLst>
              <a:ext uri="{FF2B5EF4-FFF2-40B4-BE49-F238E27FC236}">
                <a16:creationId xmlns:a16="http://schemas.microsoft.com/office/drawing/2014/main" id="{9CE7836B-3C28-4CD0-940D-84D4C23E48C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D5E5175-C642-4D58-9BB5-A5023B6F5138}"/>
              </a:ext>
            </a:extLst>
          </p:cNvPr>
          <p:cNvSpPr>
            <a:spLocks noGrp="1"/>
          </p:cNvSpPr>
          <p:nvPr>
            <p:ph type="sldNum" sz="quarter" idx="12"/>
          </p:nvPr>
        </p:nvSpPr>
        <p:spPr/>
        <p:txBody>
          <a:bodyPr/>
          <a:lstStyle/>
          <a:p>
            <a:fld id="{CB05CFE7-4F29-4D5A-ACDB-180CA4383115}" type="slidenum">
              <a:rPr lang="en-AU" smtClean="0"/>
              <a:t>‹#›</a:t>
            </a:fld>
            <a:endParaRPr lang="en-AU"/>
          </a:p>
        </p:txBody>
      </p:sp>
    </p:spTree>
    <p:extLst>
      <p:ext uri="{BB962C8B-B14F-4D97-AF65-F5344CB8AC3E}">
        <p14:creationId xmlns:p14="http://schemas.microsoft.com/office/powerpoint/2010/main" val="111805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192CB9-A859-4BBB-8282-4F2D3728BEAD}"/>
              </a:ext>
            </a:extLst>
          </p:cNvPr>
          <p:cNvSpPr>
            <a:spLocks noGrp="1"/>
          </p:cNvSpPr>
          <p:nvPr>
            <p:ph type="dt" sz="half" idx="10"/>
          </p:nvPr>
        </p:nvSpPr>
        <p:spPr/>
        <p:txBody>
          <a:bodyPr/>
          <a:lstStyle/>
          <a:p>
            <a:fld id="{5FF1C83B-C378-4436-A19A-AC1EBDF308A8}" type="datetimeFigureOut">
              <a:rPr lang="en-AU" smtClean="0"/>
              <a:t>20/09/2021</a:t>
            </a:fld>
            <a:endParaRPr lang="en-AU"/>
          </a:p>
        </p:txBody>
      </p:sp>
      <p:sp>
        <p:nvSpPr>
          <p:cNvPr id="3" name="Footer Placeholder 2">
            <a:extLst>
              <a:ext uri="{FF2B5EF4-FFF2-40B4-BE49-F238E27FC236}">
                <a16:creationId xmlns:a16="http://schemas.microsoft.com/office/drawing/2014/main" id="{AE8663CA-BAE3-4603-9A04-2FBFBF57898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B47D155-FE98-469B-B197-C622480F29D6}"/>
              </a:ext>
            </a:extLst>
          </p:cNvPr>
          <p:cNvSpPr>
            <a:spLocks noGrp="1"/>
          </p:cNvSpPr>
          <p:nvPr>
            <p:ph type="sldNum" sz="quarter" idx="12"/>
          </p:nvPr>
        </p:nvSpPr>
        <p:spPr/>
        <p:txBody>
          <a:bodyPr/>
          <a:lstStyle/>
          <a:p>
            <a:fld id="{CB05CFE7-4F29-4D5A-ACDB-180CA4383115}" type="slidenum">
              <a:rPr lang="en-AU" smtClean="0"/>
              <a:t>‹#›</a:t>
            </a:fld>
            <a:endParaRPr lang="en-AU"/>
          </a:p>
        </p:txBody>
      </p:sp>
    </p:spTree>
    <p:extLst>
      <p:ext uri="{BB962C8B-B14F-4D97-AF65-F5344CB8AC3E}">
        <p14:creationId xmlns:p14="http://schemas.microsoft.com/office/powerpoint/2010/main" val="418037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20B1-470A-4D1D-8C77-2991B0301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F35273F-55F1-4D59-B4F1-A13465891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5231B58-2462-4859-B424-096FBF75C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B8A7C-47B7-4087-B1B5-D01194094C46}"/>
              </a:ext>
            </a:extLst>
          </p:cNvPr>
          <p:cNvSpPr>
            <a:spLocks noGrp="1"/>
          </p:cNvSpPr>
          <p:nvPr>
            <p:ph type="dt" sz="half" idx="10"/>
          </p:nvPr>
        </p:nvSpPr>
        <p:spPr/>
        <p:txBody>
          <a:bodyPr/>
          <a:lstStyle/>
          <a:p>
            <a:fld id="{5FF1C83B-C378-4436-A19A-AC1EBDF308A8}" type="datetimeFigureOut">
              <a:rPr lang="en-AU" smtClean="0"/>
              <a:t>20/09/2021</a:t>
            </a:fld>
            <a:endParaRPr lang="en-AU"/>
          </a:p>
        </p:txBody>
      </p:sp>
      <p:sp>
        <p:nvSpPr>
          <p:cNvPr id="6" name="Footer Placeholder 5">
            <a:extLst>
              <a:ext uri="{FF2B5EF4-FFF2-40B4-BE49-F238E27FC236}">
                <a16:creationId xmlns:a16="http://schemas.microsoft.com/office/drawing/2014/main" id="{C9140B0A-E8E0-476C-899E-871B084791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8409770-E3EE-4D24-A0BA-0F995C4BAD76}"/>
              </a:ext>
            </a:extLst>
          </p:cNvPr>
          <p:cNvSpPr>
            <a:spLocks noGrp="1"/>
          </p:cNvSpPr>
          <p:nvPr>
            <p:ph type="sldNum" sz="quarter" idx="12"/>
          </p:nvPr>
        </p:nvSpPr>
        <p:spPr/>
        <p:txBody>
          <a:bodyPr/>
          <a:lstStyle/>
          <a:p>
            <a:fld id="{CB05CFE7-4F29-4D5A-ACDB-180CA4383115}" type="slidenum">
              <a:rPr lang="en-AU" smtClean="0"/>
              <a:t>‹#›</a:t>
            </a:fld>
            <a:endParaRPr lang="en-AU"/>
          </a:p>
        </p:txBody>
      </p:sp>
    </p:spTree>
    <p:extLst>
      <p:ext uri="{BB962C8B-B14F-4D97-AF65-F5344CB8AC3E}">
        <p14:creationId xmlns:p14="http://schemas.microsoft.com/office/powerpoint/2010/main" val="555525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1CBB-5C6B-4D36-B404-888111A1E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678E801-B641-40A1-B45F-3F544A0CB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62CE9F9-FEEB-4788-BAB4-CD8589D9F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5E885-04D5-4FF8-9B2C-983981BD291A}"/>
              </a:ext>
            </a:extLst>
          </p:cNvPr>
          <p:cNvSpPr>
            <a:spLocks noGrp="1"/>
          </p:cNvSpPr>
          <p:nvPr>
            <p:ph type="dt" sz="half" idx="10"/>
          </p:nvPr>
        </p:nvSpPr>
        <p:spPr/>
        <p:txBody>
          <a:bodyPr/>
          <a:lstStyle/>
          <a:p>
            <a:fld id="{5FF1C83B-C378-4436-A19A-AC1EBDF308A8}" type="datetimeFigureOut">
              <a:rPr lang="en-AU" smtClean="0"/>
              <a:t>20/09/2021</a:t>
            </a:fld>
            <a:endParaRPr lang="en-AU"/>
          </a:p>
        </p:txBody>
      </p:sp>
      <p:sp>
        <p:nvSpPr>
          <p:cNvPr id="6" name="Footer Placeholder 5">
            <a:extLst>
              <a:ext uri="{FF2B5EF4-FFF2-40B4-BE49-F238E27FC236}">
                <a16:creationId xmlns:a16="http://schemas.microsoft.com/office/drawing/2014/main" id="{9FE40464-04FD-4F74-BE67-78F2AA41388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C7CFA3B-30F0-4CD0-BF80-11425607FD5F}"/>
              </a:ext>
            </a:extLst>
          </p:cNvPr>
          <p:cNvSpPr>
            <a:spLocks noGrp="1"/>
          </p:cNvSpPr>
          <p:nvPr>
            <p:ph type="sldNum" sz="quarter" idx="12"/>
          </p:nvPr>
        </p:nvSpPr>
        <p:spPr/>
        <p:txBody>
          <a:bodyPr/>
          <a:lstStyle/>
          <a:p>
            <a:fld id="{CB05CFE7-4F29-4D5A-ACDB-180CA4383115}" type="slidenum">
              <a:rPr lang="en-AU" smtClean="0"/>
              <a:t>‹#›</a:t>
            </a:fld>
            <a:endParaRPr lang="en-AU"/>
          </a:p>
        </p:txBody>
      </p:sp>
    </p:spTree>
    <p:extLst>
      <p:ext uri="{BB962C8B-B14F-4D97-AF65-F5344CB8AC3E}">
        <p14:creationId xmlns:p14="http://schemas.microsoft.com/office/powerpoint/2010/main" val="2732857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42E00-E45F-4C61-8821-86EE4AE8F7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E4EDB38-2125-4925-B6FF-BDBA45246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126256-E148-4443-8987-E2B44410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1C83B-C378-4436-A19A-AC1EBDF308A8}" type="datetimeFigureOut">
              <a:rPr lang="en-AU" smtClean="0"/>
              <a:t>20/09/2021</a:t>
            </a:fld>
            <a:endParaRPr lang="en-AU"/>
          </a:p>
        </p:txBody>
      </p:sp>
      <p:sp>
        <p:nvSpPr>
          <p:cNvPr id="5" name="Footer Placeholder 4">
            <a:extLst>
              <a:ext uri="{FF2B5EF4-FFF2-40B4-BE49-F238E27FC236}">
                <a16:creationId xmlns:a16="http://schemas.microsoft.com/office/drawing/2014/main" id="{F1105142-19E7-4765-9588-099DDB0FE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CDF579B-3A34-423C-B55B-8835D2D757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5CFE7-4F29-4D5A-ACDB-180CA4383115}" type="slidenum">
              <a:rPr lang="en-AU" smtClean="0"/>
              <a:t>‹#›</a:t>
            </a:fld>
            <a:endParaRPr lang="en-AU"/>
          </a:p>
        </p:txBody>
      </p:sp>
    </p:spTree>
    <p:extLst>
      <p:ext uri="{BB962C8B-B14F-4D97-AF65-F5344CB8AC3E}">
        <p14:creationId xmlns:p14="http://schemas.microsoft.com/office/powerpoint/2010/main" val="4050470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hyperlink" Target="https://www.bbc.co.uk/bitesize/guides/zct4fcw/revision/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79DD6CA7-2C71-45B6-84CB-CE6896A7B069}"/>
              </a:ext>
            </a:extLst>
          </p:cNvPr>
          <p:cNvPicPr>
            <a:picLocks noChangeAspect="1"/>
          </p:cNvPicPr>
          <p:nvPr/>
        </p:nvPicPr>
        <p:blipFill rotWithShape="1">
          <a:blip r:embed="rId2"/>
          <a:srcRect t="5578" b="10152"/>
          <a:stretch/>
        </p:blipFill>
        <p:spPr>
          <a:xfrm>
            <a:off x="3" y="-22"/>
            <a:ext cx="12191997" cy="6858022"/>
          </a:xfrm>
          <a:prstGeom prst="rect">
            <a:avLst/>
          </a:prstGeom>
        </p:spPr>
      </p:pic>
      <p:sp>
        <p:nvSpPr>
          <p:cNvPr id="2" name="Title 1">
            <a:extLst>
              <a:ext uri="{FF2B5EF4-FFF2-40B4-BE49-F238E27FC236}">
                <a16:creationId xmlns:a16="http://schemas.microsoft.com/office/drawing/2014/main" id="{38D4FF19-C759-4090-9056-67E3B1264AD0}"/>
              </a:ext>
            </a:extLst>
          </p:cNvPr>
          <p:cNvSpPr>
            <a:spLocks noGrp="1"/>
          </p:cNvSpPr>
          <p:nvPr>
            <p:ph type="ctrTitle"/>
          </p:nvPr>
        </p:nvSpPr>
        <p:spPr>
          <a:xfrm>
            <a:off x="6096006" y="643467"/>
            <a:ext cx="5452529" cy="3569242"/>
          </a:xfrm>
        </p:spPr>
        <p:txBody>
          <a:bodyPr anchor="t">
            <a:normAutofit/>
          </a:bodyPr>
          <a:lstStyle/>
          <a:p>
            <a:pPr algn="r"/>
            <a:r>
              <a:rPr lang="en-US" sz="6000" dirty="0">
                <a:solidFill>
                  <a:schemeClr val="bg1"/>
                </a:solidFill>
              </a:rPr>
              <a:t>Rates of Reaction</a:t>
            </a:r>
            <a:endParaRPr lang="en-AU" sz="6000" dirty="0">
              <a:solidFill>
                <a:schemeClr val="bg1"/>
              </a:solidFill>
            </a:endParaRPr>
          </a:p>
        </p:txBody>
      </p:sp>
      <p:sp>
        <p:nvSpPr>
          <p:cNvPr id="3" name="Subtitle 2">
            <a:extLst>
              <a:ext uri="{FF2B5EF4-FFF2-40B4-BE49-F238E27FC236}">
                <a16:creationId xmlns:a16="http://schemas.microsoft.com/office/drawing/2014/main" id="{11ACB2B8-07D0-411F-970A-00BC17EE0228}"/>
              </a:ext>
            </a:extLst>
          </p:cNvPr>
          <p:cNvSpPr>
            <a:spLocks noGrp="1"/>
          </p:cNvSpPr>
          <p:nvPr>
            <p:ph type="subTitle" idx="1"/>
          </p:nvPr>
        </p:nvSpPr>
        <p:spPr>
          <a:xfrm>
            <a:off x="6099055" y="4551036"/>
            <a:ext cx="5449479" cy="1663495"/>
          </a:xfrm>
        </p:spPr>
        <p:txBody>
          <a:bodyPr anchor="b">
            <a:normAutofit/>
          </a:bodyPr>
          <a:lstStyle/>
          <a:p>
            <a:pPr algn="r"/>
            <a:r>
              <a:rPr lang="en-US" dirty="0">
                <a:solidFill>
                  <a:schemeClr val="bg1"/>
                </a:solidFill>
              </a:rPr>
              <a:t>Measuring the rate of reactions</a:t>
            </a:r>
            <a:endParaRPr lang="en-AU" dirty="0">
              <a:solidFill>
                <a:schemeClr val="bg1"/>
              </a:solidFill>
            </a:endParaRPr>
          </a:p>
        </p:txBody>
      </p:sp>
    </p:spTree>
    <p:extLst>
      <p:ext uri="{BB962C8B-B14F-4D97-AF65-F5344CB8AC3E}">
        <p14:creationId xmlns:p14="http://schemas.microsoft.com/office/powerpoint/2010/main" val="103305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57F07-1803-4EF7-81B7-17160D245410}"/>
              </a:ext>
            </a:extLst>
          </p:cNvPr>
          <p:cNvSpPr txBox="1"/>
          <p:nvPr/>
        </p:nvSpPr>
        <p:spPr>
          <a:xfrm>
            <a:off x="123825" y="133350"/>
            <a:ext cx="7048500" cy="584775"/>
          </a:xfrm>
          <a:prstGeom prst="rect">
            <a:avLst/>
          </a:prstGeom>
          <a:noFill/>
        </p:spPr>
        <p:txBody>
          <a:bodyPr wrap="square" rtlCol="0">
            <a:spAutoFit/>
          </a:bodyPr>
          <a:lstStyle/>
          <a:p>
            <a:r>
              <a:rPr lang="en-US" sz="3200" dirty="0"/>
              <a:t>What does rate of reaction mean?</a:t>
            </a:r>
            <a:endParaRPr lang="en-AU" sz="3200" dirty="0"/>
          </a:p>
        </p:txBody>
      </p:sp>
      <p:cxnSp>
        <p:nvCxnSpPr>
          <p:cNvPr id="7" name="Straight Connector 6">
            <a:extLst>
              <a:ext uri="{FF2B5EF4-FFF2-40B4-BE49-F238E27FC236}">
                <a16:creationId xmlns:a16="http://schemas.microsoft.com/office/drawing/2014/main" id="{AF4DD8B7-DB06-4ABD-BF6E-27A1FB49E516}"/>
              </a:ext>
            </a:extLst>
          </p:cNvPr>
          <p:cNvCxnSpPr/>
          <p:nvPr/>
        </p:nvCxnSpPr>
        <p:spPr>
          <a:xfrm>
            <a:off x="0" y="813375"/>
            <a:ext cx="80391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F18EE48-29CA-4D8A-BD70-227D05CF2210}"/>
              </a:ext>
            </a:extLst>
          </p:cNvPr>
          <p:cNvSpPr txBox="1"/>
          <p:nvPr/>
        </p:nvSpPr>
        <p:spPr>
          <a:xfrm>
            <a:off x="342900" y="1019175"/>
            <a:ext cx="10344150" cy="2308324"/>
          </a:xfrm>
          <a:prstGeom prst="rect">
            <a:avLst/>
          </a:prstGeom>
          <a:noFill/>
        </p:spPr>
        <p:txBody>
          <a:bodyPr wrap="square" rtlCol="0">
            <a:spAutoFit/>
          </a:bodyPr>
          <a:lstStyle/>
          <a:p>
            <a:r>
              <a:rPr lang="en-US" sz="2400" dirty="0"/>
              <a:t>The speed of different chemical reactions varies hugely. Some reactions are very fast and other are very slow.</a:t>
            </a:r>
          </a:p>
          <a:p>
            <a:endParaRPr lang="en-US" sz="2400" dirty="0"/>
          </a:p>
          <a:p>
            <a:r>
              <a:rPr lang="en-US" sz="2400" dirty="0"/>
              <a:t>The speed of a reaction is called the </a:t>
            </a:r>
            <a:r>
              <a:rPr lang="en-US" sz="2400" dirty="0">
                <a:solidFill>
                  <a:srgbClr val="0070C0"/>
                </a:solidFill>
              </a:rPr>
              <a:t>rate</a:t>
            </a:r>
            <a:r>
              <a:rPr lang="en-US" sz="2400" dirty="0"/>
              <a:t> of the reaction</a:t>
            </a:r>
          </a:p>
          <a:p>
            <a:endParaRPr lang="en-US" sz="2400" dirty="0"/>
          </a:p>
          <a:p>
            <a:r>
              <a:rPr lang="en-US" sz="2400" dirty="0"/>
              <a:t>Classify the following reactions: </a:t>
            </a:r>
            <a:endParaRPr lang="en-AU" sz="2400" dirty="0"/>
          </a:p>
        </p:txBody>
      </p:sp>
      <p:pic>
        <p:nvPicPr>
          <p:cNvPr id="8" name="Picture 7">
            <a:extLst>
              <a:ext uri="{FF2B5EF4-FFF2-40B4-BE49-F238E27FC236}">
                <a16:creationId xmlns:a16="http://schemas.microsoft.com/office/drawing/2014/main" id="{61F65D46-D206-4E04-9663-30EEE869B90F}"/>
              </a:ext>
            </a:extLst>
          </p:cNvPr>
          <p:cNvPicPr>
            <a:picLocks noChangeAspect="1"/>
          </p:cNvPicPr>
          <p:nvPr/>
        </p:nvPicPr>
        <p:blipFill>
          <a:blip r:embed="rId2"/>
          <a:stretch>
            <a:fillRect/>
          </a:stretch>
        </p:blipFill>
        <p:spPr>
          <a:xfrm>
            <a:off x="2033587" y="3327499"/>
            <a:ext cx="7948613" cy="3259318"/>
          </a:xfrm>
          <a:prstGeom prst="rect">
            <a:avLst/>
          </a:prstGeom>
        </p:spPr>
      </p:pic>
    </p:spTree>
    <p:extLst>
      <p:ext uri="{BB962C8B-B14F-4D97-AF65-F5344CB8AC3E}">
        <p14:creationId xmlns:p14="http://schemas.microsoft.com/office/powerpoint/2010/main" val="50777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57F07-1803-4EF7-81B7-17160D245410}"/>
              </a:ext>
            </a:extLst>
          </p:cNvPr>
          <p:cNvSpPr txBox="1"/>
          <p:nvPr/>
        </p:nvSpPr>
        <p:spPr>
          <a:xfrm>
            <a:off x="123825" y="133350"/>
            <a:ext cx="7048500" cy="584775"/>
          </a:xfrm>
          <a:prstGeom prst="rect">
            <a:avLst/>
          </a:prstGeom>
          <a:noFill/>
        </p:spPr>
        <p:txBody>
          <a:bodyPr wrap="square" rtlCol="0">
            <a:spAutoFit/>
          </a:bodyPr>
          <a:lstStyle/>
          <a:p>
            <a:r>
              <a:rPr lang="en-US" sz="3200" dirty="0"/>
              <a:t>Measuring rate of reaction</a:t>
            </a:r>
            <a:endParaRPr lang="en-AU" sz="3200" dirty="0"/>
          </a:p>
        </p:txBody>
      </p:sp>
      <p:cxnSp>
        <p:nvCxnSpPr>
          <p:cNvPr id="7" name="Straight Connector 6">
            <a:extLst>
              <a:ext uri="{FF2B5EF4-FFF2-40B4-BE49-F238E27FC236}">
                <a16:creationId xmlns:a16="http://schemas.microsoft.com/office/drawing/2014/main" id="{AF4DD8B7-DB06-4ABD-BF6E-27A1FB49E516}"/>
              </a:ext>
            </a:extLst>
          </p:cNvPr>
          <p:cNvCxnSpPr/>
          <p:nvPr/>
        </p:nvCxnSpPr>
        <p:spPr>
          <a:xfrm>
            <a:off x="0" y="813375"/>
            <a:ext cx="80391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07656C1B-58B9-4B8F-A356-18D3A6017D19}"/>
              </a:ext>
            </a:extLst>
          </p:cNvPr>
          <p:cNvSpPr txBox="1">
            <a:spLocks/>
          </p:cNvSpPr>
          <p:nvPr/>
        </p:nvSpPr>
        <p:spPr>
          <a:xfrm>
            <a:off x="409575" y="1085850"/>
            <a:ext cx="11144250" cy="2105021"/>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Rate of reaction = </a:t>
            </a:r>
            <a:r>
              <a:rPr lang="en-AU" sz="2400" u="sng" dirty="0"/>
              <a:t>amount of substance used or produced </a:t>
            </a:r>
            <a:r>
              <a:rPr lang="en-AU" sz="2400" dirty="0"/>
              <a:t>				                                           time taken</a:t>
            </a:r>
          </a:p>
          <a:p>
            <a:r>
              <a:rPr lang="en-AU" sz="2400" dirty="0"/>
              <a:t>Can be measured in moles per second, grams per second, litres per second</a:t>
            </a:r>
          </a:p>
          <a:p>
            <a:r>
              <a:rPr lang="en-AU" sz="2400" dirty="0"/>
              <a:t>Shows the formation of products or the consumption of reactants</a:t>
            </a:r>
          </a:p>
        </p:txBody>
      </p:sp>
      <p:pic>
        <p:nvPicPr>
          <p:cNvPr id="6" name="Picture 2" descr="http://scienceaid.co.uk/chemistry/physical/images/concentration.png">
            <a:extLst>
              <a:ext uri="{FF2B5EF4-FFF2-40B4-BE49-F238E27FC236}">
                <a16:creationId xmlns:a16="http://schemas.microsoft.com/office/drawing/2014/main" id="{83912509-A0DC-48FF-A4D8-11F1F35DD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399" y="3584823"/>
            <a:ext cx="4663036" cy="267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90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57F07-1803-4EF7-81B7-17160D245410}"/>
              </a:ext>
            </a:extLst>
          </p:cNvPr>
          <p:cNvSpPr txBox="1"/>
          <p:nvPr/>
        </p:nvSpPr>
        <p:spPr>
          <a:xfrm>
            <a:off x="123825" y="133350"/>
            <a:ext cx="7048500" cy="584775"/>
          </a:xfrm>
          <a:prstGeom prst="rect">
            <a:avLst/>
          </a:prstGeom>
          <a:noFill/>
        </p:spPr>
        <p:txBody>
          <a:bodyPr wrap="square" rtlCol="0">
            <a:spAutoFit/>
          </a:bodyPr>
          <a:lstStyle/>
          <a:p>
            <a:r>
              <a:rPr lang="en-US" sz="3200" dirty="0"/>
              <a:t>Measuring rate of reaction</a:t>
            </a:r>
            <a:endParaRPr lang="en-AU" sz="3200" dirty="0"/>
          </a:p>
        </p:txBody>
      </p:sp>
      <p:cxnSp>
        <p:nvCxnSpPr>
          <p:cNvPr id="7" name="Straight Connector 6">
            <a:extLst>
              <a:ext uri="{FF2B5EF4-FFF2-40B4-BE49-F238E27FC236}">
                <a16:creationId xmlns:a16="http://schemas.microsoft.com/office/drawing/2014/main" id="{AF4DD8B7-DB06-4ABD-BF6E-27A1FB49E516}"/>
              </a:ext>
            </a:extLst>
          </p:cNvPr>
          <p:cNvCxnSpPr/>
          <p:nvPr/>
        </p:nvCxnSpPr>
        <p:spPr>
          <a:xfrm>
            <a:off x="0" y="813375"/>
            <a:ext cx="80391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07656C1B-58B9-4B8F-A356-18D3A6017D19}"/>
              </a:ext>
            </a:extLst>
          </p:cNvPr>
          <p:cNvSpPr txBox="1">
            <a:spLocks/>
          </p:cNvSpPr>
          <p:nvPr/>
        </p:nvSpPr>
        <p:spPr>
          <a:xfrm>
            <a:off x="409575" y="1085850"/>
            <a:ext cx="11144250" cy="2105021"/>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Acid plus a carbonate:</a:t>
            </a:r>
          </a:p>
          <a:p>
            <a:pPr marL="0" indent="0" algn="ctr">
              <a:buNone/>
            </a:pPr>
            <a:r>
              <a:rPr lang="en-US" sz="2400" dirty="0"/>
              <a:t>CaCO3(s)  + 2HCl(</a:t>
            </a:r>
            <a:r>
              <a:rPr lang="en-US" sz="2400" dirty="0" err="1"/>
              <a:t>aq</a:t>
            </a:r>
            <a:r>
              <a:rPr lang="en-US" sz="2400" dirty="0"/>
              <a:t>)  </a:t>
            </a:r>
            <a:r>
              <a:rPr lang="en-US" sz="2400" dirty="0">
                <a:latin typeface="Calibri" panose="020F0502020204030204" pitchFamily="34" charset="0"/>
                <a:cs typeface="Calibri" panose="020F0502020204030204" pitchFamily="34" charset="0"/>
              </a:rPr>
              <a:t>→  CaCl2(</a:t>
            </a:r>
            <a:r>
              <a:rPr lang="en-US" sz="2400" dirty="0" err="1">
                <a:latin typeface="Calibri" panose="020F0502020204030204" pitchFamily="34" charset="0"/>
                <a:cs typeface="Calibri" panose="020F0502020204030204" pitchFamily="34" charset="0"/>
              </a:rPr>
              <a:t>aq</a:t>
            </a:r>
            <a:r>
              <a:rPr lang="en-US" sz="2400" dirty="0">
                <a:latin typeface="Calibri" panose="020F0502020204030204" pitchFamily="34" charset="0"/>
                <a:cs typeface="Calibri" panose="020F0502020204030204" pitchFamily="34" charset="0"/>
              </a:rPr>
              <a:t>) + CO2(g) + H2O(l)</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We can measure the rate of formation of the gas</a:t>
            </a:r>
            <a:endParaRPr lang="en-AU" sz="2400" dirty="0"/>
          </a:p>
        </p:txBody>
      </p:sp>
      <p:pic>
        <p:nvPicPr>
          <p:cNvPr id="2" name="Picture 1" descr="A picture containing drawing&#10;&#10;Description automatically generated">
            <a:extLst>
              <a:ext uri="{FF2B5EF4-FFF2-40B4-BE49-F238E27FC236}">
                <a16:creationId xmlns:a16="http://schemas.microsoft.com/office/drawing/2014/main" id="{87235A2E-3367-4DA3-A92F-7AC097EFA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51" y="3467100"/>
            <a:ext cx="5809798" cy="2915092"/>
          </a:xfrm>
          <a:prstGeom prst="rect">
            <a:avLst/>
          </a:prstGeom>
        </p:spPr>
      </p:pic>
      <p:pic>
        <p:nvPicPr>
          <p:cNvPr id="4" name="Picture 3">
            <a:extLst>
              <a:ext uri="{FF2B5EF4-FFF2-40B4-BE49-F238E27FC236}">
                <a16:creationId xmlns:a16="http://schemas.microsoft.com/office/drawing/2014/main" id="{531B8091-5687-4AF5-A0BB-4A5C98CB7FAF}"/>
              </a:ext>
            </a:extLst>
          </p:cNvPr>
          <p:cNvPicPr>
            <a:picLocks noChangeAspect="1"/>
          </p:cNvPicPr>
          <p:nvPr/>
        </p:nvPicPr>
        <p:blipFill rotWithShape="1">
          <a:blip r:embed="rId3"/>
          <a:srcRect r="4806"/>
          <a:stretch/>
        </p:blipFill>
        <p:spPr>
          <a:xfrm>
            <a:off x="6276975" y="3463345"/>
            <a:ext cx="5686425" cy="3124773"/>
          </a:xfrm>
          <a:prstGeom prst="rect">
            <a:avLst/>
          </a:prstGeom>
        </p:spPr>
      </p:pic>
    </p:spTree>
    <p:extLst>
      <p:ext uri="{BB962C8B-B14F-4D97-AF65-F5344CB8AC3E}">
        <p14:creationId xmlns:p14="http://schemas.microsoft.com/office/powerpoint/2010/main" val="308630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57F07-1803-4EF7-81B7-17160D245410}"/>
              </a:ext>
            </a:extLst>
          </p:cNvPr>
          <p:cNvSpPr txBox="1"/>
          <p:nvPr/>
        </p:nvSpPr>
        <p:spPr>
          <a:xfrm>
            <a:off x="123825" y="133350"/>
            <a:ext cx="7048500" cy="584775"/>
          </a:xfrm>
          <a:prstGeom prst="rect">
            <a:avLst/>
          </a:prstGeom>
          <a:noFill/>
        </p:spPr>
        <p:txBody>
          <a:bodyPr wrap="square" rtlCol="0">
            <a:spAutoFit/>
          </a:bodyPr>
          <a:lstStyle/>
          <a:p>
            <a:r>
              <a:rPr lang="en-US" sz="3200" dirty="0"/>
              <a:t>Measuring rate of reaction</a:t>
            </a:r>
            <a:endParaRPr lang="en-AU" sz="3200" dirty="0"/>
          </a:p>
        </p:txBody>
      </p:sp>
      <p:cxnSp>
        <p:nvCxnSpPr>
          <p:cNvPr id="7" name="Straight Connector 6">
            <a:extLst>
              <a:ext uri="{FF2B5EF4-FFF2-40B4-BE49-F238E27FC236}">
                <a16:creationId xmlns:a16="http://schemas.microsoft.com/office/drawing/2014/main" id="{AF4DD8B7-DB06-4ABD-BF6E-27A1FB49E516}"/>
              </a:ext>
            </a:extLst>
          </p:cNvPr>
          <p:cNvCxnSpPr/>
          <p:nvPr/>
        </p:nvCxnSpPr>
        <p:spPr>
          <a:xfrm>
            <a:off x="0" y="813375"/>
            <a:ext cx="80391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D2701C69-7181-4F4F-B26A-9A62040A1D96}"/>
              </a:ext>
            </a:extLst>
          </p:cNvPr>
          <p:cNvSpPr txBox="1">
            <a:spLocks/>
          </p:cNvSpPr>
          <p:nvPr/>
        </p:nvSpPr>
        <p:spPr>
          <a:xfrm>
            <a:off x="400050" y="1049220"/>
            <a:ext cx="11220450" cy="2619372"/>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a:t>A reaction rate is usually very fast at the start of a reaction as there are more reactants</a:t>
            </a:r>
          </a:p>
          <a:p>
            <a:r>
              <a:rPr lang="en-AU" sz="2400"/>
              <a:t>As the reactants become consumed the reaction rate slows down</a:t>
            </a:r>
          </a:p>
          <a:p>
            <a:r>
              <a:rPr lang="en-AU" sz="2400"/>
              <a:t>The steepness of the curve shows an increase in reaction rate</a:t>
            </a:r>
          </a:p>
          <a:p>
            <a:r>
              <a:rPr lang="en-AU" sz="2400"/>
              <a:t>The levelling out shows that the reaction has gone to completion</a:t>
            </a:r>
            <a:endParaRPr lang="en-AU" sz="2400" dirty="0"/>
          </a:p>
        </p:txBody>
      </p:sp>
      <p:pic>
        <p:nvPicPr>
          <p:cNvPr id="2" name="Picture 2" descr="http://www.bbc.co.uk/schools/gcsebitesize/science/images/rates_graph_1.gif">
            <a:extLst>
              <a:ext uri="{FF2B5EF4-FFF2-40B4-BE49-F238E27FC236}">
                <a16:creationId xmlns:a16="http://schemas.microsoft.com/office/drawing/2014/main" id="{7A49BEF7-9834-4702-B26E-584150351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57" y="3832845"/>
            <a:ext cx="4446948" cy="27584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75A9908-70B7-44BA-AE8A-0B7190C82D19}"/>
              </a:ext>
            </a:extLst>
          </p:cNvPr>
          <p:cNvSpPr/>
          <p:nvPr/>
        </p:nvSpPr>
        <p:spPr>
          <a:xfrm>
            <a:off x="5267325" y="4362450"/>
            <a:ext cx="1228725" cy="191077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8" name="Oval 7">
            <a:extLst>
              <a:ext uri="{FF2B5EF4-FFF2-40B4-BE49-F238E27FC236}">
                <a16:creationId xmlns:a16="http://schemas.microsoft.com/office/drawing/2014/main" id="{0B717140-1FED-4BFD-9D74-2D065C5BE252}"/>
              </a:ext>
            </a:extLst>
          </p:cNvPr>
          <p:cNvSpPr/>
          <p:nvPr/>
        </p:nvSpPr>
        <p:spPr>
          <a:xfrm>
            <a:off x="5429250" y="4495800"/>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DF1DC192-6DD0-491F-B398-DC19C345AB77}"/>
              </a:ext>
            </a:extLst>
          </p:cNvPr>
          <p:cNvSpPr/>
          <p:nvPr/>
        </p:nvSpPr>
        <p:spPr>
          <a:xfrm>
            <a:off x="5819775" y="4591050"/>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84B152E6-1C77-4D10-B13D-51122F0F368C}"/>
              </a:ext>
            </a:extLst>
          </p:cNvPr>
          <p:cNvSpPr/>
          <p:nvPr/>
        </p:nvSpPr>
        <p:spPr>
          <a:xfrm>
            <a:off x="5772150" y="4943475"/>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0637BEB1-84AB-4D2D-BA33-D7160247D16C}"/>
              </a:ext>
            </a:extLst>
          </p:cNvPr>
          <p:cNvSpPr/>
          <p:nvPr/>
        </p:nvSpPr>
        <p:spPr>
          <a:xfrm>
            <a:off x="6162675" y="5038725"/>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BE82E6C0-07A6-4C11-8B6B-C05A4D54B528}"/>
              </a:ext>
            </a:extLst>
          </p:cNvPr>
          <p:cNvSpPr/>
          <p:nvPr/>
        </p:nvSpPr>
        <p:spPr>
          <a:xfrm>
            <a:off x="5581650" y="5534025"/>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18" name="Oval 17">
            <a:extLst>
              <a:ext uri="{FF2B5EF4-FFF2-40B4-BE49-F238E27FC236}">
                <a16:creationId xmlns:a16="http://schemas.microsoft.com/office/drawing/2014/main" id="{6CB31921-7D04-425E-BC91-EF329282255D}"/>
              </a:ext>
            </a:extLst>
          </p:cNvPr>
          <p:cNvSpPr/>
          <p:nvPr/>
        </p:nvSpPr>
        <p:spPr>
          <a:xfrm>
            <a:off x="5972175" y="5629275"/>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20" name="Oval 19">
            <a:extLst>
              <a:ext uri="{FF2B5EF4-FFF2-40B4-BE49-F238E27FC236}">
                <a16:creationId xmlns:a16="http://schemas.microsoft.com/office/drawing/2014/main" id="{A91D82AB-CA78-4E4E-9F87-951C5FC25FFD}"/>
              </a:ext>
            </a:extLst>
          </p:cNvPr>
          <p:cNvSpPr/>
          <p:nvPr/>
        </p:nvSpPr>
        <p:spPr>
          <a:xfrm>
            <a:off x="6267450" y="5319712"/>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22" name="Oval 21">
            <a:extLst>
              <a:ext uri="{FF2B5EF4-FFF2-40B4-BE49-F238E27FC236}">
                <a16:creationId xmlns:a16="http://schemas.microsoft.com/office/drawing/2014/main" id="{B45E69E3-A301-4928-BF79-3898771D1DFF}"/>
              </a:ext>
            </a:extLst>
          </p:cNvPr>
          <p:cNvSpPr/>
          <p:nvPr/>
        </p:nvSpPr>
        <p:spPr>
          <a:xfrm>
            <a:off x="5791200" y="5248275"/>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CF0DC112-7689-4CE9-8DDE-84C52F918418}"/>
              </a:ext>
            </a:extLst>
          </p:cNvPr>
          <p:cNvSpPr/>
          <p:nvPr/>
        </p:nvSpPr>
        <p:spPr>
          <a:xfrm>
            <a:off x="5772150" y="5886450"/>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4B7648D8-A952-4CC3-A8A9-1AB7AF32AD01}"/>
              </a:ext>
            </a:extLst>
          </p:cNvPr>
          <p:cNvSpPr/>
          <p:nvPr/>
        </p:nvSpPr>
        <p:spPr>
          <a:xfrm>
            <a:off x="6162675" y="5981700"/>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9758DF4F-E339-4CD4-95EB-611DD8F827C6}"/>
              </a:ext>
            </a:extLst>
          </p:cNvPr>
          <p:cNvSpPr/>
          <p:nvPr/>
        </p:nvSpPr>
        <p:spPr>
          <a:xfrm>
            <a:off x="6190170" y="4648197"/>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30" name="Oval 29">
            <a:extLst>
              <a:ext uri="{FF2B5EF4-FFF2-40B4-BE49-F238E27FC236}">
                <a16:creationId xmlns:a16="http://schemas.microsoft.com/office/drawing/2014/main" id="{14E68D22-7356-42E3-AEE2-65368E9DEA0D}"/>
              </a:ext>
            </a:extLst>
          </p:cNvPr>
          <p:cNvSpPr/>
          <p:nvPr/>
        </p:nvSpPr>
        <p:spPr>
          <a:xfrm>
            <a:off x="5438775" y="4991100"/>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34" name="Oval 33">
            <a:extLst>
              <a:ext uri="{FF2B5EF4-FFF2-40B4-BE49-F238E27FC236}">
                <a16:creationId xmlns:a16="http://schemas.microsoft.com/office/drawing/2014/main" id="{58B8A51F-DF70-4963-9F95-9B1D0C28CDE4}"/>
              </a:ext>
            </a:extLst>
          </p:cNvPr>
          <p:cNvSpPr/>
          <p:nvPr/>
        </p:nvSpPr>
        <p:spPr>
          <a:xfrm>
            <a:off x="5581649" y="3581400"/>
            <a:ext cx="390525" cy="390522"/>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36" name="Oval 35">
            <a:extLst>
              <a:ext uri="{FF2B5EF4-FFF2-40B4-BE49-F238E27FC236}">
                <a16:creationId xmlns:a16="http://schemas.microsoft.com/office/drawing/2014/main" id="{6C27C506-55A1-41A5-AB02-0C7BEDBC287E}"/>
              </a:ext>
            </a:extLst>
          </p:cNvPr>
          <p:cNvSpPr/>
          <p:nvPr/>
        </p:nvSpPr>
        <p:spPr>
          <a:xfrm>
            <a:off x="6399717" y="3585195"/>
            <a:ext cx="410657" cy="3905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37" name="TextBox 36">
            <a:extLst>
              <a:ext uri="{FF2B5EF4-FFF2-40B4-BE49-F238E27FC236}">
                <a16:creationId xmlns:a16="http://schemas.microsoft.com/office/drawing/2014/main" id="{CE8EDBA8-71DF-4667-87BA-A4FE42C30087}"/>
              </a:ext>
            </a:extLst>
          </p:cNvPr>
          <p:cNvSpPr txBox="1"/>
          <p:nvPr/>
        </p:nvSpPr>
        <p:spPr>
          <a:xfrm>
            <a:off x="6000753" y="3579420"/>
            <a:ext cx="533400" cy="369332"/>
          </a:xfrm>
          <a:prstGeom prst="rect">
            <a:avLst/>
          </a:prstGeom>
          <a:noFill/>
        </p:spPr>
        <p:txBody>
          <a:bodyPr wrap="square" rtlCol="0">
            <a:spAutoFit/>
          </a:bodyPr>
          <a:lstStyle/>
          <a:p>
            <a:r>
              <a:rPr lang="en-US" dirty="0"/>
              <a:t>+</a:t>
            </a:r>
            <a:endParaRPr lang="en-AU" dirty="0"/>
          </a:p>
        </p:txBody>
      </p:sp>
      <p:sp>
        <p:nvSpPr>
          <p:cNvPr id="38" name="TextBox 37">
            <a:extLst>
              <a:ext uri="{FF2B5EF4-FFF2-40B4-BE49-F238E27FC236}">
                <a16:creationId xmlns:a16="http://schemas.microsoft.com/office/drawing/2014/main" id="{273671C5-DE91-4A63-A231-FE0A9ABC7727}"/>
              </a:ext>
            </a:extLst>
          </p:cNvPr>
          <p:cNvSpPr txBox="1"/>
          <p:nvPr/>
        </p:nvSpPr>
        <p:spPr>
          <a:xfrm>
            <a:off x="6847393" y="3604221"/>
            <a:ext cx="400050" cy="369332"/>
          </a:xfrm>
          <a:prstGeom prst="rect">
            <a:avLst/>
          </a:prstGeom>
          <a:noFill/>
        </p:spPr>
        <p:txBody>
          <a:bodyPr wrap="square" rtlCol="0">
            <a:spAutoFit/>
          </a:bodyPr>
          <a:lstStyle/>
          <a:p>
            <a:r>
              <a:rPr lang="en-AU" dirty="0">
                <a:latin typeface="Calibri" panose="020F0502020204030204" pitchFamily="34" charset="0"/>
                <a:cs typeface="Calibri" panose="020F0502020204030204" pitchFamily="34" charset="0"/>
              </a:rPr>
              <a:t>→</a:t>
            </a:r>
            <a:endParaRPr lang="en-AU" dirty="0"/>
          </a:p>
        </p:txBody>
      </p:sp>
      <p:sp>
        <p:nvSpPr>
          <p:cNvPr id="40" name="Oval 39">
            <a:extLst>
              <a:ext uri="{FF2B5EF4-FFF2-40B4-BE49-F238E27FC236}">
                <a16:creationId xmlns:a16="http://schemas.microsoft.com/office/drawing/2014/main" id="{D7E5D48B-69C0-464B-92A2-20E75D3FD122}"/>
              </a:ext>
            </a:extLst>
          </p:cNvPr>
          <p:cNvSpPr/>
          <p:nvPr/>
        </p:nvSpPr>
        <p:spPr>
          <a:xfrm>
            <a:off x="7296149" y="3590925"/>
            <a:ext cx="390525" cy="390522"/>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grpSp>
        <p:nvGrpSpPr>
          <p:cNvPr id="110" name="Group 109">
            <a:extLst>
              <a:ext uri="{FF2B5EF4-FFF2-40B4-BE49-F238E27FC236}">
                <a16:creationId xmlns:a16="http://schemas.microsoft.com/office/drawing/2014/main" id="{6AF9627E-1AED-4865-8BC0-11F61940561D}"/>
              </a:ext>
            </a:extLst>
          </p:cNvPr>
          <p:cNvGrpSpPr/>
          <p:nvPr/>
        </p:nvGrpSpPr>
        <p:grpSpPr>
          <a:xfrm>
            <a:off x="6667500" y="4381500"/>
            <a:ext cx="1228725" cy="1910775"/>
            <a:chOff x="6667500" y="4381500"/>
            <a:chExt cx="1228725" cy="1910775"/>
          </a:xfrm>
        </p:grpSpPr>
        <p:sp>
          <p:nvSpPr>
            <p:cNvPr id="42" name="Rectangle 41">
              <a:extLst>
                <a:ext uri="{FF2B5EF4-FFF2-40B4-BE49-F238E27FC236}">
                  <a16:creationId xmlns:a16="http://schemas.microsoft.com/office/drawing/2014/main" id="{8AE503D8-0BEE-41FA-B1AE-2A12D2196422}"/>
                </a:ext>
              </a:extLst>
            </p:cNvPr>
            <p:cNvSpPr/>
            <p:nvPr/>
          </p:nvSpPr>
          <p:spPr>
            <a:xfrm>
              <a:off x="6667500" y="4381500"/>
              <a:ext cx="1228725" cy="191077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46" name="Oval 45">
              <a:extLst>
                <a:ext uri="{FF2B5EF4-FFF2-40B4-BE49-F238E27FC236}">
                  <a16:creationId xmlns:a16="http://schemas.microsoft.com/office/drawing/2014/main" id="{893519B7-93D8-4A94-944B-E1A0031A0D83}"/>
                </a:ext>
              </a:extLst>
            </p:cNvPr>
            <p:cNvSpPr/>
            <p:nvPr/>
          </p:nvSpPr>
          <p:spPr>
            <a:xfrm>
              <a:off x="7219950" y="4610100"/>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48" name="Oval 47">
              <a:extLst>
                <a:ext uri="{FF2B5EF4-FFF2-40B4-BE49-F238E27FC236}">
                  <a16:creationId xmlns:a16="http://schemas.microsoft.com/office/drawing/2014/main" id="{FF912392-EAC9-475C-94E9-A29D507DD3C9}"/>
                </a:ext>
              </a:extLst>
            </p:cNvPr>
            <p:cNvSpPr/>
            <p:nvPr/>
          </p:nvSpPr>
          <p:spPr>
            <a:xfrm>
              <a:off x="7172325" y="4962525"/>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54" name="Oval 53">
              <a:extLst>
                <a:ext uri="{FF2B5EF4-FFF2-40B4-BE49-F238E27FC236}">
                  <a16:creationId xmlns:a16="http://schemas.microsoft.com/office/drawing/2014/main" id="{779B7210-793A-48C7-8E36-4F713BDC5903}"/>
                </a:ext>
              </a:extLst>
            </p:cNvPr>
            <p:cNvSpPr/>
            <p:nvPr/>
          </p:nvSpPr>
          <p:spPr>
            <a:xfrm>
              <a:off x="7372350" y="5648325"/>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56" name="Oval 55">
              <a:extLst>
                <a:ext uri="{FF2B5EF4-FFF2-40B4-BE49-F238E27FC236}">
                  <a16:creationId xmlns:a16="http://schemas.microsoft.com/office/drawing/2014/main" id="{B3124450-2431-45E3-B65F-6D20B1707749}"/>
                </a:ext>
              </a:extLst>
            </p:cNvPr>
            <p:cNvSpPr/>
            <p:nvPr/>
          </p:nvSpPr>
          <p:spPr>
            <a:xfrm>
              <a:off x="7667625" y="5338762"/>
              <a:ext cx="190500" cy="190500"/>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58" name="Oval 57">
              <a:extLst>
                <a:ext uri="{FF2B5EF4-FFF2-40B4-BE49-F238E27FC236}">
                  <a16:creationId xmlns:a16="http://schemas.microsoft.com/office/drawing/2014/main" id="{50A60C94-3AF3-4BE5-A9A0-274159F2D879}"/>
                </a:ext>
              </a:extLst>
            </p:cNvPr>
            <p:cNvSpPr/>
            <p:nvPr/>
          </p:nvSpPr>
          <p:spPr>
            <a:xfrm>
              <a:off x="7191375" y="5267325"/>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62" name="Oval 61">
              <a:extLst>
                <a:ext uri="{FF2B5EF4-FFF2-40B4-BE49-F238E27FC236}">
                  <a16:creationId xmlns:a16="http://schemas.microsoft.com/office/drawing/2014/main" id="{5AD53A4D-FB55-4A7E-9C43-755E00E71245}"/>
                </a:ext>
              </a:extLst>
            </p:cNvPr>
            <p:cNvSpPr/>
            <p:nvPr/>
          </p:nvSpPr>
          <p:spPr>
            <a:xfrm>
              <a:off x="7562850" y="60007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64" name="Oval 63">
              <a:extLst>
                <a:ext uri="{FF2B5EF4-FFF2-40B4-BE49-F238E27FC236}">
                  <a16:creationId xmlns:a16="http://schemas.microsoft.com/office/drawing/2014/main" id="{93A25F9A-F5DB-4A83-840F-373AE3A643A5}"/>
                </a:ext>
              </a:extLst>
            </p:cNvPr>
            <p:cNvSpPr/>
            <p:nvPr/>
          </p:nvSpPr>
          <p:spPr>
            <a:xfrm>
              <a:off x="7590345" y="4667247"/>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66" name="Oval 65">
              <a:extLst>
                <a:ext uri="{FF2B5EF4-FFF2-40B4-BE49-F238E27FC236}">
                  <a16:creationId xmlns:a16="http://schemas.microsoft.com/office/drawing/2014/main" id="{C41E994F-3C47-43F6-A46A-D8A463B27E42}"/>
                </a:ext>
              </a:extLst>
            </p:cNvPr>
            <p:cNvSpPr/>
            <p:nvPr/>
          </p:nvSpPr>
          <p:spPr>
            <a:xfrm>
              <a:off x="6838950" y="50101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grpSp>
      <p:pic>
        <p:nvPicPr>
          <p:cNvPr id="68" name="Graphic 67" descr="Fast Forward">
            <a:extLst>
              <a:ext uri="{FF2B5EF4-FFF2-40B4-BE49-F238E27FC236}">
                <a16:creationId xmlns:a16="http://schemas.microsoft.com/office/drawing/2014/main" id="{B4FF248F-86EC-4FF7-A50C-B172F8D1BC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7000" y="6217158"/>
            <a:ext cx="684718" cy="684718"/>
          </a:xfrm>
          <a:prstGeom prst="rect">
            <a:avLst/>
          </a:prstGeom>
        </p:spPr>
      </p:pic>
      <p:grpSp>
        <p:nvGrpSpPr>
          <p:cNvPr id="111" name="Group 110">
            <a:extLst>
              <a:ext uri="{FF2B5EF4-FFF2-40B4-BE49-F238E27FC236}">
                <a16:creationId xmlns:a16="http://schemas.microsoft.com/office/drawing/2014/main" id="{556AE8A5-4DBF-44E2-961C-710B5BE5D2B0}"/>
              </a:ext>
            </a:extLst>
          </p:cNvPr>
          <p:cNvGrpSpPr/>
          <p:nvPr/>
        </p:nvGrpSpPr>
        <p:grpSpPr>
          <a:xfrm>
            <a:off x="8562975" y="4381500"/>
            <a:ext cx="1228725" cy="1910775"/>
            <a:chOff x="8562975" y="4381500"/>
            <a:chExt cx="1228725" cy="1910775"/>
          </a:xfrm>
        </p:grpSpPr>
        <p:sp>
          <p:nvSpPr>
            <p:cNvPr id="70" name="Rectangle 69">
              <a:extLst>
                <a:ext uri="{FF2B5EF4-FFF2-40B4-BE49-F238E27FC236}">
                  <a16:creationId xmlns:a16="http://schemas.microsoft.com/office/drawing/2014/main" id="{4F368C09-4F59-4DBB-B183-4CEDF724CCF7}"/>
                </a:ext>
              </a:extLst>
            </p:cNvPr>
            <p:cNvSpPr/>
            <p:nvPr/>
          </p:nvSpPr>
          <p:spPr>
            <a:xfrm>
              <a:off x="8562975" y="4381500"/>
              <a:ext cx="1228725" cy="191077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72" name="Oval 71">
              <a:extLst>
                <a:ext uri="{FF2B5EF4-FFF2-40B4-BE49-F238E27FC236}">
                  <a16:creationId xmlns:a16="http://schemas.microsoft.com/office/drawing/2014/main" id="{F5221481-597F-443B-A079-22D462F8449B}"/>
                </a:ext>
              </a:extLst>
            </p:cNvPr>
            <p:cNvSpPr/>
            <p:nvPr/>
          </p:nvSpPr>
          <p:spPr>
            <a:xfrm>
              <a:off x="9115425" y="461010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76" name="Oval 75">
              <a:extLst>
                <a:ext uri="{FF2B5EF4-FFF2-40B4-BE49-F238E27FC236}">
                  <a16:creationId xmlns:a16="http://schemas.microsoft.com/office/drawing/2014/main" id="{F3B35899-1C46-4884-9CA4-A9E279A95FE5}"/>
                </a:ext>
              </a:extLst>
            </p:cNvPr>
            <p:cNvSpPr/>
            <p:nvPr/>
          </p:nvSpPr>
          <p:spPr>
            <a:xfrm>
              <a:off x="9267825" y="5648325"/>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78" name="Oval 77">
              <a:extLst>
                <a:ext uri="{FF2B5EF4-FFF2-40B4-BE49-F238E27FC236}">
                  <a16:creationId xmlns:a16="http://schemas.microsoft.com/office/drawing/2014/main" id="{B99D2D3D-0D7A-4A1D-9DB4-BCAC48380876}"/>
                </a:ext>
              </a:extLst>
            </p:cNvPr>
            <p:cNvSpPr/>
            <p:nvPr/>
          </p:nvSpPr>
          <p:spPr>
            <a:xfrm>
              <a:off x="9563100" y="5338762"/>
              <a:ext cx="190500" cy="190500"/>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80" name="Oval 79">
              <a:extLst>
                <a:ext uri="{FF2B5EF4-FFF2-40B4-BE49-F238E27FC236}">
                  <a16:creationId xmlns:a16="http://schemas.microsoft.com/office/drawing/2014/main" id="{3FD15965-B4CD-4490-8E49-8ACF0FDB9A9C}"/>
                </a:ext>
              </a:extLst>
            </p:cNvPr>
            <p:cNvSpPr/>
            <p:nvPr/>
          </p:nvSpPr>
          <p:spPr>
            <a:xfrm>
              <a:off x="9086850" y="5267325"/>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82" name="Oval 81">
              <a:extLst>
                <a:ext uri="{FF2B5EF4-FFF2-40B4-BE49-F238E27FC236}">
                  <a16:creationId xmlns:a16="http://schemas.microsoft.com/office/drawing/2014/main" id="{73840EDC-633B-49FE-827D-691E6046B331}"/>
                </a:ext>
              </a:extLst>
            </p:cNvPr>
            <p:cNvSpPr/>
            <p:nvPr/>
          </p:nvSpPr>
          <p:spPr>
            <a:xfrm>
              <a:off x="9458325" y="60007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84" name="Oval 83">
              <a:extLst>
                <a:ext uri="{FF2B5EF4-FFF2-40B4-BE49-F238E27FC236}">
                  <a16:creationId xmlns:a16="http://schemas.microsoft.com/office/drawing/2014/main" id="{6D7F49B2-402F-46DC-A564-B021245A3D26}"/>
                </a:ext>
              </a:extLst>
            </p:cNvPr>
            <p:cNvSpPr/>
            <p:nvPr/>
          </p:nvSpPr>
          <p:spPr>
            <a:xfrm>
              <a:off x="9485820" y="4667247"/>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86" name="Oval 85">
              <a:extLst>
                <a:ext uri="{FF2B5EF4-FFF2-40B4-BE49-F238E27FC236}">
                  <a16:creationId xmlns:a16="http://schemas.microsoft.com/office/drawing/2014/main" id="{104C58A6-9ADF-4A0D-AA46-1F8DF3FC21FB}"/>
                </a:ext>
              </a:extLst>
            </p:cNvPr>
            <p:cNvSpPr/>
            <p:nvPr/>
          </p:nvSpPr>
          <p:spPr>
            <a:xfrm>
              <a:off x="8734425" y="50101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grpSp>
      <p:pic>
        <p:nvPicPr>
          <p:cNvPr id="88" name="Graphic 87" descr="Fast Forward">
            <a:extLst>
              <a:ext uri="{FF2B5EF4-FFF2-40B4-BE49-F238E27FC236}">
                <a16:creationId xmlns:a16="http://schemas.microsoft.com/office/drawing/2014/main" id="{34418099-ED97-4A3B-A281-B1EA735199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00753" y="6227221"/>
            <a:ext cx="684718" cy="684718"/>
          </a:xfrm>
          <a:prstGeom prst="rect">
            <a:avLst/>
          </a:prstGeom>
        </p:spPr>
      </p:pic>
      <p:pic>
        <p:nvPicPr>
          <p:cNvPr id="90" name="Graphic 89" descr="Fast Forward">
            <a:extLst>
              <a:ext uri="{FF2B5EF4-FFF2-40B4-BE49-F238E27FC236}">
                <a16:creationId xmlns:a16="http://schemas.microsoft.com/office/drawing/2014/main" id="{B60E0BBA-0C23-458F-9145-AFE44DF335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9550" y="6217158"/>
            <a:ext cx="684718" cy="684718"/>
          </a:xfrm>
          <a:prstGeom prst="rect">
            <a:avLst/>
          </a:prstGeom>
        </p:spPr>
      </p:pic>
      <p:grpSp>
        <p:nvGrpSpPr>
          <p:cNvPr id="112" name="Group 111">
            <a:extLst>
              <a:ext uri="{FF2B5EF4-FFF2-40B4-BE49-F238E27FC236}">
                <a16:creationId xmlns:a16="http://schemas.microsoft.com/office/drawing/2014/main" id="{764234B8-15EE-484D-A565-24E84974BBD7}"/>
              </a:ext>
            </a:extLst>
          </p:cNvPr>
          <p:cNvGrpSpPr/>
          <p:nvPr/>
        </p:nvGrpSpPr>
        <p:grpSpPr>
          <a:xfrm>
            <a:off x="10744200" y="4381500"/>
            <a:ext cx="1228725" cy="1910775"/>
            <a:chOff x="10744200" y="4381500"/>
            <a:chExt cx="1228725" cy="1910775"/>
          </a:xfrm>
        </p:grpSpPr>
        <p:sp>
          <p:nvSpPr>
            <p:cNvPr id="92" name="Rectangle 91">
              <a:extLst>
                <a:ext uri="{FF2B5EF4-FFF2-40B4-BE49-F238E27FC236}">
                  <a16:creationId xmlns:a16="http://schemas.microsoft.com/office/drawing/2014/main" id="{29A63690-1808-43AE-AFAF-6D97246383C3}"/>
                </a:ext>
              </a:extLst>
            </p:cNvPr>
            <p:cNvSpPr/>
            <p:nvPr/>
          </p:nvSpPr>
          <p:spPr>
            <a:xfrm>
              <a:off x="10744200" y="4381500"/>
              <a:ext cx="1228725" cy="191077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94" name="Oval 93">
              <a:extLst>
                <a:ext uri="{FF2B5EF4-FFF2-40B4-BE49-F238E27FC236}">
                  <a16:creationId xmlns:a16="http://schemas.microsoft.com/office/drawing/2014/main" id="{D96DF764-728B-4C5E-98E8-41674B3D0164}"/>
                </a:ext>
              </a:extLst>
            </p:cNvPr>
            <p:cNvSpPr/>
            <p:nvPr/>
          </p:nvSpPr>
          <p:spPr>
            <a:xfrm>
              <a:off x="11296650" y="461010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98" name="Oval 97">
              <a:extLst>
                <a:ext uri="{FF2B5EF4-FFF2-40B4-BE49-F238E27FC236}">
                  <a16:creationId xmlns:a16="http://schemas.microsoft.com/office/drawing/2014/main" id="{C536942A-D9EE-41A0-8587-4C618D302562}"/>
                </a:ext>
              </a:extLst>
            </p:cNvPr>
            <p:cNvSpPr/>
            <p:nvPr/>
          </p:nvSpPr>
          <p:spPr>
            <a:xfrm>
              <a:off x="11744325" y="5338762"/>
              <a:ext cx="190500" cy="190500"/>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100" name="Oval 99">
              <a:extLst>
                <a:ext uri="{FF2B5EF4-FFF2-40B4-BE49-F238E27FC236}">
                  <a16:creationId xmlns:a16="http://schemas.microsoft.com/office/drawing/2014/main" id="{774DAB82-5127-41F6-8D88-B6D45313F7E8}"/>
                </a:ext>
              </a:extLst>
            </p:cNvPr>
            <p:cNvSpPr/>
            <p:nvPr/>
          </p:nvSpPr>
          <p:spPr>
            <a:xfrm>
              <a:off x="11268075" y="5267325"/>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102" name="Oval 101">
              <a:extLst>
                <a:ext uri="{FF2B5EF4-FFF2-40B4-BE49-F238E27FC236}">
                  <a16:creationId xmlns:a16="http://schemas.microsoft.com/office/drawing/2014/main" id="{B167EEE0-B6BB-4624-B7CC-A8285BA12347}"/>
                </a:ext>
              </a:extLst>
            </p:cNvPr>
            <p:cNvSpPr/>
            <p:nvPr/>
          </p:nvSpPr>
          <p:spPr>
            <a:xfrm>
              <a:off x="11639550" y="60007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104" name="Oval 103">
              <a:extLst>
                <a:ext uri="{FF2B5EF4-FFF2-40B4-BE49-F238E27FC236}">
                  <a16:creationId xmlns:a16="http://schemas.microsoft.com/office/drawing/2014/main" id="{48747404-B25E-457D-A8D8-DF09F4763BF2}"/>
                </a:ext>
              </a:extLst>
            </p:cNvPr>
            <p:cNvSpPr/>
            <p:nvPr/>
          </p:nvSpPr>
          <p:spPr>
            <a:xfrm>
              <a:off x="11667045" y="4667247"/>
              <a:ext cx="190500" cy="190500"/>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106" name="Oval 105">
              <a:extLst>
                <a:ext uri="{FF2B5EF4-FFF2-40B4-BE49-F238E27FC236}">
                  <a16:creationId xmlns:a16="http://schemas.microsoft.com/office/drawing/2014/main" id="{CBDEEAA1-8B8B-4A11-8D16-048F5C18B5F4}"/>
                </a:ext>
              </a:extLst>
            </p:cNvPr>
            <p:cNvSpPr/>
            <p:nvPr/>
          </p:nvSpPr>
          <p:spPr>
            <a:xfrm>
              <a:off x="10915650" y="50101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grpSp>
      <p:sp>
        <p:nvSpPr>
          <p:cNvPr id="109" name="Isosceles Triangle 108">
            <a:extLst>
              <a:ext uri="{FF2B5EF4-FFF2-40B4-BE49-F238E27FC236}">
                <a16:creationId xmlns:a16="http://schemas.microsoft.com/office/drawing/2014/main" id="{207FC98F-5FA7-478F-8EFA-DD4C9301870D}"/>
              </a:ext>
            </a:extLst>
          </p:cNvPr>
          <p:cNvSpPr/>
          <p:nvPr/>
        </p:nvSpPr>
        <p:spPr>
          <a:xfrm rot="5400000">
            <a:off x="10156673" y="6489277"/>
            <a:ext cx="413054" cy="191042"/>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3099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57F07-1803-4EF7-81B7-17160D245410}"/>
              </a:ext>
            </a:extLst>
          </p:cNvPr>
          <p:cNvSpPr txBox="1"/>
          <p:nvPr/>
        </p:nvSpPr>
        <p:spPr>
          <a:xfrm>
            <a:off x="123825" y="133350"/>
            <a:ext cx="7048500" cy="584775"/>
          </a:xfrm>
          <a:prstGeom prst="rect">
            <a:avLst/>
          </a:prstGeom>
          <a:noFill/>
        </p:spPr>
        <p:txBody>
          <a:bodyPr wrap="square" rtlCol="0">
            <a:spAutoFit/>
          </a:bodyPr>
          <a:lstStyle/>
          <a:p>
            <a:r>
              <a:rPr lang="en-US" sz="3200" dirty="0"/>
              <a:t>Factors affecting rate</a:t>
            </a:r>
            <a:endParaRPr lang="en-AU" sz="3200" dirty="0"/>
          </a:p>
        </p:txBody>
      </p:sp>
      <p:cxnSp>
        <p:nvCxnSpPr>
          <p:cNvPr id="7" name="Straight Connector 6">
            <a:extLst>
              <a:ext uri="{FF2B5EF4-FFF2-40B4-BE49-F238E27FC236}">
                <a16:creationId xmlns:a16="http://schemas.microsoft.com/office/drawing/2014/main" id="{AF4DD8B7-DB06-4ABD-BF6E-27A1FB49E516}"/>
              </a:ext>
            </a:extLst>
          </p:cNvPr>
          <p:cNvCxnSpPr/>
          <p:nvPr/>
        </p:nvCxnSpPr>
        <p:spPr>
          <a:xfrm>
            <a:off x="0" y="813375"/>
            <a:ext cx="80391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F66D491-D045-4F5B-87CB-B97FB73C4DB3}"/>
              </a:ext>
            </a:extLst>
          </p:cNvPr>
          <p:cNvSpPr txBox="1"/>
          <p:nvPr/>
        </p:nvSpPr>
        <p:spPr>
          <a:xfrm>
            <a:off x="854868" y="1228160"/>
            <a:ext cx="10737691" cy="502105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Factors that effect rate of reaction</a:t>
            </a:r>
          </a:p>
          <a:p>
            <a:pPr marL="800100" lvl="1" indent="-342900">
              <a:lnSpc>
                <a:spcPct val="150000"/>
              </a:lnSpc>
              <a:buFont typeface="Arial" panose="020B0604020202020204" pitchFamily="34" charset="0"/>
              <a:buChar char="•"/>
            </a:pPr>
            <a:r>
              <a:rPr lang="en-US" sz="2400" dirty="0"/>
              <a:t>Concentration / Pressure</a:t>
            </a:r>
          </a:p>
          <a:p>
            <a:pPr marL="800100" lvl="1" indent="-342900">
              <a:lnSpc>
                <a:spcPct val="150000"/>
              </a:lnSpc>
              <a:buFont typeface="Arial" panose="020B0604020202020204" pitchFamily="34" charset="0"/>
              <a:buChar char="•"/>
            </a:pPr>
            <a:r>
              <a:rPr lang="en-US" sz="2400" dirty="0"/>
              <a:t>Surface area</a:t>
            </a:r>
          </a:p>
          <a:p>
            <a:pPr marL="800100" lvl="1" indent="-342900">
              <a:lnSpc>
                <a:spcPct val="150000"/>
              </a:lnSpc>
              <a:buFont typeface="Arial" panose="020B0604020202020204" pitchFamily="34" charset="0"/>
              <a:buChar char="•"/>
            </a:pPr>
            <a:r>
              <a:rPr lang="en-US" sz="2400" dirty="0"/>
              <a:t>Temperature</a:t>
            </a:r>
          </a:p>
          <a:p>
            <a:pPr marL="800100" lvl="1" indent="-342900">
              <a:lnSpc>
                <a:spcPct val="150000"/>
              </a:lnSpc>
              <a:buFont typeface="Arial" panose="020B0604020202020204" pitchFamily="34" charset="0"/>
              <a:buChar char="•"/>
            </a:pPr>
            <a:r>
              <a:rPr lang="en-US" sz="2400" dirty="0"/>
              <a:t>Catalysts</a:t>
            </a:r>
          </a:p>
          <a:p>
            <a:pPr marL="342900" indent="-342900">
              <a:lnSpc>
                <a:spcPct val="150000"/>
              </a:lnSpc>
              <a:buFont typeface="Arial" panose="020B0604020202020204" pitchFamily="34" charset="0"/>
              <a:buChar char="•"/>
            </a:pPr>
            <a:r>
              <a:rPr lang="en-US" sz="2400" dirty="0"/>
              <a:t>Complete the BBC bitesize activity to explore the factors that affect reaction rate. Start with the revision slides (1 to 8) then do the test. Make sure you add notes to your Chemistry notebook (including any example graphs).</a:t>
            </a:r>
          </a:p>
          <a:p>
            <a:pPr lvl="3">
              <a:lnSpc>
                <a:spcPct val="150000"/>
              </a:lnSpc>
            </a:pPr>
            <a:r>
              <a:rPr lang="en-US" sz="2400" dirty="0">
                <a:hlinkClick r:id="rId2"/>
              </a:rPr>
              <a:t>https://www.bbc.co.uk/bitesize/guides/zct4fcw/revision/1</a:t>
            </a:r>
            <a:r>
              <a:rPr lang="en-US" sz="2400" dirty="0"/>
              <a:t> </a:t>
            </a:r>
          </a:p>
        </p:txBody>
      </p:sp>
    </p:spTree>
    <p:extLst>
      <p:ext uri="{BB962C8B-B14F-4D97-AF65-F5344CB8AC3E}">
        <p14:creationId xmlns:p14="http://schemas.microsoft.com/office/powerpoint/2010/main" val="163826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57F07-1803-4EF7-81B7-17160D245410}"/>
              </a:ext>
            </a:extLst>
          </p:cNvPr>
          <p:cNvSpPr txBox="1"/>
          <p:nvPr/>
        </p:nvSpPr>
        <p:spPr>
          <a:xfrm>
            <a:off x="123825" y="133350"/>
            <a:ext cx="7048500" cy="584775"/>
          </a:xfrm>
          <a:prstGeom prst="rect">
            <a:avLst/>
          </a:prstGeom>
          <a:noFill/>
        </p:spPr>
        <p:txBody>
          <a:bodyPr wrap="square" rtlCol="0">
            <a:spAutoFit/>
          </a:bodyPr>
          <a:lstStyle/>
          <a:p>
            <a:r>
              <a:rPr lang="en-US" sz="3200" dirty="0"/>
              <a:t>On going work</a:t>
            </a:r>
            <a:endParaRPr lang="en-AU" sz="3200" dirty="0"/>
          </a:p>
        </p:txBody>
      </p:sp>
      <p:cxnSp>
        <p:nvCxnSpPr>
          <p:cNvPr id="7" name="Straight Connector 6">
            <a:extLst>
              <a:ext uri="{FF2B5EF4-FFF2-40B4-BE49-F238E27FC236}">
                <a16:creationId xmlns:a16="http://schemas.microsoft.com/office/drawing/2014/main" id="{AF4DD8B7-DB06-4ABD-BF6E-27A1FB49E516}"/>
              </a:ext>
            </a:extLst>
          </p:cNvPr>
          <p:cNvCxnSpPr/>
          <p:nvPr/>
        </p:nvCxnSpPr>
        <p:spPr>
          <a:xfrm>
            <a:off x="0" y="813375"/>
            <a:ext cx="80391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07656C1B-58B9-4B8F-A356-18D3A6017D19}"/>
              </a:ext>
            </a:extLst>
          </p:cNvPr>
          <p:cNvSpPr txBox="1">
            <a:spLocks/>
          </p:cNvSpPr>
          <p:nvPr/>
        </p:nvSpPr>
        <p:spPr>
          <a:xfrm>
            <a:off x="409575" y="1085850"/>
            <a:ext cx="11144250" cy="2105021"/>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a:t>
            </a:r>
            <a:r>
              <a:rPr lang="en-AU" sz="2400" dirty="0"/>
              <a:t>ead Pearson 18.1 and complete the section review questions</a:t>
            </a:r>
          </a:p>
        </p:txBody>
      </p:sp>
    </p:spTree>
    <p:extLst>
      <p:ext uri="{BB962C8B-B14F-4D97-AF65-F5344CB8AC3E}">
        <p14:creationId xmlns:p14="http://schemas.microsoft.com/office/powerpoint/2010/main" val="1328738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289</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Rates of Reaction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Rates of Reaction</dc:title>
  <dc:creator>Alison Barnes</dc:creator>
  <cp:lastModifiedBy>Alison Barnes</cp:lastModifiedBy>
  <cp:revision>2</cp:revision>
  <dcterms:created xsi:type="dcterms:W3CDTF">2021-09-19T16:31:25Z</dcterms:created>
  <dcterms:modified xsi:type="dcterms:W3CDTF">2021-09-19T16:43:44Z</dcterms:modified>
</cp:coreProperties>
</file>