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88" r:id="rId2"/>
    <p:sldId id="299" r:id="rId3"/>
    <p:sldId id="301" r:id="rId4"/>
    <p:sldId id="300" r:id="rId5"/>
    <p:sldId id="290" r:id="rId6"/>
    <p:sldId id="289" r:id="rId7"/>
    <p:sldId id="291" r:id="rId8"/>
    <p:sldId id="292" r:id="rId9"/>
    <p:sldId id="296" r:id="rId10"/>
    <p:sldId id="294" r:id="rId11"/>
    <p:sldId id="293" r:id="rId12"/>
    <p:sldId id="257" r:id="rId13"/>
    <p:sldId id="298" r:id="rId14"/>
    <p:sldId id="261" r:id="rId15"/>
    <p:sldId id="258" r:id="rId16"/>
    <p:sldId id="265" r:id="rId17"/>
    <p:sldId id="259" r:id="rId18"/>
    <p:sldId id="272" r:id="rId19"/>
    <p:sldId id="302" r:id="rId20"/>
    <p:sldId id="303" r:id="rId21"/>
    <p:sldId id="304" r:id="rId22"/>
    <p:sldId id="305" r:id="rId23"/>
  </p:sldIdLst>
  <p:sldSz cx="9144000" cy="6858000" type="screen4x3"/>
  <p:notesSz cx="6797675" cy="9926638"/>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808" autoAdjust="0"/>
    <p:restoredTop sz="94684" autoAdjust="0"/>
  </p:normalViewPr>
  <p:slideViewPr>
    <p:cSldViewPr>
      <p:cViewPr varScale="1">
        <p:scale>
          <a:sx n="59" d="100"/>
          <a:sy n="59" d="100"/>
        </p:scale>
        <p:origin x="1000" y="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BBCED91-1F2C-43D4-81DE-FD01F99C4B88}"/>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atin typeface="Gill Sans MT" panose="020B0502020104020203" pitchFamily="34" charset="77"/>
              </a:defRPr>
            </a:lvl1pPr>
          </a:lstStyle>
          <a:p>
            <a:pPr>
              <a:defRPr/>
            </a:pPr>
            <a:endParaRPr lang="en-US"/>
          </a:p>
        </p:txBody>
      </p:sp>
      <p:sp>
        <p:nvSpPr>
          <p:cNvPr id="3" name="Date Placeholder 2">
            <a:extLst>
              <a:ext uri="{FF2B5EF4-FFF2-40B4-BE49-F238E27FC236}">
                <a16:creationId xmlns:a16="http://schemas.microsoft.com/office/drawing/2014/main" id="{977F881A-27EB-4C6E-B8DD-A949CD3B4931}"/>
              </a:ext>
            </a:extLst>
          </p:cNvPr>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atin typeface="Gill Sans MT" panose="020B0502020104020203" pitchFamily="34" charset="77"/>
              </a:defRPr>
            </a:lvl1pPr>
          </a:lstStyle>
          <a:p>
            <a:pPr>
              <a:defRPr/>
            </a:pPr>
            <a:fld id="{ED04A363-4385-4877-BF6B-79799F77FB21}" type="datetimeFigureOut">
              <a:rPr lang="en-US"/>
              <a:pPr>
                <a:defRPr/>
              </a:pPr>
              <a:t>3/25/2021</a:t>
            </a:fld>
            <a:endParaRPr lang="en-US"/>
          </a:p>
        </p:txBody>
      </p:sp>
      <p:sp>
        <p:nvSpPr>
          <p:cNvPr id="4" name="Slide Image Placeholder 3">
            <a:extLst>
              <a:ext uri="{FF2B5EF4-FFF2-40B4-BE49-F238E27FC236}">
                <a16:creationId xmlns:a16="http://schemas.microsoft.com/office/drawing/2014/main" id="{12604473-FBA1-49B4-A700-03071F220482}"/>
              </a:ext>
            </a:extLst>
          </p:cNvPr>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1E36EB2F-E910-40A6-9C28-75A31E96744E}"/>
              </a:ext>
            </a:extLst>
          </p:cNvPr>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a:extLst>
              <a:ext uri="{FF2B5EF4-FFF2-40B4-BE49-F238E27FC236}">
                <a16:creationId xmlns:a16="http://schemas.microsoft.com/office/drawing/2014/main" id="{871D96E8-0E95-4803-8313-28D93ECDC7DF}"/>
              </a:ext>
            </a:extLst>
          </p:cNvPr>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atin typeface="Gill Sans MT" panose="020B0502020104020203" pitchFamily="34" charset="77"/>
              </a:defRPr>
            </a:lvl1pPr>
          </a:lstStyle>
          <a:p>
            <a:pPr>
              <a:defRPr/>
            </a:pPr>
            <a:endParaRPr lang="en-US"/>
          </a:p>
        </p:txBody>
      </p:sp>
      <p:sp>
        <p:nvSpPr>
          <p:cNvPr id="7" name="Slide Number Placeholder 6">
            <a:extLst>
              <a:ext uri="{FF2B5EF4-FFF2-40B4-BE49-F238E27FC236}">
                <a16:creationId xmlns:a16="http://schemas.microsoft.com/office/drawing/2014/main" id="{0A14337A-AE64-428C-ACD0-579B71B26006}"/>
              </a:ext>
            </a:extLst>
          </p:cNvPr>
          <p:cNvSpPr>
            <a:spLocks noGrp="1"/>
          </p:cNvSpPr>
          <p:nvPr>
            <p:ph type="sldNum" sz="quarter" idx="5"/>
          </p:nvPr>
        </p:nvSpPr>
        <p:spPr>
          <a:xfrm>
            <a:off x="3849688" y="9429750"/>
            <a:ext cx="2946400" cy="496888"/>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3058C36-57C2-401E-AF65-88442B1E745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524A4B9F-013D-40F9-A328-33834E6B8A8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7814DAC6-61E4-4027-B95C-AF1E98E63A6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a:extLst>
              <a:ext uri="{FF2B5EF4-FFF2-40B4-BE49-F238E27FC236}">
                <a16:creationId xmlns:a16="http://schemas.microsoft.com/office/drawing/2014/main" id="{E39DA839-EEEE-4EE1-AED4-B77269F1A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F3CF60D8-D259-4002-A75F-D7865EA66A28}" type="slidenum">
              <a:rPr lang="en-US" altLang="en-US"/>
              <a:pPr/>
              <a:t>10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1"/>
          <a:lstStyle>
            <a:lvl1pPr algn="ctr">
              <a:defRPr sz="35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6">
            <a:extLst>
              <a:ext uri="{FF2B5EF4-FFF2-40B4-BE49-F238E27FC236}">
                <a16:creationId xmlns:a16="http://schemas.microsoft.com/office/drawing/2014/main" id="{580FC894-E7A7-4F50-9394-F1CF962A2BB1}"/>
              </a:ext>
            </a:extLst>
          </p:cNvPr>
          <p:cNvSpPr>
            <a:spLocks noGrp="1"/>
          </p:cNvSpPr>
          <p:nvPr>
            <p:ph type="dt" sz="half" idx="10"/>
          </p:nvPr>
        </p:nvSpPr>
        <p:spPr/>
        <p:txBody>
          <a:bodyPr/>
          <a:lstStyle>
            <a:lvl1pPr>
              <a:defRPr/>
            </a:lvl1pPr>
          </a:lstStyle>
          <a:p>
            <a:pPr>
              <a:defRPr/>
            </a:pPr>
            <a:endParaRPr lang="en-US"/>
          </a:p>
        </p:txBody>
      </p:sp>
      <p:sp>
        <p:nvSpPr>
          <p:cNvPr id="5" name="Footer Placeholder 7">
            <a:extLst>
              <a:ext uri="{FF2B5EF4-FFF2-40B4-BE49-F238E27FC236}">
                <a16:creationId xmlns:a16="http://schemas.microsoft.com/office/drawing/2014/main" id="{E5EBE599-3C73-44CC-8BC4-CCB99597F6F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8">
            <a:extLst>
              <a:ext uri="{FF2B5EF4-FFF2-40B4-BE49-F238E27FC236}">
                <a16:creationId xmlns:a16="http://schemas.microsoft.com/office/drawing/2014/main" id="{BCFBB58E-8A66-4B2C-A739-CC33C9CAAAFF}"/>
              </a:ext>
            </a:extLst>
          </p:cNvPr>
          <p:cNvSpPr>
            <a:spLocks noGrp="1"/>
          </p:cNvSpPr>
          <p:nvPr>
            <p:ph type="sldNum" sz="quarter" idx="12"/>
          </p:nvPr>
        </p:nvSpPr>
        <p:spPr/>
        <p:txBody>
          <a:bodyPr/>
          <a:lstStyle>
            <a:lvl1pPr>
              <a:defRPr/>
            </a:lvl1pPr>
          </a:lstStyle>
          <a:p>
            <a:fld id="{D8F54963-397E-49C2-84DA-4B9CDBB80172}" type="slidenum">
              <a:rPr lang="en-US" altLang="en-US"/>
              <a:pPr/>
              <a:t>‹#›</a:t>
            </a:fld>
            <a:endParaRPr lang="en-US" altLang="en-US"/>
          </a:p>
        </p:txBody>
      </p:sp>
    </p:spTree>
    <p:extLst>
      <p:ext uri="{BB962C8B-B14F-4D97-AF65-F5344CB8AC3E}">
        <p14:creationId xmlns:p14="http://schemas.microsoft.com/office/powerpoint/2010/main" val="227940809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a:extLst>
              <a:ext uri="{FF2B5EF4-FFF2-40B4-BE49-F238E27FC236}">
                <a16:creationId xmlns:a16="http://schemas.microsoft.com/office/drawing/2014/main" id="{DA218C89-8DA8-4263-BBF6-C24F3B2FDA19}"/>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51CBA781-5792-44BF-9576-78499C698D6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3F25C3E-4ED5-4339-8367-02D136537E56}"/>
              </a:ext>
            </a:extLst>
          </p:cNvPr>
          <p:cNvSpPr>
            <a:spLocks noGrp="1"/>
          </p:cNvSpPr>
          <p:nvPr>
            <p:ph type="sldNum" sz="quarter" idx="12"/>
          </p:nvPr>
        </p:nvSpPr>
        <p:spPr/>
        <p:txBody>
          <a:bodyPr/>
          <a:lstStyle>
            <a:lvl1pPr>
              <a:defRPr/>
            </a:lvl1pPr>
          </a:lstStyle>
          <a:p>
            <a:fld id="{D21A9022-025F-4EA6-9683-933F6BACE7AB}" type="slidenum">
              <a:rPr lang="en-US" altLang="en-US"/>
              <a:pPr/>
              <a:t>‹#›</a:t>
            </a:fld>
            <a:endParaRPr lang="en-US" altLang="en-US"/>
          </a:p>
        </p:txBody>
      </p:sp>
    </p:spTree>
    <p:extLst>
      <p:ext uri="{BB962C8B-B14F-4D97-AF65-F5344CB8AC3E}">
        <p14:creationId xmlns:p14="http://schemas.microsoft.com/office/powerpoint/2010/main" val="4049866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a:extLst>
              <a:ext uri="{FF2B5EF4-FFF2-40B4-BE49-F238E27FC236}">
                <a16:creationId xmlns:a16="http://schemas.microsoft.com/office/drawing/2014/main" id="{B80808D0-53D7-43F5-BC0C-D6B132A27A33}"/>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D422994F-6214-4B11-9E6C-903C95C69F1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2E3DB98-90A1-40E1-937F-AC21F9E002FE}"/>
              </a:ext>
            </a:extLst>
          </p:cNvPr>
          <p:cNvSpPr>
            <a:spLocks noGrp="1"/>
          </p:cNvSpPr>
          <p:nvPr>
            <p:ph type="sldNum" sz="quarter" idx="12"/>
          </p:nvPr>
        </p:nvSpPr>
        <p:spPr/>
        <p:txBody>
          <a:bodyPr/>
          <a:lstStyle>
            <a:lvl1pPr>
              <a:defRPr/>
            </a:lvl1pPr>
          </a:lstStyle>
          <a:p>
            <a:fld id="{A4D87C4A-1CD1-4F55-B1FA-7A0C63FF8A69}" type="slidenum">
              <a:rPr lang="en-US" altLang="en-US"/>
              <a:pPr/>
              <a:t>‹#›</a:t>
            </a:fld>
            <a:endParaRPr lang="en-US" altLang="en-US"/>
          </a:p>
        </p:txBody>
      </p:sp>
    </p:spTree>
    <p:extLst>
      <p:ext uri="{BB962C8B-B14F-4D97-AF65-F5344CB8AC3E}">
        <p14:creationId xmlns:p14="http://schemas.microsoft.com/office/powerpoint/2010/main" val="2105240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a:extLst>
              <a:ext uri="{FF2B5EF4-FFF2-40B4-BE49-F238E27FC236}">
                <a16:creationId xmlns:a16="http://schemas.microsoft.com/office/drawing/2014/main" id="{F3FFFF9B-6B02-46FC-887C-80A1033818F1}"/>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65DA6D83-F9D9-4F33-9595-05C834DBEFD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9CFA5C6-C9DF-4205-9B31-4437D2A35935}"/>
              </a:ext>
            </a:extLst>
          </p:cNvPr>
          <p:cNvSpPr>
            <a:spLocks noGrp="1"/>
          </p:cNvSpPr>
          <p:nvPr>
            <p:ph type="sldNum" sz="quarter" idx="12"/>
          </p:nvPr>
        </p:nvSpPr>
        <p:spPr/>
        <p:txBody>
          <a:bodyPr/>
          <a:lstStyle>
            <a:lvl1pPr>
              <a:defRPr/>
            </a:lvl1pPr>
          </a:lstStyle>
          <a:p>
            <a:fld id="{9EC301A4-2195-45D2-B29B-41AB966BBE1D}" type="slidenum">
              <a:rPr lang="en-US" altLang="en-US"/>
              <a:pPr/>
              <a:t>‹#›</a:t>
            </a:fld>
            <a:endParaRPr lang="en-US" altLang="en-US"/>
          </a:p>
        </p:txBody>
      </p:sp>
    </p:spTree>
    <p:extLst>
      <p:ext uri="{BB962C8B-B14F-4D97-AF65-F5344CB8AC3E}">
        <p14:creationId xmlns:p14="http://schemas.microsoft.com/office/powerpoint/2010/main" val="3443975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1"/>
          <a:lstStyle>
            <a:lvl1pPr>
              <a:defRPr sz="35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6">
            <a:extLst>
              <a:ext uri="{FF2B5EF4-FFF2-40B4-BE49-F238E27FC236}">
                <a16:creationId xmlns:a16="http://schemas.microsoft.com/office/drawing/2014/main" id="{6CB52920-69F7-47B8-B751-EAC1A5648F57}"/>
              </a:ext>
            </a:extLst>
          </p:cNvPr>
          <p:cNvSpPr>
            <a:spLocks noGrp="1"/>
          </p:cNvSpPr>
          <p:nvPr>
            <p:ph type="dt" sz="half" idx="10"/>
          </p:nvPr>
        </p:nvSpPr>
        <p:spPr/>
        <p:txBody>
          <a:bodyPr/>
          <a:lstStyle>
            <a:lvl1pPr>
              <a:defRPr/>
            </a:lvl1pPr>
          </a:lstStyle>
          <a:p>
            <a:pPr>
              <a:defRPr/>
            </a:pPr>
            <a:endParaRPr lang="en-US"/>
          </a:p>
        </p:txBody>
      </p:sp>
      <p:sp>
        <p:nvSpPr>
          <p:cNvPr id="5" name="Footer Placeholder 7">
            <a:extLst>
              <a:ext uri="{FF2B5EF4-FFF2-40B4-BE49-F238E27FC236}">
                <a16:creationId xmlns:a16="http://schemas.microsoft.com/office/drawing/2014/main" id="{32DB60CD-4843-4EA9-9D37-71325601CEE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8">
            <a:extLst>
              <a:ext uri="{FF2B5EF4-FFF2-40B4-BE49-F238E27FC236}">
                <a16:creationId xmlns:a16="http://schemas.microsoft.com/office/drawing/2014/main" id="{54CE853F-311F-4EBB-85E7-74BA49538E4E}"/>
              </a:ext>
            </a:extLst>
          </p:cNvPr>
          <p:cNvSpPr>
            <a:spLocks noGrp="1"/>
          </p:cNvSpPr>
          <p:nvPr>
            <p:ph type="sldNum" sz="quarter" idx="12"/>
          </p:nvPr>
        </p:nvSpPr>
        <p:spPr/>
        <p:txBody>
          <a:bodyPr/>
          <a:lstStyle>
            <a:lvl1pPr>
              <a:defRPr/>
            </a:lvl1pPr>
          </a:lstStyle>
          <a:p>
            <a:fld id="{9B3A6304-AE57-4128-8312-EC44B44A3CB1}" type="slidenum">
              <a:rPr lang="en-US" altLang="en-US"/>
              <a:pPr/>
              <a:t>‹#›</a:t>
            </a:fld>
            <a:endParaRPr lang="en-US" altLang="en-US"/>
          </a:p>
        </p:txBody>
      </p:sp>
    </p:spTree>
    <p:extLst>
      <p:ext uri="{BB962C8B-B14F-4D97-AF65-F5344CB8AC3E}">
        <p14:creationId xmlns:p14="http://schemas.microsoft.com/office/powerpoint/2010/main" val="340280604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3">
            <a:extLst>
              <a:ext uri="{FF2B5EF4-FFF2-40B4-BE49-F238E27FC236}">
                <a16:creationId xmlns:a16="http://schemas.microsoft.com/office/drawing/2014/main" id="{C9E425C1-4AF6-4872-B7A9-936A2B923977}"/>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7AA81C09-6D94-4801-A59F-5BEC9CB16BB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43AA9F6-8617-4E26-9440-FD52888DEC75}"/>
              </a:ext>
            </a:extLst>
          </p:cNvPr>
          <p:cNvSpPr>
            <a:spLocks noGrp="1"/>
          </p:cNvSpPr>
          <p:nvPr>
            <p:ph type="sldNum" sz="quarter" idx="12"/>
          </p:nvPr>
        </p:nvSpPr>
        <p:spPr/>
        <p:txBody>
          <a:bodyPr/>
          <a:lstStyle>
            <a:lvl1pPr>
              <a:defRPr/>
            </a:lvl1pPr>
          </a:lstStyle>
          <a:p>
            <a:fld id="{9A7C3614-F677-4344-96BD-61FFEBFA3BAB}" type="slidenum">
              <a:rPr lang="en-US" altLang="en-US"/>
              <a:pPr/>
              <a:t>‹#›</a:t>
            </a:fld>
            <a:endParaRPr lang="en-US" altLang="en-US"/>
          </a:p>
        </p:txBody>
      </p:sp>
    </p:spTree>
    <p:extLst>
      <p:ext uri="{BB962C8B-B14F-4D97-AF65-F5344CB8AC3E}">
        <p14:creationId xmlns:p14="http://schemas.microsoft.com/office/powerpoint/2010/main" val="1984449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itle 9"/>
          <p:cNvSpPr>
            <a:spLocks noGrp="1"/>
          </p:cNvSpPr>
          <p:nvPr>
            <p:ph type="title"/>
          </p:nvPr>
        </p:nvSpPr>
        <p:spPr/>
        <p:txBody>
          <a:bodyPr/>
          <a:lstStyle/>
          <a:p>
            <a:r>
              <a:rPr lang="en-GB"/>
              <a:t>Click to edit Master title style</a:t>
            </a:r>
            <a:endParaRPr lang="en-US" dirty="0"/>
          </a:p>
        </p:txBody>
      </p:sp>
      <p:sp>
        <p:nvSpPr>
          <p:cNvPr id="7" name="Date Placeholder 3">
            <a:extLst>
              <a:ext uri="{FF2B5EF4-FFF2-40B4-BE49-F238E27FC236}">
                <a16:creationId xmlns:a16="http://schemas.microsoft.com/office/drawing/2014/main" id="{7A141371-FA1E-431F-AC06-9EA97DB2F9B9}"/>
              </a:ext>
            </a:extLst>
          </p:cNvPr>
          <p:cNvSpPr>
            <a:spLocks noGrp="1"/>
          </p:cNvSpPr>
          <p:nvPr>
            <p:ph type="dt" sz="half" idx="14"/>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F1C73C73-F984-4603-AA29-B6E2C8430EBD}"/>
              </a:ext>
            </a:extLst>
          </p:cNvPr>
          <p:cNvSpPr>
            <a:spLocks noGrp="1"/>
          </p:cNvSpPr>
          <p:nvPr>
            <p:ph type="ftr" sz="quarter" idx="15"/>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BF50601-183B-458A-8E96-4E583C9D583A}"/>
              </a:ext>
            </a:extLst>
          </p:cNvPr>
          <p:cNvSpPr>
            <a:spLocks noGrp="1"/>
          </p:cNvSpPr>
          <p:nvPr>
            <p:ph type="sldNum" sz="quarter" idx="16"/>
          </p:nvPr>
        </p:nvSpPr>
        <p:spPr/>
        <p:txBody>
          <a:bodyPr/>
          <a:lstStyle>
            <a:lvl1pPr>
              <a:defRPr/>
            </a:lvl1pPr>
          </a:lstStyle>
          <a:p>
            <a:fld id="{528D1174-7D63-4345-BEF1-F3A428DDD0B9}" type="slidenum">
              <a:rPr lang="en-US" altLang="en-US"/>
              <a:pPr/>
              <a:t>‹#›</a:t>
            </a:fld>
            <a:endParaRPr lang="en-US" altLang="en-US"/>
          </a:p>
        </p:txBody>
      </p:sp>
    </p:spTree>
    <p:extLst>
      <p:ext uri="{BB962C8B-B14F-4D97-AF65-F5344CB8AC3E}">
        <p14:creationId xmlns:p14="http://schemas.microsoft.com/office/powerpoint/2010/main" val="4061836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3">
            <a:extLst>
              <a:ext uri="{FF2B5EF4-FFF2-40B4-BE49-F238E27FC236}">
                <a16:creationId xmlns:a16="http://schemas.microsoft.com/office/drawing/2014/main" id="{DDE7CC5A-A436-4E17-9DF8-29ED0AEAF3D4}"/>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60EE995A-129C-4D75-B3E8-2282FBEF40A6}"/>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448E83FD-0E09-4CF7-B44E-81DBEC3792C1}"/>
              </a:ext>
            </a:extLst>
          </p:cNvPr>
          <p:cNvSpPr>
            <a:spLocks noGrp="1"/>
          </p:cNvSpPr>
          <p:nvPr>
            <p:ph type="sldNum" sz="quarter" idx="12"/>
          </p:nvPr>
        </p:nvSpPr>
        <p:spPr/>
        <p:txBody>
          <a:bodyPr/>
          <a:lstStyle>
            <a:lvl1pPr>
              <a:defRPr/>
            </a:lvl1pPr>
          </a:lstStyle>
          <a:p>
            <a:fld id="{69764F54-BB75-4B50-8298-C54ED09B1E21}" type="slidenum">
              <a:rPr lang="en-US" altLang="en-US"/>
              <a:pPr/>
              <a:t>‹#›</a:t>
            </a:fld>
            <a:endParaRPr lang="en-US" altLang="en-US"/>
          </a:p>
        </p:txBody>
      </p:sp>
    </p:spTree>
    <p:extLst>
      <p:ext uri="{BB962C8B-B14F-4D97-AF65-F5344CB8AC3E}">
        <p14:creationId xmlns:p14="http://schemas.microsoft.com/office/powerpoint/2010/main" val="2744458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3CB59EC-2C55-45F7-AD40-DEB510B4560A}"/>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84B93880-AE89-4A5F-9BD9-E0D89BEAFEB7}"/>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E4EF4CA6-4F59-4F6F-8722-F04C6F89ADC1}"/>
              </a:ext>
            </a:extLst>
          </p:cNvPr>
          <p:cNvSpPr>
            <a:spLocks noGrp="1"/>
          </p:cNvSpPr>
          <p:nvPr>
            <p:ph type="sldNum" sz="quarter" idx="12"/>
          </p:nvPr>
        </p:nvSpPr>
        <p:spPr/>
        <p:txBody>
          <a:bodyPr/>
          <a:lstStyle>
            <a:lvl1pPr>
              <a:defRPr/>
            </a:lvl1pPr>
          </a:lstStyle>
          <a:p>
            <a:fld id="{A7F8F761-23C8-4BEA-BB29-B7B91B2F35B4}" type="slidenum">
              <a:rPr lang="en-US" altLang="en-US"/>
              <a:pPr/>
              <a:t>‹#›</a:t>
            </a:fld>
            <a:endParaRPr lang="en-US" altLang="en-US"/>
          </a:p>
        </p:txBody>
      </p:sp>
    </p:spTree>
    <p:extLst>
      <p:ext uri="{BB962C8B-B14F-4D97-AF65-F5344CB8AC3E}">
        <p14:creationId xmlns:p14="http://schemas.microsoft.com/office/powerpoint/2010/main" val="515019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00B2FB-C209-43EF-822A-D9CBC2E6FE32}"/>
              </a:ext>
            </a:extLst>
          </p:cNvPr>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1"/>
          <a:lstStyle>
            <a:lvl1pPr>
              <a:defRPr sz="21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6" name="Date Placeholder 8">
            <a:extLst>
              <a:ext uri="{FF2B5EF4-FFF2-40B4-BE49-F238E27FC236}">
                <a16:creationId xmlns:a16="http://schemas.microsoft.com/office/drawing/2014/main" id="{E9BB6DB5-0303-4DFD-8B7C-0DD79D8BED01}"/>
              </a:ext>
            </a:extLst>
          </p:cNvPr>
          <p:cNvSpPr>
            <a:spLocks noGrp="1"/>
          </p:cNvSpPr>
          <p:nvPr>
            <p:ph type="dt" sz="half" idx="10"/>
          </p:nvPr>
        </p:nvSpPr>
        <p:spPr/>
        <p:txBody>
          <a:bodyPr/>
          <a:lstStyle>
            <a:lvl1pPr>
              <a:defRPr/>
            </a:lvl1pPr>
          </a:lstStyle>
          <a:p>
            <a:pPr>
              <a:defRPr/>
            </a:pPr>
            <a:endParaRPr lang="en-US"/>
          </a:p>
        </p:txBody>
      </p:sp>
      <p:sp>
        <p:nvSpPr>
          <p:cNvPr id="7" name="Footer Placeholder 9">
            <a:extLst>
              <a:ext uri="{FF2B5EF4-FFF2-40B4-BE49-F238E27FC236}">
                <a16:creationId xmlns:a16="http://schemas.microsoft.com/office/drawing/2014/main" id="{D483B8F9-1018-4B16-A821-742A76A27C5F}"/>
              </a:ext>
            </a:extLst>
          </p:cNvPr>
          <p:cNvSpPr>
            <a:spLocks noGrp="1"/>
          </p:cNvSpPr>
          <p:nvPr>
            <p:ph type="ftr" sz="quarter" idx="11"/>
          </p:nvPr>
        </p:nvSpPr>
        <p:spPr>
          <a:xfrm>
            <a:off x="641350" y="6235700"/>
            <a:ext cx="3805238" cy="320675"/>
          </a:xfrm>
        </p:spPr>
        <p:txBody>
          <a:bodyPr>
            <a:normAutofit/>
          </a:bodyPr>
          <a:lstStyle>
            <a:lvl1pPr>
              <a:defRPr>
                <a:solidFill>
                  <a:srgbClr val="FFFFFF">
                    <a:alpha val="70000"/>
                  </a:srgbClr>
                </a:solidFill>
              </a:defRPr>
            </a:lvl1pPr>
          </a:lstStyle>
          <a:p>
            <a:pPr>
              <a:defRPr/>
            </a:pPr>
            <a:endParaRPr lang="en-US"/>
          </a:p>
        </p:txBody>
      </p:sp>
      <p:sp>
        <p:nvSpPr>
          <p:cNvPr id="8" name="Slide Number Placeholder 10">
            <a:extLst>
              <a:ext uri="{FF2B5EF4-FFF2-40B4-BE49-F238E27FC236}">
                <a16:creationId xmlns:a16="http://schemas.microsoft.com/office/drawing/2014/main" id="{6489486B-0183-4C2B-834F-B512C76999A5}"/>
              </a:ext>
            </a:extLst>
          </p:cNvPr>
          <p:cNvSpPr>
            <a:spLocks noGrp="1"/>
          </p:cNvSpPr>
          <p:nvPr>
            <p:ph type="sldNum" sz="quarter" idx="12"/>
          </p:nvPr>
        </p:nvSpPr>
        <p:spPr/>
        <p:txBody>
          <a:bodyPr/>
          <a:lstStyle>
            <a:lvl1pPr>
              <a:defRPr/>
            </a:lvl1pPr>
          </a:lstStyle>
          <a:p>
            <a:fld id="{F85B1758-5087-413A-A7CF-85498D3E8AA4}" type="slidenum">
              <a:rPr lang="en-US" altLang="en-US"/>
              <a:pPr/>
              <a:t>‹#›</a:t>
            </a:fld>
            <a:endParaRPr lang="en-US" altLang="en-US"/>
          </a:p>
        </p:txBody>
      </p:sp>
    </p:spTree>
    <p:extLst>
      <p:ext uri="{BB962C8B-B14F-4D97-AF65-F5344CB8AC3E}">
        <p14:creationId xmlns:p14="http://schemas.microsoft.com/office/powerpoint/2010/main" val="1903158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F13850D-3D7D-4DA9-A596-63B5BCF03EFF}"/>
              </a:ext>
            </a:extLst>
          </p:cNvPr>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1">
            <a:noAutofit/>
          </a:bodyPr>
          <a:lstStyle>
            <a:lvl1pPr>
              <a:defRPr sz="21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rtlCol="0">
            <a:normAutofit/>
          </a:bodyPr>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dirty="0"/>
          </a:p>
        </p:txBody>
      </p:sp>
      <p:sp>
        <p:nvSpPr>
          <p:cNvPr id="4" name="Text Placeholder 3"/>
          <p:cNvSpPr>
            <a:spLocks noGrp="1"/>
          </p:cNvSpPr>
          <p:nvPr>
            <p:ph type="body" sz="half" idx="2"/>
          </p:nvPr>
        </p:nvSpPr>
        <p:spPr>
          <a:xfrm>
            <a:off x="862965" y="3549919"/>
            <a:ext cx="2846070" cy="2194037"/>
          </a:xfrm>
        </p:spPr>
        <p:txBody>
          <a:bodyPr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6" name="Date Placeholder 7">
            <a:extLst>
              <a:ext uri="{FF2B5EF4-FFF2-40B4-BE49-F238E27FC236}">
                <a16:creationId xmlns:a16="http://schemas.microsoft.com/office/drawing/2014/main" id="{47023854-1E57-4ED6-BCA4-19A32154311E}"/>
              </a:ext>
            </a:extLst>
          </p:cNvPr>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pPr>
              <a:defRPr/>
            </a:pPr>
            <a:endParaRPr lang="en-US"/>
          </a:p>
        </p:txBody>
      </p:sp>
      <p:sp>
        <p:nvSpPr>
          <p:cNvPr id="7" name="Footer Placeholder 8">
            <a:extLst>
              <a:ext uri="{FF2B5EF4-FFF2-40B4-BE49-F238E27FC236}">
                <a16:creationId xmlns:a16="http://schemas.microsoft.com/office/drawing/2014/main" id="{96D91CDD-4D82-419F-8ACE-752991F74DDB}"/>
              </a:ext>
            </a:extLst>
          </p:cNvPr>
          <p:cNvSpPr>
            <a:spLocks noGrp="1"/>
          </p:cNvSpPr>
          <p:nvPr>
            <p:ph type="ftr" sz="quarter" idx="11"/>
          </p:nvPr>
        </p:nvSpPr>
        <p:spPr>
          <a:xfrm>
            <a:off x="639763" y="6235700"/>
            <a:ext cx="3803650" cy="320675"/>
          </a:xfrm>
        </p:spPr>
        <p:txBody>
          <a:bodyPr>
            <a:normAutofit/>
          </a:bodyPr>
          <a:lstStyle>
            <a:lvl1pPr>
              <a:defRPr>
                <a:solidFill>
                  <a:srgbClr val="FFFFFF">
                    <a:alpha val="70000"/>
                  </a:srgbClr>
                </a:solidFill>
              </a:defRPr>
            </a:lvl1pPr>
          </a:lstStyle>
          <a:p>
            <a:pPr>
              <a:defRPr/>
            </a:pPr>
            <a:endParaRPr lang="en-US"/>
          </a:p>
        </p:txBody>
      </p:sp>
      <p:sp>
        <p:nvSpPr>
          <p:cNvPr id="8" name="Slide Number Placeholder 9">
            <a:extLst>
              <a:ext uri="{FF2B5EF4-FFF2-40B4-BE49-F238E27FC236}">
                <a16:creationId xmlns:a16="http://schemas.microsoft.com/office/drawing/2014/main" id="{21EFC820-D258-493D-B135-1572E9570C4F}"/>
              </a:ext>
            </a:extLst>
          </p:cNvPr>
          <p:cNvSpPr>
            <a:spLocks noGrp="1"/>
          </p:cNvSpPr>
          <p:nvPr>
            <p:ph type="sldNum" sz="quarter" idx="12"/>
          </p:nvPr>
        </p:nvSpPr>
        <p:spPr/>
        <p:txBody>
          <a:bodyPr/>
          <a:lstStyle>
            <a:lvl1pPr>
              <a:defRPr/>
            </a:lvl1pPr>
          </a:lstStyle>
          <a:p>
            <a:fld id="{0EB289B8-3ABB-451C-AC67-8BC365EB4BEA}" type="slidenum">
              <a:rPr lang="en-US" altLang="en-US"/>
              <a:pPr/>
              <a:t>‹#›</a:t>
            </a:fld>
            <a:endParaRPr lang="en-US" altLang="en-US"/>
          </a:p>
        </p:txBody>
      </p:sp>
    </p:spTree>
    <p:extLst>
      <p:ext uri="{BB962C8B-B14F-4D97-AF65-F5344CB8AC3E}">
        <p14:creationId xmlns:p14="http://schemas.microsoft.com/office/powerpoint/2010/main" val="3770382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E9F1CD-43E7-4948-AF60-89706A67CEC7}"/>
              </a:ext>
            </a:extLst>
          </p:cNvPr>
          <p:cNvSpPr>
            <a:spLocks noGrp="1"/>
          </p:cNvSpPr>
          <p:nvPr>
            <p:ph type="title"/>
          </p:nvPr>
        </p:nvSpPr>
        <p:spPr bwMode="black">
          <a:xfrm>
            <a:off x="1606550" y="965200"/>
            <a:ext cx="5937250" cy="118745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1027" name="Text Placeholder 2">
            <a:extLst>
              <a:ext uri="{FF2B5EF4-FFF2-40B4-BE49-F238E27FC236}">
                <a16:creationId xmlns:a16="http://schemas.microsoft.com/office/drawing/2014/main" id="{9B8A05F2-D81B-45AF-B4EE-AB0DC127AB34}"/>
              </a:ext>
            </a:extLst>
          </p:cNvPr>
          <p:cNvSpPr>
            <a:spLocks noGrp="1" noChangeArrowheads="1"/>
          </p:cNvSpPr>
          <p:nvPr>
            <p:ph type="body" idx="1"/>
          </p:nvPr>
        </p:nvSpPr>
        <p:spPr bwMode="auto">
          <a:xfrm>
            <a:off x="1606550" y="2638425"/>
            <a:ext cx="5937250"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endParaRPr lang="en-US" altLang="en-US"/>
          </a:p>
        </p:txBody>
      </p:sp>
      <p:sp>
        <p:nvSpPr>
          <p:cNvPr id="4" name="Date Placeholder 3">
            <a:extLst>
              <a:ext uri="{FF2B5EF4-FFF2-40B4-BE49-F238E27FC236}">
                <a16:creationId xmlns:a16="http://schemas.microsoft.com/office/drawing/2014/main" id="{3C31551C-4051-44E8-A736-00D0242DBBA3}"/>
              </a:ext>
            </a:extLst>
          </p:cNvPr>
          <p:cNvSpPr>
            <a:spLocks noGrp="1"/>
          </p:cNvSpPr>
          <p:nvPr>
            <p:ph type="dt" sz="half" idx="2"/>
          </p:nvPr>
        </p:nvSpPr>
        <p:spPr>
          <a:xfrm>
            <a:off x="5978525" y="6238875"/>
            <a:ext cx="2065338" cy="323850"/>
          </a:xfrm>
          <a:prstGeom prst="rect">
            <a:avLst/>
          </a:prstGeom>
        </p:spPr>
        <p:txBody>
          <a:bodyPr vert="horz" lIns="91440" tIns="45720" rIns="91440" bIns="45720" rtlCol="0" anchor="ctr"/>
          <a:lstStyle>
            <a:lvl1pPr algn="r" eaLnBrk="1" fontAlgn="auto" hangingPunct="1">
              <a:spcBef>
                <a:spcPts val="0"/>
              </a:spcBef>
              <a:spcAft>
                <a:spcPts val="0"/>
              </a:spcAft>
              <a:defRPr sz="1000">
                <a:solidFill>
                  <a:schemeClr val="tx1">
                    <a:alpha val="70000"/>
                  </a:schemeClr>
                </a:solidFill>
                <a:latin typeface="+mn-lt"/>
              </a:defRPr>
            </a:lvl1pPr>
          </a:lstStyle>
          <a:p>
            <a:pPr>
              <a:defRPr/>
            </a:pPr>
            <a:endParaRPr lang="en-US"/>
          </a:p>
        </p:txBody>
      </p:sp>
      <p:sp>
        <p:nvSpPr>
          <p:cNvPr id="5" name="Footer Placeholder 4">
            <a:extLst>
              <a:ext uri="{FF2B5EF4-FFF2-40B4-BE49-F238E27FC236}">
                <a16:creationId xmlns:a16="http://schemas.microsoft.com/office/drawing/2014/main" id="{6939AAAF-F6A3-455E-BE9D-0DB576D43453}"/>
              </a:ext>
            </a:extLst>
          </p:cNvPr>
          <p:cNvSpPr>
            <a:spLocks noGrp="1"/>
          </p:cNvSpPr>
          <p:nvPr>
            <p:ph type="ftr" sz="quarter" idx="3"/>
          </p:nvPr>
        </p:nvSpPr>
        <p:spPr>
          <a:xfrm>
            <a:off x="1101725" y="6235700"/>
            <a:ext cx="4557713" cy="320675"/>
          </a:xfrm>
          <a:prstGeom prst="rect">
            <a:avLst/>
          </a:prstGeom>
        </p:spPr>
        <p:txBody>
          <a:bodyPr vert="horz" lIns="91440" tIns="45720" rIns="91440" bIns="45720" rtlCol="0" anchor="ctr"/>
          <a:lstStyle>
            <a:lvl1pPr algn="l" eaLnBrk="1" fontAlgn="auto" hangingPunct="1">
              <a:spcBef>
                <a:spcPts val="0"/>
              </a:spcBef>
              <a:spcAft>
                <a:spcPts val="0"/>
              </a:spcAft>
              <a:defRPr sz="1000">
                <a:solidFill>
                  <a:schemeClr val="tx1">
                    <a:alpha val="70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B095DC9B-57C5-44F8-B2E5-BC7CC36E94CF}"/>
              </a:ext>
            </a:extLst>
          </p:cNvPr>
          <p:cNvSpPr>
            <a:spLocks noGrp="1"/>
          </p:cNvSpPr>
          <p:nvPr>
            <p:ph type="sldNum" sz="quarter" idx="4"/>
          </p:nvPr>
        </p:nvSpPr>
        <p:spPr>
          <a:xfrm>
            <a:off x="8240713" y="6218238"/>
            <a:ext cx="365125" cy="365125"/>
          </a:xfrm>
          <a:prstGeom prst="ellipse">
            <a:avLst/>
          </a:prstGeom>
          <a:solidFill>
            <a:srgbClr val="1D1D1D">
              <a:alpha val="69804"/>
            </a:srgbClr>
          </a:solidFill>
        </p:spPr>
        <p:txBody>
          <a:bodyPr vert="horz" wrap="square" lIns="18288" tIns="45720" rIns="18288" bIns="45720" numCol="1" anchor="ctr" anchorCtr="0" compatLnSpc="1">
            <a:prstTxWarp prst="textNoShape">
              <a:avLst/>
            </a:prstTxWarp>
            <a:noAutofit/>
          </a:bodyPr>
          <a:lstStyle>
            <a:lvl1pPr algn="ctr" eaLnBrk="1" hangingPunct="1">
              <a:defRPr sz="1100">
                <a:solidFill>
                  <a:srgbClr val="FFFFFF"/>
                </a:solidFill>
              </a:defRPr>
            </a:lvl1pPr>
          </a:lstStyle>
          <a:p>
            <a:fld id="{80802FBD-00E7-4F7F-BCB6-E77DAFBF789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70" r:id="rId1"/>
    <p:sldLayoutId id="2147483763" r:id="rId2"/>
    <p:sldLayoutId id="2147483771" r:id="rId3"/>
    <p:sldLayoutId id="2147483764" r:id="rId4"/>
    <p:sldLayoutId id="2147483765" r:id="rId5"/>
    <p:sldLayoutId id="2147483766" r:id="rId6"/>
    <p:sldLayoutId id="2147483767" r:id="rId7"/>
    <p:sldLayoutId id="2147483772" r:id="rId8"/>
    <p:sldLayoutId id="2147483773" r:id="rId9"/>
    <p:sldLayoutId id="2147483768" r:id="rId10"/>
    <p:sldLayoutId id="2147483769" r:id="rId11"/>
  </p:sldLayoutIdLst>
  <p:txStyles>
    <p:titleStyle>
      <a:lvl1pPr algn="ctr" rtl="0" eaLnBrk="0" fontAlgn="base" hangingPunct="0">
        <a:lnSpc>
          <a:spcPct val="90000"/>
        </a:lnSpc>
        <a:spcBef>
          <a:spcPct val="0"/>
        </a:spcBef>
        <a:spcAft>
          <a:spcPct val="0"/>
        </a:spcAft>
        <a:defRPr sz="2600" kern="1200" cap="all" spc="200">
          <a:solidFill>
            <a:srgbClr val="262626"/>
          </a:solidFill>
          <a:latin typeface="+mj-lt"/>
          <a:ea typeface="+mj-ea"/>
          <a:cs typeface="+mj-cs"/>
        </a:defRPr>
      </a:lvl1pPr>
      <a:lvl2pPr algn="ctr" rtl="0" eaLnBrk="0" fontAlgn="base" hangingPunct="0">
        <a:lnSpc>
          <a:spcPct val="90000"/>
        </a:lnSpc>
        <a:spcBef>
          <a:spcPct val="0"/>
        </a:spcBef>
        <a:spcAft>
          <a:spcPct val="0"/>
        </a:spcAft>
        <a:defRPr sz="2600">
          <a:solidFill>
            <a:srgbClr val="262626"/>
          </a:solidFill>
          <a:latin typeface="Gill Sans MT" panose="020B0502020104020203" pitchFamily="34" charset="77"/>
        </a:defRPr>
      </a:lvl2pPr>
      <a:lvl3pPr algn="ctr" rtl="0" eaLnBrk="0" fontAlgn="base" hangingPunct="0">
        <a:lnSpc>
          <a:spcPct val="90000"/>
        </a:lnSpc>
        <a:spcBef>
          <a:spcPct val="0"/>
        </a:spcBef>
        <a:spcAft>
          <a:spcPct val="0"/>
        </a:spcAft>
        <a:defRPr sz="2600">
          <a:solidFill>
            <a:srgbClr val="262626"/>
          </a:solidFill>
          <a:latin typeface="Gill Sans MT" panose="020B0502020104020203" pitchFamily="34" charset="77"/>
        </a:defRPr>
      </a:lvl3pPr>
      <a:lvl4pPr algn="ctr" rtl="0" eaLnBrk="0" fontAlgn="base" hangingPunct="0">
        <a:lnSpc>
          <a:spcPct val="90000"/>
        </a:lnSpc>
        <a:spcBef>
          <a:spcPct val="0"/>
        </a:spcBef>
        <a:spcAft>
          <a:spcPct val="0"/>
        </a:spcAft>
        <a:defRPr sz="2600">
          <a:solidFill>
            <a:srgbClr val="262626"/>
          </a:solidFill>
          <a:latin typeface="Gill Sans MT" panose="020B0502020104020203" pitchFamily="34" charset="77"/>
        </a:defRPr>
      </a:lvl4pPr>
      <a:lvl5pPr algn="ctr" rtl="0" eaLnBrk="0" fontAlgn="base" hangingPunct="0">
        <a:lnSpc>
          <a:spcPct val="90000"/>
        </a:lnSpc>
        <a:spcBef>
          <a:spcPct val="0"/>
        </a:spcBef>
        <a:spcAft>
          <a:spcPct val="0"/>
        </a:spcAft>
        <a:defRPr sz="2600">
          <a:solidFill>
            <a:srgbClr val="262626"/>
          </a:solidFill>
          <a:latin typeface="Gill Sans MT" panose="020B0502020104020203" pitchFamily="34" charset="77"/>
        </a:defRPr>
      </a:lvl5pPr>
      <a:lvl6pPr marL="457200" algn="ctr" rtl="0" fontAlgn="base">
        <a:lnSpc>
          <a:spcPct val="90000"/>
        </a:lnSpc>
        <a:spcBef>
          <a:spcPct val="0"/>
        </a:spcBef>
        <a:spcAft>
          <a:spcPct val="0"/>
        </a:spcAft>
        <a:defRPr sz="2600">
          <a:solidFill>
            <a:srgbClr val="262626"/>
          </a:solidFill>
          <a:latin typeface="Gill Sans MT" panose="020B0502020104020203" pitchFamily="34" charset="77"/>
        </a:defRPr>
      </a:lvl6pPr>
      <a:lvl7pPr marL="914400" algn="ctr" rtl="0" fontAlgn="base">
        <a:lnSpc>
          <a:spcPct val="90000"/>
        </a:lnSpc>
        <a:spcBef>
          <a:spcPct val="0"/>
        </a:spcBef>
        <a:spcAft>
          <a:spcPct val="0"/>
        </a:spcAft>
        <a:defRPr sz="2600">
          <a:solidFill>
            <a:srgbClr val="262626"/>
          </a:solidFill>
          <a:latin typeface="Gill Sans MT" panose="020B0502020104020203" pitchFamily="34" charset="77"/>
        </a:defRPr>
      </a:lvl7pPr>
      <a:lvl8pPr marL="1371600" algn="ctr" rtl="0" fontAlgn="base">
        <a:lnSpc>
          <a:spcPct val="90000"/>
        </a:lnSpc>
        <a:spcBef>
          <a:spcPct val="0"/>
        </a:spcBef>
        <a:spcAft>
          <a:spcPct val="0"/>
        </a:spcAft>
        <a:defRPr sz="2600">
          <a:solidFill>
            <a:srgbClr val="262626"/>
          </a:solidFill>
          <a:latin typeface="Gill Sans MT" panose="020B0502020104020203" pitchFamily="34" charset="77"/>
        </a:defRPr>
      </a:lvl8pPr>
      <a:lvl9pPr marL="1828800" algn="ctr" rtl="0" fontAlgn="base">
        <a:lnSpc>
          <a:spcPct val="90000"/>
        </a:lnSpc>
        <a:spcBef>
          <a:spcPct val="0"/>
        </a:spcBef>
        <a:spcAft>
          <a:spcPct val="0"/>
        </a:spcAft>
        <a:defRPr sz="2600">
          <a:solidFill>
            <a:srgbClr val="262626"/>
          </a:solidFill>
          <a:latin typeface="Gill Sans MT" panose="020B0502020104020203" pitchFamily="34" charset="77"/>
        </a:defRPr>
      </a:lvl9pPr>
    </p:titleStyle>
    <p:bodyStyle>
      <a:lvl1pPr marL="228600" indent="-228600" algn="l" rtl="0" eaLnBrk="0" fontAlgn="base" hangingPunct="0">
        <a:spcBef>
          <a:spcPts val="1000"/>
        </a:spcBef>
        <a:spcAft>
          <a:spcPct val="0"/>
        </a:spcAft>
        <a:buClr>
          <a:schemeClr val="accent2"/>
        </a:buClr>
        <a:buFont typeface="Arial" panose="020B0604020202020204" pitchFamily="34" charset="0"/>
        <a:buChar char="•"/>
        <a:defRPr kern="1200">
          <a:solidFill>
            <a:srgbClr val="262626"/>
          </a:solidFill>
          <a:latin typeface="+mn-lt"/>
          <a:ea typeface="+mn-ea"/>
          <a:cs typeface="+mn-cs"/>
        </a:defRPr>
      </a:lvl1pPr>
      <a:lvl2pPr marL="457200" indent="-228600" algn="l" rtl="0" eaLnBrk="0" fontAlgn="base" hangingPunct="0">
        <a:spcBef>
          <a:spcPts val="1000"/>
        </a:spcBef>
        <a:spcAft>
          <a:spcPct val="0"/>
        </a:spcAft>
        <a:buClr>
          <a:schemeClr val="accent2"/>
        </a:buClr>
        <a:buFont typeface="Arial" panose="020B0604020202020204" pitchFamily="34" charset="0"/>
        <a:buChar char="•"/>
        <a:defRPr sz="1600" kern="1200">
          <a:solidFill>
            <a:srgbClr val="262626"/>
          </a:solidFill>
          <a:latin typeface="+mn-lt"/>
          <a:ea typeface="+mn-ea"/>
          <a:cs typeface="+mn-cs"/>
        </a:defRPr>
      </a:lvl2pPr>
      <a:lvl3pPr marL="685800" indent="-228600" algn="l" rtl="0" eaLnBrk="0" fontAlgn="base" hangingPunct="0">
        <a:spcBef>
          <a:spcPts val="1000"/>
        </a:spcBef>
        <a:spcAft>
          <a:spcPct val="0"/>
        </a:spcAft>
        <a:buClr>
          <a:schemeClr val="accent2"/>
        </a:buClr>
        <a:buFont typeface="Arial" panose="020B0604020202020204" pitchFamily="34" charset="0"/>
        <a:buChar char="•"/>
        <a:defRPr sz="1600" kern="1200">
          <a:solidFill>
            <a:srgbClr val="262626"/>
          </a:solidFill>
          <a:latin typeface="+mn-lt"/>
          <a:ea typeface="+mn-ea"/>
          <a:cs typeface="+mn-cs"/>
        </a:defRPr>
      </a:lvl3pPr>
      <a:lvl4pPr marL="914400" indent="-228600" algn="l" rtl="0" eaLnBrk="0" fontAlgn="base" hangingPunct="0">
        <a:spcBef>
          <a:spcPts val="1000"/>
        </a:spcBef>
        <a:spcAft>
          <a:spcPct val="0"/>
        </a:spcAft>
        <a:buClr>
          <a:schemeClr val="accent2"/>
        </a:buClr>
        <a:buFont typeface="Arial" panose="020B0604020202020204" pitchFamily="34" charset="0"/>
        <a:buChar char="•"/>
        <a:defRPr sz="1600" kern="1200">
          <a:solidFill>
            <a:srgbClr val="262626"/>
          </a:solidFill>
          <a:latin typeface="+mn-lt"/>
          <a:ea typeface="+mn-ea"/>
          <a:cs typeface="+mn-cs"/>
        </a:defRPr>
      </a:lvl4pPr>
      <a:lvl5pPr marL="1143000" indent="-228600" algn="l" rtl="0" eaLnBrk="0" fontAlgn="base" hangingPunct="0">
        <a:spcBef>
          <a:spcPts val="1000"/>
        </a:spcBef>
        <a:spcAft>
          <a:spcPct val="0"/>
        </a:spcAft>
        <a:buClr>
          <a:schemeClr val="accent2"/>
        </a:buClr>
        <a:buFont typeface="Arial" panose="020B0604020202020204" pitchFamily="34" charset="0"/>
        <a:buChar char="•"/>
        <a:defRPr sz="1600" kern="1200">
          <a:solidFill>
            <a:srgbClr val="262626"/>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up of a test tube&#10;&#10;Description automatically generated with low confidence">
            <a:extLst>
              <a:ext uri="{FF2B5EF4-FFF2-40B4-BE49-F238E27FC236}">
                <a16:creationId xmlns:a16="http://schemas.microsoft.com/office/drawing/2014/main" id="{28323B2B-97C4-4C60-A637-5985F7DB5E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907" y="1600200"/>
            <a:ext cx="8756185" cy="3846467"/>
          </a:xfrm>
          <a:prstGeom prst="rect">
            <a:avLst/>
          </a:prstGeom>
        </p:spPr>
      </p:pic>
      <p:sp>
        <p:nvSpPr>
          <p:cNvPr id="8" name="Title 7">
            <a:extLst>
              <a:ext uri="{FF2B5EF4-FFF2-40B4-BE49-F238E27FC236}">
                <a16:creationId xmlns:a16="http://schemas.microsoft.com/office/drawing/2014/main" id="{31D91C55-C609-422B-900F-D713EBD0D956}"/>
              </a:ext>
            </a:extLst>
          </p:cNvPr>
          <p:cNvSpPr>
            <a:spLocks noGrp="1"/>
          </p:cNvSpPr>
          <p:nvPr>
            <p:ph type="ctrTitle"/>
          </p:nvPr>
        </p:nvSpPr>
        <p:spPr>
          <a:xfrm>
            <a:off x="1219200" y="213411"/>
            <a:ext cx="6939520" cy="1042256"/>
          </a:xfrm>
        </p:spPr>
        <p:txBody>
          <a:bodyPr/>
          <a:lstStyle/>
          <a:p>
            <a:r>
              <a:rPr lang="en-US" dirty="0"/>
              <a:t>Volumetric analysis</a:t>
            </a:r>
            <a:endParaRPr lang="en-AU" dirty="0"/>
          </a:p>
        </p:txBody>
      </p:sp>
      <p:sp>
        <p:nvSpPr>
          <p:cNvPr id="9" name="Subtitle 8">
            <a:extLst>
              <a:ext uri="{FF2B5EF4-FFF2-40B4-BE49-F238E27FC236}">
                <a16:creationId xmlns:a16="http://schemas.microsoft.com/office/drawing/2014/main" id="{4D19C4C2-2A27-498C-B869-3681E5D5F27C}"/>
              </a:ext>
            </a:extLst>
          </p:cNvPr>
          <p:cNvSpPr>
            <a:spLocks noGrp="1"/>
          </p:cNvSpPr>
          <p:nvPr>
            <p:ph type="subTitle" idx="1"/>
          </p:nvPr>
        </p:nvSpPr>
        <p:spPr>
          <a:xfrm>
            <a:off x="2514600" y="5791200"/>
            <a:ext cx="5101209" cy="1239894"/>
          </a:xfrm>
        </p:spPr>
        <p:txBody>
          <a:bodyPr>
            <a:normAutofit/>
          </a:bodyPr>
          <a:lstStyle/>
          <a:p>
            <a:r>
              <a:rPr lang="en-US" sz="4000" dirty="0"/>
              <a:t>Acid-base titrations</a:t>
            </a:r>
            <a:endParaRPr lang="en-AU" sz="4000" dirty="0"/>
          </a:p>
        </p:txBody>
      </p:sp>
    </p:spTree>
  </p:cSld>
  <p:clrMapOvr>
    <a:masterClrMapping/>
  </p:clrMapOvr>
  <p:transition spd="slow" advTm="17792"/>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7F914-F668-4590-A6B1-F20900833A64}"/>
              </a:ext>
            </a:extLst>
          </p:cNvPr>
          <p:cNvSpPr>
            <a:spLocks noGrp="1"/>
          </p:cNvSpPr>
          <p:nvPr>
            <p:ph type="title"/>
          </p:nvPr>
        </p:nvSpPr>
        <p:spPr>
          <a:xfrm>
            <a:off x="1606550" y="304800"/>
            <a:ext cx="5937250" cy="838200"/>
          </a:xfrm>
        </p:spPr>
        <p:txBody>
          <a:bodyPr/>
          <a:lstStyle/>
          <a:p>
            <a:pPr eaLnBrk="1" fontAlgn="auto" hangingPunct="1">
              <a:spcAft>
                <a:spcPts val="0"/>
              </a:spcAft>
              <a:defRPr/>
            </a:pPr>
            <a:r>
              <a:rPr lang="en-US" dirty="0"/>
              <a:t>Weak Acid- Strong Base</a:t>
            </a:r>
          </a:p>
        </p:txBody>
      </p:sp>
      <p:pic>
        <p:nvPicPr>
          <p:cNvPr id="13315" name="Picture 3" descr="A close up of a map&#10;&#10;Description automatically generated">
            <a:extLst>
              <a:ext uri="{FF2B5EF4-FFF2-40B4-BE49-F238E27FC236}">
                <a16:creationId xmlns:a16="http://schemas.microsoft.com/office/drawing/2014/main" id="{7ABE947B-99FA-43EC-8DED-B893FB0CF2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8263" y="1371600"/>
            <a:ext cx="5108575"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TextBox 6">
            <a:extLst>
              <a:ext uri="{FF2B5EF4-FFF2-40B4-BE49-F238E27FC236}">
                <a16:creationId xmlns:a16="http://schemas.microsoft.com/office/drawing/2014/main" id="{11928EE8-29F8-457B-AFD3-75C2D305A8D6}"/>
              </a:ext>
            </a:extLst>
          </p:cNvPr>
          <p:cNvSpPr txBox="1">
            <a:spLocks noChangeArrowheads="1"/>
          </p:cNvSpPr>
          <p:nvPr/>
        </p:nvSpPr>
        <p:spPr bwMode="auto">
          <a:xfrm>
            <a:off x="304800" y="1828800"/>
            <a:ext cx="2271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a:t>alkaline equivalence pt</a:t>
            </a:r>
          </a:p>
        </p:txBody>
      </p:sp>
      <p:cxnSp>
        <p:nvCxnSpPr>
          <p:cNvPr id="12" name="Straight Arrow Connector 11">
            <a:extLst>
              <a:ext uri="{FF2B5EF4-FFF2-40B4-BE49-F238E27FC236}">
                <a16:creationId xmlns:a16="http://schemas.microsoft.com/office/drawing/2014/main" id="{42A3067F-D829-452A-92D4-9CF80B9DBA5B}"/>
              </a:ext>
            </a:extLst>
          </p:cNvPr>
          <p:cNvCxnSpPr>
            <a:cxnSpLocks/>
          </p:cNvCxnSpPr>
          <p:nvPr/>
        </p:nvCxnSpPr>
        <p:spPr>
          <a:xfrm>
            <a:off x="2819400" y="2057400"/>
            <a:ext cx="3581400" cy="0"/>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sp>
        <p:nvSpPr>
          <p:cNvPr id="19462" name="TextBox 13">
            <a:extLst>
              <a:ext uri="{FF2B5EF4-FFF2-40B4-BE49-F238E27FC236}">
                <a16:creationId xmlns:a16="http://schemas.microsoft.com/office/drawing/2014/main" id="{81514E18-2324-4D00-8845-A9C6BE3D9449}"/>
              </a:ext>
            </a:extLst>
          </p:cNvPr>
          <p:cNvSpPr txBox="1">
            <a:spLocks noChangeArrowheads="1"/>
          </p:cNvSpPr>
          <p:nvPr/>
        </p:nvSpPr>
        <p:spPr bwMode="auto">
          <a:xfrm>
            <a:off x="228600" y="2514600"/>
            <a:ext cx="3430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a:t>one of the products is a weak base</a:t>
            </a:r>
          </a:p>
        </p:txBody>
      </p:sp>
      <p:sp>
        <p:nvSpPr>
          <p:cNvPr id="3" name="TextBox 2">
            <a:extLst>
              <a:ext uri="{FF2B5EF4-FFF2-40B4-BE49-F238E27FC236}">
                <a16:creationId xmlns:a16="http://schemas.microsoft.com/office/drawing/2014/main" id="{F68143D5-9951-4FEE-8B0F-1CDBC8DC9BEE}"/>
              </a:ext>
            </a:extLst>
          </p:cNvPr>
          <p:cNvSpPr txBox="1">
            <a:spLocks noChangeArrowheads="1"/>
          </p:cNvSpPr>
          <p:nvPr/>
        </p:nvSpPr>
        <p:spPr bwMode="auto">
          <a:xfrm>
            <a:off x="228600" y="4724400"/>
            <a:ext cx="2819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r>
              <a:rPr lang="en-US" altLang="en-US"/>
              <a:t>CH</a:t>
            </a:r>
            <a:r>
              <a:rPr lang="en-US" altLang="en-US" baseline="-25000"/>
              <a:t>3</a:t>
            </a:r>
            <a:r>
              <a:rPr lang="en-US" altLang="en-US"/>
              <a:t>COOH</a:t>
            </a:r>
            <a:r>
              <a:rPr lang="en-US" altLang="en-US" baseline="-25000"/>
              <a:t>(aq)</a:t>
            </a:r>
            <a:r>
              <a:rPr lang="en-US" altLang="en-US"/>
              <a:t> v NaOH</a:t>
            </a:r>
            <a:r>
              <a:rPr lang="en-US" altLang="en-US" baseline="-25000"/>
              <a:t>(aq)</a:t>
            </a:r>
            <a:endParaRPr lang="en-US" altLang="en-US"/>
          </a:p>
          <a:p>
            <a:endParaRPr lang="en-US" altLang="en-US"/>
          </a:p>
        </p:txBody>
      </p:sp>
      <p:sp>
        <p:nvSpPr>
          <p:cNvPr id="6" name="TextBox 5">
            <a:extLst>
              <a:ext uri="{FF2B5EF4-FFF2-40B4-BE49-F238E27FC236}">
                <a16:creationId xmlns:a16="http://schemas.microsoft.com/office/drawing/2014/main" id="{4CA101A9-6B2B-43B3-BD73-79F5AC68C2D9}"/>
              </a:ext>
            </a:extLst>
          </p:cNvPr>
          <p:cNvSpPr txBox="1">
            <a:spLocks noChangeArrowheads="1"/>
          </p:cNvSpPr>
          <p:nvPr/>
        </p:nvSpPr>
        <p:spPr bwMode="auto">
          <a:xfrm>
            <a:off x="3962400" y="4648200"/>
            <a:ext cx="3733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r>
              <a:rPr lang="en-US" altLang="en-US"/>
              <a:t>CH</a:t>
            </a:r>
            <a:r>
              <a:rPr lang="en-US" altLang="en-US" baseline="-25000"/>
              <a:t>3</a:t>
            </a:r>
            <a:r>
              <a:rPr lang="en-US" altLang="en-US"/>
              <a:t>COO</a:t>
            </a:r>
            <a:r>
              <a:rPr lang="en-US" altLang="en-US" baseline="30000"/>
              <a:t>-</a:t>
            </a:r>
            <a:r>
              <a:rPr lang="en-US" altLang="en-US" baseline="-25000"/>
              <a:t>(aq)</a:t>
            </a:r>
            <a:r>
              <a:rPr lang="en-US" altLang="en-US"/>
              <a:t> + Na</a:t>
            </a:r>
            <a:r>
              <a:rPr lang="en-US" altLang="en-US" baseline="30000"/>
              <a:t>+</a:t>
            </a:r>
            <a:r>
              <a:rPr lang="en-US" altLang="en-US" baseline="-25000"/>
              <a:t>(aq) </a:t>
            </a:r>
            <a:r>
              <a:rPr lang="en-US" altLang="en-US"/>
              <a:t>	+ 	H</a:t>
            </a:r>
            <a:r>
              <a:rPr lang="en-US" altLang="en-US" baseline="-25000"/>
              <a:t>2</a:t>
            </a:r>
            <a:r>
              <a:rPr lang="en-US" altLang="en-US"/>
              <a:t>O</a:t>
            </a:r>
            <a:r>
              <a:rPr lang="en-US" altLang="en-US" baseline="-25000"/>
              <a:t>(l)</a:t>
            </a:r>
          </a:p>
          <a:p>
            <a:endParaRPr lang="en-US" altLang="en-US"/>
          </a:p>
        </p:txBody>
      </p:sp>
      <p:cxnSp>
        <p:nvCxnSpPr>
          <p:cNvPr id="8" name="Straight Arrow Connector 7">
            <a:extLst>
              <a:ext uri="{FF2B5EF4-FFF2-40B4-BE49-F238E27FC236}">
                <a16:creationId xmlns:a16="http://schemas.microsoft.com/office/drawing/2014/main" id="{834C1275-16EC-4582-B2A2-4CB7C9AE525A}"/>
              </a:ext>
            </a:extLst>
          </p:cNvPr>
          <p:cNvCxnSpPr/>
          <p:nvPr/>
        </p:nvCxnSpPr>
        <p:spPr>
          <a:xfrm>
            <a:off x="2970213" y="4876800"/>
            <a:ext cx="839787" cy="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61999C9-260E-4714-8819-851A6CBCDAB6}"/>
              </a:ext>
            </a:extLst>
          </p:cNvPr>
          <p:cNvSpPr txBox="1">
            <a:spLocks noChangeArrowheads="1"/>
          </p:cNvSpPr>
          <p:nvPr/>
        </p:nvSpPr>
        <p:spPr bwMode="auto">
          <a:xfrm>
            <a:off x="304800" y="5334000"/>
            <a:ext cx="11414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r>
              <a:rPr lang="en-US" altLang="en-US">
                <a:solidFill>
                  <a:srgbClr val="7030A0"/>
                </a:solidFill>
              </a:rPr>
              <a:t>weak base</a:t>
            </a:r>
          </a:p>
        </p:txBody>
      </p:sp>
      <p:cxnSp>
        <p:nvCxnSpPr>
          <p:cNvPr id="11" name="Straight Arrow Connector 10">
            <a:extLst>
              <a:ext uri="{FF2B5EF4-FFF2-40B4-BE49-F238E27FC236}">
                <a16:creationId xmlns:a16="http://schemas.microsoft.com/office/drawing/2014/main" id="{EC692D7D-9890-4B10-A732-BCA5AD09CE40}"/>
              </a:ext>
            </a:extLst>
          </p:cNvPr>
          <p:cNvCxnSpPr>
            <a:cxnSpLocks/>
            <a:stCxn id="9" idx="3"/>
          </p:cNvCxnSpPr>
          <p:nvPr/>
        </p:nvCxnSpPr>
        <p:spPr>
          <a:xfrm flipV="1">
            <a:off x="1446213" y="5010150"/>
            <a:ext cx="2828925" cy="508000"/>
          </a:xfrm>
          <a:prstGeom prst="straightConnector1">
            <a:avLst/>
          </a:prstGeom>
          <a:ln w="28575">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342CA30-3ABF-4347-8A9C-591F348F80E1}"/>
              </a:ext>
            </a:extLst>
          </p:cNvPr>
          <p:cNvSpPr txBox="1">
            <a:spLocks noChangeArrowheads="1"/>
          </p:cNvSpPr>
          <p:nvPr/>
        </p:nvSpPr>
        <p:spPr bwMode="auto">
          <a:xfrm>
            <a:off x="2514600" y="5334000"/>
            <a:ext cx="4984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r>
              <a:rPr lang="en-US" altLang="en-US">
                <a:solidFill>
                  <a:srgbClr val="7030A0"/>
                </a:solidFill>
              </a:rPr>
              <a:t>CH</a:t>
            </a:r>
            <a:r>
              <a:rPr lang="en-US" altLang="en-US" baseline="-25000">
                <a:solidFill>
                  <a:srgbClr val="7030A0"/>
                </a:solidFill>
              </a:rPr>
              <a:t>3</a:t>
            </a:r>
            <a:r>
              <a:rPr lang="en-US" altLang="en-US">
                <a:solidFill>
                  <a:srgbClr val="7030A0"/>
                </a:solidFill>
              </a:rPr>
              <a:t>COO</a:t>
            </a:r>
            <a:r>
              <a:rPr lang="en-US" altLang="en-US" baseline="30000">
                <a:solidFill>
                  <a:srgbClr val="7030A0"/>
                </a:solidFill>
              </a:rPr>
              <a:t>-</a:t>
            </a:r>
            <a:r>
              <a:rPr lang="en-US" altLang="en-US">
                <a:solidFill>
                  <a:srgbClr val="7030A0"/>
                </a:solidFill>
              </a:rPr>
              <a:t> is the conjugate base of the weak acid…  </a:t>
            </a:r>
            <a:endParaRPr lang="en-US" altLang="en-US">
              <a:solidFill>
                <a:srgbClr val="FF0000"/>
              </a:solidFill>
            </a:endParaRPr>
          </a:p>
        </p:txBody>
      </p:sp>
      <p:sp>
        <p:nvSpPr>
          <p:cNvPr id="14" name="TextBox 13">
            <a:extLst>
              <a:ext uri="{FF2B5EF4-FFF2-40B4-BE49-F238E27FC236}">
                <a16:creationId xmlns:a16="http://schemas.microsoft.com/office/drawing/2014/main" id="{707D80EF-49DC-4968-8219-BD2A54A1885D}"/>
              </a:ext>
            </a:extLst>
          </p:cNvPr>
          <p:cNvSpPr txBox="1">
            <a:spLocks noChangeArrowheads="1"/>
          </p:cNvSpPr>
          <p:nvPr/>
        </p:nvSpPr>
        <p:spPr bwMode="auto">
          <a:xfrm>
            <a:off x="228600" y="5983288"/>
            <a:ext cx="24796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r>
              <a:rPr lang="en-US" altLang="en-US"/>
              <a:t>Hydrolysis reaction of </a:t>
            </a:r>
          </a:p>
          <a:p>
            <a:r>
              <a:rPr lang="en-US" altLang="en-US"/>
              <a:t>ethanoate ion in water:</a:t>
            </a:r>
          </a:p>
        </p:txBody>
      </p:sp>
      <p:sp>
        <p:nvSpPr>
          <p:cNvPr id="15" name="TextBox 14">
            <a:extLst>
              <a:ext uri="{FF2B5EF4-FFF2-40B4-BE49-F238E27FC236}">
                <a16:creationId xmlns:a16="http://schemas.microsoft.com/office/drawing/2014/main" id="{997A40C8-24C5-4CC2-BBFD-AD5678929D9B}"/>
              </a:ext>
            </a:extLst>
          </p:cNvPr>
          <p:cNvSpPr txBox="1">
            <a:spLocks noChangeArrowheads="1"/>
          </p:cNvSpPr>
          <p:nvPr/>
        </p:nvSpPr>
        <p:spPr bwMode="auto">
          <a:xfrm>
            <a:off x="3124200" y="6172200"/>
            <a:ext cx="1887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r>
              <a:rPr lang="en-US" altLang="en-US">
                <a:solidFill>
                  <a:srgbClr val="7030A0"/>
                </a:solidFill>
              </a:rPr>
              <a:t>CH</a:t>
            </a:r>
            <a:r>
              <a:rPr lang="en-US" altLang="en-US" baseline="-25000">
                <a:solidFill>
                  <a:srgbClr val="7030A0"/>
                </a:solidFill>
              </a:rPr>
              <a:t>3</a:t>
            </a:r>
            <a:r>
              <a:rPr lang="en-US" altLang="en-US">
                <a:solidFill>
                  <a:srgbClr val="7030A0"/>
                </a:solidFill>
              </a:rPr>
              <a:t>COO</a:t>
            </a:r>
            <a:r>
              <a:rPr lang="en-US" altLang="en-US" baseline="30000">
                <a:solidFill>
                  <a:srgbClr val="7030A0"/>
                </a:solidFill>
              </a:rPr>
              <a:t>-</a:t>
            </a:r>
            <a:r>
              <a:rPr lang="en-US" altLang="en-US">
                <a:solidFill>
                  <a:srgbClr val="7030A0"/>
                </a:solidFill>
              </a:rPr>
              <a:t> + </a:t>
            </a:r>
            <a:r>
              <a:rPr lang="en-US" altLang="en-US">
                <a:solidFill>
                  <a:srgbClr val="00B050"/>
                </a:solidFill>
              </a:rPr>
              <a:t>H</a:t>
            </a:r>
            <a:r>
              <a:rPr lang="en-US" altLang="en-US" baseline="-25000">
                <a:solidFill>
                  <a:srgbClr val="00B050"/>
                </a:solidFill>
              </a:rPr>
              <a:t>2</a:t>
            </a:r>
            <a:r>
              <a:rPr lang="en-US" altLang="en-US">
                <a:solidFill>
                  <a:srgbClr val="00B050"/>
                </a:solidFill>
              </a:rPr>
              <a:t>O</a:t>
            </a:r>
          </a:p>
        </p:txBody>
      </p:sp>
      <p:sp>
        <p:nvSpPr>
          <p:cNvPr id="16" name="TextBox 15">
            <a:extLst>
              <a:ext uri="{FF2B5EF4-FFF2-40B4-BE49-F238E27FC236}">
                <a16:creationId xmlns:a16="http://schemas.microsoft.com/office/drawing/2014/main" id="{7954419C-0E47-4191-BA9C-4A7DF1FF6E28}"/>
              </a:ext>
            </a:extLst>
          </p:cNvPr>
          <p:cNvSpPr txBox="1">
            <a:spLocks noChangeArrowheads="1"/>
          </p:cNvSpPr>
          <p:nvPr/>
        </p:nvSpPr>
        <p:spPr bwMode="auto">
          <a:xfrm>
            <a:off x="5715000" y="6172200"/>
            <a:ext cx="2479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r>
              <a:rPr lang="en-US" altLang="en-US">
                <a:solidFill>
                  <a:srgbClr val="7030A0"/>
                </a:solidFill>
              </a:rPr>
              <a:t>CH</a:t>
            </a:r>
            <a:r>
              <a:rPr lang="en-US" altLang="en-US" baseline="-25000">
                <a:solidFill>
                  <a:srgbClr val="7030A0"/>
                </a:solidFill>
              </a:rPr>
              <a:t>3</a:t>
            </a:r>
            <a:r>
              <a:rPr lang="en-US" altLang="en-US">
                <a:solidFill>
                  <a:srgbClr val="7030A0"/>
                </a:solidFill>
              </a:rPr>
              <a:t>COO</a:t>
            </a:r>
            <a:r>
              <a:rPr lang="en-US" altLang="en-US">
                <a:solidFill>
                  <a:srgbClr val="00B050"/>
                </a:solidFill>
              </a:rPr>
              <a:t>H</a:t>
            </a:r>
            <a:r>
              <a:rPr lang="en-US" altLang="en-US">
                <a:solidFill>
                  <a:srgbClr val="FF0000"/>
                </a:solidFill>
              </a:rPr>
              <a:t>	</a:t>
            </a:r>
            <a:r>
              <a:rPr lang="en-US" altLang="en-US">
                <a:solidFill>
                  <a:srgbClr val="7030A0"/>
                </a:solidFill>
              </a:rPr>
              <a:t>+</a:t>
            </a:r>
            <a:r>
              <a:rPr lang="en-US" altLang="en-US">
                <a:solidFill>
                  <a:srgbClr val="FF0000"/>
                </a:solidFill>
              </a:rPr>
              <a:t>	</a:t>
            </a:r>
            <a:r>
              <a:rPr lang="en-US" altLang="en-US">
                <a:solidFill>
                  <a:srgbClr val="00B050"/>
                </a:solidFill>
              </a:rPr>
              <a:t>OH</a:t>
            </a:r>
            <a:r>
              <a:rPr lang="en-US" altLang="en-US" baseline="30000">
                <a:solidFill>
                  <a:srgbClr val="00B050"/>
                </a:solidFill>
              </a:rPr>
              <a:t>-</a:t>
            </a:r>
            <a:endParaRPr lang="en-US" altLang="en-US">
              <a:solidFill>
                <a:srgbClr val="00B050"/>
              </a:solidFill>
            </a:endParaRPr>
          </a:p>
        </p:txBody>
      </p:sp>
      <p:cxnSp>
        <p:nvCxnSpPr>
          <p:cNvPr id="18" name="Straight Arrow Connector 17">
            <a:extLst>
              <a:ext uri="{FF2B5EF4-FFF2-40B4-BE49-F238E27FC236}">
                <a16:creationId xmlns:a16="http://schemas.microsoft.com/office/drawing/2014/main" id="{CA959A22-445D-440C-8014-833A6B1C0BA4}"/>
              </a:ext>
            </a:extLst>
          </p:cNvPr>
          <p:cNvCxnSpPr>
            <a:cxnSpLocks/>
          </p:cNvCxnSpPr>
          <p:nvPr/>
        </p:nvCxnSpPr>
        <p:spPr>
          <a:xfrm>
            <a:off x="5011738" y="6324600"/>
            <a:ext cx="550862"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C4D5663-6D40-4076-A6FC-FF6835A2114D}"/>
              </a:ext>
            </a:extLst>
          </p:cNvPr>
          <p:cNvCxnSpPr>
            <a:cxnSpLocks/>
          </p:cNvCxnSpPr>
          <p:nvPr/>
        </p:nvCxnSpPr>
        <p:spPr>
          <a:xfrm flipH="1">
            <a:off x="5011738" y="6477000"/>
            <a:ext cx="474662" cy="0"/>
          </a:xfrm>
          <a:prstGeom prst="straightConnector1">
            <a:avLst/>
          </a:prstGeom>
          <a:ln w="317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8AAE0C7-40DD-45C5-8C55-44C5D4E6E1C0}"/>
              </a:ext>
            </a:extLst>
          </p:cNvPr>
          <p:cNvSpPr txBox="1">
            <a:spLocks noChangeArrowheads="1"/>
          </p:cNvSpPr>
          <p:nvPr/>
        </p:nvSpPr>
        <p:spPr bwMode="auto">
          <a:xfrm>
            <a:off x="7696200" y="5268913"/>
            <a:ext cx="13065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r>
              <a:rPr lang="en-US" altLang="en-US">
                <a:solidFill>
                  <a:srgbClr val="FF0000"/>
                </a:solidFill>
              </a:rPr>
              <a:t>CH</a:t>
            </a:r>
            <a:r>
              <a:rPr lang="en-US" altLang="en-US" baseline="-25000">
                <a:solidFill>
                  <a:srgbClr val="FF0000"/>
                </a:solidFill>
              </a:rPr>
              <a:t>3</a:t>
            </a:r>
            <a:r>
              <a:rPr lang="en-US" altLang="en-US">
                <a:solidFill>
                  <a:srgbClr val="FF0000"/>
                </a:solidFill>
              </a:rPr>
              <a:t>COOH</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nodeType="clickEffect">
                                  <p:stCondLst>
                                    <p:cond delay="0"/>
                                  </p:stCondLst>
                                  <p:childTnLst>
                                    <p:set>
                                      <p:cBhvr>
                                        <p:cTn id="50" dur="1" fill="hold">
                                          <p:stCondLst>
                                            <p:cond delay="0"/>
                                          </p:stCondLst>
                                        </p:cTn>
                                        <p:tgtEl>
                                          <p:spTgt spid="11"/>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P spid="19462" grpId="0"/>
      <p:bldP spid="3" grpId="0"/>
      <p:bldP spid="6" grpId="0"/>
      <p:bldP spid="9" grpId="0"/>
      <p:bldP spid="13" grpId="0"/>
      <p:bldP spid="14" grpId="0"/>
      <p:bldP spid="15" grpId="0"/>
      <p:bldP spid="16" grpId="0"/>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5B981-ED55-41C1-ADA7-E83F968A4764}"/>
              </a:ext>
            </a:extLst>
          </p:cNvPr>
          <p:cNvSpPr>
            <a:spLocks noGrp="1"/>
          </p:cNvSpPr>
          <p:nvPr>
            <p:ph type="title"/>
          </p:nvPr>
        </p:nvSpPr>
        <p:spPr>
          <a:xfrm>
            <a:off x="1606550" y="965200"/>
            <a:ext cx="4337050" cy="558800"/>
          </a:xfrm>
        </p:spPr>
        <p:txBody>
          <a:bodyPr>
            <a:normAutofit fontScale="90000"/>
          </a:bodyPr>
          <a:lstStyle/>
          <a:p>
            <a:pPr eaLnBrk="1" fontAlgn="auto" hangingPunct="1">
              <a:spcAft>
                <a:spcPts val="0"/>
              </a:spcAft>
              <a:defRPr/>
            </a:pPr>
            <a:r>
              <a:rPr lang="en-US" dirty="0"/>
              <a:t>End Point</a:t>
            </a:r>
          </a:p>
        </p:txBody>
      </p:sp>
      <p:pic>
        <p:nvPicPr>
          <p:cNvPr id="15363" name="Picture 5" descr="A screenshot of a cell phone&#10;&#10;Description automatically generated">
            <a:extLst>
              <a:ext uri="{FF2B5EF4-FFF2-40B4-BE49-F238E27FC236}">
                <a16:creationId xmlns:a16="http://schemas.microsoft.com/office/drawing/2014/main" id="{197F58A8-C015-429E-A186-CCCC79119A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9900" y="2133600"/>
            <a:ext cx="24511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A25883F6-C888-4DCE-82D4-8A4A3B7069DB}"/>
              </a:ext>
            </a:extLst>
          </p:cNvPr>
          <p:cNvSpPr txBox="1">
            <a:spLocks noChangeArrowheads="1"/>
          </p:cNvSpPr>
          <p:nvPr/>
        </p:nvSpPr>
        <p:spPr bwMode="auto">
          <a:xfrm>
            <a:off x="228600" y="1885950"/>
            <a:ext cx="3679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sz="2000" i="1"/>
              <a:t>Is when the indicator changes colour</a:t>
            </a:r>
          </a:p>
        </p:txBody>
      </p:sp>
      <p:cxnSp>
        <p:nvCxnSpPr>
          <p:cNvPr id="11" name="Straight Arrow Connector 10">
            <a:extLst>
              <a:ext uri="{FF2B5EF4-FFF2-40B4-BE49-F238E27FC236}">
                <a16:creationId xmlns:a16="http://schemas.microsoft.com/office/drawing/2014/main" id="{7FB7EA1C-9414-4794-BD96-560E36AABB79}"/>
              </a:ext>
            </a:extLst>
          </p:cNvPr>
          <p:cNvCxnSpPr/>
          <p:nvPr/>
        </p:nvCxnSpPr>
        <p:spPr>
          <a:xfrm>
            <a:off x="4876800" y="3048000"/>
            <a:ext cx="1828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CD140CA-7A3E-494D-B703-A07635632A3B}"/>
              </a:ext>
            </a:extLst>
          </p:cNvPr>
          <p:cNvSpPr txBox="1">
            <a:spLocks noChangeArrowheads="1"/>
          </p:cNvSpPr>
          <p:nvPr/>
        </p:nvSpPr>
        <p:spPr bwMode="auto">
          <a:xfrm>
            <a:off x="2925763" y="2860675"/>
            <a:ext cx="1819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a:solidFill>
                  <a:srgbClr val="7030A0"/>
                </a:solidFill>
              </a:rPr>
              <a:t>Equivalence point</a:t>
            </a:r>
          </a:p>
        </p:txBody>
      </p:sp>
      <p:pic>
        <p:nvPicPr>
          <p:cNvPr id="14" name="Picture 13" descr="A picture containing food&#10;&#10;Description automatically generated">
            <a:extLst>
              <a:ext uri="{FF2B5EF4-FFF2-40B4-BE49-F238E27FC236}">
                <a16:creationId xmlns:a16="http://schemas.microsoft.com/office/drawing/2014/main" id="{2D94EFA6-512A-48D3-80BE-C42080002A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810000"/>
            <a:ext cx="4645025"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Arrow Connector 15">
            <a:extLst>
              <a:ext uri="{FF2B5EF4-FFF2-40B4-BE49-F238E27FC236}">
                <a16:creationId xmlns:a16="http://schemas.microsoft.com/office/drawing/2014/main" id="{83799C88-51F3-4B59-868E-9CAA02CB0155}"/>
              </a:ext>
            </a:extLst>
          </p:cNvPr>
          <p:cNvCxnSpPr>
            <a:cxnSpLocks/>
            <a:stCxn id="28" idx="3"/>
          </p:cNvCxnSpPr>
          <p:nvPr/>
        </p:nvCxnSpPr>
        <p:spPr>
          <a:xfrm flipV="1">
            <a:off x="1657350" y="3341688"/>
            <a:ext cx="5048250" cy="150812"/>
          </a:xfrm>
          <a:prstGeom prst="straightConnector1">
            <a:avLst/>
          </a:prstGeom>
          <a:ln w="15875">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9B7DAEC-EF6B-412A-BF0E-F9611C1D4E6E}"/>
              </a:ext>
            </a:extLst>
          </p:cNvPr>
          <p:cNvCxnSpPr>
            <a:cxnSpLocks/>
          </p:cNvCxnSpPr>
          <p:nvPr/>
        </p:nvCxnSpPr>
        <p:spPr>
          <a:xfrm flipH="1" flipV="1">
            <a:off x="6837363" y="2832100"/>
            <a:ext cx="1392237" cy="2806700"/>
          </a:xfrm>
          <a:prstGeom prst="straightConnector1">
            <a:avLst/>
          </a:prstGeom>
          <a:ln w="15875">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462FC89-0ACE-4D12-B313-783D4065F839}"/>
              </a:ext>
            </a:extLst>
          </p:cNvPr>
          <p:cNvCxnSpPr>
            <a:cxnSpLocks/>
          </p:cNvCxnSpPr>
          <p:nvPr/>
        </p:nvCxnSpPr>
        <p:spPr>
          <a:xfrm flipV="1">
            <a:off x="5407025" y="3187700"/>
            <a:ext cx="1381125" cy="1922463"/>
          </a:xfrm>
          <a:prstGeom prst="straightConnector1">
            <a:avLst/>
          </a:prstGeom>
          <a:ln w="15875">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B01F0A5-F7C1-4245-9565-0FBDCDC0B9B8}"/>
              </a:ext>
            </a:extLst>
          </p:cNvPr>
          <p:cNvSpPr txBox="1">
            <a:spLocks noChangeArrowheads="1"/>
          </p:cNvSpPr>
          <p:nvPr/>
        </p:nvSpPr>
        <p:spPr bwMode="auto">
          <a:xfrm>
            <a:off x="228600" y="3200400"/>
            <a:ext cx="1428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sz="1600">
                <a:solidFill>
                  <a:srgbClr val="FF0000"/>
                </a:solidFill>
              </a:rPr>
              <a:t>Methyl orange </a:t>
            </a:r>
          </a:p>
          <a:p>
            <a:pPr eaLnBrk="1" hangingPunct="1"/>
            <a:r>
              <a:rPr lang="en-US" altLang="en-US" sz="1600">
                <a:solidFill>
                  <a:srgbClr val="FF0000"/>
                </a:solidFill>
              </a:rPr>
              <a:t>(3.1-4.4)</a:t>
            </a:r>
          </a:p>
        </p:txBody>
      </p:sp>
      <p:sp>
        <p:nvSpPr>
          <p:cNvPr id="29" name="TextBox 28">
            <a:extLst>
              <a:ext uri="{FF2B5EF4-FFF2-40B4-BE49-F238E27FC236}">
                <a16:creationId xmlns:a16="http://schemas.microsoft.com/office/drawing/2014/main" id="{C8CE0130-E02A-4F32-B699-0BADDED72EC1}"/>
              </a:ext>
            </a:extLst>
          </p:cNvPr>
          <p:cNvSpPr txBox="1">
            <a:spLocks noChangeArrowheads="1"/>
          </p:cNvSpPr>
          <p:nvPr/>
        </p:nvSpPr>
        <p:spPr bwMode="auto">
          <a:xfrm>
            <a:off x="5410200" y="5157788"/>
            <a:ext cx="113665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sz="1600">
                <a:solidFill>
                  <a:srgbClr val="0B930A"/>
                </a:solidFill>
              </a:rPr>
              <a:t>Methyl red </a:t>
            </a:r>
          </a:p>
          <a:p>
            <a:pPr eaLnBrk="1" hangingPunct="1"/>
            <a:r>
              <a:rPr lang="en-US" altLang="en-US" sz="1600">
                <a:solidFill>
                  <a:srgbClr val="0B930A"/>
                </a:solidFill>
              </a:rPr>
              <a:t>(4.4- 6.2)</a:t>
            </a:r>
          </a:p>
          <a:p>
            <a:pPr eaLnBrk="1" hangingPunct="1"/>
            <a:endParaRPr lang="en-US" altLang="en-US"/>
          </a:p>
        </p:txBody>
      </p:sp>
      <p:sp>
        <p:nvSpPr>
          <p:cNvPr id="30" name="TextBox 29">
            <a:extLst>
              <a:ext uri="{FF2B5EF4-FFF2-40B4-BE49-F238E27FC236}">
                <a16:creationId xmlns:a16="http://schemas.microsoft.com/office/drawing/2014/main" id="{DE560863-4E81-431F-9A6C-BC96C9391022}"/>
              </a:ext>
            </a:extLst>
          </p:cNvPr>
          <p:cNvSpPr txBox="1">
            <a:spLocks noChangeArrowheads="1"/>
          </p:cNvSpPr>
          <p:nvPr/>
        </p:nvSpPr>
        <p:spPr bwMode="auto">
          <a:xfrm>
            <a:off x="6934200" y="5638800"/>
            <a:ext cx="1828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a:solidFill>
                  <a:srgbClr val="FF0000"/>
                </a:solidFill>
              </a:rPr>
              <a:t>phenolphthalein</a:t>
            </a:r>
          </a:p>
          <a:p>
            <a:pPr eaLnBrk="1" hangingPunct="1"/>
            <a:r>
              <a:rPr lang="en-US" altLang="en-US">
                <a:solidFill>
                  <a:srgbClr val="FF0000"/>
                </a:solidFill>
              </a:rPr>
              <a:t> (8.3 - 10.0)</a:t>
            </a:r>
          </a:p>
          <a:p>
            <a:pPr eaLnBrk="1" hangingPunct="1"/>
            <a:endParaRPr lang="en-US" altLang="en-US"/>
          </a:p>
        </p:txBody>
      </p:sp>
      <p:sp>
        <p:nvSpPr>
          <p:cNvPr id="33" name="TextBox 32">
            <a:extLst>
              <a:ext uri="{FF2B5EF4-FFF2-40B4-BE49-F238E27FC236}">
                <a16:creationId xmlns:a16="http://schemas.microsoft.com/office/drawing/2014/main" id="{EC742799-2E80-4236-BF64-CD669CBDB2ED}"/>
              </a:ext>
            </a:extLst>
          </p:cNvPr>
          <p:cNvSpPr txBox="1">
            <a:spLocks noChangeArrowheads="1"/>
          </p:cNvSpPr>
          <p:nvPr/>
        </p:nvSpPr>
        <p:spPr bwMode="auto">
          <a:xfrm>
            <a:off x="381000" y="6019800"/>
            <a:ext cx="4364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i="1">
                <a:solidFill>
                  <a:srgbClr val="7030A0"/>
                </a:solidFill>
              </a:rPr>
              <a:t>Any of the indicators above will be  suitable</a:t>
            </a:r>
          </a:p>
        </p:txBody>
      </p:sp>
      <p:sp>
        <p:nvSpPr>
          <p:cNvPr id="34" name="TextBox 33">
            <a:extLst>
              <a:ext uri="{FF2B5EF4-FFF2-40B4-BE49-F238E27FC236}">
                <a16:creationId xmlns:a16="http://schemas.microsoft.com/office/drawing/2014/main" id="{07AC49A4-C6D5-4802-BCD7-BE5843BBDB62}"/>
              </a:ext>
            </a:extLst>
          </p:cNvPr>
          <p:cNvSpPr txBox="1">
            <a:spLocks noChangeArrowheads="1"/>
          </p:cNvSpPr>
          <p:nvPr/>
        </p:nvSpPr>
        <p:spPr bwMode="auto">
          <a:xfrm>
            <a:off x="304800" y="5334000"/>
            <a:ext cx="47180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sz="1600" i="1">
                <a:solidFill>
                  <a:srgbClr val="7030A0"/>
                </a:solidFill>
              </a:rPr>
              <a:t>A few drops of HCl near the equivalence point will change the pH from about 3 to 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28" grpId="0"/>
      <p:bldP spid="29" grpId="0"/>
      <p:bldP spid="30" grpId="0"/>
      <p:bldP spid="33" grpId="0"/>
      <p:bldP spid="3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4" descr="The image “file:///E:/content/ch19/0620.jpg” cannot be displayed, because it contains errors.">
            <a:extLst>
              <a:ext uri="{FF2B5EF4-FFF2-40B4-BE49-F238E27FC236}">
                <a16:creationId xmlns:a16="http://schemas.microsoft.com/office/drawing/2014/main" id="{C9F41284-A8A0-413F-AF4F-6B5C46087C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533400"/>
            <a:ext cx="79248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6">
            <a:extLst>
              <a:ext uri="{FF2B5EF4-FFF2-40B4-BE49-F238E27FC236}">
                <a16:creationId xmlns:a16="http://schemas.microsoft.com/office/drawing/2014/main" id="{260D9C53-E117-4EE9-BAA6-B0DD0B19F1B4}"/>
              </a:ext>
            </a:extLst>
          </p:cNvPr>
          <p:cNvSpPr>
            <a:spLocks noChangeArrowheads="1"/>
          </p:cNvSpPr>
          <p:nvPr/>
        </p:nvSpPr>
        <p:spPr bwMode="auto">
          <a:xfrm>
            <a:off x="685800" y="228600"/>
            <a:ext cx="7543800"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2"/>
              </a:buClr>
              <a:buFont typeface="Arial" panose="020B0604020202020204" pitchFamily="34" charset="0"/>
              <a:buChar char="•"/>
              <a:defRPr>
                <a:solidFill>
                  <a:srgbClr val="262626"/>
                </a:solidFill>
                <a:latin typeface="Gill Sans MT" panose="020B0502020104020203" pitchFamily="34" charset="0"/>
              </a:defRPr>
            </a:lvl1pPr>
            <a:lvl2pPr marL="742950" indent="-285750">
              <a:spcBef>
                <a:spcPts val="1000"/>
              </a:spcBef>
              <a:buClr>
                <a:schemeClr val="accent2"/>
              </a:buClr>
              <a:buFont typeface="Arial" panose="020B0604020202020204" pitchFamily="34" charset="0"/>
              <a:buChar char="•"/>
              <a:defRPr sz="1600">
                <a:solidFill>
                  <a:srgbClr val="262626"/>
                </a:solidFill>
                <a:latin typeface="Gill Sans MT" panose="020B0502020104020203" pitchFamily="34" charset="0"/>
              </a:defRPr>
            </a:lvl2pPr>
            <a:lvl3pPr marL="1143000" indent="-228600">
              <a:spcBef>
                <a:spcPts val="1000"/>
              </a:spcBef>
              <a:buClr>
                <a:schemeClr val="accent2"/>
              </a:buClr>
              <a:buFont typeface="Arial" panose="020B0604020202020204" pitchFamily="34" charset="0"/>
              <a:buChar char="•"/>
              <a:defRPr sz="1600">
                <a:solidFill>
                  <a:srgbClr val="262626"/>
                </a:solidFill>
                <a:latin typeface="Gill Sans MT" panose="020B0502020104020203" pitchFamily="34" charset="0"/>
              </a:defRPr>
            </a:lvl3pPr>
            <a:lvl4pPr marL="1600200" indent="-228600">
              <a:spcBef>
                <a:spcPts val="1000"/>
              </a:spcBef>
              <a:buClr>
                <a:schemeClr val="accent2"/>
              </a:buClr>
              <a:buFont typeface="Arial" panose="020B0604020202020204" pitchFamily="34" charset="0"/>
              <a:buChar char="•"/>
              <a:defRPr sz="1600">
                <a:solidFill>
                  <a:srgbClr val="262626"/>
                </a:solidFill>
                <a:latin typeface="Gill Sans MT" panose="020B0502020104020203" pitchFamily="34" charset="0"/>
              </a:defRPr>
            </a:lvl4pPr>
            <a:lvl5pPr marL="2057400" indent="-228600">
              <a:spcBef>
                <a:spcPts val="1000"/>
              </a:spcBef>
              <a:buClr>
                <a:schemeClr val="accent2"/>
              </a:buClr>
              <a:buFont typeface="Arial" panose="020B0604020202020204" pitchFamily="34" charset="0"/>
              <a:buChar char="•"/>
              <a:defRPr sz="1600">
                <a:solidFill>
                  <a:srgbClr val="262626"/>
                </a:solidFill>
                <a:latin typeface="Gill Sans MT" panose="020B0502020104020203" pitchFamily="34" charset="0"/>
              </a:defRPr>
            </a:lvl5pPr>
            <a:lvl6pPr marL="2514600" indent="-228600" defTabSz="457200" eaLnBrk="0" fontAlgn="base" hangingPunct="0">
              <a:spcBef>
                <a:spcPts val="1000"/>
              </a:spcBef>
              <a:spcAft>
                <a:spcPct val="0"/>
              </a:spcAft>
              <a:buClr>
                <a:schemeClr val="accent2"/>
              </a:buClr>
              <a:buFont typeface="Arial" panose="020B0604020202020204" pitchFamily="34" charset="0"/>
              <a:buChar char="•"/>
              <a:defRPr sz="1600">
                <a:solidFill>
                  <a:srgbClr val="262626"/>
                </a:solidFill>
                <a:latin typeface="Gill Sans MT" panose="020B0502020104020203" pitchFamily="34" charset="0"/>
              </a:defRPr>
            </a:lvl6pPr>
            <a:lvl7pPr marL="2971800" indent="-228600" defTabSz="457200" eaLnBrk="0" fontAlgn="base" hangingPunct="0">
              <a:spcBef>
                <a:spcPts val="1000"/>
              </a:spcBef>
              <a:spcAft>
                <a:spcPct val="0"/>
              </a:spcAft>
              <a:buClr>
                <a:schemeClr val="accent2"/>
              </a:buClr>
              <a:buFont typeface="Arial" panose="020B0604020202020204" pitchFamily="34" charset="0"/>
              <a:buChar char="•"/>
              <a:defRPr sz="1600">
                <a:solidFill>
                  <a:srgbClr val="262626"/>
                </a:solidFill>
                <a:latin typeface="Gill Sans MT" panose="020B0502020104020203" pitchFamily="34" charset="0"/>
              </a:defRPr>
            </a:lvl7pPr>
            <a:lvl8pPr marL="3429000" indent="-228600" defTabSz="457200" eaLnBrk="0" fontAlgn="base" hangingPunct="0">
              <a:spcBef>
                <a:spcPts val="1000"/>
              </a:spcBef>
              <a:spcAft>
                <a:spcPct val="0"/>
              </a:spcAft>
              <a:buClr>
                <a:schemeClr val="accent2"/>
              </a:buClr>
              <a:buFont typeface="Arial" panose="020B0604020202020204" pitchFamily="34" charset="0"/>
              <a:buChar char="•"/>
              <a:defRPr sz="1600">
                <a:solidFill>
                  <a:srgbClr val="262626"/>
                </a:solidFill>
                <a:latin typeface="Gill Sans MT" panose="020B0502020104020203" pitchFamily="34" charset="0"/>
              </a:defRPr>
            </a:lvl8pPr>
            <a:lvl9pPr marL="3886200" indent="-228600" defTabSz="457200" eaLnBrk="0" fontAlgn="base" hangingPunct="0">
              <a:spcBef>
                <a:spcPts val="1000"/>
              </a:spcBef>
              <a:spcAft>
                <a:spcPct val="0"/>
              </a:spcAft>
              <a:buClr>
                <a:schemeClr val="accent2"/>
              </a:buClr>
              <a:buFont typeface="Arial" panose="020B0604020202020204" pitchFamily="34" charset="0"/>
              <a:buChar char="•"/>
              <a:defRPr sz="1600">
                <a:solidFill>
                  <a:srgbClr val="262626"/>
                </a:solidFill>
                <a:latin typeface="Gill Sans MT" panose="020B0502020104020203" pitchFamily="34" charset="0"/>
              </a:defRPr>
            </a:lvl9pPr>
          </a:lstStyle>
          <a:p>
            <a:pPr eaLnBrk="1" hangingPunct="1">
              <a:spcBef>
                <a:spcPct val="0"/>
              </a:spcBef>
              <a:buClrTx/>
              <a:buFontTx/>
              <a:buNone/>
            </a:pPr>
            <a:endParaRPr lang="en-AU" altLang="en-US" sz="3600">
              <a:solidFill>
                <a:schemeClr val="tx1"/>
              </a:solidFill>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descr="The image “file:///E:/content/ch19/0620.jpg” cannot be displayed, because it contains errors.">
            <a:extLst>
              <a:ext uri="{FF2B5EF4-FFF2-40B4-BE49-F238E27FC236}">
                <a16:creationId xmlns:a16="http://schemas.microsoft.com/office/drawing/2014/main" id="{DAA25EB9-6BA0-4DE1-84B9-B6180FE09A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2743200"/>
            <a:ext cx="3048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1" name="Picture 3">
            <a:extLst>
              <a:ext uri="{FF2B5EF4-FFF2-40B4-BE49-F238E27FC236}">
                <a16:creationId xmlns:a16="http://schemas.microsoft.com/office/drawing/2014/main" id="{BFBE42D6-A3DD-43CF-8C0F-1000589C79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2700" y="0"/>
            <a:ext cx="1358900"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Box 4">
            <a:extLst>
              <a:ext uri="{FF2B5EF4-FFF2-40B4-BE49-F238E27FC236}">
                <a16:creationId xmlns:a16="http://schemas.microsoft.com/office/drawing/2014/main" id="{815E39C1-26B3-4CD5-8CAA-C5CE309F2F4B}"/>
              </a:ext>
            </a:extLst>
          </p:cNvPr>
          <p:cNvSpPr txBox="1">
            <a:spLocks noChangeArrowheads="1"/>
          </p:cNvSpPr>
          <p:nvPr/>
        </p:nvSpPr>
        <p:spPr bwMode="auto">
          <a:xfrm>
            <a:off x="381000" y="228600"/>
            <a:ext cx="6248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r>
              <a:rPr lang="en-US" altLang="en-US"/>
              <a:t>We’ll calculate the pH, when 30 mL of  NaOH has been titrated</a:t>
            </a:r>
          </a:p>
          <a:p>
            <a:endParaRPr lang="en-US" altLang="en-US"/>
          </a:p>
        </p:txBody>
      </p:sp>
      <p:sp>
        <p:nvSpPr>
          <p:cNvPr id="17413" name="TextBox 5">
            <a:extLst>
              <a:ext uri="{FF2B5EF4-FFF2-40B4-BE49-F238E27FC236}">
                <a16:creationId xmlns:a16="http://schemas.microsoft.com/office/drawing/2014/main" id="{AC31F0FA-9011-4A0E-8C2C-3030DC8FDA5C}"/>
              </a:ext>
            </a:extLst>
          </p:cNvPr>
          <p:cNvSpPr txBox="1">
            <a:spLocks noChangeArrowheads="1"/>
          </p:cNvSpPr>
          <p:nvPr/>
        </p:nvSpPr>
        <p:spPr bwMode="auto">
          <a:xfrm>
            <a:off x="533400" y="762000"/>
            <a:ext cx="5486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r>
              <a:rPr lang="en-US" altLang="en-US" dirty="0"/>
              <a:t>First use (</a:t>
            </a:r>
            <a:r>
              <a:rPr lang="en-US" altLang="en-US" dirty="0">
                <a:solidFill>
                  <a:srgbClr val="7030A0"/>
                </a:solidFill>
              </a:rPr>
              <a:t>n = </a:t>
            </a:r>
            <a:r>
              <a:rPr lang="en-US" altLang="en-US" dirty="0" err="1">
                <a:solidFill>
                  <a:srgbClr val="7030A0"/>
                </a:solidFill>
              </a:rPr>
              <a:t>cV</a:t>
            </a:r>
            <a:r>
              <a:rPr lang="en-US" altLang="en-US" dirty="0"/>
              <a:t>), to calculate the mol of </a:t>
            </a:r>
            <a:r>
              <a:rPr lang="en-US" altLang="en-US" dirty="0">
                <a:solidFill>
                  <a:srgbClr val="7030A0"/>
                </a:solidFill>
              </a:rPr>
              <a:t>OH</a:t>
            </a:r>
            <a:r>
              <a:rPr lang="en-US" altLang="en-US" baseline="30000" dirty="0">
                <a:solidFill>
                  <a:srgbClr val="7030A0"/>
                </a:solidFill>
              </a:rPr>
              <a:t>-</a:t>
            </a:r>
            <a:r>
              <a:rPr lang="en-US" altLang="en-US" dirty="0">
                <a:solidFill>
                  <a:srgbClr val="7030A0"/>
                </a:solidFill>
              </a:rPr>
              <a:t> </a:t>
            </a:r>
            <a:r>
              <a:rPr lang="en-US" altLang="en-US" dirty="0"/>
              <a:t>added in</a:t>
            </a:r>
          </a:p>
          <a:p>
            <a:r>
              <a:rPr lang="en-US" altLang="en-US" dirty="0"/>
              <a:t>the titration</a:t>
            </a:r>
          </a:p>
        </p:txBody>
      </p:sp>
      <p:sp>
        <p:nvSpPr>
          <p:cNvPr id="17414" name="TextBox 6">
            <a:extLst>
              <a:ext uri="{FF2B5EF4-FFF2-40B4-BE49-F238E27FC236}">
                <a16:creationId xmlns:a16="http://schemas.microsoft.com/office/drawing/2014/main" id="{922EAF10-5D3D-471F-A5E7-ABDB8357F4D6}"/>
              </a:ext>
            </a:extLst>
          </p:cNvPr>
          <p:cNvSpPr txBox="1">
            <a:spLocks noChangeArrowheads="1"/>
          </p:cNvSpPr>
          <p:nvPr/>
        </p:nvSpPr>
        <p:spPr bwMode="auto">
          <a:xfrm>
            <a:off x="990600" y="1371600"/>
            <a:ext cx="6096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r>
              <a:rPr lang="en-US" altLang="en-US" dirty="0">
                <a:solidFill>
                  <a:srgbClr val="7030A0"/>
                </a:solidFill>
              </a:rPr>
              <a:t>n(OH</a:t>
            </a:r>
            <a:r>
              <a:rPr lang="en-US" altLang="en-US" baseline="30000" dirty="0">
                <a:solidFill>
                  <a:srgbClr val="7030A0"/>
                </a:solidFill>
              </a:rPr>
              <a:t>-</a:t>
            </a:r>
            <a:r>
              <a:rPr lang="en-US" altLang="en-US" dirty="0">
                <a:solidFill>
                  <a:srgbClr val="7030A0"/>
                </a:solidFill>
              </a:rPr>
              <a:t>) = n(NaOH) = </a:t>
            </a:r>
            <a:r>
              <a:rPr lang="en-US" altLang="en-US" dirty="0" err="1">
                <a:solidFill>
                  <a:srgbClr val="7030A0"/>
                </a:solidFill>
              </a:rPr>
              <a:t>cV</a:t>
            </a:r>
            <a:r>
              <a:rPr lang="en-US" altLang="en-US" dirty="0">
                <a:solidFill>
                  <a:srgbClr val="7030A0"/>
                </a:solidFill>
              </a:rPr>
              <a:t> = 0.1 x 30 x 10</a:t>
            </a:r>
            <a:r>
              <a:rPr lang="en-US" altLang="en-US" baseline="30000" dirty="0">
                <a:solidFill>
                  <a:srgbClr val="7030A0"/>
                </a:solidFill>
              </a:rPr>
              <a:t>-3</a:t>
            </a:r>
            <a:r>
              <a:rPr lang="en-US" altLang="en-US" dirty="0">
                <a:solidFill>
                  <a:srgbClr val="7030A0"/>
                </a:solidFill>
              </a:rPr>
              <a:t> = 3.00 x 10</a:t>
            </a:r>
            <a:r>
              <a:rPr lang="en-US" altLang="en-US" baseline="30000" dirty="0">
                <a:solidFill>
                  <a:srgbClr val="7030A0"/>
                </a:solidFill>
              </a:rPr>
              <a:t>-3</a:t>
            </a:r>
            <a:r>
              <a:rPr lang="en-US" altLang="en-US" dirty="0">
                <a:solidFill>
                  <a:srgbClr val="7030A0"/>
                </a:solidFill>
              </a:rPr>
              <a:t> mol </a:t>
            </a:r>
          </a:p>
          <a:p>
            <a:endParaRPr lang="en-US" altLang="en-US" dirty="0"/>
          </a:p>
        </p:txBody>
      </p:sp>
      <p:sp>
        <p:nvSpPr>
          <p:cNvPr id="17415" name="TextBox 7">
            <a:extLst>
              <a:ext uri="{FF2B5EF4-FFF2-40B4-BE49-F238E27FC236}">
                <a16:creationId xmlns:a16="http://schemas.microsoft.com/office/drawing/2014/main" id="{F76F3A52-E3B9-415D-B769-BA68F18549AB}"/>
              </a:ext>
            </a:extLst>
          </p:cNvPr>
          <p:cNvSpPr txBox="1">
            <a:spLocks noChangeArrowheads="1"/>
          </p:cNvSpPr>
          <p:nvPr/>
        </p:nvSpPr>
        <p:spPr bwMode="auto">
          <a:xfrm>
            <a:off x="609600" y="1828800"/>
            <a:ext cx="44656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r>
              <a:rPr lang="en-US" altLang="en-US" dirty="0"/>
              <a:t>Find the mol of H+ initially in the conical flask</a:t>
            </a:r>
          </a:p>
        </p:txBody>
      </p:sp>
      <p:sp>
        <p:nvSpPr>
          <p:cNvPr id="17416" name="TextBox 8">
            <a:extLst>
              <a:ext uri="{FF2B5EF4-FFF2-40B4-BE49-F238E27FC236}">
                <a16:creationId xmlns:a16="http://schemas.microsoft.com/office/drawing/2014/main" id="{2D96B2A3-6C20-4CE7-9A6B-AD0D820C697F}"/>
              </a:ext>
            </a:extLst>
          </p:cNvPr>
          <p:cNvSpPr txBox="1">
            <a:spLocks noChangeArrowheads="1"/>
          </p:cNvSpPr>
          <p:nvPr/>
        </p:nvSpPr>
        <p:spPr bwMode="auto">
          <a:xfrm>
            <a:off x="838200" y="2286000"/>
            <a:ext cx="54911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r>
              <a:rPr lang="en-US" altLang="en-US" dirty="0">
                <a:solidFill>
                  <a:srgbClr val="7030A0"/>
                </a:solidFill>
              </a:rPr>
              <a:t>n(H</a:t>
            </a:r>
            <a:r>
              <a:rPr lang="en-US" altLang="en-US" baseline="30000" dirty="0">
                <a:solidFill>
                  <a:srgbClr val="7030A0"/>
                </a:solidFill>
              </a:rPr>
              <a:t>+</a:t>
            </a:r>
            <a:r>
              <a:rPr lang="en-US" altLang="en-US" dirty="0">
                <a:solidFill>
                  <a:srgbClr val="7030A0"/>
                </a:solidFill>
              </a:rPr>
              <a:t>) = n(HCl) = </a:t>
            </a:r>
            <a:r>
              <a:rPr lang="en-US" altLang="en-US" dirty="0" err="1">
                <a:solidFill>
                  <a:srgbClr val="7030A0"/>
                </a:solidFill>
              </a:rPr>
              <a:t>cV</a:t>
            </a:r>
            <a:r>
              <a:rPr lang="en-US" altLang="en-US" dirty="0">
                <a:solidFill>
                  <a:srgbClr val="7030A0"/>
                </a:solidFill>
              </a:rPr>
              <a:t> = 0.1 x 40 x 10</a:t>
            </a:r>
            <a:r>
              <a:rPr lang="en-US" altLang="en-US" baseline="30000" dirty="0">
                <a:solidFill>
                  <a:srgbClr val="7030A0"/>
                </a:solidFill>
              </a:rPr>
              <a:t>-3</a:t>
            </a:r>
            <a:r>
              <a:rPr lang="en-US" altLang="en-US" dirty="0">
                <a:solidFill>
                  <a:srgbClr val="7030A0"/>
                </a:solidFill>
              </a:rPr>
              <a:t> = 4.00 x 10</a:t>
            </a:r>
            <a:r>
              <a:rPr lang="en-US" altLang="en-US" baseline="30000" dirty="0">
                <a:solidFill>
                  <a:srgbClr val="7030A0"/>
                </a:solidFill>
              </a:rPr>
              <a:t>-3</a:t>
            </a:r>
            <a:r>
              <a:rPr lang="en-US" altLang="en-US" dirty="0">
                <a:solidFill>
                  <a:srgbClr val="7030A0"/>
                </a:solidFill>
              </a:rPr>
              <a:t> mol </a:t>
            </a:r>
          </a:p>
          <a:p>
            <a:endParaRPr lang="en-US" altLang="en-US" dirty="0"/>
          </a:p>
        </p:txBody>
      </p:sp>
      <p:sp>
        <p:nvSpPr>
          <p:cNvPr id="17417" name="TextBox 9">
            <a:extLst>
              <a:ext uri="{FF2B5EF4-FFF2-40B4-BE49-F238E27FC236}">
                <a16:creationId xmlns:a16="http://schemas.microsoft.com/office/drawing/2014/main" id="{2699BD50-5A59-4E12-8F1C-569F97EF64ED}"/>
              </a:ext>
            </a:extLst>
          </p:cNvPr>
          <p:cNvSpPr txBox="1">
            <a:spLocks noChangeArrowheads="1"/>
          </p:cNvSpPr>
          <p:nvPr/>
        </p:nvSpPr>
        <p:spPr bwMode="auto">
          <a:xfrm>
            <a:off x="609600" y="2819400"/>
            <a:ext cx="31734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r>
              <a:rPr lang="en-US" altLang="en-US" dirty="0"/>
              <a:t>Work out </a:t>
            </a:r>
            <a:r>
              <a:rPr lang="en-US" altLang="en-US" dirty="0">
                <a:solidFill>
                  <a:srgbClr val="7030A0"/>
                </a:solidFill>
              </a:rPr>
              <a:t>n(H</a:t>
            </a:r>
            <a:r>
              <a:rPr lang="en-US" altLang="en-US" baseline="30000" dirty="0">
                <a:solidFill>
                  <a:srgbClr val="7030A0"/>
                </a:solidFill>
              </a:rPr>
              <a:t>+</a:t>
            </a:r>
            <a:r>
              <a:rPr lang="en-US" altLang="en-US" dirty="0">
                <a:solidFill>
                  <a:srgbClr val="7030A0"/>
                </a:solidFill>
              </a:rPr>
              <a:t>) </a:t>
            </a:r>
            <a:r>
              <a:rPr lang="en-US" altLang="en-US" dirty="0"/>
              <a:t>that are excess</a:t>
            </a:r>
          </a:p>
        </p:txBody>
      </p:sp>
      <p:sp>
        <p:nvSpPr>
          <p:cNvPr id="17418" name="TextBox 10">
            <a:extLst>
              <a:ext uri="{FF2B5EF4-FFF2-40B4-BE49-F238E27FC236}">
                <a16:creationId xmlns:a16="http://schemas.microsoft.com/office/drawing/2014/main" id="{0A6BB631-85F5-4662-A099-BB421A3D9D40}"/>
              </a:ext>
            </a:extLst>
          </p:cNvPr>
          <p:cNvSpPr txBox="1">
            <a:spLocks noChangeArrowheads="1"/>
          </p:cNvSpPr>
          <p:nvPr/>
        </p:nvSpPr>
        <p:spPr bwMode="auto">
          <a:xfrm>
            <a:off x="152400" y="3468688"/>
            <a:ext cx="57689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r>
              <a:rPr lang="en-US" altLang="en-US" dirty="0">
                <a:solidFill>
                  <a:srgbClr val="0070C0"/>
                </a:solidFill>
              </a:rPr>
              <a:t>n(H</a:t>
            </a:r>
            <a:r>
              <a:rPr lang="en-US" altLang="en-US" baseline="30000" dirty="0">
                <a:solidFill>
                  <a:srgbClr val="0070C0"/>
                </a:solidFill>
              </a:rPr>
              <a:t>+</a:t>
            </a:r>
            <a:r>
              <a:rPr lang="en-US" altLang="en-US" dirty="0">
                <a:solidFill>
                  <a:srgbClr val="0070C0"/>
                </a:solidFill>
              </a:rPr>
              <a:t>)excess = (4.00 x 10</a:t>
            </a:r>
            <a:r>
              <a:rPr lang="en-US" altLang="en-US" baseline="30000" dirty="0">
                <a:solidFill>
                  <a:srgbClr val="0070C0"/>
                </a:solidFill>
              </a:rPr>
              <a:t>-3</a:t>
            </a:r>
            <a:r>
              <a:rPr lang="en-US" altLang="en-US" dirty="0">
                <a:solidFill>
                  <a:srgbClr val="0070C0"/>
                </a:solidFill>
              </a:rPr>
              <a:t> )- (3.00 x 10</a:t>
            </a:r>
            <a:r>
              <a:rPr lang="en-US" altLang="en-US" baseline="30000" dirty="0">
                <a:solidFill>
                  <a:srgbClr val="0070C0"/>
                </a:solidFill>
              </a:rPr>
              <a:t>-3</a:t>
            </a:r>
            <a:r>
              <a:rPr lang="en-US" altLang="en-US" dirty="0">
                <a:solidFill>
                  <a:srgbClr val="0070C0"/>
                </a:solidFill>
              </a:rPr>
              <a:t> )= 1.00 x 10</a:t>
            </a:r>
            <a:r>
              <a:rPr lang="en-US" altLang="en-US" baseline="30000" dirty="0">
                <a:solidFill>
                  <a:srgbClr val="0070C0"/>
                </a:solidFill>
              </a:rPr>
              <a:t>-3</a:t>
            </a:r>
            <a:r>
              <a:rPr lang="en-US" altLang="en-US" dirty="0">
                <a:solidFill>
                  <a:srgbClr val="0070C0"/>
                </a:solidFill>
              </a:rPr>
              <a:t> mol</a:t>
            </a:r>
          </a:p>
          <a:p>
            <a:endParaRPr lang="en-US" altLang="en-US" dirty="0"/>
          </a:p>
        </p:txBody>
      </p:sp>
      <p:sp>
        <p:nvSpPr>
          <p:cNvPr id="17419" name="TextBox 11">
            <a:extLst>
              <a:ext uri="{FF2B5EF4-FFF2-40B4-BE49-F238E27FC236}">
                <a16:creationId xmlns:a16="http://schemas.microsoft.com/office/drawing/2014/main" id="{0B33A3FC-7507-4F8B-AFE7-FDB72A6A68EA}"/>
              </a:ext>
            </a:extLst>
          </p:cNvPr>
          <p:cNvSpPr txBox="1">
            <a:spLocks noChangeArrowheads="1"/>
          </p:cNvSpPr>
          <p:nvPr/>
        </p:nvSpPr>
        <p:spPr bwMode="auto">
          <a:xfrm>
            <a:off x="76200" y="4506913"/>
            <a:ext cx="3500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r>
              <a:rPr lang="en-US" altLang="en-US"/>
              <a:t>Then use </a:t>
            </a:r>
            <a:r>
              <a:rPr lang="en-US" altLang="en-US">
                <a:solidFill>
                  <a:srgbClr val="7030A0"/>
                </a:solidFill>
              </a:rPr>
              <a:t>c = n/V </a:t>
            </a:r>
            <a:r>
              <a:rPr lang="en-US" altLang="en-US"/>
              <a:t>to calculate c</a:t>
            </a:r>
            <a:r>
              <a:rPr lang="en-US" altLang="en-US">
                <a:solidFill>
                  <a:srgbClr val="7030A0"/>
                </a:solidFill>
              </a:rPr>
              <a:t>(H</a:t>
            </a:r>
            <a:r>
              <a:rPr lang="en-US" altLang="en-US" baseline="30000">
                <a:solidFill>
                  <a:srgbClr val="7030A0"/>
                </a:solidFill>
              </a:rPr>
              <a:t>+</a:t>
            </a:r>
            <a:r>
              <a:rPr lang="en-US" altLang="en-US">
                <a:solidFill>
                  <a:srgbClr val="7030A0"/>
                </a:solidFill>
              </a:rPr>
              <a:t>)</a:t>
            </a:r>
            <a:endParaRPr lang="en-US" altLang="en-US"/>
          </a:p>
        </p:txBody>
      </p:sp>
      <p:sp>
        <p:nvSpPr>
          <p:cNvPr id="17420" name="TextBox 12">
            <a:extLst>
              <a:ext uri="{FF2B5EF4-FFF2-40B4-BE49-F238E27FC236}">
                <a16:creationId xmlns:a16="http://schemas.microsoft.com/office/drawing/2014/main" id="{39EB8569-5452-4B86-A525-E539C6B43E8F}"/>
              </a:ext>
            </a:extLst>
          </p:cNvPr>
          <p:cNvSpPr txBox="1">
            <a:spLocks noChangeArrowheads="1"/>
          </p:cNvSpPr>
          <p:nvPr/>
        </p:nvSpPr>
        <p:spPr bwMode="auto">
          <a:xfrm>
            <a:off x="533400" y="5105400"/>
            <a:ext cx="56943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r>
              <a:rPr lang="en-US" altLang="en-US">
                <a:solidFill>
                  <a:srgbClr val="0070C0"/>
                </a:solidFill>
              </a:rPr>
              <a:t>c(H</a:t>
            </a:r>
            <a:r>
              <a:rPr lang="en-US" altLang="en-US" baseline="30000">
                <a:solidFill>
                  <a:srgbClr val="0070C0"/>
                </a:solidFill>
              </a:rPr>
              <a:t>+</a:t>
            </a:r>
            <a:r>
              <a:rPr lang="en-US" altLang="en-US">
                <a:solidFill>
                  <a:srgbClr val="0070C0"/>
                </a:solidFill>
              </a:rPr>
              <a:t>) = n/V = 1.00 x 10</a:t>
            </a:r>
            <a:r>
              <a:rPr lang="en-US" altLang="en-US" baseline="30000">
                <a:solidFill>
                  <a:srgbClr val="0070C0"/>
                </a:solidFill>
              </a:rPr>
              <a:t>-3</a:t>
            </a:r>
            <a:r>
              <a:rPr lang="en-US" altLang="en-US">
                <a:solidFill>
                  <a:srgbClr val="0070C0"/>
                </a:solidFill>
              </a:rPr>
              <a:t> /( 40+ 30)x 10</a:t>
            </a:r>
            <a:r>
              <a:rPr lang="en-US" altLang="en-US" baseline="30000">
                <a:solidFill>
                  <a:srgbClr val="0070C0"/>
                </a:solidFill>
              </a:rPr>
              <a:t>-3</a:t>
            </a:r>
            <a:r>
              <a:rPr lang="en-US" altLang="en-US">
                <a:solidFill>
                  <a:srgbClr val="0070C0"/>
                </a:solidFill>
              </a:rPr>
              <a:t> = 0.0143 mol L</a:t>
            </a:r>
            <a:r>
              <a:rPr lang="en-US" altLang="en-US" baseline="30000">
                <a:solidFill>
                  <a:srgbClr val="0070C0"/>
                </a:solidFill>
              </a:rPr>
              <a:t>-1</a:t>
            </a:r>
          </a:p>
          <a:p>
            <a:endParaRPr lang="en-US" altLang="en-US"/>
          </a:p>
        </p:txBody>
      </p:sp>
      <p:sp>
        <p:nvSpPr>
          <p:cNvPr id="17421" name="TextBox 13">
            <a:extLst>
              <a:ext uri="{FF2B5EF4-FFF2-40B4-BE49-F238E27FC236}">
                <a16:creationId xmlns:a16="http://schemas.microsoft.com/office/drawing/2014/main" id="{E1BE8675-1A34-4554-A93C-7FBFA0044BCD}"/>
              </a:ext>
            </a:extLst>
          </p:cNvPr>
          <p:cNvSpPr txBox="1">
            <a:spLocks noChangeArrowheads="1"/>
          </p:cNvSpPr>
          <p:nvPr/>
        </p:nvSpPr>
        <p:spPr bwMode="auto">
          <a:xfrm>
            <a:off x="2014538" y="5983288"/>
            <a:ext cx="34718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r>
              <a:rPr lang="en-US" altLang="en-US" i="1" dirty="0">
                <a:solidFill>
                  <a:srgbClr val="00B050"/>
                </a:solidFill>
              </a:rPr>
              <a:t>pH = -log(H+) = -log(0.0143) = 1.86</a:t>
            </a:r>
          </a:p>
          <a:p>
            <a:endParaRPr lang="en-US" altLang="en-US" dirty="0"/>
          </a:p>
        </p:txBody>
      </p:sp>
      <p:cxnSp>
        <p:nvCxnSpPr>
          <p:cNvPr id="15" name="Straight Arrow Connector 14">
            <a:extLst>
              <a:ext uri="{FF2B5EF4-FFF2-40B4-BE49-F238E27FC236}">
                <a16:creationId xmlns:a16="http://schemas.microsoft.com/office/drawing/2014/main" id="{7E7E11E3-898F-4C4F-ADB4-C21DB29E0292}"/>
              </a:ext>
            </a:extLst>
          </p:cNvPr>
          <p:cNvCxnSpPr>
            <a:cxnSpLocks/>
          </p:cNvCxnSpPr>
          <p:nvPr/>
        </p:nvCxnSpPr>
        <p:spPr>
          <a:xfrm>
            <a:off x="5921375" y="874713"/>
            <a:ext cx="1851025" cy="0"/>
          </a:xfrm>
          <a:prstGeom prst="straightConnector1">
            <a:avLst/>
          </a:prstGeom>
          <a:ln w="1905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D90ABCF-930B-48E0-A555-DA3DDB85C849}"/>
              </a:ext>
            </a:extLst>
          </p:cNvPr>
          <p:cNvCxnSpPr>
            <a:cxnSpLocks/>
          </p:cNvCxnSpPr>
          <p:nvPr/>
        </p:nvCxnSpPr>
        <p:spPr>
          <a:xfrm>
            <a:off x="5360988" y="2017713"/>
            <a:ext cx="2271712" cy="0"/>
          </a:xfrm>
          <a:prstGeom prst="straightConnector1">
            <a:avLst/>
          </a:prstGeom>
          <a:ln w="1905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B6FFD09-779C-425A-A905-2C3B48D3ECBB}"/>
              </a:ext>
            </a:extLst>
          </p:cNvPr>
          <p:cNvCxnSpPr>
            <a:cxnSpLocks/>
          </p:cNvCxnSpPr>
          <p:nvPr/>
        </p:nvCxnSpPr>
        <p:spPr>
          <a:xfrm flipV="1">
            <a:off x="7924800" y="5029200"/>
            <a:ext cx="0" cy="60960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17425" name="TextBox 34">
            <a:extLst>
              <a:ext uri="{FF2B5EF4-FFF2-40B4-BE49-F238E27FC236}">
                <a16:creationId xmlns:a16="http://schemas.microsoft.com/office/drawing/2014/main" id="{F3013E71-65C0-42FA-85A2-2212FC1B2848}"/>
              </a:ext>
            </a:extLst>
          </p:cNvPr>
          <p:cNvSpPr txBox="1">
            <a:spLocks noChangeArrowheads="1"/>
          </p:cNvSpPr>
          <p:nvPr/>
        </p:nvSpPr>
        <p:spPr bwMode="auto">
          <a:xfrm>
            <a:off x="6629400" y="5751513"/>
            <a:ext cx="2438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r>
              <a:rPr lang="en-US" altLang="en-US" i="1"/>
              <a:t>Volume of NaOH titrated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4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4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4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4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4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4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4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4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P spid="17413" grpId="0"/>
      <p:bldP spid="17414" grpId="0"/>
      <p:bldP spid="17415" grpId="0"/>
      <p:bldP spid="17416" grpId="0"/>
      <p:bldP spid="17417" grpId="0"/>
      <p:bldP spid="17418" grpId="0"/>
      <p:bldP spid="17419" grpId="0"/>
      <p:bldP spid="17420" grpId="0"/>
      <p:bldP spid="17421" grpId="0"/>
      <p:bldP spid="174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6807013C-D353-4CF6-8D62-061476712A08}"/>
              </a:ext>
            </a:extLst>
          </p:cNvPr>
          <p:cNvSpPr>
            <a:spLocks noGrp="1" noChangeArrowheads="1"/>
          </p:cNvSpPr>
          <p:nvPr>
            <p:ph type="title"/>
          </p:nvPr>
        </p:nvSpPr>
        <p:spPr>
          <a:xfrm>
            <a:off x="609600" y="304800"/>
            <a:ext cx="7772400" cy="1143000"/>
          </a:xfrm>
        </p:spPr>
        <p:txBody>
          <a:bodyPr>
            <a:normAutofit fontScale="90000"/>
          </a:bodyPr>
          <a:lstStyle/>
          <a:p>
            <a:pPr eaLnBrk="1" fontAlgn="auto" hangingPunct="1">
              <a:spcAft>
                <a:spcPts val="0"/>
              </a:spcAft>
              <a:defRPr/>
            </a:pPr>
            <a:r>
              <a:rPr lang="en-US" altLang="en-US" sz="3200" dirty="0">
                <a:solidFill>
                  <a:schemeClr val="accent2"/>
                </a:solidFill>
                <a:latin typeface="Arial" panose="020B0604020202020204" pitchFamily="34" charset="0"/>
              </a:rPr>
              <a:t>Features of the Strong Acid-Strong Base Titration Curve</a:t>
            </a:r>
          </a:p>
        </p:txBody>
      </p:sp>
      <p:sp>
        <p:nvSpPr>
          <p:cNvPr id="19459" name="Text Box 3">
            <a:extLst>
              <a:ext uri="{FF2B5EF4-FFF2-40B4-BE49-F238E27FC236}">
                <a16:creationId xmlns:a16="http://schemas.microsoft.com/office/drawing/2014/main" id="{6BAE1A4B-3BD5-408B-A5B3-BC5882F4EE0A}"/>
              </a:ext>
            </a:extLst>
          </p:cNvPr>
          <p:cNvSpPr txBox="1">
            <a:spLocks noChangeArrowheads="1"/>
          </p:cNvSpPr>
          <p:nvPr/>
        </p:nvSpPr>
        <p:spPr bwMode="auto">
          <a:xfrm>
            <a:off x="685800" y="1905000"/>
            <a:ext cx="7924800" cy="434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ts val="1000"/>
              </a:spcBef>
              <a:buClr>
                <a:schemeClr val="accent2"/>
              </a:buClr>
              <a:buFont typeface="Arial" panose="020B0604020202020204" pitchFamily="34" charset="0"/>
              <a:buChar char="•"/>
              <a:defRPr>
                <a:solidFill>
                  <a:srgbClr val="262626"/>
                </a:solidFill>
                <a:latin typeface="Gill Sans MT" panose="020B0502020104020203" pitchFamily="34" charset="0"/>
              </a:defRPr>
            </a:lvl1pPr>
            <a:lvl2pPr marL="742950" indent="-285750">
              <a:spcBef>
                <a:spcPts val="1000"/>
              </a:spcBef>
              <a:buClr>
                <a:schemeClr val="accent2"/>
              </a:buClr>
              <a:buFont typeface="Arial" panose="020B0604020202020204" pitchFamily="34" charset="0"/>
              <a:buChar char="•"/>
              <a:defRPr sz="1600">
                <a:solidFill>
                  <a:srgbClr val="262626"/>
                </a:solidFill>
                <a:latin typeface="Gill Sans MT" panose="020B0502020104020203" pitchFamily="34" charset="0"/>
              </a:defRPr>
            </a:lvl2pPr>
            <a:lvl3pPr marL="1143000" indent="-228600">
              <a:spcBef>
                <a:spcPts val="1000"/>
              </a:spcBef>
              <a:buClr>
                <a:schemeClr val="accent2"/>
              </a:buClr>
              <a:buFont typeface="Arial" panose="020B0604020202020204" pitchFamily="34" charset="0"/>
              <a:buChar char="•"/>
              <a:defRPr sz="1600">
                <a:solidFill>
                  <a:srgbClr val="262626"/>
                </a:solidFill>
                <a:latin typeface="Gill Sans MT" panose="020B0502020104020203" pitchFamily="34" charset="0"/>
              </a:defRPr>
            </a:lvl3pPr>
            <a:lvl4pPr marL="1600200" indent="-228600">
              <a:spcBef>
                <a:spcPts val="1000"/>
              </a:spcBef>
              <a:buClr>
                <a:schemeClr val="accent2"/>
              </a:buClr>
              <a:buFont typeface="Arial" panose="020B0604020202020204" pitchFamily="34" charset="0"/>
              <a:buChar char="•"/>
              <a:defRPr sz="1600">
                <a:solidFill>
                  <a:srgbClr val="262626"/>
                </a:solidFill>
                <a:latin typeface="Gill Sans MT" panose="020B0502020104020203" pitchFamily="34" charset="0"/>
              </a:defRPr>
            </a:lvl4pPr>
            <a:lvl5pPr marL="2057400" indent="-228600">
              <a:spcBef>
                <a:spcPts val="1000"/>
              </a:spcBef>
              <a:buClr>
                <a:schemeClr val="accent2"/>
              </a:buClr>
              <a:buFont typeface="Arial" panose="020B0604020202020204" pitchFamily="34" charset="0"/>
              <a:buChar char="•"/>
              <a:defRPr sz="1600">
                <a:solidFill>
                  <a:srgbClr val="262626"/>
                </a:solidFill>
                <a:latin typeface="Gill Sans MT" panose="020B0502020104020203" pitchFamily="34" charset="0"/>
              </a:defRPr>
            </a:lvl5pPr>
            <a:lvl6pPr marL="2514600" indent="-228600" defTabSz="457200" eaLnBrk="0" fontAlgn="base" hangingPunct="0">
              <a:spcBef>
                <a:spcPts val="1000"/>
              </a:spcBef>
              <a:spcAft>
                <a:spcPct val="0"/>
              </a:spcAft>
              <a:buClr>
                <a:schemeClr val="accent2"/>
              </a:buClr>
              <a:buFont typeface="Arial" panose="020B0604020202020204" pitchFamily="34" charset="0"/>
              <a:buChar char="•"/>
              <a:defRPr sz="1600">
                <a:solidFill>
                  <a:srgbClr val="262626"/>
                </a:solidFill>
                <a:latin typeface="Gill Sans MT" panose="020B0502020104020203" pitchFamily="34" charset="0"/>
              </a:defRPr>
            </a:lvl6pPr>
            <a:lvl7pPr marL="2971800" indent="-228600" defTabSz="457200" eaLnBrk="0" fontAlgn="base" hangingPunct="0">
              <a:spcBef>
                <a:spcPts val="1000"/>
              </a:spcBef>
              <a:spcAft>
                <a:spcPct val="0"/>
              </a:spcAft>
              <a:buClr>
                <a:schemeClr val="accent2"/>
              </a:buClr>
              <a:buFont typeface="Arial" panose="020B0604020202020204" pitchFamily="34" charset="0"/>
              <a:buChar char="•"/>
              <a:defRPr sz="1600">
                <a:solidFill>
                  <a:srgbClr val="262626"/>
                </a:solidFill>
                <a:latin typeface="Gill Sans MT" panose="020B0502020104020203" pitchFamily="34" charset="0"/>
              </a:defRPr>
            </a:lvl7pPr>
            <a:lvl8pPr marL="3429000" indent="-228600" defTabSz="457200" eaLnBrk="0" fontAlgn="base" hangingPunct="0">
              <a:spcBef>
                <a:spcPts val="1000"/>
              </a:spcBef>
              <a:spcAft>
                <a:spcPct val="0"/>
              </a:spcAft>
              <a:buClr>
                <a:schemeClr val="accent2"/>
              </a:buClr>
              <a:buFont typeface="Arial" panose="020B0604020202020204" pitchFamily="34" charset="0"/>
              <a:buChar char="•"/>
              <a:defRPr sz="1600">
                <a:solidFill>
                  <a:srgbClr val="262626"/>
                </a:solidFill>
                <a:latin typeface="Gill Sans MT" panose="020B0502020104020203" pitchFamily="34" charset="0"/>
              </a:defRPr>
            </a:lvl8pPr>
            <a:lvl9pPr marL="3886200" indent="-228600" defTabSz="457200" eaLnBrk="0" fontAlgn="base" hangingPunct="0">
              <a:spcBef>
                <a:spcPts val="1000"/>
              </a:spcBef>
              <a:spcAft>
                <a:spcPct val="0"/>
              </a:spcAft>
              <a:buClr>
                <a:schemeClr val="accent2"/>
              </a:buClr>
              <a:buFont typeface="Arial" panose="020B0604020202020204" pitchFamily="34" charset="0"/>
              <a:buChar char="•"/>
              <a:defRPr sz="1600">
                <a:solidFill>
                  <a:srgbClr val="262626"/>
                </a:solidFill>
                <a:latin typeface="Gill Sans MT" panose="020B0502020104020203" pitchFamily="34" charset="0"/>
              </a:defRPr>
            </a:lvl9pPr>
          </a:lstStyle>
          <a:p>
            <a:pPr eaLnBrk="1" hangingPunct="1">
              <a:spcBef>
                <a:spcPct val="50000"/>
              </a:spcBef>
              <a:buClrTx/>
              <a:buFontTx/>
              <a:buAutoNum type="arabicPeriod"/>
            </a:pPr>
            <a:r>
              <a:rPr lang="en-US" altLang="en-US" sz="2400" dirty="0">
                <a:solidFill>
                  <a:schemeClr val="tx1"/>
                </a:solidFill>
                <a:latin typeface="Times New Roman" panose="02020603050405020304" pitchFamily="18" charset="0"/>
              </a:rPr>
              <a:t>The pH starts out low, reflecting the high [H</a:t>
            </a:r>
            <a:r>
              <a:rPr lang="en-US" altLang="en-US" sz="2400" baseline="-25000" dirty="0">
                <a:solidFill>
                  <a:schemeClr val="tx1"/>
                </a:solidFill>
                <a:latin typeface="Times New Roman" panose="02020603050405020304" pitchFamily="18" charset="0"/>
              </a:rPr>
              <a:t>3</a:t>
            </a:r>
            <a:r>
              <a:rPr lang="en-US" altLang="en-US" sz="2400" dirty="0">
                <a:solidFill>
                  <a:schemeClr val="tx1"/>
                </a:solidFill>
                <a:latin typeface="Times New Roman" panose="02020603050405020304" pitchFamily="18" charset="0"/>
              </a:rPr>
              <a:t>O</a:t>
            </a:r>
            <a:r>
              <a:rPr lang="en-US" altLang="en-US" sz="2400" baseline="30000" dirty="0">
                <a:solidFill>
                  <a:schemeClr val="tx1"/>
                </a:solidFill>
                <a:latin typeface="Times New Roman" panose="02020603050405020304" pitchFamily="18" charset="0"/>
              </a:rPr>
              <a:t>+</a:t>
            </a:r>
            <a:r>
              <a:rPr lang="en-US" altLang="en-US" sz="2400" dirty="0">
                <a:solidFill>
                  <a:schemeClr val="tx1"/>
                </a:solidFill>
                <a:latin typeface="Times New Roman" panose="02020603050405020304" pitchFamily="18" charset="0"/>
              </a:rPr>
              <a:t>] of the strong acid and increases gradually as acid is neutralized by the added base. </a:t>
            </a:r>
          </a:p>
          <a:p>
            <a:pPr eaLnBrk="1" hangingPunct="1">
              <a:spcBef>
                <a:spcPct val="50000"/>
              </a:spcBef>
              <a:buClrTx/>
              <a:buFontTx/>
              <a:buAutoNum type="arabicPeriod"/>
            </a:pPr>
            <a:r>
              <a:rPr lang="en-US" altLang="en-US" sz="2400" dirty="0">
                <a:solidFill>
                  <a:schemeClr val="tx1"/>
                </a:solidFill>
                <a:latin typeface="Times New Roman" panose="02020603050405020304" pitchFamily="18" charset="0"/>
              </a:rPr>
              <a:t>Suddenly the pH rises steeply. This occurs in the immediate vicinity of the equivalence point. For this type of titration the pH is 7.0 at the equivalence point. </a:t>
            </a:r>
          </a:p>
          <a:p>
            <a:pPr eaLnBrk="1" hangingPunct="1">
              <a:spcBef>
                <a:spcPct val="50000"/>
              </a:spcBef>
              <a:buClrTx/>
              <a:buFontTx/>
              <a:buAutoNum type="arabicPeriod"/>
            </a:pPr>
            <a:r>
              <a:rPr lang="en-US" altLang="en-US" sz="2400" dirty="0">
                <a:solidFill>
                  <a:schemeClr val="tx1"/>
                </a:solidFill>
                <a:latin typeface="Times New Roman" panose="02020603050405020304" pitchFamily="18" charset="0"/>
              </a:rPr>
              <a:t>Note the rapid change of pH at the equivalence point during dropwise addition of base</a:t>
            </a:r>
          </a:p>
          <a:p>
            <a:pPr eaLnBrk="1" hangingPunct="1">
              <a:spcBef>
                <a:spcPct val="50000"/>
              </a:spcBef>
              <a:buClrTx/>
              <a:buFontTx/>
              <a:buAutoNum type="arabicPeriod"/>
            </a:pPr>
            <a:r>
              <a:rPr lang="en-US" altLang="en-US" sz="2400" dirty="0">
                <a:solidFill>
                  <a:schemeClr val="tx1"/>
                </a:solidFill>
                <a:latin typeface="Times New Roman" panose="02020603050405020304" pitchFamily="18" charset="0"/>
              </a:rPr>
              <a:t>Beyond this steep portion, the pH increases more slowly as more base is added.  </a:t>
            </a:r>
          </a:p>
        </p:txBody>
      </p:sp>
    </p:spTree>
  </p:cSld>
  <p:clrMapOvr>
    <a:masterClrMapping/>
  </p:clrMapOvr>
  <p:transition spd="slow" advTm="864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 descr="The image “file:///E:/content/ch19/0621.jpg” cannot be displayed, because it contains errors.">
            <a:extLst>
              <a:ext uri="{FF2B5EF4-FFF2-40B4-BE49-F238E27FC236}">
                <a16:creationId xmlns:a16="http://schemas.microsoft.com/office/drawing/2014/main" id="{798C76C2-9A69-48A0-B6AA-E7F46C2864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81000"/>
            <a:ext cx="8305800" cy="622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4">
            <a:extLst>
              <a:ext uri="{FF2B5EF4-FFF2-40B4-BE49-F238E27FC236}">
                <a16:creationId xmlns:a16="http://schemas.microsoft.com/office/drawing/2014/main" id="{E1CA39EA-B5C7-44BC-9337-EA781CBA36BD}"/>
              </a:ext>
            </a:extLst>
          </p:cNvPr>
          <p:cNvSpPr>
            <a:spLocks noChangeArrowheads="1"/>
          </p:cNvSpPr>
          <p:nvPr/>
        </p:nvSpPr>
        <p:spPr bwMode="auto">
          <a:xfrm>
            <a:off x="685800" y="228600"/>
            <a:ext cx="7924800" cy="152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2"/>
              </a:buClr>
              <a:buFont typeface="Arial" panose="020B0604020202020204" pitchFamily="34" charset="0"/>
              <a:buChar char="•"/>
              <a:defRPr>
                <a:solidFill>
                  <a:srgbClr val="262626"/>
                </a:solidFill>
                <a:latin typeface="Gill Sans MT" panose="020B0502020104020203" pitchFamily="34" charset="0"/>
              </a:defRPr>
            </a:lvl1pPr>
            <a:lvl2pPr marL="742950" indent="-285750">
              <a:spcBef>
                <a:spcPts val="1000"/>
              </a:spcBef>
              <a:buClr>
                <a:schemeClr val="accent2"/>
              </a:buClr>
              <a:buFont typeface="Arial" panose="020B0604020202020204" pitchFamily="34" charset="0"/>
              <a:buChar char="•"/>
              <a:defRPr sz="1600">
                <a:solidFill>
                  <a:srgbClr val="262626"/>
                </a:solidFill>
                <a:latin typeface="Gill Sans MT" panose="020B0502020104020203" pitchFamily="34" charset="0"/>
              </a:defRPr>
            </a:lvl2pPr>
            <a:lvl3pPr marL="1143000" indent="-228600">
              <a:spcBef>
                <a:spcPts val="1000"/>
              </a:spcBef>
              <a:buClr>
                <a:schemeClr val="accent2"/>
              </a:buClr>
              <a:buFont typeface="Arial" panose="020B0604020202020204" pitchFamily="34" charset="0"/>
              <a:buChar char="•"/>
              <a:defRPr sz="1600">
                <a:solidFill>
                  <a:srgbClr val="262626"/>
                </a:solidFill>
                <a:latin typeface="Gill Sans MT" panose="020B0502020104020203" pitchFamily="34" charset="0"/>
              </a:defRPr>
            </a:lvl3pPr>
            <a:lvl4pPr marL="1600200" indent="-228600">
              <a:spcBef>
                <a:spcPts val="1000"/>
              </a:spcBef>
              <a:buClr>
                <a:schemeClr val="accent2"/>
              </a:buClr>
              <a:buFont typeface="Arial" panose="020B0604020202020204" pitchFamily="34" charset="0"/>
              <a:buChar char="•"/>
              <a:defRPr sz="1600">
                <a:solidFill>
                  <a:srgbClr val="262626"/>
                </a:solidFill>
                <a:latin typeface="Gill Sans MT" panose="020B0502020104020203" pitchFamily="34" charset="0"/>
              </a:defRPr>
            </a:lvl4pPr>
            <a:lvl5pPr marL="2057400" indent="-228600">
              <a:spcBef>
                <a:spcPts val="1000"/>
              </a:spcBef>
              <a:buClr>
                <a:schemeClr val="accent2"/>
              </a:buClr>
              <a:buFont typeface="Arial" panose="020B0604020202020204" pitchFamily="34" charset="0"/>
              <a:buChar char="•"/>
              <a:defRPr sz="1600">
                <a:solidFill>
                  <a:srgbClr val="262626"/>
                </a:solidFill>
                <a:latin typeface="Gill Sans MT" panose="020B0502020104020203" pitchFamily="34" charset="0"/>
              </a:defRPr>
            </a:lvl5pPr>
            <a:lvl6pPr marL="2514600" indent="-228600" defTabSz="457200" eaLnBrk="0" fontAlgn="base" hangingPunct="0">
              <a:spcBef>
                <a:spcPts val="1000"/>
              </a:spcBef>
              <a:spcAft>
                <a:spcPct val="0"/>
              </a:spcAft>
              <a:buClr>
                <a:schemeClr val="accent2"/>
              </a:buClr>
              <a:buFont typeface="Arial" panose="020B0604020202020204" pitchFamily="34" charset="0"/>
              <a:buChar char="•"/>
              <a:defRPr sz="1600">
                <a:solidFill>
                  <a:srgbClr val="262626"/>
                </a:solidFill>
                <a:latin typeface="Gill Sans MT" panose="020B0502020104020203" pitchFamily="34" charset="0"/>
              </a:defRPr>
            </a:lvl6pPr>
            <a:lvl7pPr marL="2971800" indent="-228600" defTabSz="457200" eaLnBrk="0" fontAlgn="base" hangingPunct="0">
              <a:spcBef>
                <a:spcPts val="1000"/>
              </a:spcBef>
              <a:spcAft>
                <a:spcPct val="0"/>
              </a:spcAft>
              <a:buClr>
                <a:schemeClr val="accent2"/>
              </a:buClr>
              <a:buFont typeface="Arial" panose="020B0604020202020204" pitchFamily="34" charset="0"/>
              <a:buChar char="•"/>
              <a:defRPr sz="1600">
                <a:solidFill>
                  <a:srgbClr val="262626"/>
                </a:solidFill>
                <a:latin typeface="Gill Sans MT" panose="020B0502020104020203" pitchFamily="34" charset="0"/>
              </a:defRPr>
            </a:lvl7pPr>
            <a:lvl8pPr marL="3429000" indent="-228600" defTabSz="457200" eaLnBrk="0" fontAlgn="base" hangingPunct="0">
              <a:spcBef>
                <a:spcPts val="1000"/>
              </a:spcBef>
              <a:spcAft>
                <a:spcPct val="0"/>
              </a:spcAft>
              <a:buClr>
                <a:schemeClr val="accent2"/>
              </a:buClr>
              <a:buFont typeface="Arial" panose="020B0604020202020204" pitchFamily="34" charset="0"/>
              <a:buChar char="•"/>
              <a:defRPr sz="1600">
                <a:solidFill>
                  <a:srgbClr val="262626"/>
                </a:solidFill>
                <a:latin typeface="Gill Sans MT" panose="020B0502020104020203" pitchFamily="34" charset="0"/>
              </a:defRPr>
            </a:lvl8pPr>
            <a:lvl9pPr marL="3886200" indent="-228600" defTabSz="457200" eaLnBrk="0" fontAlgn="base" hangingPunct="0">
              <a:spcBef>
                <a:spcPts val="1000"/>
              </a:spcBef>
              <a:spcAft>
                <a:spcPct val="0"/>
              </a:spcAft>
              <a:buClr>
                <a:schemeClr val="accent2"/>
              </a:buClr>
              <a:buFont typeface="Arial" panose="020B0604020202020204" pitchFamily="34" charset="0"/>
              <a:buChar char="•"/>
              <a:defRPr sz="1600">
                <a:solidFill>
                  <a:srgbClr val="262626"/>
                </a:solidFill>
                <a:latin typeface="Gill Sans MT" panose="020B0502020104020203" pitchFamily="34" charset="0"/>
              </a:defRPr>
            </a:lvl9pPr>
          </a:lstStyle>
          <a:p>
            <a:pPr eaLnBrk="1" hangingPunct="1">
              <a:spcBef>
                <a:spcPct val="0"/>
              </a:spcBef>
              <a:buClrTx/>
              <a:buFontTx/>
              <a:buNone/>
            </a:pPr>
            <a:endParaRPr lang="en-AU" altLang="en-US" sz="3600">
              <a:solidFill>
                <a:schemeClr val="tx1"/>
              </a:solidFill>
              <a:latin typeface="Arial" panose="020B0604020202020204" pitchFamily="34" charset="0"/>
            </a:endParaRPr>
          </a:p>
        </p:txBody>
      </p:sp>
      <p:sp>
        <p:nvSpPr>
          <p:cNvPr id="20484" name="Text Box 5">
            <a:extLst>
              <a:ext uri="{FF2B5EF4-FFF2-40B4-BE49-F238E27FC236}">
                <a16:creationId xmlns:a16="http://schemas.microsoft.com/office/drawing/2014/main" id="{5242A20B-52EB-4202-8F84-C0425C0C9D80}"/>
              </a:ext>
            </a:extLst>
          </p:cNvPr>
          <p:cNvSpPr txBox="1">
            <a:spLocks noChangeArrowheads="1"/>
          </p:cNvSpPr>
          <p:nvPr/>
        </p:nvSpPr>
        <p:spPr bwMode="auto">
          <a:xfrm>
            <a:off x="762000" y="5018088"/>
            <a:ext cx="297180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2"/>
              </a:buClr>
              <a:buFont typeface="Arial" panose="020B0604020202020204" pitchFamily="34" charset="0"/>
              <a:buChar char="•"/>
              <a:defRPr>
                <a:solidFill>
                  <a:srgbClr val="262626"/>
                </a:solidFill>
                <a:latin typeface="Gill Sans MT" panose="020B0502020104020203" pitchFamily="34" charset="0"/>
              </a:defRPr>
            </a:lvl1pPr>
            <a:lvl2pPr marL="742950" indent="-285750">
              <a:spcBef>
                <a:spcPts val="1000"/>
              </a:spcBef>
              <a:buClr>
                <a:schemeClr val="accent2"/>
              </a:buClr>
              <a:buFont typeface="Arial" panose="020B0604020202020204" pitchFamily="34" charset="0"/>
              <a:buChar char="•"/>
              <a:defRPr sz="1600">
                <a:solidFill>
                  <a:srgbClr val="262626"/>
                </a:solidFill>
                <a:latin typeface="Gill Sans MT" panose="020B0502020104020203" pitchFamily="34" charset="0"/>
              </a:defRPr>
            </a:lvl2pPr>
            <a:lvl3pPr marL="1143000" indent="-228600">
              <a:spcBef>
                <a:spcPts val="1000"/>
              </a:spcBef>
              <a:buClr>
                <a:schemeClr val="accent2"/>
              </a:buClr>
              <a:buFont typeface="Arial" panose="020B0604020202020204" pitchFamily="34" charset="0"/>
              <a:buChar char="•"/>
              <a:defRPr sz="1600">
                <a:solidFill>
                  <a:srgbClr val="262626"/>
                </a:solidFill>
                <a:latin typeface="Gill Sans MT" panose="020B0502020104020203" pitchFamily="34" charset="0"/>
              </a:defRPr>
            </a:lvl3pPr>
            <a:lvl4pPr marL="1600200" indent="-228600">
              <a:spcBef>
                <a:spcPts val="1000"/>
              </a:spcBef>
              <a:buClr>
                <a:schemeClr val="accent2"/>
              </a:buClr>
              <a:buFont typeface="Arial" panose="020B0604020202020204" pitchFamily="34" charset="0"/>
              <a:buChar char="•"/>
              <a:defRPr sz="1600">
                <a:solidFill>
                  <a:srgbClr val="262626"/>
                </a:solidFill>
                <a:latin typeface="Gill Sans MT" panose="020B0502020104020203" pitchFamily="34" charset="0"/>
              </a:defRPr>
            </a:lvl4pPr>
            <a:lvl5pPr marL="2057400" indent="-228600">
              <a:spcBef>
                <a:spcPts val="1000"/>
              </a:spcBef>
              <a:buClr>
                <a:schemeClr val="accent2"/>
              </a:buClr>
              <a:buFont typeface="Arial" panose="020B0604020202020204" pitchFamily="34" charset="0"/>
              <a:buChar char="•"/>
              <a:defRPr sz="1600">
                <a:solidFill>
                  <a:srgbClr val="262626"/>
                </a:solidFill>
                <a:latin typeface="Gill Sans MT" panose="020B0502020104020203" pitchFamily="34" charset="0"/>
              </a:defRPr>
            </a:lvl5pPr>
            <a:lvl6pPr marL="2514600" indent="-228600" defTabSz="457200" eaLnBrk="0" fontAlgn="base" hangingPunct="0">
              <a:spcBef>
                <a:spcPts val="1000"/>
              </a:spcBef>
              <a:spcAft>
                <a:spcPct val="0"/>
              </a:spcAft>
              <a:buClr>
                <a:schemeClr val="accent2"/>
              </a:buClr>
              <a:buFont typeface="Arial" panose="020B0604020202020204" pitchFamily="34" charset="0"/>
              <a:buChar char="•"/>
              <a:defRPr sz="1600">
                <a:solidFill>
                  <a:srgbClr val="262626"/>
                </a:solidFill>
                <a:latin typeface="Gill Sans MT" panose="020B0502020104020203" pitchFamily="34" charset="0"/>
              </a:defRPr>
            </a:lvl6pPr>
            <a:lvl7pPr marL="2971800" indent="-228600" defTabSz="457200" eaLnBrk="0" fontAlgn="base" hangingPunct="0">
              <a:spcBef>
                <a:spcPts val="1000"/>
              </a:spcBef>
              <a:spcAft>
                <a:spcPct val="0"/>
              </a:spcAft>
              <a:buClr>
                <a:schemeClr val="accent2"/>
              </a:buClr>
              <a:buFont typeface="Arial" panose="020B0604020202020204" pitchFamily="34" charset="0"/>
              <a:buChar char="•"/>
              <a:defRPr sz="1600">
                <a:solidFill>
                  <a:srgbClr val="262626"/>
                </a:solidFill>
                <a:latin typeface="Gill Sans MT" panose="020B0502020104020203" pitchFamily="34" charset="0"/>
              </a:defRPr>
            </a:lvl7pPr>
            <a:lvl8pPr marL="3429000" indent="-228600" defTabSz="457200" eaLnBrk="0" fontAlgn="base" hangingPunct="0">
              <a:spcBef>
                <a:spcPts val="1000"/>
              </a:spcBef>
              <a:spcAft>
                <a:spcPct val="0"/>
              </a:spcAft>
              <a:buClr>
                <a:schemeClr val="accent2"/>
              </a:buClr>
              <a:buFont typeface="Arial" panose="020B0604020202020204" pitchFamily="34" charset="0"/>
              <a:buChar char="•"/>
              <a:defRPr sz="1600">
                <a:solidFill>
                  <a:srgbClr val="262626"/>
                </a:solidFill>
                <a:latin typeface="Gill Sans MT" panose="020B0502020104020203" pitchFamily="34" charset="0"/>
              </a:defRPr>
            </a:lvl8pPr>
            <a:lvl9pPr marL="3886200" indent="-228600" defTabSz="457200" eaLnBrk="0" fontAlgn="base" hangingPunct="0">
              <a:spcBef>
                <a:spcPts val="1000"/>
              </a:spcBef>
              <a:spcAft>
                <a:spcPct val="0"/>
              </a:spcAft>
              <a:buClr>
                <a:schemeClr val="accent2"/>
              </a:buClr>
              <a:buFont typeface="Arial" panose="020B0604020202020204" pitchFamily="34" charset="0"/>
              <a:buChar char="•"/>
              <a:defRPr sz="1600">
                <a:solidFill>
                  <a:srgbClr val="262626"/>
                </a:solidFill>
                <a:latin typeface="Gill Sans MT" panose="020B0502020104020203" pitchFamily="34" charset="0"/>
              </a:defRPr>
            </a:lvl9pPr>
          </a:lstStyle>
          <a:p>
            <a:pPr eaLnBrk="1" hangingPunct="1">
              <a:spcBef>
                <a:spcPct val="50000"/>
              </a:spcBef>
              <a:buClrTx/>
              <a:buFontTx/>
              <a:buNone/>
            </a:pPr>
            <a:r>
              <a:rPr lang="en-US" altLang="en-US" sz="1600">
                <a:solidFill>
                  <a:schemeClr val="tx1"/>
                </a:solidFill>
                <a:latin typeface="Times New Roman" panose="02020603050405020304" pitchFamily="18" charset="0"/>
              </a:rPr>
              <a:t>(HPr = Propionic Acid)</a:t>
            </a:r>
          </a:p>
        </p:txBody>
      </p:sp>
      <p:sp>
        <p:nvSpPr>
          <p:cNvPr id="5" name="Text Box 5">
            <a:extLst>
              <a:ext uri="{FF2B5EF4-FFF2-40B4-BE49-F238E27FC236}">
                <a16:creationId xmlns:a16="http://schemas.microsoft.com/office/drawing/2014/main" id="{360C53E1-AEFE-4374-BDCA-B2413E77B0C8}"/>
              </a:ext>
            </a:extLst>
          </p:cNvPr>
          <p:cNvSpPr txBox="1">
            <a:spLocks noChangeArrowheads="1"/>
          </p:cNvSpPr>
          <p:nvPr/>
        </p:nvSpPr>
        <p:spPr bwMode="auto">
          <a:xfrm>
            <a:off x="685800" y="2482850"/>
            <a:ext cx="2133600" cy="1938338"/>
          </a:xfrm>
          <a:prstGeom prst="rect">
            <a:avLst/>
          </a:prstGeom>
          <a:noFill/>
          <a:ln>
            <a:noFill/>
          </a:ln>
          <a:effec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fontAlgn="auto" hangingPunct="1">
              <a:spcBef>
                <a:spcPct val="50000"/>
              </a:spcBef>
              <a:spcAft>
                <a:spcPts val="0"/>
              </a:spcAft>
              <a:buFontTx/>
              <a:buNone/>
              <a:defRPr/>
            </a:pPr>
            <a:r>
              <a:rPr lang="en-US" altLang="en-US" sz="2000" dirty="0"/>
              <a:t>Note the </a:t>
            </a:r>
            <a:r>
              <a:rPr lang="en-US" altLang="en-US" sz="2000" b="1" dirty="0">
                <a:solidFill>
                  <a:schemeClr val="accent2">
                    <a:lumMod val="75000"/>
                  </a:schemeClr>
                </a:solidFill>
              </a:rPr>
              <a:t>basic</a:t>
            </a:r>
            <a:r>
              <a:rPr lang="en-US" altLang="en-US" sz="2000" dirty="0"/>
              <a:t> equivalence point as the conjugate base (</a:t>
            </a:r>
            <a:r>
              <a:rPr lang="en-US" altLang="en-US" sz="2000" dirty="0" err="1"/>
              <a:t>Pr</a:t>
            </a:r>
            <a:r>
              <a:rPr lang="en-US" altLang="en-US" sz="2000" baseline="30000" dirty="0"/>
              <a:t>-</a:t>
            </a:r>
            <a:r>
              <a:rPr lang="en-US" altLang="en-US" sz="2000" dirty="0"/>
              <a:t>) hydrolyses in water:</a:t>
            </a:r>
          </a:p>
        </p:txBody>
      </p:sp>
      <p:cxnSp>
        <p:nvCxnSpPr>
          <p:cNvPr id="3" name="Straight Arrow Connector 2">
            <a:extLst>
              <a:ext uri="{FF2B5EF4-FFF2-40B4-BE49-F238E27FC236}">
                <a16:creationId xmlns:a16="http://schemas.microsoft.com/office/drawing/2014/main" id="{742EBE21-3303-4F45-8FB5-E5C54FB2787F}"/>
              </a:ext>
            </a:extLst>
          </p:cNvPr>
          <p:cNvCxnSpPr>
            <a:cxnSpLocks/>
          </p:cNvCxnSpPr>
          <p:nvPr/>
        </p:nvCxnSpPr>
        <p:spPr bwMode="auto">
          <a:xfrm>
            <a:off x="2514600" y="2752725"/>
            <a:ext cx="1219200" cy="76200"/>
          </a:xfrm>
          <a:prstGeom prst="straightConnector1">
            <a:avLst/>
          </a:prstGeom>
          <a:ln>
            <a:headEnd type="none" w="med" len="med"/>
            <a:tailEnd type="triangle"/>
          </a:ln>
        </p:spPr>
        <p:style>
          <a:lnRef idx="2">
            <a:schemeClr val="dk1"/>
          </a:lnRef>
          <a:fillRef idx="0">
            <a:schemeClr val="dk1"/>
          </a:fillRef>
          <a:effectRef idx="1">
            <a:schemeClr val="dk1"/>
          </a:effectRef>
          <a:fontRef idx="minor">
            <a:schemeClr val="tx1"/>
          </a:fontRef>
        </p:style>
      </p:cxnSp>
      <p:sp>
        <p:nvSpPr>
          <p:cNvPr id="20487" name="Rectangle 9">
            <a:extLst>
              <a:ext uri="{FF2B5EF4-FFF2-40B4-BE49-F238E27FC236}">
                <a16:creationId xmlns:a16="http://schemas.microsoft.com/office/drawing/2014/main" id="{2AFC749A-94A4-446F-AC19-B36E61CD0B9D}"/>
              </a:ext>
            </a:extLst>
          </p:cNvPr>
          <p:cNvSpPr>
            <a:spLocks noChangeArrowheads="1"/>
          </p:cNvSpPr>
          <p:nvPr/>
        </p:nvSpPr>
        <p:spPr bwMode="auto">
          <a:xfrm>
            <a:off x="700088" y="4425950"/>
            <a:ext cx="4572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2"/>
              </a:buClr>
              <a:buFont typeface="Arial" panose="020B0604020202020204" pitchFamily="34" charset="0"/>
              <a:buChar char="•"/>
              <a:defRPr>
                <a:solidFill>
                  <a:srgbClr val="262626"/>
                </a:solidFill>
                <a:latin typeface="Gill Sans MT" panose="020B0502020104020203" pitchFamily="34" charset="0"/>
              </a:defRPr>
            </a:lvl1pPr>
            <a:lvl2pPr marL="742950" indent="-285750">
              <a:spcBef>
                <a:spcPts val="1000"/>
              </a:spcBef>
              <a:buClr>
                <a:schemeClr val="accent2"/>
              </a:buClr>
              <a:buFont typeface="Arial" panose="020B0604020202020204" pitchFamily="34" charset="0"/>
              <a:buChar char="•"/>
              <a:defRPr sz="1600">
                <a:solidFill>
                  <a:srgbClr val="262626"/>
                </a:solidFill>
                <a:latin typeface="Gill Sans MT" panose="020B0502020104020203" pitchFamily="34" charset="0"/>
              </a:defRPr>
            </a:lvl2pPr>
            <a:lvl3pPr marL="1143000" indent="-228600">
              <a:spcBef>
                <a:spcPts val="1000"/>
              </a:spcBef>
              <a:buClr>
                <a:schemeClr val="accent2"/>
              </a:buClr>
              <a:buFont typeface="Arial" panose="020B0604020202020204" pitchFamily="34" charset="0"/>
              <a:buChar char="•"/>
              <a:defRPr sz="1600">
                <a:solidFill>
                  <a:srgbClr val="262626"/>
                </a:solidFill>
                <a:latin typeface="Gill Sans MT" panose="020B0502020104020203" pitchFamily="34" charset="0"/>
              </a:defRPr>
            </a:lvl3pPr>
            <a:lvl4pPr marL="1600200" indent="-228600">
              <a:spcBef>
                <a:spcPts val="1000"/>
              </a:spcBef>
              <a:buClr>
                <a:schemeClr val="accent2"/>
              </a:buClr>
              <a:buFont typeface="Arial" panose="020B0604020202020204" pitchFamily="34" charset="0"/>
              <a:buChar char="•"/>
              <a:defRPr sz="1600">
                <a:solidFill>
                  <a:srgbClr val="262626"/>
                </a:solidFill>
                <a:latin typeface="Gill Sans MT" panose="020B0502020104020203" pitchFamily="34" charset="0"/>
              </a:defRPr>
            </a:lvl4pPr>
            <a:lvl5pPr marL="2057400" indent="-228600">
              <a:spcBef>
                <a:spcPts val="1000"/>
              </a:spcBef>
              <a:buClr>
                <a:schemeClr val="accent2"/>
              </a:buClr>
              <a:buFont typeface="Arial" panose="020B0604020202020204" pitchFamily="34" charset="0"/>
              <a:buChar char="•"/>
              <a:defRPr sz="1600">
                <a:solidFill>
                  <a:srgbClr val="262626"/>
                </a:solidFill>
                <a:latin typeface="Gill Sans MT" panose="020B0502020104020203" pitchFamily="34" charset="0"/>
              </a:defRPr>
            </a:lvl5pPr>
            <a:lvl6pPr marL="2514600" indent="-228600" defTabSz="457200" eaLnBrk="0" fontAlgn="base" hangingPunct="0">
              <a:spcBef>
                <a:spcPts val="1000"/>
              </a:spcBef>
              <a:spcAft>
                <a:spcPct val="0"/>
              </a:spcAft>
              <a:buClr>
                <a:schemeClr val="accent2"/>
              </a:buClr>
              <a:buFont typeface="Arial" panose="020B0604020202020204" pitchFamily="34" charset="0"/>
              <a:buChar char="•"/>
              <a:defRPr sz="1600">
                <a:solidFill>
                  <a:srgbClr val="262626"/>
                </a:solidFill>
                <a:latin typeface="Gill Sans MT" panose="020B0502020104020203" pitchFamily="34" charset="0"/>
              </a:defRPr>
            </a:lvl6pPr>
            <a:lvl7pPr marL="2971800" indent="-228600" defTabSz="457200" eaLnBrk="0" fontAlgn="base" hangingPunct="0">
              <a:spcBef>
                <a:spcPts val="1000"/>
              </a:spcBef>
              <a:spcAft>
                <a:spcPct val="0"/>
              </a:spcAft>
              <a:buClr>
                <a:schemeClr val="accent2"/>
              </a:buClr>
              <a:buFont typeface="Arial" panose="020B0604020202020204" pitchFamily="34" charset="0"/>
              <a:buChar char="•"/>
              <a:defRPr sz="1600">
                <a:solidFill>
                  <a:srgbClr val="262626"/>
                </a:solidFill>
                <a:latin typeface="Gill Sans MT" panose="020B0502020104020203" pitchFamily="34" charset="0"/>
              </a:defRPr>
            </a:lvl7pPr>
            <a:lvl8pPr marL="3429000" indent="-228600" defTabSz="457200" eaLnBrk="0" fontAlgn="base" hangingPunct="0">
              <a:spcBef>
                <a:spcPts val="1000"/>
              </a:spcBef>
              <a:spcAft>
                <a:spcPct val="0"/>
              </a:spcAft>
              <a:buClr>
                <a:schemeClr val="accent2"/>
              </a:buClr>
              <a:buFont typeface="Arial" panose="020B0604020202020204" pitchFamily="34" charset="0"/>
              <a:buChar char="•"/>
              <a:defRPr sz="1600">
                <a:solidFill>
                  <a:srgbClr val="262626"/>
                </a:solidFill>
                <a:latin typeface="Gill Sans MT" panose="020B0502020104020203" pitchFamily="34" charset="0"/>
              </a:defRPr>
            </a:lvl8pPr>
            <a:lvl9pPr marL="3886200" indent="-228600" defTabSz="457200" eaLnBrk="0" fontAlgn="base" hangingPunct="0">
              <a:spcBef>
                <a:spcPts val="1000"/>
              </a:spcBef>
              <a:spcAft>
                <a:spcPct val="0"/>
              </a:spcAft>
              <a:buClr>
                <a:schemeClr val="accent2"/>
              </a:buClr>
              <a:buFont typeface="Arial" panose="020B0604020202020204" pitchFamily="34" charset="0"/>
              <a:buChar char="•"/>
              <a:defRPr sz="1600">
                <a:solidFill>
                  <a:srgbClr val="262626"/>
                </a:solidFill>
                <a:latin typeface="Gill Sans MT" panose="020B0502020104020203" pitchFamily="34" charset="0"/>
              </a:defRPr>
            </a:lvl9pPr>
          </a:lstStyle>
          <a:p>
            <a:pPr eaLnBrk="1" hangingPunct="1">
              <a:spcBef>
                <a:spcPct val="0"/>
              </a:spcBef>
              <a:buClrTx/>
              <a:buFontTx/>
              <a:buNone/>
            </a:pPr>
            <a:r>
              <a:rPr lang="en-US" altLang="en-US">
                <a:solidFill>
                  <a:schemeClr val="tx1"/>
                </a:solidFill>
                <a:latin typeface="Arial" panose="020B0604020202020204" pitchFamily="34" charset="0"/>
              </a:rPr>
              <a:t>Pr </a:t>
            </a:r>
            <a:r>
              <a:rPr lang="en-US" altLang="en-US" baseline="30000">
                <a:solidFill>
                  <a:schemeClr val="tx1"/>
                </a:solidFill>
                <a:latin typeface="Arial" panose="020B0604020202020204" pitchFamily="34" charset="0"/>
              </a:rPr>
              <a:t>-</a:t>
            </a:r>
            <a:r>
              <a:rPr lang="en-US" altLang="en-US">
                <a:solidFill>
                  <a:schemeClr val="tx1"/>
                </a:solidFill>
                <a:latin typeface="Arial" panose="020B0604020202020204" pitchFamily="34" charset="0"/>
              </a:rPr>
              <a:t> + H</a:t>
            </a:r>
            <a:r>
              <a:rPr lang="en-US" altLang="en-US" baseline="-25000">
                <a:solidFill>
                  <a:schemeClr val="tx1"/>
                </a:solidFill>
                <a:latin typeface="Arial" panose="020B0604020202020204" pitchFamily="34" charset="0"/>
              </a:rPr>
              <a:t>2</a:t>
            </a:r>
            <a:r>
              <a:rPr lang="en-US" altLang="en-US">
                <a:solidFill>
                  <a:schemeClr val="tx1"/>
                </a:solidFill>
                <a:latin typeface="Arial" panose="020B0604020202020204" pitchFamily="34" charset="0"/>
              </a:rPr>
              <a:t>0  =  HPr  +  OH</a:t>
            </a:r>
            <a:r>
              <a:rPr lang="en-US" altLang="en-US" baseline="30000">
                <a:solidFill>
                  <a:schemeClr val="tx1"/>
                </a:solidFill>
                <a:latin typeface="Arial" panose="020B0604020202020204" pitchFamily="34" charset="0"/>
              </a:rPr>
              <a:t>-</a:t>
            </a:r>
            <a:endParaRPr lang="en-AU" altLang="en-US">
              <a:solidFill>
                <a:schemeClr val="tx1"/>
              </a:solidFill>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76225B-0828-4DD3-82CB-50495256CCAB}"/>
              </a:ext>
            </a:extLst>
          </p:cNvPr>
          <p:cNvSpPr txBox="1">
            <a:spLocks noChangeArrowheads="1"/>
          </p:cNvSpPr>
          <p:nvPr/>
        </p:nvSpPr>
        <p:spPr bwMode="auto">
          <a:xfrm>
            <a:off x="609600" y="5209954"/>
            <a:ext cx="8001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marL="342900" indent="-342900">
              <a:buFont typeface="Arial" panose="020B0604020202020204" pitchFamily="34" charset="0"/>
              <a:buChar char="•"/>
            </a:pPr>
            <a:r>
              <a:rPr lang="en-US" altLang="en-US" sz="2400" dirty="0">
                <a:latin typeface="Times New Roman" panose="02020603050405020304" pitchFamily="18" charset="0"/>
              </a:rPr>
              <a:t>The steep rise interval is less pronounced in the weak acid titration.</a:t>
            </a:r>
          </a:p>
          <a:p>
            <a:pPr marL="285750" indent="-285750">
              <a:buFont typeface="Arial" panose="020B0604020202020204" pitchFamily="34" charset="0"/>
              <a:buChar char="•"/>
            </a:pPr>
            <a:endParaRPr lang="en-US" altLang="en-US" sz="2400" dirty="0"/>
          </a:p>
        </p:txBody>
      </p:sp>
      <p:sp>
        <p:nvSpPr>
          <p:cNvPr id="3" name="TextBox 2">
            <a:extLst>
              <a:ext uri="{FF2B5EF4-FFF2-40B4-BE49-F238E27FC236}">
                <a16:creationId xmlns:a16="http://schemas.microsoft.com/office/drawing/2014/main" id="{3686A59E-7EED-44A7-B9A6-086460753636}"/>
              </a:ext>
            </a:extLst>
          </p:cNvPr>
          <p:cNvSpPr txBox="1">
            <a:spLocks noChangeArrowheads="1"/>
          </p:cNvSpPr>
          <p:nvPr/>
        </p:nvSpPr>
        <p:spPr bwMode="auto">
          <a:xfrm>
            <a:off x="609600" y="4010155"/>
            <a:ext cx="8001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marL="342900" indent="-342900">
              <a:buFont typeface="Arial" panose="020B0604020202020204" pitchFamily="34" charset="0"/>
              <a:buChar char="•"/>
            </a:pPr>
            <a:r>
              <a:rPr lang="en-US" altLang="en-US" sz="2400" dirty="0">
                <a:latin typeface="Times New Roman" panose="02020603050405020304" pitchFamily="18" charset="0"/>
              </a:rPr>
              <a:t>The pH at the equivalence point is greater than 7.00. This is due to the product of the titration, the conjugate base,  </a:t>
            </a:r>
            <a:r>
              <a:rPr lang="en-US" altLang="en-US" sz="2400" dirty="0" err="1">
                <a:latin typeface="Times New Roman" panose="02020603050405020304" pitchFamily="18" charset="0"/>
              </a:rPr>
              <a:t>hydrolysing</a:t>
            </a:r>
            <a:r>
              <a:rPr lang="en-US" altLang="en-US" sz="2400" dirty="0">
                <a:latin typeface="Times New Roman" panose="02020603050405020304" pitchFamily="18" charset="0"/>
              </a:rPr>
              <a:t> in water to produce OH</a:t>
            </a:r>
            <a:r>
              <a:rPr lang="en-US" altLang="en-US" sz="2400" baseline="30000" dirty="0">
                <a:latin typeface="Times New Roman" panose="02020603050405020304" pitchFamily="18" charset="0"/>
              </a:rPr>
              <a:t>-</a:t>
            </a:r>
            <a:r>
              <a:rPr lang="en-US" altLang="en-US" sz="2400" dirty="0">
                <a:latin typeface="Times New Roman" panose="02020603050405020304" pitchFamily="18" charset="0"/>
              </a:rPr>
              <a:t> ions.</a:t>
            </a:r>
          </a:p>
          <a:p>
            <a:pPr marL="285750" indent="-285750">
              <a:buFont typeface="Arial" panose="020B0604020202020204" pitchFamily="34" charset="0"/>
              <a:buChar char="•"/>
            </a:pPr>
            <a:endParaRPr lang="en-US" altLang="en-US" sz="2400" dirty="0"/>
          </a:p>
        </p:txBody>
      </p:sp>
      <p:sp>
        <p:nvSpPr>
          <p:cNvPr id="4" name="TextBox 3">
            <a:extLst>
              <a:ext uri="{FF2B5EF4-FFF2-40B4-BE49-F238E27FC236}">
                <a16:creationId xmlns:a16="http://schemas.microsoft.com/office/drawing/2014/main" id="{833EC52A-A6AC-462F-ACB7-7FADBA4FE06B}"/>
              </a:ext>
            </a:extLst>
          </p:cNvPr>
          <p:cNvSpPr txBox="1">
            <a:spLocks noChangeArrowheads="1"/>
          </p:cNvSpPr>
          <p:nvPr/>
        </p:nvSpPr>
        <p:spPr bwMode="auto">
          <a:xfrm>
            <a:off x="609600" y="2425787"/>
            <a:ext cx="7924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marL="285750" indent="-285750">
              <a:buFont typeface="Arial" panose="020B0604020202020204" pitchFamily="34" charset="0"/>
              <a:buChar char="•"/>
            </a:pPr>
            <a:r>
              <a:rPr lang="en-US" altLang="en-US" sz="2400" dirty="0">
                <a:latin typeface="Times New Roman" panose="02020603050405020304" pitchFamily="18" charset="0"/>
              </a:rPr>
              <a:t>A gradually rising portion of the curve, called the buffer region, appears before the steep rise to the equivalence point. This is where the weak acid and its conjugate base both appear in aqueous solution.</a:t>
            </a:r>
          </a:p>
          <a:p>
            <a:pPr marL="285750" indent="-285750">
              <a:buFont typeface="Arial" panose="020B0604020202020204" pitchFamily="34" charset="0"/>
              <a:buChar char="•"/>
            </a:pPr>
            <a:endParaRPr lang="en-US" altLang="en-US" sz="2400" dirty="0"/>
          </a:p>
        </p:txBody>
      </p:sp>
      <p:sp>
        <p:nvSpPr>
          <p:cNvPr id="5" name="TextBox 4">
            <a:extLst>
              <a:ext uri="{FF2B5EF4-FFF2-40B4-BE49-F238E27FC236}">
                <a16:creationId xmlns:a16="http://schemas.microsoft.com/office/drawing/2014/main" id="{170EAD2A-E6CC-4543-AB95-982A81E25D23}"/>
              </a:ext>
            </a:extLst>
          </p:cNvPr>
          <p:cNvSpPr txBox="1">
            <a:spLocks noChangeArrowheads="1"/>
          </p:cNvSpPr>
          <p:nvPr/>
        </p:nvSpPr>
        <p:spPr bwMode="auto">
          <a:xfrm>
            <a:off x="609600" y="1648046"/>
            <a:ext cx="825200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marL="342900" indent="-342900">
              <a:buFont typeface="Arial" panose="020B0604020202020204" pitchFamily="34" charset="0"/>
              <a:buChar char="•"/>
            </a:pPr>
            <a:r>
              <a:rPr lang="en-US" altLang="en-US" sz="2400" dirty="0">
                <a:latin typeface="Times New Roman" panose="02020603050405020304" pitchFamily="18" charset="0"/>
              </a:rPr>
              <a:t>The initial pH is higher due to the partial ionisation of the weak acid.</a:t>
            </a:r>
          </a:p>
          <a:p>
            <a:pPr marL="285750" indent="-285750">
              <a:buFont typeface="Arial" panose="020B0604020202020204" pitchFamily="34" charset="0"/>
              <a:buChar char="•"/>
            </a:pPr>
            <a:endParaRPr lang="en-US" altLang="en-US" sz="2400" dirty="0"/>
          </a:p>
        </p:txBody>
      </p:sp>
      <p:sp>
        <p:nvSpPr>
          <p:cNvPr id="7" name="Rectangle 2">
            <a:extLst>
              <a:ext uri="{FF2B5EF4-FFF2-40B4-BE49-F238E27FC236}">
                <a16:creationId xmlns:a16="http://schemas.microsoft.com/office/drawing/2014/main" id="{24AE4B07-1DAA-4FFE-B6B3-69D46D1005F1}"/>
              </a:ext>
            </a:extLst>
          </p:cNvPr>
          <p:cNvSpPr txBox="1">
            <a:spLocks noChangeArrowheads="1"/>
          </p:cNvSpPr>
          <p:nvPr/>
        </p:nvSpPr>
        <p:spPr bwMode="black">
          <a:xfrm>
            <a:off x="609600" y="304800"/>
            <a:ext cx="7772400" cy="1143000"/>
          </a:xfrm>
          <a:prstGeom prst="rect">
            <a:avLst/>
          </a:prstGeom>
          <a:solidFill>
            <a:srgbClr val="FFFFFF"/>
          </a:solidFill>
          <a:ln w="31750" cap="sq">
            <a:solidFill>
              <a:srgbClr val="404040"/>
            </a:solidFill>
            <a:miter lim="800000"/>
          </a:ln>
        </p:spPr>
        <p:txBody>
          <a:bodyPr vert="horz" lIns="182880" tIns="182880" rIns="182880" bIns="182880" rtlCol="0" anchor="ctr">
            <a:normAutofit fontScale="90000" lnSpcReduction="10000"/>
          </a:bodyPr>
          <a:lstStyle>
            <a:lvl1pPr algn="ctr" rtl="0" eaLnBrk="0" fontAlgn="base" hangingPunct="0">
              <a:lnSpc>
                <a:spcPct val="90000"/>
              </a:lnSpc>
              <a:spcBef>
                <a:spcPct val="0"/>
              </a:spcBef>
              <a:spcAft>
                <a:spcPct val="0"/>
              </a:spcAft>
              <a:defRPr sz="2600" kern="1200" cap="all" spc="200">
                <a:solidFill>
                  <a:srgbClr val="262626"/>
                </a:solidFill>
                <a:latin typeface="+mj-lt"/>
                <a:ea typeface="+mj-ea"/>
                <a:cs typeface="+mj-cs"/>
              </a:defRPr>
            </a:lvl1pPr>
            <a:lvl2pPr algn="ctr" rtl="0" eaLnBrk="0" fontAlgn="base" hangingPunct="0">
              <a:lnSpc>
                <a:spcPct val="90000"/>
              </a:lnSpc>
              <a:spcBef>
                <a:spcPct val="0"/>
              </a:spcBef>
              <a:spcAft>
                <a:spcPct val="0"/>
              </a:spcAft>
              <a:defRPr sz="2600">
                <a:solidFill>
                  <a:srgbClr val="262626"/>
                </a:solidFill>
                <a:latin typeface="Gill Sans MT" panose="020B0502020104020203" pitchFamily="34" charset="77"/>
              </a:defRPr>
            </a:lvl2pPr>
            <a:lvl3pPr algn="ctr" rtl="0" eaLnBrk="0" fontAlgn="base" hangingPunct="0">
              <a:lnSpc>
                <a:spcPct val="90000"/>
              </a:lnSpc>
              <a:spcBef>
                <a:spcPct val="0"/>
              </a:spcBef>
              <a:spcAft>
                <a:spcPct val="0"/>
              </a:spcAft>
              <a:defRPr sz="2600">
                <a:solidFill>
                  <a:srgbClr val="262626"/>
                </a:solidFill>
                <a:latin typeface="Gill Sans MT" panose="020B0502020104020203" pitchFamily="34" charset="77"/>
              </a:defRPr>
            </a:lvl3pPr>
            <a:lvl4pPr algn="ctr" rtl="0" eaLnBrk="0" fontAlgn="base" hangingPunct="0">
              <a:lnSpc>
                <a:spcPct val="90000"/>
              </a:lnSpc>
              <a:spcBef>
                <a:spcPct val="0"/>
              </a:spcBef>
              <a:spcAft>
                <a:spcPct val="0"/>
              </a:spcAft>
              <a:defRPr sz="2600">
                <a:solidFill>
                  <a:srgbClr val="262626"/>
                </a:solidFill>
                <a:latin typeface="Gill Sans MT" panose="020B0502020104020203" pitchFamily="34" charset="77"/>
              </a:defRPr>
            </a:lvl4pPr>
            <a:lvl5pPr algn="ctr" rtl="0" eaLnBrk="0" fontAlgn="base" hangingPunct="0">
              <a:lnSpc>
                <a:spcPct val="90000"/>
              </a:lnSpc>
              <a:spcBef>
                <a:spcPct val="0"/>
              </a:spcBef>
              <a:spcAft>
                <a:spcPct val="0"/>
              </a:spcAft>
              <a:defRPr sz="2600">
                <a:solidFill>
                  <a:srgbClr val="262626"/>
                </a:solidFill>
                <a:latin typeface="Gill Sans MT" panose="020B0502020104020203" pitchFamily="34" charset="77"/>
              </a:defRPr>
            </a:lvl5pPr>
            <a:lvl6pPr marL="457200" algn="ctr" rtl="0" fontAlgn="base">
              <a:lnSpc>
                <a:spcPct val="90000"/>
              </a:lnSpc>
              <a:spcBef>
                <a:spcPct val="0"/>
              </a:spcBef>
              <a:spcAft>
                <a:spcPct val="0"/>
              </a:spcAft>
              <a:defRPr sz="2600">
                <a:solidFill>
                  <a:srgbClr val="262626"/>
                </a:solidFill>
                <a:latin typeface="Gill Sans MT" panose="020B0502020104020203" pitchFamily="34" charset="77"/>
              </a:defRPr>
            </a:lvl6pPr>
            <a:lvl7pPr marL="914400" algn="ctr" rtl="0" fontAlgn="base">
              <a:lnSpc>
                <a:spcPct val="90000"/>
              </a:lnSpc>
              <a:spcBef>
                <a:spcPct val="0"/>
              </a:spcBef>
              <a:spcAft>
                <a:spcPct val="0"/>
              </a:spcAft>
              <a:defRPr sz="2600">
                <a:solidFill>
                  <a:srgbClr val="262626"/>
                </a:solidFill>
                <a:latin typeface="Gill Sans MT" panose="020B0502020104020203" pitchFamily="34" charset="77"/>
              </a:defRPr>
            </a:lvl7pPr>
            <a:lvl8pPr marL="1371600" algn="ctr" rtl="0" fontAlgn="base">
              <a:lnSpc>
                <a:spcPct val="90000"/>
              </a:lnSpc>
              <a:spcBef>
                <a:spcPct val="0"/>
              </a:spcBef>
              <a:spcAft>
                <a:spcPct val="0"/>
              </a:spcAft>
              <a:defRPr sz="2600">
                <a:solidFill>
                  <a:srgbClr val="262626"/>
                </a:solidFill>
                <a:latin typeface="Gill Sans MT" panose="020B0502020104020203" pitchFamily="34" charset="77"/>
              </a:defRPr>
            </a:lvl8pPr>
            <a:lvl9pPr marL="1828800" algn="ctr" rtl="0" fontAlgn="base">
              <a:lnSpc>
                <a:spcPct val="90000"/>
              </a:lnSpc>
              <a:spcBef>
                <a:spcPct val="0"/>
              </a:spcBef>
              <a:spcAft>
                <a:spcPct val="0"/>
              </a:spcAft>
              <a:defRPr sz="2600">
                <a:solidFill>
                  <a:srgbClr val="262626"/>
                </a:solidFill>
                <a:latin typeface="Gill Sans MT" panose="020B0502020104020203" pitchFamily="34" charset="77"/>
              </a:defRPr>
            </a:lvl9pPr>
          </a:lstStyle>
          <a:p>
            <a:pPr defTabSz="914400" eaLnBrk="1" fontAlgn="auto" hangingPunct="1">
              <a:spcAft>
                <a:spcPts val="0"/>
              </a:spcAft>
              <a:defRPr/>
            </a:pPr>
            <a:r>
              <a:rPr lang="en-US" altLang="en-US" sz="3200" dirty="0">
                <a:solidFill>
                  <a:schemeClr val="accent2"/>
                </a:solidFill>
                <a:latin typeface="Arial" panose="020B0604020202020204" pitchFamily="34" charset="0"/>
              </a:rPr>
              <a:t>Features of the WEAK Acid-Strong Base Titration Curve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3" descr="The image “file:///E:/content/ch19/0622.jpg” cannot be displayed, because it contains errors.">
            <a:extLst>
              <a:ext uri="{FF2B5EF4-FFF2-40B4-BE49-F238E27FC236}">
                <a16:creationId xmlns:a16="http://schemas.microsoft.com/office/drawing/2014/main" id="{67262FC6-E9B2-48BC-8197-6EF8C63AAE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271463"/>
            <a:ext cx="85344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Rectangle 4">
            <a:extLst>
              <a:ext uri="{FF2B5EF4-FFF2-40B4-BE49-F238E27FC236}">
                <a16:creationId xmlns:a16="http://schemas.microsoft.com/office/drawing/2014/main" id="{9A7A3723-0F2B-4470-A3D9-878BBBCB68F9}"/>
              </a:ext>
            </a:extLst>
          </p:cNvPr>
          <p:cNvSpPr>
            <a:spLocks noChangeArrowheads="1"/>
          </p:cNvSpPr>
          <p:nvPr/>
        </p:nvSpPr>
        <p:spPr bwMode="auto">
          <a:xfrm>
            <a:off x="457200" y="152400"/>
            <a:ext cx="8153400" cy="152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2"/>
              </a:buClr>
              <a:buFont typeface="Arial" panose="020B0604020202020204" pitchFamily="34" charset="0"/>
              <a:buChar char="•"/>
              <a:defRPr>
                <a:solidFill>
                  <a:srgbClr val="262626"/>
                </a:solidFill>
                <a:latin typeface="Gill Sans MT" panose="020B0502020104020203" pitchFamily="34" charset="0"/>
              </a:defRPr>
            </a:lvl1pPr>
            <a:lvl2pPr marL="742950" indent="-285750">
              <a:spcBef>
                <a:spcPts val="1000"/>
              </a:spcBef>
              <a:buClr>
                <a:schemeClr val="accent2"/>
              </a:buClr>
              <a:buFont typeface="Arial" panose="020B0604020202020204" pitchFamily="34" charset="0"/>
              <a:buChar char="•"/>
              <a:defRPr sz="1600">
                <a:solidFill>
                  <a:srgbClr val="262626"/>
                </a:solidFill>
                <a:latin typeface="Gill Sans MT" panose="020B0502020104020203" pitchFamily="34" charset="0"/>
              </a:defRPr>
            </a:lvl2pPr>
            <a:lvl3pPr marL="1143000" indent="-228600">
              <a:spcBef>
                <a:spcPts val="1000"/>
              </a:spcBef>
              <a:buClr>
                <a:schemeClr val="accent2"/>
              </a:buClr>
              <a:buFont typeface="Arial" panose="020B0604020202020204" pitchFamily="34" charset="0"/>
              <a:buChar char="•"/>
              <a:defRPr sz="1600">
                <a:solidFill>
                  <a:srgbClr val="262626"/>
                </a:solidFill>
                <a:latin typeface="Gill Sans MT" panose="020B0502020104020203" pitchFamily="34" charset="0"/>
              </a:defRPr>
            </a:lvl3pPr>
            <a:lvl4pPr marL="1600200" indent="-228600">
              <a:spcBef>
                <a:spcPts val="1000"/>
              </a:spcBef>
              <a:buClr>
                <a:schemeClr val="accent2"/>
              </a:buClr>
              <a:buFont typeface="Arial" panose="020B0604020202020204" pitchFamily="34" charset="0"/>
              <a:buChar char="•"/>
              <a:defRPr sz="1600">
                <a:solidFill>
                  <a:srgbClr val="262626"/>
                </a:solidFill>
                <a:latin typeface="Gill Sans MT" panose="020B0502020104020203" pitchFamily="34" charset="0"/>
              </a:defRPr>
            </a:lvl4pPr>
            <a:lvl5pPr marL="2057400" indent="-228600">
              <a:spcBef>
                <a:spcPts val="1000"/>
              </a:spcBef>
              <a:buClr>
                <a:schemeClr val="accent2"/>
              </a:buClr>
              <a:buFont typeface="Arial" panose="020B0604020202020204" pitchFamily="34" charset="0"/>
              <a:buChar char="•"/>
              <a:defRPr sz="1600">
                <a:solidFill>
                  <a:srgbClr val="262626"/>
                </a:solidFill>
                <a:latin typeface="Gill Sans MT" panose="020B0502020104020203" pitchFamily="34" charset="0"/>
              </a:defRPr>
            </a:lvl5pPr>
            <a:lvl6pPr marL="2514600" indent="-228600" defTabSz="457200" eaLnBrk="0" fontAlgn="base" hangingPunct="0">
              <a:spcBef>
                <a:spcPts val="1000"/>
              </a:spcBef>
              <a:spcAft>
                <a:spcPct val="0"/>
              </a:spcAft>
              <a:buClr>
                <a:schemeClr val="accent2"/>
              </a:buClr>
              <a:buFont typeface="Arial" panose="020B0604020202020204" pitchFamily="34" charset="0"/>
              <a:buChar char="•"/>
              <a:defRPr sz="1600">
                <a:solidFill>
                  <a:srgbClr val="262626"/>
                </a:solidFill>
                <a:latin typeface="Gill Sans MT" panose="020B0502020104020203" pitchFamily="34" charset="0"/>
              </a:defRPr>
            </a:lvl6pPr>
            <a:lvl7pPr marL="2971800" indent="-228600" defTabSz="457200" eaLnBrk="0" fontAlgn="base" hangingPunct="0">
              <a:spcBef>
                <a:spcPts val="1000"/>
              </a:spcBef>
              <a:spcAft>
                <a:spcPct val="0"/>
              </a:spcAft>
              <a:buClr>
                <a:schemeClr val="accent2"/>
              </a:buClr>
              <a:buFont typeface="Arial" panose="020B0604020202020204" pitchFamily="34" charset="0"/>
              <a:buChar char="•"/>
              <a:defRPr sz="1600">
                <a:solidFill>
                  <a:srgbClr val="262626"/>
                </a:solidFill>
                <a:latin typeface="Gill Sans MT" panose="020B0502020104020203" pitchFamily="34" charset="0"/>
              </a:defRPr>
            </a:lvl7pPr>
            <a:lvl8pPr marL="3429000" indent="-228600" defTabSz="457200" eaLnBrk="0" fontAlgn="base" hangingPunct="0">
              <a:spcBef>
                <a:spcPts val="1000"/>
              </a:spcBef>
              <a:spcAft>
                <a:spcPct val="0"/>
              </a:spcAft>
              <a:buClr>
                <a:schemeClr val="accent2"/>
              </a:buClr>
              <a:buFont typeface="Arial" panose="020B0604020202020204" pitchFamily="34" charset="0"/>
              <a:buChar char="•"/>
              <a:defRPr sz="1600">
                <a:solidFill>
                  <a:srgbClr val="262626"/>
                </a:solidFill>
                <a:latin typeface="Gill Sans MT" panose="020B0502020104020203" pitchFamily="34" charset="0"/>
              </a:defRPr>
            </a:lvl8pPr>
            <a:lvl9pPr marL="3886200" indent="-228600" defTabSz="457200" eaLnBrk="0" fontAlgn="base" hangingPunct="0">
              <a:spcBef>
                <a:spcPts val="1000"/>
              </a:spcBef>
              <a:spcAft>
                <a:spcPct val="0"/>
              </a:spcAft>
              <a:buClr>
                <a:schemeClr val="accent2"/>
              </a:buClr>
              <a:buFont typeface="Arial" panose="020B0604020202020204" pitchFamily="34" charset="0"/>
              <a:buChar char="•"/>
              <a:defRPr sz="1600">
                <a:solidFill>
                  <a:srgbClr val="262626"/>
                </a:solidFill>
                <a:latin typeface="Gill Sans MT" panose="020B0502020104020203" pitchFamily="34" charset="0"/>
              </a:defRPr>
            </a:lvl9pPr>
          </a:lstStyle>
          <a:p>
            <a:pPr eaLnBrk="1" hangingPunct="1">
              <a:spcBef>
                <a:spcPct val="0"/>
              </a:spcBef>
              <a:buClrTx/>
              <a:buFontTx/>
              <a:buNone/>
            </a:pPr>
            <a:endParaRPr lang="en-AU" altLang="en-US" sz="3600">
              <a:solidFill>
                <a:schemeClr val="tx1"/>
              </a:solidFill>
              <a:latin typeface="Arial" panose="020B0604020202020204" pitchFamily="34" charset="0"/>
            </a:endParaRPr>
          </a:p>
        </p:txBody>
      </p:sp>
      <p:sp>
        <p:nvSpPr>
          <p:cNvPr id="22532" name="Text Box 5">
            <a:extLst>
              <a:ext uri="{FF2B5EF4-FFF2-40B4-BE49-F238E27FC236}">
                <a16:creationId xmlns:a16="http://schemas.microsoft.com/office/drawing/2014/main" id="{EA7B6DD1-18A8-4089-B0F6-71A23D4F38F9}"/>
              </a:ext>
            </a:extLst>
          </p:cNvPr>
          <p:cNvSpPr txBox="1">
            <a:spLocks noChangeArrowheads="1"/>
          </p:cNvSpPr>
          <p:nvPr/>
        </p:nvSpPr>
        <p:spPr bwMode="auto">
          <a:xfrm>
            <a:off x="271463" y="3043238"/>
            <a:ext cx="2400300"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2"/>
              </a:buClr>
              <a:buFont typeface="Arial" panose="020B0604020202020204" pitchFamily="34" charset="0"/>
              <a:buChar char="•"/>
              <a:defRPr>
                <a:solidFill>
                  <a:srgbClr val="262626"/>
                </a:solidFill>
                <a:latin typeface="Gill Sans MT" panose="020B0502020104020203" pitchFamily="34" charset="0"/>
              </a:defRPr>
            </a:lvl1pPr>
            <a:lvl2pPr marL="742950" indent="-285750">
              <a:spcBef>
                <a:spcPts val="1000"/>
              </a:spcBef>
              <a:buClr>
                <a:schemeClr val="accent2"/>
              </a:buClr>
              <a:buFont typeface="Arial" panose="020B0604020202020204" pitchFamily="34" charset="0"/>
              <a:buChar char="•"/>
              <a:defRPr sz="1600">
                <a:solidFill>
                  <a:srgbClr val="262626"/>
                </a:solidFill>
                <a:latin typeface="Gill Sans MT" panose="020B0502020104020203" pitchFamily="34" charset="0"/>
              </a:defRPr>
            </a:lvl2pPr>
            <a:lvl3pPr marL="1143000" indent="-228600">
              <a:spcBef>
                <a:spcPts val="1000"/>
              </a:spcBef>
              <a:buClr>
                <a:schemeClr val="accent2"/>
              </a:buClr>
              <a:buFont typeface="Arial" panose="020B0604020202020204" pitchFamily="34" charset="0"/>
              <a:buChar char="•"/>
              <a:defRPr sz="1600">
                <a:solidFill>
                  <a:srgbClr val="262626"/>
                </a:solidFill>
                <a:latin typeface="Gill Sans MT" panose="020B0502020104020203" pitchFamily="34" charset="0"/>
              </a:defRPr>
            </a:lvl3pPr>
            <a:lvl4pPr marL="1600200" indent="-228600">
              <a:spcBef>
                <a:spcPts val="1000"/>
              </a:spcBef>
              <a:buClr>
                <a:schemeClr val="accent2"/>
              </a:buClr>
              <a:buFont typeface="Arial" panose="020B0604020202020204" pitchFamily="34" charset="0"/>
              <a:buChar char="•"/>
              <a:defRPr sz="1600">
                <a:solidFill>
                  <a:srgbClr val="262626"/>
                </a:solidFill>
                <a:latin typeface="Gill Sans MT" panose="020B0502020104020203" pitchFamily="34" charset="0"/>
              </a:defRPr>
            </a:lvl4pPr>
            <a:lvl5pPr marL="2057400" indent="-228600">
              <a:spcBef>
                <a:spcPts val="1000"/>
              </a:spcBef>
              <a:buClr>
                <a:schemeClr val="accent2"/>
              </a:buClr>
              <a:buFont typeface="Arial" panose="020B0604020202020204" pitchFamily="34" charset="0"/>
              <a:buChar char="•"/>
              <a:defRPr sz="1600">
                <a:solidFill>
                  <a:srgbClr val="262626"/>
                </a:solidFill>
                <a:latin typeface="Gill Sans MT" panose="020B0502020104020203" pitchFamily="34" charset="0"/>
              </a:defRPr>
            </a:lvl5pPr>
            <a:lvl6pPr marL="2514600" indent="-228600" defTabSz="457200" eaLnBrk="0" fontAlgn="base" hangingPunct="0">
              <a:spcBef>
                <a:spcPts val="1000"/>
              </a:spcBef>
              <a:spcAft>
                <a:spcPct val="0"/>
              </a:spcAft>
              <a:buClr>
                <a:schemeClr val="accent2"/>
              </a:buClr>
              <a:buFont typeface="Arial" panose="020B0604020202020204" pitchFamily="34" charset="0"/>
              <a:buChar char="•"/>
              <a:defRPr sz="1600">
                <a:solidFill>
                  <a:srgbClr val="262626"/>
                </a:solidFill>
                <a:latin typeface="Gill Sans MT" panose="020B0502020104020203" pitchFamily="34" charset="0"/>
              </a:defRPr>
            </a:lvl6pPr>
            <a:lvl7pPr marL="2971800" indent="-228600" defTabSz="457200" eaLnBrk="0" fontAlgn="base" hangingPunct="0">
              <a:spcBef>
                <a:spcPts val="1000"/>
              </a:spcBef>
              <a:spcAft>
                <a:spcPct val="0"/>
              </a:spcAft>
              <a:buClr>
                <a:schemeClr val="accent2"/>
              </a:buClr>
              <a:buFont typeface="Arial" panose="020B0604020202020204" pitchFamily="34" charset="0"/>
              <a:buChar char="•"/>
              <a:defRPr sz="1600">
                <a:solidFill>
                  <a:srgbClr val="262626"/>
                </a:solidFill>
                <a:latin typeface="Gill Sans MT" panose="020B0502020104020203" pitchFamily="34" charset="0"/>
              </a:defRPr>
            </a:lvl7pPr>
            <a:lvl8pPr marL="3429000" indent="-228600" defTabSz="457200" eaLnBrk="0" fontAlgn="base" hangingPunct="0">
              <a:spcBef>
                <a:spcPts val="1000"/>
              </a:spcBef>
              <a:spcAft>
                <a:spcPct val="0"/>
              </a:spcAft>
              <a:buClr>
                <a:schemeClr val="accent2"/>
              </a:buClr>
              <a:buFont typeface="Arial" panose="020B0604020202020204" pitchFamily="34" charset="0"/>
              <a:buChar char="•"/>
              <a:defRPr sz="1600">
                <a:solidFill>
                  <a:srgbClr val="262626"/>
                </a:solidFill>
                <a:latin typeface="Gill Sans MT" panose="020B0502020104020203" pitchFamily="34" charset="0"/>
              </a:defRPr>
            </a:lvl8pPr>
            <a:lvl9pPr marL="3886200" indent="-228600" defTabSz="457200" eaLnBrk="0" fontAlgn="base" hangingPunct="0">
              <a:spcBef>
                <a:spcPts val="1000"/>
              </a:spcBef>
              <a:spcAft>
                <a:spcPct val="0"/>
              </a:spcAft>
              <a:buClr>
                <a:schemeClr val="accent2"/>
              </a:buClr>
              <a:buFont typeface="Arial" panose="020B0604020202020204" pitchFamily="34" charset="0"/>
              <a:buChar char="•"/>
              <a:defRPr sz="1600">
                <a:solidFill>
                  <a:srgbClr val="262626"/>
                </a:solidFill>
                <a:latin typeface="Gill Sans MT" panose="020B0502020104020203" pitchFamily="34" charset="0"/>
              </a:defRPr>
            </a:lvl9pPr>
          </a:lstStyle>
          <a:p>
            <a:pPr eaLnBrk="1" hangingPunct="1">
              <a:spcBef>
                <a:spcPct val="50000"/>
              </a:spcBef>
              <a:buClrTx/>
              <a:buFontTx/>
              <a:buNone/>
            </a:pPr>
            <a:r>
              <a:rPr lang="en-US" altLang="en-US" sz="2000">
                <a:solidFill>
                  <a:schemeClr val="tx1"/>
                </a:solidFill>
                <a:latin typeface="Times New Roman" panose="02020603050405020304" pitchFamily="18" charset="0"/>
              </a:rPr>
              <a:t>Note the </a:t>
            </a:r>
            <a:r>
              <a:rPr lang="en-US" altLang="en-US" sz="2000" b="1">
                <a:solidFill>
                  <a:srgbClr val="FF0000"/>
                </a:solidFill>
                <a:latin typeface="Times New Roman" panose="02020603050405020304" pitchFamily="18" charset="0"/>
              </a:rPr>
              <a:t>acidic</a:t>
            </a:r>
            <a:r>
              <a:rPr lang="en-US" altLang="en-US" sz="2000">
                <a:solidFill>
                  <a:schemeClr val="tx1"/>
                </a:solidFill>
                <a:latin typeface="Times New Roman" panose="02020603050405020304" pitchFamily="18" charset="0"/>
              </a:rPr>
              <a:t> equivalence point as the conjugate acid (NH</a:t>
            </a:r>
            <a:r>
              <a:rPr lang="en-US" altLang="en-US" sz="2000" baseline="-25000">
                <a:solidFill>
                  <a:schemeClr val="tx1"/>
                </a:solidFill>
                <a:latin typeface="Times New Roman" panose="02020603050405020304" pitchFamily="18" charset="0"/>
              </a:rPr>
              <a:t>4</a:t>
            </a:r>
            <a:r>
              <a:rPr lang="en-US" altLang="en-US" sz="2000" baseline="30000">
                <a:solidFill>
                  <a:schemeClr val="tx1"/>
                </a:solidFill>
                <a:latin typeface="Times New Roman" panose="02020603050405020304" pitchFamily="18" charset="0"/>
              </a:rPr>
              <a:t>+</a:t>
            </a:r>
            <a:r>
              <a:rPr lang="en-US" altLang="en-US" sz="2000">
                <a:solidFill>
                  <a:schemeClr val="tx1"/>
                </a:solidFill>
                <a:latin typeface="Times New Roman" panose="02020603050405020304" pitchFamily="18" charset="0"/>
              </a:rPr>
              <a:t>) hydrolyses in water:</a:t>
            </a:r>
          </a:p>
        </p:txBody>
      </p:sp>
      <p:cxnSp>
        <p:nvCxnSpPr>
          <p:cNvPr id="5" name="Straight Arrow Connector 4">
            <a:extLst>
              <a:ext uri="{FF2B5EF4-FFF2-40B4-BE49-F238E27FC236}">
                <a16:creationId xmlns:a16="http://schemas.microsoft.com/office/drawing/2014/main" id="{C20E7C3A-6BD0-4B85-8A45-77A2144B122C}"/>
              </a:ext>
            </a:extLst>
          </p:cNvPr>
          <p:cNvCxnSpPr>
            <a:cxnSpLocks/>
          </p:cNvCxnSpPr>
          <p:nvPr/>
        </p:nvCxnSpPr>
        <p:spPr bwMode="auto">
          <a:xfrm>
            <a:off x="2476500" y="3700463"/>
            <a:ext cx="914400" cy="338137"/>
          </a:xfrm>
          <a:prstGeom prst="straightConnector1">
            <a:avLst/>
          </a:prstGeom>
          <a:ln>
            <a:headEnd type="none" w="med" len="med"/>
            <a:tailEnd type="triangle"/>
          </a:ln>
        </p:spPr>
        <p:style>
          <a:lnRef idx="2">
            <a:schemeClr val="dk1"/>
          </a:lnRef>
          <a:fillRef idx="0">
            <a:schemeClr val="dk1"/>
          </a:fillRef>
          <a:effectRef idx="1">
            <a:schemeClr val="dk1"/>
          </a:effectRef>
          <a:fontRef idx="minor">
            <a:schemeClr val="tx1"/>
          </a:fontRef>
        </p:style>
      </p:cxnSp>
      <p:sp>
        <p:nvSpPr>
          <p:cNvPr id="22534" name="Rectangle 6">
            <a:extLst>
              <a:ext uri="{FF2B5EF4-FFF2-40B4-BE49-F238E27FC236}">
                <a16:creationId xmlns:a16="http://schemas.microsoft.com/office/drawing/2014/main" id="{E4577520-2424-478B-8151-D4C96A4A1CD3}"/>
              </a:ext>
            </a:extLst>
          </p:cNvPr>
          <p:cNvSpPr>
            <a:spLocks noChangeArrowheads="1"/>
          </p:cNvSpPr>
          <p:nvPr/>
        </p:nvSpPr>
        <p:spPr bwMode="auto">
          <a:xfrm>
            <a:off x="266700" y="4676775"/>
            <a:ext cx="3124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2"/>
              </a:buClr>
              <a:buFont typeface="Arial" panose="020B0604020202020204" pitchFamily="34" charset="0"/>
              <a:buChar char="•"/>
              <a:defRPr>
                <a:solidFill>
                  <a:srgbClr val="262626"/>
                </a:solidFill>
                <a:latin typeface="Gill Sans MT" panose="020B0502020104020203" pitchFamily="34" charset="0"/>
              </a:defRPr>
            </a:lvl1pPr>
            <a:lvl2pPr marL="742950" indent="-285750">
              <a:spcBef>
                <a:spcPts val="1000"/>
              </a:spcBef>
              <a:buClr>
                <a:schemeClr val="accent2"/>
              </a:buClr>
              <a:buFont typeface="Arial" panose="020B0604020202020204" pitchFamily="34" charset="0"/>
              <a:buChar char="•"/>
              <a:defRPr sz="1600">
                <a:solidFill>
                  <a:srgbClr val="262626"/>
                </a:solidFill>
                <a:latin typeface="Gill Sans MT" panose="020B0502020104020203" pitchFamily="34" charset="0"/>
              </a:defRPr>
            </a:lvl2pPr>
            <a:lvl3pPr marL="1143000" indent="-228600">
              <a:spcBef>
                <a:spcPts val="1000"/>
              </a:spcBef>
              <a:buClr>
                <a:schemeClr val="accent2"/>
              </a:buClr>
              <a:buFont typeface="Arial" panose="020B0604020202020204" pitchFamily="34" charset="0"/>
              <a:buChar char="•"/>
              <a:defRPr sz="1600">
                <a:solidFill>
                  <a:srgbClr val="262626"/>
                </a:solidFill>
                <a:latin typeface="Gill Sans MT" panose="020B0502020104020203" pitchFamily="34" charset="0"/>
              </a:defRPr>
            </a:lvl3pPr>
            <a:lvl4pPr marL="1600200" indent="-228600">
              <a:spcBef>
                <a:spcPts val="1000"/>
              </a:spcBef>
              <a:buClr>
                <a:schemeClr val="accent2"/>
              </a:buClr>
              <a:buFont typeface="Arial" panose="020B0604020202020204" pitchFamily="34" charset="0"/>
              <a:buChar char="•"/>
              <a:defRPr sz="1600">
                <a:solidFill>
                  <a:srgbClr val="262626"/>
                </a:solidFill>
                <a:latin typeface="Gill Sans MT" panose="020B0502020104020203" pitchFamily="34" charset="0"/>
              </a:defRPr>
            </a:lvl4pPr>
            <a:lvl5pPr marL="2057400" indent="-228600">
              <a:spcBef>
                <a:spcPts val="1000"/>
              </a:spcBef>
              <a:buClr>
                <a:schemeClr val="accent2"/>
              </a:buClr>
              <a:buFont typeface="Arial" panose="020B0604020202020204" pitchFamily="34" charset="0"/>
              <a:buChar char="•"/>
              <a:defRPr sz="1600">
                <a:solidFill>
                  <a:srgbClr val="262626"/>
                </a:solidFill>
                <a:latin typeface="Gill Sans MT" panose="020B0502020104020203" pitchFamily="34" charset="0"/>
              </a:defRPr>
            </a:lvl5pPr>
            <a:lvl6pPr marL="2514600" indent="-228600" defTabSz="457200" eaLnBrk="0" fontAlgn="base" hangingPunct="0">
              <a:spcBef>
                <a:spcPts val="1000"/>
              </a:spcBef>
              <a:spcAft>
                <a:spcPct val="0"/>
              </a:spcAft>
              <a:buClr>
                <a:schemeClr val="accent2"/>
              </a:buClr>
              <a:buFont typeface="Arial" panose="020B0604020202020204" pitchFamily="34" charset="0"/>
              <a:buChar char="•"/>
              <a:defRPr sz="1600">
                <a:solidFill>
                  <a:srgbClr val="262626"/>
                </a:solidFill>
                <a:latin typeface="Gill Sans MT" panose="020B0502020104020203" pitchFamily="34" charset="0"/>
              </a:defRPr>
            </a:lvl6pPr>
            <a:lvl7pPr marL="2971800" indent="-228600" defTabSz="457200" eaLnBrk="0" fontAlgn="base" hangingPunct="0">
              <a:spcBef>
                <a:spcPts val="1000"/>
              </a:spcBef>
              <a:spcAft>
                <a:spcPct val="0"/>
              </a:spcAft>
              <a:buClr>
                <a:schemeClr val="accent2"/>
              </a:buClr>
              <a:buFont typeface="Arial" panose="020B0604020202020204" pitchFamily="34" charset="0"/>
              <a:buChar char="•"/>
              <a:defRPr sz="1600">
                <a:solidFill>
                  <a:srgbClr val="262626"/>
                </a:solidFill>
                <a:latin typeface="Gill Sans MT" panose="020B0502020104020203" pitchFamily="34" charset="0"/>
              </a:defRPr>
            </a:lvl7pPr>
            <a:lvl8pPr marL="3429000" indent="-228600" defTabSz="457200" eaLnBrk="0" fontAlgn="base" hangingPunct="0">
              <a:spcBef>
                <a:spcPts val="1000"/>
              </a:spcBef>
              <a:spcAft>
                <a:spcPct val="0"/>
              </a:spcAft>
              <a:buClr>
                <a:schemeClr val="accent2"/>
              </a:buClr>
              <a:buFont typeface="Arial" panose="020B0604020202020204" pitchFamily="34" charset="0"/>
              <a:buChar char="•"/>
              <a:defRPr sz="1600">
                <a:solidFill>
                  <a:srgbClr val="262626"/>
                </a:solidFill>
                <a:latin typeface="Gill Sans MT" panose="020B0502020104020203" pitchFamily="34" charset="0"/>
              </a:defRPr>
            </a:lvl8pPr>
            <a:lvl9pPr marL="3886200" indent="-228600" defTabSz="457200" eaLnBrk="0" fontAlgn="base" hangingPunct="0">
              <a:spcBef>
                <a:spcPts val="1000"/>
              </a:spcBef>
              <a:spcAft>
                <a:spcPct val="0"/>
              </a:spcAft>
              <a:buClr>
                <a:schemeClr val="accent2"/>
              </a:buClr>
              <a:buFont typeface="Arial" panose="020B0604020202020204" pitchFamily="34" charset="0"/>
              <a:buChar char="•"/>
              <a:defRPr sz="1600">
                <a:solidFill>
                  <a:srgbClr val="262626"/>
                </a:solidFill>
                <a:latin typeface="Gill Sans MT" panose="020B0502020104020203" pitchFamily="34" charset="0"/>
              </a:defRPr>
            </a:lvl9pPr>
          </a:lstStyle>
          <a:p>
            <a:pPr eaLnBrk="1" hangingPunct="1">
              <a:spcBef>
                <a:spcPts val="1200"/>
              </a:spcBef>
              <a:buClrTx/>
              <a:buFontTx/>
              <a:buNone/>
            </a:pPr>
            <a:r>
              <a:rPr lang="en-US" altLang="en-US">
                <a:solidFill>
                  <a:schemeClr val="tx1"/>
                </a:solidFill>
                <a:latin typeface="Arial" panose="020B0604020202020204" pitchFamily="34" charset="0"/>
              </a:rPr>
              <a:t>NH</a:t>
            </a:r>
            <a:r>
              <a:rPr lang="en-US" altLang="en-US" baseline="-25000">
                <a:solidFill>
                  <a:schemeClr val="tx1"/>
                </a:solidFill>
                <a:latin typeface="Arial" panose="020B0604020202020204" pitchFamily="34" charset="0"/>
              </a:rPr>
              <a:t>4</a:t>
            </a:r>
            <a:r>
              <a:rPr lang="en-US" altLang="en-US" baseline="30000">
                <a:solidFill>
                  <a:schemeClr val="tx1"/>
                </a:solidFill>
                <a:latin typeface="Arial" panose="020B0604020202020204" pitchFamily="34" charset="0"/>
              </a:rPr>
              <a:t>+</a:t>
            </a:r>
            <a:r>
              <a:rPr lang="en-US" altLang="en-US">
                <a:solidFill>
                  <a:schemeClr val="tx1"/>
                </a:solidFill>
                <a:latin typeface="Arial" panose="020B0604020202020204" pitchFamily="34" charset="0"/>
              </a:rPr>
              <a:t> + H</a:t>
            </a:r>
            <a:r>
              <a:rPr lang="en-US" altLang="en-US" baseline="-25000">
                <a:solidFill>
                  <a:schemeClr val="tx1"/>
                </a:solidFill>
                <a:latin typeface="Arial" panose="020B0604020202020204" pitchFamily="34" charset="0"/>
              </a:rPr>
              <a:t>2</a:t>
            </a:r>
            <a:r>
              <a:rPr lang="en-US" altLang="en-US">
                <a:solidFill>
                  <a:schemeClr val="tx1"/>
                </a:solidFill>
                <a:latin typeface="Arial" panose="020B0604020202020204" pitchFamily="34" charset="0"/>
              </a:rPr>
              <a:t>0  =  NH</a:t>
            </a:r>
            <a:r>
              <a:rPr lang="en-US" altLang="en-US" baseline="-25000">
                <a:solidFill>
                  <a:schemeClr val="tx1"/>
                </a:solidFill>
                <a:latin typeface="Arial" panose="020B0604020202020204" pitchFamily="34" charset="0"/>
              </a:rPr>
              <a:t>3</a:t>
            </a:r>
            <a:r>
              <a:rPr lang="en-US" altLang="en-US">
                <a:solidFill>
                  <a:schemeClr val="tx1"/>
                </a:solidFill>
                <a:latin typeface="Arial" panose="020B0604020202020204" pitchFamily="34" charset="0"/>
              </a:rPr>
              <a:t>  +  H</a:t>
            </a:r>
            <a:r>
              <a:rPr lang="en-US" altLang="en-US" baseline="-25000">
                <a:solidFill>
                  <a:schemeClr val="tx1"/>
                </a:solidFill>
                <a:latin typeface="Arial" panose="020B0604020202020204" pitchFamily="34" charset="0"/>
              </a:rPr>
              <a:t>3</a:t>
            </a:r>
            <a:r>
              <a:rPr lang="en-US" altLang="en-US">
                <a:solidFill>
                  <a:schemeClr val="tx1"/>
                </a:solidFill>
                <a:latin typeface="Arial" panose="020B0604020202020204" pitchFamily="34" charset="0"/>
              </a:rPr>
              <a:t>O</a:t>
            </a:r>
            <a:r>
              <a:rPr lang="en-US" altLang="en-US" baseline="30000">
                <a:solidFill>
                  <a:schemeClr val="tx1"/>
                </a:solidFill>
                <a:latin typeface="Arial" panose="020B0604020202020204" pitchFamily="34"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3">
            <a:extLst>
              <a:ext uri="{FF2B5EF4-FFF2-40B4-BE49-F238E27FC236}">
                <a16:creationId xmlns:a16="http://schemas.microsoft.com/office/drawing/2014/main" id="{04828B3D-D149-454E-B6D6-435984025DD5}"/>
              </a:ext>
            </a:extLst>
          </p:cNvPr>
          <p:cNvSpPr txBox="1">
            <a:spLocks noChangeArrowheads="1"/>
          </p:cNvSpPr>
          <p:nvPr/>
        </p:nvSpPr>
        <p:spPr bwMode="auto">
          <a:xfrm>
            <a:off x="381000" y="1752600"/>
            <a:ext cx="8077200" cy="430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ts val="1000"/>
              </a:spcBef>
              <a:buClr>
                <a:schemeClr val="accent2"/>
              </a:buClr>
              <a:buFont typeface="Arial" panose="020B0604020202020204" pitchFamily="34" charset="0"/>
              <a:buChar char="•"/>
              <a:defRPr>
                <a:solidFill>
                  <a:srgbClr val="262626"/>
                </a:solidFill>
                <a:latin typeface="Gill Sans MT" panose="020B0502020104020203" pitchFamily="34" charset="0"/>
              </a:defRPr>
            </a:lvl1pPr>
            <a:lvl2pPr marL="742950" indent="-285750">
              <a:spcBef>
                <a:spcPts val="1000"/>
              </a:spcBef>
              <a:buClr>
                <a:schemeClr val="accent2"/>
              </a:buClr>
              <a:buFont typeface="Arial" panose="020B0604020202020204" pitchFamily="34" charset="0"/>
              <a:buChar char="•"/>
              <a:defRPr sz="1600">
                <a:solidFill>
                  <a:srgbClr val="262626"/>
                </a:solidFill>
                <a:latin typeface="Gill Sans MT" panose="020B0502020104020203" pitchFamily="34" charset="0"/>
              </a:defRPr>
            </a:lvl2pPr>
            <a:lvl3pPr marL="1143000" indent="-228600">
              <a:spcBef>
                <a:spcPts val="1000"/>
              </a:spcBef>
              <a:buClr>
                <a:schemeClr val="accent2"/>
              </a:buClr>
              <a:buFont typeface="Arial" panose="020B0604020202020204" pitchFamily="34" charset="0"/>
              <a:buChar char="•"/>
              <a:defRPr sz="1600">
                <a:solidFill>
                  <a:srgbClr val="262626"/>
                </a:solidFill>
                <a:latin typeface="Gill Sans MT" panose="020B0502020104020203" pitchFamily="34" charset="0"/>
              </a:defRPr>
            </a:lvl3pPr>
            <a:lvl4pPr marL="1600200" indent="-228600">
              <a:spcBef>
                <a:spcPts val="1000"/>
              </a:spcBef>
              <a:buClr>
                <a:schemeClr val="accent2"/>
              </a:buClr>
              <a:buFont typeface="Arial" panose="020B0604020202020204" pitchFamily="34" charset="0"/>
              <a:buChar char="•"/>
              <a:defRPr sz="1600">
                <a:solidFill>
                  <a:srgbClr val="262626"/>
                </a:solidFill>
                <a:latin typeface="Gill Sans MT" panose="020B0502020104020203" pitchFamily="34" charset="0"/>
              </a:defRPr>
            </a:lvl4pPr>
            <a:lvl5pPr marL="2057400" indent="-228600">
              <a:spcBef>
                <a:spcPts val="1000"/>
              </a:spcBef>
              <a:buClr>
                <a:schemeClr val="accent2"/>
              </a:buClr>
              <a:buFont typeface="Arial" panose="020B0604020202020204" pitchFamily="34" charset="0"/>
              <a:buChar char="•"/>
              <a:defRPr sz="1600">
                <a:solidFill>
                  <a:srgbClr val="262626"/>
                </a:solidFill>
                <a:latin typeface="Gill Sans MT" panose="020B0502020104020203" pitchFamily="34" charset="0"/>
              </a:defRPr>
            </a:lvl5pPr>
            <a:lvl6pPr marL="2514600" indent="-228600" defTabSz="457200" eaLnBrk="0" fontAlgn="base" hangingPunct="0">
              <a:spcBef>
                <a:spcPts val="1000"/>
              </a:spcBef>
              <a:spcAft>
                <a:spcPct val="0"/>
              </a:spcAft>
              <a:buClr>
                <a:schemeClr val="accent2"/>
              </a:buClr>
              <a:buFont typeface="Arial" panose="020B0604020202020204" pitchFamily="34" charset="0"/>
              <a:buChar char="•"/>
              <a:defRPr sz="1600">
                <a:solidFill>
                  <a:srgbClr val="262626"/>
                </a:solidFill>
                <a:latin typeface="Gill Sans MT" panose="020B0502020104020203" pitchFamily="34" charset="0"/>
              </a:defRPr>
            </a:lvl6pPr>
            <a:lvl7pPr marL="2971800" indent="-228600" defTabSz="457200" eaLnBrk="0" fontAlgn="base" hangingPunct="0">
              <a:spcBef>
                <a:spcPts val="1000"/>
              </a:spcBef>
              <a:spcAft>
                <a:spcPct val="0"/>
              </a:spcAft>
              <a:buClr>
                <a:schemeClr val="accent2"/>
              </a:buClr>
              <a:buFont typeface="Arial" panose="020B0604020202020204" pitchFamily="34" charset="0"/>
              <a:buChar char="•"/>
              <a:defRPr sz="1600">
                <a:solidFill>
                  <a:srgbClr val="262626"/>
                </a:solidFill>
                <a:latin typeface="Gill Sans MT" panose="020B0502020104020203" pitchFamily="34" charset="0"/>
              </a:defRPr>
            </a:lvl7pPr>
            <a:lvl8pPr marL="3429000" indent="-228600" defTabSz="457200" eaLnBrk="0" fontAlgn="base" hangingPunct="0">
              <a:spcBef>
                <a:spcPts val="1000"/>
              </a:spcBef>
              <a:spcAft>
                <a:spcPct val="0"/>
              </a:spcAft>
              <a:buClr>
                <a:schemeClr val="accent2"/>
              </a:buClr>
              <a:buFont typeface="Arial" panose="020B0604020202020204" pitchFamily="34" charset="0"/>
              <a:buChar char="•"/>
              <a:defRPr sz="1600">
                <a:solidFill>
                  <a:srgbClr val="262626"/>
                </a:solidFill>
                <a:latin typeface="Gill Sans MT" panose="020B0502020104020203" pitchFamily="34" charset="0"/>
              </a:defRPr>
            </a:lvl8pPr>
            <a:lvl9pPr marL="3886200" indent="-228600" defTabSz="457200" eaLnBrk="0" fontAlgn="base" hangingPunct="0">
              <a:spcBef>
                <a:spcPts val="1000"/>
              </a:spcBef>
              <a:spcAft>
                <a:spcPct val="0"/>
              </a:spcAft>
              <a:buClr>
                <a:schemeClr val="accent2"/>
              </a:buClr>
              <a:buFont typeface="Arial" panose="020B0604020202020204" pitchFamily="34" charset="0"/>
              <a:buChar char="•"/>
              <a:defRPr sz="1600">
                <a:solidFill>
                  <a:srgbClr val="262626"/>
                </a:solidFill>
                <a:latin typeface="Gill Sans MT" panose="020B0502020104020203" pitchFamily="34" charset="0"/>
              </a:defRPr>
            </a:lvl9pPr>
          </a:lstStyle>
          <a:p>
            <a:pPr eaLnBrk="1" hangingPunct="1">
              <a:spcBef>
                <a:spcPct val="50000"/>
              </a:spcBef>
              <a:buClrTx/>
              <a:buFontTx/>
              <a:buAutoNum type="arabicPeriod"/>
            </a:pPr>
            <a:r>
              <a:rPr lang="en-US" altLang="en-US" sz="2400">
                <a:solidFill>
                  <a:schemeClr val="tx1"/>
                </a:solidFill>
                <a:latin typeface="Times New Roman" panose="02020603050405020304" pitchFamily="18" charset="0"/>
              </a:rPr>
              <a:t>The initial pH is lower due to the partial dissociation of the weak base.</a:t>
            </a:r>
          </a:p>
          <a:p>
            <a:pPr eaLnBrk="1" hangingPunct="1">
              <a:spcBef>
                <a:spcPct val="50000"/>
              </a:spcBef>
              <a:buClrTx/>
              <a:buFontTx/>
              <a:buAutoNum type="arabicPeriod"/>
            </a:pPr>
            <a:r>
              <a:rPr lang="en-US" altLang="en-US" sz="2400">
                <a:solidFill>
                  <a:schemeClr val="tx1"/>
                </a:solidFill>
                <a:latin typeface="Times New Roman" panose="02020603050405020304" pitchFamily="18" charset="0"/>
              </a:rPr>
              <a:t>A gradually decreasing portion of the curve, called the buffer region, appears before a steep fall to the equivalence point. This is where the weak base and its conjugate acid both appear in aqueous solution.</a:t>
            </a:r>
          </a:p>
          <a:p>
            <a:pPr eaLnBrk="1" hangingPunct="1">
              <a:spcBef>
                <a:spcPct val="50000"/>
              </a:spcBef>
              <a:buClrTx/>
              <a:buFontTx/>
              <a:buAutoNum type="arabicPeriod"/>
            </a:pPr>
            <a:r>
              <a:rPr lang="en-US" altLang="en-US" sz="2400">
                <a:solidFill>
                  <a:schemeClr val="tx1"/>
                </a:solidFill>
                <a:latin typeface="Times New Roman" panose="02020603050405020304" pitchFamily="18" charset="0"/>
              </a:rPr>
              <a:t>The pH at the equivalence point is less than 7.00. This is due to the conjugate acid (NH</a:t>
            </a:r>
            <a:r>
              <a:rPr lang="en-US" altLang="en-US" sz="2400" baseline="-25000">
                <a:solidFill>
                  <a:schemeClr val="tx1"/>
                </a:solidFill>
                <a:latin typeface="Times New Roman" panose="02020603050405020304" pitchFamily="18" charset="0"/>
              </a:rPr>
              <a:t>4</a:t>
            </a:r>
            <a:r>
              <a:rPr lang="en-US" altLang="en-US" sz="2400" baseline="30000">
                <a:solidFill>
                  <a:schemeClr val="tx1"/>
                </a:solidFill>
                <a:latin typeface="Times New Roman" panose="02020603050405020304" pitchFamily="18" charset="0"/>
              </a:rPr>
              <a:t>+</a:t>
            </a:r>
            <a:r>
              <a:rPr lang="en-US" altLang="en-US" sz="2400">
                <a:solidFill>
                  <a:schemeClr val="tx1"/>
                </a:solidFill>
                <a:latin typeface="Times New Roman" panose="02020603050405020304" pitchFamily="18" charset="0"/>
              </a:rPr>
              <a:t>) hydrolysing in water.</a:t>
            </a:r>
          </a:p>
          <a:p>
            <a:pPr eaLnBrk="1" hangingPunct="1">
              <a:spcBef>
                <a:spcPct val="50000"/>
              </a:spcBef>
              <a:buClrTx/>
              <a:buFontTx/>
              <a:buAutoNum type="arabicPeriod"/>
            </a:pPr>
            <a:r>
              <a:rPr lang="en-US" altLang="en-US" sz="2400">
                <a:solidFill>
                  <a:schemeClr val="tx1"/>
                </a:solidFill>
                <a:latin typeface="Times New Roman" panose="02020603050405020304" pitchFamily="18" charset="0"/>
              </a:rPr>
              <a:t>Thereafter, the pH decreases slowly as excess strong acid is added.  </a:t>
            </a:r>
          </a:p>
        </p:txBody>
      </p:sp>
      <p:sp>
        <p:nvSpPr>
          <p:cNvPr id="6" name="Rectangle 2">
            <a:extLst>
              <a:ext uri="{FF2B5EF4-FFF2-40B4-BE49-F238E27FC236}">
                <a16:creationId xmlns:a16="http://schemas.microsoft.com/office/drawing/2014/main" id="{FFD11CDC-C878-41DC-B067-8D9E2E44E0D8}"/>
              </a:ext>
            </a:extLst>
          </p:cNvPr>
          <p:cNvSpPr>
            <a:spLocks noGrp="1" noChangeArrowheads="1"/>
          </p:cNvSpPr>
          <p:nvPr>
            <p:ph type="title"/>
          </p:nvPr>
        </p:nvSpPr>
        <p:spPr>
          <a:xfrm>
            <a:off x="609600" y="304800"/>
            <a:ext cx="7772400" cy="1143000"/>
          </a:xfrm>
        </p:spPr>
        <p:txBody>
          <a:bodyPr>
            <a:normAutofit fontScale="90000"/>
          </a:bodyPr>
          <a:lstStyle/>
          <a:p>
            <a:pPr eaLnBrk="1" fontAlgn="auto" hangingPunct="1">
              <a:spcAft>
                <a:spcPts val="0"/>
              </a:spcAft>
              <a:defRPr/>
            </a:pPr>
            <a:r>
              <a:rPr lang="en-US" altLang="en-US" sz="3200" dirty="0">
                <a:solidFill>
                  <a:schemeClr val="accent2"/>
                </a:solidFill>
                <a:latin typeface="Arial" panose="020B0604020202020204" pitchFamily="34" charset="0"/>
              </a:rPr>
              <a:t>Features of the Strong Acid-weak Base Titration Curve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3">
            <a:extLst>
              <a:ext uri="{FF2B5EF4-FFF2-40B4-BE49-F238E27FC236}">
                <a16:creationId xmlns:a16="http://schemas.microsoft.com/office/drawing/2014/main" id="{04828B3D-D149-454E-B6D6-435984025DD5}"/>
              </a:ext>
            </a:extLst>
          </p:cNvPr>
          <p:cNvSpPr txBox="1">
            <a:spLocks noChangeArrowheads="1"/>
          </p:cNvSpPr>
          <p:nvPr/>
        </p:nvSpPr>
        <p:spPr bwMode="auto">
          <a:xfrm>
            <a:off x="381000" y="1752600"/>
            <a:ext cx="807720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ts val="1000"/>
              </a:spcBef>
              <a:buClr>
                <a:schemeClr val="accent2"/>
              </a:buClr>
              <a:buFont typeface="Arial" panose="020B0604020202020204" pitchFamily="34" charset="0"/>
              <a:buChar char="•"/>
              <a:defRPr>
                <a:solidFill>
                  <a:srgbClr val="262626"/>
                </a:solidFill>
                <a:latin typeface="Gill Sans MT" panose="020B0502020104020203" pitchFamily="34" charset="0"/>
              </a:defRPr>
            </a:lvl1pPr>
            <a:lvl2pPr marL="742950" indent="-285750">
              <a:spcBef>
                <a:spcPts val="1000"/>
              </a:spcBef>
              <a:buClr>
                <a:schemeClr val="accent2"/>
              </a:buClr>
              <a:buFont typeface="Arial" panose="020B0604020202020204" pitchFamily="34" charset="0"/>
              <a:buChar char="•"/>
              <a:defRPr sz="1600">
                <a:solidFill>
                  <a:srgbClr val="262626"/>
                </a:solidFill>
                <a:latin typeface="Gill Sans MT" panose="020B0502020104020203" pitchFamily="34" charset="0"/>
              </a:defRPr>
            </a:lvl2pPr>
            <a:lvl3pPr marL="1143000" indent="-228600">
              <a:spcBef>
                <a:spcPts val="1000"/>
              </a:spcBef>
              <a:buClr>
                <a:schemeClr val="accent2"/>
              </a:buClr>
              <a:buFont typeface="Arial" panose="020B0604020202020204" pitchFamily="34" charset="0"/>
              <a:buChar char="•"/>
              <a:defRPr sz="1600">
                <a:solidFill>
                  <a:srgbClr val="262626"/>
                </a:solidFill>
                <a:latin typeface="Gill Sans MT" panose="020B0502020104020203" pitchFamily="34" charset="0"/>
              </a:defRPr>
            </a:lvl3pPr>
            <a:lvl4pPr marL="1600200" indent="-228600">
              <a:spcBef>
                <a:spcPts val="1000"/>
              </a:spcBef>
              <a:buClr>
                <a:schemeClr val="accent2"/>
              </a:buClr>
              <a:buFont typeface="Arial" panose="020B0604020202020204" pitchFamily="34" charset="0"/>
              <a:buChar char="•"/>
              <a:defRPr sz="1600">
                <a:solidFill>
                  <a:srgbClr val="262626"/>
                </a:solidFill>
                <a:latin typeface="Gill Sans MT" panose="020B0502020104020203" pitchFamily="34" charset="0"/>
              </a:defRPr>
            </a:lvl4pPr>
            <a:lvl5pPr marL="2057400" indent="-228600">
              <a:spcBef>
                <a:spcPts val="1000"/>
              </a:spcBef>
              <a:buClr>
                <a:schemeClr val="accent2"/>
              </a:buClr>
              <a:buFont typeface="Arial" panose="020B0604020202020204" pitchFamily="34" charset="0"/>
              <a:buChar char="•"/>
              <a:defRPr sz="1600">
                <a:solidFill>
                  <a:srgbClr val="262626"/>
                </a:solidFill>
                <a:latin typeface="Gill Sans MT" panose="020B0502020104020203" pitchFamily="34" charset="0"/>
              </a:defRPr>
            </a:lvl5pPr>
            <a:lvl6pPr marL="2514600" indent="-228600" defTabSz="457200" eaLnBrk="0" fontAlgn="base" hangingPunct="0">
              <a:spcBef>
                <a:spcPts val="1000"/>
              </a:spcBef>
              <a:spcAft>
                <a:spcPct val="0"/>
              </a:spcAft>
              <a:buClr>
                <a:schemeClr val="accent2"/>
              </a:buClr>
              <a:buFont typeface="Arial" panose="020B0604020202020204" pitchFamily="34" charset="0"/>
              <a:buChar char="•"/>
              <a:defRPr sz="1600">
                <a:solidFill>
                  <a:srgbClr val="262626"/>
                </a:solidFill>
                <a:latin typeface="Gill Sans MT" panose="020B0502020104020203" pitchFamily="34" charset="0"/>
              </a:defRPr>
            </a:lvl6pPr>
            <a:lvl7pPr marL="2971800" indent="-228600" defTabSz="457200" eaLnBrk="0" fontAlgn="base" hangingPunct="0">
              <a:spcBef>
                <a:spcPts val="1000"/>
              </a:spcBef>
              <a:spcAft>
                <a:spcPct val="0"/>
              </a:spcAft>
              <a:buClr>
                <a:schemeClr val="accent2"/>
              </a:buClr>
              <a:buFont typeface="Arial" panose="020B0604020202020204" pitchFamily="34" charset="0"/>
              <a:buChar char="•"/>
              <a:defRPr sz="1600">
                <a:solidFill>
                  <a:srgbClr val="262626"/>
                </a:solidFill>
                <a:latin typeface="Gill Sans MT" panose="020B0502020104020203" pitchFamily="34" charset="0"/>
              </a:defRPr>
            </a:lvl7pPr>
            <a:lvl8pPr marL="3429000" indent="-228600" defTabSz="457200" eaLnBrk="0" fontAlgn="base" hangingPunct="0">
              <a:spcBef>
                <a:spcPts val="1000"/>
              </a:spcBef>
              <a:spcAft>
                <a:spcPct val="0"/>
              </a:spcAft>
              <a:buClr>
                <a:schemeClr val="accent2"/>
              </a:buClr>
              <a:buFont typeface="Arial" panose="020B0604020202020204" pitchFamily="34" charset="0"/>
              <a:buChar char="•"/>
              <a:defRPr sz="1600">
                <a:solidFill>
                  <a:srgbClr val="262626"/>
                </a:solidFill>
                <a:latin typeface="Gill Sans MT" panose="020B0502020104020203" pitchFamily="34" charset="0"/>
              </a:defRPr>
            </a:lvl8pPr>
            <a:lvl9pPr marL="3886200" indent="-228600" defTabSz="457200" eaLnBrk="0" fontAlgn="base" hangingPunct="0">
              <a:spcBef>
                <a:spcPts val="1000"/>
              </a:spcBef>
              <a:spcAft>
                <a:spcPct val="0"/>
              </a:spcAft>
              <a:buClr>
                <a:schemeClr val="accent2"/>
              </a:buClr>
              <a:buFont typeface="Arial" panose="020B0604020202020204" pitchFamily="34" charset="0"/>
              <a:buChar char="•"/>
              <a:defRPr sz="1600">
                <a:solidFill>
                  <a:srgbClr val="262626"/>
                </a:solidFill>
                <a:latin typeface="Gill Sans MT" panose="020B0502020104020203" pitchFamily="34" charset="0"/>
              </a:defRPr>
            </a:lvl9pPr>
          </a:lstStyle>
          <a:p>
            <a:pPr eaLnBrk="1" hangingPunct="1">
              <a:spcBef>
                <a:spcPct val="50000"/>
              </a:spcBef>
              <a:buClrTx/>
            </a:pPr>
            <a:r>
              <a:rPr lang="en-US" altLang="en-US" sz="2400" dirty="0">
                <a:solidFill>
                  <a:schemeClr val="tx1"/>
                </a:solidFill>
                <a:latin typeface="Times New Roman" panose="02020603050405020304" pitchFamily="18" charset="0"/>
              </a:rPr>
              <a:t>Review point – the indicator needs to change </a:t>
            </a:r>
            <a:r>
              <a:rPr lang="en-US" altLang="en-US" sz="2400" dirty="0" err="1">
                <a:solidFill>
                  <a:schemeClr val="tx1"/>
                </a:solidFill>
                <a:latin typeface="Times New Roman" panose="02020603050405020304" pitchFamily="18" charset="0"/>
              </a:rPr>
              <a:t>colour</a:t>
            </a:r>
            <a:r>
              <a:rPr lang="en-US" altLang="en-US" sz="2400" dirty="0">
                <a:solidFill>
                  <a:schemeClr val="tx1"/>
                </a:solidFill>
                <a:latin typeface="Times New Roman" panose="02020603050405020304" pitchFamily="18" charset="0"/>
              </a:rPr>
              <a:t> within the vertical part of the titration curve. If you use an indicator that changes </a:t>
            </a:r>
            <a:r>
              <a:rPr lang="en-US" altLang="en-US" sz="2400" dirty="0" err="1">
                <a:solidFill>
                  <a:schemeClr val="tx1"/>
                </a:solidFill>
                <a:latin typeface="Times New Roman" panose="02020603050405020304" pitchFamily="18" charset="0"/>
              </a:rPr>
              <a:t>colour</a:t>
            </a:r>
            <a:r>
              <a:rPr lang="en-US" altLang="en-US" sz="2400" dirty="0">
                <a:solidFill>
                  <a:schemeClr val="tx1"/>
                </a:solidFill>
                <a:latin typeface="Times New Roman" panose="02020603050405020304" pitchFamily="18" charset="0"/>
              </a:rPr>
              <a:t> in the buffer region you will under or overestimate the concentration.</a:t>
            </a:r>
          </a:p>
          <a:p>
            <a:pPr eaLnBrk="1" hangingPunct="1">
              <a:spcBef>
                <a:spcPct val="50000"/>
              </a:spcBef>
              <a:buClrTx/>
            </a:pPr>
            <a:r>
              <a:rPr lang="en-US" altLang="en-US" sz="2400" dirty="0">
                <a:solidFill>
                  <a:schemeClr val="tx1"/>
                </a:solidFill>
                <a:latin typeface="Times New Roman" panose="02020603050405020304" pitchFamily="18" charset="0"/>
              </a:rPr>
              <a:t>Why we use a range of different indicators to suit different systems</a:t>
            </a:r>
          </a:p>
        </p:txBody>
      </p:sp>
      <p:sp>
        <p:nvSpPr>
          <p:cNvPr id="6" name="Rectangle 2">
            <a:extLst>
              <a:ext uri="{FF2B5EF4-FFF2-40B4-BE49-F238E27FC236}">
                <a16:creationId xmlns:a16="http://schemas.microsoft.com/office/drawing/2014/main" id="{FFD11CDC-C878-41DC-B067-8D9E2E44E0D8}"/>
              </a:ext>
            </a:extLst>
          </p:cNvPr>
          <p:cNvSpPr>
            <a:spLocks noGrp="1" noChangeArrowheads="1"/>
          </p:cNvSpPr>
          <p:nvPr>
            <p:ph type="title"/>
          </p:nvPr>
        </p:nvSpPr>
        <p:spPr>
          <a:xfrm>
            <a:off x="609600" y="304800"/>
            <a:ext cx="7772400" cy="1143000"/>
          </a:xfrm>
        </p:spPr>
        <p:txBody>
          <a:bodyPr>
            <a:normAutofit/>
          </a:bodyPr>
          <a:lstStyle/>
          <a:p>
            <a:pPr eaLnBrk="1" fontAlgn="auto" hangingPunct="1">
              <a:spcAft>
                <a:spcPts val="0"/>
              </a:spcAft>
              <a:defRPr/>
            </a:pPr>
            <a:r>
              <a:rPr lang="en-US" altLang="en-US" sz="3200" dirty="0">
                <a:solidFill>
                  <a:schemeClr val="accent2"/>
                </a:solidFill>
                <a:latin typeface="Arial" panose="020B0604020202020204" pitchFamily="34" charset="0"/>
              </a:rPr>
              <a:t>End point</a:t>
            </a:r>
          </a:p>
        </p:txBody>
      </p:sp>
    </p:spTree>
    <p:extLst>
      <p:ext uri="{BB962C8B-B14F-4D97-AF65-F5344CB8AC3E}">
        <p14:creationId xmlns:p14="http://schemas.microsoft.com/office/powerpoint/2010/main" val="2229295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C70EBE50-447C-485F-87A3-2955CD6448D0}"/>
              </a:ext>
            </a:extLst>
          </p:cNvPr>
          <p:cNvSpPr>
            <a:spLocks noGrp="1" noChangeArrowheads="1"/>
          </p:cNvSpPr>
          <p:nvPr>
            <p:ph type="title"/>
          </p:nvPr>
        </p:nvSpPr>
        <p:spPr>
          <a:xfrm>
            <a:off x="1443038" y="228600"/>
            <a:ext cx="6329362" cy="923925"/>
          </a:xfrm>
        </p:spPr>
        <p:txBody>
          <a:bodyPr>
            <a:normAutofit fontScale="90000"/>
          </a:bodyPr>
          <a:lstStyle/>
          <a:p>
            <a:pPr eaLnBrk="1" fontAlgn="auto" hangingPunct="1">
              <a:spcAft>
                <a:spcPts val="0"/>
              </a:spcAft>
              <a:defRPr/>
            </a:pPr>
            <a:r>
              <a:rPr lang="en-US" altLang="en-US" dirty="0">
                <a:solidFill>
                  <a:schemeClr val="accent3"/>
                </a:solidFill>
                <a:latin typeface="Arial" panose="020B0604020202020204" pitchFamily="34" charset="0"/>
              </a:rPr>
              <a:t>Titration Curve</a:t>
            </a:r>
            <a:r>
              <a:rPr lang="en-US" altLang="en-US" dirty="0">
                <a:solidFill>
                  <a:schemeClr val="accent2"/>
                </a:solidFill>
                <a:latin typeface="Arial" panose="020B0604020202020204" pitchFamily="34" charset="0"/>
              </a:rPr>
              <a:t> </a:t>
            </a:r>
            <a:br>
              <a:rPr lang="en-US" altLang="en-US" dirty="0">
                <a:solidFill>
                  <a:schemeClr val="accent2"/>
                </a:solidFill>
                <a:latin typeface="Arial" panose="020B0604020202020204" pitchFamily="34" charset="0"/>
              </a:rPr>
            </a:br>
            <a:endParaRPr lang="en-US" altLang="en-US" dirty="0">
              <a:solidFill>
                <a:schemeClr val="accent2"/>
              </a:solidFill>
              <a:latin typeface="Arial" panose="020B0604020202020204" pitchFamily="34" charset="0"/>
            </a:endParaRPr>
          </a:p>
        </p:txBody>
      </p:sp>
      <p:sp>
        <p:nvSpPr>
          <p:cNvPr id="7172" name="TextBox 2">
            <a:extLst>
              <a:ext uri="{FF2B5EF4-FFF2-40B4-BE49-F238E27FC236}">
                <a16:creationId xmlns:a16="http://schemas.microsoft.com/office/drawing/2014/main" id="{73DD436D-4089-49B9-8EC9-F155F99240EC}"/>
              </a:ext>
            </a:extLst>
          </p:cNvPr>
          <p:cNvSpPr txBox="1">
            <a:spLocks noChangeArrowheads="1"/>
          </p:cNvSpPr>
          <p:nvPr/>
        </p:nvSpPr>
        <p:spPr bwMode="auto">
          <a:xfrm>
            <a:off x="685800" y="1676400"/>
            <a:ext cx="77724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marL="342900" indent="-342900" eaLnBrk="1" hangingPunct="1">
              <a:buFont typeface="Arial" panose="020B0604020202020204" pitchFamily="34" charset="0"/>
              <a:buChar char="•"/>
            </a:pPr>
            <a:r>
              <a:rPr lang="en-US" altLang="en-US" sz="2400" dirty="0"/>
              <a:t>What happens if I have a conical containing an acid and I very slowly add base to it?</a:t>
            </a:r>
          </a:p>
          <a:p>
            <a:pPr marL="342900" indent="-342900" eaLnBrk="1" hangingPunct="1">
              <a:buFont typeface="Arial" panose="020B0604020202020204" pitchFamily="34" charset="0"/>
              <a:buChar char="•"/>
            </a:pPr>
            <a:endParaRPr lang="en-US" altLang="en-US" sz="2400" dirty="0"/>
          </a:p>
          <a:p>
            <a:pPr marL="342900" indent="-342900" eaLnBrk="1" hangingPunct="1">
              <a:buFont typeface="Arial" panose="020B0604020202020204" pitchFamily="34" charset="0"/>
              <a:buChar char="•"/>
            </a:pPr>
            <a:endParaRPr lang="en-US" altLang="en-US" sz="2400" dirty="0"/>
          </a:p>
          <a:p>
            <a:pPr marL="342900" indent="-342900" eaLnBrk="1" hangingPunct="1">
              <a:buFont typeface="Arial" panose="020B0604020202020204" pitchFamily="34" charset="0"/>
              <a:buChar char="•"/>
            </a:pPr>
            <a:endParaRPr lang="en-US" altLang="en-US" sz="2400" dirty="0"/>
          </a:p>
          <a:p>
            <a:pPr marL="342900" indent="-342900" eaLnBrk="1" hangingPunct="1">
              <a:buFont typeface="Arial" panose="020B0604020202020204" pitchFamily="34" charset="0"/>
              <a:buChar char="•"/>
            </a:pPr>
            <a:endParaRPr lang="en-US" altLang="en-US" sz="2400" dirty="0"/>
          </a:p>
          <a:p>
            <a:pPr eaLnBrk="1" hangingPunct="1"/>
            <a:endParaRPr lang="en-US" altLang="en-US" sz="2400" dirty="0"/>
          </a:p>
          <a:p>
            <a:pPr eaLnBrk="1" hangingPunct="1"/>
            <a:endParaRPr lang="en-US" altLang="en-US" sz="2400" dirty="0"/>
          </a:p>
        </p:txBody>
      </p:sp>
      <p:sp>
        <p:nvSpPr>
          <p:cNvPr id="2" name="TextBox 1">
            <a:extLst>
              <a:ext uri="{FF2B5EF4-FFF2-40B4-BE49-F238E27FC236}">
                <a16:creationId xmlns:a16="http://schemas.microsoft.com/office/drawing/2014/main" id="{BC0A9870-E2E5-4DC0-9297-EB2D8CF80117}"/>
              </a:ext>
            </a:extLst>
          </p:cNvPr>
          <p:cNvSpPr txBox="1"/>
          <p:nvPr/>
        </p:nvSpPr>
        <p:spPr>
          <a:xfrm>
            <a:off x="794657" y="2644170"/>
            <a:ext cx="8382000" cy="1569660"/>
          </a:xfrm>
          <a:prstGeom prst="rect">
            <a:avLst/>
          </a:prstGeom>
          <a:noFill/>
        </p:spPr>
        <p:txBody>
          <a:bodyPr wrap="square" rtlCol="0">
            <a:spAutoFit/>
          </a:bodyPr>
          <a:lstStyle/>
          <a:p>
            <a:r>
              <a:rPr lang="en-US" sz="2400" dirty="0">
                <a:solidFill>
                  <a:srgbClr val="FF0000"/>
                </a:solidFill>
              </a:rPr>
              <a:t>As you add the base it will react with the acid to form water, so the concentration of acid is decreasing (so pH is increasing). If keep adding there will be a point when all the acid has reacted. Keep adding and the concentration of base will start increasing.</a:t>
            </a:r>
            <a:endParaRPr lang="en-AU" sz="2400" dirty="0">
              <a:solidFill>
                <a:srgbClr val="FF0000"/>
              </a:solidFill>
            </a:endParaRPr>
          </a:p>
        </p:txBody>
      </p:sp>
    </p:spTree>
    <p:extLst>
      <p:ext uri="{BB962C8B-B14F-4D97-AF65-F5344CB8AC3E}">
        <p14:creationId xmlns:p14="http://schemas.microsoft.com/office/powerpoint/2010/main" val="618859569"/>
      </p:ext>
    </p:extLst>
  </p:cSld>
  <p:clrMapOvr>
    <a:masterClrMapping/>
  </p:clrMapOvr>
  <p:transition spd="slow" advTm="1779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e image “file:///E:/content/ch19/0618.jpg” cannot be displayed, because it contains errors.">
            <a:extLst>
              <a:ext uri="{FF2B5EF4-FFF2-40B4-BE49-F238E27FC236}">
                <a16:creationId xmlns:a16="http://schemas.microsoft.com/office/drawing/2014/main" id="{C27AB3CF-FCE5-44F2-A781-5ED785A194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 y="152400"/>
            <a:ext cx="7391400"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
            <a:extLst>
              <a:ext uri="{FF2B5EF4-FFF2-40B4-BE49-F238E27FC236}">
                <a16:creationId xmlns:a16="http://schemas.microsoft.com/office/drawing/2014/main" id="{21B4E77F-82CB-47C1-AB6A-E37FEA52ADC6}"/>
              </a:ext>
            </a:extLst>
          </p:cNvPr>
          <p:cNvSpPr txBox="1">
            <a:spLocks noChangeArrowheads="1"/>
          </p:cNvSpPr>
          <p:nvPr/>
        </p:nvSpPr>
        <p:spPr bwMode="auto">
          <a:xfrm>
            <a:off x="762000" y="5791200"/>
            <a:ext cx="826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Arial" charset="0"/>
              </a:defRPr>
            </a:lvl1pPr>
            <a:lvl2pPr marL="742950" indent="-285750">
              <a:defRPr sz="3600">
                <a:solidFill>
                  <a:schemeClr val="tx1"/>
                </a:solidFill>
                <a:latin typeface="Arial" charset="0"/>
              </a:defRPr>
            </a:lvl2pPr>
            <a:lvl3pPr marL="1143000" indent="-228600">
              <a:defRPr sz="3600">
                <a:solidFill>
                  <a:schemeClr val="tx1"/>
                </a:solidFill>
                <a:latin typeface="Arial" charset="0"/>
              </a:defRPr>
            </a:lvl3pPr>
            <a:lvl4pPr marL="1600200" indent="-228600">
              <a:defRPr sz="3600">
                <a:solidFill>
                  <a:schemeClr val="tx1"/>
                </a:solidFill>
                <a:latin typeface="Arial" charset="0"/>
              </a:defRPr>
            </a:lvl4pPr>
            <a:lvl5pPr marL="2057400" indent="-228600">
              <a:defRPr sz="3600">
                <a:solidFill>
                  <a:schemeClr val="tx1"/>
                </a:solidFill>
                <a:latin typeface="Arial" charset="0"/>
              </a:defRPr>
            </a:lvl5pPr>
            <a:lvl6pPr marL="2514600" indent="-228600" eaLnBrk="0" fontAlgn="base" hangingPunct="0">
              <a:spcBef>
                <a:spcPct val="0"/>
              </a:spcBef>
              <a:spcAft>
                <a:spcPct val="0"/>
              </a:spcAft>
              <a:defRPr sz="3600">
                <a:solidFill>
                  <a:schemeClr val="tx1"/>
                </a:solidFill>
                <a:latin typeface="Arial" charset="0"/>
              </a:defRPr>
            </a:lvl6pPr>
            <a:lvl7pPr marL="2971800" indent="-228600" eaLnBrk="0" fontAlgn="base" hangingPunct="0">
              <a:spcBef>
                <a:spcPct val="0"/>
              </a:spcBef>
              <a:spcAft>
                <a:spcPct val="0"/>
              </a:spcAft>
              <a:defRPr sz="3600">
                <a:solidFill>
                  <a:schemeClr val="tx1"/>
                </a:solidFill>
                <a:latin typeface="Arial" charset="0"/>
              </a:defRPr>
            </a:lvl7pPr>
            <a:lvl8pPr marL="3429000" indent="-228600" eaLnBrk="0" fontAlgn="base" hangingPunct="0">
              <a:spcBef>
                <a:spcPct val="0"/>
              </a:spcBef>
              <a:spcAft>
                <a:spcPct val="0"/>
              </a:spcAft>
              <a:defRPr sz="3600">
                <a:solidFill>
                  <a:schemeClr val="tx1"/>
                </a:solidFill>
                <a:latin typeface="Arial" charset="0"/>
              </a:defRPr>
            </a:lvl8pPr>
            <a:lvl9pPr marL="3886200" indent="-228600" eaLnBrk="0" fontAlgn="base" hangingPunct="0">
              <a:spcBef>
                <a:spcPct val="0"/>
              </a:spcBef>
              <a:spcAft>
                <a:spcPct val="0"/>
              </a:spcAft>
              <a:defRPr sz="3600">
                <a:solidFill>
                  <a:schemeClr val="tx1"/>
                </a:solidFill>
                <a:latin typeface="Arial" charset="0"/>
              </a:defRPr>
            </a:lvl9pPr>
          </a:lstStyle>
          <a:p>
            <a:r>
              <a:rPr lang="en-AU" altLang="x-none" sz="2400" dirty="0">
                <a:solidFill>
                  <a:srgbClr val="FF0000"/>
                </a:solidFill>
              </a:rPr>
              <a:t>Just remember: methyl orange (for SA/WB pH~4)</a:t>
            </a:r>
          </a:p>
          <a:p>
            <a:r>
              <a:rPr lang="en-AU" altLang="x-none" sz="2400" dirty="0">
                <a:solidFill>
                  <a:srgbClr val="FF0000"/>
                </a:solidFill>
              </a:rPr>
              <a:t>and Phenolphthalein (WB/SA pH~9) and either for SA/SB</a:t>
            </a:r>
          </a:p>
        </p:txBody>
      </p:sp>
    </p:spTree>
    <p:extLst>
      <p:ext uri="{BB962C8B-B14F-4D97-AF65-F5344CB8AC3E}">
        <p14:creationId xmlns:p14="http://schemas.microsoft.com/office/powerpoint/2010/main" val="2544283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FFD11CDC-C878-41DC-B067-8D9E2E44E0D8}"/>
              </a:ext>
            </a:extLst>
          </p:cNvPr>
          <p:cNvSpPr>
            <a:spLocks noGrp="1" noChangeArrowheads="1"/>
          </p:cNvSpPr>
          <p:nvPr>
            <p:ph type="title"/>
          </p:nvPr>
        </p:nvSpPr>
        <p:spPr>
          <a:xfrm>
            <a:off x="609600" y="304800"/>
            <a:ext cx="7772400" cy="1143000"/>
          </a:xfrm>
        </p:spPr>
        <p:txBody>
          <a:bodyPr>
            <a:normAutofit/>
          </a:bodyPr>
          <a:lstStyle/>
          <a:p>
            <a:pPr eaLnBrk="1" fontAlgn="auto" hangingPunct="1">
              <a:spcAft>
                <a:spcPts val="0"/>
              </a:spcAft>
              <a:defRPr/>
            </a:pPr>
            <a:r>
              <a:rPr lang="en-US" altLang="en-US" sz="3200" dirty="0">
                <a:solidFill>
                  <a:schemeClr val="accent2"/>
                </a:solidFill>
                <a:latin typeface="Arial" panose="020B0604020202020204" pitchFamily="34" charset="0"/>
              </a:rPr>
              <a:t>End point</a:t>
            </a:r>
          </a:p>
        </p:txBody>
      </p:sp>
      <p:pic>
        <p:nvPicPr>
          <p:cNvPr id="4" name="Picture 3">
            <a:extLst>
              <a:ext uri="{FF2B5EF4-FFF2-40B4-BE49-F238E27FC236}">
                <a16:creationId xmlns:a16="http://schemas.microsoft.com/office/drawing/2014/main" id="{0B95CF33-B5EA-4F63-81C7-AD995712EE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60350"/>
            <a:ext cx="8482012" cy="277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B6718526-1076-4221-84D1-8406709F1CF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3141663"/>
            <a:ext cx="7043737" cy="347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5347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FFD11CDC-C878-41DC-B067-8D9E2E44E0D8}"/>
              </a:ext>
            </a:extLst>
          </p:cNvPr>
          <p:cNvSpPr>
            <a:spLocks noGrp="1" noChangeArrowheads="1"/>
          </p:cNvSpPr>
          <p:nvPr>
            <p:ph type="title"/>
          </p:nvPr>
        </p:nvSpPr>
        <p:spPr>
          <a:xfrm>
            <a:off x="609600" y="304800"/>
            <a:ext cx="7772400" cy="1143000"/>
          </a:xfrm>
        </p:spPr>
        <p:txBody>
          <a:bodyPr>
            <a:normAutofit/>
          </a:bodyPr>
          <a:lstStyle/>
          <a:p>
            <a:pPr eaLnBrk="1" fontAlgn="auto" hangingPunct="1">
              <a:spcAft>
                <a:spcPts val="0"/>
              </a:spcAft>
              <a:defRPr/>
            </a:pPr>
            <a:r>
              <a:rPr lang="en-US" altLang="en-US" sz="3200" dirty="0">
                <a:solidFill>
                  <a:schemeClr val="accent2"/>
                </a:solidFill>
                <a:latin typeface="Arial" panose="020B0604020202020204" pitchFamily="34" charset="0"/>
              </a:rPr>
              <a:t>extension</a:t>
            </a:r>
          </a:p>
        </p:txBody>
      </p:sp>
      <p:sp>
        <p:nvSpPr>
          <p:cNvPr id="7" name="Content Placeholder 2">
            <a:extLst>
              <a:ext uri="{FF2B5EF4-FFF2-40B4-BE49-F238E27FC236}">
                <a16:creationId xmlns:a16="http://schemas.microsoft.com/office/drawing/2014/main" id="{DF0A9049-3CF3-47AD-8F06-FF35AF130930}"/>
              </a:ext>
            </a:extLst>
          </p:cNvPr>
          <p:cNvSpPr txBox="1">
            <a:spLocks/>
          </p:cNvSpPr>
          <p:nvPr/>
        </p:nvSpPr>
        <p:spPr>
          <a:xfrm>
            <a:off x="457200" y="1675981"/>
            <a:ext cx="8952436" cy="1720362"/>
          </a:xfrm>
          <a:prstGeom prst="rect">
            <a:avLst/>
          </a:prstGeom>
        </p:spPr>
        <p:txBody>
          <a:bodyPr/>
          <a:lstStyle>
            <a:lvl1pPr marL="228600" indent="-228600" algn="l" rtl="0" eaLnBrk="0" fontAlgn="base" hangingPunct="0">
              <a:spcBef>
                <a:spcPts val="1000"/>
              </a:spcBef>
              <a:spcAft>
                <a:spcPct val="0"/>
              </a:spcAft>
              <a:buClr>
                <a:schemeClr val="accent2"/>
              </a:buClr>
              <a:buFont typeface="Arial" panose="020B0604020202020204" pitchFamily="34" charset="0"/>
              <a:buChar char="•"/>
              <a:defRPr kern="1200">
                <a:solidFill>
                  <a:srgbClr val="262626"/>
                </a:solidFill>
                <a:latin typeface="+mn-lt"/>
                <a:ea typeface="+mn-ea"/>
                <a:cs typeface="+mn-cs"/>
              </a:defRPr>
            </a:lvl1pPr>
            <a:lvl2pPr marL="457200" indent="-228600" algn="l" rtl="0" eaLnBrk="0" fontAlgn="base" hangingPunct="0">
              <a:spcBef>
                <a:spcPts val="1000"/>
              </a:spcBef>
              <a:spcAft>
                <a:spcPct val="0"/>
              </a:spcAft>
              <a:buClr>
                <a:schemeClr val="accent2"/>
              </a:buClr>
              <a:buFont typeface="Arial" panose="020B0604020202020204" pitchFamily="34" charset="0"/>
              <a:buChar char="•"/>
              <a:defRPr sz="1600" kern="1200">
                <a:solidFill>
                  <a:srgbClr val="262626"/>
                </a:solidFill>
                <a:latin typeface="+mn-lt"/>
                <a:ea typeface="+mn-ea"/>
                <a:cs typeface="+mn-cs"/>
              </a:defRPr>
            </a:lvl2pPr>
            <a:lvl3pPr marL="685800" indent="-228600" algn="l" rtl="0" eaLnBrk="0" fontAlgn="base" hangingPunct="0">
              <a:spcBef>
                <a:spcPts val="1000"/>
              </a:spcBef>
              <a:spcAft>
                <a:spcPct val="0"/>
              </a:spcAft>
              <a:buClr>
                <a:schemeClr val="accent2"/>
              </a:buClr>
              <a:buFont typeface="Arial" panose="020B0604020202020204" pitchFamily="34" charset="0"/>
              <a:buChar char="•"/>
              <a:defRPr sz="1600" kern="1200">
                <a:solidFill>
                  <a:srgbClr val="262626"/>
                </a:solidFill>
                <a:latin typeface="+mn-lt"/>
                <a:ea typeface="+mn-ea"/>
                <a:cs typeface="+mn-cs"/>
              </a:defRPr>
            </a:lvl3pPr>
            <a:lvl4pPr marL="914400" indent="-228600" algn="l" rtl="0" eaLnBrk="0" fontAlgn="base" hangingPunct="0">
              <a:spcBef>
                <a:spcPts val="1000"/>
              </a:spcBef>
              <a:spcAft>
                <a:spcPct val="0"/>
              </a:spcAft>
              <a:buClr>
                <a:schemeClr val="accent2"/>
              </a:buClr>
              <a:buFont typeface="Arial" panose="020B0604020202020204" pitchFamily="34" charset="0"/>
              <a:buChar char="•"/>
              <a:defRPr sz="1600" kern="1200">
                <a:solidFill>
                  <a:srgbClr val="262626"/>
                </a:solidFill>
                <a:latin typeface="+mn-lt"/>
                <a:ea typeface="+mn-ea"/>
                <a:cs typeface="+mn-cs"/>
              </a:defRPr>
            </a:lvl4pPr>
            <a:lvl5pPr marL="1143000" indent="-228600" algn="l" rtl="0" eaLnBrk="0" fontAlgn="base" hangingPunct="0">
              <a:spcBef>
                <a:spcPts val="1000"/>
              </a:spcBef>
              <a:spcAft>
                <a:spcPct val="0"/>
              </a:spcAft>
              <a:buClr>
                <a:schemeClr val="accent2"/>
              </a:buClr>
              <a:buFont typeface="Arial" panose="020B0604020202020204" pitchFamily="34" charset="0"/>
              <a:buChar char="•"/>
              <a:defRPr sz="1600" kern="1200">
                <a:solidFill>
                  <a:srgbClr val="262626"/>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defTabSz="914400">
              <a:buNone/>
            </a:pPr>
            <a:r>
              <a:rPr lang="en-AU" sz="2400" dirty="0">
                <a:solidFill>
                  <a:schemeClr val="tx1"/>
                </a:solidFill>
              </a:rPr>
              <a:t>Titrations involving weak acid and weak base are more complicated because of the hydrolysis of both cation and the anion of the salt formed.  They rarely have a clear vertical section and need special attention.  Not in Year 12 Chemistry.</a:t>
            </a:r>
          </a:p>
        </p:txBody>
      </p:sp>
      <p:pic>
        <p:nvPicPr>
          <p:cNvPr id="8" name="Picture 7">
            <a:extLst>
              <a:ext uri="{FF2B5EF4-FFF2-40B4-BE49-F238E27FC236}">
                <a16:creationId xmlns:a16="http://schemas.microsoft.com/office/drawing/2014/main" id="{FB1DF91B-D71B-4EA1-893E-40AA10F74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3331308"/>
            <a:ext cx="4097407" cy="3221892"/>
          </a:xfrm>
          <a:prstGeom prst="rect">
            <a:avLst/>
          </a:prstGeom>
          <a:solidFill>
            <a:schemeClr val="bg1"/>
          </a:solidFill>
        </p:spPr>
      </p:pic>
      <p:sp>
        <p:nvSpPr>
          <p:cNvPr id="10" name="TextBox 9">
            <a:extLst>
              <a:ext uri="{FF2B5EF4-FFF2-40B4-BE49-F238E27FC236}">
                <a16:creationId xmlns:a16="http://schemas.microsoft.com/office/drawing/2014/main" id="{91598661-08E9-457F-BE08-40EBA9250C1B}"/>
              </a:ext>
            </a:extLst>
          </p:cNvPr>
          <p:cNvSpPr txBox="1"/>
          <p:nvPr/>
        </p:nvSpPr>
        <p:spPr>
          <a:xfrm>
            <a:off x="489857" y="3483709"/>
            <a:ext cx="4306363" cy="1938992"/>
          </a:xfrm>
          <a:prstGeom prst="rect">
            <a:avLst/>
          </a:prstGeom>
          <a:noFill/>
        </p:spPr>
        <p:txBody>
          <a:bodyPr wrap="square">
            <a:spAutoFit/>
          </a:bodyPr>
          <a:lstStyle/>
          <a:p>
            <a:pPr defTabSz="914400"/>
            <a:r>
              <a:rPr lang="en-AU" sz="2400" dirty="0"/>
              <a:t>Titrations involving polyprotic acids will have several endpoints and is shown below just for interest.  Not in Year 12 Chemistry.</a:t>
            </a:r>
            <a:endParaRPr lang="en-GB" sz="2400" dirty="0"/>
          </a:p>
        </p:txBody>
      </p:sp>
    </p:spTree>
    <p:extLst>
      <p:ext uri="{BB962C8B-B14F-4D97-AF65-F5344CB8AC3E}">
        <p14:creationId xmlns:p14="http://schemas.microsoft.com/office/powerpoint/2010/main" val="1369073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C70EBE50-447C-485F-87A3-2955CD6448D0}"/>
              </a:ext>
            </a:extLst>
          </p:cNvPr>
          <p:cNvSpPr>
            <a:spLocks noGrp="1" noChangeArrowheads="1"/>
          </p:cNvSpPr>
          <p:nvPr>
            <p:ph type="title"/>
          </p:nvPr>
        </p:nvSpPr>
        <p:spPr>
          <a:xfrm>
            <a:off x="1443038" y="228600"/>
            <a:ext cx="6329362" cy="923925"/>
          </a:xfrm>
        </p:spPr>
        <p:txBody>
          <a:bodyPr>
            <a:normAutofit fontScale="90000"/>
          </a:bodyPr>
          <a:lstStyle/>
          <a:p>
            <a:pPr eaLnBrk="1" fontAlgn="auto" hangingPunct="1">
              <a:spcAft>
                <a:spcPts val="0"/>
              </a:spcAft>
              <a:defRPr/>
            </a:pPr>
            <a:r>
              <a:rPr lang="en-US" altLang="en-US" dirty="0">
                <a:solidFill>
                  <a:schemeClr val="accent3"/>
                </a:solidFill>
                <a:latin typeface="Arial" panose="020B0604020202020204" pitchFamily="34" charset="0"/>
              </a:rPr>
              <a:t>Titration Curve</a:t>
            </a:r>
            <a:r>
              <a:rPr lang="en-US" altLang="en-US" dirty="0">
                <a:solidFill>
                  <a:schemeClr val="accent2"/>
                </a:solidFill>
                <a:latin typeface="Arial" panose="020B0604020202020204" pitchFamily="34" charset="0"/>
              </a:rPr>
              <a:t> </a:t>
            </a:r>
            <a:br>
              <a:rPr lang="en-US" altLang="en-US" dirty="0">
                <a:solidFill>
                  <a:schemeClr val="accent2"/>
                </a:solidFill>
                <a:latin typeface="Arial" panose="020B0604020202020204" pitchFamily="34" charset="0"/>
              </a:rPr>
            </a:br>
            <a:endParaRPr lang="en-US" altLang="en-US" dirty="0">
              <a:solidFill>
                <a:schemeClr val="accent2"/>
              </a:solidFill>
              <a:latin typeface="Arial" panose="020B0604020202020204" pitchFamily="34" charset="0"/>
            </a:endParaRPr>
          </a:p>
        </p:txBody>
      </p:sp>
      <p:sp>
        <p:nvSpPr>
          <p:cNvPr id="7172" name="TextBox 2">
            <a:extLst>
              <a:ext uri="{FF2B5EF4-FFF2-40B4-BE49-F238E27FC236}">
                <a16:creationId xmlns:a16="http://schemas.microsoft.com/office/drawing/2014/main" id="{73DD436D-4089-49B9-8EC9-F155F99240EC}"/>
              </a:ext>
            </a:extLst>
          </p:cNvPr>
          <p:cNvSpPr txBox="1">
            <a:spLocks noChangeArrowheads="1"/>
          </p:cNvSpPr>
          <p:nvPr/>
        </p:nvSpPr>
        <p:spPr bwMode="auto">
          <a:xfrm>
            <a:off x="721519" y="1252205"/>
            <a:ext cx="7772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marL="342900" indent="-342900" eaLnBrk="1" hangingPunct="1">
              <a:buFont typeface="Arial" panose="020B0604020202020204" pitchFamily="34" charset="0"/>
              <a:buChar char="•"/>
            </a:pPr>
            <a:r>
              <a:rPr lang="en-US" altLang="en-US" sz="2400" dirty="0"/>
              <a:t>Can you draw a rough graph of pH (y-axis) vs volume of base added (x-axis)?</a:t>
            </a:r>
          </a:p>
        </p:txBody>
      </p:sp>
      <p:pic>
        <p:nvPicPr>
          <p:cNvPr id="10" name="Picture 9" descr="A picture containing text, device&#10;&#10;Description automatically generated">
            <a:extLst>
              <a:ext uri="{FF2B5EF4-FFF2-40B4-BE49-F238E27FC236}">
                <a16:creationId xmlns:a16="http://schemas.microsoft.com/office/drawing/2014/main" id="{5641A42D-4BC8-437F-AB30-DE1B65FA63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249114"/>
            <a:ext cx="3733800" cy="4301338"/>
          </a:xfrm>
          <a:prstGeom prst="rect">
            <a:avLst/>
          </a:prstGeom>
        </p:spPr>
      </p:pic>
      <p:sp>
        <p:nvSpPr>
          <p:cNvPr id="11" name="TextBox 10">
            <a:extLst>
              <a:ext uri="{FF2B5EF4-FFF2-40B4-BE49-F238E27FC236}">
                <a16:creationId xmlns:a16="http://schemas.microsoft.com/office/drawing/2014/main" id="{800A5DF4-3A54-485F-AB41-62BF5B239842}"/>
              </a:ext>
            </a:extLst>
          </p:cNvPr>
          <p:cNvSpPr txBox="1"/>
          <p:nvPr/>
        </p:nvSpPr>
        <p:spPr>
          <a:xfrm>
            <a:off x="4160874" y="2170166"/>
            <a:ext cx="4953000" cy="445923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Start with acid in the flask – if you know the concentration you can calculate the starting pH          (using pH = - log[H</a:t>
            </a:r>
            <a:r>
              <a:rPr lang="en-US" sz="2400" baseline="30000" dirty="0"/>
              <a:t>+</a:t>
            </a:r>
            <a:r>
              <a:rPr lang="en-US" sz="2400" dirty="0"/>
              <a:t>])</a:t>
            </a:r>
          </a:p>
          <a:p>
            <a:pPr marL="285750" indent="-285750">
              <a:lnSpc>
                <a:spcPct val="150000"/>
              </a:lnSpc>
              <a:buFont typeface="Arial" panose="020B0604020202020204" pitchFamily="34" charset="0"/>
              <a:buChar char="•"/>
            </a:pPr>
            <a:r>
              <a:rPr lang="en-US" sz="2400" dirty="0"/>
              <a:t>As add base the pH increases</a:t>
            </a:r>
          </a:p>
          <a:p>
            <a:pPr marL="285750" indent="-285750">
              <a:lnSpc>
                <a:spcPct val="150000"/>
              </a:lnSpc>
              <a:buFont typeface="Arial" panose="020B0604020202020204" pitchFamily="34" charset="0"/>
              <a:buChar char="•"/>
            </a:pPr>
            <a:r>
              <a:rPr lang="en-US" sz="2400" dirty="0"/>
              <a:t>The big change in pH occurs at point where all the acid has reacted – we call this the equivalency point</a:t>
            </a:r>
            <a:endParaRPr lang="en-AU" sz="2400" dirty="0"/>
          </a:p>
        </p:txBody>
      </p:sp>
    </p:spTree>
    <p:extLst>
      <p:ext uri="{BB962C8B-B14F-4D97-AF65-F5344CB8AC3E}">
        <p14:creationId xmlns:p14="http://schemas.microsoft.com/office/powerpoint/2010/main" val="2535939567"/>
      </p:ext>
    </p:extLst>
  </p:cSld>
  <p:clrMapOvr>
    <a:masterClrMapping/>
  </p:clrMapOvr>
  <p:transition spd="slow" advTm="1779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C70EBE50-447C-485F-87A3-2955CD6448D0}"/>
              </a:ext>
            </a:extLst>
          </p:cNvPr>
          <p:cNvSpPr>
            <a:spLocks noGrp="1" noChangeArrowheads="1"/>
          </p:cNvSpPr>
          <p:nvPr>
            <p:ph type="title"/>
          </p:nvPr>
        </p:nvSpPr>
        <p:spPr>
          <a:xfrm>
            <a:off x="1443038" y="228600"/>
            <a:ext cx="6329362" cy="923925"/>
          </a:xfrm>
        </p:spPr>
        <p:txBody>
          <a:bodyPr>
            <a:normAutofit fontScale="90000"/>
          </a:bodyPr>
          <a:lstStyle/>
          <a:p>
            <a:pPr eaLnBrk="1" fontAlgn="auto" hangingPunct="1">
              <a:spcAft>
                <a:spcPts val="0"/>
              </a:spcAft>
              <a:defRPr/>
            </a:pPr>
            <a:r>
              <a:rPr lang="en-US" altLang="en-US" dirty="0">
                <a:solidFill>
                  <a:schemeClr val="accent3"/>
                </a:solidFill>
                <a:latin typeface="Arial" panose="020B0604020202020204" pitchFamily="34" charset="0"/>
              </a:rPr>
              <a:t>Titration</a:t>
            </a:r>
            <a:r>
              <a:rPr lang="en-US" altLang="en-US" dirty="0">
                <a:solidFill>
                  <a:schemeClr val="accent2"/>
                </a:solidFill>
                <a:latin typeface="Arial" panose="020B0604020202020204" pitchFamily="34" charset="0"/>
              </a:rPr>
              <a:t> </a:t>
            </a:r>
            <a:br>
              <a:rPr lang="en-US" altLang="en-US" dirty="0">
                <a:solidFill>
                  <a:schemeClr val="accent2"/>
                </a:solidFill>
                <a:latin typeface="Arial" panose="020B0604020202020204" pitchFamily="34" charset="0"/>
              </a:rPr>
            </a:br>
            <a:endParaRPr lang="en-US" altLang="en-US" dirty="0">
              <a:solidFill>
                <a:schemeClr val="accent2"/>
              </a:solidFill>
              <a:latin typeface="Arial" panose="020B0604020202020204" pitchFamily="34" charset="0"/>
            </a:endParaRPr>
          </a:p>
        </p:txBody>
      </p:sp>
      <p:pic>
        <p:nvPicPr>
          <p:cNvPr id="7171" name="Picture 1">
            <a:extLst>
              <a:ext uri="{FF2B5EF4-FFF2-40B4-BE49-F238E27FC236}">
                <a16:creationId xmlns:a16="http://schemas.microsoft.com/office/drawing/2014/main" id="{0571B311-136C-4E7E-87A4-FFDF56B91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7361" y="1295400"/>
            <a:ext cx="5562600" cy="259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Box 2">
            <a:extLst>
              <a:ext uri="{FF2B5EF4-FFF2-40B4-BE49-F238E27FC236}">
                <a16:creationId xmlns:a16="http://schemas.microsoft.com/office/drawing/2014/main" id="{73DD436D-4089-49B9-8EC9-F155F99240EC}"/>
              </a:ext>
            </a:extLst>
          </p:cNvPr>
          <p:cNvSpPr txBox="1">
            <a:spLocks noChangeArrowheads="1"/>
          </p:cNvSpPr>
          <p:nvPr/>
        </p:nvSpPr>
        <p:spPr bwMode="auto">
          <a:xfrm>
            <a:off x="314324" y="3811012"/>
            <a:ext cx="8448675" cy="2797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marL="342900" indent="-342900" eaLnBrk="1" hangingPunct="1">
              <a:lnSpc>
                <a:spcPct val="150000"/>
              </a:lnSpc>
              <a:buFont typeface="Arial" panose="020B0604020202020204" pitchFamily="34" charset="0"/>
              <a:buChar char="•"/>
            </a:pPr>
            <a:r>
              <a:rPr lang="en-US" altLang="en-US" sz="2400" dirty="0"/>
              <a:t>Is used to determine the concentration of an unknown acid or base</a:t>
            </a:r>
          </a:p>
          <a:p>
            <a:pPr marL="342900" indent="-342900" eaLnBrk="1" hangingPunct="1">
              <a:lnSpc>
                <a:spcPct val="150000"/>
              </a:lnSpc>
              <a:buFont typeface="Arial" panose="020B0604020202020204" pitchFamily="34" charset="0"/>
              <a:buChar char="•"/>
            </a:pPr>
            <a:r>
              <a:rPr lang="en-US" altLang="en-US" sz="2400" dirty="0"/>
              <a:t>The titration is complete when the equivalence point is reached</a:t>
            </a:r>
          </a:p>
          <a:p>
            <a:pPr marL="342900" indent="-342900" eaLnBrk="1" hangingPunct="1">
              <a:lnSpc>
                <a:spcPct val="150000"/>
              </a:lnSpc>
              <a:buFont typeface="Arial" panose="020B0604020202020204" pitchFamily="34" charset="0"/>
              <a:buChar char="•"/>
            </a:pPr>
            <a:r>
              <a:rPr lang="en-US" altLang="en-US" sz="2400" dirty="0"/>
              <a:t>We can use a pH meter to track the position of the reaction, or we can use an indicator </a:t>
            </a:r>
          </a:p>
        </p:txBody>
      </p:sp>
    </p:spTree>
    <p:extLst>
      <p:ext uri="{BB962C8B-B14F-4D97-AF65-F5344CB8AC3E}">
        <p14:creationId xmlns:p14="http://schemas.microsoft.com/office/powerpoint/2010/main" val="3578978638"/>
      </p:ext>
    </p:extLst>
  </p:cSld>
  <p:clrMapOvr>
    <a:masterClrMapping/>
  </p:clrMapOvr>
  <p:transition spd="slow" advTm="17792"/>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61677-2DC7-4351-9F1A-3FA1B126F0E1}"/>
              </a:ext>
            </a:extLst>
          </p:cNvPr>
          <p:cNvSpPr>
            <a:spLocks noGrp="1"/>
          </p:cNvSpPr>
          <p:nvPr>
            <p:ph type="title"/>
          </p:nvPr>
        </p:nvSpPr>
        <p:spPr>
          <a:xfrm>
            <a:off x="1606550" y="228600"/>
            <a:ext cx="5708650" cy="787400"/>
          </a:xfrm>
        </p:spPr>
        <p:txBody>
          <a:bodyPr/>
          <a:lstStyle/>
          <a:p>
            <a:pPr eaLnBrk="1" fontAlgn="auto" hangingPunct="1">
              <a:spcAft>
                <a:spcPts val="0"/>
              </a:spcAft>
              <a:defRPr/>
            </a:pPr>
            <a:r>
              <a:rPr lang="en-US" dirty="0"/>
              <a:t>Equivalence point</a:t>
            </a:r>
          </a:p>
        </p:txBody>
      </p:sp>
      <p:sp>
        <p:nvSpPr>
          <p:cNvPr id="3" name="TextBox 2">
            <a:extLst>
              <a:ext uri="{FF2B5EF4-FFF2-40B4-BE49-F238E27FC236}">
                <a16:creationId xmlns:a16="http://schemas.microsoft.com/office/drawing/2014/main" id="{6CCB9EBB-9D37-4785-95D1-9DFE2636E5CE}"/>
              </a:ext>
            </a:extLst>
          </p:cNvPr>
          <p:cNvSpPr txBox="1">
            <a:spLocks noChangeArrowheads="1"/>
          </p:cNvSpPr>
          <p:nvPr/>
        </p:nvSpPr>
        <p:spPr bwMode="auto">
          <a:xfrm>
            <a:off x="1143000" y="2438400"/>
            <a:ext cx="7010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endParaRPr lang="en-US" altLang="en-US"/>
          </a:p>
          <a:p>
            <a:pPr eaLnBrk="1" hangingPunct="1"/>
            <a:r>
              <a:rPr lang="en-US" altLang="en-US"/>
              <a:t> HCl(aq)		+	NaOH(aq)			NaCl(aq)		+	H</a:t>
            </a:r>
            <a:r>
              <a:rPr lang="en-US" altLang="en-US" baseline="-25000"/>
              <a:t>2</a:t>
            </a:r>
            <a:r>
              <a:rPr lang="en-US" altLang="en-US"/>
              <a:t>O(l)</a:t>
            </a:r>
          </a:p>
          <a:p>
            <a:pPr eaLnBrk="1" hangingPunct="1"/>
            <a:endParaRPr lang="en-US" altLang="en-US"/>
          </a:p>
        </p:txBody>
      </p:sp>
      <p:sp>
        <p:nvSpPr>
          <p:cNvPr id="4" name="TextBox 3">
            <a:extLst>
              <a:ext uri="{FF2B5EF4-FFF2-40B4-BE49-F238E27FC236}">
                <a16:creationId xmlns:a16="http://schemas.microsoft.com/office/drawing/2014/main" id="{1121200A-8218-4A85-BC1B-3807B33027FF}"/>
              </a:ext>
            </a:extLst>
          </p:cNvPr>
          <p:cNvSpPr txBox="1">
            <a:spLocks noChangeArrowheads="1"/>
          </p:cNvSpPr>
          <p:nvPr/>
        </p:nvSpPr>
        <p:spPr bwMode="auto">
          <a:xfrm>
            <a:off x="1143000" y="1295400"/>
            <a:ext cx="7315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a:t>Is when the acid and the base have been mixed in the proportions equal to their stoichiometric ratio for the reaction.</a:t>
            </a:r>
          </a:p>
        </p:txBody>
      </p:sp>
      <p:sp>
        <p:nvSpPr>
          <p:cNvPr id="5" name="TextBox 4">
            <a:extLst>
              <a:ext uri="{FF2B5EF4-FFF2-40B4-BE49-F238E27FC236}">
                <a16:creationId xmlns:a16="http://schemas.microsoft.com/office/drawing/2014/main" id="{2ED54E71-239B-4130-A65E-1194CF4A21AB}"/>
              </a:ext>
            </a:extLst>
          </p:cNvPr>
          <p:cNvSpPr txBox="1">
            <a:spLocks noChangeArrowheads="1"/>
          </p:cNvSpPr>
          <p:nvPr/>
        </p:nvSpPr>
        <p:spPr bwMode="auto">
          <a:xfrm>
            <a:off x="1143000" y="2097088"/>
            <a:ext cx="6858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a:t>This will complete the reaction, neither reagent is in excess.</a:t>
            </a:r>
          </a:p>
          <a:p>
            <a:pPr eaLnBrk="1" hangingPunct="1"/>
            <a:endParaRPr lang="en-US" altLang="en-US"/>
          </a:p>
        </p:txBody>
      </p:sp>
      <p:sp>
        <p:nvSpPr>
          <p:cNvPr id="6" name="TextBox 5">
            <a:extLst>
              <a:ext uri="{FF2B5EF4-FFF2-40B4-BE49-F238E27FC236}">
                <a16:creationId xmlns:a16="http://schemas.microsoft.com/office/drawing/2014/main" id="{7403FA9E-7D3D-4F9C-B0ED-DE479963F9B3}"/>
              </a:ext>
            </a:extLst>
          </p:cNvPr>
          <p:cNvSpPr txBox="1">
            <a:spLocks noChangeArrowheads="1"/>
          </p:cNvSpPr>
          <p:nvPr/>
        </p:nvSpPr>
        <p:spPr bwMode="auto">
          <a:xfrm>
            <a:off x="1143000" y="4191000"/>
            <a:ext cx="5867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a:t>For this reaction, the equivalence point will be reached when the volume of NaOH titrated equals-------         ?</a:t>
            </a:r>
          </a:p>
        </p:txBody>
      </p:sp>
      <p:sp>
        <p:nvSpPr>
          <p:cNvPr id="7" name="TextBox 6">
            <a:extLst>
              <a:ext uri="{FF2B5EF4-FFF2-40B4-BE49-F238E27FC236}">
                <a16:creationId xmlns:a16="http://schemas.microsoft.com/office/drawing/2014/main" id="{5600518F-9A9B-48A0-B3B9-BD57A519B66B}"/>
              </a:ext>
            </a:extLst>
          </p:cNvPr>
          <p:cNvSpPr txBox="1">
            <a:spLocks noChangeArrowheads="1"/>
          </p:cNvSpPr>
          <p:nvPr/>
        </p:nvSpPr>
        <p:spPr bwMode="auto">
          <a:xfrm>
            <a:off x="1143000" y="3124200"/>
            <a:ext cx="144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a:t>( 0.1 mol L</a:t>
            </a:r>
            <a:r>
              <a:rPr lang="en-US" altLang="en-US" baseline="30000"/>
              <a:t>-1</a:t>
            </a:r>
            <a:r>
              <a:rPr lang="en-US" altLang="en-US"/>
              <a:t>)</a:t>
            </a:r>
          </a:p>
        </p:txBody>
      </p:sp>
      <p:sp>
        <p:nvSpPr>
          <p:cNvPr id="8" name="TextBox 7">
            <a:extLst>
              <a:ext uri="{FF2B5EF4-FFF2-40B4-BE49-F238E27FC236}">
                <a16:creationId xmlns:a16="http://schemas.microsoft.com/office/drawing/2014/main" id="{6303D8B6-58DC-41F6-B93C-0D002C1BC996}"/>
              </a:ext>
            </a:extLst>
          </p:cNvPr>
          <p:cNvSpPr txBox="1">
            <a:spLocks noChangeArrowheads="1"/>
          </p:cNvSpPr>
          <p:nvPr/>
        </p:nvSpPr>
        <p:spPr bwMode="auto">
          <a:xfrm>
            <a:off x="1295400" y="3505200"/>
            <a:ext cx="121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a:t>20.00 mL</a:t>
            </a:r>
          </a:p>
        </p:txBody>
      </p:sp>
      <p:sp>
        <p:nvSpPr>
          <p:cNvPr id="9" name="TextBox 8">
            <a:extLst>
              <a:ext uri="{FF2B5EF4-FFF2-40B4-BE49-F238E27FC236}">
                <a16:creationId xmlns:a16="http://schemas.microsoft.com/office/drawing/2014/main" id="{D632D598-14D0-4669-8F39-2F87249E7BC4}"/>
              </a:ext>
            </a:extLst>
          </p:cNvPr>
          <p:cNvSpPr txBox="1">
            <a:spLocks noChangeArrowheads="1"/>
          </p:cNvSpPr>
          <p:nvPr/>
        </p:nvSpPr>
        <p:spPr bwMode="auto">
          <a:xfrm>
            <a:off x="2819400" y="3124200"/>
            <a:ext cx="1600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a:t>( 0.1 mol L</a:t>
            </a:r>
            <a:r>
              <a:rPr lang="en-US" altLang="en-US" baseline="30000"/>
              <a:t>-1</a:t>
            </a:r>
            <a:r>
              <a:rPr lang="en-US" altLang="en-US"/>
              <a:t>)</a:t>
            </a:r>
          </a:p>
        </p:txBody>
      </p:sp>
      <p:sp>
        <p:nvSpPr>
          <p:cNvPr id="10" name="TextBox 9">
            <a:extLst>
              <a:ext uri="{FF2B5EF4-FFF2-40B4-BE49-F238E27FC236}">
                <a16:creationId xmlns:a16="http://schemas.microsoft.com/office/drawing/2014/main" id="{F9CD4FAC-E90F-46B4-A21E-8C07A973B077}"/>
              </a:ext>
            </a:extLst>
          </p:cNvPr>
          <p:cNvSpPr txBox="1">
            <a:spLocks noChangeArrowheads="1"/>
          </p:cNvSpPr>
          <p:nvPr/>
        </p:nvSpPr>
        <p:spPr bwMode="auto">
          <a:xfrm>
            <a:off x="5791200" y="4419600"/>
            <a:ext cx="2743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sz="2400">
                <a:solidFill>
                  <a:srgbClr val="7030A0"/>
                </a:solidFill>
              </a:rPr>
              <a:t>--------20.00 mL</a:t>
            </a:r>
          </a:p>
        </p:txBody>
      </p:sp>
      <p:sp>
        <p:nvSpPr>
          <p:cNvPr id="12" name="TextBox 11">
            <a:extLst>
              <a:ext uri="{FF2B5EF4-FFF2-40B4-BE49-F238E27FC236}">
                <a16:creationId xmlns:a16="http://schemas.microsoft.com/office/drawing/2014/main" id="{8CF5FEC5-8558-425C-9DEF-DCB56416B180}"/>
              </a:ext>
            </a:extLst>
          </p:cNvPr>
          <p:cNvSpPr txBox="1">
            <a:spLocks noChangeArrowheads="1"/>
          </p:cNvSpPr>
          <p:nvPr/>
        </p:nvSpPr>
        <p:spPr bwMode="auto">
          <a:xfrm>
            <a:off x="1143000" y="5172075"/>
            <a:ext cx="7391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a:t>The moles of NaOH and HCl, mixed, are equal to the stoichiometric ratio for </a:t>
            </a:r>
          </a:p>
          <a:p>
            <a:pPr eaLnBrk="1" hangingPunct="1"/>
            <a:endParaRPr lang="en-US" altLang="en-US"/>
          </a:p>
          <a:p>
            <a:pPr eaLnBrk="1" hangingPunct="1"/>
            <a:r>
              <a:rPr lang="en-US" altLang="en-US"/>
              <a:t>the reaction……</a:t>
            </a:r>
          </a:p>
        </p:txBody>
      </p:sp>
      <p:sp>
        <p:nvSpPr>
          <p:cNvPr id="13" name="TextBox 12">
            <a:extLst>
              <a:ext uri="{FF2B5EF4-FFF2-40B4-BE49-F238E27FC236}">
                <a16:creationId xmlns:a16="http://schemas.microsoft.com/office/drawing/2014/main" id="{BF7B5758-1C50-49C3-BF1B-06690462AACF}"/>
              </a:ext>
            </a:extLst>
          </p:cNvPr>
          <p:cNvSpPr txBox="1">
            <a:spLocks noChangeArrowheads="1"/>
          </p:cNvSpPr>
          <p:nvPr/>
        </p:nvSpPr>
        <p:spPr bwMode="auto">
          <a:xfrm>
            <a:off x="2590800" y="5638800"/>
            <a:ext cx="1828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sz="2400">
                <a:solidFill>
                  <a:srgbClr val="7030A0"/>
                </a:solidFill>
                <a:latin typeface="Apple Braille Outline 6 Dot" pitchFamily="2" charset="0"/>
              </a:rPr>
              <a:t>1   :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5" grpId="0"/>
      <p:bldP spid="6" grpId="0"/>
      <p:bldP spid="7" grpId="0"/>
      <p:bldP spid="8" grpId="0"/>
      <p:bldP spid="9" grpId="0"/>
      <p:bldP spid="10"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317B4-5A36-40E4-B250-B18710D7E955}"/>
              </a:ext>
            </a:extLst>
          </p:cNvPr>
          <p:cNvSpPr>
            <a:spLocks noGrp="1"/>
          </p:cNvSpPr>
          <p:nvPr>
            <p:ph type="title"/>
          </p:nvPr>
        </p:nvSpPr>
        <p:spPr>
          <a:xfrm>
            <a:off x="1606550" y="457200"/>
            <a:ext cx="5861050" cy="558800"/>
          </a:xfrm>
        </p:spPr>
        <p:txBody>
          <a:bodyPr>
            <a:normAutofit fontScale="90000"/>
          </a:bodyPr>
          <a:lstStyle/>
          <a:p>
            <a:pPr eaLnBrk="1" fontAlgn="auto" hangingPunct="1">
              <a:spcAft>
                <a:spcPts val="0"/>
              </a:spcAft>
              <a:defRPr/>
            </a:pPr>
            <a:r>
              <a:rPr lang="en-US" dirty="0"/>
              <a:t>Equivalence point</a:t>
            </a:r>
          </a:p>
        </p:txBody>
      </p:sp>
      <p:pic>
        <p:nvPicPr>
          <p:cNvPr id="3" name="Picture 2" descr="A screenshot of a cell phone&#10;&#10;Description automatically generated">
            <a:extLst>
              <a:ext uri="{FF2B5EF4-FFF2-40B4-BE49-F238E27FC236}">
                <a16:creationId xmlns:a16="http://schemas.microsoft.com/office/drawing/2014/main" id="{E8A50730-6868-4FE8-B6EA-81ECAD1AC9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066800"/>
            <a:ext cx="29718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a:extLst>
              <a:ext uri="{FF2B5EF4-FFF2-40B4-BE49-F238E27FC236}">
                <a16:creationId xmlns:a16="http://schemas.microsoft.com/office/drawing/2014/main" id="{7C19AC7E-E48E-4CA7-87A3-5E5189E0FC59}"/>
              </a:ext>
            </a:extLst>
          </p:cNvPr>
          <p:cNvCxnSpPr/>
          <p:nvPr/>
        </p:nvCxnSpPr>
        <p:spPr>
          <a:xfrm flipV="1">
            <a:off x="6096000" y="2438400"/>
            <a:ext cx="36513" cy="1079500"/>
          </a:xfrm>
          <a:prstGeom prst="line">
            <a:avLst/>
          </a:prstGeom>
          <a:ln w="38100">
            <a:solidFill>
              <a:srgbClr val="0070C0"/>
            </a:solidFill>
            <a:prstDash val="sysDot"/>
            <a:head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6FBB72F-436C-4A51-8A07-C0F7B09BB6AA}"/>
              </a:ext>
            </a:extLst>
          </p:cNvPr>
          <p:cNvCxnSpPr>
            <a:cxnSpLocks/>
          </p:cNvCxnSpPr>
          <p:nvPr/>
        </p:nvCxnSpPr>
        <p:spPr>
          <a:xfrm>
            <a:off x="5029200" y="2438400"/>
            <a:ext cx="1103313" cy="0"/>
          </a:xfrm>
          <a:prstGeom prst="line">
            <a:avLst/>
          </a:prstGeom>
          <a:ln w="31750">
            <a:solidFill>
              <a:srgbClr val="00B050"/>
            </a:solidFill>
            <a:prstDash val="sysDot"/>
            <a:head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18B394B-E1FA-4A1C-82A6-F61963CD314B}"/>
              </a:ext>
            </a:extLst>
          </p:cNvPr>
          <p:cNvSpPr txBox="1">
            <a:spLocks noChangeArrowheads="1"/>
          </p:cNvSpPr>
          <p:nvPr/>
        </p:nvSpPr>
        <p:spPr bwMode="auto">
          <a:xfrm>
            <a:off x="685800" y="2057400"/>
            <a:ext cx="3048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i="1">
                <a:solidFill>
                  <a:srgbClr val="7030A0"/>
                </a:solidFill>
              </a:rPr>
              <a:t>pH is 7 at the equivalence point.</a:t>
            </a:r>
          </a:p>
        </p:txBody>
      </p:sp>
      <p:sp>
        <p:nvSpPr>
          <p:cNvPr id="19" name="TextBox 18">
            <a:extLst>
              <a:ext uri="{FF2B5EF4-FFF2-40B4-BE49-F238E27FC236}">
                <a16:creationId xmlns:a16="http://schemas.microsoft.com/office/drawing/2014/main" id="{17E060C2-7BC7-4C13-9EFF-E84EBEFC9CDE}"/>
              </a:ext>
            </a:extLst>
          </p:cNvPr>
          <p:cNvSpPr txBox="1">
            <a:spLocks noChangeArrowheads="1"/>
          </p:cNvSpPr>
          <p:nvPr/>
        </p:nvSpPr>
        <p:spPr bwMode="auto">
          <a:xfrm>
            <a:off x="685800" y="4791075"/>
            <a:ext cx="7467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a:t> HCl(aq)		+	NaOH(aq)			NaCl(aq)		+	H</a:t>
            </a:r>
            <a:r>
              <a:rPr lang="en-US" altLang="en-US" baseline="-25000"/>
              <a:t>2</a:t>
            </a:r>
            <a:r>
              <a:rPr lang="en-US" altLang="en-US"/>
              <a:t>O(l)</a:t>
            </a:r>
          </a:p>
          <a:p>
            <a:pPr eaLnBrk="1" hangingPunct="1"/>
            <a:endParaRPr lang="en-US" altLang="en-US"/>
          </a:p>
        </p:txBody>
      </p:sp>
      <p:cxnSp>
        <p:nvCxnSpPr>
          <p:cNvPr id="21" name="Straight Arrow Connector 20">
            <a:extLst>
              <a:ext uri="{FF2B5EF4-FFF2-40B4-BE49-F238E27FC236}">
                <a16:creationId xmlns:a16="http://schemas.microsoft.com/office/drawing/2014/main" id="{AB7787E5-1F02-4801-BC7A-39F2D1E026FB}"/>
              </a:ext>
            </a:extLst>
          </p:cNvPr>
          <p:cNvCxnSpPr/>
          <p:nvPr/>
        </p:nvCxnSpPr>
        <p:spPr>
          <a:xfrm>
            <a:off x="3886200" y="5029200"/>
            <a:ext cx="762000" cy="0"/>
          </a:xfrm>
          <a:prstGeom prst="straightConnector1">
            <a:avLst/>
          </a:prstGeom>
          <a:ln w="44450">
            <a:solidFill>
              <a:schemeClr val="tx2">
                <a:alpha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8CCC26E-DA87-4DFF-B160-7791EEFC9027}"/>
              </a:ext>
            </a:extLst>
          </p:cNvPr>
          <p:cNvSpPr txBox="1">
            <a:spLocks noChangeArrowheads="1"/>
          </p:cNvSpPr>
          <p:nvPr/>
        </p:nvSpPr>
        <p:spPr bwMode="auto">
          <a:xfrm>
            <a:off x="685800" y="5410200"/>
            <a:ext cx="7467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a:t>H</a:t>
            </a:r>
            <a:r>
              <a:rPr lang="en-US" altLang="en-US" baseline="30000"/>
              <a:t>+</a:t>
            </a:r>
            <a:r>
              <a:rPr lang="en-US" altLang="en-US" baseline="-25000"/>
              <a:t>(aq)</a:t>
            </a:r>
            <a:r>
              <a:rPr lang="en-US" altLang="en-US"/>
              <a:t>+  Cl</a:t>
            </a:r>
            <a:r>
              <a:rPr lang="en-US" altLang="en-US" baseline="30000"/>
              <a:t>-</a:t>
            </a:r>
            <a:r>
              <a:rPr lang="en-US" altLang="en-US" baseline="-25000"/>
              <a:t>(aq)</a:t>
            </a:r>
            <a:r>
              <a:rPr lang="en-US" altLang="en-US"/>
              <a:t>	+   Na</a:t>
            </a:r>
            <a:r>
              <a:rPr lang="en-US" altLang="en-US" baseline="-25000"/>
              <a:t>(aq) </a:t>
            </a:r>
            <a:r>
              <a:rPr lang="en-US" altLang="en-US"/>
              <a:t>+ OH</a:t>
            </a:r>
            <a:r>
              <a:rPr lang="en-US" altLang="en-US" baseline="30000"/>
              <a:t>-</a:t>
            </a:r>
            <a:r>
              <a:rPr lang="en-US" altLang="en-US" baseline="-25000"/>
              <a:t>(aq)</a:t>
            </a:r>
            <a:r>
              <a:rPr lang="en-US" altLang="en-US"/>
              <a:t>			  Na</a:t>
            </a:r>
            <a:r>
              <a:rPr lang="en-US" altLang="en-US" baseline="30000"/>
              <a:t>+</a:t>
            </a:r>
            <a:r>
              <a:rPr lang="en-US" altLang="en-US" baseline="-25000"/>
              <a:t>(aq)</a:t>
            </a:r>
            <a:r>
              <a:rPr lang="en-US" altLang="en-US"/>
              <a:t>+</a:t>
            </a:r>
            <a:r>
              <a:rPr lang="en-US" altLang="en-US" baseline="-25000"/>
              <a:t>      </a:t>
            </a:r>
            <a:r>
              <a:rPr lang="en-US" altLang="en-US"/>
              <a:t>Cl</a:t>
            </a:r>
            <a:r>
              <a:rPr lang="en-US" altLang="en-US" baseline="30000"/>
              <a:t>-</a:t>
            </a:r>
            <a:r>
              <a:rPr lang="en-US" altLang="en-US" baseline="-25000"/>
              <a:t>(aq)</a:t>
            </a:r>
            <a:r>
              <a:rPr lang="en-US" altLang="en-US"/>
              <a:t>	 +      H</a:t>
            </a:r>
            <a:r>
              <a:rPr lang="en-US" altLang="en-US" baseline="-25000"/>
              <a:t>2</a:t>
            </a:r>
            <a:r>
              <a:rPr lang="en-US" altLang="en-US"/>
              <a:t>O</a:t>
            </a:r>
            <a:r>
              <a:rPr lang="en-US" altLang="en-US" baseline="-25000"/>
              <a:t>(l)</a:t>
            </a:r>
          </a:p>
        </p:txBody>
      </p:sp>
      <p:cxnSp>
        <p:nvCxnSpPr>
          <p:cNvPr id="24" name="Straight Arrow Connector 23">
            <a:extLst>
              <a:ext uri="{FF2B5EF4-FFF2-40B4-BE49-F238E27FC236}">
                <a16:creationId xmlns:a16="http://schemas.microsoft.com/office/drawing/2014/main" id="{29B6A7A8-1C5D-4DA2-8369-8ACA65D741C9}"/>
              </a:ext>
            </a:extLst>
          </p:cNvPr>
          <p:cNvCxnSpPr>
            <a:cxnSpLocks/>
          </p:cNvCxnSpPr>
          <p:nvPr/>
        </p:nvCxnSpPr>
        <p:spPr>
          <a:xfrm>
            <a:off x="4038600" y="5562600"/>
            <a:ext cx="685800" cy="0"/>
          </a:xfrm>
          <a:prstGeom prst="straightConnector1">
            <a:avLst/>
          </a:prstGeom>
          <a:ln w="44450">
            <a:solidFill>
              <a:schemeClr val="tx2">
                <a:alpha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8333E13-EA61-4CAF-B952-0DFF49578279}"/>
              </a:ext>
            </a:extLst>
          </p:cNvPr>
          <p:cNvSpPr txBox="1">
            <a:spLocks noChangeArrowheads="1"/>
          </p:cNvSpPr>
          <p:nvPr/>
        </p:nvSpPr>
        <p:spPr bwMode="auto">
          <a:xfrm>
            <a:off x="609600" y="6183313"/>
            <a:ext cx="2514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a:t>All the products are…..</a:t>
            </a:r>
            <a:endParaRPr lang="en-US" altLang="en-US" sz="2400">
              <a:solidFill>
                <a:srgbClr val="0B930A"/>
              </a:solidFill>
            </a:endParaRPr>
          </a:p>
        </p:txBody>
      </p:sp>
      <p:cxnSp>
        <p:nvCxnSpPr>
          <p:cNvPr id="27" name="Straight Arrow Connector 26">
            <a:extLst>
              <a:ext uri="{FF2B5EF4-FFF2-40B4-BE49-F238E27FC236}">
                <a16:creationId xmlns:a16="http://schemas.microsoft.com/office/drawing/2014/main" id="{EFC42711-6231-4BAD-B3D1-6A154346C903}"/>
              </a:ext>
            </a:extLst>
          </p:cNvPr>
          <p:cNvCxnSpPr>
            <a:cxnSpLocks/>
          </p:cNvCxnSpPr>
          <p:nvPr/>
        </p:nvCxnSpPr>
        <p:spPr>
          <a:xfrm flipV="1">
            <a:off x="4435475" y="5780088"/>
            <a:ext cx="517525" cy="520700"/>
          </a:xfrm>
          <a:prstGeom prst="straightConnector1">
            <a:avLst/>
          </a:prstGeom>
          <a:ln w="34925">
            <a:solidFill>
              <a:srgbClr val="00B100">
                <a:alpha val="75000"/>
              </a:srgb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FB8D5F5-5152-4953-AC2C-1540C9EBD59F}"/>
              </a:ext>
            </a:extLst>
          </p:cNvPr>
          <p:cNvCxnSpPr>
            <a:cxnSpLocks/>
          </p:cNvCxnSpPr>
          <p:nvPr/>
        </p:nvCxnSpPr>
        <p:spPr>
          <a:xfrm flipV="1">
            <a:off x="4435475" y="5745163"/>
            <a:ext cx="1704975" cy="555625"/>
          </a:xfrm>
          <a:prstGeom prst="straightConnector1">
            <a:avLst/>
          </a:prstGeom>
          <a:ln w="34925">
            <a:solidFill>
              <a:srgbClr val="00B100">
                <a:alpha val="75000"/>
              </a:srgb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7FDE0C9-C157-4E10-9FF3-4E86AB023D66}"/>
              </a:ext>
            </a:extLst>
          </p:cNvPr>
          <p:cNvCxnSpPr>
            <a:cxnSpLocks/>
          </p:cNvCxnSpPr>
          <p:nvPr/>
        </p:nvCxnSpPr>
        <p:spPr>
          <a:xfrm flipV="1">
            <a:off x="4435475" y="5838825"/>
            <a:ext cx="2857500" cy="461963"/>
          </a:xfrm>
          <a:prstGeom prst="straightConnector1">
            <a:avLst/>
          </a:prstGeom>
          <a:ln w="34925">
            <a:solidFill>
              <a:srgbClr val="00B100">
                <a:alpha val="75000"/>
              </a:srgb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58E88F2-4875-4079-A0DC-42BA207C5F66}"/>
              </a:ext>
            </a:extLst>
          </p:cNvPr>
          <p:cNvSpPr txBox="1">
            <a:spLocks noChangeArrowheads="1"/>
          </p:cNvSpPr>
          <p:nvPr/>
        </p:nvSpPr>
        <p:spPr bwMode="auto">
          <a:xfrm>
            <a:off x="685800" y="2719388"/>
            <a:ext cx="2895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i="1">
                <a:solidFill>
                  <a:srgbClr val="7030A0"/>
                </a:solidFill>
              </a:rPr>
              <a:t>Why 7????</a:t>
            </a:r>
          </a:p>
          <a:p>
            <a:pPr eaLnBrk="1" hangingPunct="1"/>
            <a:endParaRPr lang="en-US" altLang="en-US"/>
          </a:p>
        </p:txBody>
      </p:sp>
      <p:sp>
        <p:nvSpPr>
          <p:cNvPr id="43" name="TextBox 42">
            <a:extLst>
              <a:ext uri="{FF2B5EF4-FFF2-40B4-BE49-F238E27FC236}">
                <a16:creationId xmlns:a16="http://schemas.microsoft.com/office/drawing/2014/main" id="{FE7B16E9-37EA-4154-A250-A0099BE45D80}"/>
              </a:ext>
            </a:extLst>
          </p:cNvPr>
          <p:cNvSpPr txBox="1">
            <a:spLocks noChangeArrowheads="1"/>
          </p:cNvSpPr>
          <p:nvPr/>
        </p:nvSpPr>
        <p:spPr bwMode="auto">
          <a:xfrm>
            <a:off x="2819400" y="5815013"/>
            <a:ext cx="14478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a:solidFill>
                  <a:srgbClr val="0B930A"/>
                </a:solidFill>
              </a:rPr>
              <a:t>       </a:t>
            </a:r>
            <a:r>
              <a:rPr lang="en-US" altLang="en-US" sz="2400">
                <a:solidFill>
                  <a:srgbClr val="0B930A"/>
                </a:solidFill>
              </a:rPr>
              <a:t>neutral</a:t>
            </a: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3" grpId="0"/>
      <p:bldP spid="26" grpId="0"/>
      <p:bldP spid="38" grpId="0"/>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D535D-0A05-4493-B7BE-B9753F5C2AF4}"/>
              </a:ext>
            </a:extLst>
          </p:cNvPr>
          <p:cNvSpPr>
            <a:spLocks noGrp="1"/>
          </p:cNvSpPr>
          <p:nvPr>
            <p:ph type="title"/>
          </p:nvPr>
        </p:nvSpPr>
        <p:spPr>
          <a:xfrm>
            <a:off x="1606550" y="965200"/>
            <a:ext cx="5556250" cy="635000"/>
          </a:xfrm>
        </p:spPr>
        <p:txBody>
          <a:bodyPr>
            <a:normAutofit fontScale="90000"/>
          </a:bodyPr>
          <a:lstStyle/>
          <a:p>
            <a:pPr eaLnBrk="1" fontAlgn="auto" hangingPunct="1">
              <a:spcAft>
                <a:spcPts val="0"/>
              </a:spcAft>
              <a:defRPr/>
            </a:pPr>
            <a:r>
              <a:rPr lang="en-US" dirty="0"/>
              <a:t>Equivalence point</a:t>
            </a:r>
          </a:p>
        </p:txBody>
      </p:sp>
      <p:sp>
        <p:nvSpPr>
          <p:cNvPr id="4" name="TextBox 3">
            <a:extLst>
              <a:ext uri="{FF2B5EF4-FFF2-40B4-BE49-F238E27FC236}">
                <a16:creationId xmlns:a16="http://schemas.microsoft.com/office/drawing/2014/main" id="{263BA4CA-4823-497C-8401-767EA748E7DF}"/>
              </a:ext>
            </a:extLst>
          </p:cNvPr>
          <p:cNvSpPr txBox="1">
            <a:spLocks noChangeArrowheads="1"/>
          </p:cNvSpPr>
          <p:nvPr/>
        </p:nvSpPr>
        <p:spPr bwMode="auto">
          <a:xfrm>
            <a:off x="533400" y="1828800"/>
            <a:ext cx="3124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sz="2000">
                <a:solidFill>
                  <a:srgbClr val="7030A0"/>
                </a:solidFill>
              </a:rPr>
              <a:t>What about this reaction?</a:t>
            </a:r>
          </a:p>
        </p:txBody>
      </p:sp>
      <p:sp>
        <p:nvSpPr>
          <p:cNvPr id="5" name="TextBox 4">
            <a:extLst>
              <a:ext uri="{FF2B5EF4-FFF2-40B4-BE49-F238E27FC236}">
                <a16:creationId xmlns:a16="http://schemas.microsoft.com/office/drawing/2014/main" id="{4B26FF75-9EFC-4092-8DBE-B41C66045C82}"/>
              </a:ext>
            </a:extLst>
          </p:cNvPr>
          <p:cNvSpPr txBox="1">
            <a:spLocks noChangeArrowheads="1"/>
          </p:cNvSpPr>
          <p:nvPr/>
        </p:nvSpPr>
        <p:spPr bwMode="auto">
          <a:xfrm>
            <a:off x="914400" y="4876800"/>
            <a:ext cx="7772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a:t>Na</a:t>
            </a:r>
            <a:r>
              <a:rPr lang="en-US" altLang="en-US" baseline="-25000"/>
              <a:t>2</a:t>
            </a:r>
            <a:r>
              <a:rPr lang="en-US" altLang="en-US"/>
              <a:t>CO</a:t>
            </a:r>
            <a:r>
              <a:rPr lang="en-US" altLang="en-US" baseline="-25000"/>
              <a:t>3(aq)</a:t>
            </a:r>
            <a:r>
              <a:rPr lang="en-US" altLang="en-US"/>
              <a:t>	+	2HCl</a:t>
            </a:r>
            <a:r>
              <a:rPr lang="en-US" altLang="en-US" baseline="-25000"/>
              <a:t> (aq) </a:t>
            </a:r>
            <a:r>
              <a:rPr lang="en-US" altLang="en-US"/>
              <a:t>		 	2NaCl</a:t>
            </a:r>
            <a:r>
              <a:rPr lang="en-US" altLang="en-US" baseline="-25000"/>
              <a:t> (aq)   </a:t>
            </a:r>
            <a:r>
              <a:rPr lang="en-US" altLang="en-US"/>
              <a:t>+	CO</a:t>
            </a:r>
            <a:r>
              <a:rPr lang="en-US" altLang="en-US" baseline="-25000"/>
              <a:t>2 (g) </a:t>
            </a:r>
            <a:r>
              <a:rPr lang="en-US" altLang="en-US"/>
              <a:t>	+	 H</a:t>
            </a:r>
            <a:r>
              <a:rPr lang="en-US" altLang="en-US" baseline="-25000"/>
              <a:t>2</a:t>
            </a:r>
            <a:r>
              <a:rPr lang="en-US" altLang="en-US"/>
              <a:t>O</a:t>
            </a:r>
            <a:r>
              <a:rPr lang="en-US" altLang="en-US" baseline="-25000"/>
              <a:t> (l)</a:t>
            </a:r>
            <a:endParaRPr lang="en-US" altLang="en-US"/>
          </a:p>
        </p:txBody>
      </p:sp>
      <p:sp>
        <p:nvSpPr>
          <p:cNvPr id="6" name="TextBox 5">
            <a:extLst>
              <a:ext uri="{FF2B5EF4-FFF2-40B4-BE49-F238E27FC236}">
                <a16:creationId xmlns:a16="http://schemas.microsoft.com/office/drawing/2014/main" id="{F69BCBCE-1193-4F4A-9B0F-693C45ED4D25}"/>
              </a:ext>
            </a:extLst>
          </p:cNvPr>
          <p:cNvSpPr txBox="1">
            <a:spLocks noChangeArrowheads="1"/>
          </p:cNvSpPr>
          <p:nvPr/>
        </p:nvSpPr>
        <p:spPr bwMode="auto">
          <a:xfrm>
            <a:off x="838200" y="5221288"/>
            <a:ext cx="1371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a:t> 0.1 mol L</a:t>
            </a:r>
            <a:r>
              <a:rPr lang="en-US" altLang="en-US" baseline="30000"/>
              <a:t>-1</a:t>
            </a:r>
            <a:endParaRPr lang="en-US" altLang="en-US"/>
          </a:p>
          <a:p>
            <a:pPr eaLnBrk="1" hangingPunct="1"/>
            <a:r>
              <a:rPr lang="en-US" altLang="en-US"/>
              <a:t> 20 mL</a:t>
            </a:r>
          </a:p>
        </p:txBody>
      </p:sp>
      <p:sp>
        <p:nvSpPr>
          <p:cNvPr id="7" name="TextBox 6">
            <a:extLst>
              <a:ext uri="{FF2B5EF4-FFF2-40B4-BE49-F238E27FC236}">
                <a16:creationId xmlns:a16="http://schemas.microsoft.com/office/drawing/2014/main" id="{26EBBF02-B673-4087-8C16-2E6CE957E00C}"/>
              </a:ext>
            </a:extLst>
          </p:cNvPr>
          <p:cNvSpPr txBox="1">
            <a:spLocks noChangeArrowheads="1"/>
          </p:cNvSpPr>
          <p:nvPr/>
        </p:nvSpPr>
        <p:spPr bwMode="auto">
          <a:xfrm>
            <a:off x="2667000" y="5297488"/>
            <a:ext cx="12557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a:t> 0.1 mol L</a:t>
            </a:r>
            <a:r>
              <a:rPr lang="en-US" altLang="en-US" baseline="30000"/>
              <a:t>-1</a:t>
            </a:r>
            <a:endParaRPr lang="en-US" altLang="en-US"/>
          </a:p>
          <a:p>
            <a:pPr eaLnBrk="1" hangingPunct="1"/>
            <a:r>
              <a:rPr lang="en-US" altLang="en-US"/>
              <a:t>   x mL</a:t>
            </a:r>
          </a:p>
        </p:txBody>
      </p:sp>
      <p:pic>
        <p:nvPicPr>
          <p:cNvPr id="9" name="Picture 8" descr="A close up of a map&#10;&#10;Description automatically generated">
            <a:extLst>
              <a:ext uri="{FF2B5EF4-FFF2-40B4-BE49-F238E27FC236}">
                <a16:creationId xmlns:a16="http://schemas.microsoft.com/office/drawing/2014/main" id="{F4CFC0B6-A22A-4D8F-8D0D-A479747FE2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717675"/>
            <a:ext cx="2011363" cy="232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A64969C6-D818-4251-8B36-D1A19CE49390}"/>
              </a:ext>
            </a:extLst>
          </p:cNvPr>
          <p:cNvSpPr txBox="1">
            <a:spLocks noChangeArrowheads="1"/>
          </p:cNvSpPr>
          <p:nvPr/>
        </p:nvSpPr>
        <p:spPr bwMode="auto">
          <a:xfrm>
            <a:off x="685800" y="2286000"/>
            <a:ext cx="31908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a:solidFill>
                  <a:srgbClr val="7030A0"/>
                </a:solidFill>
              </a:rPr>
              <a:t>What volume of HCl will need to be added to reach the equivalence point……………..?</a:t>
            </a:r>
          </a:p>
        </p:txBody>
      </p:sp>
      <p:sp>
        <p:nvSpPr>
          <p:cNvPr id="11" name="TextBox 10">
            <a:extLst>
              <a:ext uri="{FF2B5EF4-FFF2-40B4-BE49-F238E27FC236}">
                <a16:creationId xmlns:a16="http://schemas.microsoft.com/office/drawing/2014/main" id="{9B0C62A3-F730-45F2-A248-38A11FEC45C6}"/>
              </a:ext>
            </a:extLst>
          </p:cNvPr>
          <p:cNvSpPr txBox="1">
            <a:spLocks noChangeArrowheads="1"/>
          </p:cNvSpPr>
          <p:nvPr/>
        </p:nvSpPr>
        <p:spPr bwMode="auto">
          <a:xfrm>
            <a:off x="762000" y="3429000"/>
            <a:ext cx="1143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i="1">
                <a:solidFill>
                  <a:srgbClr val="7030A0"/>
                </a:solidFill>
              </a:rPr>
              <a:t>If you said</a:t>
            </a:r>
          </a:p>
        </p:txBody>
      </p:sp>
      <p:sp>
        <p:nvSpPr>
          <p:cNvPr id="12" name="TextBox 11">
            <a:extLst>
              <a:ext uri="{FF2B5EF4-FFF2-40B4-BE49-F238E27FC236}">
                <a16:creationId xmlns:a16="http://schemas.microsoft.com/office/drawing/2014/main" id="{6B1C4AF5-0881-4B7D-BF95-69B75E397983}"/>
              </a:ext>
            </a:extLst>
          </p:cNvPr>
          <p:cNvSpPr txBox="1">
            <a:spLocks noChangeArrowheads="1"/>
          </p:cNvSpPr>
          <p:nvPr/>
        </p:nvSpPr>
        <p:spPr bwMode="auto">
          <a:xfrm>
            <a:off x="1752600" y="3429000"/>
            <a:ext cx="771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i="1">
                <a:solidFill>
                  <a:srgbClr val="0B930A"/>
                </a:solidFill>
              </a:rPr>
              <a:t>40 mL</a:t>
            </a:r>
          </a:p>
        </p:txBody>
      </p:sp>
      <p:sp>
        <p:nvSpPr>
          <p:cNvPr id="13" name="TextBox 12">
            <a:extLst>
              <a:ext uri="{FF2B5EF4-FFF2-40B4-BE49-F238E27FC236}">
                <a16:creationId xmlns:a16="http://schemas.microsoft.com/office/drawing/2014/main" id="{B6D9396A-FA4E-4401-ACC0-07D47B179D24}"/>
              </a:ext>
            </a:extLst>
          </p:cNvPr>
          <p:cNvSpPr txBox="1">
            <a:spLocks noChangeArrowheads="1"/>
          </p:cNvSpPr>
          <p:nvPr/>
        </p:nvSpPr>
        <p:spPr bwMode="auto">
          <a:xfrm>
            <a:off x="2514600" y="3429000"/>
            <a:ext cx="28432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i="1">
                <a:solidFill>
                  <a:srgbClr val="7030A0"/>
                </a:solidFill>
              </a:rPr>
              <a:t>then go to the top of the class.</a:t>
            </a:r>
          </a:p>
        </p:txBody>
      </p:sp>
      <p:sp>
        <p:nvSpPr>
          <p:cNvPr id="15" name="TextBox 14">
            <a:extLst>
              <a:ext uri="{FF2B5EF4-FFF2-40B4-BE49-F238E27FC236}">
                <a16:creationId xmlns:a16="http://schemas.microsoft.com/office/drawing/2014/main" id="{02ACBE29-D4BB-495A-9F06-6B2EDBF0D672}"/>
              </a:ext>
            </a:extLst>
          </p:cNvPr>
          <p:cNvSpPr txBox="1">
            <a:spLocks noChangeArrowheads="1"/>
          </p:cNvSpPr>
          <p:nvPr/>
        </p:nvSpPr>
        <p:spPr bwMode="auto">
          <a:xfrm>
            <a:off x="990600" y="4125913"/>
            <a:ext cx="3581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a:solidFill>
                  <a:srgbClr val="7030A0"/>
                </a:solidFill>
                <a:latin typeface="Apple Braille Outline 6 Dot" pitchFamily="2" charset="0"/>
              </a:rPr>
              <a:t>(1  		: 		2) mol ratio</a:t>
            </a:r>
          </a:p>
        </p:txBody>
      </p:sp>
      <p:cxnSp>
        <p:nvCxnSpPr>
          <p:cNvPr id="16" name="Straight Arrow Connector 15">
            <a:extLst>
              <a:ext uri="{FF2B5EF4-FFF2-40B4-BE49-F238E27FC236}">
                <a16:creationId xmlns:a16="http://schemas.microsoft.com/office/drawing/2014/main" id="{6415E0F3-3C2C-4BAB-8E75-B67F0DD7663E}"/>
              </a:ext>
            </a:extLst>
          </p:cNvPr>
          <p:cNvCxnSpPr>
            <a:cxnSpLocks/>
          </p:cNvCxnSpPr>
          <p:nvPr/>
        </p:nvCxnSpPr>
        <p:spPr>
          <a:xfrm>
            <a:off x="3922713" y="5029200"/>
            <a:ext cx="573087" cy="0"/>
          </a:xfrm>
          <a:prstGeom prst="straightConnector1">
            <a:avLst/>
          </a:prstGeom>
          <a:ln w="44450">
            <a:solidFill>
              <a:schemeClr val="tx2">
                <a:alpha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A33B8D0-447D-4A2B-8CAD-3A076828CB63}"/>
              </a:ext>
            </a:extLst>
          </p:cNvPr>
          <p:cNvSpPr txBox="1">
            <a:spLocks noChangeArrowheads="1"/>
          </p:cNvSpPr>
          <p:nvPr/>
        </p:nvSpPr>
        <p:spPr bwMode="auto">
          <a:xfrm>
            <a:off x="855663" y="6143625"/>
            <a:ext cx="4876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sz="2400" i="1">
                <a:solidFill>
                  <a:srgbClr val="7030A0"/>
                </a:solidFill>
              </a:rPr>
              <a:t>pH  at the equivalence point………?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10" grpId="0"/>
      <p:bldP spid="11" grpId="0"/>
      <p:bldP spid="12" grpId="0"/>
      <p:bldP spid="13" grpId="0"/>
      <p:bldP spid="15"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EF43F-A8C1-47EA-8589-245DEB820E65}"/>
              </a:ext>
            </a:extLst>
          </p:cNvPr>
          <p:cNvSpPr>
            <a:spLocks noGrp="1"/>
          </p:cNvSpPr>
          <p:nvPr>
            <p:ph type="title"/>
          </p:nvPr>
        </p:nvSpPr>
        <p:spPr>
          <a:xfrm>
            <a:off x="1606550" y="965200"/>
            <a:ext cx="5784850" cy="787400"/>
          </a:xfrm>
        </p:spPr>
        <p:txBody>
          <a:bodyPr/>
          <a:lstStyle/>
          <a:p>
            <a:pPr eaLnBrk="1" fontAlgn="auto" hangingPunct="1">
              <a:spcAft>
                <a:spcPts val="0"/>
              </a:spcAft>
              <a:defRPr/>
            </a:pPr>
            <a:r>
              <a:rPr lang="en-US" dirty="0"/>
              <a:t>Equivalence point</a:t>
            </a:r>
          </a:p>
        </p:txBody>
      </p:sp>
      <p:sp>
        <p:nvSpPr>
          <p:cNvPr id="3" name="TextBox 2">
            <a:extLst>
              <a:ext uri="{FF2B5EF4-FFF2-40B4-BE49-F238E27FC236}">
                <a16:creationId xmlns:a16="http://schemas.microsoft.com/office/drawing/2014/main" id="{85830B96-8792-4769-AC2A-2E0BC9D33DB1}"/>
              </a:ext>
            </a:extLst>
          </p:cNvPr>
          <p:cNvSpPr txBox="1">
            <a:spLocks noChangeArrowheads="1"/>
          </p:cNvSpPr>
          <p:nvPr/>
        </p:nvSpPr>
        <p:spPr bwMode="auto">
          <a:xfrm>
            <a:off x="1066800" y="3124200"/>
            <a:ext cx="73247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a:t>Na</a:t>
            </a:r>
            <a:r>
              <a:rPr lang="en-US" altLang="en-US" baseline="-25000"/>
              <a:t>2</a:t>
            </a:r>
            <a:r>
              <a:rPr lang="en-US" altLang="en-US"/>
              <a:t>CO</a:t>
            </a:r>
            <a:r>
              <a:rPr lang="en-US" altLang="en-US" baseline="-25000"/>
              <a:t>3(aq)</a:t>
            </a:r>
            <a:r>
              <a:rPr lang="en-US" altLang="en-US"/>
              <a:t>	+	2HCl</a:t>
            </a:r>
            <a:r>
              <a:rPr lang="en-US" altLang="en-US" baseline="-25000"/>
              <a:t> (aq) </a:t>
            </a:r>
            <a:r>
              <a:rPr lang="en-US" altLang="en-US"/>
              <a:t>		 	2NaCl</a:t>
            </a:r>
            <a:r>
              <a:rPr lang="en-US" altLang="en-US" baseline="-25000"/>
              <a:t> (aq)   </a:t>
            </a:r>
            <a:r>
              <a:rPr lang="en-US" altLang="en-US"/>
              <a:t>+	CO</a:t>
            </a:r>
            <a:r>
              <a:rPr lang="en-US" altLang="en-US" baseline="-25000"/>
              <a:t>2 (g) </a:t>
            </a:r>
            <a:r>
              <a:rPr lang="en-US" altLang="en-US"/>
              <a:t>	+	 H</a:t>
            </a:r>
            <a:r>
              <a:rPr lang="en-US" altLang="en-US" baseline="-25000"/>
              <a:t>2</a:t>
            </a:r>
            <a:r>
              <a:rPr lang="en-US" altLang="en-US"/>
              <a:t>O</a:t>
            </a:r>
            <a:r>
              <a:rPr lang="en-US" altLang="en-US" baseline="-25000"/>
              <a:t> (l)</a:t>
            </a:r>
            <a:endParaRPr lang="en-US" altLang="en-US"/>
          </a:p>
          <a:p>
            <a:pPr eaLnBrk="1" hangingPunct="1"/>
            <a:endParaRPr lang="en-US" altLang="en-US"/>
          </a:p>
        </p:txBody>
      </p:sp>
      <p:sp>
        <p:nvSpPr>
          <p:cNvPr id="4" name="TextBox 3">
            <a:extLst>
              <a:ext uri="{FF2B5EF4-FFF2-40B4-BE49-F238E27FC236}">
                <a16:creationId xmlns:a16="http://schemas.microsoft.com/office/drawing/2014/main" id="{0D3326BA-49BB-44A8-869D-9E4BC4421316}"/>
              </a:ext>
            </a:extLst>
          </p:cNvPr>
          <p:cNvSpPr txBox="1">
            <a:spLocks noChangeArrowheads="1"/>
          </p:cNvSpPr>
          <p:nvPr/>
        </p:nvSpPr>
        <p:spPr bwMode="auto">
          <a:xfrm>
            <a:off x="414338" y="3657600"/>
            <a:ext cx="3581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i="1">
                <a:solidFill>
                  <a:srgbClr val="7030A0"/>
                </a:solidFill>
              </a:rPr>
              <a:t>pH  at the equivalence point………?</a:t>
            </a:r>
          </a:p>
          <a:p>
            <a:pPr eaLnBrk="1" hangingPunct="1"/>
            <a:endParaRPr lang="en-US" altLang="en-US"/>
          </a:p>
        </p:txBody>
      </p:sp>
      <p:sp>
        <p:nvSpPr>
          <p:cNvPr id="5" name="TextBox 4">
            <a:extLst>
              <a:ext uri="{FF2B5EF4-FFF2-40B4-BE49-F238E27FC236}">
                <a16:creationId xmlns:a16="http://schemas.microsoft.com/office/drawing/2014/main" id="{02F53552-52A9-41D7-BAEA-83240DF327D5}"/>
              </a:ext>
            </a:extLst>
          </p:cNvPr>
          <p:cNvSpPr txBox="1">
            <a:spLocks noChangeArrowheads="1"/>
          </p:cNvSpPr>
          <p:nvPr/>
        </p:nvSpPr>
        <p:spPr bwMode="auto">
          <a:xfrm>
            <a:off x="3084513" y="3581400"/>
            <a:ext cx="4968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sz="2000">
                <a:solidFill>
                  <a:srgbClr val="FF0000"/>
                </a:solidFill>
              </a:rPr>
              <a:t>3.8</a:t>
            </a:r>
          </a:p>
        </p:txBody>
      </p:sp>
      <p:sp>
        <p:nvSpPr>
          <p:cNvPr id="6" name="TextBox 5">
            <a:extLst>
              <a:ext uri="{FF2B5EF4-FFF2-40B4-BE49-F238E27FC236}">
                <a16:creationId xmlns:a16="http://schemas.microsoft.com/office/drawing/2014/main" id="{29BB6054-4A31-485E-BC49-E0CB98043FB7}"/>
              </a:ext>
            </a:extLst>
          </p:cNvPr>
          <p:cNvSpPr txBox="1">
            <a:spLocks noChangeArrowheads="1"/>
          </p:cNvSpPr>
          <p:nvPr/>
        </p:nvSpPr>
        <p:spPr bwMode="auto">
          <a:xfrm>
            <a:off x="457200" y="4191000"/>
            <a:ext cx="3276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a:t>It’s not due to an excess of HCl</a:t>
            </a:r>
          </a:p>
        </p:txBody>
      </p:sp>
      <p:sp>
        <p:nvSpPr>
          <p:cNvPr id="7" name="TextBox 6">
            <a:extLst>
              <a:ext uri="{FF2B5EF4-FFF2-40B4-BE49-F238E27FC236}">
                <a16:creationId xmlns:a16="http://schemas.microsoft.com/office/drawing/2014/main" id="{1008BE77-E63A-4FF3-BC44-6037A989F0DD}"/>
              </a:ext>
            </a:extLst>
          </p:cNvPr>
          <p:cNvSpPr txBox="1">
            <a:spLocks noChangeArrowheads="1"/>
          </p:cNvSpPr>
          <p:nvPr/>
        </p:nvSpPr>
        <p:spPr bwMode="auto">
          <a:xfrm>
            <a:off x="457200" y="4735513"/>
            <a:ext cx="7010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i="1">
                <a:solidFill>
                  <a:srgbClr val="0B930A"/>
                </a:solidFill>
              </a:rPr>
              <a:t>It’s the equivalence point, the reactants are present in the correct 1:2 mol ratio</a:t>
            </a:r>
          </a:p>
        </p:txBody>
      </p:sp>
      <p:cxnSp>
        <p:nvCxnSpPr>
          <p:cNvPr id="8" name="Straight Arrow Connector 7">
            <a:extLst>
              <a:ext uri="{FF2B5EF4-FFF2-40B4-BE49-F238E27FC236}">
                <a16:creationId xmlns:a16="http://schemas.microsoft.com/office/drawing/2014/main" id="{892281C7-76D6-4661-B3C6-A6D8584456FF}"/>
              </a:ext>
            </a:extLst>
          </p:cNvPr>
          <p:cNvCxnSpPr>
            <a:cxnSpLocks/>
          </p:cNvCxnSpPr>
          <p:nvPr/>
        </p:nvCxnSpPr>
        <p:spPr>
          <a:xfrm>
            <a:off x="3998913" y="3276600"/>
            <a:ext cx="573087" cy="0"/>
          </a:xfrm>
          <a:prstGeom prst="straightConnector1">
            <a:avLst/>
          </a:prstGeom>
          <a:ln w="44450">
            <a:solidFill>
              <a:schemeClr val="tx2">
                <a:alpha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D48622F-BF66-4DF1-A61C-8977AB6FC374}"/>
              </a:ext>
            </a:extLst>
          </p:cNvPr>
          <p:cNvSpPr txBox="1">
            <a:spLocks noChangeArrowheads="1"/>
          </p:cNvSpPr>
          <p:nvPr/>
        </p:nvSpPr>
        <p:spPr bwMode="auto">
          <a:xfrm>
            <a:off x="457200" y="5410200"/>
            <a:ext cx="3297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sz="2000" i="1">
                <a:solidFill>
                  <a:srgbClr val="7030A0"/>
                </a:solidFill>
              </a:rPr>
              <a:t>There must be an acidic product</a:t>
            </a:r>
          </a:p>
        </p:txBody>
      </p:sp>
      <p:cxnSp>
        <p:nvCxnSpPr>
          <p:cNvPr id="10" name="Straight Arrow Connector 9">
            <a:extLst>
              <a:ext uri="{FF2B5EF4-FFF2-40B4-BE49-F238E27FC236}">
                <a16:creationId xmlns:a16="http://schemas.microsoft.com/office/drawing/2014/main" id="{79372751-A6BF-447C-908A-E1C626DD3394}"/>
              </a:ext>
            </a:extLst>
          </p:cNvPr>
          <p:cNvCxnSpPr>
            <a:cxnSpLocks/>
            <a:stCxn id="18" idx="0"/>
          </p:cNvCxnSpPr>
          <p:nvPr/>
        </p:nvCxnSpPr>
        <p:spPr>
          <a:xfrm flipV="1">
            <a:off x="4073525" y="3482975"/>
            <a:ext cx="936625" cy="2308225"/>
          </a:xfrm>
          <a:prstGeom prst="straightConnector1">
            <a:avLst/>
          </a:prstGeom>
          <a:ln w="34925">
            <a:solidFill>
              <a:srgbClr val="00B100">
                <a:alpha val="75000"/>
              </a:srgb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BB96909-8D2B-48EA-B2C7-318344F215D1}"/>
              </a:ext>
            </a:extLst>
          </p:cNvPr>
          <p:cNvCxnSpPr>
            <a:cxnSpLocks/>
            <a:stCxn id="18" idx="0"/>
          </p:cNvCxnSpPr>
          <p:nvPr/>
        </p:nvCxnSpPr>
        <p:spPr>
          <a:xfrm flipV="1">
            <a:off x="4073525" y="3536950"/>
            <a:ext cx="1222375" cy="2254250"/>
          </a:xfrm>
          <a:prstGeom prst="straightConnector1">
            <a:avLst/>
          </a:prstGeom>
          <a:ln w="34925">
            <a:solidFill>
              <a:srgbClr val="00B100">
                <a:alpha val="75000"/>
              </a:srgb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19ACD3E-5392-4AC6-8667-D199F3E0EE1F}"/>
              </a:ext>
            </a:extLst>
          </p:cNvPr>
          <p:cNvCxnSpPr>
            <a:cxnSpLocks/>
          </p:cNvCxnSpPr>
          <p:nvPr/>
        </p:nvCxnSpPr>
        <p:spPr>
          <a:xfrm flipV="1">
            <a:off x="7935913" y="3536950"/>
            <a:ext cx="0" cy="2362200"/>
          </a:xfrm>
          <a:prstGeom prst="straightConnector1">
            <a:avLst/>
          </a:prstGeom>
          <a:ln w="34925">
            <a:solidFill>
              <a:srgbClr val="00B100">
                <a:alpha val="75000"/>
              </a:srgb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A715DF3-6F96-4AA0-AEA9-87FDC8160C63}"/>
              </a:ext>
            </a:extLst>
          </p:cNvPr>
          <p:cNvCxnSpPr>
            <a:cxnSpLocks/>
          </p:cNvCxnSpPr>
          <p:nvPr/>
        </p:nvCxnSpPr>
        <p:spPr>
          <a:xfrm flipV="1">
            <a:off x="6342063" y="3429000"/>
            <a:ext cx="0" cy="1676400"/>
          </a:xfrm>
          <a:prstGeom prst="straightConnector1">
            <a:avLst/>
          </a:prstGeom>
          <a:ln w="34925">
            <a:solidFill>
              <a:srgbClr val="00B100">
                <a:alpha val="75000"/>
              </a:srgb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06B6A70-37DE-4844-A69F-1C89B0B6074A}"/>
              </a:ext>
            </a:extLst>
          </p:cNvPr>
          <p:cNvSpPr txBox="1">
            <a:spLocks noChangeArrowheads="1"/>
          </p:cNvSpPr>
          <p:nvPr/>
        </p:nvSpPr>
        <p:spPr bwMode="auto">
          <a:xfrm>
            <a:off x="3652838" y="5791200"/>
            <a:ext cx="8429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a:solidFill>
                  <a:srgbClr val="0B930A"/>
                </a:solidFill>
              </a:rPr>
              <a:t>neutral</a:t>
            </a:r>
          </a:p>
        </p:txBody>
      </p:sp>
      <p:sp>
        <p:nvSpPr>
          <p:cNvPr id="22" name="TextBox 21">
            <a:extLst>
              <a:ext uri="{FF2B5EF4-FFF2-40B4-BE49-F238E27FC236}">
                <a16:creationId xmlns:a16="http://schemas.microsoft.com/office/drawing/2014/main" id="{C4A0E0E7-646A-4EAB-A708-D8FAECED75CD}"/>
              </a:ext>
            </a:extLst>
          </p:cNvPr>
          <p:cNvSpPr txBox="1">
            <a:spLocks noChangeArrowheads="1"/>
          </p:cNvSpPr>
          <p:nvPr/>
        </p:nvSpPr>
        <p:spPr bwMode="auto">
          <a:xfrm>
            <a:off x="7620000" y="5810250"/>
            <a:ext cx="8429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a:solidFill>
                  <a:srgbClr val="0B930A"/>
                </a:solidFill>
              </a:rPr>
              <a:t>neutral</a:t>
            </a:r>
          </a:p>
          <a:p>
            <a:pPr eaLnBrk="1" hangingPunct="1"/>
            <a:endParaRPr lang="en-US" altLang="en-US"/>
          </a:p>
        </p:txBody>
      </p:sp>
      <p:sp>
        <p:nvSpPr>
          <p:cNvPr id="25" name="TextBox 24">
            <a:extLst>
              <a:ext uri="{FF2B5EF4-FFF2-40B4-BE49-F238E27FC236}">
                <a16:creationId xmlns:a16="http://schemas.microsoft.com/office/drawing/2014/main" id="{4C2A56F8-7E90-492B-BF95-2BDD41CFDD12}"/>
              </a:ext>
            </a:extLst>
          </p:cNvPr>
          <p:cNvSpPr txBox="1">
            <a:spLocks noChangeArrowheads="1"/>
          </p:cNvSpPr>
          <p:nvPr/>
        </p:nvSpPr>
        <p:spPr bwMode="auto">
          <a:xfrm>
            <a:off x="5257800" y="5105400"/>
            <a:ext cx="23034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a:solidFill>
                  <a:srgbClr val="0B930A"/>
                </a:solidFill>
              </a:rPr>
              <a:t>Slightly soluble in water. </a:t>
            </a:r>
          </a:p>
          <a:p>
            <a:pPr eaLnBrk="1" hangingPunct="1"/>
            <a:r>
              <a:rPr lang="en-US" altLang="en-US">
                <a:solidFill>
                  <a:srgbClr val="0B930A"/>
                </a:solidFill>
              </a:rPr>
              <a:t>Forms a </a:t>
            </a:r>
            <a:r>
              <a:rPr lang="en-US" altLang="en-US">
                <a:solidFill>
                  <a:srgbClr val="FF0000"/>
                </a:solidFill>
              </a:rPr>
              <a:t>weak acid.</a:t>
            </a:r>
            <a:endParaRPr lang="en-US" altLang="en-US" sz="1600">
              <a:solidFill>
                <a:srgbClr val="FF0000"/>
              </a:solidFill>
            </a:endParaRPr>
          </a:p>
        </p:txBody>
      </p:sp>
      <p:sp>
        <p:nvSpPr>
          <p:cNvPr id="28" name="TextBox 27">
            <a:extLst>
              <a:ext uri="{FF2B5EF4-FFF2-40B4-BE49-F238E27FC236}">
                <a16:creationId xmlns:a16="http://schemas.microsoft.com/office/drawing/2014/main" id="{88305C0E-215D-4FDF-8BA6-C04012C1EE45}"/>
              </a:ext>
            </a:extLst>
          </p:cNvPr>
          <p:cNvSpPr txBox="1">
            <a:spLocks noChangeArrowheads="1"/>
          </p:cNvSpPr>
          <p:nvPr/>
        </p:nvSpPr>
        <p:spPr bwMode="auto">
          <a:xfrm>
            <a:off x="5410200" y="6029325"/>
            <a:ext cx="11033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a:solidFill>
                  <a:srgbClr val="FF0000"/>
                </a:solidFill>
              </a:rPr>
              <a:t>H</a:t>
            </a:r>
            <a:r>
              <a:rPr lang="en-US" altLang="en-US" baseline="-25000">
                <a:solidFill>
                  <a:srgbClr val="FF0000"/>
                </a:solidFill>
              </a:rPr>
              <a:t>2</a:t>
            </a:r>
            <a:r>
              <a:rPr lang="en-US" altLang="en-US">
                <a:solidFill>
                  <a:srgbClr val="FF0000"/>
                </a:solidFill>
              </a:rPr>
              <a:t>CO</a:t>
            </a:r>
            <a:r>
              <a:rPr lang="en-US" altLang="en-US" baseline="-25000">
                <a:solidFill>
                  <a:srgbClr val="FF0000"/>
                </a:solidFill>
              </a:rPr>
              <a:t>3(aq)</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7"/>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7" grpId="1"/>
      <p:bldP spid="9" grpId="0"/>
      <p:bldP spid="18" grpId="0"/>
      <p:bldP spid="22" grpId="0"/>
      <p:bldP spid="25"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3B3AA-D98E-490C-BEFA-064AA4CA70CD}"/>
              </a:ext>
            </a:extLst>
          </p:cNvPr>
          <p:cNvSpPr>
            <a:spLocks noGrp="1"/>
          </p:cNvSpPr>
          <p:nvPr>
            <p:ph type="title"/>
          </p:nvPr>
        </p:nvSpPr>
        <p:spPr/>
        <p:txBody>
          <a:bodyPr/>
          <a:lstStyle/>
          <a:p>
            <a:pPr>
              <a:defRPr/>
            </a:pPr>
            <a:r>
              <a:rPr lang="en-US" dirty="0"/>
              <a:t>Hydrolysis</a:t>
            </a:r>
          </a:p>
        </p:txBody>
      </p:sp>
      <p:sp>
        <p:nvSpPr>
          <p:cNvPr id="12291" name="TextBox 2">
            <a:extLst>
              <a:ext uri="{FF2B5EF4-FFF2-40B4-BE49-F238E27FC236}">
                <a16:creationId xmlns:a16="http://schemas.microsoft.com/office/drawing/2014/main" id="{652CFFC7-6B4A-40D9-80C4-F93E9A8AC004}"/>
              </a:ext>
            </a:extLst>
          </p:cNvPr>
          <p:cNvSpPr txBox="1">
            <a:spLocks noChangeArrowheads="1"/>
          </p:cNvSpPr>
          <p:nvPr/>
        </p:nvSpPr>
        <p:spPr bwMode="auto">
          <a:xfrm>
            <a:off x="1295400" y="2590800"/>
            <a:ext cx="6324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r>
              <a:rPr lang="en-US" altLang="en-US">
                <a:solidFill>
                  <a:srgbClr val="7030A0"/>
                </a:solidFill>
              </a:rPr>
              <a:t>The hydrolysis reaction, of the carbon dioxide produced by the reaction, is responsible for the acidic equivalence point, in this titration.</a:t>
            </a:r>
          </a:p>
        </p:txBody>
      </p:sp>
      <p:sp>
        <p:nvSpPr>
          <p:cNvPr id="12292" name="TextBox 3">
            <a:extLst>
              <a:ext uri="{FF2B5EF4-FFF2-40B4-BE49-F238E27FC236}">
                <a16:creationId xmlns:a16="http://schemas.microsoft.com/office/drawing/2014/main" id="{61E528E6-433D-4BDD-BB60-D582C094A293}"/>
              </a:ext>
            </a:extLst>
          </p:cNvPr>
          <p:cNvSpPr txBox="1">
            <a:spLocks noChangeArrowheads="1"/>
          </p:cNvSpPr>
          <p:nvPr/>
        </p:nvSpPr>
        <p:spPr bwMode="auto">
          <a:xfrm>
            <a:off x="1143000" y="4049713"/>
            <a:ext cx="6934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r>
              <a:rPr lang="en-US" altLang="en-US"/>
              <a:t>e.g.</a:t>
            </a:r>
            <a:r>
              <a:rPr lang="en-US" altLang="en-US">
                <a:solidFill>
                  <a:srgbClr val="7030A0"/>
                </a:solidFill>
              </a:rPr>
              <a:t> CO</a:t>
            </a:r>
            <a:r>
              <a:rPr lang="en-US" altLang="en-US" baseline="-25000">
                <a:solidFill>
                  <a:srgbClr val="7030A0"/>
                </a:solidFill>
              </a:rPr>
              <a:t>2(aq) </a:t>
            </a:r>
            <a:r>
              <a:rPr lang="en-US" altLang="en-US">
                <a:solidFill>
                  <a:srgbClr val="7030A0"/>
                </a:solidFill>
              </a:rPr>
              <a:t>+ H</a:t>
            </a:r>
            <a:r>
              <a:rPr lang="en-US" altLang="en-US" baseline="-25000">
                <a:solidFill>
                  <a:srgbClr val="7030A0"/>
                </a:solidFill>
              </a:rPr>
              <a:t>2</a:t>
            </a:r>
            <a:r>
              <a:rPr lang="en-US" altLang="en-US">
                <a:solidFill>
                  <a:srgbClr val="7030A0"/>
                </a:solidFill>
              </a:rPr>
              <a:t>O</a:t>
            </a:r>
            <a:r>
              <a:rPr lang="en-US" altLang="en-US" baseline="-25000">
                <a:solidFill>
                  <a:srgbClr val="7030A0"/>
                </a:solidFill>
              </a:rPr>
              <a:t>(l)</a:t>
            </a:r>
            <a:r>
              <a:rPr lang="en-US" altLang="en-US">
                <a:solidFill>
                  <a:srgbClr val="7030A0"/>
                </a:solidFill>
              </a:rPr>
              <a:t>                 H</a:t>
            </a:r>
            <a:r>
              <a:rPr lang="en-US" altLang="en-US" baseline="-25000">
                <a:solidFill>
                  <a:srgbClr val="7030A0"/>
                </a:solidFill>
              </a:rPr>
              <a:t>2</a:t>
            </a:r>
            <a:r>
              <a:rPr lang="en-US" altLang="en-US">
                <a:solidFill>
                  <a:srgbClr val="7030A0"/>
                </a:solidFill>
              </a:rPr>
              <a:t>CO</a:t>
            </a:r>
            <a:r>
              <a:rPr lang="en-US" altLang="en-US" baseline="-25000">
                <a:solidFill>
                  <a:srgbClr val="7030A0"/>
                </a:solidFill>
              </a:rPr>
              <a:t>3 (aq)</a:t>
            </a:r>
            <a:r>
              <a:rPr lang="en-US" altLang="en-US">
                <a:solidFill>
                  <a:srgbClr val="7030A0"/>
                </a:solidFill>
              </a:rPr>
              <a:t>            H</a:t>
            </a:r>
            <a:r>
              <a:rPr lang="en-US" altLang="en-US" baseline="30000">
                <a:solidFill>
                  <a:srgbClr val="7030A0"/>
                </a:solidFill>
              </a:rPr>
              <a:t>+</a:t>
            </a:r>
            <a:r>
              <a:rPr lang="en-US" altLang="en-US" baseline="-25000">
                <a:solidFill>
                  <a:srgbClr val="7030A0"/>
                </a:solidFill>
              </a:rPr>
              <a:t>(aq)</a:t>
            </a:r>
            <a:r>
              <a:rPr lang="en-US" altLang="en-US">
                <a:solidFill>
                  <a:srgbClr val="7030A0"/>
                </a:solidFill>
              </a:rPr>
              <a:t>  +    HCO</a:t>
            </a:r>
            <a:r>
              <a:rPr lang="en-US" altLang="en-US" baseline="-25000">
                <a:solidFill>
                  <a:srgbClr val="7030A0"/>
                </a:solidFill>
              </a:rPr>
              <a:t>3</a:t>
            </a:r>
            <a:r>
              <a:rPr lang="en-US" altLang="en-US" baseline="30000">
                <a:solidFill>
                  <a:srgbClr val="7030A0"/>
                </a:solidFill>
              </a:rPr>
              <a:t>-</a:t>
            </a:r>
            <a:r>
              <a:rPr lang="en-US" altLang="en-US" baseline="-25000">
                <a:solidFill>
                  <a:srgbClr val="7030A0"/>
                </a:solidFill>
              </a:rPr>
              <a:t> (aq) </a:t>
            </a:r>
            <a:endParaRPr lang="en-US" altLang="en-US" baseline="30000"/>
          </a:p>
        </p:txBody>
      </p:sp>
      <p:cxnSp>
        <p:nvCxnSpPr>
          <p:cNvPr id="5" name="Straight Arrow Connector 4">
            <a:extLst>
              <a:ext uri="{FF2B5EF4-FFF2-40B4-BE49-F238E27FC236}">
                <a16:creationId xmlns:a16="http://schemas.microsoft.com/office/drawing/2014/main" id="{F5ED33B7-C2B8-46CE-A634-4B029C722F4C}"/>
              </a:ext>
            </a:extLst>
          </p:cNvPr>
          <p:cNvCxnSpPr>
            <a:cxnSpLocks/>
          </p:cNvCxnSpPr>
          <p:nvPr/>
        </p:nvCxnSpPr>
        <p:spPr>
          <a:xfrm>
            <a:off x="3352800" y="4191000"/>
            <a:ext cx="533400" cy="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7423AF2-EBD4-4B92-B9D5-63CFA2AC9DD9}"/>
              </a:ext>
            </a:extLst>
          </p:cNvPr>
          <p:cNvCxnSpPr>
            <a:cxnSpLocks/>
          </p:cNvCxnSpPr>
          <p:nvPr/>
        </p:nvCxnSpPr>
        <p:spPr>
          <a:xfrm>
            <a:off x="5181600" y="4191000"/>
            <a:ext cx="533400" cy="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CC8AC57-55A2-4E12-A288-427D8697051D}"/>
              </a:ext>
            </a:extLst>
          </p:cNvPr>
          <p:cNvCxnSpPr>
            <a:cxnSpLocks/>
          </p:cNvCxnSpPr>
          <p:nvPr/>
        </p:nvCxnSpPr>
        <p:spPr>
          <a:xfrm flipH="1">
            <a:off x="3352800" y="4343400"/>
            <a:ext cx="457200" cy="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A010DC1-8E3D-4910-9125-DF925186FBF9}"/>
              </a:ext>
            </a:extLst>
          </p:cNvPr>
          <p:cNvCxnSpPr>
            <a:cxnSpLocks/>
          </p:cNvCxnSpPr>
          <p:nvPr/>
        </p:nvCxnSpPr>
        <p:spPr>
          <a:xfrm flipH="1">
            <a:off x="5181600" y="4343400"/>
            <a:ext cx="457200" cy="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docProps/app.xml><?xml version="1.0" encoding="utf-8"?>
<Properties xmlns="http://schemas.openxmlformats.org/officeDocument/2006/extended-properties" xmlns:vt="http://schemas.openxmlformats.org/officeDocument/2006/docPropsVTypes">
  <Template>{E8EA81D6-04E5-164B-915B-4A9D12B382AF}tf10001120</Template>
  <TotalTime>1814</TotalTime>
  <Words>1449</Words>
  <Application>Microsoft Office PowerPoint</Application>
  <PresentationFormat>On-screen Show (4:3)</PresentationFormat>
  <Paragraphs>132</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Apple Braille Outline 6 Dot</vt:lpstr>
      <vt:lpstr>Arial</vt:lpstr>
      <vt:lpstr>Calibri</vt:lpstr>
      <vt:lpstr>Gill Sans MT</vt:lpstr>
      <vt:lpstr>Times New Roman</vt:lpstr>
      <vt:lpstr>Parcel</vt:lpstr>
      <vt:lpstr>Volumetric analysis</vt:lpstr>
      <vt:lpstr>Titration Curve  </vt:lpstr>
      <vt:lpstr>Titration Curve  </vt:lpstr>
      <vt:lpstr>Titration  </vt:lpstr>
      <vt:lpstr>Equivalence point</vt:lpstr>
      <vt:lpstr>Equivalence point</vt:lpstr>
      <vt:lpstr>Equivalence point</vt:lpstr>
      <vt:lpstr>Equivalence point</vt:lpstr>
      <vt:lpstr>Hydrolysis</vt:lpstr>
      <vt:lpstr>Weak Acid- Strong Base</vt:lpstr>
      <vt:lpstr>End Point</vt:lpstr>
      <vt:lpstr>PowerPoint Presentation</vt:lpstr>
      <vt:lpstr>PowerPoint Presentation</vt:lpstr>
      <vt:lpstr>Features of the Strong Acid-Strong Base Titration Curve</vt:lpstr>
      <vt:lpstr>PowerPoint Presentation</vt:lpstr>
      <vt:lpstr>PowerPoint Presentation</vt:lpstr>
      <vt:lpstr>PowerPoint Presentation</vt:lpstr>
      <vt:lpstr>Features of the Strong Acid-weak Base Titration Curve</vt:lpstr>
      <vt:lpstr>End point</vt:lpstr>
      <vt:lpstr>PowerPoint Presentation</vt:lpstr>
      <vt:lpstr>End point</vt:lpstr>
      <vt:lpstr>extension</vt:lpstr>
    </vt:vector>
  </TitlesOfParts>
  <Company>uw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Acid – Base Titrations</dc:title>
  <dc:creator>callis</dc:creator>
  <cp:lastModifiedBy>Alison Barnes</cp:lastModifiedBy>
  <cp:revision>102</cp:revision>
  <cp:lastPrinted>2014-06-24T01:26:30Z</cp:lastPrinted>
  <dcterms:created xsi:type="dcterms:W3CDTF">2004-01-15T23:26:04Z</dcterms:created>
  <dcterms:modified xsi:type="dcterms:W3CDTF">2021-03-25T12:25:28Z</dcterms:modified>
</cp:coreProperties>
</file>