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8" r:id="rId3"/>
    <p:sldId id="267" r:id="rId4"/>
    <p:sldId id="262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46E1-43C8-4606-A6D4-4BD7A2BB3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B1CE5-79B8-4D3B-A254-94DF6EF79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91C3C-36AB-40BE-A864-07E59CCF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18C5D-E95F-484F-B44C-2FFE3834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59BF5-975E-4C24-B22F-E1EE60F8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533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653B-82E6-48CC-AE1C-401F8ACE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FB4AB-D955-466B-B385-4E99DE7EF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96838-224E-449F-8CF2-505F296B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79BC8-E6BF-402D-BFDF-FD41D9F67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5AC28-D831-4906-BFB5-AA0784A7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7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0B038-5A52-47A0-AD49-BF7AB0410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4A2D3-5FC6-4D8A-9325-AB8377B8B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B5D12-1070-4407-A6BF-C4D52B0F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49ED-6E5B-41A7-B91C-D974B920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29CF9-D159-4DD2-9151-F1A26938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931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2359-EDDF-40BE-A72E-313BE7E1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9607-0B6C-4F9B-BA99-50E1C6AF6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CABA2-E8CA-4DC0-B18E-0F6F9E5D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A5297-556F-413A-9B95-710BB48D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4BDA1-3740-4CC7-ABF6-D27AB943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657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83DC-D8E7-42ED-8A13-1107293F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ED08E-F536-4E6D-A016-D1381C6B7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95CE2-D8B4-4E50-A393-EA1BB2A9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8FD6D-EC25-4CAA-AF08-DC83BE72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725AE-7E2F-4D47-B954-097C271C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814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776A8-8C44-4AD4-9259-008A30E8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24172-DCF7-45BD-9C6B-BECFD6C36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E2065-F255-4D2D-8F00-1DFE959CA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53EAA-5EE8-420C-AC67-DEA9968C4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9FAA6-A93D-4D81-A16E-005C5450B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FBD99-0A74-4CA2-B04D-128A5218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010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FE71-3016-48E0-AEF4-0B1F51A0D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1E12D-3362-4D20-9B12-6F2D6030D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566F7-57EA-4701-BD9E-2CA98CCC4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D4D14-372E-40AF-A8CA-94F4CDDB6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A204D-56BC-4BE3-8454-298EF6F71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3D9E6-2141-48CC-BD51-8016871A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7F73C0-3097-4363-B263-06567309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E797A-FCBE-42A7-912D-83633D0F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479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AF89-5DEE-4666-B713-B6BD08B7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24AAAF-F397-45B2-8237-F50A361A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10F4D-153F-41D6-85E8-BBA953B1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67A6E-3CB3-4010-BA81-0265F8CF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69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DC3B7-064B-417A-B213-36E0BD6B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3BBF3-A979-428D-89A2-6EE720A2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66FA8-671B-4748-BB13-24022041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592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546B-812A-4DAA-9763-7CDD9F19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4D04-5FB7-4158-B91A-0AF6849E5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D1CFE-FE36-4B36-B263-82DB87E10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F8007-6136-4ED5-8273-11DC9EC9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E10EF-8E09-4FEE-829F-BC68C05D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D6AC6-F017-42B3-BC06-7077023C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709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9EA01-ABAF-4FE7-AD1B-5BC2E117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DDE73-BB13-4219-AD58-D14F820EE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23595-312B-4A5E-B546-90FC51F12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DBAA3-3C30-4527-B570-FCDAD606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BA2A9-5E48-4937-8775-D6BFCC4D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3501C-5AF5-48BF-81EF-449CFBC1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62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BE4DD4-15C4-40E7-82BF-F84FB871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84CC8-012B-4EA3-978E-6D35AC9F4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D4623-EE1D-4C52-914E-3E6D98AE7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2A0DE-6322-4B49-ADD5-5459BB83D1DB}" type="datetimeFigureOut">
              <a:rPr lang="en-AU" smtClean="0"/>
              <a:t>10/06/2021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5C85D-33FE-4AAB-8E3D-ACD08215E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FEB88-19F1-4243-9B27-80CBC6B09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21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D050368-9FCB-4CA7-AC39-97A510F004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54DCAE-0998-4978-9DC2-12062272C12E}"/>
              </a:ext>
            </a:extLst>
          </p:cNvPr>
          <p:cNvSpPr txBox="1"/>
          <p:nvPr/>
        </p:nvSpPr>
        <p:spPr>
          <a:xfrm>
            <a:off x="8022021" y="3231931"/>
            <a:ext cx="3852041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4000">
                <a:latin typeface="+mj-lt"/>
                <a:ea typeface="+mj-ea"/>
                <a:cs typeface="+mj-cs"/>
              </a:rPr>
              <a:t>Functional Groups</a:t>
            </a:r>
            <a:endParaRPr kumimoji="0" lang="en-US" sz="4000" b="0" i="0" u="none" strike="noStrike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765161" y="2640943"/>
            <a:ext cx="365760" cy="365125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fld id="{37A992F9-3747-46B1-B670-D973527EEB90}" type="slidenum">
              <a:rPr lang="en-US" sz="1100">
                <a:solidFill>
                  <a:schemeClr val="tx1"/>
                </a:solidFill>
                <a:latin typeface="Calibri" panose="020F0502020204030204"/>
              </a:rPr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t>1</a:t>
            </a:fld>
            <a:endParaRPr lang="en-US" sz="1100">
              <a:solidFill>
                <a:schemeClr val="tx1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62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Functional Groups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F2FFB2-4C55-4775-8C44-5A63B9537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225" y="0"/>
            <a:ext cx="5057775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8BDB50-F409-4BE1-B2F5-DF3BA19D4A52}"/>
              </a:ext>
            </a:extLst>
          </p:cNvPr>
          <p:cNvSpPr txBox="1"/>
          <p:nvPr/>
        </p:nvSpPr>
        <p:spPr>
          <a:xfrm>
            <a:off x="212035" y="1510747"/>
            <a:ext cx="6781889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Simple hydrocarbons only contain carbon and hydrogen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Organic compounds can have functional groups including the elements O, N, P, S, F, Cl, Br and 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These elements have a significant impact on the physical and chemical properties of the molecules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*organic chemistry doesn’t include CO</a:t>
            </a:r>
            <a:r>
              <a:rPr lang="en-US" sz="2400" baseline="-25000" dirty="0"/>
              <a:t>2</a:t>
            </a:r>
            <a:r>
              <a:rPr lang="en-US" sz="2400" dirty="0"/>
              <a:t>, CO and carbonates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69009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Functional Groups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E33116-D00B-43CB-8EF9-D498F7A0B6A0}"/>
              </a:ext>
            </a:extLst>
          </p:cNvPr>
          <p:cNvSpPr txBox="1"/>
          <p:nvPr/>
        </p:nvSpPr>
        <p:spPr>
          <a:xfrm>
            <a:off x="771525" y="1653595"/>
            <a:ext cx="10629900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Experiment 29: Functional groups and isomers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 will be making models of compounds with different functional groups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understand the properties of these molecules you should consider the bonding involved, their shape in relation to the functional group, and the possibility of isomers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purpose of the experiment – introduce the different functional groups we will be studying and to provide you with a mental picture of each type of molecule when we move through the theory.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89880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Functional Groups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3EC1B64B-69F5-49C9-A994-B1E131BCE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6615" y="1761995"/>
            <a:ext cx="8579409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dirty="0">
                <a:cs typeface="+mn-cs"/>
              </a:rPr>
              <a:t>A functional group determines all the following properties of a </a:t>
            </a:r>
            <a:r>
              <a:rPr lang="en-US" sz="2400" dirty="0">
                <a:solidFill>
                  <a:srgbClr val="000000"/>
                </a:solidFill>
                <a:cs typeface="+mn-cs"/>
              </a:rPr>
              <a:t>molecule:</a:t>
            </a:r>
          </a:p>
          <a:p>
            <a:pPr marL="742950" lvl="1" indent="-285750" algn="just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cs typeface="+mn-cs"/>
              </a:rPr>
              <a:t>  Bonding and shape</a:t>
            </a:r>
          </a:p>
          <a:p>
            <a:pPr marL="742950" lvl="1" indent="-285750" algn="just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cs typeface="+mn-cs"/>
              </a:rPr>
              <a:t>  Type and strength of intermolecular forces</a:t>
            </a:r>
          </a:p>
          <a:p>
            <a:pPr marL="742950" lvl="1" indent="-285750" algn="just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cs typeface="+mn-cs"/>
              </a:rPr>
              <a:t>  Physical properties</a:t>
            </a:r>
          </a:p>
          <a:p>
            <a:pPr marL="742950" lvl="1" indent="-285750" algn="just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cs typeface="+mn-cs"/>
              </a:rPr>
              <a:t>  Nomenclature</a:t>
            </a:r>
          </a:p>
          <a:p>
            <a:pPr marL="742950" lvl="1" indent="-285750" algn="just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cs typeface="+mn-cs"/>
              </a:rPr>
              <a:t>  Chemical reactivity	</a:t>
            </a:r>
          </a:p>
        </p:txBody>
      </p:sp>
    </p:spTree>
    <p:extLst>
      <p:ext uri="{BB962C8B-B14F-4D97-AF65-F5344CB8AC3E}">
        <p14:creationId xmlns:p14="http://schemas.microsoft.com/office/powerpoint/2010/main" val="97543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Functional Groups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8" name="Picture 7" descr="compounds_cz_r_bond_tb_764">
            <a:extLst>
              <a:ext uri="{FF2B5EF4-FFF2-40B4-BE49-F238E27FC236}">
                <a16:creationId xmlns:a16="http://schemas.microsoft.com/office/drawing/2014/main" id="{7DBEF471-DC6B-4220-81CF-439B3D39C4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03"/>
          <a:stretch/>
        </p:blipFill>
        <p:spPr bwMode="auto">
          <a:xfrm>
            <a:off x="650080" y="1510747"/>
            <a:ext cx="10396392" cy="4939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64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9" name="Picture 5" descr="compounds_co_group_tb_764">
            <a:extLst>
              <a:ext uri="{FF2B5EF4-FFF2-40B4-BE49-F238E27FC236}">
                <a16:creationId xmlns:a16="http://schemas.microsoft.com/office/drawing/2014/main" id="{4FAB54DB-8DC2-4812-9F44-5FF87A1041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98"/>
          <a:stretch/>
        </p:blipFill>
        <p:spPr bwMode="auto">
          <a:xfrm>
            <a:off x="1248004" y="241257"/>
            <a:ext cx="9143631" cy="6375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925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185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Alison Barnes</dc:creator>
  <cp:lastModifiedBy>Alison Barnes</cp:lastModifiedBy>
  <cp:revision>5</cp:revision>
  <dcterms:created xsi:type="dcterms:W3CDTF">2019-06-03T05:11:44Z</dcterms:created>
  <dcterms:modified xsi:type="dcterms:W3CDTF">2021-06-10T13:36:05Z</dcterms:modified>
</cp:coreProperties>
</file>