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07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036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065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094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2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032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518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7572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734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3/26/2019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40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086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3/26/2019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Learning Objective</a:t>
            </a:r>
            <a:endParaRPr lang="en-AU" dirty="0"/>
          </a:p>
        </p:txBody>
      </p:sp>
      <p:sp>
        <p:nvSpPr>
          <p:cNvPr id="3" name="Content Placeholder 2"/>
          <p:cNvSpPr>
            <a:spLocks noGrp="1"/>
          </p:cNvSpPr>
          <p:nvPr>
            <p:ph idx="1"/>
          </p:nvPr>
        </p:nvSpPr>
        <p:spPr/>
        <p:txBody>
          <a:bodyPr/>
          <a:lstStyle/>
          <a:p>
            <a:pPr lvl="0"/>
            <a:r>
              <a:rPr lang="en-AU" sz="3200" dirty="0"/>
              <a:t>The </a:t>
            </a:r>
            <a:r>
              <a:rPr lang="en-AU" sz="3200" b="1" dirty="0"/>
              <a:t>spatial</a:t>
            </a:r>
            <a:r>
              <a:rPr lang="en-AU" sz="3200" dirty="0"/>
              <a:t> and </a:t>
            </a:r>
            <a:r>
              <a:rPr lang="en-AU" sz="3200" b="1" dirty="0"/>
              <a:t>temporal distribution </a:t>
            </a:r>
            <a:r>
              <a:rPr lang="en-AU" sz="3200" dirty="0"/>
              <a:t>of bushfires and how an understanding of </a:t>
            </a:r>
            <a:r>
              <a:rPr lang="en-AU" sz="3200" b="1" dirty="0"/>
              <a:t>biophysical and human processes</a:t>
            </a:r>
            <a:r>
              <a:rPr lang="en-AU" sz="3200" dirty="0"/>
              <a:t> can be used to explain the patterns that are </a:t>
            </a:r>
            <a:r>
              <a:rPr lang="en-AU" sz="3200" dirty="0" smtClean="0"/>
              <a:t>identified.</a:t>
            </a:r>
            <a:endParaRPr lang="en-AU" sz="3200" dirty="0"/>
          </a:p>
          <a:p>
            <a:endParaRPr lang="en-AU" dirty="0"/>
          </a:p>
        </p:txBody>
      </p:sp>
    </p:spTree>
    <p:extLst>
      <p:ext uri="{BB962C8B-B14F-4D97-AF65-F5344CB8AC3E}">
        <p14:creationId xmlns:p14="http://schemas.microsoft.com/office/powerpoint/2010/main" val="114080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What does Spatial Distribution mean?</a:t>
            </a:r>
            <a:endParaRPr lang="en-AU" dirty="0"/>
          </a:p>
        </p:txBody>
      </p:sp>
      <p:sp>
        <p:nvSpPr>
          <p:cNvPr id="3" name="Content Placeholder 2"/>
          <p:cNvSpPr>
            <a:spLocks noGrp="1"/>
          </p:cNvSpPr>
          <p:nvPr>
            <p:ph idx="1"/>
          </p:nvPr>
        </p:nvSpPr>
        <p:spPr/>
        <p:txBody>
          <a:bodyPr>
            <a:normAutofit fontScale="92500"/>
          </a:bodyPr>
          <a:lstStyle/>
          <a:p>
            <a:pPr marL="0" indent="0">
              <a:buNone/>
            </a:pPr>
            <a:r>
              <a:rPr lang="en-AU" b="1" dirty="0" smtClean="0"/>
              <a:t>Spatial </a:t>
            </a:r>
            <a:r>
              <a:rPr lang="en-AU" b="1" dirty="0"/>
              <a:t>distribution</a:t>
            </a:r>
          </a:p>
          <a:p>
            <a:r>
              <a:rPr lang="en-AU" dirty="0"/>
              <a:t>The arrangement of particular phenomena or activities across the surface of the Earth</a:t>
            </a:r>
            <a:r>
              <a:rPr lang="en-AU" dirty="0" smtClean="0"/>
              <a:t>.</a:t>
            </a:r>
          </a:p>
          <a:p>
            <a:r>
              <a:rPr lang="en-AU" i="1" dirty="0" smtClean="0">
                <a:solidFill>
                  <a:schemeClr val="accent1"/>
                </a:solidFill>
              </a:rPr>
              <a:t>The spatial distribution of bushfires can be seen by satellite imagery among the drier climates of the planet, such as Mediterranean and semi-arid regions. There is a strong association between the sub-tropical latitudes where climates have hotter and drier summers and the occurrence of bushfires.</a:t>
            </a:r>
          </a:p>
          <a:p>
            <a:r>
              <a:rPr lang="en-AU" i="1" dirty="0" smtClean="0">
                <a:solidFill>
                  <a:schemeClr val="accent1"/>
                </a:solidFill>
              </a:rPr>
              <a:t>These areas have a number of factors that make them susceptible:</a:t>
            </a:r>
          </a:p>
          <a:p>
            <a:r>
              <a:rPr lang="en-AU" i="1" dirty="0" smtClean="0">
                <a:solidFill>
                  <a:schemeClr val="accent1"/>
                </a:solidFill>
              </a:rPr>
              <a:t>- hot, dry summers with low humidity</a:t>
            </a:r>
          </a:p>
          <a:p>
            <a:r>
              <a:rPr lang="en-AU" i="1" dirty="0" smtClean="0">
                <a:solidFill>
                  <a:schemeClr val="accent1"/>
                </a:solidFill>
              </a:rPr>
              <a:t>- abundance of native flora which is combustible</a:t>
            </a:r>
          </a:p>
          <a:p>
            <a:r>
              <a:rPr lang="en-AU" i="1" dirty="0" smtClean="0">
                <a:solidFill>
                  <a:schemeClr val="accent1"/>
                </a:solidFill>
              </a:rPr>
              <a:t>- they experience summer lightning storms and strong winds</a:t>
            </a:r>
          </a:p>
          <a:p>
            <a:r>
              <a:rPr lang="en-AU" i="1" dirty="0" smtClean="0">
                <a:solidFill>
                  <a:schemeClr val="accent1"/>
                </a:solidFill>
              </a:rPr>
              <a:t>- mountainous topography</a:t>
            </a:r>
          </a:p>
          <a:p>
            <a:endParaRPr lang="en-AU" dirty="0"/>
          </a:p>
        </p:txBody>
      </p:sp>
    </p:spTree>
    <p:extLst>
      <p:ext uri="{BB962C8B-B14F-4D97-AF65-F5344CB8AC3E}">
        <p14:creationId xmlns:p14="http://schemas.microsoft.com/office/powerpoint/2010/main" val="4123826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What does Temporal Distribution mean?</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b="1" dirty="0" smtClean="0"/>
              <a:t>Temporal </a:t>
            </a:r>
            <a:r>
              <a:rPr lang="en-AU" b="1" dirty="0"/>
              <a:t>distribution</a:t>
            </a:r>
          </a:p>
          <a:p>
            <a:r>
              <a:rPr lang="en-AU" dirty="0"/>
              <a:t>The </a:t>
            </a:r>
            <a:r>
              <a:rPr lang="en-AU" dirty="0" smtClean="0"/>
              <a:t>occurrence and frequency </a:t>
            </a:r>
            <a:r>
              <a:rPr lang="en-AU" dirty="0"/>
              <a:t>of particular phenomena or activities across the surface of the Earth</a:t>
            </a:r>
            <a:r>
              <a:rPr lang="en-AU" dirty="0" smtClean="0"/>
              <a:t>.</a:t>
            </a:r>
          </a:p>
          <a:p>
            <a:r>
              <a:rPr lang="en-AU" i="1" dirty="0" smtClean="0">
                <a:solidFill>
                  <a:schemeClr val="accent1"/>
                </a:solidFill>
              </a:rPr>
              <a:t>Temporal distribution relates to the distribution of bushfires over a period of time.</a:t>
            </a:r>
          </a:p>
          <a:p>
            <a:r>
              <a:rPr lang="en-AU" i="1" dirty="0" smtClean="0">
                <a:solidFill>
                  <a:schemeClr val="accent1"/>
                </a:solidFill>
              </a:rPr>
              <a:t>There is a close association between bushfire events and the seasons.</a:t>
            </a:r>
          </a:p>
          <a:p>
            <a:r>
              <a:rPr lang="en-AU" i="1" dirty="0" smtClean="0">
                <a:solidFill>
                  <a:schemeClr val="accent1"/>
                </a:solidFill>
              </a:rPr>
              <a:t>Bushfire season in Australia lasts from December until April.</a:t>
            </a:r>
          </a:p>
          <a:p>
            <a:r>
              <a:rPr lang="en-AU" i="1" dirty="0" smtClean="0">
                <a:solidFill>
                  <a:schemeClr val="accent1"/>
                </a:solidFill>
              </a:rPr>
              <a:t>There is a higher incident of fires occurring during this time.</a:t>
            </a:r>
          </a:p>
          <a:p>
            <a:r>
              <a:rPr lang="en-AU" i="1" dirty="0" smtClean="0">
                <a:solidFill>
                  <a:schemeClr val="accent1"/>
                </a:solidFill>
              </a:rPr>
              <a:t>Climate change is affecting TEMPORAL DISTRIBUTION.</a:t>
            </a:r>
          </a:p>
          <a:p>
            <a:r>
              <a:rPr lang="en-AU" i="1" dirty="0" smtClean="0">
                <a:solidFill>
                  <a:schemeClr val="accent1"/>
                </a:solidFill>
              </a:rPr>
              <a:t>Extreme fires burn 100,000 + hectares. 100 years ago these events used to occur every 15 years, in the future they are predicted to occur every 1 and 5 years.</a:t>
            </a:r>
          </a:p>
        </p:txBody>
      </p:sp>
    </p:spTree>
    <p:extLst>
      <p:ext uri="{BB962C8B-B14F-4D97-AF65-F5344CB8AC3E}">
        <p14:creationId xmlns:p14="http://schemas.microsoft.com/office/powerpoint/2010/main" val="2663935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2543"/>
            <a:ext cx="9575685" cy="1143000"/>
          </a:xfrm>
        </p:spPr>
        <p:txBody>
          <a:bodyPr>
            <a:normAutofit fontScale="90000"/>
          </a:bodyPr>
          <a:lstStyle/>
          <a:p>
            <a:r>
              <a:rPr lang="en-AU" dirty="0" smtClean="0"/>
              <a:t>What biophysical factors/processes affect the distribution of bushfires in Australia?</a:t>
            </a:r>
            <a:endParaRPr lang="en-AU" dirty="0"/>
          </a:p>
        </p:txBody>
      </p:sp>
      <p:sp>
        <p:nvSpPr>
          <p:cNvPr id="4" name="Content Placeholder 3"/>
          <p:cNvSpPr>
            <a:spLocks noGrp="1"/>
          </p:cNvSpPr>
          <p:nvPr>
            <p:ph idx="1"/>
          </p:nvPr>
        </p:nvSpPr>
        <p:spPr>
          <a:xfrm>
            <a:off x="605806" y="1921605"/>
            <a:ext cx="11429311" cy="4137323"/>
          </a:xfrm>
        </p:spPr>
        <p:txBody>
          <a:bodyPr>
            <a:normAutofit/>
          </a:bodyPr>
          <a:lstStyle/>
          <a:p>
            <a:r>
              <a:rPr lang="en-AU" dirty="0" smtClean="0"/>
              <a:t>Bushfires are considered atmospheric hazards.</a:t>
            </a:r>
          </a:p>
          <a:p>
            <a:r>
              <a:rPr lang="en-AU" dirty="0" smtClean="0"/>
              <a:t>.</a:t>
            </a:r>
          </a:p>
          <a:p>
            <a:r>
              <a:rPr lang="en-AU" dirty="0" smtClean="0"/>
              <a:t>The Indian Ocean Dipole and the El Nino and La Nina climate processes influence the variability of Australia’s climate and rainfall patterns.</a:t>
            </a:r>
          </a:p>
          <a:p>
            <a:r>
              <a:rPr lang="en-AU" dirty="0" smtClean="0"/>
              <a:t>They can increase the vulnerability of Australia to bushfires.</a:t>
            </a:r>
          </a:p>
          <a:p>
            <a:r>
              <a:rPr lang="en-AU" b="1" dirty="0" smtClean="0"/>
              <a:t>Australian flora </a:t>
            </a:r>
            <a:r>
              <a:rPr lang="en-AU" dirty="0" smtClean="0"/>
              <a:t>– has adapted to the dry climate of Australia with eucalypts and drought resistant plants and shrubs becoming </a:t>
            </a:r>
            <a:r>
              <a:rPr lang="en-AU" b="1" dirty="0" smtClean="0"/>
              <a:t>endemic</a:t>
            </a:r>
            <a:r>
              <a:rPr lang="en-AU" dirty="0" smtClean="0"/>
              <a:t> to the Australian bush.</a:t>
            </a:r>
          </a:p>
          <a:p>
            <a:r>
              <a:rPr lang="en-AU" dirty="0" smtClean="0"/>
              <a:t>Eucalypt forest is distributed along the coastal strip of Eastern, Southern and Western Australia.</a:t>
            </a:r>
          </a:p>
          <a:p>
            <a:r>
              <a:rPr lang="en-AU" dirty="0" smtClean="0"/>
              <a:t>Many species of Eucalypts contain a high ratio of oil and shed leaves and bark at a frequent rate. </a:t>
            </a:r>
          </a:p>
          <a:p>
            <a:r>
              <a:rPr lang="en-AU" dirty="0" smtClean="0"/>
              <a:t>This results in a build up of leaf litter in the forests and provides fuel for fires.</a:t>
            </a:r>
          </a:p>
        </p:txBody>
      </p:sp>
    </p:spTree>
    <p:extLst>
      <p:ext uri="{BB962C8B-B14F-4D97-AF65-F5344CB8AC3E}">
        <p14:creationId xmlns:p14="http://schemas.microsoft.com/office/powerpoint/2010/main" val="261695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2543"/>
            <a:ext cx="9575685" cy="1143000"/>
          </a:xfrm>
        </p:spPr>
        <p:txBody>
          <a:bodyPr>
            <a:normAutofit fontScale="90000"/>
          </a:bodyPr>
          <a:lstStyle/>
          <a:p>
            <a:r>
              <a:rPr lang="en-AU" dirty="0" smtClean="0"/>
              <a:t>What Human processes affect the distribution of bushfires in Australia?</a:t>
            </a:r>
            <a:endParaRPr lang="en-AU" dirty="0"/>
          </a:p>
        </p:txBody>
      </p:sp>
      <p:sp>
        <p:nvSpPr>
          <p:cNvPr id="4" name="Content Placeholder 3"/>
          <p:cNvSpPr>
            <a:spLocks noGrp="1"/>
          </p:cNvSpPr>
          <p:nvPr>
            <p:ph idx="1"/>
          </p:nvPr>
        </p:nvSpPr>
        <p:spPr>
          <a:xfrm>
            <a:off x="605806" y="1921605"/>
            <a:ext cx="11429311" cy="4137323"/>
          </a:xfrm>
        </p:spPr>
        <p:txBody>
          <a:bodyPr>
            <a:normAutofit/>
          </a:bodyPr>
          <a:lstStyle/>
          <a:p>
            <a:r>
              <a:rPr lang="en-AU" dirty="0" smtClean="0"/>
              <a:t>Human induced </a:t>
            </a:r>
            <a:r>
              <a:rPr lang="en-AU" b="1" dirty="0" smtClean="0"/>
              <a:t>climate change </a:t>
            </a:r>
            <a:r>
              <a:rPr lang="en-AU" dirty="0" smtClean="0"/>
              <a:t>has been associated with growing trends and the increased frequency of heatwaves and the reduction of precipitation.</a:t>
            </a:r>
          </a:p>
          <a:p>
            <a:r>
              <a:rPr lang="en-AU" dirty="0" smtClean="0"/>
              <a:t>This increases the risks and vulnerability of communities to bushfires.</a:t>
            </a:r>
          </a:p>
          <a:p>
            <a:r>
              <a:rPr lang="en-AU" dirty="0" smtClean="0"/>
              <a:t>Increase in </a:t>
            </a:r>
            <a:r>
              <a:rPr lang="en-AU" b="1" dirty="0" smtClean="0"/>
              <a:t>Urban Sprawl </a:t>
            </a:r>
            <a:r>
              <a:rPr lang="en-AU" dirty="0" smtClean="0"/>
              <a:t>into the rural-urban fringe brings increased potential for damage to property and lives.</a:t>
            </a:r>
          </a:p>
          <a:p>
            <a:r>
              <a:rPr lang="en-AU" b="1" dirty="0" smtClean="0"/>
              <a:t>Land clearing </a:t>
            </a:r>
            <a:r>
              <a:rPr lang="en-AU" dirty="0" smtClean="0"/>
              <a:t>for human uses, such as agriculture, impacts on the rates of </a:t>
            </a:r>
            <a:r>
              <a:rPr lang="en-AU" b="1" dirty="0" smtClean="0"/>
              <a:t>evapotranspiration</a:t>
            </a:r>
            <a:r>
              <a:rPr lang="en-AU" dirty="0" smtClean="0"/>
              <a:t>, which in turn leads to a disruption of the water cycle, at a local level reducing the amount of precipitation.</a:t>
            </a:r>
          </a:p>
          <a:p>
            <a:endParaRPr lang="en-AU" b="1" dirty="0" smtClean="0"/>
          </a:p>
        </p:txBody>
      </p:sp>
    </p:spTree>
    <p:extLst>
      <p:ext uri="{BB962C8B-B14F-4D97-AF65-F5344CB8AC3E}">
        <p14:creationId xmlns:p14="http://schemas.microsoft.com/office/powerpoint/2010/main" val="3244966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24" y="476673"/>
            <a:ext cx="4824536" cy="43873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36024" y="476673"/>
            <a:ext cx="5593976" cy="6247864"/>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Bushfires are notably common in South Eastern Australia, particularly in Victoria.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The hot and dry climate of Australia's summer is prime for the birth of a bushfire.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As shown in the diagram on the left, bushfires are most susceptible to occur on the east coast of Australia, particularly in the Great Dividing Range, where huge areas of bushland are present.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While spots of Victoria are also dubbed with a high risk of bushfires.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In Tasmania, The entire east half of Tasmania is susceptible to the hazard, ranging from a moderate risk to a high risk.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In South Australia, the region of Adelaide has a high bushfire risk as well as </a:t>
            </a:r>
            <a:r>
              <a:rPr kumimoji="0" lang="en-AU"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the South West of Australia. </a:t>
            </a: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br>
            <a:endPar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17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36" y="476673"/>
            <a:ext cx="4824536" cy="43873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09129" y="476673"/>
            <a:ext cx="4714855" cy="3477875"/>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As </a:t>
            </a: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for the rest of Australia (Darwin, Most of Queensland and Most of Western Australia) do not have a large or moderate risk of bushfires occurring, they simply have a low possibility of it occurring.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This is mainly because their simply isn't any bushland or "fuel" for it to occur. </a:t>
            </a:r>
            <a:b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rPr>
            </a:br>
            <a:endParaRPr kumimoji="0" lang="en-AU"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739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3200" b="1" dirty="0" smtClean="0">
                <a:solidFill>
                  <a:srgbClr val="0070C0"/>
                </a:solidFill>
              </a:rPr>
              <a:t>3.4 Measuring Bushfires</a:t>
            </a:r>
            <a:endParaRPr lang="en-AU" sz="3200" b="1" dirty="0"/>
          </a:p>
          <a:p>
            <a:r>
              <a:rPr lang="en-AU" sz="3200" b="1" dirty="0" smtClean="0"/>
              <a:t>Read pages 68 – 70. You will complete the following activities in your notes. </a:t>
            </a:r>
          </a:p>
          <a:p>
            <a:r>
              <a:rPr lang="en-AU" sz="3200" b="1" dirty="0" smtClean="0"/>
              <a:t>Be mindful of the key directional word. Use this to frame your response and the amount of detail you should include. </a:t>
            </a:r>
          </a:p>
          <a:p>
            <a:endParaRPr lang="en-AU" sz="3200" b="1" dirty="0"/>
          </a:p>
        </p:txBody>
      </p:sp>
      <p:pic>
        <p:nvPicPr>
          <p:cNvPr id="1026" name="Picture 2" descr="Image result for wa atar geography units 1 and 2 text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089368"/>
            <a:ext cx="3206190" cy="454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124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96395"/>
            <a:ext cx="10058400" cy="836613"/>
          </a:xfrm>
        </p:spPr>
        <p:txBody>
          <a:bodyPr/>
          <a:lstStyle/>
          <a:p>
            <a:r>
              <a:rPr lang="en-AU" dirty="0" smtClean="0"/>
              <a:t>Complete the following questions:</a:t>
            </a:r>
            <a:endParaRPr lang="en-AU" dirty="0"/>
          </a:p>
        </p:txBody>
      </p:sp>
      <p:sp>
        <p:nvSpPr>
          <p:cNvPr id="3" name="Content Placeholder 2"/>
          <p:cNvSpPr>
            <a:spLocks noGrp="1"/>
          </p:cNvSpPr>
          <p:nvPr>
            <p:ph idx="4294967295"/>
          </p:nvPr>
        </p:nvSpPr>
        <p:spPr>
          <a:xfrm>
            <a:off x="636493" y="1133008"/>
            <a:ext cx="5172635" cy="4699000"/>
          </a:xfrm>
        </p:spPr>
        <p:txBody>
          <a:bodyPr>
            <a:noAutofit/>
          </a:bodyPr>
          <a:lstStyle/>
          <a:p>
            <a:r>
              <a:rPr lang="en-AU" sz="2400" dirty="0" smtClean="0">
                <a:solidFill>
                  <a:schemeClr val="tx1"/>
                </a:solidFill>
              </a:rPr>
              <a:t>1. State </a:t>
            </a:r>
            <a:r>
              <a:rPr lang="en-AU" sz="2400" dirty="0">
                <a:solidFill>
                  <a:schemeClr val="tx1"/>
                </a:solidFill>
              </a:rPr>
              <a:t>how bushfires are categorised.</a:t>
            </a:r>
          </a:p>
          <a:p>
            <a:r>
              <a:rPr lang="en-AU" sz="2400" dirty="0">
                <a:solidFill>
                  <a:schemeClr val="tx1"/>
                </a:solidFill>
              </a:rPr>
              <a:t>2. State what Fire Intensity refers to.</a:t>
            </a:r>
          </a:p>
          <a:p>
            <a:r>
              <a:rPr lang="en-AU" sz="2400" dirty="0">
                <a:solidFill>
                  <a:schemeClr val="tx1"/>
                </a:solidFill>
              </a:rPr>
              <a:t>3 State what BAL stands for.</a:t>
            </a:r>
          </a:p>
          <a:p>
            <a:r>
              <a:rPr lang="en-AU" sz="2400" dirty="0">
                <a:solidFill>
                  <a:schemeClr val="tx1"/>
                </a:solidFill>
              </a:rPr>
              <a:t>4. State what factor determines the intensity of a fire.</a:t>
            </a:r>
          </a:p>
          <a:p>
            <a:r>
              <a:rPr lang="en-AU" sz="2400" dirty="0">
                <a:solidFill>
                  <a:schemeClr val="tx1"/>
                </a:solidFill>
              </a:rPr>
              <a:t>5. Describe how Fire Intensity can be measured and calculated.</a:t>
            </a:r>
          </a:p>
          <a:p>
            <a:r>
              <a:rPr lang="en-AU" sz="2400" dirty="0">
                <a:solidFill>
                  <a:schemeClr val="tx1"/>
                </a:solidFill>
              </a:rPr>
              <a:t>6. Outline the association between fuel types and the intensity of future bushfires.</a:t>
            </a:r>
          </a:p>
          <a:p>
            <a:r>
              <a:rPr lang="en-AU" sz="2400" dirty="0">
                <a:solidFill>
                  <a:schemeClr val="tx1"/>
                </a:solidFill>
              </a:rPr>
              <a:t>7. State what FDR stands for. Outline what the FDR is based on.</a:t>
            </a:r>
          </a:p>
        </p:txBody>
      </p:sp>
      <p:sp>
        <p:nvSpPr>
          <p:cNvPr id="4" name="TextBox 3"/>
          <p:cNvSpPr txBox="1"/>
          <p:nvPr/>
        </p:nvSpPr>
        <p:spPr>
          <a:xfrm>
            <a:off x="6104965" y="1133008"/>
            <a:ext cx="5405717" cy="563231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8. State what GFDI stands for.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9. State what FFDI stands for and list the considerations this index takes into account.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10. List the 3 levels of levels of response as outlined by the State Emergency Management 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11. Describe what Fire Intensity refers 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12. List the levels in the National Fire Danger Rating System.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13. Define duration and how this relates to bushfires, using examples.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rPr>
              <a:t>14. Define, frequency, probability and scale in the bushfire context.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397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Learning Objective</vt:lpstr>
      <vt:lpstr>What does Spatial Distribution mean?</vt:lpstr>
      <vt:lpstr>What does Temporal Distribution mean?</vt:lpstr>
      <vt:lpstr>What biophysical factors/processes affect the distribution of bushfires in Australia?</vt:lpstr>
      <vt:lpstr>What Human processes affect the distribution of bushfires in Australia?</vt:lpstr>
      <vt:lpstr>PowerPoint Presentation</vt:lpstr>
      <vt:lpstr>PowerPoint Presentation</vt:lpstr>
      <vt:lpstr>PowerPoint Presentation</vt:lpstr>
      <vt:lpstr>Complete the following questions:</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Objective</dc:title>
  <dc:creator>DONAVON Rebecca [Narrogin Senior High School]</dc:creator>
  <cp:lastModifiedBy>DONAVON Rebecca [Narrogin Senior High School]</cp:lastModifiedBy>
  <cp:revision>1</cp:revision>
  <dcterms:created xsi:type="dcterms:W3CDTF">2019-03-26T04:24:24Z</dcterms:created>
  <dcterms:modified xsi:type="dcterms:W3CDTF">2019-03-26T04:24:59Z</dcterms:modified>
</cp:coreProperties>
</file>