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24"/>
  </p:notesMasterIdLst>
  <p:sldIdLst>
    <p:sldId id="363" r:id="rId2"/>
    <p:sldId id="364" r:id="rId3"/>
    <p:sldId id="366" r:id="rId4"/>
    <p:sldId id="365" r:id="rId5"/>
    <p:sldId id="367" r:id="rId6"/>
    <p:sldId id="368" r:id="rId7"/>
    <p:sldId id="369" r:id="rId8"/>
    <p:sldId id="370" r:id="rId9"/>
    <p:sldId id="371" r:id="rId10"/>
    <p:sldId id="351" r:id="rId11"/>
    <p:sldId id="372" r:id="rId12"/>
    <p:sldId id="373" r:id="rId13"/>
    <p:sldId id="374" r:id="rId14"/>
    <p:sldId id="375" r:id="rId15"/>
    <p:sldId id="376" r:id="rId16"/>
    <p:sldId id="377" r:id="rId17"/>
    <p:sldId id="378" r:id="rId18"/>
    <p:sldId id="379" r:id="rId19"/>
    <p:sldId id="380" r:id="rId20"/>
    <p:sldId id="381" r:id="rId21"/>
    <p:sldId id="382" r:id="rId22"/>
    <p:sldId id="386" r:id="rId23"/>
  </p:sldIdLst>
  <p:sldSz cx="9144000" cy="5143500" type="screen16x9"/>
  <p:notesSz cx="6858000" cy="9144000"/>
  <p:embeddedFontLst>
    <p:embeddedFont>
      <p:font typeface="Frank Ruhl Libre" panose="00000500000000000000" charset="-79"/>
      <p:regular r:id="rId25"/>
      <p:bold r:id="rId26"/>
    </p:embeddedFont>
    <p:embeddedFont>
      <p:font typeface="Libre Baskerville" panose="020B0604020202020204" charset="0"/>
      <p:regular r:id="rId27"/>
      <p:bold r:id="rId28"/>
      <p:italic r:id="rId29"/>
    </p:embeddedFont>
    <p:embeddedFont>
      <p:font typeface="Frank Ruhl Libre Medium" panose="00000600000000000000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4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7F447AA-46E3-4AA0-9303-2B832973A806}">
  <a:tblStyle styleId="{E7F447AA-46E3-4AA0-9303-2B832973A80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3"/>
    <p:restoredTop sz="94699"/>
  </p:normalViewPr>
  <p:slideViewPr>
    <p:cSldViewPr snapToGrid="0">
      <p:cViewPr varScale="1">
        <p:scale>
          <a:sx n="144" d="100"/>
          <a:sy n="144" d="100"/>
        </p:scale>
        <p:origin x="420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4552968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0049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3"/>
          <p:cNvGrpSpPr/>
          <p:nvPr/>
        </p:nvGrpSpPr>
        <p:grpSpPr>
          <a:xfrm>
            <a:off x="2316267" y="304925"/>
            <a:ext cx="4511142" cy="4526109"/>
            <a:chOff x="2316267" y="304925"/>
            <a:chExt cx="4511142" cy="4526109"/>
          </a:xfrm>
        </p:grpSpPr>
        <p:sp>
          <p:nvSpPr>
            <p:cNvPr id="25" name="Google Shape;25;p3"/>
            <p:cNvSpPr/>
            <p:nvPr/>
          </p:nvSpPr>
          <p:spPr>
            <a:xfrm>
              <a:off x="2550175" y="541175"/>
              <a:ext cx="4043700" cy="4053600"/>
            </a:xfrm>
            <a:prstGeom prst="snip2DiagRect">
              <a:avLst>
                <a:gd name="adj1" fmla="val 0"/>
                <a:gd name="adj2" fmla="val 8729"/>
              </a:avLst>
            </a:prstGeom>
            <a:solidFill>
              <a:srgbClr val="FFFFFF"/>
            </a:solidFill>
            <a:ln>
              <a:noFill/>
            </a:ln>
            <a:effectLst>
              <a:outerShdw blurRad="42863" dist="9525" algn="bl" rotWithShape="0">
                <a:srgbClr val="000000">
                  <a:alpha val="68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>
              <a:off x="2626375" y="617375"/>
              <a:ext cx="3676062" cy="3706600"/>
            </a:xfrm>
            <a:custGeom>
              <a:avLst/>
              <a:gdLst/>
              <a:ahLst/>
              <a:cxnLst/>
              <a:rect l="0" t="0" r="0" b="0"/>
              <a:pathLst>
                <a:path w="308783" h="148264" extrusionOk="0">
                  <a:moveTo>
                    <a:pt x="0" y="148264"/>
                  </a:moveTo>
                  <a:lnTo>
                    <a:pt x="0" y="0"/>
                  </a:lnTo>
                  <a:lnTo>
                    <a:pt x="308783" y="0"/>
                  </a:lnTo>
                </a:path>
              </a:pathLst>
            </a:custGeom>
            <a:noFill/>
            <a:ln w="28575" cap="flat" cmpd="dbl">
              <a:solidFill>
                <a:srgbClr val="B0C6D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7" name="Google Shape;27;p3"/>
            <p:cNvSpPr/>
            <p:nvPr/>
          </p:nvSpPr>
          <p:spPr>
            <a:xfrm rot="10800000">
              <a:off x="2841625" y="811975"/>
              <a:ext cx="3676062" cy="3706600"/>
            </a:xfrm>
            <a:custGeom>
              <a:avLst/>
              <a:gdLst/>
              <a:ahLst/>
              <a:cxnLst/>
              <a:rect l="0" t="0" r="0" b="0"/>
              <a:pathLst>
                <a:path w="308783" h="148264" extrusionOk="0">
                  <a:moveTo>
                    <a:pt x="0" y="148264"/>
                  </a:moveTo>
                  <a:lnTo>
                    <a:pt x="0" y="0"/>
                  </a:lnTo>
                  <a:lnTo>
                    <a:pt x="308783" y="0"/>
                  </a:lnTo>
                </a:path>
              </a:pathLst>
            </a:custGeom>
            <a:noFill/>
            <a:ln w="28575" cap="flat" cmpd="dbl">
              <a:solidFill>
                <a:srgbClr val="B0C6D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pic>
          <p:nvPicPr>
            <p:cNvPr id="28" name="Google Shape;28;p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-2700000">
              <a:off x="2700667" y="3795246"/>
              <a:ext cx="152400" cy="11503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" name="Google Shape;29;p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8100000">
              <a:off x="6290608" y="190338"/>
              <a:ext cx="152400" cy="115037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0" name="Google Shape;30;p3"/>
          <p:cNvSpPr txBox="1">
            <a:spLocks noGrp="1"/>
          </p:cNvSpPr>
          <p:nvPr>
            <p:ph type="ctrTitle"/>
          </p:nvPr>
        </p:nvSpPr>
        <p:spPr>
          <a:xfrm>
            <a:off x="2795175" y="1668850"/>
            <a:ext cx="3553500" cy="1159800"/>
          </a:xfrm>
          <a:prstGeom prst="rect">
            <a:avLst/>
          </a:prstGeom>
        </p:spPr>
        <p:txBody>
          <a:bodyPr spcFirstLastPara="1" wrap="square" lIns="0" tIns="0" rIns="0" bIns="0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subTitle" idx="1"/>
          </p:nvPr>
        </p:nvSpPr>
        <p:spPr>
          <a:xfrm>
            <a:off x="2795175" y="2948146"/>
            <a:ext cx="3553500" cy="2979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B0C6D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B0C6D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B0C6D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B0C6D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B0C6D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B0C6D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B0C6D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B0C6D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B0C6D3"/>
                </a:solidFill>
              </a:defRPr>
            </a:lvl9pPr>
          </a:lstStyle>
          <a:p>
            <a:endParaRPr/>
          </a:p>
        </p:txBody>
      </p:sp>
      <p:grpSp>
        <p:nvGrpSpPr>
          <p:cNvPr id="32" name="Google Shape;32;p3"/>
          <p:cNvGrpSpPr/>
          <p:nvPr/>
        </p:nvGrpSpPr>
        <p:grpSpPr>
          <a:xfrm>
            <a:off x="4357664" y="3735189"/>
            <a:ext cx="428350" cy="428530"/>
            <a:chOff x="1191725" y="238125"/>
            <a:chExt cx="5236550" cy="5238750"/>
          </a:xfrm>
        </p:grpSpPr>
        <p:sp>
          <p:nvSpPr>
            <p:cNvPr id="33" name="Google Shape;33;p3"/>
            <p:cNvSpPr/>
            <p:nvPr/>
          </p:nvSpPr>
          <p:spPr>
            <a:xfrm>
              <a:off x="2218800" y="1278375"/>
              <a:ext cx="1018300" cy="1002925"/>
            </a:xfrm>
            <a:custGeom>
              <a:avLst/>
              <a:gdLst/>
              <a:ahLst/>
              <a:cxnLst/>
              <a:rect l="0" t="0" r="0" b="0"/>
              <a:pathLst>
                <a:path w="40732" h="40117" extrusionOk="0">
                  <a:moveTo>
                    <a:pt x="0" y="1"/>
                  </a:moveTo>
                  <a:lnTo>
                    <a:pt x="23225" y="40116"/>
                  </a:lnTo>
                  <a:lnTo>
                    <a:pt x="37212" y="36158"/>
                  </a:lnTo>
                  <a:lnTo>
                    <a:pt x="40731" y="2296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0C6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B0C6D3"/>
                </a:solidFill>
              </a:endParaRPr>
            </a:p>
          </p:txBody>
        </p:sp>
        <p:sp>
          <p:nvSpPr>
            <p:cNvPr id="34" name="Google Shape;34;p3"/>
            <p:cNvSpPr/>
            <p:nvPr/>
          </p:nvSpPr>
          <p:spPr>
            <a:xfrm>
              <a:off x="2227575" y="3429300"/>
              <a:ext cx="1002925" cy="1018300"/>
            </a:xfrm>
            <a:custGeom>
              <a:avLst/>
              <a:gdLst/>
              <a:ahLst/>
              <a:cxnLst/>
              <a:rect l="0" t="0" r="0" b="0"/>
              <a:pathLst>
                <a:path w="40117" h="40732" extrusionOk="0">
                  <a:moveTo>
                    <a:pt x="22962" y="1"/>
                  </a:moveTo>
                  <a:lnTo>
                    <a:pt x="1" y="40732"/>
                  </a:lnTo>
                  <a:lnTo>
                    <a:pt x="40116" y="17595"/>
                  </a:lnTo>
                  <a:lnTo>
                    <a:pt x="36158" y="3608"/>
                  </a:lnTo>
                  <a:lnTo>
                    <a:pt x="22962" y="1"/>
                  </a:lnTo>
                  <a:close/>
                </a:path>
              </a:pathLst>
            </a:custGeom>
            <a:solidFill>
              <a:srgbClr val="B0C6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B0C6D3"/>
                </a:solidFill>
              </a:endParaRPr>
            </a:p>
          </p:txBody>
        </p:sp>
        <p:sp>
          <p:nvSpPr>
            <p:cNvPr id="35" name="Google Shape;35;p3"/>
            <p:cNvSpPr/>
            <p:nvPr/>
          </p:nvSpPr>
          <p:spPr>
            <a:xfrm>
              <a:off x="4385100" y="1267400"/>
              <a:ext cx="1005125" cy="1020500"/>
            </a:xfrm>
            <a:custGeom>
              <a:avLst/>
              <a:gdLst/>
              <a:ahLst/>
              <a:cxnLst/>
              <a:rect l="0" t="0" r="0" b="0"/>
              <a:pathLst>
                <a:path w="40205" h="40820" extrusionOk="0">
                  <a:moveTo>
                    <a:pt x="40204" y="0"/>
                  </a:moveTo>
                  <a:lnTo>
                    <a:pt x="1" y="23313"/>
                  </a:lnTo>
                  <a:lnTo>
                    <a:pt x="3872" y="37300"/>
                  </a:lnTo>
                  <a:lnTo>
                    <a:pt x="17155" y="40819"/>
                  </a:lnTo>
                  <a:lnTo>
                    <a:pt x="40204" y="0"/>
                  </a:lnTo>
                  <a:close/>
                </a:path>
              </a:pathLst>
            </a:custGeom>
            <a:solidFill>
              <a:srgbClr val="B0C6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B0C6D3"/>
                </a:solidFill>
              </a:endParaRPr>
            </a:p>
          </p:txBody>
        </p:sp>
        <p:sp>
          <p:nvSpPr>
            <p:cNvPr id="36" name="Google Shape;36;p3"/>
            <p:cNvSpPr/>
            <p:nvPr/>
          </p:nvSpPr>
          <p:spPr>
            <a:xfrm>
              <a:off x="4380700" y="3435900"/>
              <a:ext cx="1018300" cy="1002925"/>
            </a:xfrm>
            <a:custGeom>
              <a:avLst/>
              <a:gdLst/>
              <a:ahLst/>
              <a:cxnLst/>
              <a:rect l="0" t="0" r="0" b="0"/>
              <a:pathLst>
                <a:path w="40732" h="40117" extrusionOk="0">
                  <a:moveTo>
                    <a:pt x="17507" y="1"/>
                  </a:moveTo>
                  <a:lnTo>
                    <a:pt x="3520" y="3872"/>
                  </a:lnTo>
                  <a:lnTo>
                    <a:pt x="1" y="17155"/>
                  </a:lnTo>
                  <a:lnTo>
                    <a:pt x="40732" y="40116"/>
                  </a:lnTo>
                  <a:lnTo>
                    <a:pt x="17507" y="1"/>
                  </a:lnTo>
                  <a:close/>
                </a:path>
              </a:pathLst>
            </a:custGeom>
            <a:solidFill>
              <a:srgbClr val="B0C6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B0C6D3"/>
                </a:solidFill>
              </a:endParaRPr>
            </a:p>
          </p:txBody>
        </p:sp>
        <p:sp>
          <p:nvSpPr>
            <p:cNvPr id="37" name="Google Shape;37;p3"/>
            <p:cNvSpPr/>
            <p:nvPr/>
          </p:nvSpPr>
          <p:spPr>
            <a:xfrm>
              <a:off x="1191725" y="238125"/>
              <a:ext cx="5236550" cy="5238750"/>
            </a:xfrm>
            <a:custGeom>
              <a:avLst/>
              <a:gdLst/>
              <a:ahLst/>
              <a:cxnLst/>
              <a:rect l="0" t="0" r="0" b="0"/>
              <a:pathLst>
                <a:path w="209462" h="209550" extrusionOk="0">
                  <a:moveTo>
                    <a:pt x="103807" y="20761"/>
                  </a:moveTo>
                  <a:lnTo>
                    <a:pt x="103983" y="105391"/>
                  </a:lnTo>
                  <a:lnTo>
                    <a:pt x="103983" y="105391"/>
                  </a:lnTo>
                  <a:lnTo>
                    <a:pt x="89292" y="85245"/>
                  </a:lnTo>
                  <a:lnTo>
                    <a:pt x="103807" y="20761"/>
                  </a:lnTo>
                  <a:close/>
                  <a:moveTo>
                    <a:pt x="125097" y="89644"/>
                  </a:moveTo>
                  <a:lnTo>
                    <a:pt x="189668" y="104335"/>
                  </a:lnTo>
                  <a:lnTo>
                    <a:pt x="103983" y="105391"/>
                  </a:lnTo>
                  <a:lnTo>
                    <a:pt x="120170" y="124481"/>
                  </a:lnTo>
                  <a:lnTo>
                    <a:pt x="105479" y="188964"/>
                  </a:lnTo>
                  <a:lnTo>
                    <a:pt x="103983" y="105391"/>
                  </a:lnTo>
                  <a:lnTo>
                    <a:pt x="84277" y="120082"/>
                  </a:lnTo>
                  <a:lnTo>
                    <a:pt x="19706" y="105391"/>
                  </a:lnTo>
                  <a:lnTo>
                    <a:pt x="103983" y="105391"/>
                  </a:lnTo>
                  <a:lnTo>
                    <a:pt x="125097" y="89644"/>
                  </a:lnTo>
                  <a:close/>
                  <a:moveTo>
                    <a:pt x="104423" y="0"/>
                  </a:moveTo>
                  <a:lnTo>
                    <a:pt x="82518" y="82078"/>
                  </a:lnTo>
                  <a:lnTo>
                    <a:pt x="0" y="105127"/>
                  </a:lnTo>
                  <a:lnTo>
                    <a:pt x="81902" y="127032"/>
                  </a:lnTo>
                  <a:lnTo>
                    <a:pt x="104951" y="209550"/>
                  </a:lnTo>
                  <a:lnTo>
                    <a:pt x="126856" y="127472"/>
                  </a:lnTo>
                  <a:lnTo>
                    <a:pt x="209462" y="104511"/>
                  </a:lnTo>
                  <a:lnTo>
                    <a:pt x="127384" y="82694"/>
                  </a:lnTo>
                  <a:lnTo>
                    <a:pt x="104423" y="0"/>
                  </a:lnTo>
                  <a:close/>
                </a:path>
              </a:pathLst>
            </a:custGeom>
            <a:solidFill>
              <a:srgbClr val="B0C6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B0C6D3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4"/>
          <p:cNvSpPr/>
          <p:nvPr/>
        </p:nvSpPr>
        <p:spPr>
          <a:xfrm>
            <a:off x="25" y="-7525"/>
            <a:ext cx="9144000" cy="5151000"/>
          </a:xfrm>
          <a:prstGeom prst="rect">
            <a:avLst/>
          </a:prstGeom>
          <a:solidFill>
            <a:srgbClr val="040E11">
              <a:alpha val="2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" name="Google Shape;40;p4"/>
          <p:cNvGrpSpPr/>
          <p:nvPr/>
        </p:nvGrpSpPr>
        <p:grpSpPr>
          <a:xfrm>
            <a:off x="2316267" y="304925"/>
            <a:ext cx="4511142" cy="4526109"/>
            <a:chOff x="2316267" y="304925"/>
            <a:chExt cx="4511142" cy="4526109"/>
          </a:xfrm>
        </p:grpSpPr>
        <p:sp>
          <p:nvSpPr>
            <p:cNvPr id="41" name="Google Shape;41;p4"/>
            <p:cNvSpPr/>
            <p:nvPr/>
          </p:nvSpPr>
          <p:spPr>
            <a:xfrm>
              <a:off x="2550175" y="541175"/>
              <a:ext cx="4043700" cy="4053600"/>
            </a:xfrm>
            <a:prstGeom prst="snip2DiagRect">
              <a:avLst>
                <a:gd name="adj1" fmla="val 0"/>
                <a:gd name="adj2" fmla="val 8729"/>
              </a:avLst>
            </a:prstGeom>
            <a:solidFill>
              <a:srgbClr val="FFFFFF"/>
            </a:solidFill>
            <a:ln>
              <a:noFill/>
            </a:ln>
            <a:effectLst>
              <a:outerShdw blurRad="42863" dist="9525" algn="bl" rotWithShape="0">
                <a:srgbClr val="000000">
                  <a:alpha val="68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4"/>
            <p:cNvSpPr/>
            <p:nvPr/>
          </p:nvSpPr>
          <p:spPr>
            <a:xfrm>
              <a:off x="2626375" y="617375"/>
              <a:ext cx="3676062" cy="3706600"/>
            </a:xfrm>
            <a:custGeom>
              <a:avLst/>
              <a:gdLst/>
              <a:ahLst/>
              <a:cxnLst/>
              <a:rect l="0" t="0" r="0" b="0"/>
              <a:pathLst>
                <a:path w="308783" h="148264" extrusionOk="0">
                  <a:moveTo>
                    <a:pt x="0" y="148264"/>
                  </a:moveTo>
                  <a:lnTo>
                    <a:pt x="0" y="0"/>
                  </a:lnTo>
                  <a:lnTo>
                    <a:pt x="308783" y="0"/>
                  </a:lnTo>
                </a:path>
              </a:pathLst>
            </a:custGeom>
            <a:noFill/>
            <a:ln w="28575" cap="flat" cmpd="dbl">
              <a:solidFill>
                <a:srgbClr val="B0C6D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3" name="Google Shape;43;p4"/>
            <p:cNvSpPr/>
            <p:nvPr/>
          </p:nvSpPr>
          <p:spPr>
            <a:xfrm rot="10800000">
              <a:off x="2841625" y="811975"/>
              <a:ext cx="3676062" cy="3706600"/>
            </a:xfrm>
            <a:custGeom>
              <a:avLst/>
              <a:gdLst/>
              <a:ahLst/>
              <a:cxnLst/>
              <a:rect l="0" t="0" r="0" b="0"/>
              <a:pathLst>
                <a:path w="308783" h="148264" extrusionOk="0">
                  <a:moveTo>
                    <a:pt x="0" y="148264"/>
                  </a:moveTo>
                  <a:lnTo>
                    <a:pt x="0" y="0"/>
                  </a:lnTo>
                  <a:lnTo>
                    <a:pt x="308783" y="0"/>
                  </a:lnTo>
                </a:path>
              </a:pathLst>
            </a:custGeom>
            <a:noFill/>
            <a:ln w="28575" cap="flat" cmpd="dbl">
              <a:solidFill>
                <a:srgbClr val="B0C6D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pic>
          <p:nvPicPr>
            <p:cNvPr id="44" name="Google Shape;44;p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-2700000">
              <a:off x="2700667" y="3795246"/>
              <a:ext cx="152400" cy="11503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5" name="Google Shape;45;p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8100000">
              <a:off x="6290608" y="190338"/>
              <a:ext cx="152400" cy="115037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3009700" y="1187400"/>
            <a:ext cx="3124500" cy="2768700"/>
          </a:xfrm>
          <a:prstGeom prst="rect">
            <a:avLst/>
          </a:prstGeom>
        </p:spPr>
        <p:txBody>
          <a:bodyPr spcFirstLastPara="1" wrap="square" lIns="0" tIns="0" rIns="0" bIns="0" anchor="ctr" anchorCtr="0"/>
          <a:lstStyle>
            <a:lvl1pPr marL="457200" lvl="0" indent="-342900" algn="ctr" rtl="0">
              <a:spcBef>
                <a:spcPts val="600"/>
              </a:spcBef>
              <a:spcAft>
                <a:spcPts val="0"/>
              </a:spcAft>
              <a:buSzPts val="1800"/>
              <a:buFont typeface="Libre Baskerville"/>
              <a:buChar char="➢"/>
              <a:defRPr sz="1800" i="1"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914400" lvl="1" indent="-342900" algn="ctr" rtl="0">
              <a:spcBef>
                <a:spcPts val="0"/>
              </a:spcBef>
              <a:spcAft>
                <a:spcPts val="0"/>
              </a:spcAft>
              <a:buSzPts val="1800"/>
              <a:buFont typeface="Libre Baskerville"/>
              <a:buChar char="￫"/>
              <a:defRPr sz="1800" i="1"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1371600" lvl="2" indent="-342900" algn="ctr" rtl="0">
              <a:spcBef>
                <a:spcPts val="0"/>
              </a:spcBef>
              <a:spcAft>
                <a:spcPts val="0"/>
              </a:spcAft>
              <a:buSzPts val="1800"/>
              <a:buFont typeface="Libre Baskerville"/>
              <a:buChar char="￫"/>
              <a:defRPr sz="1800" i="1"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828800" lvl="3" indent="-342900" algn="ctr" rtl="0">
              <a:spcBef>
                <a:spcPts val="0"/>
              </a:spcBef>
              <a:spcAft>
                <a:spcPts val="0"/>
              </a:spcAft>
              <a:buSzPts val="1800"/>
              <a:buFont typeface="Libre Baskerville"/>
              <a:buChar char="￫"/>
              <a:defRPr sz="1800" i="1"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2286000" lvl="4" indent="-342900" algn="ctr" rtl="0">
              <a:spcBef>
                <a:spcPts val="0"/>
              </a:spcBef>
              <a:spcAft>
                <a:spcPts val="0"/>
              </a:spcAft>
              <a:buSzPts val="1800"/>
              <a:buFont typeface="Libre Baskerville"/>
              <a:buChar char="￫"/>
              <a:defRPr sz="1800" i="1"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743200" lvl="5" indent="-342900" algn="ctr" rtl="0">
              <a:spcBef>
                <a:spcPts val="0"/>
              </a:spcBef>
              <a:spcAft>
                <a:spcPts val="0"/>
              </a:spcAft>
              <a:buSzPts val="1800"/>
              <a:buFont typeface="Libre Baskerville"/>
              <a:buChar char="￫"/>
              <a:defRPr sz="1800" i="1"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3200400" lvl="6" indent="-342900" algn="ctr" rtl="0">
              <a:spcBef>
                <a:spcPts val="0"/>
              </a:spcBef>
              <a:spcAft>
                <a:spcPts val="0"/>
              </a:spcAft>
              <a:buSzPts val="1800"/>
              <a:buFont typeface="Libre Baskerville"/>
              <a:buChar char="￫"/>
              <a:defRPr sz="1800" i="1"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657600" lvl="7" indent="-342900" algn="ctr" rtl="0">
              <a:spcBef>
                <a:spcPts val="0"/>
              </a:spcBef>
              <a:spcAft>
                <a:spcPts val="0"/>
              </a:spcAft>
              <a:buSzPts val="1800"/>
              <a:buFont typeface="Libre Baskerville"/>
              <a:buChar char="￫"/>
              <a:defRPr sz="1800" i="1"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4114800" lvl="8" indent="-342900" algn="ctr">
              <a:spcBef>
                <a:spcPts val="0"/>
              </a:spcBef>
              <a:spcAft>
                <a:spcPts val="0"/>
              </a:spcAft>
              <a:buSzPts val="1800"/>
              <a:buFont typeface="Libre Baskerville"/>
              <a:buChar char="￫"/>
              <a:defRPr sz="1800" i="1"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47" name="Google Shape;47;p4"/>
          <p:cNvSpPr txBox="1"/>
          <p:nvPr/>
        </p:nvSpPr>
        <p:spPr>
          <a:xfrm>
            <a:off x="3593400" y="6289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B0C6D3"/>
                </a:solidFill>
                <a:latin typeface="Frank Ruhl Libre"/>
                <a:ea typeface="Frank Ruhl Libre"/>
                <a:cs typeface="Frank Ruhl Libre"/>
                <a:sym typeface="Frank Ruhl Libre"/>
              </a:rPr>
              <a:t>“</a:t>
            </a:r>
            <a:endParaRPr sz="7200">
              <a:solidFill>
                <a:srgbClr val="B0C6D3"/>
              </a:solidFill>
              <a:latin typeface="Frank Ruhl Libre"/>
              <a:ea typeface="Frank Ruhl Libre"/>
              <a:cs typeface="Frank Ruhl Libre"/>
              <a:sym typeface="Frank Ruhl Libre"/>
            </a:endParaRPr>
          </a:p>
        </p:txBody>
      </p:sp>
      <p:sp>
        <p:nvSpPr>
          <p:cNvPr id="48" name="Google Shape;48;p4"/>
          <p:cNvSpPr txBox="1">
            <a:spLocks noGrp="1"/>
          </p:cNvSpPr>
          <p:nvPr>
            <p:ph type="sldNum" idx="12"/>
          </p:nvPr>
        </p:nvSpPr>
        <p:spPr>
          <a:xfrm>
            <a:off x="4297650" y="4594775"/>
            <a:ext cx="548700" cy="548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5"/>
          <p:cNvSpPr/>
          <p:nvPr/>
        </p:nvSpPr>
        <p:spPr>
          <a:xfrm>
            <a:off x="25" y="-7525"/>
            <a:ext cx="9144000" cy="5151000"/>
          </a:xfrm>
          <a:prstGeom prst="rect">
            <a:avLst/>
          </a:prstGeom>
          <a:solidFill>
            <a:srgbClr val="040E11">
              <a:alpha val="2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1" name="Google Shape;51;p5"/>
          <p:cNvGrpSpPr/>
          <p:nvPr/>
        </p:nvGrpSpPr>
        <p:grpSpPr>
          <a:xfrm>
            <a:off x="312475" y="304925"/>
            <a:ext cx="8519109" cy="4526109"/>
            <a:chOff x="312475" y="304925"/>
            <a:chExt cx="8519109" cy="4526109"/>
          </a:xfrm>
        </p:grpSpPr>
        <p:sp>
          <p:nvSpPr>
            <p:cNvPr id="52" name="Google Shape;52;p5"/>
            <p:cNvSpPr/>
            <p:nvPr/>
          </p:nvSpPr>
          <p:spPr>
            <a:xfrm>
              <a:off x="548725" y="541175"/>
              <a:ext cx="8046600" cy="4053600"/>
            </a:xfrm>
            <a:prstGeom prst="snip2DiagRect">
              <a:avLst>
                <a:gd name="adj1" fmla="val 0"/>
                <a:gd name="adj2" fmla="val 8729"/>
              </a:avLst>
            </a:prstGeom>
            <a:solidFill>
              <a:srgbClr val="FFFFFF"/>
            </a:solidFill>
            <a:ln>
              <a:noFill/>
            </a:ln>
            <a:effectLst>
              <a:outerShdw blurRad="42863" dist="9525" algn="bl" rotWithShape="0">
                <a:srgbClr val="000000">
                  <a:alpha val="68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5"/>
            <p:cNvSpPr/>
            <p:nvPr/>
          </p:nvSpPr>
          <p:spPr>
            <a:xfrm>
              <a:off x="624925" y="617375"/>
              <a:ext cx="7719575" cy="3706600"/>
            </a:xfrm>
            <a:custGeom>
              <a:avLst/>
              <a:gdLst/>
              <a:ahLst/>
              <a:cxnLst/>
              <a:rect l="0" t="0" r="0" b="0"/>
              <a:pathLst>
                <a:path w="308783" h="148264" extrusionOk="0">
                  <a:moveTo>
                    <a:pt x="0" y="148264"/>
                  </a:moveTo>
                  <a:lnTo>
                    <a:pt x="0" y="0"/>
                  </a:lnTo>
                  <a:lnTo>
                    <a:pt x="308783" y="0"/>
                  </a:lnTo>
                </a:path>
              </a:pathLst>
            </a:custGeom>
            <a:noFill/>
            <a:ln w="28575" cap="flat" cmpd="dbl">
              <a:solidFill>
                <a:srgbClr val="B0C6D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4" name="Google Shape;54;p5"/>
            <p:cNvSpPr/>
            <p:nvPr/>
          </p:nvSpPr>
          <p:spPr>
            <a:xfrm rot="10800000">
              <a:off x="799550" y="811975"/>
              <a:ext cx="7719575" cy="3706600"/>
            </a:xfrm>
            <a:custGeom>
              <a:avLst/>
              <a:gdLst/>
              <a:ahLst/>
              <a:cxnLst/>
              <a:rect l="0" t="0" r="0" b="0"/>
              <a:pathLst>
                <a:path w="308783" h="148264" extrusionOk="0">
                  <a:moveTo>
                    <a:pt x="0" y="148264"/>
                  </a:moveTo>
                  <a:lnTo>
                    <a:pt x="0" y="0"/>
                  </a:lnTo>
                  <a:lnTo>
                    <a:pt x="308783" y="0"/>
                  </a:lnTo>
                </a:path>
              </a:pathLst>
            </a:custGeom>
            <a:noFill/>
            <a:ln w="28575" cap="flat" cmpd="dbl">
              <a:solidFill>
                <a:srgbClr val="B0C6D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pic>
          <p:nvPicPr>
            <p:cNvPr id="55" name="Google Shape;55;p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-2700000">
              <a:off x="696875" y="3795246"/>
              <a:ext cx="152400" cy="11503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6" name="Google Shape;56;p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8100000">
              <a:off x="8294783" y="190338"/>
              <a:ext cx="152400" cy="115037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7" name="Google Shape;57;p5"/>
          <p:cNvGrpSpPr/>
          <p:nvPr/>
        </p:nvGrpSpPr>
        <p:grpSpPr>
          <a:xfrm>
            <a:off x="4433231" y="1195444"/>
            <a:ext cx="277537" cy="277654"/>
            <a:chOff x="1191725" y="238125"/>
            <a:chExt cx="5236550" cy="5238750"/>
          </a:xfrm>
        </p:grpSpPr>
        <p:sp>
          <p:nvSpPr>
            <p:cNvPr id="58" name="Google Shape;58;p5"/>
            <p:cNvSpPr/>
            <p:nvPr/>
          </p:nvSpPr>
          <p:spPr>
            <a:xfrm>
              <a:off x="2218800" y="1278375"/>
              <a:ext cx="1018300" cy="1002925"/>
            </a:xfrm>
            <a:custGeom>
              <a:avLst/>
              <a:gdLst/>
              <a:ahLst/>
              <a:cxnLst/>
              <a:rect l="0" t="0" r="0" b="0"/>
              <a:pathLst>
                <a:path w="40732" h="40117" extrusionOk="0">
                  <a:moveTo>
                    <a:pt x="0" y="1"/>
                  </a:moveTo>
                  <a:lnTo>
                    <a:pt x="23225" y="40116"/>
                  </a:lnTo>
                  <a:lnTo>
                    <a:pt x="37212" y="36158"/>
                  </a:lnTo>
                  <a:lnTo>
                    <a:pt x="40731" y="2296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0C6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B0C6D3"/>
                </a:solidFill>
              </a:endParaRPr>
            </a:p>
          </p:txBody>
        </p:sp>
        <p:sp>
          <p:nvSpPr>
            <p:cNvPr id="59" name="Google Shape;59;p5"/>
            <p:cNvSpPr/>
            <p:nvPr/>
          </p:nvSpPr>
          <p:spPr>
            <a:xfrm>
              <a:off x="2227575" y="3429300"/>
              <a:ext cx="1002925" cy="1018300"/>
            </a:xfrm>
            <a:custGeom>
              <a:avLst/>
              <a:gdLst/>
              <a:ahLst/>
              <a:cxnLst/>
              <a:rect l="0" t="0" r="0" b="0"/>
              <a:pathLst>
                <a:path w="40117" h="40732" extrusionOk="0">
                  <a:moveTo>
                    <a:pt x="22962" y="1"/>
                  </a:moveTo>
                  <a:lnTo>
                    <a:pt x="1" y="40732"/>
                  </a:lnTo>
                  <a:lnTo>
                    <a:pt x="40116" y="17595"/>
                  </a:lnTo>
                  <a:lnTo>
                    <a:pt x="36158" y="3608"/>
                  </a:lnTo>
                  <a:lnTo>
                    <a:pt x="22962" y="1"/>
                  </a:lnTo>
                  <a:close/>
                </a:path>
              </a:pathLst>
            </a:custGeom>
            <a:solidFill>
              <a:srgbClr val="B0C6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B0C6D3"/>
                </a:solidFill>
              </a:endParaRPr>
            </a:p>
          </p:txBody>
        </p:sp>
        <p:sp>
          <p:nvSpPr>
            <p:cNvPr id="60" name="Google Shape;60;p5"/>
            <p:cNvSpPr/>
            <p:nvPr/>
          </p:nvSpPr>
          <p:spPr>
            <a:xfrm>
              <a:off x="4385100" y="1267400"/>
              <a:ext cx="1005125" cy="1020500"/>
            </a:xfrm>
            <a:custGeom>
              <a:avLst/>
              <a:gdLst/>
              <a:ahLst/>
              <a:cxnLst/>
              <a:rect l="0" t="0" r="0" b="0"/>
              <a:pathLst>
                <a:path w="40205" h="40820" extrusionOk="0">
                  <a:moveTo>
                    <a:pt x="40204" y="0"/>
                  </a:moveTo>
                  <a:lnTo>
                    <a:pt x="1" y="23313"/>
                  </a:lnTo>
                  <a:lnTo>
                    <a:pt x="3872" y="37300"/>
                  </a:lnTo>
                  <a:lnTo>
                    <a:pt x="17155" y="40819"/>
                  </a:lnTo>
                  <a:lnTo>
                    <a:pt x="40204" y="0"/>
                  </a:lnTo>
                  <a:close/>
                </a:path>
              </a:pathLst>
            </a:custGeom>
            <a:solidFill>
              <a:srgbClr val="B0C6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B0C6D3"/>
                </a:solidFill>
              </a:endParaRPr>
            </a:p>
          </p:txBody>
        </p:sp>
        <p:sp>
          <p:nvSpPr>
            <p:cNvPr id="61" name="Google Shape;61;p5"/>
            <p:cNvSpPr/>
            <p:nvPr/>
          </p:nvSpPr>
          <p:spPr>
            <a:xfrm>
              <a:off x="4380700" y="3435900"/>
              <a:ext cx="1018300" cy="1002925"/>
            </a:xfrm>
            <a:custGeom>
              <a:avLst/>
              <a:gdLst/>
              <a:ahLst/>
              <a:cxnLst/>
              <a:rect l="0" t="0" r="0" b="0"/>
              <a:pathLst>
                <a:path w="40732" h="40117" extrusionOk="0">
                  <a:moveTo>
                    <a:pt x="17507" y="1"/>
                  </a:moveTo>
                  <a:lnTo>
                    <a:pt x="3520" y="3872"/>
                  </a:lnTo>
                  <a:lnTo>
                    <a:pt x="1" y="17155"/>
                  </a:lnTo>
                  <a:lnTo>
                    <a:pt x="40732" y="40116"/>
                  </a:lnTo>
                  <a:lnTo>
                    <a:pt x="17507" y="1"/>
                  </a:lnTo>
                  <a:close/>
                </a:path>
              </a:pathLst>
            </a:custGeom>
            <a:solidFill>
              <a:srgbClr val="B0C6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B0C6D3"/>
                </a:solidFill>
              </a:endParaRPr>
            </a:p>
          </p:txBody>
        </p:sp>
        <p:sp>
          <p:nvSpPr>
            <p:cNvPr id="62" name="Google Shape;62;p5"/>
            <p:cNvSpPr/>
            <p:nvPr/>
          </p:nvSpPr>
          <p:spPr>
            <a:xfrm>
              <a:off x="1191725" y="238125"/>
              <a:ext cx="5236550" cy="5238750"/>
            </a:xfrm>
            <a:custGeom>
              <a:avLst/>
              <a:gdLst/>
              <a:ahLst/>
              <a:cxnLst/>
              <a:rect l="0" t="0" r="0" b="0"/>
              <a:pathLst>
                <a:path w="209462" h="209550" extrusionOk="0">
                  <a:moveTo>
                    <a:pt x="103807" y="20761"/>
                  </a:moveTo>
                  <a:lnTo>
                    <a:pt x="103983" y="105391"/>
                  </a:lnTo>
                  <a:lnTo>
                    <a:pt x="103983" y="105391"/>
                  </a:lnTo>
                  <a:lnTo>
                    <a:pt x="89292" y="85245"/>
                  </a:lnTo>
                  <a:lnTo>
                    <a:pt x="103807" y="20761"/>
                  </a:lnTo>
                  <a:close/>
                  <a:moveTo>
                    <a:pt x="125097" y="89644"/>
                  </a:moveTo>
                  <a:lnTo>
                    <a:pt x="189668" y="104335"/>
                  </a:lnTo>
                  <a:lnTo>
                    <a:pt x="103983" y="105391"/>
                  </a:lnTo>
                  <a:lnTo>
                    <a:pt x="120170" y="124481"/>
                  </a:lnTo>
                  <a:lnTo>
                    <a:pt x="105479" y="188964"/>
                  </a:lnTo>
                  <a:lnTo>
                    <a:pt x="103983" y="105391"/>
                  </a:lnTo>
                  <a:lnTo>
                    <a:pt x="84277" y="120082"/>
                  </a:lnTo>
                  <a:lnTo>
                    <a:pt x="19706" y="105391"/>
                  </a:lnTo>
                  <a:lnTo>
                    <a:pt x="103983" y="105391"/>
                  </a:lnTo>
                  <a:lnTo>
                    <a:pt x="125097" y="89644"/>
                  </a:lnTo>
                  <a:close/>
                  <a:moveTo>
                    <a:pt x="104423" y="0"/>
                  </a:moveTo>
                  <a:lnTo>
                    <a:pt x="82518" y="82078"/>
                  </a:lnTo>
                  <a:lnTo>
                    <a:pt x="0" y="105127"/>
                  </a:lnTo>
                  <a:lnTo>
                    <a:pt x="81902" y="127032"/>
                  </a:lnTo>
                  <a:lnTo>
                    <a:pt x="104951" y="209550"/>
                  </a:lnTo>
                  <a:lnTo>
                    <a:pt x="126856" y="127472"/>
                  </a:lnTo>
                  <a:lnTo>
                    <a:pt x="209462" y="104511"/>
                  </a:lnTo>
                  <a:lnTo>
                    <a:pt x="127384" y="82694"/>
                  </a:lnTo>
                  <a:lnTo>
                    <a:pt x="104423" y="0"/>
                  </a:lnTo>
                  <a:close/>
                </a:path>
              </a:pathLst>
            </a:custGeom>
            <a:solidFill>
              <a:srgbClr val="B0C6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B0C6D3"/>
                </a:solidFill>
              </a:endParaRPr>
            </a:p>
          </p:txBody>
        </p:sp>
      </p:grpSp>
      <p:sp>
        <p:nvSpPr>
          <p:cNvPr id="63" name="Google Shape;63;p5"/>
          <p:cNvSpPr txBox="1">
            <a:spLocks noGrp="1"/>
          </p:cNvSpPr>
          <p:nvPr>
            <p:ph type="title"/>
          </p:nvPr>
        </p:nvSpPr>
        <p:spPr>
          <a:xfrm>
            <a:off x="1003200" y="617375"/>
            <a:ext cx="7137600" cy="548700"/>
          </a:xfrm>
          <a:prstGeom prst="rect">
            <a:avLst/>
          </a:prstGeom>
        </p:spPr>
        <p:txBody>
          <a:bodyPr spcFirstLastPara="1" wrap="square" lIns="0" tIns="0" rIns="0" bIns="0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5"/>
          <p:cNvSpPr txBox="1">
            <a:spLocks noGrp="1"/>
          </p:cNvSpPr>
          <p:nvPr>
            <p:ph type="body" idx="1"/>
          </p:nvPr>
        </p:nvSpPr>
        <p:spPr>
          <a:xfrm>
            <a:off x="1003200" y="1563725"/>
            <a:ext cx="7137600" cy="27603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➢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￫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￫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￫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￫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￫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￫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￫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￫"/>
              <a:defRPr/>
            </a:lvl9pPr>
          </a:lstStyle>
          <a:p>
            <a:endParaRPr/>
          </a:p>
        </p:txBody>
      </p:sp>
      <p:sp>
        <p:nvSpPr>
          <p:cNvPr id="65" name="Google Shape;65;p5"/>
          <p:cNvSpPr txBox="1">
            <a:spLocks noGrp="1"/>
          </p:cNvSpPr>
          <p:nvPr>
            <p:ph type="sldNum" idx="12"/>
          </p:nvPr>
        </p:nvSpPr>
        <p:spPr>
          <a:xfrm>
            <a:off x="4297650" y="4594775"/>
            <a:ext cx="548700" cy="548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1"/>
          <p:cNvSpPr/>
          <p:nvPr/>
        </p:nvSpPr>
        <p:spPr>
          <a:xfrm>
            <a:off x="25" y="-7525"/>
            <a:ext cx="9144000" cy="5151000"/>
          </a:xfrm>
          <a:prstGeom prst="rect">
            <a:avLst/>
          </a:prstGeom>
          <a:solidFill>
            <a:srgbClr val="040E11">
              <a:alpha val="2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3" name="Google Shape;153;p11"/>
          <p:cNvGrpSpPr/>
          <p:nvPr/>
        </p:nvGrpSpPr>
        <p:grpSpPr>
          <a:xfrm>
            <a:off x="312475" y="304925"/>
            <a:ext cx="8519109" cy="4526109"/>
            <a:chOff x="312475" y="304925"/>
            <a:chExt cx="8519109" cy="4526109"/>
          </a:xfrm>
        </p:grpSpPr>
        <p:sp>
          <p:nvSpPr>
            <p:cNvPr id="154" name="Google Shape;154;p11"/>
            <p:cNvSpPr/>
            <p:nvPr/>
          </p:nvSpPr>
          <p:spPr>
            <a:xfrm>
              <a:off x="548725" y="541175"/>
              <a:ext cx="8046600" cy="4053600"/>
            </a:xfrm>
            <a:prstGeom prst="snip2DiagRect">
              <a:avLst>
                <a:gd name="adj1" fmla="val 0"/>
                <a:gd name="adj2" fmla="val 8729"/>
              </a:avLst>
            </a:prstGeom>
            <a:solidFill>
              <a:srgbClr val="FFFFFF"/>
            </a:solidFill>
            <a:ln>
              <a:noFill/>
            </a:ln>
            <a:effectLst>
              <a:outerShdw blurRad="42863" dist="9525" algn="bl" rotWithShape="0">
                <a:srgbClr val="000000">
                  <a:alpha val="68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1"/>
            <p:cNvSpPr/>
            <p:nvPr/>
          </p:nvSpPr>
          <p:spPr>
            <a:xfrm>
              <a:off x="624925" y="617375"/>
              <a:ext cx="7719575" cy="3706600"/>
            </a:xfrm>
            <a:custGeom>
              <a:avLst/>
              <a:gdLst/>
              <a:ahLst/>
              <a:cxnLst/>
              <a:rect l="0" t="0" r="0" b="0"/>
              <a:pathLst>
                <a:path w="308783" h="148264" extrusionOk="0">
                  <a:moveTo>
                    <a:pt x="0" y="148264"/>
                  </a:moveTo>
                  <a:lnTo>
                    <a:pt x="0" y="0"/>
                  </a:lnTo>
                  <a:lnTo>
                    <a:pt x="308783" y="0"/>
                  </a:lnTo>
                </a:path>
              </a:pathLst>
            </a:custGeom>
            <a:noFill/>
            <a:ln w="28575" cap="flat" cmpd="dbl">
              <a:solidFill>
                <a:srgbClr val="B0C6D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56" name="Google Shape;156;p11"/>
            <p:cNvSpPr/>
            <p:nvPr/>
          </p:nvSpPr>
          <p:spPr>
            <a:xfrm rot="10800000">
              <a:off x="799550" y="811975"/>
              <a:ext cx="7719575" cy="3706600"/>
            </a:xfrm>
            <a:custGeom>
              <a:avLst/>
              <a:gdLst/>
              <a:ahLst/>
              <a:cxnLst/>
              <a:rect l="0" t="0" r="0" b="0"/>
              <a:pathLst>
                <a:path w="308783" h="148264" extrusionOk="0">
                  <a:moveTo>
                    <a:pt x="0" y="148264"/>
                  </a:moveTo>
                  <a:lnTo>
                    <a:pt x="0" y="0"/>
                  </a:lnTo>
                  <a:lnTo>
                    <a:pt x="308783" y="0"/>
                  </a:lnTo>
                </a:path>
              </a:pathLst>
            </a:custGeom>
            <a:noFill/>
            <a:ln w="28575" cap="flat" cmpd="dbl">
              <a:solidFill>
                <a:srgbClr val="B0C6D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pic>
          <p:nvPicPr>
            <p:cNvPr id="157" name="Google Shape;157;p1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-2700000">
              <a:off x="696875" y="3795246"/>
              <a:ext cx="152400" cy="11503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8" name="Google Shape;158;p1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8100000">
              <a:off x="8294783" y="190338"/>
              <a:ext cx="152400" cy="115037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9" name="Google Shape;159;p11"/>
          <p:cNvSpPr txBox="1">
            <a:spLocks noGrp="1"/>
          </p:cNvSpPr>
          <p:nvPr>
            <p:ph type="sldNum" idx="12"/>
          </p:nvPr>
        </p:nvSpPr>
        <p:spPr>
          <a:xfrm>
            <a:off x="4297650" y="4594775"/>
            <a:ext cx="548700" cy="548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6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03200" y="617375"/>
            <a:ext cx="71376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8A9BA6"/>
              </a:buClr>
              <a:buSzPts val="1600"/>
              <a:buFont typeface="Frank Ruhl Libre Medium"/>
              <a:buNone/>
              <a:defRPr sz="1600">
                <a:solidFill>
                  <a:srgbClr val="8A9BA6"/>
                </a:solidFill>
                <a:latin typeface="Frank Ruhl Libre Medium"/>
                <a:ea typeface="Frank Ruhl Libre Medium"/>
                <a:cs typeface="Frank Ruhl Libre Medium"/>
                <a:sym typeface="Frank Ruhl Libre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8A9BA6"/>
              </a:buClr>
              <a:buSzPts val="1600"/>
              <a:buFont typeface="Frank Ruhl Libre Medium"/>
              <a:buNone/>
              <a:defRPr sz="1600">
                <a:solidFill>
                  <a:srgbClr val="8A9BA6"/>
                </a:solidFill>
                <a:latin typeface="Frank Ruhl Libre Medium"/>
                <a:ea typeface="Frank Ruhl Libre Medium"/>
                <a:cs typeface="Frank Ruhl Libre Medium"/>
                <a:sym typeface="Frank Ruhl Libre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8A9BA6"/>
              </a:buClr>
              <a:buSzPts val="1600"/>
              <a:buFont typeface="Frank Ruhl Libre Medium"/>
              <a:buNone/>
              <a:defRPr sz="1600">
                <a:solidFill>
                  <a:srgbClr val="8A9BA6"/>
                </a:solidFill>
                <a:latin typeface="Frank Ruhl Libre Medium"/>
                <a:ea typeface="Frank Ruhl Libre Medium"/>
                <a:cs typeface="Frank Ruhl Libre Medium"/>
                <a:sym typeface="Frank Ruhl Libre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8A9BA6"/>
              </a:buClr>
              <a:buSzPts val="1600"/>
              <a:buFont typeface="Frank Ruhl Libre Medium"/>
              <a:buNone/>
              <a:defRPr sz="1600">
                <a:solidFill>
                  <a:srgbClr val="8A9BA6"/>
                </a:solidFill>
                <a:latin typeface="Frank Ruhl Libre Medium"/>
                <a:ea typeface="Frank Ruhl Libre Medium"/>
                <a:cs typeface="Frank Ruhl Libre Medium"/>
                <a:sym typeface="Frank Ruhl Libre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8A9BA6"/>
              </a:buClr>
              <a:buSzPts val="1600"/>
              <a:buFont typeface="Frank Ruhl Libre Medium"/>
              <a:buNone/>
              <a:defRPr sz="1600">
                <a:solidFill>
                  <a:srgbClr val="8A9BA6"/>
                </a:solidFill>
                <a:latin typeface="Frank Ruhl Libre Medium"/>
                <a:ea typeface="Frank Ruhl Libre Medium"/>
                <a:cs typeface="Frank Ruhl Libre Medium"/>
                <a:sym typeface="Frank Ruhl Libre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8A9BA6"/>
              </a:buClr>
              <a:buSzPts val="1600"/>
              <a:buFont typeface="Frank Ruhl Libre Medium"/>
              <a:buNone/>
              <a:defRPr sz="1600">
                <a:solidFill>
                  <a:srgbClr val="8A9BA6"/>
                </a:solidFill>
                <a:latin typeface="Frank Ruhl Libre Medium"/>
                <a:ea typeface="Frank Ruhl Libre Medium"/>
                <a:cs typeface="Frank Ruhl Libre Medium"/>
                <a:sym typeface="Frank Ruhl Libre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8A9BA6"/>
              </a:buClr>
              <a:buSzPts val="1600"/>
              <a:buFont typeface="Frank Ruhl Libre Medium"/>
              <a:buNone/>
              <a:defRPr sz="1600">
                <a:solidFill>
                  <a:srgbClr val="8A9BA6"/>
                </a:solidFill>
                <a:latin typeface="Frank Ruhl Libre Medium"/>
                <a:ea typeface="Frank Ruhl Libre Medium"/>
                <a:cs typeface="Frank Ruhl Libre Medium"/>
                <a:sym typeface="Frank Ruhl Libre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8A9BA6"/>
              </a:buClr>
              <a:buSzPts val="1600"/>
              <a:buFont typeface="Frank Ruhl Libre Medium"/>
              <a:buNone/>
              <a:defRPr sz="1600">
                <a:solidFill>
                  <a:srgbClr val="8A9BA6"/>
                </a:solidFill>
                <a:latin typeface="Frank Ruhl Libre Medium"/>
                <a:ea typeface="Frank Ruhl Libre Medium"/>
                <a:cs typeface="Frank Ruhl Libre Medium"/>
                <a:sym typeface="Frank Ruhl Libre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8A9BA6"/>
              </a:buClr>
              <a:buSzPts val="1600"/>
              <a:buFont typeface="Frank Ruhl Libre Medium"/>
              <a:buNone/>
              <a:defRPr sz="1600">
                <a:solidFill>
                  <a:srgbClr val="8A9BA6"/>
                </a:solidFill>
                <a:latin typeface="Frank Ruhl Libre Medium"/>
                <a:ea typeface="Frank Ruhl Libre Medium"/>
                <a:cs typeface="Frank Ruhl Libre Medium"/>
                <a:sym typeface="Frank Ruhl Libre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03200" y="1563725"/>
            <a:ext cx="7137600" cy="27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B0C6D3"/>
              </a:buClr>
              <a:buSzPts val="2400"/>
              <a:buFont typeface="Frank Ruhl Libre"/>
              <a:buChar char="➢"/>
              <a:defRPr sz="2400">
                <a:solidFill>
                  <a:srgbClr val="434343"/>
                </a:solidFill>
                <a:latin typeface="Frank Ruhl Libre"/>
                <a:ea typeface="Frank Ruhl Libre"/>
                <a:cs typeface="Frank Ruhl Libre"/>
                <a:sym typeface="Frank Ruhl Libre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B0C6D3"/>
              </a:buClr>
              <a:buSzPts val="2400"/>
              <a:buFont typeface="Frank Ruhl Libre"/>
              <a:buChar char="￫"/>
              <a:defRPr sz="2400">
                <a:solidFill>
                  <a:srgbClr val="434343"/>
                </a:solidFill>
                <a:latin typeface="Frank Ruhl Libre"/>
                <a:ea typeface="Frank Ruhl Libre"/>
                <a:cs typeface="Frank Ruhl Libre"/>
                <a:sym typeface="Frank Ruhl Libre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B0C6D3"/>
              </a:buClr>
              <a:buSzPts val="2400"/>
              <a:buFont typeface="Frank Ruhl Libre"/>
              <a:buChar char="￫"/>
              <a:defRPr sz="2400">
                <a:solidFill>
                  <a:srgbClr val="434343"/>
                </a:solidFill>
                <a:latin typeface="Frank Ruhl Libre"/>
                <a:ea typeface="Frank Ruhl Libre"/>
                <a:cs typeface="Frank Ruhl Libre"/>
                <a:sym typeface="Frank Ruhl Libre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B0C6D3"/>
              </a:buClr>
              <a:buSzPts val="2400"/>
              <a:buFont typeface="Frank Ruhl Libre"/>
              <a:buChar char="￫"/>
              <a:defRPr sz="2400">
                <a:solidFill>
                  <a:srgbClr val="434343"/>
                </a:solidFill>
                <a:latin typeface="Frank Ruhl Libre"/>
                <a:ea typeface="Frank Ruhl Libre"/>
                <a:cs typeface="Frank Ruhl Libre"/>
                <a:sym typeface="Frank Ruhl Libre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B0C6D3"/>
              </a:buClr>
              <a:buSzPts val="2400"/>
              <a:buFont typeface="Frank Ruhl Libre"/>
              <a:buChar char="￫"/>
              <a:defRPr sz="2400">
                <a:solidFill>
                  <a:srgbClr val="434343"/>
                </a:solidFill>
                <a:latin typeface="Frank Ruhl Libre"/>
                <a:ea typeface="Frank Ruhl Libre"/>
                <a:cs typeface="Frank Ruhl Libre"/>
                <a:sym typeface="Frank Ruhl Libre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B0C6D3"/>
              </a:buClr>
              <a:buSzPts val="2400"/>
              <a:buFont typeface="Frank Ruhl Libre"/>
              <a:buChar char="￫"/>
              <a:defRPr sz="2400">
                <a:solidFill>
                  <a:srgbClr val="434343"/>
                </a:solidFill>
                <a:latin typeface="Frank Ruhl Libre"/>
                <a:ea typeface="Frank Ruhl Libre"/>
                <a:cs typeface="Frank Ruhl Libre"/>
                <a:sym typeface="Frank Ruhl Libre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B0C6D3"/>
              </a:buClr>
              <a:buSzPts val="2400"/>
              <a:buFont typeface="Frank Ruhl Libre"/>
              <a:buChar char="￫"/>
              <a:defRPr sz="2400">
                <a:solidFill>
                  <a:srgbClr val="434343"/>
                </a:solidFill>
                <a:latin typeface="Frank Ruhl Libre"/>
                <a:ea typeface="Frank Ruhl Libre"/>
                <a:cs typeface="Frank Ruhl Libre"/>
                <a:sym typeface="Frank Ruhl Libre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B0C6D3"/>
              </a:buClr>
              <a:buSzPts val="2400"/>
              <a:buFont typeface="Frank Ruhl Libre"/>
              <a:buChar char="￫"/>
              <a:defRPr sz="2400">
                <a:solidFill>
                  <a:srgbClr val="434343"/>
                </a:solidFill>
                <a:latin typeface="Frank Ruhl Libre"/>
                <a:ea typeface="Frank Ruhl Libre"/>
                <a:cs typeface="Frank Ruhl Libre"/>
                <a:sym typeface="Frank Ruhl Libre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B0C6D3"/>
              </a:buClr>
              <a:buSzPts val="2400"/>
              <a:buFont typeface="Frank Ruhl Libre"/>
              <a:buChar char="￫"/>
              <a:defRPr sz="2400">
                <a:solidFill>
                  <a:srgbClr val="434343"/>
                </a:solidFill>
                <a:latin typeface="Frank Ruhl Libre"/>
                <a:ea typeface="Frank Ruhl Libre"/>
                <a:cs typeface="Frank Ruhl Libre"/>
                <a:sym typeface="Frank Ruhl Libr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4297650" y="4594775"/>
            <a:ext cx="548700" cy="5487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buNone/>
              <a:defRPr sz="1200">
                <a:solidFill>
                  <a:srgbClr val="FFFFFF"/>
                </a:solidFill>
                <a:latin typeface="Frank Ruhl Libre Medium"/>
                <a:ea typeface="Frank Ruhl Libre Medium"/>
                <a:cs typeface="Frank Ruhl Libre Medium"/>
                <a:sym typeface="Frank Ruhl Libre Medium"/>
              </a:defRPr>
            </a:lvl1pPr>
            <a:lvl2pPr lvl="1" algn="ctr">
              <a:buNone/>
              <a:defRPr sz="1200">
                <a:solidFill>
                  <a:srgbClr val="FFFFFF"/>
                </a:solidFill>
                <a:latin typeface="Frank Ruhl Libre Medium"/>
                <a:ea typeface="Frank Ruhl Libre Medium"/>
                <a:cs typeface="Frank Ruhl Libre Medium"/>
                <a:sym typeface="Frank Ruhl Libre Medium"/>
              </a:defRPr>
            </a:lvl2pPr>
            <a:lvl3pPr lvl="2" algn="ctr">
              <a:buNone/>
              <a:defRPr sz="1200">
                <a:solidFill>
                  <a:srgbClr val="FFFFFF"/>
                </a:solidFill>
                <a:latin typeface="Frank Ruhl Libre Medium"/>
                <a:ea typeface="Frank Ruhl Libre Medium"/>
                <a:cs typeface="Frank Ruhl Libre Medium"/>
                <a:sym typeface="Frank Ruhl Libre Medium"/>
              </a:defRPr>
            </a:lvl3pPr>
            <a:lvl4pPr lvl="3" algn="ctr">
              <a:buNone/>
              <a:defRPr sz="1200">
                <a:solidFill>
                  <a:srgbClr val="FFFFFF"/>
                </a:solidFill>
                <a:latin typeface="Frank Ruhl Libre Medium"/>
                <a:ea typeface="Frank Ruhl Libre Medium"/>
                <a:cs typeface="Frank Ruhl Libre Medium"/>
                <a:sym typeface="Frank Ruhl Libre Medium"/>
              </a:defRPr>
            </a:lvl4pPr>
            <a:lvl5pPr lvl="4" algn="ctr">
              <a:buNone/>
              <a:defRPr sz="1200">
                <a:solidFill>
                  <a:srgbClr val="FFFFFF"/>
                </a:solidFill>
                <a:latin typeface="Frank Ruhl Libre Medium"/>
                <a:ea typeface="Frank Ruhl Libre Medium"/>
                <a:cs typeface="Frank Ruhl Libre Medium"/>
                <a:sym typeface="Frank Ruhl Libre Medium"/>
              </a:defRPr>
            </a:lvl5pPr>
            <a:lvl6pPr lvl="5" algn="ctr">
              <a:buNone/>
              <a:defRPr sz="1200">
                <a:solidFill>
                  <a:srgbClr val="FFFFFF"/>
                </a:solidFill>
                <a:latin typeface="Frank Ruhl Libre Medium"/>
                <a:ea typeface="Frank Ruhl Libre Medium"/>
                <a:cs typeface="Frank Ruhl Libre Medium"/>
                <a:sym typeface="Frank Ruhl Libre Medium"/>
              </a:defRPr>
            </a:lvl6pPr>
            <a:lvl7pPr lvl="6" algn="ctr">
              <a:buNone/>
              <a:defRPr sz="1200">
                <a:solidFill>
                  <a:srgbClr val="FFFFFF"/>
                </a:solidFill>
                <a:latin typeface="Frank Ruhl Libre Medium"/>
                <a:ea typeface="Frank Ruhl Libre Medium"/>
                <a:cs typeface="Frank Ruhl Libre Medium"/>
                <a:sym typeface="Frank Ruhl Libre Medium"/>
              </a:defRPr>
            </a:lvl7pPr>
            <a:lvl8pPr lvl="7" algn="ctr">
              <a:buNone/>
              <a:defRPr sz="1200">
                <a:solidFill>
                  <a:srgbClr val="FFFFFF"/>
                </a:solidFill>
                <a:latin typeface="Frank Ruhl Libre Medium"/>
                <a:ea typeface="Frank Ruhl Libre Medium"/>
                <a:cs typeface="Frank Ruhl Libre Medium"/>
                <a:sym typeface="Frank Ruhl Libre Medium"/>
              </a:defRPr>
            </a:lvl8pPr>
            <a:lvl9pPr lvl="8" algn="ctr">
              <a:buNone/>
              <a:defRPr sz="1200">
                <a:solidFill>
                  <a:srgbClr val="FFFFFF"/>
                </a:solidFill>
                <a:latin typeface="Frank Ruhl Libre Medium"/>
                <a:ea typeface="Frank Ruhl Libre Medium"/>
                <a:cs typeface="Frank Ruhl Libre Medium"/>
                <a:sym typeface="Frank Ruhl Libre Medium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7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hyperlink" Target="https://www.contiki.com/au/en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hyperlink" Target="https://www.gadventures.com.au/" TargetMode="Externa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7394212-3127-5E4E-ACA0-263EF0F608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Production and Consumption of Tourism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FE3B0F5D-5C2D-0F45-A1D2-F0DCB08A92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C5B682-EF8F-F347-AC49-971E26322DB2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0" y="4594225"/>
            <a:ext cx="549275" cy="549275"/>
          </a:xfrm>
        </p:spPr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65870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7"/>
          <p:cNvSpPr txBox="1">
            <a:spLocks noGrp="1"/>
          </p:cNvSpPr>
          <p:nvPr>
            <p:ph type="ctrTitle"/>
          </p:nvPr>
        </p:nvSpPr>
        <p:spPr>
          <a:xfrm>
            <a:off x="2748793" y="2324832"/>
            <a:ext cx="35535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AU" sz="2400" dirty="0"/>
              <a:t>The likely future changes in the nature and spatial distribution of the production and consumption of tourism. </a:t>
            </a:r>
          </a:p>
        </p:txBody>
      </p:sp>
      <p:sp>
        <p:nvSpPr>
          <p:cNvPr id="201" name="Google Shape;201;p17"/>
          <p:cNvSpPr txBox="1">
            <a:spLocks noGrp="1"/>
          </p:cNvSpPr>
          <p:nvPr>
            <p:ph type="subTitle" idx="1"/>
          </p:nvPr>
        </p:nvSpPr>
        <p:spPr>
          <a:xfrm>
            <a:off x="2881314" y="4193851"/>
            <a:ext cx="3553500" cy="297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Syllabus Point.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60719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89B0B-36B9-CA4C-8977-FA64CFF3A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Tourism: Changing production processes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B68ED6-C282-534F-B84B-417888A016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/>
              <a:t>Growth of tourism throughout the 20</a:t>
            </a:r>
            <a:r>
              <a:rPr lang="en-US" sz="2000" baseline="30000" dirty="0"/>
              <a:t>th</a:t>
            </a:r>
            <a:r>
              <a:rPr lang="en-US" sz="2000" dirty="0"/>
              <a:t> century associated with rising living standards in the developed world</a:t>
            </a:r>
          </a:p>
          <a:p>
            <a:r>
              <a:rPr lang="en-US" sz="2000" dirty="0"/>
              <a:t>Post WW2, saw rapid economic growth and the introduction of paid holiday leave which enabled lower income groups to travel</a:t>
            </a:r>
          </a:p>
          <a:p>
            <a:r>
              <a:rPr lang="en-US" sz="2000" dirty="0"/>
              <a:t>Advancements in transportation – motorcar and aircraft</a:t>
            </a:r>
          </a:p>
          <a:p>
            <a:r>
              <a:rPr lang="en-US" sz="2000" dirty="0"/>
              <a:t>New forms of accommodation, tour operators, marketing efforts all contributed to this rapid growth in the industry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A894BB-BBE0-034B-97EF-19619F4B4BA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69248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51C19-8449-B447-8BC0-4E4B4751D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Internationalisation of Tourism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10BBDD-F277-EF4D-B57A-B3D20591A3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7786" y="1431750"/>
            <a:ext cx="7137600" cy="2760300"/>
          </a:xfrm>
        </p:spPr>
        <p:txBody>
          <a:bodyPr/>
          <a:lstStyle/>
          <a:p>
            <a:r>
              <a:rPr lang="en-US" sz="2000" dirty="0"/>
              <a:t>Tourism has become globalized</a:t>
            </a:r>
          </a:p>
          <a:p>
            <a:r>
              <a:rPr lang="en-US" sz="2000" dirty="0"/>
              <a:t>Due to technological advances – ease of communication, safer, more comfortable and accessible travel</a:t>
            </a:r>
          </a:p>
          <a:p>
            <a:r>
              <a:rPr lang="en-US" sz="2000" dirty="0"/>
              <a:t>Global transportation infrastructure = ‘seamless, interconnected pathway’ to all parts of the world</a:t>
            </a:r>
          </a:p>
          <a:p>
            <a:r>
              <a:rPr lang="en-US" sz="2000" dirty="0"/>
              <a:t>Most significant development = China as the #1 source market for outbound tourists since 2012, increased prosperity of the Chinese middle class has lead to the growth in outbound tourism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060D19-ED1F-2F47-B234-300DA4AEA1A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42677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D788B-1F3F-8D4F-A50C-C968B606C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Organisational</a:t>
            </a:r>
            <a:r>
              <a:rPr lang="en-US" dirty="0"/>
              <a:t> Developments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2A4506-9A84-3F45-B048-A450C76E40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Organisation</a:t>
            </a:r>
            <a:r>
              <a:rPr lang="en-US" dirty="0"/>
              <a:t> = framework within tourism operates</a:t>
            </a:r>
          </a:p>
          <a:p>
            <a:r>
              <a:rPr lang="en-US" dirty="0"/>
              <a:t>2 sources – government and private sector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0E5970-F992-A146-AE5C-17127CF60B6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6567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4D7A7-DF54-7448-8674-4E50A01CE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Government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A06C6B-C953-B447-8DF5-F98612EBB1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Tourism has an impact on local, regional and national economies</a:t>
            </a:r>
          </a:p>
          <a:p>
            <a:r>
              <a:rPr lang="en-US" dirty="0"/>
              <a:t>National tourism </a:t>
            </a:r>
            <a:r>
              <a:rPr lang="en-US" dirty="0" err="1"/>
              <a:t>organisations</a:t>
            </a:r>
            <a:r>
              <a:rPr lang="en-US" dirty="0"/>
              <a:t> have been established to promote tourism within their countries (Tourism Australia, Tourism WA)</a:t>
            </a:r>
          </a:p>
          <a:p>
            <a:r>
              <a:rPr lang="en-US" dirty="0"/>
              <a:t>Geared towards international promotion and marketing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884EE8-B10D-D64B-BBBB-0C868E116F3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59352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59E1B-E4CA-8545-8E56-22E0AAB4B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Private Sector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B2B9B5-A5D8-4D4C-B75F-15A4DBF947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 range from small to large scale operations</a:t>
            </a:r>
          </a:p>
          <a:p>
            <a:r>
              <a:rPr lang="en-US" dirty="0"/>
              <a:t>Such as owner-operated businesses, Airbnb to large multinational corporations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BE0DF7-469E-A440-93E5-B103549FA07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3835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C4915-5D8B-0F42-83E7-C53607244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Changes in Production: 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920730-D51B-954F-A0A9-53E8E339DE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/>
              <a:t>Production is becoming more globalized</a:t>
            </a:r>
          </a:p>
          <a:p>
            <a:r>
              <a:rPr lang="en-US" sz="1800" dirty="0"/>
              <a:t>Governments recognize the importance of tourism as an economic activity and work to promote tourism in their countries</a:t>
            </a:r>
          </a:p>
          <a:p>
            <a:r>
              <a:rPr lang="en-US" sz="1800" dirty="0"/>
              <a:t>Private sector businesses are emerging rapidly, more multinational corporations are working to encompass the entire tourism experience</a:t>
            </a:r>
          </a:p>
          <a:p>
            <a:r>
              <a:rPr lang="en-US" sz="1800" dirty="0"/>
              <a:t>Tourists are demanding less “sedentary, relaxing holidays” and more “experience oriented holidays”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8FD204-32F7-9846-9069-21209FF8C1F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29875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CCFBF1-BF13-644A-966B-5B2CA7B883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/>
              <a:t>Unit 8.5 Tourism: changing production processes</a:t>
            </a:r>
          </a:p>
          <a:p>
            <a:pPr marL="114300" indent="0">
              <a:buNone/>
            </a:pPr>
            <a:r>
              <a:rPr lang="en-US" dirty="0"/>
              <a:t>Pages 297 – 298</a:t>
            </a:r>
          </a:p>
          <a:p>
            <a:pPr marL="114300" indent="0">
              <a:buNone/>
            </a:pPr>
            <a:r>
              <a:rPr lang="en-US" dirty="0"/>
              <a:t>Activities 1 - 6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F12791-5DD5-B84D-ABD0-8DCFED4B616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73619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09CC6-AC96-6D4E-B6C2-DC78D8B32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Tourism: Changing Consumption Patterns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EC037A-BC33-174B-AC6A-DF658F6F99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Tourism is driven by individual consumer decisions</a:t>
            </a:r>
          </a:p>
          <a:p>
            <a:r>
              <a:rPr lang="en-US" dirty="0"/>
              <a:t>As more people are exposed through media to other cultures, languages and environments, the desire to see them first-hand increases.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142FD6-DADE-6C45-BAC3-25FCB6D950D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49003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73C1C-FD22-554D-BD47-8557A8071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 Tours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048468-190B-214C-A5E2-DF249C8065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Convenience of buying a single travel product</a:t>
            </a:r>
          </a:p>
          <a:p>
            <a:r>
              <a:rPr lang="en-US" dirty="0"/>
              <a:t>Transport, accommodation, ancillary services (entertainment)</a:t>
            </a:r>
          </a:p>
          <a:p>
            <a:r>
              <a:rPr lang="en-US" dirty="0"/>
              <a:t>Package tours retain a mass appeal</a:t>
            </a:r>
          </a:p>
          <a:p>
            <a:r>
              <a:rPr lang="en-US" dirty="0" err="1"/>
              <a:t>Eg</a:t>
            </a:r>
            <a:r>
              <a:rPr lang="en-US" dirty="0"/>
              <a:t>: Contiki Tours, </a:t>
            </a:r>
            <a:r>
              <a:rPr lang="en-US" dirty="0" err="1"/>
              <a:t>Topdeck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928761-A4DF-8E46-B335-5D52B14A34F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  <p:pic>
        <p:nvPicPr>
          <p:cNvPr id="6" name="Picture 5" descr="A drawing of a face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AADF7610-CFDA-9042-B705-BED953F9F6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0761" y="3126099"/>
            <a:ext cx="2006600" cy="96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915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684D8E1-29A5-3D49-8942-FE8A72A8B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Tourism is a productive activity consisting of 3 main components: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E6208E-A0C8-4B41-BE2C-7DE3E8D565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33400" indent="-457200">
              <a:buAutoNum type="arabicPeriod"/>
            </a:pPr>
            <a:r>
              <a:rPr lang="en-US" dirty="0"/>
              <a:t>The country of origin of the tourists</a:t>
            </a:r>
          </a:p>
          <a:p>
            <a:pPr marL="533400" indent="-457200">
              <a:buAutoNum type="arabicPeriod"/>
            </a:pPr>
            <a:r>
              <a:rPr lang="en-US" dirty="0"/>
              <a:t>The tourist destinations</a:t>
            </a:r>
          </a:p>
          <a:p>
            <a:pPr marL="533400" indent="-457200">
              <a:buAutoNum type="arabicPeriod"/>
            </a:pPr>
            <a:r>
              <a:rPr lang="en-US" dirty="0"/>
              <a:t>The routes travelled between the destinations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B2965C9-C541-7B45-8EC2-01177A45392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69981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89A48-178A-C549-951D-0B40D442E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tx1"/>
                </a:solidFill>
              </a:rPr>
              <a:t>Small Group Tours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5F08EF-CF48-0848-858B-D38C363D37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those who reject the mass-produced package tours, these are a popular alternative</a:t>
            </a:r>
          </a:p>
          <a:p>
            <a:r>
              <a:rPr lang="en-US" dirty="0"/>
              <a:t>Average group size – 16 people</a:t>
            </a:r>
          </a:p>
          <a:p>
            <a:r>
              <a:rPr lang="en-US" dirty="0"/>
              <a:t>Provide an enjoyable and personal experience</a:t>
            </a:r>
          </a:p>
          <a:p>
            <a:r>
              <a:rPr lang="en-US" dirty="0"/>
              <a:t>Better for the environment, less impact and disruption</a:t>
            </a:r>
          </a:p>
          <a:p>
            <a:r>
              <a:rPr lang="en-US" dirty="0" err="1"/>
              <a:t>Eg</a:t>
            </a:r>
            <a:r>
              <a:rPr lang="en-US" dirty="0"/>
              <a:t>: G Adventures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51A7D4-5470-2642-A28F-BCF9EF62842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  <p:pic>
        <p:nvPicPr>
          <p:cNvPr id="6" name="Picture 5" descr="A picture containing vector graphics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C33DA28E-FA79-674D-AD55-11B969E4CD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3837" y="3515200"/>
            <a:ext cx="1353925" cy="135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BBB8F-69E4-0442-B43F-4624657C4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Individual Travel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4DB157-5338-544A-A5CF-7087A2834D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Many consumers are becoming more selective, actively planning their own travel experience</a:t>
            </a:r>
          </a:p>
          <a:p>
            <a:r>
              <a:rPr lang="en-US" dirty="0"/>
              <a:t>Prefer to individualize their itinerary</a:t>
            </a:r>
          </a:p>
          <a:p>
            <a:r>
              <a:rPr lang="en-US" dirty="0"/>
              <a:t>Depends on their experience, resources and nature of the experience they seek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6DD2D-E807-394A-A5D5-0AC1EC39261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20586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CCFBF1-BF13-644A-966B-5B2CA7B883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/>
              <a:t>Unit 8.6 Tourism: changing consumer patterns</a:t>
            </a:r>
          </a:p>
          <a:p>
            <a:pPr marL="114300" indent="0">
              <a:buNone/>
            </a:pPr>
            <a:r>
              <a:rPr lang="en-US" dirty="0"/>
              <a:t>Pages 300 – 302</a:t>
            </a:r>
          </a:p>
          <a:p>
            <a:pPr marL="114300" indent="0">
              <a:buNone/>
            </a:pPr>
            <a:r>
              <a:rPr lang="en-US" dirty="0"/>
              <a:t>Activities 1 - 9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F12791-5DD5-B84D-ABD0-8DCFED4B616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11370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DDBFFB9-CDF5-B349-BE32-ADA0AC47D27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450B8F6F-6B66-3142-AB64-07971A0F31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505" y="854435"/>
            <a:ext cx="7581797" cy="3283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978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EFAD6-7BE4-6348-9F13-513D89FAE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Tourism: Production and Consumption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BE7017-7F57-6540-B063-94A89E144C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Tourism destination </a:t>
            </a:r>
            <a:r>
              <a:rPr lang="en-US" dirty="0"/>
              <a:t>areas attract tourists by offering what isn’t available at home.</a:t>
            </a:r>
          </a:p>
          <a:p>
            <a:r>
              <a:rPr lang="en-US" dirty="0"/>
              <a:t>Activities include: accommodation, retailing and service functions, entertainment and recreation.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A0A950-9094-034C-88E4-51030E44C52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44642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EFAD6-7BE4-6348-9F13-513D89FAE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Tourism: Production and Consumption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BE7017-7F57-6540-B063-94A89E144C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Transit Routes </a:t>
            </a:r>
            <a:r>
              <a:rPr lang="en-US" dirty="0"/>
              <a:t>link the two areas of economic activity</a:t>
            </a:r>
          </a:p>
          <a:p>
            <a:r>
              <a:rPr lang="en-US" dirty="0"/>
              <a:t>Key element in the efficiency and the size and direction of tourist flows</a:t>
            </a:r>
          </a:p>
          <a:p>
            <a:pPr marL="7620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A0A950-9094-034C-88E4-51030E44C52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51774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EFAD6-7BE4-6348-9F13-513D89FAE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Tourism: Production and Consumption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BE7017-7F57-6540-B063-94A89E144C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complex set of industries is involved in the supply of goods and services to tourists.</a:t>
            </a:r>
          </a:p>
          <a:p>
            <a:r>
              <a:rPr lang="en-US" dirty="0"/>
              <a:t>A large number of small, independent firms tend to operate alongside a few, multinational corporations. </a:t>
            </a:r>
          </a:p>
          <a:p>
            <a:pPr marL="7620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A0A950-9094-034C-88E4-51030E44C52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22397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EFAD6-7BE4-6348-9F13-513D89FAE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Tourism: Production and Consumption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BE7017-7F57-6540-B063-94A89E144C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is Tourism consumed?</a:t>
            </a:r>
          </a:p>
          <a:p>
            <a:pPr marL="7620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A0A950-9094-034C-88E4-51030E44C52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6589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EFAD6-7BE4-6348-9F13-513D89FAE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Tourism: Production and Consumption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BE7017-7F57-6540-B063-94A89E144C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Tourism services are delivered directly to the consumers while on holiday. </a:t>
            </a:r>
          </a:p>
          <a:p>
            <a:r>
              <a:rPr lang="en-US" dirty="0"/>
              <a:t>Most goods and services demanded by tourists are consumed in situ, that is in the places where they are offered. </a:t>
            </a:r>
            <a:r>
              <a:rPr lang="en-US" dirty="0" err="1"/>
              <a:t>Eg</a:t>
            </a:r>
            <a:r>
              <a:rPr lang="en-US" dirty="0"/>
              <a:t>; accommodation, food consumption, entertainment, tours.</a:t>
            </a:r>
          </a:p>
          <a:p>
            <a:r>
              <a:rPr lang="en-US" dirty="0"/>
              <a:t>A lot also takes place </a:t>
            </a:r>
            <a:r>
              <a:rPr lang="en-US" dirty="0" err="1"/>
              <a:t>en</a:t>
            </a:r>
            <a:r>
              <a:rPr lang="en-US" dirty="0"/>
              <a:t> route to the destination</a:t>
            </a:r>
          </a:p>
          <a:p>
            <a:pPr marL="7620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A0A950-9094-034C-88E4-51030E44C52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24723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77DEA54-43E5-044A-8CA1-6DEA3EC6AA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/>
              <a:t>UNIT 8.4 Tourism: Production and Consumption</a:t>
            </a:r>
          </a:p>
          <a:p>
            <a:pPr marL="114300" indent="0">
              <a:buNone/>
            </a:pPr>
            <a:r>
              <a:rPr lang="en-US" dirty="0"/>
              <a:t>Read and answer activities 1 – 4 on page 296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D3B179-D9D8-4C4E-B2C0-E7538A76C3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35647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on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981</TotalTime>
  <Words>705</Words>
  <Application>Microsoft Office PowerPoint</Application>
  <PresentationFormat>On-screen Show (16:9)</PresentationFormat>
  <Paragraphs>94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Frank Ruhl Libre</vt:lpstr>
      <vt:lpstr>Libre Baskerville</vt:lpstr>
      <vt:lpstr>Frank Ruhl Libre Medium</vt:lpstr>
      <vt:lpstr>Arial</vt:lpstr>
      <vt:lpstr>Dion template</vt:lpstr>
      <vt:lpstr>The Production and Consumption of Tourism</vt:lpstr>
      <vt:lpstr>Tourism is a productive activity consisting of 3 main components:</vt:lpstr>
      <vt:lpstr>PowerPoint Presentation</vt:lpstr>
      <vt:lpstr>Tourism: Production and Consumption</vt:lpstr>
      <vt:lpstr>Tourism: Production and Consumption</vt:lpstr>
      <vt:lpstr>Tourism: Production and Consumption</vt:lpstr>
      <vt:lpstr>Tourism: Production and Consumption</vt:lpstr>
      <vt:lpstr>Tourism: Production and Consumption</vt:lpstr>
      <vt:lpstr>PowerPoint Presentation</vt:lpstr>
      <vt:lpstr>The likely future changes in the nature and spatial distribution of the production and consumption of tourism. </vt:lpstr>
      <vt:lpstr>Tourism: Changing production processes</vt:lpstr>
      <vt:lpstr>Internationalisation of Tourism</vt:lpstr>
      <vt:lpstr>Organisational Developments</vt:lpstr>
      <vt:lpstr>Government</vt:lpstr>
      <vt:lpstr>Private Sector</vt:lpstr>
      <vt:lpstr>Changes in Production: SUMMARY</vt:lpstr>
      <vt:lpstr>PowerPoint Presentation</vt:lpstr>
      <vt:lpstr>Tourism: Changing Consumption Patterns</vt:lpstr>
      <vt:lpstr>Package Tours</vt:lpstr>
      <vt:lpstr>Small Group Tours</vt:lpstr>
      <vt:lpstr>Individual Travel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Rebecca Donavon</dc:creator>
  <cp:lastModifiedBy>DONAVON Rebecca [Narrogin Senior High School]</cp:lastModifiedBy>
  <cp:revision>52</cp:revision>
  <dcterms:modified xsi:type="dcterms:W3CDTF">2019-08-20T04:24:16Z</dcterms:modified>
</cp:coreProperties>
</file>