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59" r:id="rId2"/>
    <p:sldId id="260" r:id="rId3"/>
    <p:sldId id="283" r:id="rId4"/>
    <p:sldId id="364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3" r:id="rId13"/>
    <p:sldId id="374" r:id="rId14"/>
    <p:sldId id="376" r:id="rId15"/>
    <p:sldId id="377" r:id="rId16"/>
  </p:sldIdLst>
  <p:sldSz cx="9144000" cy="5143500" type="screen16x9"/>
  <p:notesSz cx="6858000" cy="9144000"/>
  <p:embeddedFontLst>
    <p:embeddedFont>
      <p:font typeface="Frank Ruhl Libre" panose="00000500000000000000" charset="-79"/>
      <p:regular r:id="rId18"/>
      <p:bold r:id="rId19"/>
    </p:embeddedFont>
    <p:embeddedFont>
      <p:font typeface="Libre Baskerville" panose="020B0604020202020204" charset="0"/>
      <p:regular r:id="rId20"/>
      <p:bold r:id="rId21"/>
      <p:italic r:id="rId22"/>
    </p:embeddedFont>
    <p:embeddedFont>
      <p:font typeface="Frank Ruhl Libre Medium" panose="00000600000000000000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7F447AA-46E3-4AA0-9303-2B832973A806}">
  <a:tblStyle styleId="{E7F447AA-46E3-4AA0-9303-2B832973A8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55296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3278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7017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7017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2316267" y="304925"/>
            <a:ext cx="4511142" cy="4526109"/>
            <a:chOff x="2316267" y="304925"/>
            <a:chExt cx="4511142" cy="4526109"/>
          </a:xfrm>
        </p:grpSpPr>
        <p:sp>
          <p:nvSpPr>
            <p:cNvPr id="25" name="Google Shape;25;p3"/>
            <p:cNvSpPr/>
            <p:nvPr/>
          </p:nvSpPr>
          <p:spPr>
            <a:xfrm>
              <a:off x="2550175" y="541175"/>
              <a:ext cx="4043700" cy="4053600"/>
            </a:xfrm>
            <a:prstGeom prst="snip2DiagRect">
              <a:avLst>
                <a:gd name="adj1" fmla="val 0"/>
                <a:gd name="adj2" fmla="val 8729"/>
              </a:avLst>
            </a:prstGeom>
            <a:solidFill>
              <a:srgbClr val="FFFFFF"/>
            </a:solidFill>
            <a:ln>
              <a:noFill/>
            </a:ln>
            <a:effectLst>
              <a:outerShdw blurRad="42863" dist="9525" algn="bl" rotWithShape="0">
                <a:srgbClr val="000000">
                  <a:alpha val="6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2626375" y="617375"/>
              <a:ext cx="3676062" cy="3706600"/>
            </a:xfrm>
            <a:custGeom>
              <a:avLst/>
              <a:gdLst/>
              <a:ahLst/>
              <a:cxnLst/>
              <a:rect l="0" t="0" r="0" b="0"/>
              <a:pathLst>
                <a:path w="308783" h="148264" extrusionOk="0">
                  <a:moveTo>
                    <a:pt x="0" y="148264"/>
                  </a:moveTo>
                  <a:lnTo>
                    <a:pt x="0" y="0"/>
                  </a:lnTo>
                  <a:lnTo>
                    <a:pt x="308783" y="0"/>
                  </a:lnTo>
                </a:path>
              </a:pathLst>
            </a:custGeom>
            <a:noFill/>
            <a:ln w="28575" cap="flat" cmpd="dbl">
              <a:solidFill>
                <a:srgbClr val="B0C6D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" name="Google Shape;27;p3"/>
            <p:cNvSpPr/>
            <p:nvPr/>
          </p:nvSpPr>
          <p:spPr>
            <a:xfrm rot="10800000">
              <a:off x="2841625" y="811975"/>
              <a:ext cx="3676062" cy="3706600"/>
            </a:xfrm>
            <a:custGeom>
              <a:avLst/>
              <a:gdLst/>
              <a:ahLst/>
              <a:cxnLst/>
              <a:rect l="0" t="0" r="0" b="0"/>
              <a:pathLst>
                <a:path w="308783" h="148264" extrusionOk="0">
                  <a:moveTo>
                    <a:pt x="0" y="148264"/>
                  </a:moveTo>
                  <a:lnTo>
                    <a:pt x="0" y="0"/>
                  </a:lnTo>
                  <a:lnTo>
                    <a:pt x="308783" y="0"/>
                  </a:lnTo>
                </a:path>
              </a:pathLst>
            </a:custGeom>
            <a:noFill/>
            <a:ln w="28575" cap="flat" cmpd="dbl">
              <a:solidFill>
                <a:srgbClr val="B0C6D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28" name="Google Shape;28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2700000">
              <a:off x="2700667" y="3795246"/>
              <a:ext cx="152400" cy="11503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Google Shape;29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8100000">
              <a:off x="6290608" y="190338"/>
              <a:ext cx="152400" cy="11503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" name="Google Shape;30;p3"/>
          <p:cNvSpPr txBox="1">
            <a:spLocks noGrp="1"/>
          </p:cNvSpPr>
          <p:nvPr>
            <p:ph type="ctrTitle"/>
          </p:nvPr>
        </p:nvSpPr>
        <p:spPr>
          <a:xfrm>
            <a:off x="2795175" y="1668850"/>
            <a:ext cx="3553500" cy="11598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"/>
          </p:nvPr>
        </p:nvSpPr>
        <p:spPr>
          <a:xfrm>
            <a:off x="2795175" y="2948146"/>
            <a:ext cx="3553500" cy="2979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B0C6D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B0C6D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B0C6D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B0C6D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B0C6D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B0C6D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B0C6D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B0C6D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B0C6D3"/>
                </a:solidFill>
              </a:defRPr>
            </a:lvl9pPr>
          </a:lstStyle>
          <a:p>
            <a:endParaRPr/>
          </a:p>
        </p:txBody>
      </p:sp>
      <p:grpSp>
        <p:nvGrpSpPr>
          <p:cNvPr id="32" name="Google Shape;32;p3"/>
          <p:cNvGrpSpPr/>
          <p:nvPr/>
        </p:nvGrpSpPr>
        <p:grpSpPr>
          <a:xfrm>
            <a:off x="4357664" y="3735189"/>
            <a:ext cx="428350" cy="428530"/>
            <a:chOff x="1191725" y="238125"/>
            <a:chExt cx="5236550" cy="5238750"/>
          </a:xfrm>
        </p:grpSpPr>
        <p:sp>
          <p:nvSpPr>
            <p:cNvPr id="33" name="Google Shape;33;p3"/>
            <p:cNvSpPr/>
            <p:nvPr/>
          </p:nvSpPr>
          <p:spPr>
            <a:xfrm>
              <a:off x="2218800" y="1278375"/>
              <a:ext cx="1018300" cy="1002925"/>
            </a:xfrm>
            <a:custGeom>
              <a:avLst/>
              <a:gdLst/>
              <a:ahLst/>
              <a:cxnLst/>
              <a:rect l="0" t="0" r="0" b="0"/>
              <a:pathLst>
                <a:path w="40732" h="40117" extrusionOk="0">
                  <a:moveTo>
                    <a:pt x="0" y="1"/>
                  </a:moveTo>
                  <a:lnTo>
                    <a:pt x="23225" y="40116"/>
                  </a:lnTo>
                  <a:lnTo>
                    <a:pt x="37212" y="36158"/>
                  </a:lnTo>
                  <a:lnTo>
                    <a:pt x="40731" y="229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2227575" y="3429300"/>
              <a:ext cx="1002925" cy="1018300"/>
            </a:xfrm>
            <a:custGeom>
              <a:avLst/>
              <a:gdLst/>
              <a:ahLst/>
              <a:cxnLst/>
              <a:rect l="0" t="0" r="0" b="0"/>
              <a:pathLst>
                <a:path w="40117" h="40732" extrusionOk="0">
                  <a:moveTo>
                    <a:pt x="22962" y="1"/>
                  </a:moveTo>
                  <a:lnTo>
                    <a:pt x="1" y="40732"/>
                  </a:lnTo>
                  <a:lnTo>
                    <a:pt x="40116" y="17595"/>
                  </a:lnTo>
                  <a:lnTo>
                    <a:pt x="36158" y="3608"/>
                  </a:lnTo>
                  <a:lnTo>
                    <a:pt x="22962" y="1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4385100" y="1267400"/>
              <a:ext cx="1005125" cy="1020500"/>
            </a:xfrm>
            <a:custGeom>
              <a:avLst/>
              <a:gdLst/>
              <a:ahLst/>
              <a:cxnLst/>
              <a:rect l="0" t="0" r="0" b="0"/>
              <a:pathLst>
                <a:path w="40205" h="40820" extrusionOk="0">
                  <a:moveTo>
                    <a:pt x="40204" y="0"/>
                  </a:moveTo>
                  <a:lnTo>
                    <a:pt x="1" y="23313"/>
                  </a:lnTo>
                  <a:lnTo>
                    <a:pt x="3872" y="37300"/>
                  </a:lnTo>
                  <a:lnTo>
                    <a:pt x="17155" y="40819"/>
                  </a:lnTo>
                  <a:lnTo>
                    <a:pt x="40204" y="0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4380700" y="3435900"/>
              <a:ext cx="1018300" cy="1002925"/>
            </a:xfrm>
            <a:custGeom>
              <a:avLst/>
              <a:gdLst/>
              <a:ahLst/>
              <a:cxnLst/>
              <a:rect l="0" t="0" r="0" b="0"/>
              <a:pathLst>
                <a:path w="40732" h="40117" extrusionOk="0">
                  <a:moveTo>
                    <a:pt x="17507" y="1"/>
                  </a:moveTo>
                  <a:lnTo>
                    <a:pt x="3520" y="3872"/>
                  </a:lnTo>
                  <a:lnTo>
                    <a:pt x="1" y="17155"/>
                  </a:lnTo>
                  <a:lnTo>
                    <a:pt x="40732" y="40116"/>
                  </a:lnTo>
                  <a:lnTo>
                    <a:pt x="17507" y="1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1191725" y="238125"/>
              <a:ext cx="5236550" cy="5238750"/>
            </a:xfrm>
            <a:custGeom>
              <a:avLst/>
              <a:gdLst/>
              <a:ahLst/>
              <a:cxnLst/>
              <a:rect l="0" t="0" r="0" b="0"/>
              <a:pathLst>
                <a:path w="209462" h="209550" extrusionOk="0">
                  <a:moveTo>
                    <a:pt x="103807" y="20761"/>
                  </a:moveTo>
                  <a:lnTo>
                    <a:pt x="103983" y="105391"/>
                  </a:lnTo>
                  <a:lnTo>
                    <a:pt x="103983" y="105391"/>
                  </a:lnTo>
                  <a:lnTo>
                    <a:pt x="89292" y="85245"/>
                  </a:lnTo>
                  <a:lnTo>
                    <a:pt x="103807" y="20761"/>
                  </a:lnTo>
                  <a:close/>
                  <a:moveTo>
                    <a:pt x="125097" y="89644"/>
                  </a:moveTo>
                  <a:lnTo>
                    <a:pt x="189668" y="104335"/>
                  </a:lnTo>
                  <a:lnTo>
                    <a:pt x="103983" y="105391"/>
                  </a:lnTo>
                  <a:lnTo>
                    <a:pt x="120170" y="124481"/>
                  </a:lnTo>
                  <a:lnTo>
                    <a:pt x="105479" y="188964"/>
                  </a:lnTo>
                  <a:lnTo>
                    <a:pt x="103983" y="105391"/>
                  </a:lnTo>
                  <a:lnTo>
                    <a:pt x="84277" y="120082"/>
                  </a:lnTo>
                  <a:lnTo>
                    <a:pt x="19706" y="105391"/>
                  </a:lnTo>
                  <a:lnTo>
                    <a:pt x="103983" y="105391"/>
                  </a:lnTo>
                  <a:lnTo>
                    <a:pt x="125097" y="89644"/>
                  </a:lnTo>
                  <a:close/>
                  <a:moveTo>
                    <a:pt x="104423" y="0"/>
                  </a:moveTo>
                  <a:lnTo>
                    <a:pt x="82518" y="82078"/>
                  </a:lnTo>
                  <a:lnTo>
                    <a:pt x="0" y="105127"/>
                  </a:lnTo>
                  <a:lnTo>
                    <a:pt x="81902" y="127032"/>
                  </a:lnTo>
                  <a:lnTo>
                    <a:pt x="104951" y="209550"/>
                  </a:lnTo>
                  <a:lnTo>
                    <a:pt x="126856" y="127472"/>
                  </a:lnTo>
                  <a:lnTo>
                    <a:pt x="209462" y="104511"/>
                  </a:lnTo>
                  <a:lnTo>
                    <a:pt x="127384" y="82694"/>
                  </a:lnTo>
                  <a:lnTo>
                    <a:pt x="104423" y="0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C6D3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/>
          <p:nvPr/>
        </p:nvSpPr>
        <p:spPr>
          <a:xfrm>
            <a:off x="25" y="-7525"/>
            <a:ext cx="9144000" cy="5151000"/>
          </a:xfrm>
          <a:prstGeom prst="rect">
            <a:avLst/>
          </a:prstGeom>
          <a:solidFill>
            <a:srgbClr val="040E11">
              <a:alpha val="2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4"/>
          <p:cNvGrpSpPr/>
          <p:nvPr/>
        </p:nvGrpSpPr>
        <p:grpSpPr>
          <a:xfrm>
            <a:off x="2316267" y="304925"/>
            <a:ext cx="4511142" cy="4526109"/>
            <a:chOff x="2316267" y="304925"/>
            <a:chExt cx="4511142" cy="4526109"/>
          </a:xfrm>
        </p:grpSpPr>
        <p:sp>
          <p:nvSpPr>
            <p:cNvPr id="41" name="Google Shape;41;p4"/>
            <p:cNvSpPr/>
            <p:nvPr/>
          </p:nvSpPr>
          <p:spPr>
            <a:xfrm>
              <a:off x="2550175" y="541175"/>
              <a:ext cx="4043700" cy="4053600"/>
            </a:xfrm>
            <a:prstGeom prst="snip2DiagRect">
              <a:avLst>
                <a:gd name="adj1" fmla="val 0"/>
                <a:gd name="adj2" fmla="val 8729"/>
              </a:avLst>
            </a:prstGeom>
            <a:solidFill>
              <a:srgbClr val="FFFFFF"/>
            </a:solidFill>
            <a:ln>
              <a:noFill/>
            </a:ln>
            <a:effectLst>
              <a:outerShdw blurRad="42863" dist="9525" algn="bl" rotWithShape="0">
                <a:srgbClr val="000000">
                  <a:alpha val="6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2626375" y="617375"/>
              <a:ext cx="3676062" cy="3706600"/>
            </a:xfrm>
            <a:custGeom>
              <a:avLst/>
              <a:gdLst/>
              <a:ahLst/>
              <a:cxnLst/>
              <a:rect l="0" t="0" r="0" b="0"/>
              <a:pathLst>
                <a:path w="308783" h="148264" extrusionOk="0">
                  <a:moveTo>
                    <a:pt x="0" y="148264"/>
                  </a:moveTo>
                  <a:lnTo>
                    <a:pt x="0" y="0"/>
                  </a:lnTo>
                  <a:lnTo>
                    <a:pt x="308783" y="0"/>
                  </a:lnTo>
                </a:path>
              </a:pathLst>
            </a:custGeom>
            <a:noFill/>
            <a:ln w="28575" cap="flat" cmpd="dbl">
              <a:solidFill>
                <a:srgbClr val="B0C6D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" name="Google Shape;43;p4"/>
            <p:cNvSpPr/>
            <p:nvPr/>
          </p:nvSpPr>
          <p:spPr>
            <a:xfrm rot="10800000">
              <a:off x="2841625" y="811975"/>
              <a:ext cx="3676062" cy="3706600"/>
            </a:xfrm>
            <a:custGeom>
              <a:avLst/>
              <a:gdLst/>
              <a:ahLst/>
              <a:cxnLst/>
              <a:rect l="0" t="0" r="0" b="0"/>
              <a:pathLst>
                <a:path w="308783" h="148264" extrusionOk="0">
                  <a:moveTo>
                    <a:pt x="0" y="148264"/>
                  </a:moveTo>
                  <a:lnTo>
                    <a:pt x="0" y="0"/>
                  </a:lnTo>
                  <a:lnTo>
                    <a:pt x="308783" y="0"/>
                  </a:lnTo>
                </a:path>
              </a:pathLst>
            </a:custGeom>
            <a:noFill/>
            <a:ln w="28575" cap="flat" cmpd="dbl">
              <a:solidFill>
                <a:srgbClr val="B0C6D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44" name="Google Shape;44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2700000">
              <a:off x="2700667" y="3795246"/>
              <a:ext cx="152400" cy="11503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" name="Google Shape;45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8100000">
              <a:off x="6290608" y="190338"/>
              <a:ext cx="152400" cy="11503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3009700" y="1187400"/>
            <a:ext cx="3124500" cy="27687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42900" algn="ctr" rtl="0">
              <a:spcBef>
                <a:spcPts val="600"/>
              </a:spcBef>
              <a:spcAft>
                <a:spcPts val="0"/>
              </a:spcAft>
              <a:buSzPts val="1800"/>
              <a:buFont typeface="Libre Baskerville"/>
              <a:buChar char="➢"/>
              <a:defRPr sz="1800" i="1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￫"/>
              <a:defRPr sz="1800" i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lvl="2" indent="-342900" algn="ctr" rtl="0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￫"/>
              <a:defRPr sz="1800" i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￫"/>
              <a:defRPr sz="1800" i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￫"/>
              <a:defRPr sz="1800" i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￫"/>
              <a:defRPr sz="1800" i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￫"/>
              <a:defRPr sz="1800" i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￫"/>
              <a:defRPr sz="1800" i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￫"/>
              <a:defRPr sz="1800" i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7" name="Google Shape;47;p4"/>
          <p:cNvSpPr txBox="1"/>
          <p:nvPr/>
        </p:nvSpPr>
        <p:spPr>
          <a:xfrm>
            <a:off x="3593400" y="6289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B0C6D3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“</a:t>
            </a:r>
            <a:endParaRPr sz="7200">
              <a:solidFill>
                <a:srgbClr val="B0C6D3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</p:txBody>
      </p:sp>
      <p:sp>
        <p:nvSpPr>
          <p:cNvPr id="48" name="Google Shape;48;p4"/>
          <p:cNvSpPr txBox="1">
            <a:spLocks noGrp="1"/>
          </p:cNvSpPr>
          <p:nvPr>
            <p:ph type="sldNum" idx="12"/>
          </p:nvPr>
        </p:nvSpPr>
        <p:spPr>
          <a:xfrm>
            <a:off x="4297650" y="4594775"/>
            <a:ext cx="548700" cy="5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/>
          <p:nvPr/>
        </p:nvSpPr>
        <p:spPr>
          <a:xfrm>
            <a:off x="25" y="-7525"/>
            <a:ext cx="9144000" cy="5151000"/>
          </a:xfrm>
          <a:prstGeom prst="rect">
            <a:avLst/>
          </a:prstGeom>
          <a:solidFill>
            <a:srgbClr val="040E11">
              <a:alpha val="2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312475" y="304925"/>
            <a:ext cx="8519109" cy="4526109"/>
            <a:chOff x="312475" y="304925"/>
            <a:chExt cx="8519109" cy="4526109"/>
          </a:xfrm>
        </p:grpSpPr>
        <p:sp>
          <p:nvSpPr>
            <p:cNvPr id="52" name="Google Shape;52;p5"/>
            <p:cNvSpPr/>
            <p:nvPr/>
          </p:nvSpPr>
          <p:spPr>
            <a:xfrm>
              <a:off x="548725" y="541175"/>
              <a:ext cx="8046600" cy="4053600"/>
            </a:xfrm>
            <a:prstGeom prst="snip2DiagRect">
              <a:avLst>
                <a:gd name="adj1" fmla="val 0"/>
                <a:gd name="adj2" fmla="val 8729"/>
              </a:avLst>
            </a:prstGeom>
            <a:solidFill>
              <a:srgbClr val="FFFFFF"/>
            </a:solidFill>
            <a:ln>
              <a:noFill/>
            </a:ln>
            <a:effectLst>
              <a:outerShdw blurRad="42863" dist="9525" algn="bl" rotWithShape="0">
                <a:srgbClr val="000000">
                  <a:alpha val="6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624925" y="617375"/>
              <a:ext cx="7719575" cy="3706600"/>
            </a:xfrm>
            <a:custGeom>
              <a:avLst/>
              <a:gdLst/>
              <a:ahLst/>
              <a:cxnLst/>
              <a:rect l="0" t="0" r="0" b="0"/>
              <a:pathLst>
                <a:path w="308783" h="148264" extrusionOk="0">
                  <a:moveTo>
                    <a:pt x="0" y="148264"/>
                  </a:moveTo>
                  <a:lnTo>
                    <a:pt x="0" y="0"/>
                  </a:lnTo>
                  <a:lnTo>
                    <a:pt x="308783" y="0"/>
                  </a:lnTo>
                </a:path>
              </a:pathLst>
            </a:custGeom>
            <a:noFill/>
            <a:ln w="28575" cap="flat" cmpd="dbl">
              <a:solidFill>
                <a:srgbClr val="B0C6D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" name="Google Shape;54;p5"/>
            <p:cNvSpPr/>
            <p:nvPr/>
          </p:nvSpPr>
          <p:spPr>
            <a:xfrm rot="10800000">
              <a:off x="799550" y="811975"/>
              <a:ext cx="7719575" cy="3706600"/>
            </a:xfrm>
            <a:custGeom>
              <a:avLst/>
              <a:gdLst/>
              <a:ahLst/>
              <a:cxnLst/>
              <a:rect l="0" t="0" r="0" b="0"/>
              <a:pathLst>
                <a:path w="308783" h="148264" extrusionOk="0">
                  <a:moveTo>
                    <a:pt x="0" y="148264"/>
                  </a:moveTo>
                  <a:lnTo>
                    <a:pt x="0" y="0"/>
                  </a:lnTo>
                  <a:lnTo>
                    <a:pt x="308783" y="0"/>
                  </a:lnTo>
                </a:path>
              </a:pathLst>
            </a:custGeom>
            <a:noFill/>
            <a:ln w="28575" cap="flat" cmpd="dbl">
              <a:solidFill>
                <a:srgbClr val="B0C6D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55" name="Google Shape;55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2700000">
              <a:off x="696875" y="3795246"/>
              <a:ext cx="152400" cy="11503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56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8100000">
              <a:off x="8294783" y="190338"/>
              <a:ext cx="152400" cy="11503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7" name="Google Shape;57;p5"/>
          <p:cNvGrpSpPr/>
          <p:nvPr/>
        </p:nvGrpSpPr>
        <p:grpSpPr>
          <a:xfrm>
            <a:off x="4433231" y="1195444"/>
            <a:ext cx="277537" cy="277654"/>
            <a:chOff x="1191725" y="238125"/>
            <a:chExt cx="5236550" cy="5238750"/>
          </a:xfrm>
        </p:grpSpPr>
        <p:sp>
          <p:nvSpPr>
            <p:cNvPr id="58" name="Google Shape;58;p5"/>
            <p:cNvSpPr/>
            <p:nvPr/>
          </p:nvSpPr>
          <p:spPr>
            <a:xfrm>
              <a:off x="2218800" y="1278375"/>
              <a:ext cx="1018300" cy="1002925"/>
            </a:xfrm>
            <a:custGeom>
              <a:avLst/>
              <a:gdLst/>
              <a:ahLst/>
              <a:cxnLst/>
              <a:rect l="0" t="0" r="0" b="0"/>
              <a:pathLst>
                <a:path w="40732" h="40117" extrusionOk="0">
                  <a:moveTo>
                    <a:pt x="0" y="1"/>
                  </a:moveTo>
                  <a:lnTo>
                    <a:pt x="23225" y="40116"/>
                  </a:lnTo>
                  <a:lnTo>
                    <a:pt x="37212" y="36158"/>
                  </a:lnTo>
                  <a:lnTo>
                    <a:pt x="40731" y="229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2227575" y="3429300"/>
              <a:ext cx="1002925" cy="1018300"/>
            </a:xfrm>
            <a:custGeom>
              <a:avLst/>
              <a:gdLst/>
              <a:ahLst/>
              <a:cxnLst/>
              <a:rect l="0" t="0" r="0" b="0"/>
              <a:pathLst>
                <a:path w="40117" h="40732" extrusionOk="0">
                  <a:moveTo>
                    <a:pt x="22962" y="1"/>
                  </a:moveTo>
                  <a:lnTo>
                    <a:pt x="1" y="40732"/>
                  </a:lnTo>
                  <a:lnTo>
                    <a:pt x="40116" y="17595"/>
                  </a:lnTo>
                  <a:lnTo>
                    <a:pt x="36158" y="3608"/>
                  </a:lnTo>
                  <a:lnTo>
                    <a:pt x="22962" y="1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4385100" y="1267400"/>
              <a:ext cx="1005125" cy="1020500"/>
            </a:xfrm>
            <a:custGeom>
              <a:avLst/>
              <a:gdLst/>
              <a:ahLst/>
              <a:cxnLst/>
              <a:rect l="0" t="0" r="0" b="0"/>
              <a:pathLst>
                <a:path w="40205" h="40820" extrusionOk="0">
                  <a:moveTo>
                    <a:pt x="40204" y="0"/>
                  </a:moveTo>
                  <a:lnTo>
                    <a:pt x="1" y="23313"/>
                  </a:lnTo>
                  <a:lnTo>
                    <a:pt x="3872" y="37300"/>
                  </a:lnTo>
                  <a:lnTo>
                    <a:pt x="17155" y="40819"/>
                  </a:lnTo>
                  <a:lnTo>
                    <a:pt x="40204" y="0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4380700" y="3435900"/>
              <a:ext cx="1018300" cy="1002925"/>
            </a:xfrm>
            <a:custGeom>
              <a:avLst/>
              <a:gdLst/>
              <a:ahLst/>
              <a:cxnLst/>
              <a:rect l="0" t="0" r="0" b="0"/>
              <a:pathLst>
                <a:path w="40732" h="40117" extrusionOk="0">
                  <a:moveTo>
                    <a:pt x="17507" y="1"/>
                  </a:moveTo>
                  <a:lnTo>
                    <a:pt x="3520" y="3872"/>
                  </a:lnTo>
                  <a:lnTo>
                    <a:pt x="1" y="17155"/>
                  </a:lnTo>
                  <a:lnTo>
                    <a:pt x="40732" y="40116"/>
                  </a:lnTo>
                  <a:lnTo>
                    <a:pt x="17507" y="1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1191725" y="238125"/>
              <a:ext cx="5236550" cy="5238750"/>
            </a:xfrm>
            <a:custGeom>
              <a:avLst/>
              <a:gdLst/>
              <a:ahLst/>
              <a:cxnLst/>
              <a:rect l="0" t="0" r="0" b="0"/>
              <a:pathLst>
                <a:path w="209462" h="209550" extrusionOk="0">
                  <a:moveTo>
                    <a:pt x="103807" y="20761"/>
                  </a:moveTo>
                  <a:lnTo>
                    <a:pt x="103983" y="105391"/>
                  </a:lnTo>
                  <a:lnTo>
                    <a:pt x="103983" y="105391"/>
                  </a:lnTo>
                  <a:lnTo>
                    <a:pt x="89292" y="85245"/>
                  </a:lnTo>
                  <a:lnTo>
                    <a:pt x="103807" y="20761"/>
                  </a:lnTo>
                  <a:close/>
                  <a:moveTo>
                    <a:pt x="125097" y="89644"/>
                  </a:moveTo>
                  <a:lnTo>
                    <a:pt x="189668" y="104335"/>
                  </a:lnTo>
                  <a:lnTo>
                    <a:pt x="103983" y="105391"/>
                  </a:lnTo>
                  <a:lnTo>
                    <a:pt x="120170" y="124481"/>
                  </a:lnTo>
                  <a:lnTo>
                    <a:pt x="105479" y="188964"/>
                  </a:lnTo>
                  <a:lnTo>
                    <a:pt x="103983" y="105391"/>
                  </a:lnTo>
                  <a:lnTo>
                    <a:pt x="84277" y="120082"/>
                  </a:lnTo>
                  <a:lnTo>
                    <a:pt x="19706" y="105391"/>
                  </a:lnTo>
                  <a:lnTo>
                    <a:pt x="103983" y="105391"/>
                  </a:lnTo>
                  <a:lnTo>
                    <a:pt x="125097" y="89644"/>
                  </a:lnTo>
                  <a:close/>
                  <a:moveTo>
                    <a:pt x="104423" y="0"/>
                  </a:moveTo>
                  <a:lnTo>
                    <a:pt x="82518" y="82078"/>
                  </a:lnTo>
                  <a:lnTo>
                    <a:pt x="0" y="105127"/>
                  </a:lnTo>
                  <a:lnTo>
                    <a:pt x="81902" y="127032"/>
                  </a:lnTo>
                  <a:lnTo>
                    <a:pt x="104951" y="209550"/>
                  </a:lnTo>
                  <a:lnTo>
                    <a:pt x="126856" y="127472"/>
                  </a:lnTo>
                  <a:lnTo>
                    <a:pt x="209462" y="104511"/>
                  </a:lnTo>
                  <a:lnTo>
                    <a:pt x="127384" y="82694"/>
                  </a:lnTo>
                  <a:lnTo>
                    <a:pt x="104423" y="0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C6D3"/>
                </a:solidFill>
              </a:endParaRPr>
            </a:p>
          </p:txBody>
        </p:sp>
      </p:grpSp>
      <p:sp>
        <p:nvSpPr>
          <p:cNvPr id="63" name="Google Shape;63;p5"/>
          <p:cNvSpPr txBox="1">
            <a:spLocks noGrp="1"/>
          </p:cNvSpPr>
          <p:nvPr>
            <p:ph type="title"/>
          </p:nvPr>
        </p:nvSpPr>
        <p:spPr>
          <a:xfrm>
            <a:off x="1003200" y="617375"/>
            <a:ext cx="7137600" cy="5487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body" idx="1"/>
          </p:nvPr>
        </p:nvSpPr>
        <p:spPr>
          <a:xfrm>
            <a:off x="1003200" y="1563725"/>
            <a:ext cx="7137600" cy="27603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➢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￫"/>
              <a:defRPr/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ldNum" idx="12"/>
          </p:nvPr>
        </p:nvSpPr>
        <p:spPr>
          <a:xfrm>
            <a:off x="4297650" y="4594775"/>
            <a:ext cx="548700" cy="5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"/>
          <p:cNvSpPr/>
          <p:nvPr/>
        </p:nvSpPr>
        <p:spPr>
          <a:xfrm>
            <a:off x="25" y="-7525"/>
            <a:ext cx="9144000" cy="5151000"/>
          </a:xfrm>
          <a:prstGeom prst="rect">
            <a:avLst/>
          </a:prstGeom>
          <a:solidFill>
            <a:srgbClr val="040E11">
              <a:alpha val="2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" name="Google Shape;153;p11"/>
          <p:cNvGrpSpPr/>
          <p:nvPr/>
        </p:nvGrpSpPr>
        <p:grpSpPr>
          <a:xfrm>
            <a:off x="312475" y="304925"/>
            <a:ext cx="8519109" cy="4526109"/>
            <a:chOff x="312475" y="304925"/>
            <a:chExt cx="8519109" cy="4526109"/>
          </a:xfrm>
        </p:grpSpPr>
        <p:sp>
          <p:nvSpPr>
            <p:cNvPr id="154" name="Google Shape;154;p11"/>
            <p:cNvSpPr/>
            <p:nvPr/>
          </p:nvSpPr>
          <p:spPr>
            <a:xfrm>
              <a:off x="548725" y="541175"/>
              <a:ext cx="8046600" cy="4053600"/>
            </a:xfrm>
            <a:prstGeom prst="snip2DiagRect">
              <a:avLst>
                <a:gd name="adj1" fmla="val 0"/>
                <a:gd name="adj2" fmla="val 8729"/>
              </a:avLst>
            </a:prstGeom>
            <a:solidFill>
              <a:srgbClr val="FFFFFF"/>
            </a:solidFill>
            <a:ln>
              <a:noFill/>
            </a:ln>
            <a:effectLst>
              <a:outerShdw blurRad="42863" dist="9525" algn="bl" rotWithShape="0">
                <a:srgbClr val="000000">
                  <a:alpha val="6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624925" y="617375"/>
              <a:ext cx="7719575" cy="3706600"/>
            </a:xfrm>
            <a:custGeom>
              <a:avLst/>
              <a:gdLst/>
              <a:ahLst/>
              <a:cxnLst/>
              <a:rect l="0" t="0" r="0" b="0"/>
              <a:pathLst>
                <a:path w="308783" h="148264" extrusionOk="0">
                  <a:moveTo>
                    <a:pt x="0" y="148264"/>
                  </a:moveTo>
                  <a:lnTo>
                    <a:pt x="0" y="0"/>
                  </a:lnTo>
                  <a:lnTo>
                    <a:pt x="308783" y="0"/>
                  </a:lnTo>
                </a:path>
              </a:pathLst>
            </a:custGeom>
            <a:noFill/>
            <a:ln w="28575" cap="flat" cmpd="dbl">
              <a:solidFill>
                <a:srgbClr val="B0C6D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6" name="Google Shape;156;p11"/>
            <p:cNvSpPr/>
            <p:nvPr/>
          </p:nvSpPr>
          <p:spPr>
            <a:xfrm rot="10800000">
              <a:off x="799550" y="811975"/>
              <a:ext cx="7719575" cy="3706600"/>
            </a:xfrm>
            <a:custGeom>
              <a:avLst/>
              <a:gdLst/>
              <a:ahLst/>
              <a:cxnLst/>
              <a:rect l="0" t="0" r="0" b="0"/>
              <a:pathLst>
                <a:path w="308783" h="148264" extrusionOk="0">
                  <a:moveTo>
                    <a:pt x="0" y="148264"/>
                  </a:moveTo>
                  <a:lnTo>
                    <a:pt x="0" y="0"/>
                  </a:lnTo>
                  <a:lnTo>
                    <a:pt x="308783" y="0"/>
                  </a:lnTo>
                </a:path>
              </a:pathLst>
            </a:custGeom>
            <a:noFill/>
            <a:ln w="28575" cap="flat" cmpd="dbl">
              <a:solidFill>
                <a:srgbClr val="B0C6D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157" name="Google Shape;157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2700000">
              <a:off x="696875" y="3795246"/>
              <a:ext cx="152400" cy="11503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8100000">
              <a:off x="8294783" y="190338"/>
              <a:ext cx="152400" cy="11503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9" name="Google Shape;159;p11"/>
          <p:cNvSpPr txBox="1">
            <a:spLocks noGrp="1"/>
          </p:cNvSpPr>
          <p:nvPr>
            <p:ph type="sldNum" idx="12"/>
          </p:nvPr>
        </p:nvSpPr>
        <p:spPr>
          <a:xfrm>
            <a:off x="4297650" y="4594775"/>
            <a:ext cx="548700" cy="5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03200" y="617375"/>
            <a:ext cx="71376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A9BA6"/>
              </a:buClr>
              <a:buSzPts val="1600"/>
              <a:buFont typeface="Frank Ruhl Libre Medium"/>
              <a:buNone/>
              <a:defRPr sz="1600">
                <a:solidFill>
                  <a:srgbClr val="8A9BA6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8A9BA6"/>
              </a:buClr>
              <a:buSzPts val="1600"/>
              <a:buFont typeface="Frank Ruhl Libre Medium"/>
              <a:buNone/>
              <a:defRPr sz="1600">
                <a:solidFill>
                  <a:srgbClr val="8A9BA6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8A9BA6"/>
              </a:buClr>
              <a:buSzPts val="1600"/>
              <a:buFont typeface="Frank Ruhl Libre Medium"/>
              <a:buNone/>
              <a:defRPr sz="1600">
                <a:solidFill>
                  <a:srgbClr val="8A9BA6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8A9BA6"/>
              </a:buClr>
              <a:buSzPts val="1600"/>
              <a:buFont typeface="Frank Ruhl Libre Medium"/>
              <a:buNone/>
              <a:defRPr sz="1600">
                <a:solidFill>
                  <a:srgbClr val="8A9BA6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8A9BA6"/>
              </a:buClr>
              <a:buSzPts val="1600"/>
              <a:buFont typeface="Frank Ruhl Libre Medium"/>
              <a:buNone/>
              <a:defRPr sz="1600">
                <a:solidFill>
                  <a:srgbClr val="8A9BA6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8A9BA6"/>
              </a:buClr>
              <a:buSzPts val="1600"/>
              <a:buFont typeface="Frank Ruhl Libre Medium"/>
              <a:buNone/>
              <a:defRPr sz="1600">
                <a:solidFill>
                  <a:srgbClr val="8A9BA6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8A9BA6"/>
              </a:buClr>
              <a:buSzPts val="1600"/>
              <a:buFont typeface="Frank Ruhl Libre Medium"/>
              <a:buNone/>
              <a:defRPr sz="1600">
                <a:solidFill>
                  <a:srgbClr val="8A9BA6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8A9BA6"/>
              </a:buClr>
              <a:buSzPts val="1600"/>
              <a:buFont typeface="Frank Ruhl Libre Medium"/>
              <a:buNone/>
              <a:defRPr sz="1600">
                <a:solidFill>
                  <a:srgbClr val="8A9BA6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8A9BA6"/>
              </a:buClr>
              <a:buSzPts val="1600"/>
              <a:buFont typeface="Frank Ruhl Libre Medium"/>
              <a:buNone/>
              <a:defRPr sz="1600">
                <a:solidFill>
                  <a:srgbClr val="8A9BA6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03200" y="1563725"/>
            <a:ext cx="7137600" cy="27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B0C6D3"/>
              </a:buClr>
              <a:buSzPts val="2400"/>
              <a:buFont typeface="Frank Ruhl Libre"/>
              <a:buChar char="➢"/>
              <a:defRPr sz="2400">
                <a:solidFill>
                  <a:srgbClr val="434343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B0C6D3"/>
              </a:buClr>
              <a:buSzPts val="2400"/>
              <a:buFont typeface="Frank Ruhl Libre"/>
              <a:buChar char="￫"/>
              <a:defRPr sz="2400">
                <a:solidFill>
                  <a:srgbClr val="434343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B0C6D3"/>
              </a:buClr>
              <a:buSzPts val="2400"/>
              <a:buFont typeface="Frank Ruhl Libre"/>
              <a:buChar char="￫"/>
              <a:defRPr sz="2400">
                <a:solidFill>
                  <a:srgbClr val="434343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B0C6D3"/>
              </a:buClr>
              <a:buSzPts val="2400"/>
              <a:buFont typeface="Frank Ruhl Libre"/>
              <a:buChar char="￫"/>
              <a:defRPr sz="2400">
                <a:solidFill>
                  <a:srgbClr val="434343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B0C6D3"/>
              </a:buClr>
              <a:buSzPts val="2400"/>
              <a:buFont typeface="Frank Ruhl Libre"/>
              <a:buChar char="￫"/>
              <a:defRPr sz="2400">
                <a:solidFill>
                  <a:srgbClr val="434343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B0C6D3"/>
              </a:buClr>
              <a:buSzPts val="2400"/>
              <a:buFont typeface="Frank Ruhl Libre"/>
              <a:buChar char="￫"/>
              <a:defRPr sz="2400">
                <a:solidFill>
                  <a:srgbClr val="434343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B0C6D3"/>
              </a:buClr>
              <a:buSzPts val="2400"/>
              <a:buFont typeface="Frank Ruhl Libre"/>
              <a:buChar char="￫"/>
              <a:defRPr sz="2400">
                <a:solidFill>
                  <a:srgbClr val="434343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B0C6D3"/>
              </a:buClr>
              <a:buSzPts val="2400"/>
              <a:buFont typeface="Frank Ruhl Libre"/>
              <a:buChar char="￫"/>
              <a:defRPr sz="2400">
                <a:solidFill>
                  <a:srgbClr val="434343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B0C6D3"/>
              </a:buClr>
              <a:buSzPts val="2400"/>
              <a:buFont typeface="Frank Ruhl Libre"/>
              <a:buChar char="￫"/>
              <a:defRPr sz="2400">
                <a:solidFill>
                  <a:srgbClr val="434343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594775"/>
            <a:ext cx="548700" cy="5487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200">
                <a:solidFill>
                  <a:srgbClr val="FFFFFF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1pPr>
            <a:lvl2pPr lvl="1" algn="ctr">
              <a:buNone/>
              <a:defRPr sz="1200">
                <a:solidFill>
                  <a:srgbClr val="FFFFFF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2pPr>
            <a:lvl3pPr lvl="2" algn="ctr">
              <a:buNone/>
              <a:defRPr sz="1200">
                <a:solidFill>
                  <a:srgbClr val="FFFFFF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3pPr>
            <a:lvl4pPr lvl="3" algn="ctr">
              <a:buNone/>
              <a:defRPr sz="1200">
                <a:solidFill>
                  <a:srgbClr val="FFFFFF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4pPr>
            <a:lvl5pPr lvl="4" algn="ctr">
              <a:buNone/>
              <a:defRPr sz="1200">
                <a:solidFill>
                  <a:srgbClr val="FFFFFF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5pPr>
            <a:lvl6pPr lvl="5" algn="ctr">
              <a:buNone/>
              <a:defRPr sz="1200">
                <a:solidFill>
                  <a:srgbClr val="FFFFFF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6pPr>
            <a:lvl7pPr lvl="6" algn="ctr">
              <a:buNone/>
              <a:defRPr sz="1200">
                <a:solidFill>
                  <a:srgbClr val="FFFFFF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7pPr>
            <a:lvl8pPr lvl="7" algn="ctr">
              <a:buNone/>
              <a:defRPr sz="1200">
                <a:solidFill>
                  <a:srgbClr val="FFFFFF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8pPr>
            <a:lvl9pPr lvl="8" algn="ctr">
              <a:buNone/>
              <a:defRPr sz="1200">
                <a:solidFill>
                  <a:srgbClr val="FFFFFF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"/>
          <p:cNvSpPr txBox="1">
            <a:spLocks noGrp="1"/>
          </p:cNvSpPr>
          <p:nvPr>
            <p:ph type="ctrTitle"/>
          </p:nvPr>
        </p:nvSpPr>
        <p:spPr>
          <a:xfrm>
            <a:off x="2795175" y="1668850"/>
            <a:ext cx="35535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B6D7A8"/>
              </a:solidFill>
            </a:endParaRPr>
          </a:p>
          <a:p>
            <a:pPr lvl="0"/>
            <a:r>
              <a:rPr lang="en-AU" dirty="0"/>
              <a:t>The Future of Tourism</a:t>
            </a:r>
          </a:p>
        </p:txBody>
      </p:sp>
      <p:sp>
        <p:nvSpPr>
          <p:cNvPr id="201" name="Google Shape;201;p17"/>
          <p:cNvSpPr txBox="1">
            <a:spLocks noGrp="1"/>
          </p:cNvSpPr>
          <p:nvPr>
            <p:ph type="subTitle" idx="1"/>
          </p:nvPr>
        </p:nvSpPr>
        <p:spPr>
          <a:xfrm>
            <a:off x="2795175" y="2948146"/>
            <a:ext cx="3553500" cy="29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Syllabus Point.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FE8DF-7DE1-9B43-A8FC-1F029BC42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Concerns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7A366-7421-9348-9DE1-AFA4A3DF27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Tourists have acquired more freedom to travel – but this continued freedom remains uncertain</a:t>
            </a:r>
          </a:p>
          <a:p>
            <a:r>
              <a:rPr lang="en-US" dirty="0"/>
              <a:t>The geopolitical landscape is becoming more complicated with rising tensions between countries and the ongoing threat of terrorism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E7182-A295-064B-BEC9-BD4AB01142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5519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FE8DF-7DE1-9B43-A8FC-1F029BC42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Concerns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7A366-7421-9348-9DE1-AFA4A3DF27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Additional layers of security procedures and regulations may be put in place to reassure travelers</a:t>
            </a:r>
          </a:p>
          <a:p>
            <a:r>
              <a:rPr lang="en-US" dirty="0"/>
              <a:t>Stakeholders in the industry are working to share information and data across international borders to improve the safety of travelers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E7182-A295-064B-BEC9-BD4AB01142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5307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FE8DF-7DE1-9B43-A8FC-1F029BC42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Climate Change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7A366-7421-9348-9DE1-AFA4A3DF27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Tourism not only contributes to climate change but it is also affected by climate change</a:t>
            </a:r>
          </a:p>
          <a:p>
            <a:r>
              <a:rPr lang="en-US" dirty="0"/>
              <a:t>Climate change increases the frequency and severity of weather events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E7182-A295-064B-BEC9-BD4AB01142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8644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CC0E65-9E34-C045-A262-BE69BB6AF7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4441A7-6896-154D-B5B1-FF4DD5C70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518" y="568113"/>
            <a:ext cx="4497951" cy="403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64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7843E9-231C-AF47-AB41-9C9BAF062C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Unit 8.11 – The Future of Tourism </a:t>
            </a:r>
          </a:p>
          <a:p>
            <a:pPr marL="114300" indent="0">
              <a:buNone/>
            </a:pPr>
            <a:r>
              <a:rPr lang="en-US" dirty="0"/>
              <a:t>Pages 323 – 326</a:t>
            </a:r>
          </a:p>
          <a:p>
            <a:pPr marL="114300" indent="0">
              <a:buNone/>
            </a:pPr>
            <a:r>
              <a:rPr lang="en-US" dirty="0"/>
              <a:t>Activities 1 – 5 and 7 on page 325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D0EEF9-CA14-2443-B0E9-8EBE3B751C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3126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Units Covered So Far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mtClean="0"/>
          </a:p>
          <a:p>
            <a:r>
              <a:rPr lang="en-AU" dirty="0" smtClean="0"/>
              <a:t>World Cities – Unit 4.2, Case Study Australia, Unit 4.3 London</a:t>
            </a:r>
          </a:p>
          <a:p>
            <a:r>
              <a:rPr lang="en-AU" dirty="0" smtClean="0"/>
              <a:t>Tourism – 8.1,8.2,8.3,8.4,8.5,8.6,8.8,8.10,8.11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9352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"/>
          <p:cNvSpPr txBox="1">
            <a:spLocks noGrp="1"/>
          </p:cNvSpPr>
          <p:nvPr>
            <p:ph type="body" idx="1"/>
          </p:nvPr>
        </p:nvSpPr>
        <p:spPr>
          <a:xfrm>
            <a:off x="3009700" y="1187400"/>
            <a:ext cx="3124500" cy="276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Predict what you think the future of tourism will look like?</a:t>
            </a:r>
            <a:endParaRPr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7" name="Google Shape;207;p18"/>
          <p:cNvSpPr txBox="1">
            <a:spLocks noGrp="1"/>
          </p:cNvSpPr>
          <p:nvPr>
            <p:ph type="sldNum" idx="12"/>
          </p:nvPr>
        </p:nvSpPr>
        <p:spPr>
          <a:xfrm>
            <a:off x="4297650" y="4594775"/>
            <a:ext cx="548700" cy="5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C6AD31-FFC8-AE4E-8732-7D11409CF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762000"/>
            <a:ext cx="65532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58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42A4E-D5F5-8A4B-A9BE-21CE4B8C0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Situation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5A474-B8AC-2244-B1EF-8CA563BCDB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Tourism has become the largest industry in the world</a:t>
            </a:r>
          </a:p>
          <a:p>
            <a:r>
              <a:rPr lang="en-US" dirty="0"/>
              <a:t>Major players in the international economy and one of the main source of income for developing countries – keen to capture a larger share of the international tourist market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62489-DED5-2543-AE42-C7C8C2CE18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7815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42A4E-D5F5-8A4B-A9BE-21CE4B8C0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Situation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5A474-B8AC-2244-B1EF-8CA563BCDB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Tourism has proven to be a resilient industry, maintaining growth despite global financial shocks and growing security concerns (terrorism)</a:t>
            </a:r>
          </a:p>
          <a:p>
            <a:r>
              <a:rPr lang="en-US" dirty="0"/>
              <a:t>What the future holds for tourism is uncertain…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62489-DED5-2543-AE42-C7C8C2CE18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6382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FE8DF-7DE1-9B43-A8FC-1F029BC42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Deeping Diversification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7A366-7421-9348-9DE1-AFA4A3DF2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609" y="1092384"/>
            <a:ext cx="7997636" cy="2760300"/>
          </a:xfrm>
        </p:spPr>
        <p:txBody>
          <a:bodyPr/>
          <a:lstStyle/>
          <a:p>
            <a:r>
              <a:rPr lang="en-AU" dirty="0"/>
              <a:t>The tourism industry is undertaking a process of  enlarging or varying its range of products or field of operation</a:t>
            </a:r>
          </a:p>
          <a:p>
            <a:r>
              <a:rPr lang="en-AU" dirty="0"/>
              <a:t>For Example – specialised corners or niches are developing around people’s interests – Northern Ireland and Game of Thrones</a:t>
            </a:r>
          </a:p>
          <a:p>
            <a:r>
              <a:rPr lang="en-AU" dirty="0"/>
              <a:t>For Example – Expedition Tourism for those with a thirst for exploration to remote places – Trekking across the Mongolian Steppe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E7182-A295-064B-BEC9-BD4AB01142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6331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FE8DF-7DE1-9B43-A8FC-1F029BC42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Deeping Diversification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7A366-7421-9348-9DE1-AFA4A3DF27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the demand for niche tourism rising, tourism operators are always looking for new experiences to challenge and entice travelers. </a:t>
            </a:r>
          </a:p>
          <a:p>
            <a:r>
              <a:rPr lang="en-US" dirty="0"/>
              <a:t>The industry continues to diversify to take advantage of new opportunities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E7182-A295-064B-BEC9-BD4AB01142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5573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FE8DF-7DE1-9B43-A8FC-1F029BC42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7A366-7421-9348-9DE1-AFA4A3DF27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Technological innovations – transforming transportation</a:t>
            </a:r>
          </a:p>
          <a:p>
            <a:r>
              <a:rPr lang="en-US" dirty="0"/>
              <a:t>The future looks SUPERSONIC</a:t>
            </a:r>
          </a:p>
          <a:p>
            <a:r>
              <a:rPr lang="en-US" dirty="0"/>
              <a:t>Shrinking distances and time could revolutionise land transport</a:t>
            </a:r>
          </a:p>
          <a:p>
            <a:r>
              <a:rPr lang="en-US" dirty="0"/>
              <a:t>The beginning of the Fourth Industrial Revolution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E7182-A295-064B-BEC9-BD4AB01142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9082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FE8DF-7DE1-9B43-A8FC-1F029BC42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7A366-7421-9348-9DE1-AFA4A3DF27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E7182-A295-064B-BEC9-BD4AB01142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10AECE-B896-3C49-A327-05192B723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97" y="0"/>
            <a:ext cx="8508606" cy="5143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F67545-00AE-3643-A1F3-AE6286E49B91}"/>
              </a:ext>
            </a:extLst>
          </p:cNvPr>
          <p:cNvSpPr txBox="1"/>
          <p:nvPr/>
        </p:nvSpPr>
        <p:spPr>
          <a:xfrm>
            <a:off x="3440210" y="80811"/>
            <a:ext cx="50433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https://7news.com.au/technology/space/space-travel-plans-could-see-passengers-flying-from-australia-to-the-uk-in-90-minutes-c-194071</a:t>
            </a:r>
          </a:p>
        </p:txBody>
      </p:sp>
    </p:spTree>
    <p:extLst>
      <p:ext uri="{BB962C8B-B14F-4D97-AF65-F5344CB8AC3E}">
        <p14:creationId xmlns:p14="http://schemas.microsoft.com/office/powerpoint/2010/main" val="295567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</TotalTime>
  <Words>374</Words>
  <Application>Microsoft Office PowerPoint</Application>
  <PresentationFormat>On-screen Show (16:9)</PresentationFormat>
  <Paragraphs>54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Frank Ruhl Libre</vt:lpstr>
      <vt:lpstr>Libre Baskerville</vt:lpstr>
      <vt:lpstr>Frank Ruhl Libre Medium</vt:lpstr>
      <vt:lpstr>Arial</vt:lpstr>
      <vt:lpstr>Dion template</vt:lpstr>
      <vt:lpstr> The Future of Tourism</vt:lpstr>
      <vt:lpstr>PowerPoint Presentation</vt:lpstr>
      <vt:lpstr>PowerPoint Presentation</vt:lpstr>
      <vt:lpstr>Current Situation</vt:lpstr>
      <vt:lpstr>Current Situation</vt:lpstr>
      <vt:lpstr>1. Deeping Diversification</vt:lpstr>
      <vt:lpstr>1. Deeping Diversification</vt:lpstr>
      <vt:lpstr>Technology</vt:lpstr>
      <vt:lpstr>Technology Examples</vt:lpstr>
      <vt:lpstr>Security Concerns</vt:lpstr>
      <vt:lpstr>Security Concerns</vt:lpstr>
      <vt:lpstr>Climate Change</vt:lpstr>
      <vt:lpstr>PowerPoint Presentation</vt:lpstr>
      <vt:lpstr>PowerPoint Presentation</vt:lpstr>
      <vt:lpstr>Units Covered So Far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Rebecca Donavon</dc:creator>
  <cp:lastModifiedBy>DONAVON Rebecca [Narrogin Senior High School]</cp:lastModifiedBy>
  <cp:revision>57</cp:revision>
  <dcterms:modified xsi:type="dcterms:W3CDTF">2019-08-23T02:03:26Z</dcterms:modified>
</cp:coreProperties>
</file>