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handoutMasterIdLst>
    <p:handoutMasterId r:id="rId33"/>
  </p:handoutMasterIdLst>
  <p:sldIdLst>
    <p:sldId id="340" r:id="rId3"/>
    <p:sldId id="355" r:id="rId4"/>
    <p:sldId id="352" r:id="rId5"/>
    <p:sldId id="333" r:id="rId6"/>
    <p:sldId id="356" r:id="rId7"/>
    <p:sldId id="357" r:id="rId8"/>
    <p:sldId id="358" r:id="rId9"/>
    <p:sldId id="359" r:id="rId10"/>
    <p:sldId id="360" r:id="rId11"/>
    <p:sldId id="341" r:id="rId12"/>
    <p:sldId id="338" r:id="rId13"/>
    <p:sldId id="342" r:id="rId14"/>
    <p:sldId id="375" r:id="rId15"/>
    <p:sldId id="376" r:id="rId16"/>
    <p:sldId id="361" r:id="rId17"/>
    <p:sldId id="362" r:id="rId18"/>
    <p:sldId id="372" r:id="rId19"/>
    <p:sldId id="373" r:id="rId20"/>
    <p:sldId id="374" r:id="rId21"/>
    <p:sldId id="370" r:id="rId22"/>
    <p:sldId id="371" r:id="rId23"/>
    <p:sldId id="347" r:id="rId24"/>
    <p:sldId id="349" r:id="rId25"/>
    <p:sldId id="346" r:id="rId26"/>
    <p:sldId id="351" r:id="rId27"/>
    <p:sldId id="366" r:id="rId28"/>
    <p:sldId id="367" r:id="rId29"/>
    <p:sldId id="368" r:id="rId30"/>
    <p:sldId id="369" r:id="rId3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9900"/>
    <a:srgbClr val="FFFF66"/>
    <a:srgbClr val="FFFF99"/>
    <a:srgbClr val="FFFF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94660"/>
  </p:normalViewPr>
  <p:slideViewPr>
    <p:cSldViewPr>
      <p:cViewPr varScale="1">
        <p:scale>
          <a:sx n="109" d="100"/>
          <a:sy n="109" d="100"/>
        </p:scale>
        <p:origin x="131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4442B1B0-93F7-4CD1-9CBC-92E88A674342}" type="datetimeFigureOut">
              <a:rPr lang="en-GB" smtClean="0"/>
              <a:t>15/02/2019</a:t>
            </a:fld>
            <a:endParaRPr lang="en-GB"/>
          </a:p>
        </p:txBody>
      </p:sp>
      <p:sp>
        <p:nvSpPr>
          <p:cNvPr id="4" name="Footer Placehold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a:defRPr sz="1200"/>
            </a:lvl1pPr>
          </a:lstStyle>
          <a:p>
            <a:fld id="{46C6826A-4B6B-4DC7-AEE3-2CE3748A033A}" type="slidenum">
              <a:rPr lang="en-GB" smtClean="0"/>
              <a:t>‹#›</a:t>
            </a:fld>
            <a:endParaRPr lang="en-GB"/>
          </a:p>
        </p:txBody>
      </p:sp>
    </p:spTree>
    <p:extLst>
      <p:ext uri="{BB962C8B-B14F-4D97-AF65-F5344CB8AC3E}">
        <p14:creationId xmlns:p14="http://schemas.microsoft.com/office/powerpoint/2010/main" val="37204466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BC8D4203-4E0F-4B23-9CA5-5C086B1D1FFD}" type="datetimeFigureOut">
              <a:rPr lang="en-GB" smtClean="0"/>
              <a:t>15/02/2019</a:t>
            </a:fld>
            <a:endParaRPr lang="en-GB"/>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7D817BD-D69A-4DAF-8443-576175506A47}" type="slidenum">
              <a:rPr lang="en-GB" smtClean="0"/>
              <a:t>‹#›</a:t>
            </a:fld>
            <a:endParaRPr lang="en-GB"/>
          </a:p>
        </p:txBody>
      </p:sp>
    </p:spTree>
    <p:extLst>
      <p:ext uri="{BB962C8B-B14F-4D97-AF65-F5344CB8AC3E}">
        <p14:creationId xmlns:p14="http://schemas.microsoft.com/office/powerpoint/2010/main" val="12875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Make sure students know the 4 point</a:t>
            </a:r>
            <a:r>
              <a:rPr lang="en-GB" baseline="0" dirty="0" smtClean="0"/>
              <a:t> compass before starting the lesson (NESW)</a:t>
            </a:r>
            <a:endParaRPr lang="en-GB" dirty="0"/>
          </a:p>
        </p:txBody>
      </p:sp>
      <p:sp>
        <p:nvSpPr>
          <p:cNvPr id="4" name="Slide Number Placeholder 3"/>
          <p:cNvSpPr>
            <a:spLocks noGrp="1"/>
          </p:cNvSpPr>
          <p:nvPr>
            <p:ph type="sldNum" sz="quarter" idx="10"/>
          </p:nvPr>
        </p:nvSpPr>
        <p:spPr/>
        <p:txBody>
          <a:bodyPr/>
          <a:lstStyle/>
          <a:p>
            <a:fld id="{47D817BD-D69A-4DAF-8443-576175506A47}" type="slidenum">
              <a:rPr lang="en-GB" smtClean="0"/>
              <a:t>1</a:t>
            </a:fld>
            <a:endParaRPr lang="en-GB"/>
          </a:p>
        </p:txBody>
      </p:sp>
    </p:spTree>
    <p:extLst>
      <p:ext uri="{BB962C8B-B14F-4D97-AF65-F5344CB8AC3E}">
        <p14:creationId xmlns:p14="http://schemas.microsoft.com/office/powerpoint/2010/main" val="718387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Click</a:t>
            </a:r>
            <a:r>
              <a:rPr lang="en-GB" baseline="0" dirty="0" smtClean="0"/>
              <a:t> the word song to open the link</a:t>
            </a:r>
            <a:endParaRPr lang="en-GB" dirty="0"/>
          </a:p>
        </p:txBody>
      </p:sp>
      <p:sp>
        <p:nvSpPr>
          <p:cNvPr id="4" name="Slide Number Placeholder 3"/>
          <p:cNvSpPr>
            <a:spLocks noGrp="1"/>
          </p:cNvSpPr>
          <p:nvPr>
            <p:ph type="sldNum" sz="quarter" idx="10"/>
          </p:nvPr>
        </p:nvSpPr>
        <p:spPr/>
        <p:txBody>
          <a:bodyPr/>
          <a:lstStyle/>
          <a:p>
            <a:fld id="{47D817BD-D69A-4DAF-8443-576175506A47}" type="slidenum">
              <a:rPr lang="en-GB" smtClean="0"/>
              <a:t>3</a:t>
            </a:fld>
            <a:endParaRPr lang="en-GB"/>
          </a:p>
        </p:txBody>
      </p:sp>
    </p:spTree>
    <p:extLst>
      <p:ext uri="{BB962C8B-B14F-4D97-AF65-F5344CB8AC3E}">
        <p14:creationId xmlns:p14="http://schemas.microsoft.com/office/powerpoint/2010/main" val="2261448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when</a:t>
            </a:r>
            <a:r>
              <a:rPr lang="en-GB" baseline="0" dirty="0" smtClean="0"/>
              <a:t> checking answers students are to use the peer assessment pen in the basket</a:t>
            </a:r>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D817BD-D69A-4DAF-8443-576175506A4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606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374767521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1450186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4109187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62051" y="257177"/>
            <a:ext cx="7862888" cy="620713"/>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536700"/>
            <a:ext cx="4152900"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91100" y="1536700"/>
            <a:ext cx="4152900"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753990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62051" y="257177"/>
            <a:ext cx="7862888" cy="620713"/>
          </a:xfrm>
        </p:spPr>
        <p:txBody>
          <a:bodyPr/>
          <a:lstStyle/>
          <a:p>
            <a:r>
              <a:rPr lang="en-US" smtClean="0"/>
              <a:t>Click to edit Master title style</a:t>
            </a:r>
            <a:endParaRPr lang="en-AU"/>
          </a:p>
        </p:txBody>
      </p:sp>
      <p:sp>
        <p:nvSpPr>
          <p:cNvPr id="3" name="ClipArt Placeholder 2"/>
          <p:cNvSpPr>
            <a:spLocks noGrp="1"/>
          </p:cNvSpPr>
          <p:nvPr>
            <p:ph type="clipArt" sz="half" idx="1"/>
          </p:nvPr>
        </p:nvSpPr>
        <p:spPr>
          <a:xfrm>
            <a:off x="685800" y="1536700"/>
            <a:ext cx="4152900" cy="4406900"/>
          </a:xfrm>
        </p:spPr>
        <p:txBody>
          <a:bodyPr/>
          <a:lstStyle/>
          <a:p>
            <a:pPr lvl="0"/>
            <a:endParaRPr lang="en-AU" noProof="0"/>
          </a:p>
        </p:txBody>
      </p:sp>
      <p:sp>
        <p:nvSpPr>
          <p:cNvPr id="4" name="Text Placeholder 3"/>
          <p:cNvSpPr>
            <a:spLocks noGrp="1"/>
          </p:cNvSpPr>
          <p:nvPr>
            <p:ph type="body" sz="half" idx="2"/>
          </p:nvPr>
        </p:nvSpPr>
        <p:spPr>
          <a:xfrm>
            <a:off x="4991100" y="1536700"/>
            <a:ext cx="4152900"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425561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2567542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699182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353013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5356711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8" name="Footer Placeholder 7"/>
          <p:cNvSpPr>
            <a:spLocks noGrp="1"/>
          </p:cNvSpPr>
          <p:nvPr>
            <p:ph type="ftr" sz="quarter" idx="11"/>
          </p:nvPr>
        </p:nvSpPr>
        <p:spPr/>
        <p:txBody>
          <a:bodyPr/>
          <a:lstStyle/>
          <a:p>
            <a:endParaRPr lang="en-AU">
              <a:solidFill>
                <a:prstClr val="black">
                  <a:tint val="75000"/>
                </a:prstClr>
              </a:solidFill>
            </a:endParaRPr>
          </a:p>
        </p:txBody>
      </p:sp>
      <p:sp>
        <p:nvSpPr>
          <p:cNvPr id="9" name="Slide Number Placeholder 8"/>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8958942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4" name="Footer Placeholder 3"/>
          <p:cNvSpPr>
            <a:spLocks noGrp="1"/>
          </p:cNvSpPr>
          <p:nvPr>
            <p:ph type="ftr" sz="quarter" idx="11"/>
          </p:nvPr>
        </p:nvSpPr>
        <p:spPr/>
        <p:txBody>
          <a:bodyPr/>
          <a:lstStyle/>
          <a:p>
            <a:endParaRPr lang="en-AU">
              <a:solidFill>
                <a:prstClr val="black">
                  <a:tint val="75000"/>
                </a:prstClr>
              </a:solidFill>
            </a:endParaRPr>
          </a:p>
        </p:txBody>
      </p:sp>
      <p:sp>
        <p:nvSpPr>
          <p:cNvPr id="5" name="Slide Number Placeholder 4"/>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89855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400070476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3" name="Footer Placeholder 2"/>
          <p:cNvSpPr>
            <a:spLocks noGrp="1"/>
          </p:cNvSpPr>
          <p:nvPr>
            <p:ph type="ftr" sz="quarter" idx="11"/>
          </p:nvPr>
        </p:nvSpPr>
        <p:spPr/>
        <p:txBody>
          <a:bodyPr/>
          <a:lstStyle/>
          <a:p>
            <a:endParaRPr lang="en-AU">
              <a:solidFill>
                <a:prstClr val="black">
                  <a:tint val="75000"/>
                </a:prstClr>
              </a:solidFill>
            </a:endParaRPr>
          </a:p>
        </p:txBody>
      </p:sp>
      <p:sp>
        <p:nvSpPr>
          <p:cNvPr id="4" name="Slide Number Placeholder 3"/>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157340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4476214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6" name="Footer Placeholder 5"/>
          <p:cNvSpPr>
            <a:spLocks noGrp="1"/>
          </p:cNvSpPr>
          <p:nvPr>
            <p:ph type="ftr" sz="quarter" idx="11"/>
          </p:nvPr>
        </p:nvSpPr>
        <p:spPr/>
        <p:txBody>
          <a:bodyPr/>
          <a:lstStyle/>
          <a:p>
            <a:endParaRPr lang="en-AU">
              <a:solidFill>
                <a:prstClr val="black">
                  <a:tint val="75000"/>
                </a:prstClr>
              </a:solidFill>
            </a:endParaRPr>
          </a:p>
        </p:txBody>
      </p:sp>
      <p:sp>
        <p:nvSpPr>
          <p:cNvPr id="7" name="Slide Number Placeholder 6"/>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917943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3048615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5" name="Footer Placeholder 4"/>
          <p:cNvSpPr>
            <a:spLocks noGrp="1"/>
          </p:cNvSpPr>
          <p:nvPr>
            <p:ph type="ftr" sz="quarter" idx="11"/>
          </p:nvPr>
        </p:nvSpPr>
        <p:spPr/>
        <p:txBody>
          <a:bodyPr/>
          <a:lstStyle/>
          <a:p>
            <a:endParaRPr lang="en-AU">
              <a:solidFill>
                <a:prstClr val="black">
                  <a:tint val="75000"/>
                </a:prstClr>
              </a:solidFill>
            </a:endParaRPr>
          </a:p>
        </p:txBody>
      </p:sp>
      <p:sp>
        <p:nvSpPr>
          <p:cNvPr id="6" name="Slide Number Placeholder 5"/>
          <p:cNvSpPr>
            <a:spLocks noGrp="1"/>
          </p:cNvSpPr>
          <p:nvPr>
            <p:ph type="sldNum" sz="quarter" idx="12"/>
          </p:nvPr>
        </p:nvSpPr>
        <p:spPr/>
        <p:txBody>
          <a:body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13421641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62051" y="257177"/>
            <a:ext cx="7862888" cy="620713"/>
          </a:xfrm>
        </p:spPr>
        <p:txBody>
          <a:bodyPr/>
          <a:lstStyle/>
          <a:p>
            <a:r>
              <a:rPr lang="en-US" smtClean="0"/>
              <a:t>Click to edit Master title style</a:t>
            </a:r>
            <a:endParaRPr lang="en-AU"/>
          </a:p>
        </p:txBody>
      </p:sp>
      <p:sp>
        <p:nvSpPr>
          <p:cNvPr id="3" name="Content Placeholder 2"/>
          <p:cNvSpPr>
            <a:spLocks noGrp="1"/>
          </p:cNvSpPr>
          <p:nvPr>
            <p:ph sz="half" idx="1"/>
          </p:nvPr>
        </p:nvSpPr>
        <p:spPr>
          <a:xfrm>
            <a:off x="685800" y="1536700"/>
            <a:ext cx="4152900"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991100" y="1536700"/>
            <a:ext cx="4152900"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590554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62051" y="257177"/>
            <a:ext cx="7862888" cy="620713"/>
          </a:xfrm>
        </p:spPr>
        <p:txBody>
          <a:bodyPr/>
          <a:lstStyle/>
          <a:p>
            <a:r>
              <a:rPr lang="en-US" smtClean="0"/>
              <a:t>Click to edit Master title style</a:t>
            </a:r>
            <a:endParaRPr lang="en-AU"/>
          </a:p>
        </p:txBody>
      </p:sp>
      <p:sp>
        <p:nvSpPr>
          <p:cNvPr id="3" name="ClipArt Placeholder 2"/>
          <p:cNvSpPr>
            <a:spLocks noGrp="1"/>
          </p:cNvSpPr>
          <p:nvPr>
            <p:ph type="clipArt" sz="half" idx="1"/>
          </p:nvPr>
        </p:nvSpPr>
        <p:spPr>
          <a:xfrm>
            <a:off x="685800" y="1536700"/>
            <a:ext cx="4152900" cy="4406900"/>
          </a:xfrm>
        </p:spPr>
        <p:txBody>
          <a:bodyPr/>
          <a:lstStyle/>
          <a:p>
            <a:pPr lvl="0"/>
            <a:endParaRPr lang="en-AU" noProof="0"/>
          </a:p>
        </p:txBody>
      </p:sp>
      <p:sp>
        <p:nvSpPr>
          <p:cNvPr id="4" name="Text Placeholder 3"/>
          <p:cNvSpPr>
            <a:spLocks noGrp="1"/>
          </p:cNvSpPr>
          <p:nvPr>
            <p:ph type="body" sz="half" idx="2"/>
          </p:nvPr>
        </p:nvSpPr>
        <p:spPr>
          <a:xfrm>
            <a:off x="4991100" y="1536700"/>
            <a:ext cx="4152900" cy="4406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3239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69277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248768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395120187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32798589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5306384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318030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052EC5-FEF0-409B-AF7C-908C0F37CE81}" type="datetimeFigureOut">
              <a:rPr lang="en-GB" smtClean="0"/>
              <a:pPr/>
              <a:t>15/02/2019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381746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52EC5-FEF0-409B-AF7C-908C0F37CE81}" type="datetimeFigureOut">
              <a:rPr lang="en-GB" smtClean="0"/>
              <a:pPr/>
              <a:t>15/02/2019</a:t>
            </a:fld>
            <a:endParaRPr lang="en-GB"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7D1B7-B457-4CB4-84C4-2F2C1B24B549}" type="slidenum">
              <a:rPr lang="en-GB" smtClean="0"/>
              <a:pPr/>
              <a:t>‹#›</a:t>
            </a:fld>
            <a:endParaRPr lang="en-GB" dirty="0"/>
          </a:p>
        </p:txBody>
      </p:sp>
    </p:spTree>
    <p:extLst>
      <p:ext uri="{BB962C8B-B14F-4D97-AF65-F5344CB8AC3E}">
        <p14:creationId xmlns:p14="http://schemas.microsoft.com/office/powerpoint/2010/main" val="2672029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 id="2147483675"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BDED1D5-CDB4-454E-A03D-E14375111AA7}" type="datetimeFigureOut">
              <a:rPr lang="en-AU" smtClean="0">
                <a:solidFill>
                  <a:prstClr val="black">
                    <a:tint val="75000"/>
                  </a:prstClr>
                </a:solidFill>
              </a:rPr>
              <a:pPr/>
              <a:t>15/02/2019</a:t>
            </a:fld>
            <a:endParaRPr lang="en-AU">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7327EED-C888-4EF9-AF52-6289FFFA181F}" type="slidenum">
              <a:rPr lang="en-AU" smtClean="0">
                <a:solidFill>
                  <a:prstClr val="black">
                    <a:tint val="75000"/>
                  </a:prstClr>
                </a:solidFill>
              </a:rPr>
              <a:pPr/>
              <a:t>‹#›</a:t>
            </a:fld>
            <a:endParaRPr lang="en-AU">
              <a:solidFill>
                <a:prstClr val="black">
                  <a:tint val="75000"/>
                </a:prstClr>
              </a:solidFill>
            </a:endParaRPr>
          </a:p>
        </p:txBody>
      </p:sp>
    </p:spTree>
    <p:extLst>
      <p:ext uri="{BB962C8B-B14F-4D97-AF65-F5344CB8AC3E}">
        <p14:creationId xmlns:p14="http://schemas.microsoft.com/office/powerpoint/2010/main" val="823923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hyperlink" Target="https://www.youtube.com/watch?v=MjDqhLUzCpE"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7.jpeg"/><Relationship Id="rId4" Type="http://schemas.openxmlformats.org/officeDocument/2006/relationships/image" Target="../media/image10.gif"/></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10.gif"/><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7.jpeg"/><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7.jpeg"/><Relationship Id="rId4" Type="http://schemas.openxmlformats.org/officeDocument/2006/relationships/image" Target="../media/image10.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7.jpeg"/><Relationship Id="rId4" Type="http://schemas.openxmlformats.org/officeDocument/2006/relationships/image" Target="NUL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10.gif"/><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7.jpeg"/><Relationship Id="rId4" Type="http://schemas.openxmlformats.org/officeDocument/2006/relationships/image" Target="../media/image10.gif"/></Relationships>
</file>

<file path=ppt/slides/_rels/slide2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7.jpeg"/><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6.wmf"/><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2000" b="-1000"/>
          </a:stretch>
        </a:blipFill>
        <a:effectLst/>
      </p:bgPr>
    </p:bg>
    <p:spTree>
      <p:nvGrpSpPr>
        <p:cNvPr id="1" name=""/>
        <p:cNvGrpSpPr/>
        <p:nvPr/>
      </p:nvGrpSpPr>
      <p:grpSpPr>
        <a:xfrm>
          <a:off x="0" y="0"/>
          <a:ext cx="0" cy="0"/>
          <a:chOff x="0" y="0"/>
          <a:chExt cx="0" cy="0"/>
        </a:xfrm>
      </p:grpSpPr>
      <p:sp>
        <p:nvSpPr>
          <p:cNvPr id="3" name="Rectangle 2"/>
          <p:cNvSpPr/>
          <p:nvPr/>
        </p:nvSpPr>
        <p:spPr>
          <a:xfrm>
            <a:off x="4697760" y="297640"/>
            <a:ext cx="4640890" cy="461665"/>
          </a:xfrm>
          <a:prstGeom prst="rect">
            <a:avLst/>
          </a:prstGeom>
          <a:noFill/>
        </p:spPr>
        <p:txBody>
          <a:bodyPr wrap="square" lIns="91440" tIns="45720" rIns="91440" bIns="45720">
            <a:spAutoFit/>
          </a:bodyPr>
          <a:lstStyle/>
          <a:p>
            <a:pPr algn="ctr"/>
            <a:fld id="{09CB6A38-B4B8-404C-A63C-1B003753D8BC}" type="datetime2">
              <a:rPr lang="en-GB" sz="2400" b="1" u="sng">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Friday, 15 February 2019</a:t>
            </a:fld>
            <a:endParaRPr lang="en-US" sz="2400" b="1" u="sng"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5" name="Rectangle 4"/>
          <p:cNvSpPr/>
          <p:nvPr/>
        </p:nvSpPr>
        <p:spPr>
          <a:xfrm>
            <a:off x="4299" y="2170090"/>
            <a:ext cx="1064330" cy="461665"/>
          </a:xfrm>
          <a:prstGeom prst="rect">
            <a:avLst/>
          </a:prstGeom>
          <a:noFill/>
        </p:spPr>
        <p:txBody>
          <a:bodyPr wrap="none" lIns="91440" tIns="45720" rIns="91440" bIns="45720">
            <a:spAutoFit/>
          </a:bodyPr>
          <a:lstStyle/>
          <a:p>
            <a:pPr algn="ctr"/>
            <a:r>
              <a:rPr lang="en-US" sz="2400" b="1" dirty="0">
                <a:ln w="18000">
                  <a:solidFill>
                    <a:schemeClr val="tx1">
                      <a:lumMod val="95000"/>
                      <a:lumOff val="5000"/>
                    </a:schemeClr>
                  </a:solidFill>
                  <a:prstDash val="solid"/>
                  <a:miter lim="800000"/>
                </a:ln>
                <a:solidFill>
                  <a:schemeClr val="tx1">
                    <a:lumMod val="95000"/>
                    <a:lumOff val="5000"/>
                  </a:schemeClr>
                </a:solidFill>
              </a:rPr>
              <a:t>Starter</a:t>
            </a:r>
          </a:p>
        </p:txBody>
      </p:sp>
      <p:sp>
        <p:nvSpPr>
          <p:cNvPr id="10" name="Rounded Rectangle 9"/>
          <p:cNvSpPr/>
          <p:nvPr/>
        </p:nvSpPr>
        <p:spPr>
          <a:xfrm>
            <a:off x="1224861" y="2143333"/>
            <a:ext cx="7758608" cy="648535"/>
          </a:xfrm>
          <a:prstGeom prst="roundRect">
            <a:avLst/>
          </a:prstGeom>
          <a:solidFill>
            <a:srgbClr val="FFFFCC"/>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1430"/>
                <a:solidFill>
                  <a:schemeClr val="tx2">
                    <a:lumMod val="50000"/>
                  </a:schemeClr>
                </a:solidFill>
                <a:latin typeface="OpenDyslexic" panose="00000500000000000000" pitchFamily="50" charset="0"/>
              </a:rPr>
              <a:t>Can you complete the 16 point compass?</a:t>
            </a:r>
            <a:endParaRPr lang="en-US" dirty="0">
              <a:ln w="11430"/>
              <a:solidFill>
                <a:schemeClr val="tx2">
                  <a:lumMod val="50000"/>
                </a:schemeClr>
              </a:solidFill>
              <a:latin typeface="OpenDyslexic" panose="00000500000000000000" pitchFamily="50" charset="0"/>
            </a:endParaRPr>
          </a:p>
        </p:txBody>
      </p:sp>
      <p:pic>
        <p:nvPicPr>
          <p:cNvPr id="12" name="Picture 11" descr="http://i116.photobucket.com/albums/o5/KidNikki84/compass.jpg"/>
          <p:cNvPicPr/>
          <p:nvPr/>
        </p:nvPicPr>
        <p:blipFill>
          <a:blip r:embed="rId5" cstate="print"/>
          <a:srcRect l="5811" t="4865" r="4525" b="4324"/>
          <a:stretch>
            <a:fillRect/>
          </a:stretch>
        </p:blipFill>
        <p:spPr bwMode="auto">
          <a:xfrm>
            <a:off x="3630013" y="2905424"/>
            <a:ext cx="2886204" cy="2971848"/>
          </a:xfrm>
          <a:prstGeom prst="rect">
            <a:avLst/>
          </a:prstGeom>
          <a:noFill/>
        </p:spPr>
      </p:pic>
      <p:pic>
        <p:nvPicPr>
          <p:cNvPr id="13" name="Picture 12" descr="http://www.sparklebox.co.uk/6581-6590/_wp_generated/pp9893e464_02.jpg"/>
          <p:cNvPicPr/>
          <p:nvPr/>
        </p:nvPicPr>
        <p:blipFill>
          <a:blip r:embed="rId6">
            <a:extLst>
              <a:ext uri="{28A0092B-C50C-407E-A947-70E740481C1C}">
                <a14:useLocalDpi xmlns:a14="http://schemas.microsoft.com/office/drawing/2010/main" val="0"/>
              </a:ext>
            </a:extLst>
          </a:blip>
          <a:srcRect/>
          <a:stretch>
            <a:fillRect/>
          </a:stretch>
        </p:blipFill>
        <p:spPr bwMode="auto">
          <a:xfrm>
            <a:off x="2458502" y="2864700"/>
            <a:ext cx="5229225" cy="3714750"/>
          </a:xfrm>
          <a:prstGeom prst="rect">
            <a:avLst/>
          </a:prstGeom>
          <a:noFill/>
          <a:ln>
            <a:noFill/>
          </a:ln>
        </p:spPr>
      </p:pic>
    </p:spTree>
    <p:custDataLst>
      <p:tags r:id="rId1"/>
    </p:custDataLst>
    <p:extLst>
      <p:ext uri="{BB962C8B-B14F-4D97-AF65-F5344CB8AC3E}">
        <p14:creationId xmlns:p14="http://schemas.microsoft.com/office/powerpoint/2010/main" val="241070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endParaRPr lang="en-GB" sz="1200" dirty="0" smtClean="0">
                <a:latin typeface="OpenDyslexic" panose="00000500000000000000" pitchFamily="50" charset="0"/>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179512" y="1151832"/>
            <a:ext cx="5544616" cy="2800767"/>
          </a:xfrm>
          <a:prstGeom prst="rect">
            <a:avLst/>
          </a:prstGeom>
          <a:solidFill>
            <a:srgbClr val="FFFFCC"/>
          </a:solidFill>
        </p:spPr>
        <p:txBody>
          <a:bodyPr wrap="square" lIns="91440" tIns="45720" rIns="91440" bIns="45720">
            <a:spAutoFit/>
          </a:bodyPr>
          <a:lstStyle/>
          <a:p>
            <a:r>
              <a:rPr lang="en-GB" sz="2200" dirty="0" smtClean="0">
                <a:latin typeface="OpenDyslexic" panose="00000500000000000000" pitchFamily="50" charset="0"/>
              </a:rPr>
              <a:t>Task – On your map in pencil draw a line to divide the northern and southern hemispheres.</a:t>
            </a:r>
          </a:p>
          <a:p>
            <a:endParaRPr lang="en-GB" sz="2200" dirty="0">
              <a:latin typeface="OpenDyslexic" panose="00000500000000000000" pitchFamily="50" charset="0"/>
            </a:endParaRPr>
          </a:p>
          <a:p>
            <a:pPr algn="ctr"/>
            <a:r>
              <a:rPr lang="en-GB" sz="2200" dirty="0" smtClean="0">
                <a:latin typeface="OpenDyslexic" panose="00000500000000000000" pitchFamily="50" charset="0"/>
              </a:rPr>
              <a:t>Do you know the name of this imaginary line you have drawn?</a:t>
            </a:r>
            <a:endParaRPr lang="en-GB" sz="2200" dirty="0">
              <a:latin typeface="OpenDyslexic" panose="00000500000000000000" pitchFamily="50" charset="0"/>
            </a:endParaRPr>
          </a:p>
          <a:p>
            <a:endParaRPr lang="en-GB" sz="2200" dirty="0">
              <a:latin typeface="Comic Sans MS" pitchFamily="66" charset="0"/>
            </a:endParaRPr>
          </a:p>
          <a:p>
            <a:endParaRPr lang="en-GB" sz="2200" dirty="0">
              <a:latin typeface="Comic Sans MS" pitchFamily="66" charset="0"/>
            </a:endParaRP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 y="6160263"/>
            <a:ext cx="690185" cy="692497"/>
          </a:xfrm>
          <a:prstGeom prst="rect">
            <a:avLst/>
          </a:prstGeom>
        </p:spPr>
      </p:pic>
      <p:sp>
        <p:nvSpPr>
          <p:cNvPr id="2" name="Rounded Rectangle 1"/>
          <p:cNvSpPr/>
          <p:nvPr/>
        </p:nvSpPr>
        <p:spPr>
          <a:xfrm>
            <a:off x="5940152" y="1151832"/>
            <a:ext cx="2520280" cy="12241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hlinkClick r:id="rId5"/>
              </a:rPr>
              <a:t>Video</a:t>
            </a:r>
            <a:endParaRPr lang="en-GB" dirty="0"/>
          </a:p>
        </p:txBody>
      </p:sp>
      <p:pic>
        <p:nvPicPr>
          <p:cNvPr id="13" name="Picture 12"/>
          <p:cNvPicPr>
            <a:picLocks noChangeAspect="1"/>
          </p:cNvPicPr>
          <p:nvPr/>
        </p:nvPicPr>
        <p:blipFill>
          <a:blip r:embed="rId6"/>
          <a:stretch>
            <a:fillRect/>
          </a:stretch>
        </p:blipFill>
        <p:spPr>
          <a:xfrm>
            <a:off x="3127906" y="3323496"/>
            <a:ext cx="5848350" cy="3000375"/>
          </a:xfrm>
          <a:prstGeom prst="rect">
            <a:avLst/>
          </a:prstGeom>
        </p:spPr>
      </p:pic>
    </p:spTree>
    <p:custDataLst>
      <p:tags r:id="rId1"/>
    </p:custDataLst>
    <p:extLst>
      <p:ext uri="{BB962C8B-B14F-4D97-AF65-F5344CB8AC3E}">
        <p14:creationId xmlns:p14="http://schemas.microsoft.com/office/powerpoint/2010/main" val="230723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endParaRPr lang="en-GB" sz="1200" dirty="0" smtClean="0">
                <a:latin typeface="OpenDyslexic" panose="00000500000000000000" pitchFamily="50" charset="0"/>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2052" name="Picture 4" descr="http://www.solarmythology.com/lessons/northernhemisphe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57" y="1576449"/>
            <a:ext cx="7412770" cy="377377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899592" y="3033236"/>
            <a:ext cx="576064"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a:stCxn id="2052" idx="1"/>
            <a:endCxn id="2052" idx="3"/>
          </p:cNvCxnSpPr>
          <p:nvPr/>
        </p:nvCxnSpPr>
        <p:spPr>
          <a:xfrm>
            <a:off x="1450057" y="3463336"/>
            <a:ext cx="7412770"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5884" y="2902457"/>
            <a:ext cx="1775006" cy="369332"/>
          </a:xfrm>
          <a:prstGeom prst="rect">
            <a:avLst/>
          </a:prstGeom>
          <a:solidFill>
            <a:srgbClr val="FFFFCC"/>
          </a:solidFill>
        </p:spPr>
        <p:txBody>
          <a:bodyPr wrap="square" rtlCol="0">
            <a:spAutoFit/>
          </a:bodyPr>
          <a:lstStyle/>
          <a:p>
            <a:pPr algn="ctr"/>
            <a:r>
              <a:rPr lang="en-GB" dirty="0" smtClean="0">
                <a:solidFill>
                  <a:schemeClr val="tx2">
                    <a:lumMod val="50000"/>
                  </a:schemeClr>
                </a:solidFill>
                <a:latin typeface="OpenDyslexic" panose="00000500000000000000" pitchFamily="50" charset="0"/>
              </a:rPr>
              <a:t>Equator = </a:t>
            </a:r>
            <a:r>
              <a:rPr lang="en-GB" dirty="0">
                <a:solidFill>
                  <a:schemeClr val="tx2">
                    <a:lumMod val="50000"/>
                  </a:schemeClr>
                </a:solidFill>
                <a:latin typeface="OpenDyslexic" panose="00000500000000000000" pitchFamily="50" charset="0"/>
              </a:rPr>
              <a:t>0</a:t>
            </a:r>
            <a:r>
              <a:rPr lang="en-GB" dirty="0">
                <a:solidFill>
                  <a:schemeClr val="tx2">
                    <a:lumMod val="50000"/>
                  </a:schemeClr>
                </a:solidFill>
                <a:latin typeface="Arial" panose="020B0604020202020204" pitchFamily="34" charset="0"/>
                <a:cs typeface="Arial" panose="020B0604020202020204" pitchFamily="34" charset="0"/>
              </a:rPr>
              <a:t>°</a:t>
            </a:r>
            <a:r>
              <a:rPr lang="en-GB" dirty="0" smtClean="0">
                <a:solidFill>
                  <a:schemeClr val="tx2">
                    <a:lumMod val="50000"/>
                  </a:schemeClr>
                </a:solidFill>
                <a:latin typeface="OpenDyslexic" panose="00000500000000000000" pitchFamily="50" charset="0"/>
              </a:rPr>
              <a:t> </a:t>
            </a:r>
          </a:p>
        </p:txBody>
      </p:sp>
      <p:cxnSp>
        <p:nvCxnSpPr>
          <p:cNvPr id="19" name="Straight Arrow Connector 18"/>
          <p:cNvCxnSpPr/>
          <p:nvPr/>
        </p:nvCxnSpPr>
        <p:spPr>
          <a:xfrm>
            <a:off x="4427984" y="1331144"/>
            <a:ext cx="576064" cy="4320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004048" y="1593962"/>
            <a:ext cx="0" cy="3773774"/>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555776" y="1045482"/>
            <a:ext cx="2880320" cy="369332"/>
          </a:xfrm>
          <a:prstGeom prst="rect">
            <a:avLst/>
          </a:prstGeom>
          <a:solidFill>
            <a:srgbClr val="FFFFCC"/>
          </a:solidFill>
        </p:spPr>
        <p:txBody>
          <a:bodyPr wrap="square" rtlCol="0">
            <a:spAutoFit/>
          </a:bodyPr>
          <a:lstStyle/>
          <a:p>
            <a:pPr algn="ctr"/>
            <a:r>
              <a:rPr lang="en-GB" dirty="0" smtClean="0">
                <a:solidFill>
                  <a:schemeClr val="tx2">
                    <a:lumMod val="50000"/>
                  </a:schemeClr>
                </a:solidFill>
                <a:latin typeface="OpenDyslexic" panose="00000500000000000000" pitchFamily="50" charset="0"/>
              </a:rPr>
              <a:t>Prime Meridian = 0</a:t>
            </a:r>
            <a:r>
              <a:rPr lang="en-GB" dirty="0" smtClean="0">
                <a:solidFill>
                  <a:schemeClr val="tx2">
                    <a:lumMod val="50000"/>
                  </a:schemeClr>
                </a:solidFill>
                <a:latin typeface="Arial" panose="020B0604020202020204" pitchFamily="34" charset="0"/>
                <a:cs typeface="Arial" panose="020B0604020202020204" pitchFamily="34" charset="0"/>
              </a:rPr>
              <a:t>°</a:t>
            </a:r>
            <a:r>
              <a:rPr lang="en-GB" dirty="0" smtClean="0">
                <a:solidFill>
                  <a:schemeClr val="tx2">
                    <a:lumMod val="50000"/>
                  </a:schemeClr>
                </a:solidFill>
                <a:latin typeface="OpenDyslexic" panose="00000500000000000000" pitchFamily="50" charset="0"/>
              </a:rPr>
              <a:t> </a:t>
            </a:r>
            <a:endParaRPr lang="en-GB" dirty="0">
              <a:solidFill>
                <a:schemeClr val="tx2">
                  <a:lumMod val="50000"/>
                </a:schemeClr>
              </a:solidFill>
              <a:latin typeface="OpenDyslexic" panose="00000500000000000000" pitchFamily="50" charset="0"/>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Tree>
    <p:custDataLst>
      <p:tags r:id="rId1"/>
    </p:custDataLst>
    <p:extLst>
      <p:ext uri="{BB962C8B-B14F-4D97-AF65-F5344CB8AC3E}">
        <p14:creationId xmlns:p14="http://schemas.microsoft.com/office/powerpoint/2010/main" val="21996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endParaRPr lang="en-GB" sz="1200" dirty="0" smtClean="0">
                <a:latin typeface="OpenDyslexic" panose="00000500000000000000" pitchFamily="50" charset="0"/>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377192" y="1203137"/>
            <a:ext cx="8317432" cy="2462213"/>
          </a:xfrm>
          <a:prstGeom prst="rect">
            <a:avLst/>
          </a:prstGeom>
          <a:solidFill>
            <a:srgbClr val="FFFFCC"/>
          </a:solidFill>
        </p:spPr>
        <p:txBody>
          <a:bodyPr wrap="square" lIns="91440" tIns="45720" rIns="91440" bIns="45720">
            <a:spAutoFit/>
          </a:bodyPr>
          <a:lstStyle/>
          <a:p>
            <a:r>
              <a:rPr lang="en-GB" sz="2200" dirty="0" smtClean="0">
                <a:latin typeface="OpenDyslexic" panose="00000500000000000000" pitchFamily="50" charset="0"/>
              </a:rPr>
              <a:t>Measuring latitude</a:t>
            </a:r>
          </a:p>
          <a:p>
            <a:endParaRPr lang="en-GB" sz="2200" dirty="0">
              <a:latin typeface="OpenDyslexic" panose="00000500000000000000" pitchFamily="50" charset="0"/>
            </a:endParaRPr>
          </a:p>
          <a:p>
            <a:r>
              <a:rPr lang="en-GB" sz="2200" dirty="0" smtClean="0">
                <a:latin typeface="OpenDyslexic" panose="00000500000000000000" pitchFamily="50" charset="0"/>
              </a:rPr>
              <a:t>We find the latitude first. </a:t>
            </a:r>
          </a:p>
          <a:p>
            <a:endParaRPr lang="en-GB" sz="2200" dirty="0">
              <a:latin typeface="OpenDyslexic" panose="00000500000000000000" pitchFamily="50" charset="0"/>
            </a:endParaRPr>
          </a:p>
          <a:p>
            <a:r>
              <a:rPr lang="en-GB" sz="2200" dirty="0" smtClean="0">
                <a:latin typeface="OpenDyslexic" panose="00000500000000000000" pitchFamily="50" charset="0"/>
              </a:rPr>
              <a:t>This is either </a:t>
            </a:r>
            <a:r>
              <a:rPr lang="en-GB" sz="2200" b="1" u="sng" dirty="0" smtClean="0">
                <a:latin typeface="OpenDyslexic" panose="00000500000000000000" pitchFamily="50" charset="0"/>
              </a:rPr>
              <a:t>north</a:t>
            </a:r>
            <a:r>
              <a:rPr lang="en-GB" sz="2200" dirty="0" smtClean="0">
                <a:latin typeface="OpenDyslexic" panose="00000500000000000000" pitchFamily="50" charset="0"/>
              </a:rPr>
              <a:t> from the equator or </a:t>
            </a:r>
            <a:r>
              <a:rPr lang="en-GB" sz="2200" b="1" u="sng" dirty="0" smtClean="0">
                <a:latin typeface="OpenDyslexic" panose="00000500000000000000" pitchFamily="50" charset="0"/>
              </a:rPr>
              <a:t>south</a:t>
            </a:r>
            <a:r>
              <a:rPr lang="en-GB" sz="2200" dirty="0" smtClean="0">
                <a:latin typeface="OpenDyslexic" panose="00000500000000000000" pitchFamily="50" charset="0"/>
              </a:rPr>
              <a:t> from the equator. </a:t>
            </a:r>
            <a:endParaRPr lang="en-GB" sz="2200" dirty="0">
              <a:latin typeface="OpenDyslexic" panose="00000500000000000000" pitchFamily="50" charset="0"/>
            </a:endParaRPr>
          </a:p>
          <a:p>
            <a:endParaRPr lang="en-GB" sz="2200" dirty="0">
              <a:latin typeface="Comic Sans MS" pitchFamily="66"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pic>
        <p:nvPicPr>
          <p:cNvPr id="12" name="Picture 4" descr="http://www.solarmythology.com/lessons/northernhemispher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140968"/>
            <a:ext cx="5324538" cy="271067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p:cNvCxnSpPr>
            <a:stCxn id="12" idx="1"/>
            <a:endCxn id="12" idx="3"/>
          </p:cNvCxnSpPr>
          <p:nvPr/>
        </p:nvCxnSpPr>
        <p:spPr>
          <a:xfrm>
            <a:off x="3131840" y="4496305"/>
            <a:ext cx="5324538"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2915816" y="3140968"/>
            <a:ext cx="0" cy="13553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2893594" y="4584092"/>
            <a:ext cx="8384" cy="12675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080805" y="3264167"/>
            <a:ext cx="936104" cy="369332"/>
          </a:xfrm>
          <a:prstGeom prst="rect">
            <a:avLst/>
          </a:prstGeom>
          <a:noFill/>
        </p:spPr>
        <p:txBody>
          <a:bodyPr wrap="square" rtlCol="0">
            <a:spAutoFit/>
          </a:bodyPr>
          <a:lstStyle/>
          <a:p>
            <a:r>
              <a:rPr lang="en-GB" dirty="0" smtClean="0">
                <a:latin typeface="Century Gothic" panose="020B0502020202020204" pitchFamily="34" charset="0"/>
              </a:rPr>
              <a:t>North</a:t>
            </a:r>
            <a:endParaRPr lang="en-GB" dirty="0">
              <a:latin typeface="Century Gothic" panose="020B0502020202020204" pitchFamily="34" charset="0"/>
            </a:endParaRPr>
          </a:p>
        </p:txBody>
      </p:sp>
      <p:sp>
        <p:nvSpPr>
          <p:cNvPr id="23" name="TextBox 22"/>
          <p:cNvSpPr txBox="1"/>
          <p:nvPr/>
        </p:nvSpPr>
        <p:spPr>
          <a:xfrm>
            <a:off x="2025603" y="5565381"/>
            <a:ext cx="936104" cy="369332"/>
          </a:xfrm>
          <a:prstGeom prst="rect">
            <a:avLst/>
          </a:prstGeom>
          <a:noFill/>
        </p:spPr>
        <p:txBody>
          <a:bodyPr wrap="square" rtlCol="0">
            <a:spAutoFit/>
          </a:bodyPr>
          <a:lstStyle/>
          <a:p>
            <a:r>
              <a:rPr lang="en-GB" dirty="0" smtClean="0">
                <a:latin typeface="Century Gothic" panose="020B0502020202020204" pitchFamily="34" charset="0"/>
              </a:rPr>
              <a:t>South</a:t>
            </a:r>
            <a:endParaRPr lang="en-GB" dirty="0">
              <a:latin typeface="Century Gothic" panose="020B0502020202020204" pitchFamily="34" charset="0"/>
            </a:endParaRPr>
          </a:p>
        </p:txBody>
      </p:sp>
      <p:cxnSp>
        <p:nvCxnSpPr>
          <p:cNvPr id="3" name="Straight Connector 2"/>
          <p:cNvCxnSpPr/>
          <p:nvPr/>
        </p:nvCxnSpPr>
        <p:spPr>
          <a:xfrm>
            <a:off x="3131840" y="4149080"/>
            <a:ext cx="5472608" cy="0"/>
          </a:xfrm>
          <a:prstGeom prst="line">
            <a:avLst/>
          </a:prstGeom>
          <a:ln w="571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31840" y="4869160"/>
            <a:ext cx="547260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Arc 5"/>
          <p:cNvSpPr/>
          <p:nvPr/>
        </p:nvSpPr>
        <p:spPr>
          <a:xfrm flipH="1">
            <a:off x="5697523" y="3148718"/>
            <a:ext cx="96586" cy="2793745"/>
          </a:xfrm>
          <a:prstGeom prst="arc">
            <a:avLst/>
          </a:prstGeom>
          <a:ln w="38100">
            <a:solidFill>
              <a:srgbClr val="FF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custDataLst>
      <p:tags r:id="rId1"/>
    </p:custDataLst>
    <p:extLst>
      <p:ext uri="{BB962C8B-B14F-4D97-AF65-F5344CB8AC3E}">
        <p14:creationId xmlns:p14="http://schemas.microsoft.com/office/powerpoint/2010/main" val="314773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L/O - </a:t>
              </a:r>
              <a:r>
                <a:rPr kumimoji="0" lang="en-US" sz="2000" b="0"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To understand how we find places on a global scale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endParaRPr>
            </a:p>
          </p:txBody>
        </p:sp>
        <p:sp>
          <p:nvSpPr>
            <p:cNvPr id="11" name="TextBox 10"/>
            <p:cNvSpPr txBox="1"/>
            <p:nvPr/>
          </p:nvSpPr>
          <p:spPr>
            <a:xfrm>
              <a:off x="0" y="303212"/>
              <a:ext cx="9144000" cy="646331"/>
            </a:xfrm>
            <a:prstGeom prst="rect">
              <a:avLst/>
            </a:prstGeom>
            <a:solidFill>
              <a:schemeClr val="bg1">
                <a:lumMod val="95000"/>
              </a:schemeClr>
            </a:solid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Identify the difference between longitude and latitude on a global map</a:t>
              </a:r>
              <a:r>
                <a:rPr kumimoji="0" lang="en-GB" sz="1200" b="0"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rPr>
                <a:t> </a:t>
              </a:r>
              <a:r>
                <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(L3)</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Locate places using longitude and latitude with help (L4)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Locate places using longitude and latitude independently (L5)</a:t>
              </a: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2052" name="Picture 4" descr="http://www.solarmythology.com/lessons/northernhemisphe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57" y="1576449"/>
            <a:ext cx="7412770" cy="37737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stCxn id="2052" idx="1"/>
            <a:endCxn id="2052" idx="3"/>
          </p:cNvCxnSpPr>
          <p:nvPr/>
        </p:nvCxnSpPr>
        <p:spPr>
          <a:xfrm>
            <a:off x="1450057" y="3463336"/>
            <a:ext cx="7412770"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5-Point Star 1"/>
          <p:cNvSpPr/>
          <p:nvPr/>
        </p:nvSpPr>
        <p:spPr>
          <a:xfrm>
            <a:off x="3203848" y="2649687"/>
            <a:ext cx="288032"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7" name="Straight Arrow Connector 6"/>
          <p:cNvCxnSpPr/>
          <p:nvPr/>
        </p:nvCxnSpPr>
        <p:spPr>
          <a:xfrm flipV="1">
            <a:off x="1619672" y="2757699"/>
            <a:ext cx="0" cy="696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835696" y="2757699"/>
            <a:ext cx="13681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7504" y="1857378"/>
            <a:ext cx="1924188" cy="692572"/>
          </a:xfrm>
          <a:prstGeom prst="ellips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1F497D">
                    <a:lumMod val="50000"/>
                  </a:srgbClr>
                </a:solidFill>
                <a:effectLst/>
                <a:uLnTx/>
                <a:uFillTx/>
                <a:latin typeface="OpenDyslexic" panose="00000500000000000000" pitchFamily="50" charset="0"/>
                <a:ea typeface="+mn-ea"/>
                <a:cs typeface="+mn-cs"/>
              </a:rPr>
              <a:t>Florida is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1F497D">
                    <a:lumMod val="50000"/>
                  </a:srgbClr>
                </a:solidFill>
                <a:effectLst/>
                <a:uLnTx/>
                <a:uFillTx/>
                <a:latin typeface="OpenDyslexic" panose="00000500000000000000" pitchFamily="50" charset="0"/>
                <a:ea typeface="+mn-ea"/>
                <a:cs typeface="+mn-cs"/>
              </a:rPr>
              <a:t>30</a:t>
            </a:r>
            <a:r>
              <a:rPr kumimoji="0" lang="en-GB" sz="1800" b="0" i="0" u="none" strike="noStrike" kern="1200" cap="none" spc="0" normalizeH="0" baseline="0" noProof="0" dirty="0" smtClean="0">
                <a:ln>
                  <a:noFill/>
                </a:ln>
                <a:solidFill>
                  <a:srgbClr val="1F497D">
                    <a:lumMod val="50000"/>
                  </a:srgbClr>
                </a:solidFill>
                <a:effectLst/>
                <a:uLnTx/>
                <a:uFillTx/>
                <a:latin typeface="OpenDyslexic" panose="00000500000000000000" pitchFamily="50" charset="0"/>
                <a:ea typeface="+mn-ea"/>
                <a:cs typeface="Arial" panose="020B0604020202020204" pitchFamily="34" charset="0"/>
              </a:rPr>
              <a:t>◦ North</a:t>
            </a:r>
            <a:endParaRPr kumimoji="0" lang="en-GB" sz="1800" b="0" i="0" u="none" strike="noStrike" kern="1200" cap="none" spc="0" normalizeH="0" baseline="0" noProof="0" dirty="0">
              <a:ln>
                <a:noFill/>
              </a:ln>
              <a:solidFill>
                <a:srgbClr val="1F497D">
                  <a:lumMod val="50000"/>
                </a:srgbClr>
              </a:solidFill>
              <a:effectLst/>
              <a:uLnTx/>
              <a:uFillTx/>
              <a:latin typeface="OpenDyslexic" panose="00000500000000000000" pitchFamily="50" charset="0"/>
              <a:ea typeface="+mn-ea"/>
              <a:cs typeface="+mn-cs"/>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Tree>
    <p:custDataLst>
      <p:tags r:id="rId1"/>
    </p:custDataLst>
    <p:extLst>
      <p:ext uri="{BB962C8B-B14F-4D97-AF65-F5344CB8AC3E}">
        <p14:creationId xmlns:p14="http://schemas.microsoft.com/office/powerpoint/2010/main" val="161839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L/O - </a:t>
              </a:r>
              <a:r>
                <a:rPr kumimoji="0" lang="en-US" sz="2000" b="0"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To understand how we find places on a global scale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2052" name="Picture 4" descr="http://www.solarmythology.com/lessons/northernhemisphe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9246" y="1576449"/>
            <a:ext cx="7412770" cy="37737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a:stCxn id="2052" idx="1"/>
            <a:endCxn id="2052" idx="3"/>
          </p:cNvCxnSpPr>
          <p:nvPr/>
        </p:nvCxnSpPr>
        <p:spPr>
          <a:xfrm>
            <a:off x="1569246" y="3463336"/>
            <a:ext cx="7412770" cy="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5-Point Star 1"/>
          <p:cNvSpPr/>
          <p:nvPr/>
        </p:nvSpPr>
        <p:spPr>
          <a:xfrm>
            <a:off x="5794109" y="3793528"/>
            <a:ext cx="288032"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7" name="Straight Arrow Connector 6"/>
          <p:cNvCxnSpPr/>
          <p:nvPr/>
        </p:nvCxnSpPr>
        <p:spPr>
          <a:xfrm>
            <a:off x="1547664" y="3463336"/>
            <a:ext cx="0" cy="3475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1547664" y="3819653"/>
            <a:ext cx="429285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380976" y="4704935"/>
            <a:ext cx="4369449" cy="1129135"/>
          </a:xfrm>
          <a:prstGeom prst="ellips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1F497D">
                    <a:lumMod val="50000"/>
                  </a:srgbClr>
                </a:solidFill>
                <a:effectLst/>
                <a:uLnTx/>
                <a:uFillTx/>
                <a:latin typeface="OpenDyslexic" panose="00000500000000000000" pitchFamily="50" charset="0"/>
                <a:ea typeface="+mn-ea"/>
                <a:cs typeface="+mn-cs"/>
              </a:rPr>
              <a:t>Madagascar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srgbClr val="1F497D">
                    <a:lumMod val="50000"/>
                  </a:srgbClr>
                </a:solidFill>
                <a:effectLst/>
                <a:uLnTx/>
                <a:uFillTx/>
                <a:latin typeface="OpenDyslexic" panose="00000500000000000000" pitchFamily="50" charset="0"/>
                <a:ea typeface="+mn-ea"/>
                <a:cs typeface="+mn-cs"/>
              </a:rPr>
              <a:t>20</a:t>
            </a:r>
            <a:r>
              <a:rPr kumimoji="0" lang="en-GB" sz="1800" b="0" i="0" u="none" strike="noStrike" kern="1200" cap="none" spc="0" normalizeH="0" baseline="0" noProof="0" dirty="0" smtClean="0">
                <a:ln>
                  <a:noFill/>
                </a:ln>
                <a:solidFill>
                  <a:srgbClr val="1F497D">
                    <a:lumMod val="50000"/>
                  </a:srgbClr>
                </a:solidFill>
                <a:effectLst/>
                <a:uLnTx/>
                <a:uFillTx/>
                <a:latin typeface="OpenDyslexic" panose="00000500000000000000" pitchFamily="50" charset="0"/>
                <a:ea typeface="+mn-ea"/>
                <a:cs typeface="Arial" panose="020B0604020202020204" pitchFamily="34" charset="0"/>
              </a:rPr>
              <a:t>◦ south of the equator</a:t>
            </a:r>
            <a:endParaRPr kumimoji="0" lang="en-GB" sz="1800" b="0" i="0" u="none" strike="noStrike" kern="1200" cap="none" spc="0" normalizeH="0" baseline="0" noProof="0" dirty="0">
              <a:ln>
                <a:noFill/>
              </a:ln>
              <a:solidFill>
                <a:srgbClr val="1F497D">
                  <a:lumMod val="50000"/>
                </a:srgbClr>
              </a:solidFill>
              <a:effectLst/>
              <a:uLnTx/>
              <a:uFillTx/>
              <a:latin typeface="OpenDyslexic" panose="00000500000000000000" pitchFamily="50" charset="0"/>
              <a:ea typeface="+mn-ea"/>
              <a:cs typeface="+mn-cs"/>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Tree>
    <p:custDataLst>
      <p:tags r:id="rId1"/>
    </p:custDataLst>
    <p:extLst>
      <p:ext uri="{BB962C8B-B14F-4D97-AF65-F5344CB8AC3E}">
        <p14:creationId xmlns:p14="http://schemas.microsoft.com/office/powerpoint/2010/main" val="271125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16632"/>
            <a:ext cx="5686426" cy="893171"/>
          </a:xfrm>
        </p:spPr>
        <p:txBody>
          <a:bodyPr/>
          <a:lstStyle/>
          <a:p>
            <a:r>
              <a:rPr lang="en-AU" dirty="0" smtClean="0"/>
              <a:t>Latitude</a:t>
            </a:r>
            <a:endParaRPr lang="en-AU" dirty="0"/>
          </a:p>
        </p:txBody>
      </p:sp>
      <p:sp>
        <p:nvSpPr>
          <p:cNvPr id="3" name="Content Placeholder 2"/>
          <p:cNvSpPr>
            <a:spLocks noGrp="1"/>
          </p:cNvSpPr>
          <p:nvPr>
            <p:ph idx="1"/>
          </p:nvPr>
        </p:nvSpPr>
        <p:spPr>
          <a:xfrm>
            <a:off x="323528" y="1009803"/>
            <a:ext cx="8568952" cy="5155501"/>
          </a:xfrm>
        </p:spPr>
        <p:txBody>
          <a:bodyPr>
            <a:noAutofit/>
          </a:bodyPr>
          <a:lstStyle/>
          <a:p>
            <a:r>
              <a:rPr lang="en-AU" sz="2400" dirty="0" smtClean="0"/>
              <a:t>Lines </a:t>
            </a:r>
            <a:r>
              <a:rPr lang="en-AU" sz="2400" dirty="0" smtClean="0"/>
              <a:t>of latitude run parallel around the globe beginning with the main line called the Equator which runs at 0</a:t>
            </a:r>
            <a:r>
              <a:rPr lang="en-AU" sz="2400" dirty="0" smtClean="0">
                <a:latin typeface="Lucida Grande"/>
                <a:ea typeface="Lucida Grande"/>
                <a:cs typeface="Lucida Grande"/>
              </a:rPr>
              <a:t>°. </a:t>
            </a:r>
            <a:r>
              <a:rPr lang="en-AU" sz="2400" dirty="0" smtClean="0">
                <a:latin typeface="+mj-lt"/>
                <a:ea typeface="Lucida Grande"/>
                <a:cs typeface="Lucida Grande"/>
              </a:rPr>
              <a:t>All of the lines are numbered in degrees. </a:t>
            </a:r>
            <a:endParaRPr lang="en-AU" sz="2400" dirty="0" smtClean="0">
              <a:latin typeface="+mj-lt"/>
            </a:endParaRPr>
          </a:p>
          <a:p>
            <a:r>
              <a:rPr lang="en-AU" sz="2400" dirty="0" smtClean="0"/>
              <a:t>The Equator separates the globe into the northern and southern hemispheres and the lines of latitude increase in number the further you move from the Equator until you  reach the North Pole (90</a:t>
            </a:r>
            <a:r>
              <a:rPr lang="en-AU" sz="2400" dirty="0" smtClean="0">
                <a:latin typeface="Lucida Grande"/>
                <a:ea typeface="Lucida Grande"/>
                <a:cs typeface="Lucida Grande"/>
              </a:rPr>
              <a:t>°</a:t>
            </a:r>
            <a:r>
              <a:rPr lang="en-AU" sz="2400" dirty="0" smtClean="0">
                <a:latin typeface="+mj-lt"/>
                <a:ea typeface="Lucida Grande"/>
                <a:cs typeface="Lucida Grande"/>
              </a:rPr>
              <a:t>N</a:t>
            </a:r>
            <a:r>
              <a:rPr lang="en-AU" sz="2400" dirty="0" smtClean="0"/>
              <a:t>) and South Pole </a:t>
            </a:r>
            <a:r>
              <a:rPr lang="en-AU" sz="2400" dirty="0"/>
              <a:t>(90</a:t>
            </a:r>
            <a:r>
              <a:rPr lang="en-AU" sz="2400" dirty="0" smtClean="0">
                <a:latin typeface="Lucida Grande"/>
                <a:ea typeface="Lucida Grande"/>
                <a:cs typeface="Lucida Grande"/>
              </a:rPr>
              <a:t>°</a:t>
            </a:r>
            <a:r>
              <a:rPr lang="en-AU" sz="2400" dirty="0" smtClean="0">
                <a:ea typeface="Lucida Grande"/>
                <a:cs typeface="Lucida Grande"/>
              </a:rPr>
              <a:t>S</a:t>
            </a:r>
            <a:r>
              <a:rPr lang="en-AU" sz="2400" dirty="0" smtClean="0"/>
              <a:t>) .  </a:t>
            </a:r>
          </a:p>
          <a:p>
            <a:r>
              <a:rPr lang="en-AU" sz="2400" dirty="0" smtClean="0">
                <a:solidFill>
                  <a:srgbClr val="FF0000"/>
                </a:solidFill>
              </a:rPr>
              <a:t>Other important lines of latitude are called the Tropics – the Tropic of Cancer in the northern hemisphere (23</a:t>
            </a:r>
            <a:r>
              <a:rPr lang="en-AU" sz="2400" dirty="0">
                <a:solidFill>
                  <a:srgbClr val="FF0000"/>
                </a:solidFill>
                <a:latin typeface="Lucida Grande"/>
                <a:ea typeface="Lucida Grande"/>
                <a:cs typeface="Lucida Grande"/>
              </a:rPr>
              <a:t>°</a:t>
            </a:r>
            <a:r>
              <a:rPr lang="en-AU" sz="2400" dirty="0" smtClean="0">
                <a:solidFill>
                  <a:srgbClr val="FF0000"/>
                </a:solidFill>
              </a:rPr>
              <a:t> 30’N) and the Tropic of Capricorn in the southern hemisphere </a:t>
            </a:r>
            <a:r>
              <a:rPr lang="en-AU" sz="2400" dirty="0">
                <a:solidFill>
                  <a:srgbClr val="FF0000"/>
                </a:solidFill>
              </a:rPr>
              <a:t>(23</a:t>
            </a:r>
            <a:r>
              <a:rPr lang="en-AU" sz="2400" dirty="0">
                <a:solidFill>
                  <a:srgbClr val="FF0000"/>
                </a:solidFill>
                <a:latin typeface="Lucida Grande"/>
                <a:ea typeface="Lucida Grande"/>
                <a:cs typeface="Lucida Grande"/>
              </a:rPr>
              <a:t>°</a:t>
            </a:r>
            <a:r>
              <a:rPr lang="en-AU" sz="2400" dirty="0">
                <a:solidFill>
                  <a:srgbClr val="FF0000"/>
                </a:solidFill>
              </a:rPr>
              <a:t> 30</a:t>
            </a:r>
            <a:r>
              <a:rPr lang="en-AU" sz="2400" dirty="0" smtClean="0">
                <a:solidFill>
                  <a:srgbClr val="FF0000"/>
                </a:solidFill>
              </a:rPr>
              <a:t>’S) . </a:t>
            </a:r>
          </a:p>
          <a:p>
            <a:r>
              <a:rPr lang="en-AU" sz="2400" dirty="0" smtClean="0">
                <a:solidFill>
                  <a:srgbClr val="FF0000"/>
                </a:solidFill>
              </a:rPr>
              <a:t>The Arctic Circle is found at 66</a:t>
            </a:r>
            <a:r>
              <a:rPr lang="en-AU" sz="2400" dirty="0" smtClean="0">
                <a:solidFill>
                  <a:srgbClr val="FF0000"/>
                </a:solidFill>
                <a:latin typeface="Lucida Grande"/>
                <a:ea typeface="Lucida Grande"/>
                <a:cs typeface="Lucida Grande"/>
              </a:rPr>
              <a:t>°</a:t>
            </a:r>
            <a:r>
              <a:rPr lang="en-AU" sz="2400" dirty="0" smtClean="0">
                <a:solidFill>
                  <a:srgbClr val="FF0000"/>
                </a:solidFill>
              </a:rPr>
              <a:t> 30’N and the Antarctic Circle is found at </a:t>
            </a:r>
            <a:r>
              <a:rPr lang="en-AU" sz="2400" dirty="0">
                <a:solidFill>
                  <a:srgbClr val="FF0000"/>
                </a:solidFill>
              </a:rPr>
              <a:t>66</a:t>
            </a:r>
            <a:r>
              <a:rPr lang="en-AU" sz="2400" dirty="0">
                <a:solidFill>
                  <a:srgbClr val="FF0000"/>
                </a:solidFill>
                <a:latin typeface="Lucida Grande"/>
                <a:ea typeface="Lucida Grande"/>
                <a:cs typeface="Lucida Grande"/>
              </a:rPr>
              <a:t>°</a:t>
            </a:r>
            <a:r>
              <a:rPr lang="en-AU" sz="2400" dirty="0">
                <a:solidFill>
                  <a:srgbClr val="FF0000"/>
                </a:solidFill>
              </a:rPr>
              <a:t> 30</a:t>
            </a:r>
            <a:r>
              <a:rPr lang="en-AU" sz="2400" dirty="0" smtClean="0">
                <a:solidFill>
                  <a:srgbClr val="FF0000"/>
                </a:solidFill>
              </a:rPr>
              <a:t>’S</a:t>
            </a:r>
            <a:r>
              <a:rPr lang="en-AU" sz="2400" dirty="0" smtClean="0">
                <a:solidFill>
                  <a:srgbClr val="FF0000"/>
                </a:solidFill>
              </a:rPr>
              <a:t>. </a:t>
            </a:r>
            <a:r>
              <a:rPr lang="en-AU" sz="2400" b="1" dirty="0" smtClean="0">
                <a:solidFill>
                  <a:schemeClr val="tx2"/>
                </a:solidFill>
              </a:rPr>
              <a:t>Add and label these on your map.</a:t>
            </a:r>
            <a:endParaRPr lang="en-AU" sz="2400" b="1" dirty="0">
              <a:solidFill>
                <a:schemeClr val="tx2"/>
              </a:solidFill>
            </a:endParaRPr>
          </a:p>
        </p:txBody>
      </p:sp>
    </p:spTree>
    <p:extLst>
      <p:ext uri="{BB962C8B-B14F-4D97-AF65-F5344CB8AC3E}">
        <p14:creationId xmlns:p14="http://schemas.microsoft.com/office/powerpoint/2010/main" val="2376869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Longitude</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Lines of longitude extend from the North Pole to the South pole and are referred to as meridians. They are all exactly the same length. (latitude are not)</a:t>
            </a:r>
          </a:p>
          <a:p>
            <a:r>
              <a:rPr lang="en-AU" dirty="0" smtClean="0"/>
              <a:t>The most significant line of longitude is the Prime Meridian which passes through Greenwich in London. This line runs at 0</a:t>
            </a:r>
            <a:r>
              <a:rPr lang="en-AU" dirty="0" smtClean="0">
                <a:latin typeface="Lucida Grande"/>
                <a:ea typeface="Lucida Grande"/>
                <a:cs typeface="Lucida Grande"/>
              </a:rPr>
              <a:t>°.</a:t>
            </a:r>
            <a:r>
              <a:rPr lang="en-AU" dirty="0" smtClean="0">
                <a:ea typeface="Lucida Grande"/>
                <a:cs typeface="Lucida Grande"/>
              </a:rPr>
              <a:t> </a:t>
            </a:r>
            <a:r>
              <a:rPr lang="en-AU" dirty="0" smtClean="0">
                <a:solidFill>
                  <a:srgbClr val="FF0000"/>
                </a:solidFill>
                <a:ea typeface="Lucida Grande"/>
                <a:cs typeface="Lucida Grande"/>
              </a:rPr>
              <a:t>The line opposite it is called the International Date Line and runs at 180</a:t>
            </a:r>
            <a:r>
              <a:rPr lang="en-AU" dirty="0" smtClean="0">
                <a:solidFill>
                  <a:srgbClr val="FF0000"/>
                </a:solidFill>
                <a:latin typeface="Lucida Grande"/>
                <a:ea typeface="Lucida Grande"/>
                <a:cs typeface="Lucida Grande"/>
              </a:rPr>
              <a:t>°.</a:t>
            </a:r>
            <a:r>
              <a:rPr lang="en-AU" dirty="0" smtClean="0">
                <a:solidFill>
                  <a:srgbClr val="FF0000"/>
                </a:solidFill>
                <a:ea typeface="Lucida Grande"/>
                <a:cs typeface="Lucida Grande"/>
              </a:rPr>
              <a:t> </a:t>
            </a:r>
            <a:r>
              <a:rPr lang="en-AU" dirty="0" smtClean="0">
                <a:ea typeface="Lucida Grande"/>
                <a:cs typeface="Lucida Grande"/>
              </a:rPr>
              <a:t>These two lines divide the Earth into the western and eastern hemispheres</a:t>
            </a:r>
            <a:r>
              <a:rPr lang="en-AU" dirty="0" smtClean="0">
                <a:latin typeface="Lucida Grande"/>
                <a:ea typeface="Lucida Grande"/>
                <a:cs typeface="Lucida Grande"/>
              </a:rPr>
              <a:t>. </a:t>
            </a:r>
            <a:r>
              <a:rPr lang="en-AU" dirty="0" smtClean="0"/>
              <a:t> </a:t>
            </a:r>
          </a:p>
          <a:p>
            <a:pPr marL="0" indent="0">
              <a:buNone/>
            </a:pPr>
            <a:endParaRPr lang="en-AU" dirty="0" smtClean="0">
              <a:ea typeface="Lucida Grande"/>
              <a:cs typeface="Lucida Grande"/>
            </a:endParaRPr>
          </a:p>
          <a:p>
            <a:endParaRPr lang="en-AU" dirty="0" smtClean="0"/>
          </a:p>
          <a:p>
            <a:endParaRPr lang="en-AU" dirty="0"/>
          </a:p>
        </p:txBody>
      </p:sp>
    </p:spTree>
    <p:extLst>
      <p:ext uri="{BB962C8B-B14F-4D97-AF65-F5344CB8AC3E}">
        <p14:creationId xmlns:p14="http://schemas.microsoft.com/office/powerpoint/2010/main" val="1621943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Lats</a:t>
            </a:r>
            <a:r>
              <a:rPr lang="en-AU" dirty="0" smtClean="0"/>
              <a:t>/longs</a:t>
            </a:r>
            <a:endParaRPr lang="en-AU" dirty="0"/>
          </a:p>
        </p:txBody>
      </p:sp>
      <p:sp>
        <p:nvSpPr>
          <p:cNvPr id="3" name="Content Placeholder 2"/>
          <p:cNvSpPr>
            <a:spLocks noGrp="1"/>
          </p:cNvSpPr>
          <p:nvPr>
            <p:ph idx="1"/>
          </p:nvPr>
        </p:nvSpPr>
        <p:spPr/>
        <p:txBody>
          <a:bodyPr>
            <a:normAutofit fontScale="92500" lnSpcReduction="10000"/>
          </a:bodyPr>
          <a:lstStyle/>
          <a:p>
            <a:r>
              <a:rPr lang="en-AU" dirty="0" smtClean="0"/>
              <a:t>Both latitude and longitude are numbered in degrees and there are 60’ (minutes) between each degree, each minute is further divided into 60” (seconds).</a:t>
            </a:r>
          </a:p>
          <a:p>
            <a:r>
              <a:rPr lang="en-AU" dirty="0" smtClean="0"/>
              <a:t>The distance between each line of latitude is approximately 110km but the distance between each line of longitude will vary according to the distance from the Equator. </a:t>
            </a:r>
          </a:p>
          <a:p>
            <a:r>
              <a:rPr lang="en-AU" b="1" dirty="0" smtClean="0"/>
              <a:t>Latitude is always given first, followed by longitude.</a:t>
            </a:r>
          </a:p>
          <a:p>
            <a:pPr marL="0" indent="0">
              <a:buNone/>
            </a:pPr>
            <a:endParaRPr lang="en-AU" dirty="0"/>
          </a:p>
        </p:txBody>
      </p:sp>
    </p:spTree>
    <p:extLst>
      <p:ext uri="{BB962C8B-B14F-4D97-AF65-F5344CB8AC3E}">
        <p14:creationId xmlns:p14="http://schemas.microsoft.com/office/powerpoint/2010/main" val="3597210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691680" y="332656"/>
            <a:ext cx="6172200" cy="857250"/>
          </a:xfrm>
        </p:spPr>
        <p:txBody>
          <a:bodyPr/>
          <a:lstStyle/>
          <a:p>
            <a:pPr eaLnBrk="1" hangingPunct="1"/>
            <a:r>
              <a:rPr lang="en-AU" dirty="0" smtClean="0">
                <a:solidFill>
                  <a:srgbClr val="FF0000"/>
                </a:solidFill>
              </a:rPr>
              <a:t>Latitude and Longitude</a:t>
            </a:r>
          </a:p>
        </p:txBody>
      </p:sp>
      <p:sp>
        <p:nvSpPr>
          <p:cNvPr id="32770" name="Content Placeholder 2"/>
          <p:cNvSpPr>
            <a:spLocks noGrp="1"/>
          </p:cNvSpPr>
          <p:nvPr>
            <p:ph idx="1"/>
          </p:nvPr>
        </p:nvSpPr>
        <p:spPr>
          <a:xfrm>
            <a:off x="395536" y="1754982"/>
            <a:ext cx="8352927" cy="4194297"/>
          </a:xfrm>
        </p:spPr>
        <p:txBody>
          <a:bodyPr>
            <a:normAutofit fontScale="92500" lnSpcReduction="20000"/>
          </a:bodyPr>
          <a:lstStyle/>
          <a:p>
            <a:pPr eaLnBrk="1" hangingPunct="1"/>
            <a:r>
              <a:rPr lang="en-AU" dirty="0" err="1" smtClean="0"/>
              <a:t>Lat</a:t>
            </a:r>
            <a:r>
              <a:rPr lang="en-AU" dirty="0" smtClean="0"/>
              <a:t> and Long….how do I remember which is which?</a:t>
            </a:r>
          </a:p>
          <a:p>
            <a:pPr eaLnBrk="1" hangingPunct="1"/>
            <a:endParaRPr lang="en-AU" dirty="0" smtClean="0"/>
          </a:p>
          <a:p>
            <a:pPr eaLnBrk="1" hangingPunct="1"/>
            <a:r>
              <a:rPr lang="en-AU" dirty="0" smtClean="0"/>
              <a:t>Find the numbers marked around the edge of the map that look different to the easting and northing numbers</a:t>
            </a:r>
          </a:p>
          <a:p>
            <a:pPr eaLnBrk="1" hangingPunct="1"/>
            <a:endParaRPr lang="en-AU" dirty="0" smtClean="0"/>
          </a:p>
          <a:p>
            <a:pPr eaLnBrk="1" hangingPunct="1"/>
            <a:r>
              <a:rPr lang="en-AU" dirty="0" err="1" smtClean="0"/>
              <a:t>Lat</a:t>
            </a:r>
            <a:r>
              <a:rPr lang="en-AU" dirty="0" smtClean="0"/>
              <a:t> rhymes with FLAT – so the numbers going “flat across” the map are lines of latitude.  Lines then going up and down must be longitude then!</a:t>
            </a:r>
          </a:p>
        </p:txBody>
      </p:sp>
    </p:spTree>
    <p:extLst>
      <p:ext uri="{BB962C8B-B14F-4D97-AF65-F5344CB8AC3E}">
        <p14:creationId xmlns:p14="http://schemas.microsoft.com/office/powerpoint/2010/main" val="3882697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Helpful hints</a:t>
            </a:r>
            <a:endParaRPr lang="en-AU" dirty="0"/>
          </a:p>
        </p:txBody>
      </p:sp>
      <p:sp>
        <p:nvSpPr>
          <p:cNvPr id="3" name="Content Placeholder 2"/>
          <p:cNvSpPr>
            <a:spLocks noGrp="1"/>
          </p:cNvSpPr>
          <p:nvPr>
            <p:ph idx="1"/>
          </p:nvPr>
        </p:nvSpPr>
        <p:spPr/>
        <p:txBody>
          <a:bodyPr>
            <a:normAutofit/>
          </a:bodyPr>
          <a:lstStyle/>
          <a:p>
            <a:r>
              <a:rPr lang="en-AU" dirty="0" smtClean="0"/>
              <a:t>Australia </a:t>
            </a:r>
            <a:r>
              <a:rPr lang="en-AU" dirty="0" smtClean="0"/>
              <a:t>is found in the southern and eastern hemisphere so all readings will be S&amp;E (like this subject)!! All ATAR exams have always used a map from Australia but always double check</a:t>
            </a:r>
            <a:r>
              <a:rPr lang="en-AU" dirty="0" smtClean="0"/>
              <a:t>!</a:t>
            </a:r>
            <a:endParaRPr lang="en-AU" dirty="0" smtClean="0"/>
          </a:p>
        </p:txBody>
      </p:sp>
    </p:spTree>
    <p:extLst>
      <p:ext uri="{BB962C8B-B14F-4D97-AF65-F5344CB8AC3E}">
        <p14:creationId xmlns:p14="http://schemas.microsoft.com/office/powerpoint/2010/main" val="1458250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5" name="Picture 4" descr="http://rlv.zcache.com/latitude_longitude_t_shirt_los_angeles_california-p235450367236678125z89de_400.jpg"/>
          <p:cNvPicPr>
            <a:picLocks noChangeAspect="1" noChangeArrowheads="1"/>
          </p:cNvPicPr>
          <p:nvPr/>
        </p:nvPicPr>
        <p:blipFill>
          <a:blip r:embed="rId2"/>
          <a:srcRect/>
          <a:stretch>
            <a:fillRect/>
          </a:stretch>
        </p:blipFill>
        <p:spPr bwMode="auto">
          <a:xfrm>
            <a:off x="2250281" y="3119438"/>
            <a:ext cx="2857500" cy="2857500"/>
          </a:xfrm>
          <a:prstGeom prst="rect">
            <a:avLst/>
          </a:prstGeom>
          <a:noFill/>
          <a:ln w="9525">
            <a:noFill/>
            <a:miter lim="800000"/>
            <a:headEnd/>
            <a:tailEnd/>
          </a:ln>
        </p:spPr>
      </p:pic>
      <p:sp>
        <p:nvSpPr>
          <p:cNvPr id="31746" name="Title 1"/>
          <p:cNvSpPr>
            <a:spLocks noGrp="1"/>
          </p:cNvSpPr>
          <p:nvPr>
            <p:ph type="title"/>
          </p:nvPr>
        </p:nvSpPr>
        <p:spPr>
          <a:xfrm>
            <a:off x="1223963" y="944166"/>
            <a:ext cx="6172200" cy="857250"/>
          </a:xfrm>
        </p:spPr>
        <p:txBody>
          <a:bodyPr/>
          <a:lstStyle/>
          <a:p>
            <a:pPr algn="l" eaLnBrk="1" hangingPunct="1"/>
            <a:r>
              <a:rPr lang="en-AU" smtClean="0">
                <a:solidFill>
                  <a:srgbClr val="FF0000"/>
                </a:solidFill>
              </a:rPr>
              <a:t>Latitude and Longitude</a:t>
            </a:r>
            <a:endParaRPr lang="en-AU" smtClean="0"/>
          </a:p>
        </p:txBody>
      </p:sp>
      <p:sp>
        <p:nvSpPr>
          <p:cNvPr id="31747" name="Content Placeholder 2"/>
          <p:cNvSpPr>
            <a:spLocks noGrp="1"/>
          </p:cNvSpPr>
          <p:nvPr>
            <p:ph idx="1"/>
          </p:nvPr>
        </p:nvSpPr>
        <p:spPr>
          <a:xfrm>
            <a:off x="1385889" y="1970485"/>
            <a:ext cx="3564731" cy="3394472"/>
          </a:xfrm>
        </p:spPr>
        <p:txBody>
          <a:bodyPr/>
          <a:lstStyle/>
          <a:p>
            <a:pPr eaLnBrk="1" hangingPunct="1"/>
            <a:r>
              <a:rPr lang="en-AU" smtClean="0"/>
              <a:t>Cool shirts but do you understand them?</a:t>
            </a:r>
          </a:p>
        </p:txBody>
      </p:sp>
      <p:pic>
        <p:nvPicPr>
          <p:cNvPr id="31748" name="Picture 2" descr="http://rlv.zcache.com/sydney_australia_longitude_latitude_tee_tshirt-p235262132147021269z7tqq_400.jpg"/>
          <p:cNvPicPr>
            <a:picLocks noChangeAspect="1" noChangeArrowheads="1"/>
          </p:cNvPicPr>
          <p:nvPr/>
        </p:nvPicPr>
        <p:blipFill>
          <a:blip r:embed="rId3"/>
          <a:srcRect/>
          <a:stretch>
            <a:fillRect/>
          </a:stretch>
        </p:blipFill>
        <p:spPr bwMode="auto">
          <a:xfrm>
            <a:off x="5598320" y="1431132"/>
            <a:ext cx="2159794" cy="2159794"/>
          </a:xfrm>
          <a:prstGeom prst="rect">
            <a:avLst/>
          </a:prstGeom>
          <a:noFill/>
          <a:ln w="9525">
            <a:noFill/>
            <a:miter lim="800000"/>
            <a:headEnd/>
            <a:tailEnd/>
          </a:ln>
        </p:spPr>
      </p:pic>
    </p:spTree>
    <p:extLst>
      <p:ext uri="{BB962C8B-B14F-4D97-AF65-F5344CB8AC3E}">
        <p14:creationId xmlns:p14="http://schemas.microsoft.com/office/powerpoint/2010/main" val="31205408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rPr>
              <a:t>Southern, northern, hemisphere, longitude, latitude, equator, prime meridian</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L/O - </a:t>
              </a:r>
              <a:r>
                <a:rPr kumimoji="0" lang="en-US" sz="2000" b="0"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To understand how we find places on a global scale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351973" y="1103883"/>
            <a:ext cx="8317432" cy="3139321"/>
          </a:xfrm>
          <a:prstGeom prst="rect">
            <a:avLst/>
          </a:prstGeom>
          <a:solidFill>
            <a:srgbClr val="FFFFCC"/>
          </a:solid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Task – Now your go.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Find the latitude and longitude of the following cities using the atlas – to the nearest degrees.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London, UK</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New York, North America</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Tokyo, Japan</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Cape Town, South Africa</a:t>
            </a:r>
          </a:p>
          <a:p>
            <a:pPr marL="457200" marR="0" lvl="0" indent="-457200" algn="l" defTabSz="914400" rtl="0" eaLnBrk="1" fontAlgn="auto" latinLnBrk="0" hangingPunct="1">
              <a:lnSpc>
                <a:spcPct val="100000"/>
              </a:lnSpc>
              <a:spcBef>
                <a:spcPts val="0"/>
              </a:spcBef>
              <a:spcAft>
                <a:spcPts val="0"/>
              </a:spcAft>
              <a:buClrTx/>
              <a:buSzTx/>
              <a:buFontTx/>
              <a:buAutoNum type="arabicPeriod"/>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Rio de Janeiro, Brazil </a:t>
            </a:r>
            <a:endParaRPr kumimoji="0" lang="en-GB" sz="2200" b="0" i="0" u="none" strike="noStrike" kern="1200" cap="none" spc="0" normalizeH="0" baseline="0" noProof="0" dirty="0">
              <a:ln>
                <a:noFill/>
              </a:ln>
              <a:solidFill>
                <a:prstClr val="black"/>
              </a:solidFill>
              <a:effectLst/>
              <a:uLnTx/>
              <a:uFillTx/>
              <a:latin typeface="Comic Sans MS" pitchFamily="66" charset="0"/>
              <a:ea typeface="+mn-ea"/>
              <a:cs typeface="+mn-cs"/>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
        <p:nvSpPr>
          <p:cNvPr id="12" name="Rectangle 11"/>
          <p:cNvSpPr/>
          <p:nvPr/>
        </p:nvSpPr>
        <p:spPr>
          <a:xfrm>
            <a:off x="354827" y="4071409"/>
            <a:ext cx="8317432" cy="2123658"/>
          </a:xfrm>
          <a:prstGeom prst="rect">
            <a:avLst/>
          </a:prstGeom>
          <a:solidFill>
            <a:schemeClr val="accent4">
              <a:lumMod val="60000"/>
              <a:lumOff val="40000"/>
            </a:schemeClr>
          </a:solid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Stretch and Challenge</a:t>
            </a:r>
          </a:p>
          <a:p>
            <a:pPr marL="457200" marR="0" lvl="0" indent="-457200" algn="l" defTabSz="914400" rtl="0" eaLnBrk="1" fontAlgn="auto" latinLnBrk="0" hangingPunct="1">
              <a:lnSpc>
                <a:spcPct val="100000"/>
              </a:lnSpc>
              <a:spcBef>
                <a:spcPts val="0"/>
              </a:spcBef>
              <a:spcAft>
                <a:spcPts val="0"/>
              </a:spcAft>
              <a:buClrTx/>
              <a:buSzTx/>
              <a:buFontTx/>
              <a:buAutoNum type="alphaLcParenR"/>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Beijing, China</a:t>
            </a:r>
          </a:p>
          <a:p>
            <a:pPr marL="457200" marR="0" lvl="0" indent="-457200" algn="l" defTabSz="914400" rtl="0" eaLnBrk="1" fontAlgn="auto" latinLnBrk="0" hangingPunct="1">
              <a:lnSpc>
                <a:spcPct val="100000"/>
              </a:lnSpc>
              <a:spcBef>
                <a:spcPts val="0"/>
              </a:spcBef>
              <a:spcAft>
                <a:spcPts val="0"/>
              </a:spcAft>
              <a:buClrTx/>
              <a:buSzTx/>
              <a:buFontTx/>
              <a:buAutoNum type="alphaLcParenR"/>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Paris, France</a:t>
            </a:r>
          </a:p>
          <a:p>
            <a:pPr marL="457200" marR="0" lvl="0" indent="-457200" algn="l" defTabSz="914400" rtl="0" eaLnBrk="1" fontAlgn="auto" latinLnBrk="0" hangingPunct="1">
              <a:lnSpc>
                <a:spcPct val="100000"/>
              </a:lnSpc>
              <a:spcBef>
                <a:spcPts val="0"/>
              </a:spcBef>
              <a:spcAft>
                <a:spcPts val="0"/>
              </a:spcAft>
              <a:buClrTx/>
              <a:buSzTx/>
              <a:buFontTx/>
              <a:buAutoNum type="alphaLcParenR"/>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Madrid, Spain</a:t>
            </a:r>
          </a:p>
          <a:p>
            <a:pPr marL="457200" marR="0" lvl="0" indent="-457200" algn="l" defTabSz="914400" rtl="0" eaLnBrk="1" fontAlgn="auto" latinLnBrk="0" hangingPunct="1">
              <a:lnSpc>
                <a:spcPct val="100000"/>
              </a:lnSpc>
              <a:spcBef>
                <a:spcPts val="0"/>
              </a:spcBef>
              <a:spcAft>
                <a:spcPts val="0"/>
              </a:spcAft>
              <a:buClrTx/>
              <a:buSzTx/>
              <a:buFontTx/>
              <a:buAutoNum type="alphaLcParenR"/>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Canberra, Australia</a:t>
            </a:r>
          </a:p>
          <a:p>
            <a:pPr marL="457200" marR="0" lvl="0" indent="-457200" algn="l" defTabSz="914400" rtl="0" eaLnBrk="1" fontAlgn="auto" latinLnBrk="0" hangingPunct="1">
              <a:lnSpc>
                <a:spcPct val="100000"/>
              </a:lnSpc>
              <a:spcBef>
                <a:spcPts val="0"/>
              </a:spcBef>
              <a:spcAft>
                <a:spcPts val="0"/>
              </a:spcAft>
              <a:buClrTx/>
              <a:buSzTx/>
              <a:buFontTx/>
              <a:buAutoNum type="alphaLcParenR"/>
              <a:tabLst/>
              <a:defRPr/>
            </a:pPr>
            <a:r>
              <a:rPr kumimoji="0" lang="en-GB" sz="2200" b="0" i="0" u="none" strike="noStrike" kern="1200" cap="none" spc="0" normalizeH="0" baseline="0" noProof="0" dirty="0" smtClean="0">
                <a:ln>
                  <a:noFill/>
                </a:ln>
                <a:solidFill>
                  <a:prstClr val="black"/>
                </a:solidFill>
                <a:effectLst/>
                <a:uLnTx/>
                <a:uFillTx/>
                <a:latin typeface="Comic Sans MS" pitchFamily="66" charset="0"/>
                <a:ea typeface="+mn-ea"/>
                <a:cs typeface="+mn-cs"/>
              </a:rPr>
              <a:t>Mexico City, Mexico</a:t>
            </a:r>
          </a:p>
        </p:txBody>
      </p:sp>
      <p:sp>
        <p:nvSpPr>
          <p:cNvPr id="13" name="Rectangle 12"/>
          <p:cNvSpPr/>
          <p:nvPr/>
        </p:nvSpPr>
        <p:spPr>
          <a:xfrm>
            <a:off x="4690160" y="2140173"/>
            <a:ext cx="4464496" cy="1785104"/>
          </a:xfrm>
          <a:prstGeom prst="rect">
            <a:avLst/>
          </a:prstGeom>
          <a:solidFill>
            <a:schemeClr val="accent3">
              <a:lumMod val="40000"/>
              <a:lumOff val="60000"/>
            </a:schemeClr>
          </a:solid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1. 51</a:t>
            </a: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°N (accept 50 </a:t>
            </a:r>
            <a:r>
              <a:rPr kumimoji="0" lang="en-GB" sz="2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55°N)</a:t>
            </a:r>
            <a:endPar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2. 40</a:t>
            </a: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°N</a:t>
            </a:r>
            <a:endPar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3. 35</a:t>
            </a:r>
            <a:r>
              <a:rPr kumimoji="0" lang="en-GB" sz="2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°N</a:t>
            </a:r>
            <a:endPar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4. 33 </a:t>
            </a: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°S (accept 30-35 </a:t>
            </a:r>
            <a:r>
              <a:rPr kumimoji="0" lang="en-GB" sz="2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t>
            </a: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S)</a:t>
            </a:r>
            <a:endPar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5. 22</a:t>
            </a:r>
            <a:r>
              <a:rPr kumimoji="0" lang="en-GB" sz="2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 </a:t>
            </a: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°S (accept 20 – 25 </a:t>
            </a:r>
            <a:r>
              <a:rPr kumimoji="0" lang="en-GB" sz="2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panose="020B0604020202020204" pitchFamily="34" charset="0"/>
              </a:rPr>
              <a:t>°</a:t>
            </a:r>
            <a:r>
              <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Arial" panose="020B0604020202020204" pitchFamily="34" charset="0"/>
              </a:rPr>
              <a:t>S)</a:t>
            </a:r>
            <a:endParaRPr kumimoji="0" lang="en-GB" sz="22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endParaRPr>
          </a:p>
        </p:txBody>
      </p:sp>
    </p:spTree>
    <p:custDataLst>
      <p:tags r:id="rId1"/>
    </p:custDataLst>
    <p:extLst>
      <p:ext uri="{BB962C8B-B14F-4D97-AF65-F5344CB8AC3E}">
        <p14:creationId xmlns:p14="http://schemas.microsoft.com/office/powerpoint/2010/main" val="105284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L/O - </a:t>
              </a:r>
              <a:r>
                <a:rPr kumimoji="0" lang="en-US" sz="2000" b="0"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rPr>
                <a:t>To understand how we find places on a global scale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w="18000">
                  <a:solidFill>
                    <a:prstClr val="black">
                      <a:lumMod val="95000"/>
                      <a:lumOff val="5000"/>
                    </a:prstClr>
                  </a:solidFill>
                  <a:prstDash val="solid"/>
                  <a:miter lim="800000"/>
                </a:ln>
                <a:solidFill>
                  <a:prstClr val="black">
                    <a:lumMod val="95000"/>
                    <a:lumOff val="5000"/>
                  </a:prstClr>
                </a:solidFill>
                <a:effectLst/>
                <a:uLnTx/>
                <a:uFillTx/>
                <a:latin typeface="OpenDyslexic" panose="00000500000000000000" pitchFamily="50" charset="0"/>
                <a:ea typeface="+mn-ea"/>
                <a:cs typeface="+mn-cs"/>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176784" y="1045067"/>
            <a:ext cx="8317432" cy="2462213"/>
          </a:xfrm>
          <a:prstGeom prst="rect">
            <a:avLst/>
          </a:prstGeom>
          <a:solidFill>
            <a:srgbClr val="FFFFCC"/>
          </a:solidFill>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Measuring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Next we find the longitude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This is either </a:t>
            </a:r>
            <a:r>
              <a:rPr kumimoji="0" lang="en-GB" sz="2200" b="1" i="0" u="sng"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east</a:t>
            </a:r>
            <a:r>
              <a:rPr kumimoji="0" lang="en-GB" sz="2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 from the prime meridian or </a:t>
            </a:r>
            <a:r>
              <a:rPr kumimoji="0" lang="en-GB" sz="2200" b="1" i="0" u="sng"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west</a:t>
            </a:r>
            <a:r>
              <a:rPr kumimoji="0" lang="en-GB" sz="2200" b="0" i="0" u="none" strike="noStrike" kern="1200" cap="none" spc="0" normalizeH="0" baseline="0" noProof="0" dirty="0" smtClean="0">
                <a:ln>
                  <a:noFill/>
                </a:ln>
                <a:solidFill>
                  <a:prstClr val="black"/>
                </a:solidFill>
                <a:effectLst/>
                <a:uLnTx/>
                <a:uFillTx/>
                <a:latin typeface="OpenDyslexic" panose="00000500000000000000" pitchFamily="50" charset="0"/>
                <a:ea typeface="+mn-ea"/>
                <a:cs typeface="+mn-cs"/>
              </a:rPr>
              <a:t> from the prime meridian. </a:t>
            </a:r>
            <a:endParaRPr kumimoji="0" lang="en-GB" sz="2200" b="0" i="0" u="none" strike="noStrike" kern="1200" cap="none" spc="0" normalizeH="0" baseline="0" noProof="0" dirty="0">
              <a:ln>
                <a:noFill/>
              </a:ln>
              <a:solidFill>
                <a:prstClr val="black"/>
              </a:solidFill>
              <a:effectLst/>
              <a:uLnTx/>
              <a:uFillTx/>
              <a:latin typeface="OpenDyslexic" panose="00000500000000000000"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200" b="0" i="0" u="none" strike="noStrike" kern="1200" cap="none" spc="0" normalizeH="0" baseline="0" noProof="0" dirty="0">
              <a:ln>
                <a:noFill/>
              </a:ln>
              <a:solidFill>
                <a:prstClr val="black"/>
              </a:solidFill>
              <a:effectLst/>
              <a:uLnTx/>
              <a:uFillTx/>
              <a:latin typeface="Comic Sans MS" pitchFamily="66" charset="0"/>
              <a:ea typeface="+mn-ea"/>
              <a:cs typeface="+mn-cs"/>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cxnSp>
        <p:nvCxnSpPr>
          <p:cNvPr id="7" name="Straight Arrow Connector 6"/>
          <p:cNvCxnSpPr/>
          <p:nvPr/>
        </p:nvCxnSpPr>
        <p:spPr>
          <a:xfrm flipH="1">
            <a:off x="4499992" y="3603279"/>
            <a:ext cx="1332382" cy="65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194182" y="3609821"/>
            <a:ext cx="1546170" cy="145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548945" y="3395940"/>
            <a:ext cx="9361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West</a:t>
            </a:r>
            <a:endParaRPr kumimoji="0" lang="en-GB"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23" name="TextBox 22"/>
          <p:cNvSpPr txBox="1"/>
          <p:nvPr/>
        </p:nvSpPr>
        <p:spPr>
          <a:xfrm>
            <a:off x="7739016" y="3372761"/>
            <a:ext cx="9361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smtClean="0">
                <a:ln>
                  <a:noFill/>
                </a:ln>
                <a:solidFill>
                  <a:prstClr val="black"/>
                </a:solidFill>
                <a:effectLst/>
                <a:uLnTx/>
                <a:uFillTx/>
                <a:latin typeface="Century Gothic" panose="020B0502020202020204" pitchFamily="34" charset="0"/>
                <a:ea typeface="+mn-ea"/>
                <a:cs typeface="+mn-cs"/>
              </a:rPr>
              <a:t>East</a:t>
            </a:r>
            <a:endParaRPr kumimoji="0" lang="en-GB" sz="1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pic>
        <p:nvPicPr>
          <p:cNvPr id="18" name="Picture 4" descr="http://www.solarmythology.com/lessons/northernhemisphere.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8657" y="3744873"/>
            <a:ext cx="5171051" cy="2632535"/>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p:nvPr/>
        </p:nvCxnSpPr>
        <p:spPr>
          <a:xfrm flipV="1">
            <a:off x="6084168" y="3744873"/>
            <a:ext cx="0" cy="2785983"/>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2594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endParaRPr lang="en-GB" sz="1200" dirty="0" smtClean="0">
                <a:latin typeface="OpenDyslexic" panose="00000500000000000000" pitchFamily="50" charset="0"/>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2052" name="Picture 4" descr="http://www.solarmythology.com/lessons/northernhemisphe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57" y="1576449"/>
            <a:ext cx="7412770" cy="37737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4960570" y="1624804"/>
            <a:ext cx="52207" cy="3725420"/>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5-Point Star 1"/>
          <p:cNvSpPr/>
          <p:nvPr/>
        </p:nvSpPr>
        <p:spPr>
          <a:xfrm>
            <a:off x="3156809" y="2639155"/>
            <a:ext cx="288032"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a:stCxn id="2" idx="0"/>
          </p:cNvCxnSpPr>
          <p:nvPr/>
        </p:nvCxnSpPr>
        <p:spPr>
          <a:xfrm flipV="1">
            <a:off x="3300825" y="1576449"/>
            <a:ext cx="839024" cy="10627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3347864" y="2747167"/>
            <a:ext cx="1583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7504" y="3901540"/>
            <a:ext cx="2232248" cy="1255652"/>
          </a:xfrm>
          <a:prstGeom prst="ellips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50000"/>
                  </a:schemeClr>
                </a:solidFill>
                <a:latin typeface="OpenDyslexic" panose="00000500000000000000" pitchFamily="50" charset="0"/>
              </a:rPr>
              <a:t>80</a:t>
            </a:r>
            <a:r>
              <a:rPr lang="en-GB" dirty="0" smtClean="0">
                <a:solidFill>
                  <a:schemeClr val="tx2">
                    <a:lumMod val="50000"/>
                  </a:schemeClr>
                </a:solidFill>
                <a:latin typeface="OpenDyslexic" panose="00000500000000000000" pitchFamily="50" charset="0"/>
                <a:cs typeface="Arial" panose="020B0604020202020204" pitchFamily="34" charset="0"/>
              </a:rPr>
              <a:t>◦ west from the prime meridian</a:t>
            </a:r>
            <a:endParaRPr lang="en-GB" dirty="0">
              <a:solidFill>
                <a:schemeClr val="tx2">
                  <a:lumMod val="50000"/>
                </a:schemeClr>
              </a:solidFill>
              <a:latin typeface="OpenDyslexic" panose="00000500000000000000" pitchFamily="50" charset="0"/>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
        <p:nvSpPr>
          <p:cNvPr id="18" name="TextBox 17"/>
          <p:cNvSpPr txBox="1"/>
          <p:nvPr/>
        </p:nvSpPr>
        <p:spPr>
          <a:xfrm rot="18232718">
            <a:off x="3121092" y="1114908"/>
            <a:ext cx="817057" cy="276999"/>
          </a:xfrm>
          <a:prstGeom prst="rect">
            <a:avLst/>
          </a:prstGeom>
          <a:noFill/>
        </p:spPr>
        <p:txBody>
          <a:bodyPr wrap="square" rtlCol="0">
            <a:spAutoFit/>
          </a:bodyPr>
          <a:lstStyle/>
          <a:p>
            <a:r>
              <a:rPr lang="en-GB" sz="1200" dirty="0" smtClean="0"/>
              <a:t>150</a:t>
            </a:r>
            <a:r>
              <a:rPr lang="en-GB" sz="1200" dirty="0" smtClean="0">
                <a:latin typeface="Arial" panose="020B0604020202020204" pitchFamily="34" charset="0"/>
                <a:cs typeface="Arial" panose="020B0604020202020204" pitchFamily="34" charset="0"/>
              </a:rPr>
              <a:t>°</a:t>
            </a:r>
            <a:endParaRPr lang="en-GB" sz="1200" dirty="0"/>
          </a:p>
        </p:txBody>
      </p:sp>
      <p:sp>
        <p:nvSpPr>
          <p:cNvPr id="19" name="TextBox 18"/>
          <p:cNvSpPr txBox="1"/>
          <p:nvPr/>
        </p:nvSpPr>
        <p:spPr>
          <a:xfrm rot="18355045">
            <a:off x="3498743" y="1146427"/>
            <a:ext cx="817057" cy="276999"/>
          </a:xfrm>
          <a:prstGeom prst="rect">
            <a:avLst/>
          </a:prstGeom>
          <a:noFill/>
        </p:spPr>
        <p:txBody>
          <a:bodyPr wrap="square" rtlCol="0">
            <a:spAutoFit/>
          </a:bodyPr>
          <a:lstStyle/>
          <a:p>
            <a:r>
              <a:rPr lang="en-GB" sz="1200" dirty="0" smtClean="0"/>
              <a:t>120</a:t>
            </a:r>
            <a:r>
              <a:rPr lang="en-GB" sz="1200" dirty="0" smtClean="0">
                <a:latin typeface="Arial" panose="020B0604020202020204" pitchFamily="34" charset="0"/>
                <a:cs typeface="Arial" panose="020B0604020202020204" pitchFamily="34" charset="0"/>
              </a:rPr>
              <a:t>°</a:t>
            </a:r>
            <a:endParaRPr lang="en-GB" sz="1200" dirty="0"/>
          </a:p>
        </p:txBody>
      </p:sp>
      <p:sp>
        <p:nvSpPr>
          <p:cNvPr id="20" name="TextBox 19"/>
          <p:cNvSpPr txBox="1"/>
          <p:nvPr/>
        </p:nvSpPr>
        <p:spPr>
          <a:xfrm rot="18232718">
            <a:off x="3820758" y="1116111"/>
            <a:ext cx="817057" cy="276999"/>
          </a:xfrm>
          <a:prstGeom prst="rect">
            <a:avLst/>
          </a:prstGeom>
          <a:noFill/>
        </p:spPr>
        <p:txBody>
          <a:bodyPr wrap="square" rtlCol="0">
            <a:spAutoFit/>
          </a:bodyPr>
          <a:lstStyle/>
          <a:p>
            <a:r>
              <a:rPr lang="en-GB" sz="1200" dirty="0"/>
              <a:t>9</a:t>
            </a:r>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2" name="TextBox 21"/>
          <p:cNvSpPr txBox="1"/>
          <p:nvPr/>
        </p:nvSpPr>
        <p:spPr>
          <a:xfrm rot="18232718">
            <a:off x="4090089" y="1160531"/>
            <a:ext cx="817057" cy="276999"/>
          </a:xfrm>
          <a:prstGeom prst="rect">
            <a:avLst/>
          </a:prstGeom>
          <a:noFill/>
        </p:spPr>
        <p:txBody>
          <a:bodyPr wrap="square" rtlCol="0">
            <a:spAutoFit/>
          </a:bodyPr>
          <a:lstStyle/>
          <a:p>
            <a:r>
              <a:rPr lang="en-GB" sz="1200" dirty="0"/>
              <a:t>6</a:t>
            </a:r>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3" name="TextBox 22"/>
          <p:cNvSpPr txBox="1"/>
          <p:nvPr/>
        </p:nvSpPr>
        <p:spPr>
          <a:xfrm rot="18232718">
            <a:off x="4405200" y="1146159"/>
            <a:ext cx="817057" cy="276999"/>
          </a:xfrm>
          <a:prstGeom prst="rect">
            <a:avLst/>
          </a:prstGeom>
          <a:noFill/>
        </p:spPr>
        <p:txBody>
          <a:bodyPr wrap="square" rtlCol="0">
            <a:spAutoFit/>
          </a:bodyPr>
          <a:lstStyle/>
          <a:p>
            <a:r>
              <a:rPr lang="en-GB" sz="1200" dirty="0"/>
              <a:t>3</a:t>
            </a:r>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4" name="TextBox 23"/>
          <p:cNvSpPr txBox="1"/>
          <p:nvPr/>
        </p:nvSpPr>
        <p:spPr>
          <a:xfrm rot="18232718">
            <a:off x="4791571" y="1087607"/>
            <a:ext cx="817057" cy="276999"/>
          </a:xfrm>
          <a:prstGeom prst="rect">
            <a:avLst/>
          </a:prstGeom>
          <a:noFill/>
        </p:spPr>
        <p:txBody>
          <a:bodyPr wrap="square" rtlCol="0">
            <a:spAutoFit/>
          </a:bodyPr>
          <a:lstStyle/>
          <a:p>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5" name="TextBox 24"/>
          <p:cNvSpPr txBox="1"/>
          <p:nvPr/>
        </p:nvSpPr>
        <p:spPr>
          <a:xfrm rot="18232718">
            <a:off x="2866001" y="1136556"/>
            <a:ext cx="817057" cy="276999"/>
          </a:xfrm>
          <a:prstGeom prst="rect">
            <a:avLst/>
          </a:prstGeom>
          <a:noFill/>
        </p:spPr>
        <p:txBody>
          <a:bodyPr wrap="square" rtlCol="0">
            <a:spAutoFit/>
          </a:bodyPr>
          <a:lstStyle/>
          <a:p>
            <a:r>
              <a:rPr lang="en-GB" sz="1200" dirty="0" smtClean="0"/>
              <a:t>180</a:t>
            </a:r>
            <a:r>
              <a:rPr lang="en-GB" sz="1200" dirty="0" smtClean="0">
                <a:latin typeface="Arial" panose="020B0604020202020204" pitchFamily="34" charset="0"/>
                <a:cs typeface="Arial" panose="020B0604020202020204" pitchFamily="34" charset="0"/>
              </a:rPr>
              <a:t>°</a:t>
            </a:r>
            <a:endParaRPr lang="en-GB" sz="1200" dirty="0"/>
          </a:p>
        </p:txBody>
      </p:sp>
    </p:spTree>
    <p:custDataLst>
      <p:tags r:id="rId1"/>
    </p:custDataLst>
    <p:extLst>
      <p:ext uri="{BB962C8B-B14F-4D97-AF65-F5344CB8AC3E}">
        <p14:creationId xmlns:p14="http://schemas.microsoft.com/office/powerpoint/2010/main" val="3969744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endParaRPr lang="en-GB" sz="1200" dirty="0" smtClean="0">
                <a:latin typeface="OpenDyslexic" panose="00000500000000000000" pitchFamily="50" charset="0"/>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2052" name="Picture 4" descr="http://www.solarmythology.com/lessons/northernhemispher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057" y="1576449"/>
            <a:ext cx="7412770" cy="377377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flipV="1">
            <a:off x="4960570" y="1484784"/>
            <a:ext cx="43478" cy="3865439"/>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5-Point Star 1"/>
          <p:cNvSpPr/>
          <p:nvPr/>
        </p:nvSpPr>
        <p:spPr>
          <a:xfrm>
            <a:off x="5794109" y="3793528"/>
            <a:ext cx="288032"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p:cNvCxnSpPr/>
          <p:nvPr/>
        </p:nvCxnSpPr>
        <p:spPr>
          <a:xfrm>
            <a:off x="5938125" y="4009552"/>
            <a:ext cx="0" cy="13406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 idx="4"/>
          </p:cNvCxnSpPr>
          <p:nvPr/>
        </p:nvCxnSpPr>
        <p:spPr>
          <a:xfrm flipV="1">
            <a:off x="5004048" y="3876042"/>
            <a:ext cx="1078093" cy="254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107504" y="3901540"/>
            <a:ext cx="1924188" cy="1255652"/>
          </a:xfrm>
          <a:prstGeom prst="ellipse">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2">
                    <a:lumMod val="50000"/>
                  </a:schemeClr>
                </a:solidFill>
                <a:latin typeface="OpenDyslexic" panose="00000500000000000000" pitchFamily="50" charset="0"/>
              </a:rPr>
              <a:t>47</a:t>
            </a:r>
            <a:r>
              <a:rPr lang="en-GB" dirty="0" smtClean="0">
                <a:solidFill>
                  <a:schemeClr val="tx2">
                    <a:lumMod val="50000"/>
                  </a:schemeClr>
                </a:solidFill>
                <a:latin typeface="OpenDyslexic" panose="00000500000000000000" pitchFamily="50" charset="0"/>
                <a:cs typeface="Arial" panose="020B0604020202020204" pitchFamily="34" charset="0"/>
              </a:rPr>
              <a:t>◦ east from the prime meridian</a:t>
            </a:r>
            <a:endParaRPr lang="en-GB" dirty="0">
              <a:solidFill>
                <a:schemeClr val="tx2">
                  <a:lumMod val="50000"/>
                </a:schemeClr>
              </a:solidFill>
              <a:latin typeface="OpenDyslexic" panose="00000500000000000000" pitchFamily="50" charset="0"/>
            </a:endParaRPr>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
        <p:nvSpPr>
          <p:cNvPr id="18" name="TextBox 17"/>
          <p:cNvSpPr txBox="1"/>
          <p:nvPr/>
        </p:nvSpPr>
        <p:spPr>
          <a:xfrm rot="18232718">
            <a:off x="3121092" y="1114908"/>
            <a:ext cx="817057" cy="276999"/>
          </a:xfrm>
          <a:prstGeom prst="rect">
            <a:avLst/>
          </a:prstGeom>
          <a:noFill/>
        </p:spPr>
        <p:txBody>
          <a:bodyPr wrap="square" rtlCol="0">
            <a:spAutoFit/>
          </a:bodyPr>
          <a:lstStyle/>
          <a:p>
            <a:r>
              <a:rPr lang="en-GB" sz="1200" dirty="0" smtClean="0"/>
              <a:t>150</a:t>
            </a:r>
            <a:r>
              <a:rPr lang="en-GB" sz="1200" dirty="0" smtClean="0">
                <a:latin typeface="Arial" panose="020B0604020202020204" pitchFamily="34" charset="0"/>
                <a:cs typeface="Arial" panose="020B0604020202020204" pitchFamily="34" charset="0"/>
              </a:rPr>
              <a:t>°</a:t>
            </a:r>
            <a:endParaRPr lang="en-GB" sz="1200" dirty="0"/>
          </a:p>
        </p:txBody>
      </p:sp>
      <p:sp>
        <p:nvSpPr>
          <p:cNvPr id="19" name="TextBox 18"/>
          <p:cNvSpPr txBox="1"/>
          <p:nvPr/>
        </p:nvSpPr>
        <p:spPr>
          <a:xfrm rot="18355045">
            <a:off x="3498743" y="1146427"/>
            <a:ext cx="817057" cy="276999"/>
          </a:xfrm>
          <a:prstGeom prst="rect">
            <a:avLst/>
          </a:prstGeom>
          <a:noFill/>
        </p:spPr>
        <p:txBody>
          <a:bodyPr wrap="square" rtlCol="0">
            <a:spAutoFit/>
          </a:bodyPr>
          <a:lstStyle/>
          <a:p>
            <a:r>
              <a:rPr lang="en-GB" sz="1200" dirty="0" smtClean="0"/>
              <a:t>120</a:t>
            </a:r>
            <a:r>
              <a:rPr lang="en-GB" sz="1200" dirty="0" smtClean="0">
                <a:latin typeface="Arial" panose="020B0604020202020204" pitchFamily="34" charset="0"/>
                <a:cs typeface="Arial" panose="020B0604020202020204" pitchFamily="34" charset="0"/>
              </a:rPr>
              <a:t>°</a:t>
            </a:r>
            <a:endParaRPr lang="en-GB" sz="1200" dirty="0"/>
          </a:p>
        </p:txBody>
      </p:sp>
      <p:sp>
        <p:nvSpPr>
          <p:cNvPr id="20" name="TextBox 19"/>
          <p:cNvSpPr txBox="1"/>
          <p:nvPr/>
        </p:nvSpPr>
        <p:spPr>
          <a:xfrm rot="18232718">
            <a:off x="3820758" y="1116111"/>
            <a:ext cx="817057" cy="276999"/>
          </a:xfrm>
          <a:prstGeom prst="rect">
            <a:avLst/>
          </a:prstGeom>
          <a:noFill/>
        </p:spPr>
        <p:txBody>
          <a:bodyPr wrap="square" rtlCol="0">
            <a:spAutoFit/>
          </a:bodyPr>
          <a:lstStyle/>
          <a:p>
            <a:r>
              <a:rPr lang="en-GB" sz="1200" dirty="0"/>
              <a:t>9</a:t>
            </a:r>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2" name="TextBox 21"/>
          <p:cNvSpPr txBox="1"/>
          <p:nvPr/>
        </p:nvSpPr>
        <p:spPr>
          <a:xfrm rot="18232718">
            <a:off x="4090089" y="1160531"/>
            <a:ext cx="817057" cy="276999"/>
          </a:xfrm>
          <a:prstGeom prst="rect">
            <a:avLst/>
          </a:prstGeom>
          <a:noFill/>
        </p:spPr>
        <p:txBody>
          <a:bodyPr wrap="square" rtlCol="0">
            <a:spAutoFit/>
          </a:bodyPr>
          <a:lstStyle/>
          <a:p>
            <a:r>
              <a:rPr lang="en-GB" sz="1200" dirty="0"/>
              <a:t>6</a:t>
            </a:r>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3" name="TextBox 22"/>
          <p:cNvSpPr txBox="1"/>
          <p:nvPr/>
        </p:nvSpPr>
        <p:spPr>
          <a:xfrm rot="18232718">
            <a:off x="4405200" y="1146159"/>
            <a:ext cx="817057" cy="276999"/>
          </a:xfrm>
          <a:prstGeom prst="rect">
            <a:avLst/>
          </a:prstGeom>
          <a:noFill/>
        </p:spPr>
        <p:txBody>
          <a:bodyPr wrap="square" rtlCol="0">
            <a:spAutoFit/>
          </a:bodyPr>
          <a:lstStyle/>
          <a:p>
            <a:r>
              <a:rPr lang="en-GB" sz="1200" dirty="0"/>
              <a:t>3</a:t>
            </a:r>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4" name="TextBox 23"/>
          <p:cNvSpPr txBox="1"/>
          <p:nvPr/>
        </p:nvSpPr>
        <p:spPr>
          <a:xfrm rot="18232718">
            <a:off x="4791571" y="1087607"/>
            <a:ext cx="817057" cy="276999"/>
          </a:xfrm>
          <a:prstGeom prst="rect">
            <a:avLst/>
          </a:prstGeom>
          <a:noFill/>
        </p:spPr>
        <p:txBody>
          <a:bodyPr wrap="square" rtlCol="0">
            <a:spAutoFit/>
          </a:bodyPr>
          <a:lstStyle/>
          <a:p>
            <a:r>
              <a:rPr lang="en-GB" sz="1200" dirty="0" smtClean="0"/>
              <a:t>0</a:t>
            </a:r>
            <a:r>
              <a:rPr lang="en-GB" sz="1200" dirty="0" smtClean="0">
                <a:latin typeface="Arial" panose="020B0604020202020204" pitchFamily="34" charset="0"/>
                <a:cs typeface="Arial" panose="020B0604020202020204" pitchFamily="34" charset="0"/>
              </a:rPr>
              <a:t>°</a:t>
            </a:r>
            <a:endParaRPr lang="en-GB" sz="1200" dirty="0"/>
          </a:p>
        </p:txBody>
      </p:sp>
      <p:sp>
        <p:nvSpPr>
          <p:cNvPr id="25" name="TextBox 24"/>
          <p:cNvSpPr txBox="1"/>
          <p:nvPr/>
        </p:nvSpPr>
        <p:spPr>
          <a:xfrm rot="18232718">
            <a:off x="2866001" y="1136556"/>
            <a:ext cx="817057" cy="276999"/>
          </a:xfrm>
          <a:prstGeom prst="rect">
            <a:avLst/>
          </a:prstGeom>
          <a:noFill/>
        </p:spPr>
        <p:txBody>
          <a:bodyPr wrap="square" rtlCol="0">
            <a:spAutoFit/>
          </a:bodyPr>
          <a:lstStyle/>
          <a:p>
            <a:r>
              <a:rPr lang="en-GB" sz="1200" dirty="0" smtClean="0"/>
              <a:t>180</a:t>
            </a:r>
            <a:r>
              <a:rPr lang="en-GB" sz="1200" dirty="0" smtClean="0">
                <a:latin typeface="Arial" panose="020B0604020202020204" pitchFamily="34" charset="0"/>
                <a:cs typeface="Arial" panose="020B0604020202020204" pitchFamily="34" charset="0"/>
              </a:rPr>
              <a:t>°</a:t>
            </a:r>
            <a:endParaRPr lang="en-GB" sz="1200" dirty="0"/>
          </a:p>
        </p:txBody>
      </p:sp>
    </p:spTree>
    <p:custDataLst>
      <p:tags r:id="rId1"/>
    </p:custDataLst>
    <p:extLst>
      <p:ext uri="{BB962C8B-B14F-4D97-AF65-F5344CB8AC3E}">
        <p14:creationId xmlns:p14="http://schemas.microsoft.com/office/powerpoint/2010/main" val="64550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endParaRPr lang="en-GB" sz="1200" dirty="0" smtClean="0">
                <a:latin typeface="OpenDyslexic" panose="00000500000000000000" pitchFamily="50" charset="0"/>
              </a:endParaRP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251520" y="1129062"/>
            <a:ext cx="8317432" cy="3139321"/>
          </a:xfrm>
          <a:prstGeom prst="rect">
            <a:avLst/>
          </a:prstGeom>
          <a:solidFill>
            <a:srgbClr val="FFFFCC"/>
          </a:solidFill>
        </p:spPr>
        <p:txBody>
          <a:bodyPr wrap="square" lIns="91440" tIns="45720" rIns="91440" bIns="45720">
            <a:spAutoFit/>
          </a:bodyPr>
          <a:lstStyle/>
          <a:p>
            <a:r>
              <a:rPr lang="en-GB" sz="2200" dirty="0" smtClean="0">
                <a:latin typeface="Comic Sans MS" pitchFamily="66" charset="0"/>
              </a:rPr>
              <a:t>Task – Now your go. </a:t>
            </a:r>
          </a:p>
          <a:p>
            <a:r>
              <a:rPr lang="en-GB" sz="2200" dirty="0" smtClean="0">
                <a:latin typeface="Comic Sans MS" pitchFamily="66" charset="0"/>
              </a:rPr>
              <a:t>Find </a:t>
            </a:r>
            <a:r>
              <a:rPr lang="en-GB" sz="2200" smtClean="0">
                <a:latin typeface="Comic Sans MS" pitchFamily="66" charset="0"/>
              </a:rPr>
              <a:t>the longitude </a:t>
            </a:r>
            <a:r>
              <a:rPr lang="en-GB" sz="2200" dirty="0" smtClean="0">
                <a:latin typeface="Comic Sans MS" pitchFamily="66" charset="0"/>
              </a:rPr>
              <a:t>of the following cities, write the answer next to your previous answer.</a:t>
            </a:r>
          </a:p>
          <a:p>
            <a:endParaRPr lang="en-GB" sz="2200" dirty="0">
              <a:latin typeface="Comic Sans MS" pitchFamily="66" charset="0"/>
            </a:endParaRPr>
          </a:p>
          <a:p>
            <a:pPr marL="457200" indent="-457200">
              <a:buAutoNum type="arabicPeriod"/>
            </a:pPr>
            <a:r>
              <a:rPr lang="en-GB" sz="2200" dirty="0" smtClean="0">
                <a:latin typeface="Comic Sans MS" pitchFamily="66" charset="0"/>
              </a:rPr>
              <a:t>London, UK</a:t>
            </a:r>
          </a:p>
          <a:p>
            <a:pPr marL="457200" indent="-457200">
              <a:buAutoNum type="arabicPeriod"/>
            </a:pPr>
            <a:r>
              <a:rPr lang="en-GB" sz="2200" dirty="0" smtClean="0">
                <a:latin typeface="Comic Sans MS" pitchFamily="66" charset="0"/>
              </a:rPr>
              <a:t>New York, North America</a:t>
            </a:r>
          </a:p>
          <a:p>
            <a:pPr marL="457200" indent="-457200">
              <a:buAutoNum type="arabicPeriod"/>
            </a:pPr>
            <a:r>
              <a:rPr lang="en-GB" sz="2200" dirty="0" smtClean="0">
                <a:latin typeface="Comic Sans MS" pitchFamily="66" charset="0"/>
              </a:rPr>
              <a:t>Tokyo, Japan</a:t>
            </a:r>
          </a:p>
          <a:p>
            <a:pPr marL="457200" indent="-457200">
              <a:buAutoNum type="arabicPeriod"/>
            </a:pPr>
            <a:r>
              <a:rPr lang="en-GB" sz="2200" dirty="0" smtClean="0">
                <a:latin typeface="Comic Sans MS" pitchFamily="66" charset="0"/>
              </a:rPr>
              <a:t>Cape Town, South Africa</a:t>
            </a:r>
          </a:p>
          <a:p>
            <a:pPr marL="457200" indent="-457200">
              <a:buAutoNum type="arabicPeriod"/>
            </a:pPr>
            <a:r>
              <a:rPr lang="en-GB" sz="2200" dirty="0" smtClean="0">
                <a:latin typeface="Comic Sans MS" pitchFamily="66" charset="0"/>
              </a:rPr>
              <a:t>Rio de Janeiro, Brazil </a:t>
            </a:r>
            <a:endParaRPr lang="en-GB" sz="2200" dirty="0">
              <a:latin typeface="Comic Sans MS" pitchFamily="66" charset="0"/>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
        <p:nvSpPr>
          <p:cNvPr id="12" name="Rectangle 11"/>
          <p:cNvSpPr/>
          <p:nvPr/>
        </p:nvSpPr>
        <p:spPr>
          <a:xfrm>
            <a:off x="251520" y="4351194"/>
            <a:ext cx="8317432" cy="2123658"/>
          </a:xfrm>
          <a:prstGeom prst="rect">
            <a:avLst/>
          </a:prstGeom>
          <a:solidFill>
            <a:schemeClr val="accent4">
              <a:lumMod val="60000"/>
              <a:lumOff val="40000"/>
            </a:schemeClr>
          </a:solidFill>
        </p:spPr>
        <p:txBody>
          <a:bodyPr wrap="square" lIns="91440" tIns="45720" rIns="91440" bIns="45720">
            <a:spAutoFit/>
          </a:bodyPr>
          <a:lstStyle/>
          <a:p>
            <a:r>
              <a:rPr lang="en-GB" sz="2200" dirty="0" smtClean="0">
                <a:latin typeface="Comic Sans MS" pitchFamily="66" charset="0"/>
              </a:rPr>
              <a:t>Stretch and Challenge</a:t>
            </a:r>
          </a:p>
          <a:p>
            <a:pPr marL="457200" indent="-457200">
              <a:buAutoNum type="alphaLcParenR"/>
            </a:pPr>
            <a:r>
              <a:rPr lang="en-GB" sz="2200" dirty="0" smtClean="0">
                <a:latin typeface="Comic Sans MS" pitchFamily="66" charset="0"/>
              </a:rPr>
              <a:t>Beijing, China</a:t>
            </a:r>
          </a:p>
          <a:p>
            <a:pPr marL="457200" indent="-457200">
              <a:buAutoNum type="alphaLcParenR"/>
            </a:pPr>
            <a:r>
              <a:rPr lang="en-GB" sz="2200" dirty="0" smtClean="0">
                <a:latin typeface="Comic Sans MS" pitchFamily="66" charset="0"/>
              </a:rPr>
              <a:t>Paris, France</a:t>
            </a:r>
          </a:p>
          <a:p>
            <a:pPr marL="457200" indent="-457200">
              <a:buAutoNum type="alphaLcParenR"/>
            </a:pPr>
            <a:r>
              <a:rPr lang="en-GB" sz="2200" dirty="0" smtClean="0">
                <a:latin typeface="Comic Sans MS" pitchFamily="66" charset="0"/>
              </a:rPr>
              <a:t>Madrid, Spain</a:t>
            </a:r>
          </a:p>
          <a:p>
            <a:pPr marL="457200" indent="-457200">
              <a:buAutoNum type="alphaLcParenR"/>
            </a:pPr>
            <a:r>
              <a:rPr lang="en-GB" sz="2200" dirty="0" smtClean="0">
                <a:latin typeface="Comic Sans MS" pitchFamily="66" charset="0"/>
              </a:rPr>
              <a:t>Canberra, Australia</a:t>
            </a:r>
          </a:p>
          <a:p>
            <a:pPr marL="457200" indent="-457200">
              <a:buAutoNum type="alphaLcParenR"/>
            </a:pPr>
            <a:r>
              <a:rPr lang="en-GB" sz="2200" dirty="0" smtClean="0">
                <a:latin typeface="Comic Sans MS" pitchFamily="66" charset="0"/>
              </a:rPr>
              <a:t>Mexico City, Mexico</a:t>
            </a:r>
          </a:p>
        </p:txBody>
      </p:sp>
      <p:sp>
        <p:nvSpPr>
          <p:cNvPr id="13" name="Rectangle 12"/>
          <p:cNvSpPr/>
          <p:nvPr/>
        </p:nvSpPr>
        <p:spPr>
          <a:xfrm>
            <a:off x="4596043" y="2465429"/>
            <a:ext cx="4464496" cy="1785104"/>
          </a:xfrm>
          <a:prstGeom prst="rect">
            <a:avLst/>
          </a:prstGeom>
          <a:solidFill>
            <a:schemeClr val="accent3">
              <a:lumMod val="40000"/>
              <a:lumOff val="60000"/>
            </a:schemeClr>
          </a:solidFill>
        </p:spPr>
        <p:txBody>
          <a:bodyPr wrap="square" lIns="91440" tIns="45720" rIns="91440" bIns="45720">
            <a:spAutoFit/>
          </a:bodyPr>
          <a:lstStyle/>
          <a:p>
            <a:r>
              <a:rPr lang="en-GB" sz="2200" dirty="0" smtClean="0">
                <a:latin typeface="Century Gothic" panose="020B0502020202020204" pitchFamily="34" charset="0"/>
              </a:rPr>
              <a:t>1</a:t>
            </a:r>
            <a:r>
              <a:rPr lang="en-GB" sz="2200" smtClean="0">
                <a:latin typeface="Century Gothic" panose="020B0502020202020204" pitchFamily="34" charset="0"/>
              </a:rPr>
              <a:t>. 0.1 </a:t>
            </a:r>
            <a:r>
              <a:rPr lang="en-GB" sz="2200" dirty="0" smtClean="0">
                <a:latin typeface="Century Gothic" panose="020B0502020202020204" pitchFamily="34" charset="0"/>
                <a:cs typeface="Arial" panose="020B0604020202020204" pitchFamily="34" charset="0"/>
              </a:rPr>
              <a:t>°W (</a:t>
            </a:r>
            <a:r>
              <a:rPr lang="en-GB" sz="2200" dirty="0">
                <a:latin typeface="Century Gothic" panose="020B0502020202020204" pitchFamily="34" charset="0"/>
                <a:cs typeface="Arial" panose="020B0604020202020204" pitchFamily="34" charset="0"/>
              </a:rPr>
              <a:t>accept 0 °W</a:t>
            </a:r>
            <a:r>
              <a:rPr lang="en-GB" sz="2200" dirty="0" smtClean="0">
                <a:latin typeface="Century Gothic" panose="020B0502020202020204" pitchFamily="34" charset="0"/>
                <a:cs typeface="Arial" panose="020B0604020202020204" pitchFamily="34" charset="0"/>
              </a:rPr>
              <a:t>)</a:t>
            </a:r>
            <a:endParaRPr lang="en-GB" sz="2200" dirty="0" smtClean="0">
              <a:latin typeface="Century Gothic" panose="020B0502020202020204" pitchFamily="34" charset="0"/>
            </a:endParaRPr>
          </a:p>
          <a:p>
            <a:r>
              <a:rPr lang="en-GB" sz="2200" dirty="0" smtClean="0">
                <a:latin typeface="Century Gothic" panose="020B0502020202020204" pitchFamily="34" charset="0"/>
              </a:rPr>
              <a:t>2.  74 </a:t>
            </a:r>
            <a:r>
              <a:rPr lang="en-GB" sz="2200" dirty="0" smtClean="0">
                <a:latin typeface="Century Gothic" panose="020B0502020202020204" pitchFamily="34" charset="0"/>
                <a:cs typeface="Arial" panose="020B0604020202020204" pitchFamily="34" charset="0"/>
              </a:rPr>
              <a:t>°W (accept 70-75 </a:t>
            </a:r>
            <a:r>
              <a:rPr lang="en-GB" sz="2200" dirty="0">
                <a:latin typeface="Century Gothic" panose="020B0502020202020204" pitchFamily="34" charset="0"/>
                <a:cs typeface="Arial" panose="020B0604020202020204" pitchFamily="34" charset="0"/>
              </a:rPr>
              <a:t>°</a:t>
            </a:r>
            <a:r>
              <a:rPr lang="en-GB" sz="2200" dirty="0" smtClean="0">
                <a:latin typeface="Century Gothic" panose="020B0502020202020204" pitchFamily="34" charset="0"/>
                <a:cs typeface="Arial" panose="020B0604020202020204" pitchFamily="34" charset="0"/>
              </a:rPr>
              <a:t>W)</a:t>
            </a:r>
            <a:endParaRPr lang="en-GB" sz="2200" dirty="0" smtClean="0">
              <a:latin typeface="Century Gothic" panose="020B0502020202020204" pitchFamily="34" charset="0"/>
            </a:endParaRPr>
          </a:p>
          <a:p>
            <a:r>
              <a:rPr lang="en-GB" sz="2200" dirty="0" smtClean="0">
                <a:latin typeface="Century Gothic" panose="020B0502020202020204" pitchFamily="34" charset="0"/>
              </a:rPr>
              <a:t>3. 139</a:t>
            </a:r>
            <a:r>
              <a:rPr lang="en-GB" sz="2200" dirty="0" smtClean="0">
                <a:latin typeface="Century Gothic" panose="020B0502020202020204" pitchFamily="34" charset="0"/>
                <a:cs typeface="Arial" panose="020B0604020202020204" pitchFamily="34" charset="0"/>
              </a:rPr>
              <a:t> °E (accept 135-140 </a:t>
            </a:r>
            <a:r>
              <a:rPr lang="en-GB" sz="2200" dirty="0">
                <a:latin typeface="Century Gothic" panose="020B0502020202020204" pitchFamily="34" charset="0"/>
                <a:cs typeface="Arial" panose="020B0604020202020204" pitchFamily="34" charset="0"/>
              </a:rPr>
              <a:t>°E </a:t>
            </a:r>
            <a:r>
              <a:rPr lang="en-GB" sz="2200" dirty="0" smtClean="0">
                <a:latin typeface="Century Gothic" panose="020B0502020202020204" pitchFamily="34" charset="0"/>
                <a:cs typeface="Arial" panose="020B0604020202020204" pitchFamily="34" charset="0"/>
              </a:rPr>
              <a:t>)</a:t>
            </a:r>
            <a:endParaRPr lang="en-GB" sz="2200" dirty="0" smtClean="0">
              <a:latin typeface="Century Gothic" panose="020B0502020202020204" pitchFamily="34" charset="0"/>
            </a:endParaRPr>
          </a:p>
          <a:p>
            <a:r>
              <a:rPr lang="en-GB" sz="2200" dirty="0" smtClean="0">
                <a:latin typeface="Century Gothic" panose="020B0502020202020204" pitchFamily="34" charset="0"/>
              </a:rPr>
              <a:t>4.  18 </a:t>
            </a:r>
            <a:r>
              <a:rPr lang="en-GB" sz="2200" dirty="0" smtClean="0">
                <a:latin typeface="Century Gothic" panose="020B0502020202020204" pitchFamily="34" charset="0"/>
                <a:cs typeface="Arial" panose="020B0604020202020204" pitchFamily="34" charset="0"/>
              </a:rPr>
              <a:t>°E (accept 15 -20 °</a:t>
            </a:r>
            <a:r>
              <a:rPr lang="en-GB" sz="2200" dirty="0">
                <a:latin typeface="Century Gothic" panose="020B0502020202020204" pitchFamily="34" charset="0"/>
                <a:cs typeface="Arial" panose="020B0604020202020204" pitchFamily="34" charset="0"/>
              </a:rPr>
              <a:t>E</a:t>
            </a:r>
            <a:r>
              <a:rPr lang="en-GB" sz="2200" dirty="0" smtClean="0">
                <a:latin typeface="Century Gothic" panose="020B0502020202020204" pitchFamily="34" charset="0"/>
                <a:cs typeface="Arial" panose="020B0604020202020204" pitchFamily="34" charset="0"/>
              </a:rPr>
              <a:t>)</a:t>
            </a:r>
            <a:endParaRPr lang="en-GB" sz="2200" dirty="0" smtClean="0">
              <a:latin typeface="Century Gothic" panose="020B0502020202020204" pitchFamily="34" charset="0"/>
            </a:endParaRPr>
          </a:p>
          <a:p>
            <a:r>
              <a:rPr lang="en-GB" sz="2200" dirty="0" smtClean="0">
                <a:latin typeface="Century Gothic" panose="020B0502020202020204" pitchFamily="34" charset="0"/>
              </a:rPr>
              <a:t>5. 43</a:t>
            </a:r>
            <a:r>
              <a:rPr lang="en-GB" sz="2200" dirty="0" smtClean="0">
                <a:latin typeface="Century Gothic" panose="020B0502020202020204" pitchFamily="34" charset="0"/>
                <a:cs typeface="Arial" panose="020B0604020202020204" pitchFamily="34" charset="0"/>
              </a:rPr>
              <a:t> °W (accept 40 – 45 °</a:t>
            </a:r>
            <a:r>
              <a:rPr lang="en-GB" sz="2200" dirty="0">
                <a:latin typeface="Century Gothic" panose="020B0502020202020204" pitchFamily="34" charset="0"/>
                <a:cs typeface="Arial" panose="020B0604020202020204" pitchFamily="34" charset="0"/>
              </a:rPr>
              <a:t>W</a:t>
            </a:r>
            <a:r>
              <a:rPr lang="en-GB" sz="2200" dirty="0" smtClean="0">
                <a:latin typeface="Century Gothic" panose="020B0502020202020204" pitchFamily="34" charset="0"/>
                <a:cs typeface="Arial" panose="020B0604020202020204" pitchFamily="34" charset="0"/>
              </a:rPr>
              <a:t>)</a:t>
            </a:r>
            <a:endParaRPr lang="en-GB" sz="2200" dirty="0" smtClean="0">
              <a:latin typeface="Century Gothic" panose="020B0502020202020204" pitchFamily="34" charset="0"/>
            </a:endParaRPr>
          </a:p>
        </p:txBody>
      </p:sp>
    </p:spTree>
    <p:custDataLst>
      <p:tags r:id="rId1"/>
    </p:custDataLst>
    <p:extLst>
      <p:ext uri="{BB962C8B-B14F-4D97-AF65-F5344CB8AC3E}">
        <p14:creationId xmlns:p14="http://schemas.microsoft.com/office/powerpoint/2010/main" val="91452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90186" y="6581003"/>
            <a:ext cx="8453815" cy="276999"/>
          </a:xfrm>
          <a:prstGeom prst="rect">
            <a:avLst/>
          </a:prstGeom>
          <a:solidFill>
            <a:srgbClr val="FF9900"/>
          </a:solidFill>
        </p:spPr>
        <p:txBody>
          <a:bodyPr wrap="square">
            <a:spAutoFit/>
          </a:bodyPr>
          <a:lstStyle/>
          <a:p>
            <a:r>
              <a:rPr lang="en-GB" sz="1200" b="1" dirty="0">
                <a:latin typeface="OpenDyslexic" panose="00000500000000000000" pitchFamily="50" charset="0"/>
              </a:rPr>
              <a:t>Southern, northern, hemisphere, longitude, latitude, equator, prime meridian</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78" y="6165505"/>
            <a:ext cx="690185" cy="692497"/>
          </a:xfrm>
          <a:prstGeom prst="rect">
            <a:avLst/>
          </a:prstGeom>
        </p:spPr>
      </p:pic>
      <p:grpSp>
        <p:nvGrpSpPr>
          <p:cNvPr id="8" name="Group 7"/>
          <p:cNvGrpSpPr/>
          <p:nvPr/>
        </p:nvGrpSpPr>
        <p:grpSpPr>
          <a:xfrm>
            <a:off x="0" y="5678"/>
            <a:ext cx="9144001" cy="943866"/>
            <a:chOff x="0" y="5678"/>
            <a:chExt cx="9144001" cy="943866"/>
          </a:xfrm>
        </p:grpSpPr>
        <p:sp>
          <p:nvSpPr>
            <p:cNvPr id="9" name="Rectangle 8"/>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1" name="TextBox 10"/>
            <p:cNvSpPr txBox="1"/>
            <p:nvPr/>
          </p:nvSpPr>
          <p:spPr>
            <a:xfrm>
              <a:off x="0" y="303212"/>
              <a:ext cx="9144000" cy="276999"/>
            </a:xfrm>
            <a:prstGeom prst="rect">
              <a:avLst/>
            </a:prstGeom>
            <a:solidFill>
              <a:schemeClr val="bg1">
                <a:lumMod val="95000"/>
              </a:schemeClr>
            </a:solidFill>
          </p:spPr>
          <p:txBody>
            <a:bodyPr>
              <a:spAutoFit/>
            </a:bodyPr>
            <a:lstStyle/>
            <a:p>
              <a:pPr algn="ctr"/>
              <a:r>
                <a:rPr lang="en-GB" sz="1200" dirty="0" smtClean="0">
                  <a:latin typeface="OpenDyslexic" panose="00000500000000000000" pitchFamily="50" charset="0"/>
                </a:rPr>
                <a:t>)</a:t>
              </a: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84" y="6151742"/>
            <a:ext cx="690185" cy="692497"/>
          </a:xfrm>
          <a:prstGeom prst="rect">
            <a:avLst/>
          </a:prstGeom>
        </p:spPr>
      </p:pic>
      <p:sp>
        <p:nvSpPr>
          <p:cNvPr id="13" name="Rectangle 12"/>
          <p:cNvSpPr/>
          <p:nvPr/>
        </p:nvSpPr>
        <p:spPr>
          <a:xfrm>
            <a:off x="539552" y="1234501"/>
            <a:ext cx="7848872" cy="4832092"/>
          </a:xfrm>
          <a:prstGeom prst="rect">
            <a:avLst/>
          </a:prstGeom>
          <a:solidFill>
            <a:schemeClr val="accent3">
              <a:lumMod val="40000"/>
              <a:lumOff val="60000"/>
            </a:schemeClr>
          </a:solidFill>
        </p:spPr>
        <p:txBody>
          <a:bodyPr wrap="square" lIns="91440" tIns="45720" rIns="91440" bIns="45720">
            <a:spAutoFit/>
          </a:bodyPr>
          <a:lstStyle/>
          <a:p>
            <a:r>
              <a:rPr lang="en-GB" sz="2200" dirty="0" smtClean="0">
                <a:latin typeface="Century Gothic" panose="020B0502020202020204" pitchFamily="34" charset="0"/>
              </a:rPr>
              <a:t>Final coordinates should be…</a:t>
            </a:r>
          </a:p>
          <a:p>
            <a:endParaRPr lang="en-GB" sz="2200" dirty="0">
              <a:latin typeface="Century Gothic" panose="020B0502020202020204" pitchFamily="34" charset="0"/>
            </a:endParaRPr>
          </a:p>
          <a:p>
            <a:pPr marL="457200" indent="-457200">
              <a:buAutoNum type="arabicPeriod"/>
            </a:pPr>
            <a:r>
              <a:rPr lang="en-GB" sz="2200" dirty="0" smtClean="0">
                <a:latin typeface="Century Gothic" panose="020B0502020202020204" pitchFamily="34" charset="0"/>
              </a:rPr>
              <a:t>London </a:t>
            </a:r>
            <a:r>
              <a:rPr lang="en-GB" sz="2200" dirty="0" smtClean="0">
                <a:latin typeface="Century Gothic" panose="020B0502020202020204" pitchFamily="34" charset="0"/>
              </a:rPr>
              <a:t>51</a:t>
            </a:r>
            <a:r>
              <a:rPr lang="en-GB" sz="2200" dirty="0" smtClean="0">
                <a:latin typeface="Century Gothic" panose="020B0502020202020204" pitchFamily="34" charset="0"/>
                <a:cs typeface="Arial" panose="020B0604020202020204" pitchFamily="34" charset="0"/>
              </a:rPr>
              <a:t>°N </a:t>
            </a:r>
            <a:r>
              <a:rPr lang="en-GB" sz="2200" dirty="0" smtClean="0">
                <a:latin typeface="Century Gothic" panose="020B0502020202020204" pitchFamily="34" charset="0"/>
              </a:rPr>
              <a:t>0.1 </a:t>
            </a:r>
            <a:r>
              <a:rPr lang="en-GB" sz="2200" dirty="0" smtClean="0">
                <a:latin typeface="Century Gothic" panose="020B0502020202020204" pitchFamily="34" charset="0"/>
                <a:cs typeface="Arial" panose="020B0604020202020204" pitchFamily="34" charset="0"/>
              </a:rPr>
              <a:t>°W </a:t>
            </a:r>
          </a:p>
          <a:p>
            <a:pPr marL="457200" indent="-457200">
              <a:buFontTx/>
              <a:buAutoNum type="arabicPeriod"/>
            </a:pPr>
            <a:r>
              <a:rPr lang="en-GB" sz="2200" dirty="0" smtClean="0">
                <a:latin typeface="Century Gothic" panose="020B0502020202020204" pitchFamily="34" charset="0"/>
              </a:rPr>
              <a:t>New York </a:t>
            </a:r>
            <a:r>
              <a:rPr lang="en-GB" sz="2200" dirty="0" smtClean="0">
                <a:latin typeface="Century Gothic" panose="020B0502020202020204" pitchFamily="34" charset="0"/>
              </a:rPr>
              <a:t>40</a:t>
            </a:r>
            <a:r>
              <a:rPr lang="en-GB" sz="2200" dirty="0" smtClean="0">
                <a:latin typeface="Century Gothic" panose="020B0502020202020204" pitchFamily="34" charset="0"/>
                <a:cs typeface="Arial" panose="020B0604020202020204" pitchFamily="34" charset="0"/>
              </a:rPr>
              <a:t>°N</a:t>
            </a:r>
            <a:r>
              <a:rPr lang="en-GB" sz="2200" dirty="0" smtClean="0">
                <a:latin typeface="Century Gothic" panose="020B0502020202020204" pitchFamily="34" charset="0"/>
              </a:rPr>
              <a:t> </a:t>
            </a:r>
            <a:r>
              <a:rPr lang="en-GB" sz="2200" dirty="0" smtClean="0">
                <a:latin typeface="Century Gothic" panose="020B0502020202020204" pitchFamily="34" charset="0"/>
              </a:rPr>
              <a:t>74 </a:t>
            </a:r>
            <a:r>
              <a:rPr lang="en-GB" sz="2200" dirty="0" smtClean="0">
                <a:latin typeface="Century Gothic" panose="020B0502020202020204" pitchFamily="34" charset="0"/>
                <a:cs typeface="Arial" panose="020B0604020202020204" pitchFamily="34" charset="0"/>
              </a:rPr>
              <a:t>°W</a:t>
            </a:r>
            <a:endParaRPr lang="en-GB" sz="2200" dirty="0" smtClean="0">
              <a:latin typeface="Century Gothic" panose="020B0502020202020204" pitchFamily="34" charset="0"/>
            </a:endParaRPr>
          </a:p>
          <a:p>
            <a:r>
              <a:rPr lang="en-GB" sz="2200" dirty="0" smtClean="0">
                <a:latin typeface="Century Gothic" panose="020B0502020202020204" pitchFamily="34" charset="0"/>
              </a:rPr>
              <a:t>3. </a:t>
            </a:r>
            <a:r>
              <a:rPr lang="en-GB" sz="2200" dirty="0">
                <a:latin typeface="Century Gothic" panose="020B0502020202020204" pitchFamily="34" charset="0"/>
              </a:rPr>
              <a:t>Tokyo 35</a:t>
            </a:r>
            <a:r>
              <a:rPr lang="en-GB" sz="2200" dirty="0">
                <a:latin typeface="Century Gothic" panose="020B0502020202020204" pitchFamily="34" charset="0"/>
                <a:cs typeface="Arial" panose="020B0604020202020204" pitchFamily="34" charset="0"/>
              </a:rPr>
              <a:t> °N </a:t>
            </a:r>
            <a:r>
              <a:rPr lang="en-GB" sz="2200" dirty="0" smtClean="0">
                <a:latin typeface="Century Gothic" panose="020B0502020202020204" pitchFamily="34" charset="0"/>
              </a:rPr>
              <a:t>139</a:t>
            </a:r>
            <a:r>
              <a:rPr lang="en-GB" sz="2200" dirty="0" smtClean="0">
                <a:latin typeface="Century Gothic" panose="020B0502020202020204" pitchFamily="34" charset="0"/>
                <a:cs typeface="Arial" panose="020B0604020202020204" pitchFamily="34" charset="0"/>
              </a:rPr>
              <a:t> °E </a:t>
            </a:r>
            <a:r>
              <a:rPr lang="en-GB" sz="2200" dirty="0" smtClean="0">
                <a:latin typeface="Century Gothic" panose="020B0502020202020204" pitchFamily="34" charset="0"/>
              </a:rPr>
              <a:t>  </a:t>
            </a:r>
          </a:p>
          <a:p>
            <a:r>
              <a:rPr lang="en-GB" sz="2200" dirty="0" smtClean="0">
                <a:latin typeface="Century Gothic" panose="020B0502020202020204" pitchFamily="34" charset="0"/>
              </a:rPr>
              <a:t>4. Cape Town </a:t>
            </a:r>
            <a:r>
              <a:rPr lang="en-GB" sz="2200" dirty="0">
                <a:latin typeface="Century Gothic" panose="020B0502020202020204" pitchFamily="34" charset="0"/>
              </a:rPr>
              <a:t>33 </a:t>
            </a:r>
            <a:r>
              <a:rPr lang="en-GB" sz="2200" dirty="0">
                <a:latin typeface="Century Gothic" panose="020B0502020202020204" pitchFamily="34" charset="0"/>
                <a:cs typeface="Arial" panose="020B0604020202020204" pitchFamily="34" charset="0"/>
              </a:rPr>
              <a:t>°S </a:t>
            </a:r>
            <a:r>
              <a:rPr lang="en-GB" sz="2200" dirty="0" smtClean="0">
                <a:latin typeface="Century Gothic" panose="020B0502020202020204" pitchFamily="34" charset="0"/>
              </a:rPr>
              <a:t>18 </a:t>
            </a:r>
            <a:r>
              <a:rPr lang="en-GB" sz="2200" dirty="0" smtClean="0">
                <a:latin typeface="Century Gothic" panose="020B0502020202020204" pitchFamily="34" charset="0"/>
                <a:cs typeface="Arial" panose="020B0604020202020204" pitchFamily="34" charset="0"/>
              </a:rPr>
              <a:t>°E </a:t>
            </a:r>
            <a:endParaRPr lang="en-GB" sz="2200" dirty="0">
              <a:latin typeface="Century Gothic" panose="020B0502020202020204" pitchFamily="34" charset="0"/>
            </a:endParaRPr>
          </a:p>
          <a:p>
            <a:r>
              <a:rPr lang="en-GB" sz="2200" dirty="0" smtClean="0">
                <a:latin typeface="Century Gothic" panose="020B0502020202020204" pitchFamily="34" charset="0"/>
              </a:rPr>
              <a:t>5. Rio de </a:t>
            </a:r>
            <a:r>
              <a:rPr lang="en-GB" sz="2200" dirty="0" err="1" smtClean="0">
                <a:latin typeface="Century Gothic" panose="020B0502020202020204" pitchFamily="34" charset="0"/>
              </a:rPr>
              <a:t>Janerio</a:t>
            </a:r>
            <a:r>
              <a:rPr lang="en-GB" sz="2200" dirty="0">
                <a:latin typeface="Century Gothic" panose="020B0502020202020204" pitchFamily="34" charset="0"/>
              </a:rPr>
              <a:t> 22</a:t>
            </a:r>
            <a:r>
              <a:rPr lang="en-GB" sz="2200" dirty="0">
                <a:latin typeface="Century Gothic" panose="020B0502020202020204" pitchFamily="34" charset="0"/>
                <a:cs typeface="Arial" panose="020B0604020202020204" pitchFamily="34" charset="0"/>
              </a:rPr>
              <a:t> °S </a:t>
            </a:r>
            <a:r>
              <a:rPr lang="en-GB" sz="2200" dirty="0" smtClean="0">
                <a:latin typeface="Century Gothic" panose="020B0502020202020204" pitchFamily="34" charset="0"/>
              </a:rPr>
              <a:t>43</a:t>
            </a:r>
            <a:r>
              <a:rPr lang="en-GB" sz="2200" dirty="0" smtClean="0">
                <a:latin typeface="Century Gothic" panose="020B0502020202020204" pitchFamily="34" charset="0"/>
                <a:cs typeface="Arial" panose="020B0604020202020204" pitchFamily="34" charset="0"/>
              </a:rPr>
              <a:t> °</a:t>
            </a:r>
            <a:r>
              <a:rPr lang="en-GB" sz="2200" dirty="0" smtClean="0">
                <a:latin typeface="Century Gothic" panose="020B0502020202020204" pitchFamily="34" charset="0"/>
                <a:cs typeface="Arial" panose="020B0604020202020204" pitchFamily="34" charset="0"/>
              </a:rPr>
              <a:t>W</a:t>
            </a:r>
          </a:p>
          <a:p>
            <a:endParaRPr lang="en-GB" sz="2200" dirty="0">
              <a:latin typeface="Century Gothic" panose="020B0502020202020204" pitchFamily="34" charset="0"/>
              <a:cs typeface="Arial" panose="020B0604020202020204" pitchFamily="34" charset="0"/>
            </a:endParaRPr>
          </a:p>
          <a:p>
            <a:pPr marL="457200" indent="-457200">
              <a:buAutoNum type="alphaLcParenR"/>
            </a:pPr>
            <a:r>
              <a:rPr lang="en-GB" sz="2200" dirty="0">
                <a:latin typeface="Comic Sans MS" pitchFamily="66" charset="0"/>
              </a:rPr>
              <a:t>Beijing, </a:t>
            </a:r>
            <a:r>
              <a:rPr lang="en-GB" sz="2200" dirty="0" smtClean="0">
                <a:latin typeface="Comic Sans MS" pitchFamily="66" charset="0"/>
              </a:rPr>
              <a:t>China 39</a:t>
            </a:r>
            <a:r>
              <a:rPr lang="en-GB" sz="2200" dirty="0" smtClean="0">
                <a:latin typeface="Century Gothic" panose="020B0502020202020204" pitchFamily="34" charset="0"/>
                <a:cs typeface="Arial" panose="020B0604020202020204" pitchFamily="34" charset="0"/>
              </a:rPr>
              <a:t>°N 116°E</a:t>
            </a:r>
            <a:endParaRPr lang="en-GB" sz="2200" dirty="0">
              <a:latin typeface="Comic Sans MS" pitchFamily="66" charset="0"/>
            </a:endParaRPr>
          </a:p>
          <a:p>
            <a:pPr marL="457200" indent="-457200">
              <a:buAutoNum type="alphaLcParenR"/>
            </a:pPr>
            <a:r>
              <a:rPr lang="en-GB" sz="2200" dirty="0">
                <a:latin typeface="Comic Sans MS" pitchFamily="66" charset="0"/>
              </a:rPr>
              <a:t>Paris, </a:t>
            </a:r>
            <a:r>
              <a:rPr lang="en-GB" sz="2200" dirty="0" smtClean="0">
                <a:latin typeface="Comic Sans MS" pitchFamily="66" charset="0"/>
              </a:rPr>
              <a:t>France 48</a:t>
            </a:r>
            <a:r>
              <a:rPr lang="en-GB" sz="2200" dirty="0" smtClean="0">
                <a:latin typeface="Century Gothic" panose="020B0502020202020204" pitchFamily="34" charset="0"/>
                <a:cs typeface="Arial" panose="020B0604020202020204" pitchFamily="34" charset="0"/>
              </a:rPr>
              <a:t>°N 2°E</a:t>
            </a:r>
            <a:endParaRPr lang="en-GB" sz="2200" dirty="0">
              <a:latin typeface="Comic Sans MS" pitchFamily="66" charset="0"/>
            </a:endParaRPr>
          </a:p>
          <a:p>
            <a:pPr marL="457200" indent="-457200">
              <a:buAutoNum type="alphaLcParenR"/>
            </a:pPr>
            <a:r>
              <a:rPr lang="en-GB" sz="2200" dirty="0">
                <a:latin typeface="Comic Sans MS" pitchFamily="66" charset="0"/>
              </a:rPr>
              <a:t>Madrid, </a:t>
            </a:r>
            <a:r>
              <a:rPr lang="en-GB" sz="2200" dirty="0" smtClean="0">
                <a:latin typeface="Comic Sans MS" pitchFamily="66" charset="0"/>
              </a:rPr>
              <a:t>Spain 40</a:t>
            </a:r>
            <a:r>
              <a:rPr lang="en-GB" sz="2200" dirty="0" smtClean="0">
                <a:latin typeface="Century Gothic" panose="020B0502020202020204" pitchFamily="34" charset="0"/>
                <a:cs typeface="Arial" panose="020B0604020202020204" pitchFamily="34" charset="0"/>
              </a:rPr>
              <a:t>°N 3°W</a:t>
            </a:r>
            <a:endParaRPr lang="en-GB" sz="2200" dirty="0">
              <a:latin typeface="Comic Sans MS" pitchFamily="66" charset="0"/>
            </a:endParaRPr>
          </a:p>
          <a:p>
            <a:pPr marL="457200" indent="-457200">
              <a:buAutoNum type="alphaLcParenR"/>
            </a:pPr>
            <a:r>
              <a:rPr lang="en-GB" sz="2200" dirty="0">
                <a:latin typeface="Comic Sans MS" pitchFamily="66" charset="0"/>
              </a:rPr>
              <a:t>Canberra, </a:t>
            </a:r>
            <a:r>
              <a:rPr lang="en-GB" sz="2200" dirty="0" smtClean="0">
                <a:latin typeface="Comic Sans MS" pitchFamily="66" charset="0"/>
              </a:rPr>
              <a:t>Australia 35</a:t>
            </a:r>
            <a:r>
              <a:rPr lang="en-GB" sz="2200" dirty="0" smtClean="0">
                <a:latin typeface="Century Gothic" panose="020B0502020202020204" pitchFamily="34" charset="0"/>
                <a:cs typeface="Arial" panose="020B0604020202020204" pitchFamily="34" charset="0"/>
              </a:rPr>
              <a:t>°S 149°E</a:t>
            </a:r>
            <a:endParaRPr lang="en-GB" sz="2200" dirty="0">
              <a:latin typeface="Comic Sans MS" pitchFamily="66" charset="0"/>
            </a:endParaRPr>
          </a:p>
          <a:p>
            <a:pPr marL="457200" indent="-457200">
              <a:buAutoNum type="alphaLcParenR"/>
            </a:pPr>
            <a:r>
              <a:rPr lang="en-GB" sz="2200" dirty="0">
                <a:latin typeface="Comic Sans MS" pitchFamily="66" charset="0"/>
              </a:rPr>
              <a:t>Mexico City, </a:t>
            </a:r>
            <a:r>
              <a:rPr lang="en-GB" sz="2200" smtClean="0">
                <a:latin typeface="Comic Sans MS" pitchFamily="66" charset="0"/>
              </a:rPr>
              <a:t>Mexico 19</a:t>
            </a:r>
            <a:r>
              <a:rPr lang="en-GB" sz="2200" smtClean="0">
                <a:latin typeface="Century Gothic" panose="020B0502020202020204" pitchFamily="34" charset="0"/>
                <a:cs typeface="Arial" panose="020B0604020202020204" pitchFamily="34" charset="0"/>
              </a:rPr>
              <a:t>°N 99°W</a:t>
            </a:r>
            <a:endParaRPr lang="en-GB" sz="2200" dirty="0">
              <a:latin typeface="Comic Sans MS" pitchFamily="66" charset="0"/>
            </a:endParaRPr>
          </a:p>
          <a:p>
            <a:endParaRPr lang="en-GB" sz="2200" dirty="0" smtClean="0">
              <a:latin typeface="Century Gothic" panose="020B0502020202020204" pitchFamily="34" charset="0"/>
            </a:endParaRPr>
          </a:p>
        </p:txBody>
      </p:sp>
    </p:spTree>
    <p:custDataLst>
      <p:tags r:id="rId1"/>
    </p:custDataLst>
    <p:extLst>
      <p:ext uri="{BB962C8B-B14F-4D97-AF65-F5344CB8AC3E}">
        <p14:creationId xmlns:p14="http://schemas.microsoft.com/office/powerpoint/2010/main" val="275643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5458" name="Group 2"/>
          <p:cNvGrpSpPr>
            <a:grpSpLocks/>
          </p:cNvGrpSpPr>
          <p:nvPr/>
        </p:nvGrpSpPr>
        <p:grpSpPr bwMode="auto">
          <a:xfrm>
            <a:off x="2224087" y="1643063"/>
            <a:ext cx="5605463" cy="2249091"/>
            <a:chOff x="908" y="660"/>
            <a:chExt cx="4708" cy="1889"/>
          </a:xfrm>
        </p:grpSpPr>
        <p:grpSp>
          <p:nvGrpSpPr>
            <p:cNvPr id="43218" name="Group 3"/>
            <p:cNvGrpSpPr>
              <a:grpSpLocks/>
            </p:cNvGrpSpPr>
            <p:nvPr/>
          </p:nvGrpSpPr>
          <p:grpSpPr bwMode="auto">
            <a:xfrm>
              <a:off x="908" y="2308"/>
              <a:ext cx="4620" cy="241"/>
              <a:chOff x="908" y="2308"/>
              <a:chExt cx="4620" cy="241"/>
            </a:xfrm>
          </p:grpSpPr>
          <p:sp>
            <p:nvSpPr>
              <p:cNvPr id="43220" name="Oval 4" descr="Recycled paper"/>
              <p:cNvSpPr>
                <a:spLocks noChangeArrowheads="1"/>
              </p:cNvSpPr>
              <p:nvPr/>
            </p:nvSpPr>
            <p:spPr bwMode="auto">
              <a:xfrm>
                <a:off x="1557" y="2340"/>
                <a:ext cx="2368" cy="128"/>
              </a:xfrm>
              <a:prstGeom prst="ellipse">
                <a:avLst/>
              </a:prstGeom>
              <a:blipFill dpi="0" rotWithShape="0">
                <a:blip r:embed="rId2"/>
                <a:srcRect/>
                <a:tile tx="0" ty="0" sx="100000" sy="100000" flip="none" algn="tl"/>
              </a:blipFill>
              <a:ln w="9525">
                <a:solidFill>
                  <a:schemeClr val="tx1"/>
                </a:solidFill>
                <a:round/>
                <a:headEnd/>
                <a:tailEnd/>
              </a:ln>
            </p:spPr>
            <p:txBody>
              <a:bodyPr wrap="none" anchor="ctr"/>
              <a:lstStyle/>
              <a:p>
                <a:endParaRPr lang="en-US" sz="1350"/>
              </a:p>
            </p:txBody>
          </p:sp>
          <p:sp>
            <p:nvSpPr>
              <p:cNvPr id="43221" name="Text Box 5"/>
              <p:cNvSpPr txBox="1">
                <a:spLocks noChangeArrowheads="1"/>
              </p:cNvSpPr>
              <p:nvPr/>
            </p:nvSpPr>
            <p:spPr bwMode="auto">
              <a:xfrm>
                <a:off x="908" y="2308"/>
                <a:ext cx="728" cy="233"/>
              </a:xfrm>
              <a:prstGeom prst="rect">
                <a:avLst/>
              </a:prstGeom>
              <a:noFill/>
              <a:ln w="9525">
                <a:noFill/>
                <a:miter lim="800000"/>
                <a:headEnd/>
                <a:tailEnd/>
              </a:ln>
            </p:spPr>
            <p:txBody>
              <a:bodyPr>
                <a:spAutoFit/>
              </a:bodyPr>
              <a:lstStyle/>
              <a:p>
                <a:pPr>
                  <a:spcBef>
                    <a:spcPct val="50000"/>
                  </a:spcBef>
                </a:pPr>
                <a:r>
                  <a:rPr lang="en-GB" sz="1200">
                    <a:solidFill>
                      <a:schemeClr val="accent2"/>
                    </a:solidFill>
                    <a:latin typeface="Comic Sans MS" pitchFamily="66" charset="0"/>
                  </a:rPr>
                  <a:t>Equator</a:t>
                </a:r>
              </a:p>
            </p:txBody>
          </p:sp>
          <p:sp>
            <p:nvSpPr>
              <p:cNvPr id="43222" name="Text Box 6"/>
              <p:cNvSpPr txBox="1">
                <a:spLocks noChangeArrowheads="1"/>
              </p:cNvSpPr>
              <p:nvPr/>
            </p:nvSpPr>
            <p:spPr bwMode="auto">
              <a:xfrm>
                <a:off x="3980" y="2316"/>
                <a:ext cx="1548" cy="233"/>
              </a:xfrm>
              <a:prstGeom prst="rect">
                <a:avLst/>
              </a:prstGeom>
              <a:noFill/>
              <a:ln w="9525">
                <a:noFill/>
                <a:miter lim="800000"/>
                <a:headEnd/>
                <a:tailEnd/>
              </a:ln>
            </p:spPr>
            <p:txBody>
              <a:bodyPr>
                <a:spAutoFit/>
              </a:bodyPr>
              <a:lstStyle/>
              <a:p>
                <a:pPr>
                  <a:spcBef>
                    <a:spcPct val="50000"/>
                  </a:spcBef>
                </a:pPr>
                <a:r>
                  <a:rPr lang="en-GB" sz="1200">
                    <a:solidFill>
                      <a:schemeClr val="accent2"/>
                    </a:solidFill>
                    <a:latin typeface="Comic Sans MS" pitchFamily="66" charset="0"/>
                  </a:rPr>
                  <a:t>Latitude 0</a:t>
                </a:r>
                <a:r>
                  <a:rPr lang="en-GB" sz="1200" baseline="30000">
                    <a:solidFill>
                      <a:schemeClr val="accent2"/>
                    </a:solidFill>
                    <a:latin typeface="Comic Sans MS" pitchFamily="66" charset="0"/>
                  </a:rPr>
                  <a:t>o</a:t>
                </a:r>
                <a:endParaRPr lang="en-GB" sz="1200">
                  <a:solidFill>
                    <a:schemeClr val="accent2"/>
                  </a:solidFill>
                  <a:latin typeface="Comic Sans MS" pitchFamily="66" charset="0"/>
                </a:endParaRPr>
              </a:p>
            </p:txBody>
          </p:sp>
        </p:grpSp>
        <p:sp>
          <p:nvSpPr>
            <p:cNvPr id="43219" name="Text Box 7"/>
            <p:cNvSpPr txBox="1">
              <a:spLocks noChangeArrowheads="1"/>
            </p:cNvSpPr>
            <p:nvPr/>
          </p:nvSpPr>
          <p:spPr bwMode="auto">
            <a:xfrm>
              <a:off x="3240" y="660"/>
              <a:ext cx="2376" cy="252"/>
            </a:xfrm>
            <a:prstGeom prst="rect">
              <a:avLst/>
            </a:prstGeom>
            <a:gradFill rotWithShape="0">
              <a:gsLst>
                <a:gs pos="0">
                  <a:srgbClr val="C2C29B"/>
                </a:gs>
                <a:gs pos="50000">
                  <a:srgbClr val="FFFFCC"/>
                </a:gs>
                <a:gs pos="100000">
                  <a:srgbClr val="C2C29B"/>
                </a:gs>
              </a:gsLst>
              <a:lin ang="5400000" scaled="1"/>
            </a:gradFill>
            <a:ln w="9525">
              <a:solidFill>
                <a:srgbClr val="FF3300"/>
              </a:solidFill>
              <a:miter lim="800000"/>
              <a:headEnd/>
              <a:tailEnd/>
            </a:ln>
          </p:spPr>
          <p:txBody>
            <a:bodyPr>
              <a:spAutoFit/>
            </a:bodyPr>
            <a:lstStyle/>
            <a:p>
              <a:pPr>
                <a:spcBef>
                  <a:spcPct val="50000"/>
                </a:spcBef>
              </a:pPr>
              <a:r>
                <a:rPr lang="en-GB" sz="1350">
                  <a:latin typeface="Comic Sans MS" pitchFamily="66" charset="0"/>
                </a:rPr>
                <a:t>Latitude: </a:t>
              </a:r>
              <a:r>
                <a:rPr lang="en-GB" sz="1350">
                  <a:solidFill>
                    <a:schemeClr val="accent2"/>
                  </a:solidFill>
                  <a:latin typeface="Comic Sans MS" pitchFamily="66" charset="0"/>
                </a:rPr>
                <a:t>(90</a:t>
              </a:r>
              <a:r>
                <a:rPr lang="en-GB" sz="1350" baseline="30000">
                  <a:solidFill>
                    <a:schemeClr val="accent2"/>
                  </a:solidFill>
                  <a:latin typeface="Comic Sans MS" pitchFamily="66" charset="0"/>
                </a:rPr>
                <a:t>o</a:t>
              </a:r>
              <a:r>
                <a:rPr lang="en-GB" sz="1350">
                  <a:solidFill>
                    <a:schemeClr val="accent2"/>
                  </a:solidFill>
                  <a:latin typeface="Comic Sans MS" pitchFamily="66" charset="0"/>
                </a:rPr>
                <a:t>N to 90</a:t>
              </a:r>
              <a:r>
                <a:rPr lang="en-GB" sz="1350" baseline="30000">
                  <a:solidFill>
                    <a:schemeClr val="accent2"/>
                  </a:solidFill>
                  <a:latin typeface="Comic Sans MS" pitchFamily="66" charset="0"/>
                </a:rPr>
                <a:t>o</a:t>
              </a:r>
              <a:r>
                <a:rPr lang="en-GB" sz="1350">
                  <a:solidFill>
                    <a:schemeClr val="accent2"/>
                  </a:solidFill>
                  <a:latin typeface="Comic Sans MS" pitchFamily="66" charset="0"/>
                </a:rPr>
                <a:t>S) </a:t>
              </a:r>
            </a:p>
          </p:txBody>
        </p:sp>
      </p:grpSp>
      <p:grpSp>
        <p:nvGrpSpPr>
          <p:cNvPr id="275464" name="Group 8"/>
          <p:cNvGrpSpPr>
            <a:grpSpLocks/>
          </p:cNvGrpSpPr>
          <p:nvPr/>
        </p:nvGrpSpPr>
        <p:grpSpPr bwMode="auto">
          <a:xfrm>
            <a:off x="1728787" y="3119438"/>
            <a:ext cx="6272213" cy="277416"/>
            <a:chOff x="492" y="1900"/>
            <a:chExt cx="5268" cy="233"/>
          </a:xfrm>
        </p:grpSpPr>
        <p:sp>
          <p:nvSpPr>
            <p:cNvPr id="43215" name="Oval 9"/>
            <p:cNvSpPr>
              <a:spLocks noChangeArrowheads="1"/>
            </p:cNvSpPr>
            <p:nvPr/>
          </p:nvSpPr>
          <p:spPr bwMode="auto">
            <a:xfrm>
              <a:off x="1644" y="1940"/>
              <a:ext cx="2192" cy="96"/>
            </a:xfrm>
            <a:prstGeom prst="ellipse">
              <a:avLst/>
            </a:prstGeom>
            <a:noFill/>
            <a:ln w="9525">
              <a:solidFill>
                <a:schemeClr val="tx1"/>
              </a:solidFill>
              <a:round/>
              <a:headEnd/>
              <a:tailEnd/>
            </a:ln>
          </p:spPr>
          <p:txBody>
            <a:bodyPr wrap="none" anchor="ctr"/>
            <a:lstStyle/>
            <a:p>
              <a:endParaRPr lang="en-US" sz="1350"/>
            </a:p>
          </p:txBody>
        </p:sp>
        <p:sp>
          <p:nvSpPr>
            <p:cNvPr id="43216" name="Text Box 10"/>
            <p:cNvSpPr txBox="1">
              <a:spLocks noChangeArrowheads="1"/>
            </p:cNvSpPr>
            <p:nvPr/>
          </p:nvSpPr>
          <p:spPr bwMode="auto">
            <a:xfrm>
              <a:off x="3916" y="1900"/>
              <a:ext cx="1844"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Latitude 23½</a:t>
              </a:r>
              <a:r>
                <a:rPr lang="en-GB" sz="1200" baseline="30000">
                  <a:latin typeface="Comic Sans MS" pitchFamily="66" charset="0"/>
                </a:rPr>
                <a:t>o</a:t>
              </a:r>
              <a:r>
                <a:rPr lang="en-GB" sz="1200">
                  <a:latin typeface="Comic Sans MS" pitchFamily="66" charset="0"/>
                </a:rPr>
                <a:t> North</a:t>
              </a:r>
            </a:p>
          </p:txBody>
        </p:sp>
        <p:sp>
          <p:nvSpPr>
            <p:cNvPr id="43217" name="Text Box 11"/>
            <p:cNvSpPr txBox="1">
              <a:spLocks noChangeArrowheads="1"/>
            </p:cNvSpPr>
            <p:nvPr/>
          </p:nvSpPr>
          <p:spPr bwMode="auto">
            <a:xfrm>
              <a:off x="492" y="1900"/>
              <a:ext cx="1252"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Tropic of Cancer</a:t>
              </a:r>
            </a:p>
          </p:txBody>
        </p:sp>
      </p:grpSp>
      <p:grpSp>
        <p:nvGrpSpPr>
          <p:cNvPr id="275468" name="Group 12"/>
          <p:cNvGrpSpPr>
            <a:grpSpLocks/>
          </p:cNvGrpSpPr>
          <p:nvPr/>
        </p:nvGrpSpPr>
        <p:grpSpPr bwMode="auto">
          <a:xfrm>
            <a:off x="1538287" y="4119564"/>
            <a:ext cx="6462713" cy="334566"/>
            <a:chOff x="332" y="2740"/>
            <a:chExt cx="5428" cy="281"/>
          </a:xfrm>
        </p:grpSpPr>
        <p:sp>
          <p:nvSpPr>
            <p:cNvPr id="43212" name="Oval 13"/>
            <p:cNvSpPr>
              <a:spLocks noChangeArrowheads="1"/>
            </p:cNvSpPr>
            <p:nvPr/>
          </p:nvSpPr>
          <p:spPr bwMode="auto">
            <a:xfrm>
              <a:off x="1652" y="2796"/>
              <a:ext cx="2192" cy="96"/>
            </a:xfrm>
            <a:prstGeom prst="ellipse">
              <a:avLst/>
            </a:prstGeom>
            <a:noFill/>
            <a:ln w="9525">
              <a:solidFill>
                <a:schemeClr val="tx1"/>
              </a:solidFill>
              <a:round/>
              <a:headEnd/>
              <a:tailEnd/>
            </a:ln>
          </p:spPr>
          <p:txBody>
            <a:bodyPr wrap="none" anchor="ctr"/>
            <a:lstStyle/>
            <a:p>
              <a:endParaRPr lang="en-US" sz="1350"/>
            </a:p>
          </p:txBody>
        </p:sp>
        <p:sp>
          <p:nvSpPr>
            <p:cNvPr id="43213" name="Text Box 14"/>
            <p:cNvSpPr txBox="1">
              <a:spLocks noChangeArrowheads="1"/>
            </p:cNvSpPr>
            <p:nvPr/>
          </p:nvSpPr>
          <p:spPr bwMode="auto">
            <a:xfrm>
              <a:off x="3892" y="2788"/>
              <a:ext cx="1868"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Latitude 23½</a:t>
              </a:r>
              <a:r>
                <a:rPr lang="en-GB" sz="1200" baseline="30000">
                  <a:latin typeface="Comic Sans MS" pitchFamily="66" charset="0"/>
                </a:rPr>
                <a:t>o</a:t>
              </a:r>
              <a:r>
                <a:rPr lang="en-GB" sz="1200">
                  <a:latin typeface="Comic Sans MS" pitchFamily="66" charset="0"/>
                </a:rPr>
                <a:t> South</a:t>
              </a:r>
            </a:p>
          </p:txBody>
        </p:sp>
        <p:sp>
          <p:nvSpPr>
            <p:cNvPr id="43214" name="Text Box 15"/>
            <p:cNvSpPr txBox="1">
              <a:spLocks noChangeArrowheads="1"/>
            </p:cNvSpPr>
            <p:nvPr/>
          </p:nvSpPr>
          <p:spPr bwMode="auto">
            <a:xfrm>
              <a:off x="332" y="2740"/>
              <a:ext cx="1684"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Tropic of Capricorn</a:t>
              </a:r>
            </a:p>
          </p:txBody>
        </p:sp>
      </p:grpSp>
      <p:grpSp>
        <p:nvGrpSpPr>
          <p:cNvPr id="275472" name="Group 16"/>
          <p:cNvGrpSpPr>
            <a:grpSpLocks/>
          </p:cNvGrpSpPr>
          <p:nvPr/>
        </p:nvGrpSpPr>
        <p:grpSpPr bwMode="auto">
          <a:xfrm>
            <a:off x="4400550" y="2324100"/>
            <a:ext cx="2466975" cy="3325416"/>
            <a:chOff x="2736" y="1232"/>
            <a:chExt cx="2072" cy="2793"/>
          </a:xfrm>
        </p:grpSpPr>
        <p:sp>
          <p:nvSpPr>
            <p:cNvPr id="43208" name="Line 17"/>
            <p:cNvSpPr>
              <a:spLocks noChangeShapeType="1"/>
            </p:cNvSpPr>
            <p:nvPr/>
          </p:nvSpPr>
          <p:spPr bwMode="auto">
            <a:xfrm flipH="1" flipV="1">
              <a:off x="3012" y="3192"/>
              <a:ext cx="600" cy="540"/>
            </a:xfrm>
            <a:prstGeom prst="line">
              <a:avLst/>
            </a:prstGeom>
            <a:noFill/>
            <a:ln w="38100">
              <a:solidFill>
                <a:schemeClr val="tx1"/>
              </a:solidFill>
              <a:round/>
              <a:headEnd/>
              <a:tailEnd type="triangle" w="med" len="med"/>
            </a:ln>
          </p:spPr>
          <p:txBody>
            <a:bodyPr/>
            <a:lstStyle/>
            <a:p>
              <a:endParaRPr lang="en-US" sz="1350"/>
            </a:p>
          </p:txBody>
        </p:sp>
        <p:grpSp>
          <p:nvGrpSpPr>
            <p:cNvPr id="43209" name="Group 18"/>
            <p:cNvGrpSpPr>
              <a:grpSpLocks/>
            </p:cNvGrpSpPr>
            <p:nvPr/>
          </p:nvGrpSpPr>
          <p:grpSpPr bwMode="auto">
            <a:xfrm>
              <a:off x="2736" y="1232"/>
              <a:ext cx="2072" cy="2793"/>
              <a:chOff x="2736" y="1232"/>
              <a:chExt cx="2072" cy="2793"/>
            </a:xfrm>
          </p:grpSpPr>
          <p:sp>
            <p:nvSpPr>
              <p:cNvPr id="43210" name="Freeform 19"/>
              <p:cNvSpPr>
                <a:spLocks/>
              </p:cNvSpPr>
              <p:nvPr/>
            </p:nvSpPr>
            <p:spPr bwMode="auto">
              <a:xfrm>
                <a:off x="2736" y="1232"/>
                <a:ext cx="520" cy="2365"/>
              </a:xfrm>
              <a:custGeom>
                <a:avLst/>
                <a:gdLst>
                  <a:gd name="T0" fmla="*/ 0 w 520"/>
                  <a:gd name="T1" fmla="*/ 0 h 2365"/>
                  <a:gd name="T2" fmla="*/ 413 w 520"/>
                  <a:gd name="T3" fmla="*/ 800 h 2365"/>
                  <a:gd name="T4" fmla="*/ 503 w 520"/>
                  <a:gd name="T5" fmla="*/ 1232 h 2365"/>
                  <a:gd name="T6" fmla="*/ 440 w 520"/>
                  <a:gd name="T7" fmla="*/ 1664 h 2365"/>
                  <a:gd name="T8" fmla="*/ 24 w 520"/>
                  <a:gd name="T9" fmla="*/ 2365 h 2365"/>
                  <a:gd name="T10" fmla="*/ 0 60000 65536"/>
                  <a:gd name="T11" fmla="*/ 0 60000 65536"/>
                  <a:gd name="T12" fmla="*/ 0 60000 65536"/>
                  <a:gd name="T13" fmla="*/ 0 60000 65536"/>
                  <a:gd name="T14" fmla="*/ 0 60000 65536"/>
                  <a:gd name="T15" fmla="*/ 0 w 520"/>
                  <a:gd name="T16" fmla="*/ 0 h 2365"/>
                  <a:gd name="T17" fmla="*/ 520 w 520"/>
                  <a:gd name="T18" fmla="*/ 2365 h 2365"/>
                </a:gdLst>
                <a:ahLst/>
                <a:cxnLst>
                  <a:cxn ang="T10">
                    <a:pos x="T0" y="T1"/>
                  </a:cxn>
                  <a:cxn ang="T11">
                    <a:pos x="T2" y="T3"/>
                  </a:cxn>
                  <a:cxn ang="T12">
                    <a:pos x="T4" y="T5"/>
                  </a:cxn>
                  <a:cxn ang="T13">
                    <a:pos x="T6" y="T7"/>
                  </a:cxn>
                  <a:cxn ang="T14">
                    <a:pos x="T8" y="T9"/>
                  </a:cxn>
                </a:cxnLst>
                <a:rect l="T15" t="T16" r="T17" b="T18"/>
                <a:pathLst>
                  <a:path w="520" h="2365">
                    <a:moveTo>
                      <a:pt x="0" y="0"/>
                    </a:moveTo>
                    <a:cubicBezTo>
                      <a:pt x="164" y="297"/>
                      <a:pt x="329" y="595"/>
                      <a:pt x="413" y="800"/>
                    </a:cubicBezTo>
                    <a:cubicBezTo>
                      <a:pt x="497" y="1005"/>
                      <a:pt x="498" y="1088"/>
                      <a:pt x="503" y="1232"/>
                    </a:cubicBezTo>
                    <a:cubicBezTo>
                      <a:pt x="507" y="1376"/>
                      <a:pt x="520" y="1475"/>
                      <a:pt x="440" y="1664"/>
                    </a:cubicBezTo>
                    <a:cubicBezTo>
                      <a:pt x="360" y="1853"/>
                      <a:pt x="111" y="2219"/>
                      <a:pt x="24" y="2365"/>
                    </a:cubicBezTo>
                  </a:path>
                </a:pathLst>
              </a:custGeom>
              <a:noFill/>
              <a:ln w="9525">
                <a:solidFill>
                  <a:schemeClr val="tx1"/>
                </a:solidFill>
                <a:round/>
                <a:headEnd/>
                <a:tailEnd/>
              </a:ln>
            </p:spPr>
            <p:txBody>
              <a:bodyPr/>
              <a:lstStyle/>
              <a:p>
                <a:endParaRPr lang="en-US" sz="1350"/>
              </a:p>
            </p:txBody>
          </p:sp>
          <p:sp>
            <p:nvSpPr>
              <p:cNvPr id="43211" name="Text Box 20"/>
              <p:cNvSpPr txBox="1">
                <a:spLocks noChangeArrowheads="1"/>
              </p:cNvSpPr>
              <p:nvPr/>
            </p:nvSpPr>
            <p:spPr bwMode="auto">
              <a:xfrm>
                <a:off x="3260" y="3792"/>
                <a:ext cx="1548"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Longitude  30</a:t>
                </a:r>
                <a:r>
                  <a:rPr lang="en-GB" sz="1200" baseline="30000">
                    <a:latin typeface="Comic Sans MS" pitchFamily="66" charset="0"/>
                  </a:rPr>
                  <a:t>o</a:t>
                </a:r>
                <a:r>
                  <a:rPr lang="en-GB" sz="1200">
                    <a:latin typeface="Comic Sans MS" pitchFamily="66" charset="0"/>
                  </a:rPr>
                  <a:t> East</a:t>
                </a:r>
              </a:p>
            </p:txBody>
          </p:sp>
        </p:grpSp>
      </p:grpSp>
      <p:grpSp>
        <p:nvGrpSpPr>
          <p:cNvPr id="275477" name="Group 21"/>
          <p:cNvGrpSpPr>
            <a:grpSpLocks/>
          </p:cNvGrpSpPr>
          <p:nvPr/>
        </p:nvGrpSpPr>
        <p:grpSpPr bwMode="auto">
          <a:xfrm>
            <a:off x="4400550" y="2343150"/>
            <a:ext cx="3395663" cy="2917032"/>
            <a:chOff x="2736" y="1227"/>
            <a:chExt cx="2852" cy="2450"/>
          </a:xfrm>
        </p:grpSpPr>
        <p:sp>
          <p:nvSpPr>
            <p:cNvPr id="43205" name="Freeform 22"/>
            <p:cNvSpPr>
              <a:spLocks/>
            </p:cNvSpPr>
            <p:nvPr/>
          </p:nvSpPr>
          <p:spPr bwMode="auto">
            <a:xfrm>
              <a:off x="2736" y="1227"/>
              <a:ext cx="860" cy="2379"/>
            </a:xfrm>
            <a:custGeom>
              <a:avLst/>
              <a:gdLst>
                <a:gd name="T0" fmla="*/ 0 w 860"/>
                <a:gd name="T1" fmla="*/ 0 h 2379"/>
                <a:gd name="T2" fmla="*/ 740 w 860"/>
                <a:gd name="T3" fmla="*/ 799 h 2379"/>
                <a:gd name="T4" fmla="*/ 722 w 860"/>
                <a:gd name="T5" fmla="*/ 1647 h 2379"/>
                <a:gd name="T6" fmla="*/ 21 w 860"/>
                <a:gd name="T7" fmla="*/ 2379 h 2379"/>
                <a:gd name="T8" fmla="*/ 0 60000 65536"/>
                <a:gd name="T9" fmla="*/ 0 60000 65536"/>
                <a:gd name="T10" fmla="*/ 0 60000 65536"/>
                <a:gd name="T11" fmla="*/ 0 60000 65536"/>
                <a:gd name="T12" fmla="*/ 0 w 860"/>
                <a:gd name="T13" fmla="*/ 0 h 2379"/>
                <a:gd name="T14" fmla="*/ 860 w 860"/>
                <a:gd name="T15" fmla="*/ 2379 h 2379"/>
              </a:gdLst>
              <a:ahLst/>
              <a:cxnLst>
                <a:cxn ang="T8">
                  <a:pos x="T0" y="T1"/>
                </a:cxn>
                <a:cxn ang="T9">
                  <a:pos x="T2" y="T3"/>
                </a:cxn>
                <a:cxn ang="T10">
                  <a:pos x="T4" y="T5"/>
                </a:cxn>
                <a:cxn ang="T11">
                  <a:pos x="T6" y="T7"/>
                </a:cxn>
              </a:cxnLst>
              <a:rect l="T12" t="T13" r="T14" b="T15"/>
              <a:pathLst>
                <a:path w="860" h="2379">
                  <a:moveTo>
                    <a:pt x="0" y="0"/>
                  </a:moveTo>
                  <a:cubicBezTo>
                    <a:pt x="124" y="133"/>
                    <a:pt x="620" y="525"/>
                    <a:pt x="740" y="799"/>
                  </a:cubicBezTo>
                  <a:cubicBezTo>
                    <a:pt x="860" y="1073"/>
                    <a:pt x="842" y="1384"/>
                    <a:pt x="722" y="1647"/>
                  </a:cubicBezTo>
                  <a:cubicBezTo>
                    <a:pt x="602" y="1910"/>
                    <a:pt x="167" y="2227"/>
                    <a:pt x="21" y="2379"/>
                  </a:cubicBezTo>
                </a:path>
              </a:pathLst>
            </a:custGeom>
            <a:noFill/>
            <a:ln w="9525">
              <a:solidFill>
                <a:schemeClr val="tx1"/>
              </a:solidFill>
              <a:round/>
              <a:headEnd/>
              <a:tailEnd/>
            </a:ln>
          </p:spPr>
          <p:txBody>
            <a:bodyPr/>
            <a:lstStyle/>
            <a:p>
              <a:endParaRPr lang="en-US" sz="1350"/>
            </a:p>
          </p:txBody>
        </p:sp>
        <p:sp>
          <p:nvSpPr>
            <p:cNvPr id="43206" name="Line 23"/>
            <p:cNvSpPr>
              <a:spLocks noChangeShapeType="1"/>
            </p:cNvSpPr>
            <p:nvPr/>
          </p:nvSpPr>
          <p:spPr bwMode="auto">
            <a:xfrm flipH="1" flipV="1">
              <a:off x="3420" y="2952"/>
              <a:ext cx="600" cy="540"/>
            </a:xfrm>
            <a:prstGeom prst="line">
              <a:avLst/>
            </a:prstGeom>
            <a:noFill/>
            <a:ln w="38100">
              <a:solidFill>
                <a:schemeClr val="tx1"/>
              </a:solidFill>
              <a:round/>
              <a:headEnd/>
              <a:tailEnd type="triangle" w="med" len="med"/>
            </a:ln>
          </p:spPr>
          <p:txBody>
            <a:bodyPr/>
            <a:lstStyle/>
            <a:p>
              <a:endParaRPr lang="en-US" sz="1350"/>
            </a:p>
          </p:txBody>
        </p:sp>
        <p:sp>
          <p:nvSpPr>
            <p:cNvPr id="43207" name="Text Box 24"/>
            <p:cNvSpPr txBox="1">
              <a:spLocks noChangeArrowheads="1"/>
            </p:cNvSpPr>
            <p:nvPr/>
          </p:nvSpPr>
          <p:spPr bwMode="auto">
            <a:xfrm>
              <a:off x="4040" y="3444"/>
              <a:ext cx="1548"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Longitude  60</a:t>
              </a:r>
              <a:r>
                <a:rPr lang="en-GB" sz="1200" baseline="30000">
                  <a:latin typeface="Comic Sans MS" pitchFamily="66" charset="0"/>
                </a:rPr>
                <a:t>o</a:t>
              </a:r>
              <a:r>
                <a:rPr lang="en-GB" sz="1200">
                  <a:latin typeface="Comic Sans MS" pitchFamily="66" charset="0"/>
                </a:rPr>
                <a:t> East</a:t>
              </a:r>
            </a:p>
          </p:txBody>
        </p:sp>
      </p:grpSp>
      <p:grpSp>
        <p:nvGrpSpPr>
          <p:cNvPr id="275481" name="Group 25"/>
          <p:cNvGrpSpPr>
            <a:grpSpLocks/>
          </p:cNvGrpSpPr>
          <p:nvPr/>
        </p:nvGrpSpPr>
        <p:grpSpPr bwMode="auto">
          <a:xfrm>
            <a:off x="2181225" y="2314576"/>
            <a:ext cx="2247900" cy="3292078"/>
            <a:chOff x="872" y="1224"/>
            <a:chExt cx="1888" cy="2765"/>
          </a:xfrm>
        </p:grpSpPr>
        <p:sp>
          <p:nvSpPr>
            <p:cNvPr id="43202" name="Freeform 26"/>
            <p:cNvSpPr>
              <a:spLocks/>
            </p:cNvSpPr>
            <p:nvPr/>
          </p:nvSpPr>
          <p:spPr bwMode="auto">
            <a:xfrm>
              <a:off x="2452" y="1224"/>
              <a:ext cx="308" cy="2376"/>
            </a:xfrm>
            <a:custGeom>
              <a:avLst/>
              <a:gdLst>
                <a:gd name="T0" fmla="*/ 284 w 308"/>
                <a:gd name="T1" fmla="*/ 0 h 2376"/>
                <a:gd name="T2" fmla="*/ 4 w 308"/>
                <a:gd name="T3" fmla="*/ 1248 h 2376"/>
                <a:gd name="T4" fmla="*/ 308 w 308"/>
                <a:gd name="T5" fmla="*/ 2376 h 2376"/>
                <a:gd name="T6" fmla="*/ 0 60000 65536"/>
                <a:gd name="T7" fmla="*/ 0 60000 65536"/>
                <a:gd name="T8" fmla="*/ 0 60000 65536"/>
                <a:gd name="T9" fmla="*/ 0 w 308"/>
                <a:gd name="T10" fmla="*/ 0 h 2376"/>
                <a:gd name="T11" fmla="*/ 308 w 308"/>
                <a:gd name="T12" fmla="*/ 2376 h 2376"/>
              </a:gdLst>
              <a:ahLst/>
              <a:cxnLst>
                <a:cxn ang="T6">
                  <a:pos x="T0" y="T1"/>
                </a:cxn>
                <a:cxn ang="T7">
                  <a:pos x="T2" y="T3"/>
                </a:cxn>
                <a:cxn ang="T8">
                  <a:pos x="T4" y="T5"/>
                </a:cxn>
              </a:cxnLst>
              <a:rect l="T9" t="T10" r="T11" b="T12"/>
              <a:pathLst>
                <a:path w="308" h="2376">
                  <a:moveTo>
                    <a:pt x="284" y="0"/>
                  </a:moveTo>
                  <a:cubicBezTo>
                    <a:pt x="142" y="426"/>
                    <a:pt x="0" y="852"/>
                    <a:pt x="4" y="1248"/>
                  </a:cubicBezTo>
                  <a:cubicBezTo>
                    <a:pt x="8" y="1644"/>
                    <a:pt x="158" y="2010"/>
                    <a:pt x="308" y="2376"/>
                  </a:cubicBezTo>
                </a:path>
              </a:pathLst>
            </a:custGeom>
            <a:noFill/>
            <a:ln w="9525">
              <a:solidFill>
                <a:schemeClr val="tx1"/>
              </a:solidFill>
              <a:round/>
              <a:headEnd/>
              <a:tailEnd/>
            </a:ln>
          </p:spPr>
          <p:txBody>
            <a:bodyPr/>
            <a:lstStyle/>
            <a:p>
              <a:endParaRPr lang="en-US" sz="1350"/>
            </a:p>
          </p:txBody>
        </p:sp>
        <p:sp>
          <p:nvSpPr>
            <p:cNvPr id="43203" name="Line 27"/>
            <p:cNvSpPr>
              <a:spLocks noChangeShapeType="1"/>
            </p:cNvSpPr>
            <p:nvPr/>
          </p:nvSpPr>
          <p:spPr bwMode="auto">
            <a:xfrm rot="6197981" flipH="1" flipV="1">
              <a:off x="1992" y="3168"/>
              <a:ext cx="600" cy="540"/>
            </a:xfrm>
            <a:prstGeom prst="line">
              <a:avLst/>
            </a:prstGeom>
            <a:noFill/>
            <a:ln w="38100">
              <a:solidFill>
                <a:schemeClr val="tx1"/>
              </a:solidFill>
              <a:round/>
              <a:headEnd/>
              <a:tailEnd type="triangle" w="med" len="med"/>
            </a:ln>
          </p:spPr>
          <p:txBody>
            <a:bodyPr/>
            <a:lstStyle/>
            <a:p>
              <a:endParaRPr lang="en-US" sz="1350"/>
            </a:p>
          </p:txBody>
        </p:sp>
        <p:sp>
          <p:nvSpPr>
            <p:cNvPr id="43204" name="Text Box 28"/>
            <p:cNvSpPr txBox="1">
              <a:spLocks noChangeArrowheads="1"/>
            </p:cNvSpPr>
            <p:nvPr/>
          </p:nvSpPr>
          <p:spPr bwMode="auto">
            <a:xfrm>
              <a:off x="872" y="3756"/>
              <a:ext cx="1548"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Longitude  30</a:t>
              </a:r>
              <a:r>
                <a:rPr lang="en-GB" sz="1200" baseline="30000">
                  <a:latin typeface="Comic Sans MS" pitchFamily="66" charset="0"/>
                </a:rPr>
                <a:t>o</a:t>
              </a:r>
              <a:r>
                <a:rPr lang="en-GB" sz="1200">
                  <a:latin typeface="Comic Sans MS" pitchFamily="66" charset="0"/>
                </a:rPr>
                <a:t> West</a:t>
              </a:r>
            </a:p>
          </p:txBody>
        </p:sp>
      </p:grpSp>
      <p:grpSp>
        <p:nvGrpSpPr>
          <p:cNvPr id="275485" name="Group 29"/>
          <p:cNvGrpSpPr>
            <a:grpSpLocks/>
          </p:cNvGrpSpPr>
          <p:nvPr/>
        </p:nvGrpSpPr>
        <p:grpSpPr bwMode="auto">
          <a:xfrm>
            <a:off x="1323976" y="2333625"/>
            <a:ext cx="3098006" cy="2872979"/>
            <a:chOff x="152" y="1240"/>
            <a:chExt cx="2602" cy="2413"/>
          </a:xfrm>
        </p:grpSpPr>
        <p:sp>
          <p:nvSpPr>
            <p:cNvPr id="43199" name="Freeform 30"/>
            <p:cNvSpPr>
              <a:spLocks/>
            </p:cNvSpPr>
            <p:nvPr/>
          </p:nvSpPr>
          <p:spPr bwMode="auto">
            <a:xfrm>
              <a:off x="2007" y="1240"/>
              <a:ext cx="747" cy="2357"/>
            </a:xfrm>
            <a:custGeom>
              <a:avLst/>
              <a:gdLst>
                <a:gd name="T0" fmla="*/ 729 w 747"/>
                <a:gd name="T1" fmla="*/ 0 h 2357"/>
                <a:gd name="T2" fmla="*/ 185 w 747"/>
                <a:gd name="T3" fmla="*/ 576 h 2357"/>
                <a:gd name="T4" fmla="*/ 25 w 747"/>
                <a:gd name="T5" fmla="*/ 968 h 2357"/>
                <a:gd name="T6" fmla="*/ 33 w 747"/>
                <a:gd name="T7" fmla="*/ 1336 h 2357"/>
                <a:gd name="T8" fmla="*/ 193 w 747"/>
                <a:gd name="T9" fmla="*/ 1768 h 2357"/>
                <a:gd name="T10" fmla="*/ 369 w 747"/>
                <a:gd name="T11" fmla="*/ 2016 h 2357"/>
                <a:gd name="T12" fmla="*/ 553 w 747"/>
                <a:gd name="T13" fmla="*/ 2232 h 2357"/>
                <a:gd name="T14" fmla="*/ 747 w 747"/>
                <a:gd name="T15" fmla="*/ 2357 h 2357"/>
                <a:gd name="T16" fmla="*/ 0 60000 65536"/>
                <a:gd name="T17" fmla="*/ 0 60000 65536"/>
                <a:gd name="T18" fmla="*/ 0 60000 65536"/>
                <a:gd name="T19" fmla="*/ 0 60000 65536"/>
                <a:gd name="T20" fmla="*/ 0 60000 65536"/>
                <a:gd name="T21" fmla="*/ 0 60000 65536"/>
                <a:gd name="T22" fmla="*/ 0 60000 65536"/>
                <a:gd name="T23" fmla="*/ 0 60000 65536"/>
                <a:gd name="T24" fmla="*/ 0 w 747"/>
                <a:gd name="T25" fmla="*/ 0 h 2357"/>
                <a:gd name="T26" fmla="*/ 747 w 747"/>
                <a:gd name="T27" fmla="*/ 2357 h 23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47" h="2357">
                  <a:moveTo>
                    <a:pt x="729" y="0"/>
                  </a:moveTo>
                  <a:cubicBezTo>
                    <a:pt x="515" y="207"/>
                    <a:pt x="302" y="415"/>
                    <a:pt x="185" y="576"/>
                  </a:cubicBezTo>
                  <a:cubicBezTo>
                    <a:pt x="68" y="737"/>
                    <a:pt x="50" y="841"/>
                    <a:pt x="25" y="968"/>
                  </a:cubicBezTo>
                  <a:cubicBezTo>
                    <a:pt x="0" y="1095"/>
                    <a:pt x="5" y="1203"/>
                    <a:pt x="33" y="1336"/>
                  </a:cubicBezTo>
                  <a:cubicBezTo>
                    <a:pt x="61" y="1469"/>
                    <a:pt x="137" y="1655"/>
                    <a:pt x="193" y="1768"/>
                  </a:cubicBezTo>
                  <a:cubicBezTo>
                    <a:pt x="249" y="1881"/>
                    <a:pt x="309" y="1939"/>
                    <a:pt x="369" y="2016"/>
                  </a:cubicBezTo>
                  <a:cubicBezTo>
                    <a:pt x="429" y="2093"/>
                    <a:pt x="490" y="2175"/>
                    <a:pt x="553" y="2232"/>
                  </a:cubicBezTo>
                  <a:cubicBezTo>
                    <a:pt x="616" y="2289"/>
                    <a:pt x="707" y="2331"/>
                    <a:pt x="747" y="2357"/>
                  </a:cubicBezTo>
                </a:path>
              </a:pathLst>
            </a:custGeom>
            <a:noFill/>
            <a:ln w="9525">
              <a:solidFill>
                <a:schemeClr val="tx1"/>
              </a:solidFill>
              <a:round/>
              <a:headEnd/>
              <a:tailEnd/>
            </a:ln>
          </p:spPr>
          <p:txBody>
            <a:bodyPr/>
            <a:lstStyle/>
            <a:p>
              <a:endParaRPr lang="en-US" sz="1350"/>
            </a:p>
          </p:txBody>
        </p:sp>
        <p:sp>
          <p:nvSpPr>
            <p:cNvPr id="43200" name="Line 31"/>
            <p:cNvSpPr>
              <a:spLocks noChangeShapeType="1"/>
            </p:cNvSpPr>
            <p:nvPr/>
          </p:nvSpPr>
          <p:spPr bwMode="auto">
            <a:xfrm rot="6197981" flipH="1" flipV="1">
              <a:off x="1584" y="2928"/>
              <a:ext cx="600" cy="540"/>
            </a:xfrm>
            <a:prstGeom prst="line">
              <a:avLst/>
            </a:prstGeom>
            <a:noFill/>
            <a:ln w="38100">
              <a:solidFill>
                <a:schemeClr val="tx1"/>
              </a:solidFill>
              <a:round/>
              <a:headEnd/>
              <a:tailEnd type="triangle" w="med" len="med"/>
            </a:ln>
          </p:spPr>
          <p:txBody>
            <a:bodyPr/>
            <a:lstStyle/>
            <a:p>
              <a:endParaRPr lang="en-US" sz="1350"/>
            </a:p>
          </p:txBody>
        </p:sp>
        <p:sp>
          <p:nvSpPr>
            <p:cNvPr id="43201" name="Text Box 32"/>
            <p:cNvSpPr txBox="1">
              <a:spLocks noChangeArrowheads="1"/>
            </p:cNvSpPr>
            <p:nvPr/>
          </p:nvSpPr>
          <p:spPr bwMode="auto">
            <a:xfrm>
              <a:off x="152" y="3420"/>
              <a:ext cx="1548"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Longitude  60</a:t>
              </a:r>
              <a:r>
                <a:rPr lang="en-GB" sz="1200" baseline="30000">
                  <a:latin typeface="Comic Sans MS" pitchFamily="66" charset="0"/>
                </a:rPr>
                <a:t>o</a:t>
              </a:r>
              <a:r>
                <a:rPr lang="en-GB" sz="1200">
                  <a:latin typeface="Comic Sans MS" pitchFamily="66" charset="0"/>
                </a:rPr>
                <a:t> West</a:t>
              </a:r>
            </a:p>
          </p:txBody>
        </p:sp>
      </p:grpSp>
      <p:sp>
        <p:nvSpPr>
          <p:cNvPr id="43016" name="Oval 33"/>
          <p:cNvSpPr>
            <a:spLocks noChangeArrowheads="1"/>
          </p:cNvSpPr>
          <p:nvPr/>
        </p:nvSpPr>
        <p:spPr bwMode="auto">
          <a:xfrm>
            <a:off x="2996804" y="2325291"/>
            <a:ext cx="2819400" cy="2819400"/>
          </a:xfrm>
          <a:prstGeom prst="ellipse">
            <a:avLst/>
          </a:prstGeom>
          <a:noFill/>
          <a:ln w="9525">
            <a:solidFill>
              <a:schemeClr val="tx1"/>
            </a:solidFill>
            <a:round/>
            <a:headEnd/>
            <a:tailEnd/>
          </a:ln>
        </p:spPr>
        <p:txBody>
          <a:bodyPr wrap="none" anchor="ctr"/>
          <a:lstStyle/>
          <a:p>
            <a:endParaRPr lang="en-US" sz="1350"/>
          </a:p>
        </p:txBody>
      </p:sp>
      <p:sp>
        <p:nvSpPr>
          <p:cNvPr id="43017" name="Text Box 34" descr="Parchment"/>
          <p:cNvSpPr txBox="1">
            <a:spLocks noChangeArrowheads="1"/>
          </p:cNvSpPr>
          <p:nvPr/>
        </p:nvSpPr>
        <p:spPr bwMode="auto">
          <a:xfrm>
            <a:off x="2071687" y="1143000"/>
            <a:ext cx="5100638" cy="415498"/>
          </a:xfrm>
          <a:prstGeom prst="rect">
            <a:avLst/>
          </a:prstGeom>
          <a:blipFill dpi="0" rotWithShape="0">
            <a:blip r:embed="rId3"/>
            <a:srcRect/>
            <a:tile tx="0" ty="0" sx="100000" sy="100000" flip="none" algn="tl"/>
          </a:blipFill>
          <a:ln w="9525">
            <a:solidFill>
              <a:srgbClr val="FF3300"/>
            </a:solidFill>
            <a:miter lim="800000"/>
            <a:headEnd/>
            <a:tailEnd/>
          </a:ln>
        </p:spPr>
        <p:txBody>
          <a:bodyPr>
            <a:spAutoFit/>
          </a:bodyPr>
          <a:lstStyle/>
          <a:p>
            <a:pPr algn="ctr">
              <a:spcBef>
                <a:spcPct val="50000"/>
              </a:spcBef>
            </a:pPr>
            <a:r>
              <a:rPr lang="en-GB" sz="2100" dirty="0">
                <a:latin typeface="Comic Sans MS" pitchFamily="66" charset="0"/>
              </a:rPr>
              <a:t>Positioning on the Earth’s Surface</a:t>
            </a:r>
          </a:p>
        </p:txBody>
      </p:sp>
      <p:grpSp>
        <p:nvGrpSpPr>
          <p:cNvPr id="275491" name="Group 35"/>
          <p:cNvGrpSpPr>
            <a:grpSpLocks/>
          </p:cNvGrpSpPr>
          <p:nvPr/>
        </p:nvGrpSpPr>
        <p:grpSpPr bwMode="auto">
          <a:xfrm>
            <a:off x="1443037" y="1643063"/>
            <a:ext cx="2633663" cy="646510"/>
            <a:chOff x="252" y="660"/>
            <a:chExt cx="2212" cy="543"/>
          </a:xfrm>
        </p:grpSpPr>
        <p:sp>
          <p:nvSpPr>
            <p:cNvPr id="43197" name="AutoShape 36"/>
            <p:cNvSpPr>
              <a:spLocks noChangeArrowheads="1"/>
            </p:cNvSpPr>
            <p:nvPr/>
          </p:nvSpPr>
          <p:spPr bwMode="auto">
            <a:xfrm>
              <a:off x="1744" y="744"/>
              <a:ext cx="720" cy="264"/>
            </a:xfrm>
            <a:prstGeom prst="curvedRightArrow">
              <a:avLst>
                <a:gd name="adj1" fmla="val 20000"/>
                <a:gd name="adj2" fmla="val 40000"/>
                <a:gd name="adj3" fmla="val 90909"/>
              </a:avLst>
            </a:prstGeom>
            <a:solidFill>
              <a:schemeClr val="accent1"/>
            </a:solidFill>
            <a:ln w="9525">
              <a:solidFill>
                <a:schemeClr val="tx1"/>
              </a:solidFill>
              <a:miter lim="800000"/>
              <a:headEnd/>
              <a:tailEnd/>
            </a:ln>
          </p:spPr>
          <p:txBody>
            <a:bodyPr wrap="none" anchor="ctr"/>
            <a:lstStyle/>
            <a:p>
              <a:endParaRPr lang="en-US" sz="1350"/>
            </a:p>
          </p:txBody>
        </p:sp>
        <p:sp>
          <p:nvSpPr>
            <p:cNvPr id="43198" name="Text Box 37"/>
            <p:cNvSpPr txBox="1">
              <a:spLocks noChangeArrowheads="1"/>
            </p:cNvSpPr>
            <p:nvPr/>
          </p:nvSpPr>
          <p:spPr bwMode="auto">
            <a:xfrm>
              <a:off x="252" y="660"/>
              <a:ext cx="1548" cy="54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East is the direction of rotation of the Earth</a:t>
              </a:r>
            </a:p>
          </p:txBody>
        </p:sp>
      </p:grpSp>
      <p:sp>
        <p:nvSpPr>
          <p:cNvPr id="43019" name="Freeform 38"/>
          <p:cNvSpPr>
            <a:spLocks/>
          </p:cNvSpPr>
          <p:nvPr/>
        </p:nvSpPr>
        <p:spPr bwMode="auto">
          <a:xfrm>
            <a:off x="7625953" y="3443287"/>
            <a:ext cx="3572" cy="4763"/>
          </a:xfrm>
          <a:custGeom>
            <a:avLst/>
            <a:gdLst>
              <a:gd name="T0" fmla="*/ 1417290 w 16"/>
              <a:gd name="T1" fmla="*/ 0 h 20"/>
              <a:gd name="T2" fmla="*/ 0 w 16"/>
              <a:gd name="T3" fmla="*/ 2016125 h 20"/>
              <a:gd name="T4" fmla="*/ 1062819 w 16"/>
              <a:gd name="T5" fmla="*/ 201613 h 20"/>
              <a:gd name="T6" fmla="*/ 1417290 w 16"/>
              <a:gd name="T7" fmla="*/ 0 h 20"/>
              <a:gd name="T8" fmla="*/ 0 60000 65536"/>
              <a:gd name="T9" fmla="*/ 0 60000 65536"/>
              <a:gd name="T10" fmla="*/ 0 60000 65536"/>
              <a:gd name="T11" fmla="*/ 0 60000 65536"/>
              <a:gd name="T12" fmla="*/ 0 w 16"/>
              <a:gd name="T13" fmla="*/ 0 h 20"/>
              <a:gd name="T14" fmla="*/ 16 w 16"/>
              <a:gd name="T15" fmla="*/ 20 h 20"/>
            </a:gdLst>
            <a:ahLst/>
            <a:cxnLst>
              <a:cxn ang="T8">
                <a:pos x="T0" y="T1"/>
              </a:cxn>
              <a:cxn ang="T9">
                <a:pos x="T2" y="T3"/>
              </a:cxn>
              <a:cxn ang="T10">
                <a:pos x="T4" y="T5"/>
              </a:cxn>
              <a:cxn ang="T11">
                <a:pos x="T6" y="T7"/>
              </a:cxn>
            </a:cxnLst>
            <a:rect l="T12" t="T13" r="T14" b="T15"/>
            <a:pathLst>
              <a:path w="16" h="20">
                <a:moveTo>
                  <a:pt x="16" y="0"/>
                </a:moveTo>
                <a:lnTo>
                  <a:pt x="0" y="20"/>
                </a:lnTo>
                <a:lnTo>
                  <a:pt x="12" y="2"/>
                </a:lnTo>
                <a:lnTo>
                  <a:pt x="16" y="0"/>
                </a:lnTo>
                <a:close/>
              </a:path>
            </a:pathLst>
          </a:custGeom>
          <a:solidFill>
            <a:srgbClr val="333300"/>
          </a:solidFill>
          <a:ln w="9525">
            <a:noFill/>
            <a:miter lim="800000"/>
            <a:headEnd/>
            <a:tailEnd/>
          </a:ln>
        </p:spPr>
        <p:txBody>
          <a:bodyPr/>
          <a:lstStyle/>
          <a:p>
            <a:endParaRPr lang="en-US" sz="1350"/>
          </a:p>
        </p:txBody>
      </p:sp>
      <p:grpSp>
        <p:nvGrpSpPr>
          <p:cNvPr id="275495" name="Group 39"/>
          <p:cNvGrpSpPr>
            <a:grpSpLocks/>
          </p:cNvGrpSpPr>
          <p:nvPr/>
        </p:nvGrpSpPr>
        <p:grpSpPr bwMode="auto">
          <a:xfrm>
            <a:off x="3890963" y="1608535"/>
            <a:ext cx="1104900" cy="4270772"/>
            <a:chOff x="2308" y="631"/>
            <a:chExt cx="928" cy="3587"/>
          </a:xfrm>
        </p:grpSpPr>
        <p:grpSp>
          <p:nvGrpSpPr>
            <p:cNvPr id="43128" name="Group 40"/>
            <p:cNvGrpSpPr>
              <a:grpSpLocks/>
            </p:cNvGrpSpPr>
            <p:nvPr/>
          </p:nvGrpSpPr>
          <p:grpSpPr bwMode="auto">
            <a:xfrm>
              <a:off x="2308" y="631"/>
              <a:ext cx="928" cy="627"/>
              <a:chOff x="2308" y="631"/>
              <a:chExt cx="928" cy="627"/>
            </a:xfrm>
          </p:grpSpPr>
          <p:sp>
            <p:nvSpPr>
              <p:cNvPr id="43134" name="Oval 41"/>
              <p:cNvSpPr>
                <a:spLocks noChangeArrowheads="1"/>
              </p:cNvSpPr>
              <p:nvPr/>
            </p:nvSpPr>
            <p:spPr bwMode="auto">
              <a:xfrm>
                <a:off x="2718" y="1213"/>
                <a:ext cx="47" cy="45"/>
              </a:xfrm>
              <a:prstGeom prst="ellipse">
                <a:avLst/>
              </a:prstGeom>
              <a:solidFill>
                <a:schemeClr val="tx1"/>
              </a:solidFill>
              <a:ln w="9525">
                <a:solidFill>
                  <a:schemeClr val="tx1"/>
                </a:solidFill>
                <a:round/>
                <a:headEnd/>
                <a:tailEnd/>
              </a:ln>
            </p:spPr>
            <p:txBody>
              <a:bodyPr wrap="none" anchor="ctr"/>
              <a:lstStyle/>
              <a:p>
                <a:endParaRPr lang="en-US" sz="1350"/>
              </a:p>
            </p:txBody>
          </p:sp>
          <p:grpSp>
            <p:nvGrpSpPr>
              <p:cNvPr id="43135" name="Group 42"/>
              <p:cNvGrpSpPr>
                <a:grpSpLocks/>
              </p:cNvGrpSpPr>
              <p:nvPr/>
            </p:nvGrpSpPr>
            <p:grpSpPr bwMode="auto">
              <a:xfrm>
                <a:off x="2308" y="631"/>
                <a:ext cx="928" cy="572"/>
                <a:chOff x="4832" y="2091"/>
                <a:chExt cx="928" cy="572"/>
              </a:xfrm>
            </p:grpSpPr>
            <p:grpSp>
              <p:nvGrpSpPr>
                <p:cNvPr id="43136" name="Group 43"/>
                <p:cNvGrpSpPr>
                  <a:grpSpLocks/>
                </p:cNvGrpSpPr>
                <p:nvPr/>
              </p:nvGrpSpPr>
              <p:grpSpPr bwMode="auto">
                <a:xfrm>
                  <a:off x="4998" y="2091"/>
                  <a:ext cx="647" cy="572"/>
                  <a:chOff x="4998" y="2091"/>
                  <a:chExt cx="647" cy="572"/>
                </a:xfrm>
              </p:grpSpPr>
              <p:sp>
                <p:nvSpPr>
                  <p:cNvPr id="43138" name="Freeform 44"/>
                  <p:cNvSpPr>
                    <a:spLocks noEditPoints="1"/>
                  </p:cNvSpPr>
                  <p:nvPr/>
                </p:nvSpPr>
                <p:spPr bwMode="auto">
                  <a:xfrm>
                    <a:off x="4998" y="2091"/>
                    <a:ext cx="647" cy="572"/>
                  </a:xfrm>
                  <a:custGeom>
                    <a:avLst/>
                    <a:gdLst>
                      <a:gd name="T0" fmla="*/ 10 w 3237"/>
                      <a:gd name="T1" fmla="*/ 78 h 2859"/>
                      <a:gd name="T2" fmla="*/ 6 w 3237"/>
                      <a:gd name="T3" fmla="*/ 57 h 2859"/>
                      <a:gd name="T4" fmla="*/ 7 w 3237"/>
                      <a:gd name="T5" fmla="*/ 48 h 2859"/>
                      <a:gd name="T6" fmla="*/ 12 w 3237"/>
                      <a:gd name="T7" fmla="*/ 45 h 2859"/>
                      <a:gd name="T8" fmla="*/ 26 w 3237"/>
                      <a:gd name="T9" fmla="*/ 33 h 2859"/>
                      <a:gd name="T10" fmla="*/ 36 w 3237"/>
                      <a:gd name="T11" fmla="*/ 26 h 2859"/>
                      <a:gd name="T12" fmla="*/ 43 w 3237"/>
                      <a:gd name="T13" fmla="*/ 28 h 2859"/>
                      <a:gd name="T14" fmla="*/ 51 w 3237"/>
                      <a:gd name="T15" fmla="*/ 24 h 2859"/>
                      <a:gd name="T16" fmla="*/ 56 w 3237"/>
                      <a:gd name="T17" fmla="*/ 22 h 2859"/>
                      <a:gd name="T18" fmla="*/ 61 w 3237"/>
                      <a:gd name="T19" fmla="*/ 24 h 2859"/>
                      <a:gd name="T20" fmla="*/ 68 w 3237"/>
                      <a:gd name="T21" fmla="*/ 22 h 2859"/>
                      <a:gd name="T22" fmla="*/ 67 w 3237"/>
                      <a:gd name="T23" fmla="*/ 18 h 2859"/>
                      <a:gd name="T24" fmla="*/ 63 w 3237"/>
                      <a:gd name="T25" fmla="*/ 11 h 2859"/>
                      <a:gd name="T26" fmla="*/ 69 w 3237"/>
                      <a:gd name="T27" fmla="*/ 5 h 2859"/>
                      <a:gd name="T28" fmla="*/ 74 w 3237"/>
                      <a:gd name="T29" fmla="*/ 1 h 2859"/>
                      <a:gd name="T30" fmla="*/ 82 w 3237"/>
                      <a:gd name="T31" fmla="*/ 0 h 2859"/>
                      <a:gd name="T32" fmla="*/ 90 w 3237"/>
                      <a:gd name="T33" fmla="*/ 5 h 2859"/>
                      <a:gd name="T34" fmla="*/ 91 w 3237"/>
                      <a:gd name="T35" fmla="*/ 13 h 2859"/>
                      <a:gd name="T36" fmla="*/ 92 w 3237"/>
                      <a:gd name="T37" fmla="*/ 15 h 2859"/>
                      <a:gd name="T38" fmla="*/ 97 w 3237"/>
                      <a:gd name="T39" fmla="*/ 17 h 2859"/>
                      <a:gd name="T40" fmla="*/ 108 w 3237"/>
                      <a:gd name="T41" fmla="*/ 9 h 2859"/>
                      <a:gd name="T42" fmla="*/ 114 w 3237"/>
                      <a:gd name="T43" fmla="*/ 7 h 2859"/>
                      <a:gd name="T44" fmla="*/ 116 w 3237"/>
                      <a:gd name="T45" fmla="*/ 4 h 2859"/>
                      <a:gd name="T46" fmla="*/ 121 w 3237"/>
                      <a:gd name="T47" fmla="*/ 8 h 2859"/>
                      <a:gd name="T48" fmla="*/ 121 w 3237"/>
                      <a:gd name="T49" fmla="*/ 12 h 2859"/>
                      <a:gd name="T50" fmla="*/ 129 w 3237"/>
                      <a:gd name="T51" fmla="*/ 24 h 2859"/>
                      <a:gd name="T52" fmla="*/ 123 w 3237"/>
                      <a:gd name="T53" fmla="*/ 43 h 2859"/>
                      <a:gd name="T54" fmla="*/ 116 w 3237"/>
                      <a:gd name="T55" fmla="*/ 47 h 2859"/>
                      <a:gd name="T56" fmla="*/ 112 w 3237"/>
                      <a:gd name="T57" fmla="*/ 50 h 2859"/>
                      <a:gd name="T58" fmla="*/ 108 w 3237"/>
                      <a:gd name="T59" fmla="*/ 64 h 2859"/>
                      <a:gd name="T60" fmla="*/ 117 w 3237"/>
                      <a:gd name="T61" fmla="*/ 74 h 2859"/>
                      <a:gd name="T62" fmla="*/ 116 w 3237"/>
                      <a:gd name="T63" fmla="*/ 95 h 2859"/>
                      <a:gd name="T64" fmla="*/ 108 w 3237"/>
                      <a:gd name="T65" fmla="*/ 96 h 2859"/>
                      <a:gd name="T66" fmla="*/ 106 w 3237"/>
                      <a:gd name="T67" fmla="*/ 84 h 2859"/>
                      <a:gd name="T68" fmla="*/ 103 w 3237"/>
                      <a:gd name="T69" fmla="*/ 78 h 2859"/>
                      <a:gd name="T70" fmla="*/ 96 w 3237"/>
                      <a:gd name="T71" fmla="*/ 84 h 2859"/>
                      <a:gd name="T72" fmla="*/ 94 w 3237"/>
                      <a:gd name="T73" fmla="*/ 92 h 2859"/>
                      <a:gd name="T74" fmla="*/ 92 w 3237"/>
                      <a:gd name="T75" fmla="*/ 98 h 2859"/>
                      <a:gd name="T76" fmla="*/ 102 w 3237"/>
                      <a:gd name="T77" fmla="*/ 107 h 2859"/>
                      <a:gd name="T78" fmla="*/ 95 w 3237"/>
                      <a:gd name="T79" fmla="*/ 113 h 2859"/>
                      <a:gd name="T80" fmla="*/ 83 w 3237"/>
                      <a:gd name="T81" fmla="*/ 114 h 2859"/>
                      <a:gd name="T82" fmla="*/ 75 w 3237"/>
                      <a:gd name="T83" fmla="*/ 109 h 2859"/>
                      <a:gd name="T84" fmla="*/ 78 w 3237"/>
                      <a:gd name="T85" fmla="*/ 88 h 2859"/>
                      <a:gd name="T86" fmla="*/ 57 w 3237"/>
                      <a:gd name="T87" fmla="*/ 92 h 2859"/>
                      <a:gd name="T88" fmla="*/ 52 w 3237"/>
                      <a:gd name="T89" fmla="*/ 91 h 2859"/>
                      <a:gd name="T90" fmla="*/ 64 w 3237"/>
                      <a:gd name="T91" fmla="*/ 101 h 2859"/>
                      <a:gd name="T92" fmla="*/ 69 w 3237"/>
                      <a:gd name="T93" fmla="*/ 110 h 2859"/>
                      <a:gd name="T94" fmla="*/ 64 w 3237"/>
                      <a:gd name="T95" fmla="*/ 113 h 2859"/>
                      <a:gd name="T96" fmla="*/ 56 w 3237"/>
                      <a:gd name="T97" fmla="*/ 112 h 2859"/>
                      <a:gd name="T98" fmla="*/ 47 w 3237"/>
                      <a:gd name="T99" fmla="*/ 112 h 2859"/>
                      <a:gd name="T100" fmla="*/ 38 w 3237"/>
                      <a:gd name="T101" fmla="*/ 98 h 2859"/>
                      <a:gd name="T102" fmla="*/ 31 w 3237"/>
                      <a:gd name="T103" fmla="*/ 90 h 2859"/>
                      <a:gd name="T104" fmla="*/ 22 w 3237"/>
                      <a:gd name="T105" fmla="*/ 97 h 2859"/>
                      <a:gd name="T106" fmla="*/ 31 w 3237"/>
                      <a:gd name="T107" fmla="*/ 105 h 2859"/>
                      <a:gd name="T108" fmla="*/ 26 w 3237"/>
                      <a:gd name="T109" fmla="*/ 112 h 2859"/>
                      <a:gd name="T110" fmla="*/ 17 w 3237"/>
                      <a:gd name="T111" fmla="*/ 114 h 2859"/>
                      <a:gd name="T112" fmla="*/ 4 w 3237"/>
                      <a:gd name="T113" fmla="*/ 111 h 2859"/>
                      <a:gd name="T114" fmla="*/ 0 w 3237"/>
                      <a:gd name="T115" fmla="*/ 104 h 2859"/>
                      <a:gd name="T116" fmla="*/ 87 w 3237"/>
                      <a:gd name="T117" fmla="*/ 21 h 2859"/>
                      <a:gd name="T118" fmla="*/ 87 w 3237"/>
                      <a:gd name="T119" fmla="*/ 25 h 2859"/>
                      <a:gd name="T120" fmla="*/ 91 w 3237"/>
                      <a:gd name="T121" fmla="*/ 25 h 2859"/>
                      <a:gd name="T122" fmla="*/ 88 w 3237"/>
                      <a:gd name="T123" fmla="*/ 23 h 2859"/>
                      <a:gd name="T124" fmla="*/ 87 w 3237"/>
                      <a:gd name="T125" fmla="*/ 20 h 285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237"/>
                      <a:gd name="T190" fmla="*/ 0 h 2859"/>
                      <a:gd name="T191" fmla="*/ 3237 w 3237"/>
                      <a:gd name="T192" fmla="*/ 2859 h 285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237" h="2859">
                        <a:moveTo>
                          <a:pt x="76" y="2360"/>
                        </a:moveTo>
                        <a:lnTo>
                          <a:pt x="94" y="2332"/>
                        </a:lnTo>
                        <a:lnTo>
                          <a:pt x="113" y="2307"/>
                        </a:lnTo>
                        <a:lnTo>
                          <a:pt x="133" y="2280"/>
                        </a:lnTo>
                        <a:lnTo>
                          <a:pt x="153" y="2254"/>
                        </a:lnTo>
                        <a:lnTo>
                          <a:pt x="172" y="2227"/>
                        </a:lnTo>
                        <a:lnTo>
                          <a:pt x="192" y="2200"/>
                        </a:lnTo>
                        <a:lnTo>
                          <a:pt x="209" y="2173"/>
                        </a:lnTo>
                        <a:lnTo>
                          <a:pt x="227" y="2147"/>
                        </a:lnTo>
                        <a:lnTo>
                          <a:pt x="239" y="2115"/>
                        </a:lnTo>
                        <a:lnTo>
                          <a:pt x="248" y="2083"/>
                        </a:lnTo>
                        <a:lnTo>
                          <a:pt x="255" y="2049"/>
                        </a:lnTo>
                        <a:lnTo>
                          <a:pt x="259" y="2016"/>
                        </a:lnTo>
                        <a:lnTo>
                          <a:pt x="259" y="1980"/>
                        </a:lnTo>
                        <a:lnTo>
                          <a:pt x="258" y="1945"/>
                        </a:lnTo>
                        <a:lnTo>
                          <a:pt x="255" y="1909"/>
                        </a:lnTo>
                        <a:lnTo>
                          <a:pt x="251" y="1877"/>
                        </a:lnTo>
                        <a:lnTo>
                          <a:pt x="238" y="1824"/>
                        </a:lnTo>
                        <a:lnTo>
                          <a:pt x="225" y="1771"/>
                        </a:lnTo>
                        <a:lnTo>
                          <a:pt x="211" y="1717"/>
                        </a:lnTo>
                        <a:lnTo>
                          <a:pt x="200" y="1665"/>
                        </a:lnTo>
                        <a:lnTo>
                          <a:pt x="189" y="1611"/>
                        </a:lnTo>
                        <a:lnTo>
                          <a:pt x="184" y="1557"/>
                        </a:lnTo>
                        <a:lnTo>
                          <a:pt x="184" y="1502"/>
                        </a:lnTo>
                        <a:lnTo>
                          <a:pt x="192" y="1447"/>
                        </a:lnTo>
                        <a:lnTo>
                          <a:pt x="184" y="1443"/>
                        </a:lnTo>
                        <a:lnTo>
                          <a:pt x="177" y="1439"/>
                        </a:lnTo>
                        <a:lnTo>
                          <a:pt x="169" y="1436"/>
                        </a:lnTo>
                        <a:lnTo>
                          <a:pt x="163" y="1433"/>
                        </a:lnTo>
                        <a:lnTo>
                          <a:pt x="155" y="1428"/>
                        </a:lnTo>
                        <a:lnTo>
                          <a:pt x="149" y="1423"/>
                        </a:lnTo>
                        <a:lnTo>
                          <a:pt x="142" y="1417"/>
                        </a:lnTo>
                        <a:lnTo>
                          <a:pt x="139" y="1412"/>
                        </a:lnTo>
                        <a:lnTo>
                          <a:pt x="133" y="1389"/>
                        </a:lnTo>
                        <a:lnTo>
                          <a:pt x="127" y="1366"/>
                        </a:lnTo>
                        <a:lnTo>
                          <a:pt x="123" y="1344"/>
                        </a:lnTo>
                        <a:lnTo>
                          <a:pt x="122" y="1322"/>
                        </a:lnTo>
                        <a:lnTo>
                          <a:pt x="122" y="1300"/>
                        </a:lnTo>
                        <a:lnTo>
                          <a:pt x="126" y="1280"/>
                        </a:lnTo>
                        <a:lnTo>
                          <a:pt x="135" y="1258"/>
                        </a:lnTo>
                        <a:lnTo>
                          <a:pt x="149" y="1240"/>
                        </a:lnTo>
                        <a:lnTo>
                          <a:pt x="154" y="1230"/>
                        </a:lnTo>
                        <a:lnTo>
                          <a:pt x="162" y="1222"/>
                        </a:lnTo>
                        <a:lnTo>
                          <a:pt x="169" y="1214"/>
                        </a:lnTo>
                        <a:lnTo>
                          <a:pt x="179" y="1208"/>
                        </a:lnTo>
                        <a:lnTo>
                          <a:pt x="187" y="1200"/>
                        </a:lnTo>
                        <a:lnTo>
                          <a:pt x="196" y="1194"/>
                        </a:lnTo>
                        <a:lnTo>
                          <a:pt x="204" y="1186"/>
                        </a:lnTo>
                        <a:lnTo>
                          <a:pt x="213" y="1180"/>
                        </a:lnTo>
                        <a:lnTo>
                          <a:pt x="221" y="1176"/>
                        </a:lnTo>
                        <a:lnTo>
                          <a:pt x="229" y="1174"/>
                        </a:lnTo>
                        <a:lnTo>
                          <a:pt x="237" y="1171"/>
                        </a:lnTo>
                        <a:lnTo>
                          <a:pt x="245" y="1170"/>
                        </a:lnTo>
                        <a:lnTo>
                          <a:pt x="254" y="1168"/>
                        </a:lnTo>
                        <a:lnTo>
                          <a:pt x="262" y="1168"/>
                        </a:lnTo>
                        <a:lnTo>
                          <a:pt x="272" y="1167"/>
                        </a:lnTo>
                        <a:lnTo>
                          <a:pt x="282" y="1169"/>
                        </a:lnTo>
                        <a:lnTo>
                          <a:pt x="287" y="1157"/>
                        </a:lnTo>
                        <a:lnTo>
                          <a:pt x="292" y="1146"/>
                        </a:lnTo>
                        <a:lnTo>
                          <a:pt x="298" y="1136"/>
                        </a:lnTo>
                        <a:lnTo>
                          <a:pt x="304" y="1126"/>
                        </a:lnTo>
                        <a:lnTo>
                          <a:pt x="310" y="1115"/>
                        </a:lnTo>
                        <a:lnTo>
                          <a:pt x="316" y="1105"/>
                        </a:lnTo>
                        <a:lnTo>
                          <a:pt x="321" y="1094"/>
                        </a:lnTo>
                        <a:lnTo>
                          <a:pt x="328" y="1083"/>
                        </a:lnTo>
                        <a:lnTo>
                          <a:pt x="352" y="1041"/>
                        </a:lnTo>
                        <a:lnTo>
                          <a:pt x="381" y="1003"/>
                        </a:lnTo>
                        <a:lnTo>
                          <a:pt x="414" y="964"/>
                        </a:lnTo>
                        <a:lnTo>
                          <a:pt x="449" y="930"/>
                        </a:lnTo>
                        <a:lnTo>
                          <a:pt x="485" y="896"/>
                        </a:lnTo>
                        <a:lnTo>
                          <a:pt x="526" y="868"/>
                        </a:lnTo>
                        <a:lnTo>
                          <a:pt x="567" y="843"/>
                        </a:lnTo>
                        <a:lnTo>
                          <a:pt x="612" y="823"/>
                        </a:lnTo>
                        <a:lnTo>
                          <a:pt x="625" y="819"/>
                        </a:lnTo>
                        <a:lnTo>
                          <a:pt x="639" y="816"/>
                        </a:lnTo>
                        <a:lnTo>
                          <a:pt x="653" y="813"/>
                        </a:lnTo>
                        <a:lnTo>
                          <a:pt x="668" y="809"/>
                        </a:lnTo>
                        <a:lnTo>
                          <a:pt x="682" y="806"/>
                        </a:lnTo>
                        <a:lnTo>
                          <a:pt x="697" y="805"/>
                        </a:lnTo>
                        <a:lnTo>
                          <a:pt x="712" y="804"/>
                        </a:lnTo>
                        <a:lnTo>
                          <a:pt x="728" y="804"/>
                        </a:lnTo>
                        <a:lnTo>
                          <a:pt x="744" y="779"/>
                        </a:lnTo>
                        <a:lnTo>
                          <a:pt x="764" y="757"/>
                        </a:lnTo>
                        <a:lnTo>
                          <a:pt x="785" y="734"/>
                        </a:lnTo>
                        <a:lnTo>
                          <a:pt x="807" y="715"/>
                        </a:lnTo>
                        <a:lnTo>
                          <a:pt x="830" y="696"/>
                        </a:lnTo>
                        <a:lnTo>
                          <a:pt x="853" y="677"/>
                        </a:lnTo>
                        <a:lnTo>
                          <a:pt x="876" y="660"/>
                        </a:lnTo>
                        <a:lnTo>
                          <a:pt x="899" y="644"/>
                        </a:lnTo>
                        <a:lnTo>
                          <a:pt x="908" y="638"/>
                        </a:lnTo>
                        <a:lnTo>
                          <a:pt x="918" y="633"/>
                        </a:lnTo>
                        <a:lnTo>
                          <a:pt x="927" y="630"/>
                        </a:lnTo>
                        <a:lnTo>
                          <a:pt x="937" y="627"/>
                        </a:lnTo>
                        <a:lnTo>
                          <a:pt x="947" y="624"/>
                        </a:lnTo>
                        <a:lnTo>
                          <a:pt x="957" y="622"/>
                        </a:lnTo>
                        <a:lnTo>
                          <a:pt x="968" y="621"/>
                        </a:lnTo>
                        <a:lnTo>
                          <a:pt x="979" y="621"/>
                        </a:lnTo>
                        <a:lnTo>
                          <a:pt x="995" y="624"/>
                        </a:lnTo>
                        <a:lnTo>
                          <a:pt x="1009" y="631"/>
                        </a:lnTo>
                        <a:lnTo>
                          <a:pt x="1021" y="640"/>
                        </a:lnTo>
                        <a:lnTo>
                          <a:pt x="1032" y="653"/>
                        </a:lnTo>
                        <a:lnTo>
                          <a:pt x="1042" y="666"/>
                        </a:lnTo>
                        <a:lnTo>
                          <a:pt x="1052" y="679"/>
                        </a:lnTo>
                        <a:lnTo>
                          <a:pt x="1060" y="691"/>
                        </a:lnTo>
                        <a:lnTo>
                          <a:pt x="1071" y="704"/>
                        </a:lnTo>
                        <a:lnTo>
                          <a:pt x="1085" y="682"/>
                        </a:lnTo>
                        <a:lnTo>
                          <a:pt x="1102" y="661"/>
                        </a:lnTo>
                        <a:lnTo>
                          <a:pt x="1120" y="641"/>
                        </a:lnTo>
                        <a:lnTo>
                          <a:pt x="1141" y="624"/>
                        </a:lnTo>
                        <a:lnTo>
                          <a:pt x="1161" y="609"/>
                        </a:lnTo>
                        <a:lnTo>
                          <a:pt x="1185" y="597"/>
                        </a:lnTo>
                        <a:lnTo>
                          <a:pt x="1209" y="589"/>
                        </a:lnTo>
                        <a:lnTo>
                          <a:pt x="1237" y="587"/>
                        </a:lnTo>
                        <a:lnTo>
                          <a:pt x="1244" y="587"/>
                        </a:lnTo>
                        <a:lnTo>
                          <a:pt x="1250" y="588"/>
                        </a:lnTo>
                        <a:lnTo>
                          <a:pt x="1257" y="587"/>
                        </a:lnTo>
                        <a:lnTo>
                          <a:pt x="1264" y="587"/>
                        </a:lnTo>
                        <a:lnTo>
                          <a:pt x="1269" y="587"/>
                        </a:lnTo>
                        <a:lnTo>
                          <a:pt x="1276" y="587"/>
                        </a:lnTo>
                        <a:lnTo>
                          <a:pt x="1282" y="588"/>
                        </a:lnTo>
                        <a:lnTo>
                          <a:pt x="1289" y="593"/>
                        </a:lnTo>
                        <a:lnTo>
                          <a:pt x="1295" y="583"/>
                        </a:lnTo>
                        <a:lnTo>
                          <a:pt x="1304" y="574"/>
                        </a:lnTo>
                        <a:lnTo>
                          <a:pt x="1312" y="566"/>
                        </a:lnTo>
                        <a:lnTo>
                          <a:pt x="1324" y="560"/>
                        </a:lnTo>
                        <a:lnTo>
                          <a:pt x="1334" y="555"/>
                        </a:lnTo>
                        <a:lnTo>
                          <a:pt x="1347" y="552"/>
                        </a:lnTo>
                        <a:lnTo>
                          <a:pt x="1359" y="551"/>
                        </a:lnTo>
                        <a:lnTo>
                          <a:pt x="1372" y="554"/>
                        </a:lnTo>
                        <a:lnTo>
                          <a:pt x="1378" y="551"/>
                        </a:lnTo>
                        <a:lnTo>
                          <a:pt x="1384" y="551"/>
                        </a:lnTo>
                        <a:lnTo>
                          <a:pt x="1391" y="551"/>
                        </a:lnTo>
                        <a:lnTo>
                          <a:pt x="1397" y="551"/>
                        </a:lnTo>
                        <a:lnTo>
                          <a:pt x="1403" y="551"/>
                        </a:lnTo>
                        <a:lnTo>
                          <a:pt x="1410" y="552"/>
                        </a:lnTo>
                        <a:lnTo>
                          <a:pt x="1416" y="553"/>
                        </a:lnTo>
                        <a:lnTo>
                          <a:pt x="1424" y="554"/>
                        </a:lnTo>
                        <a:lnTo>
                          <a:pt x="1430" y="555"/>
                        </a:lnTo>
                        <a:lnTo>
                          <a:pt x="1438" y="559"/>
                        </a:lnTo>
                        <a:lnTo>
                          <a:pt x="1443" y="565"/>
                        </a:lnTo>
                        <a:lnTo>
                          <a:pt x="1450" y="570"/>
                        </a:lnTo>
                        <a:lnTo>
                          <a:pt x="1455" y="574"/>
                        </a:lnTo>
                        <a:lnTo>
                          <a:pt x="1461" y="579"/>
                        </a:lnTo>
                        <a:lnTo>
                          <a:pt x="1468" y="581"/>
                        </a:lnTo>
                        <a:lnTo>
                          <a:pt x="1477" y="580"/>
                        </a:lnTo>
                        <a:lnTo>
                          <a:pt x="1486" y="584"/>
                        </a:lnTo>
                        <a:lnTo>
                          <a:pt x="1496" y="589"/>
                        </a:lnTo>
                        <a:lnTo>
                          <a:pt x="1505" y="593"/>
                        </a:lnTo>
                        <a:lnTo>
                          <a:pt x="1515" y="597"/>
                        </a:lnTo>
                        <a:lnTo>
                          <a:pt x="1525" y="599"/>
                        </a:lnTo>
                        <a:lnTo>
                          <a:pt x="1535" y="601"/>
                        </a:lnTo>
                        <a:lnTo>
                          <a:pt x="1546" y="603"/>
                        </a:lnTo>
                        <a:lnTo>
                          <a:pt x="1557" y="606"/>
                        </a:lnTo>
                        <a:lnTo>
                          <a:pt x="1577" y="596"/>
                        </a:lnTo>
                        <a:lnTo>
                          <a:pt x="1601" y="589"/>
                        </a:lnTo>
                        <a:lnTo>
                          <a:pt x="1623" y="584"/>
                        </a:lnTo>
                        <a:lnTo>
                          <a:pt x="1648" y="581"/>
                        </a:lnTo>
                        <a:lnTo>
                          <a:pt x="1672" y="577"/>
                        </a:lnTo>
                        <a:lnTo>
                          <a:pt x="1695" y="573"/>
                        </a:lnTo>
                        <a:lnTo>
                          <a:pt x="1719" y="569"/>
                        </a:lnTo>
                        <a:lnTo>
                          <a:pt x="1742" y="564"/>
                        </a:lnTo>
                        <a:lnTo>
                          <a:pt x="1734" y="557"/>
                        </a:lnTo>
                        <a:lnTo>
                          <a:pt x="1725" y="552"/>
                        </a:lnTo>
                        <a:lnTo>
                          <a:pt x="1716" y="547"/>
                        </a:lnTo>
                        <a:lnTo>
                          <a:pt x="1708" y="541"/>
                        </a:lnTo>
                        <a:lnTo>
                          <a:pt x="1699" y="534"/>
                        </a:lnTo>
                        <a:lnTo>
                          <a:pt x="1695" y="527"/>
                        </a:lnTo>
                        <a:lnTo>
                          <a:pt x="1692" y="516"/>
                        </a:lnTo>
                        <a:lnTo>
                          <a:pt x="1692" y="507"/>
                        </a:lnTo>
                        <a:lnTo>
                          <a:pt x="1687" y="501"/>
                        </a:lnTo>
                        <a:lnTo>
                          <a:pt x="1684" y="496"/>
                        </a:lnTo>
                        <a:lnTo>
                          <a:pt x="1682" y="490"/>
                        </a:lnTo>
                        <a:lnTo>
                          <a:pt x="1682" y="484"/>
                        </a:lnTo>
                        <a:lnTo>
                          <a:pt x="1680" y="478"/>
                        </a:lnTo>
                        <a:lnTo>
                          <a:pt x="1679" y="474"/>
                        </a:lnTo>
                        <a:lnTo>
                          <a:pt x="1675" y="469"/>
                        </a:lnTo>
                        <a:lnTo>
                          <a:pt x="1669" y="468"/>
                        </a:lnTo>
                        <a:lnTo>
                          <a:pt x="1665" y="463"/>
                        </a:lnTo>
                        <a:lnTo>
                          <a:pt x="1664" y="457"/>
                        </a:lnTo>
                        <a:lnTo>
                          <a:pt x="1664" y="451"/>
                        </a:lnTo>
                        <a:lnTo>
                          <a:pt x="1666" y="446"/>
                        </a:lnTo>
                        <a:lnTo>
                          <a:pt x="1665" y="439"/>
                        </a:lnTo>
                        <a:lnTo>
                          <a:pt x="1665" y="436"/>
                        </a:lnTo>
                        <a:lnTo>
                          <a:pt x="1662" y="433"/>
                        </a:lnTo>
                        <a:lnTo>
                          <a:pt x="1658" y="433"/>
                        </a:lnTo>
                        <a:lnTo>
                          <a:pt x="1640" y="420"/>
                        </a:lnTo>
                        <a:lnTo>
                          <a:pt x="1627" y="406"/>
                        </a:lnTo>
                        <a:lnTo>
                          <a:pt x="1614" y="390"/>
                        </a:lnTo>
                        <a:lnTo>
                          <a:pt x="1604" y="375"/>
                        </a:lnTo>
                        <a:lnTo>
                          <a:pt x="1593" y="357"/>
                        </a:lnTo>
                        <a:lnTo>
                          <a:pt x="1587" y="339"/>
                        </a:lnTo>
                        <a:lnTo>
                          <a:pt x="1583" y="320"/>
                        </a:lnTo>
                        <a:lnTo>
                          <a:pt x="1580" y="301"/>
                        </a:lnTo>
                        <a:lnTo>
                          <a:pt x="1576" y="289"/>
                        </a:lnTo>
                        <a:lnTo>
                          <a:pt x="1579" y="278"/>
                        </a:lnTo>
                        <a:lnTo>
                          <a:pt x="1585" y="266"/>
                        </a:lnTo>
                        <a:lnTo>
                          <a:pt x="1587" y="256"/>
                        </a:lnTo>
                        <a:lnTo>
                          <a:pt x="1597" y="240"/>
                        </a:lnTo>
                        <a:lnTo>
                          <a:pt x="1608" y="227"/>
                        </a:lnTo>
                        <a:lnTo>
                          <a:pt x="1620" y="213"/>
                        </a:lnTo>
                        <a:lnTo>
                          <a:pt x="1635" y="201"/>
                        </a:lnTo>
                        <a:lnTo>
                          <a:pt x="1648" y="188"/>
                        </a:lnTo>
                        <a:lnTo>
                          <a:pt x="1664" y="178"/>
                        </a:lnTo>
                        <a:lnTo>
                          <a:pt x="1680" y="169"/>
                        </a:lnTo>
                        <a:lnTo>
                          <a:pt x="1696" y="161"/>
                        </a:lnTo>
                        <a:lnTo>
                          <a:pt x="1702" y="151"/>
                        </a:lnTo>
                        <a:lnTo>
                          <a:pt x="1711" y="144"/>
                        </a:lnTo>
                        <a:lnTo>
                          <a:pt x="1717" y="136"/>
                        </a:lnTo>
                        <a:lnTo>
                          <a:pt x="1714" y="127"/>
                        </a:lnTo>
                        <a:lnTo>
                          <a:pt x="1724" y="116"/>
                        </a:lnTo>
                        <a:lnTo>
                          <a:pt x="1734" y="107"/>
                        </a:lnTo>
                        <a:lnTo>
                          <a:pt x="1745" y="96"/>
                        </a:lnTo>
                        <a:lnTo>
                          <a:pt x="1755" y="86"/>
                        </a:lnTo>
                        <a:lnTo>
                          <a:pt x="1766" y="76"/>
                        </a:lnTo>
                        <a:lnTo>
                          <a:pt x="1778" y="67"/>
                        </a:lnTo>
                        <a:lnTo>
                          <a:pt x="1788" y="58"/>
                        </a:lnTo>
                        <a:lnTo>
                          <a:pt x="1800" y="50"/>
                        </a:lnTo>
                        <a:lnTo>
                          <a:pt x="1807" y="48"/>
                        </a:lnTo>
                        <a:lnTo>
                          <a:pt x="1813" y="45"/>
                        </a:lnTo>
                        <a:lnTo>
                          <a:pt x="1820" y="41"/>
                        </a:lnTo>
                        <a:lnTo>
                          <a:pt x="1827" y="38"/>
                        </a:lnTo>
                        <a:lnTo>
                          <a:pt x="1832" y="32"/>
                        </a:lnTo>
                        <a:lnTo>
                          <a:pt x="1839" y="29"/>
                        </a:lnTo>
                        <a:lnTo>
                          <a:pt x="1845" y="26"/>
                        </a:lnTo>
                        <a:lnTo>
                          <a:pt x="1854" y="26"/>
                        </a:lnTo>
                        <a:lnTo>
                          <a:pt x="1860" y="22"/>
                        </a:lnTo>
                        <a:lnTo>
                          <a:pt x="1869" y="21"/>
                        </a:lnTo>
                        <a:lnTo>
                          <a:pt x="1878" y="19"/>
                        </a:lnTo>
                        <a:lnTo>
                          <a:pt x="1887" y="19"/>
                        </a:lnTo>
                        <a:lnTo>
                          <a:pt x="1896" y="17"/>
                        </a:lnTo>
                        <a:lnTo>
                          <a:pt x="1904" y="16"/>
                        </a:lnTo>
                        <a:lnTo>
                          <a:pt x="1912" y="14"/>
                        </a:lnTo>
                        <a:lnTo>
                          <a:pt x="1920" y="11"/>
                        </a:lnTo>
                        <a:lnTo>
                          <a:pt x="1939" y="6"/>
                        </a:lnTo>
                        <a:lnTo>
                          <a:pt x="1958" y="2"/>
                        </a:lnTo>
                        <a:lnTo>
                          <a:pt x="1978" y="0"/>
                        </a:lnTo>
                        <a:lnTo>
                          <a:pt x="1999" y="1"/>
                        </a:lnTo>
                        <a:lnTo>
                          <a:pt x="2018" y="1"/>
                        </a:lnTo>
                        <a:lnTo>
                          <a:pt x="2038" y="5"/>
                        </a:lnTo>
                        <a:lnTo>
                          <a:pt x="2058" y="8"/>
                        </a:lnTo>
                        <a:lnTo>
                          <a:pt x="2077" y="14"/>
                        </a:lnTo>
                        <a:lnTo>
                          <a:pt x="2097" y="16"/>
                        </a:lnTo>
                        <a:lnTo>
                          <a:pt x="2119" y="20"/>
                        </a:lnTo>
                        <a:lnTo>
                          <a:pt x="2140" y="24"/>
                        </a:lnTo>
                        <a:lnTo>
                          <a:pt x="2163" y="31"/>
                        </a:lnTo>
                        <a:lnTo>
                          <a:pt x="2182" y="39"/>
                        </a:lnTo>
                        <a:lnTo>
                          <a:pt x="2200" y="52"/>
                        </a:lnTo>
                        <a:lnTo>
                          <a:pt x="2216" y="68"/>
                        </a:lnTo>
                        <a:lnTo>
                          <a:pt x="2229" y="88"/>
                        </a:lnTo>
                        <a:lnTo>
                          <a:pt x="2235" y="93"/>
                        </a:lnTo>
                        <a:lnTo>
                          <a:pt x="2241" y="99"/>
                        </a:lnTo>
                        <a:lnTo>
                          <a:pt x="2245" y="105"/>
                        </a:lnTo>
                        <a:lnTo>
                          <a:pt x="2250" y="113"/>
                        </a:lnTo>
                        <a:lnTo>
                          <a:pt x="2253" y="119"/>
                        </a:lnTo>
                        <a:lnTo>
                          <a:pt x="2256" y="127"/>
                        </a:lnTo>
                        <a:lnTo>
                          <a:pt x="2259" y="134"/>
                        </a:lnTo>
                        <a:lnTo>
                          <a:pt x="2265" y="142"/>
                        </a:lnTo>
                        <a:lnTo>
                          <a:pt x="2265" y="156"/>
                        </a:lnTo>
                        <a:lnTo>
                          <a:pt x="2268" y="171"/>
                        </a:lnTo>
                        <a:lnTo>
                          <a:pt x="2271" y="185"/>
                        </a:lnTo>
                        <a:lnTo>
                          <a:pt x="2276" y="200"/>
                        </a:lnTo>
                        <a:lnTo>
                          <a:pt x="2279" y="214"/>
                        </a:lnTo>
                        <a:lnTo>
                          <a:pt x="2282" y="229"/>
                        </a:lnTo>
                        <a:lnTo>
                          <a:pt x="2283" y="245"/>
                        </a:lnTo>
                        <a:lnTo>
                          <a:pt x="2282" y="261"/>
                        </a:lnTo>
                        <a:lnTo>
                          <a:pt x="2282" y="274"/>
                        </a:lnTo>
                        <a:lnTo>
                          <a:pt x="2282" y="287"/>
                        </a:lnTo>
                        <a:lnTo>
                          <a:pt x="2281" y="300"/>
                        </a:lnTo>
                        <a:lnTo>
                          <a:pt x="2281" y="314"/>
                        </a:lnTo>
                        <a:lnTo>
                          <a:pt x="2279" y="327"/>
                        </a:lnTo>
                        <a:lnTo>
                          <a:pt x="2276" y="342"/>
                        </a:lnTo>
                        <a:lnTo>
                          <a:pt x="2272" y="354"/>
                        </a:lnTo>
                        <a:lnTo>
                          <a:pt x="2267" y="369"/>
                        </a:lnTo>
                        <a:lnTo>
                          <a:pt x="2263" y="377"/>
                        </a:lnTo>
                        <a:lnTo>
                          <a:pt x="2263" y="387"/>
                        </a:lnTo>
                        <a:lnTo>
                          <a:pt x="2259" y="393"/>
                        </a:lnTo>
                        <a:lnTo>
                          <a:pt x="2253" y="397"/>
                        </a:lnTo>
                        <a:lnTo>
                          <a:pt x="2250" y="405"/>
                        </a:lnTo>
                        <a:lnTo>
                          <a:pt x="2255" y="404"/>
                        </a:lnTo>
                        <a:lnTo>
                          <a:pt x="2260" y="400"/>
                        </a:lnTo>
                        <a:lnTo>
                          <a:pt x="2265" y="394"/>
                        </a:lnTo>
                        <a:lnTo>
                          <a:pt x="2271" y="391"/>
                        </a:lnTo>
                        <a:lnTo>
                          <a:pt x="2279" y="387"/>
                        </a:lnTo>
                        <a:lnTo>
                          <a:pt x="2286" y="383"/>
                        </a:lnTo>
                        <a:lnTo>
                          <a:pt x="2293" y="378"/>
                        </a:lnTo>
                        <a:lnTo>
                          <a:pt x="2301" y="374"/>
                        </a:lnTo>
                        <a:lnTo>
                          <a:pt x="2308" y="368"/>
                        </a:lnTo>
                        <a:lnTo>
                          <a:pt x="2316" y="366"/>
                        </a:lnTo>
                        <a:lnTo>
                          <a:pt x="2325" y="366"/>
                        </a:lnTo>
                        <a:lnTo>
                          <a:pt x="2335" y="369"/>
                        </a:lnTo>
                        <a:lnTo>
                          <a:pt x="2344" y="375"/>
                        </a:lnTo>
                        <a:lnTo>
                          <a:pt x="2353" y="379"/>
                        </a:lnTo>
                        <a:lnTo>
                          <a:pt x="2361" y="381"/>
                        </a:lnTo>
                        <a:lnTo>
                          <a:pt x="2371" y="383"/>
                        </a:lnTo>
                        <a:lnTo>
                          <a:pt x="2379" y="384"/>
                        </a:lnTo>
                        <a:lnTo>
                          <a:pt x="2389" y="388"/>
                        </a:lnTo>
                        <a:lnTo>
                          <a:pt x="2398" y="392"/>
                        </a:lnTo>
                        <a:lnTo>
                          <a:pt x="2406" y="401"/>
                        </a:lnTo>
                        <a:lnTo>
                          <a:pt x="2408" y="408"/>
                        </a:lnTo>
                        <a:lnTo>
                          <a:pt x="2415" y="416"/>
                        </a:lnTo>
                        <a:lnTo>
                          <a:pt x="2421" y="407"/>
                        </a:lnTo>
                        <a:lnTo>
                          <a:pt x="2428" y="401"/>
                        </a:lnTo>
                        <a:lnTo>
                          <a:pt x="2434" y="394"/>
                        </a:lnTo>
                        <a:lnTo>
                          <a:pt x="2442" y="388"/>
                        </a:lnTo>
                        <a:lnTo>
                          <a:pt x="2447" y="380"/>
                        </a:lnTo>
                        <a:lnTo>
                          <a:pt x="2453" y="374"/>
                        </a:lnTo>
                        <a:lnTo>
                          <a:pt x="2459" y="366"/>
                        </a:lnTo>
                        <a:lnTo>
                          <a:pt x="2465" y="360"/>
                        </a:lnTo>
                        <a:lnTo>
                          <a:pt x="2496" y="337"/>
                        </a:lnTo>
                        <a:lnTo>
                          <a:pt x="2529" y="317"/>
                        </a:lnTo>
                        <a:lnTo>
                          <a:pt x="2561" y="296"/>
                        </a:lnTo>
                        <a:lnTo>
                          <a:pt x="2593" y="278"/>
                        </a:lnTo>
                        <a:lnTo>
                          <a:pt x="2625" y="260"/>
                        </a:lnTo>
                        <a:lnTo>
                          <a:pt x="2660" y="245"/>
                        </a:lnTo>
                        <a:lnTo>
                          <a:pt x="2695" y="233"/>
                        </a:lnTo>
                        <a:lnTo>
                          <a:pt x="2731" y="225"/>
                        </a:lnTo>
                        <a:lnTo>
                          <a:pt x="2745" y="220"/>
                        </a:lnTo>
                        <a:lnTo>
                          <a:pt x="2760" y="217"/>
                        </a:lnTo>
                        <a:lnTo>
                          <a:pt x="2774" y="214"/>
                        </a:lnTo>
                        <a:lnTo>
                          <a:pt x="2789" y="211"/>
                        </a:lnTo>
                        <a:lnTo>
                          <a:pt x="2803" y="207"/>
                        </a:lnTo>
                        <a:lnTo>
                          <a:pt x="2819" y="205"/>
                        </a:lnTo>
                        <a:lnTo>
                          <a:pt x="2833" y="203"/>
                        </a:lnTo>
                        <a:lnTo>
                          <a:pt x="2849" y="203"/>
                        </a:lnTo>
                        <a:lnTo>
                          <a:pt x="2846" y="197"/>
                        </a:lnTo>
                        <a:lnTo>
                          <a:pt x="2846" y="192"/>
                        </a:lnTo>
                        <a:lnTo>
                          <a:pt x="2845" y="188"/>
                        </a:lnTo>
                        <a:lnTo>
                          <a:pt x="2844" y="184"/>
                        </a:lnTo>
                        <a:lnTo>
                          <a:pt x="2846" y="185"/>
                        </a:lnTo>
                        <a:lnTo>
                          <a:pt x="2848" y="184"/>
                        </a:lnTo>
                        <a:lnTo>
                          <a:pt x="2842" y="176"/>
                        </a:lnTo>
                        <a:lnTo>
                          <a:pt x="2843" y="178"/>
                        </a:lnTo>
                        <a:lnTo>
                          <a:pt x="2846" y="172"/>
                        </a:lnTo>
                        <a:lnTo>
                          <a:pt x="2848" y="162"/>
                        </a:lnTo>
                        <a:lnTo>
                          <a:pt x="2848" y="157"/>
                        </a:lnTo>
                        <a:lnTo>
                          <a:pt x="2850" y="153"/>
                        </a:lnTo>
                        <a:lnTo>
                          <a:pt x="2853" y="149"/>
                        </a:lnTo>
                        <a:lnTo>
                          <a:pt x="2860" y="147"/>
                        </a:lnTo>
                        <a:lnTo>
                          <a:pt x="2864" y="139"/>
                        </a:lnTo>
                        <a:lnTo>
                          <a:pt x="2871" y="132"/>
                        </a:lnTo>
                        <a:lnTo>
                          <a:pt x="2877" y="126"/>
                        </a:lnTo>
                        <a:lnTo>
                          <a:pt x="2885" y="123"/>
                        </a:lnTo>
                        <a:lnTo>
                          <a:pt x="2891" y="117"/>
                        </a:lnTo>
                        <a:lnTo>
                          <a:pt x="2900" y="114"/>
                        </a:lnTo>
                        <a:lnTo>
                          <a:pt x="2907" y="111"/>
                        </a:lnTo>
                        <a:lnTo>
                          <a:pt x="2916" y="108"/>
                        </a:lnTo>
                        <a:lnTo>
                          <a:pt x="2929" y="104"/>
                        </a:lnTo>
                        <a:lnTo>
                          <a:pt x="2941" y="105"/>
                        </a:lnTo>
                        <a:lnTo>
                          <a:pt x="2953" y="108"/>
                        </a:lnTo>
                        <a:lnTo>
                          <a:pt x="2965" y="112"/>
                        </a:lnTo>
                        <a:lnTo>
                          <a:pt x="2976" y="116"/>
                        </a:lnTo>
                        <a:lnTo>
                          <a:pt x="2988" y="124"/>
                        </a:lnTo>
                        <a:lnTo>
                          <a:pt x="2997" y="130"/>
                        </a:lnTo>
                        <a:lnTo>
                          <a:pt x="3008" y="140"/>
                        </a:lnTo>
                        <a:lnTo>
                          <a:pt x="3011" y="146"/>
                        </a:lnTo>
                        <a:lnTo>
                          <a:pt x="3015" y="155"/>
                        </a:lnTo>
                        <a:lnTo>
                          <a:pt x="3020" y="162"/>
                        </a:lnTo>
                        <a:lnTo>
                          <a:pt x="3024" y="171"/>
                        </a:lnTo>
                        <a:lnTo>
                          <a:pt x="3030" y="183"/>
                        </a:lnTo>
                        <a:lnTo>
                          <a:pt x="3035" y="196"/>
                        </a:lnTo>
                        <a:lnTo>
                          <a:pt x="3036" y="210"/>
                        </a:lnTo>
                        <a:lnTo>
                          <a:pt x="3036" y="224"/>
                        </a:lnTo>
                        <a:lnTo>
                          <a:pt x="3034" y="236"/>
                        </a:lnTo>
                        <a:lnTo>
                          <a:pt x="3032" y="250"/>
                        </a:lnTo>
                        <a:lnTo>
                          <a:pt x="3028" y="264"/>
                        </a:lnTo>
                        <a:lnTo>
                          <a:pt x="3027" y="278"/>
                        </a:lnTo>
                        <a:lnTo>
                          <a:pt x="3029" y="276"/>
                        </a:lnTo>
                        <a:lnTo>
                          <a:pt x="3032" y="275"/>
                        </a:lnTo>
                        <a:lnTo>
                          <a:pt x="3027" y="279"/>
                        </a:lnTo>
                        <a:lnTo>
                          <a:pt x="3029" y="281"/>
                        </a:lnTo>
                        <a:lnTo>
                          <a:pt x="3024" y="283"/>
                        </a:lnTo>
                        <a:lnTo>
                          <a:pt x="3027" y="287"/>
                        </a:lnTo>
                        <a:lnTo>
                          <a:pt x="3024" y="288"/>
                        </a:lnTo>
                        <a:lnTo>
                          <a:pt x="3020" y="291"/>
                        </a:lnTo>
                        <a:lnTo>
                          <a:pt x="3015" y="294"/>
                        </a:lnTo>
                        <a:lnTo>
                          <a:pt x="3012" y="300"/>
                        </a:lnTo>
                        <a:lnTo>
                          <a:pt x="3009" y="305"/>
                        </a:lnTo>
                        <a:lnTo>
                          <a:pt x="3004" y="312"/>
                        </a:lnTo>
                        <a:lnTo>
                          <a:pt x="2999" y="319"/>
                        </a:lnTo>
                        <a:lnTo>
                          <a:pt x="3003" y="328"/>
                        </a:lnTo>
                        <a:lnTo>
                          <a:pt x="3028" y="353"/>
                        </a:lnTo>
                        <a:lnTo>
                          <a:pt x="3055" y="380"/>
                        </a:lnTo>
                        <a:lnTo>
                          <a:pt x="3080" y="408"/>
                        </a:lnTo>
                        <a:lnTo>
                          <a:pt x="3106" y="438"/>
                        </a:lnTo>
                        <a:lnTo>
                          <a:pt x="3128" y="467"/>
                        </a:lnTo>
                        <a:lnTo>
                          <a:pt x="3151" y="497"/>
                        </a:lnTo>
                        <a:lnTo>
                          <a:pt x="3172" y="527"/>
                        </a:lnTo>
                        <a:lnTo>
                          <a:pt x="3193" y="559"/>
                        </a:lnTo>
                        <a:lnTo>
                          <a:pt x="3204" y="582"/>
                        </a:lnTo>
                        <a:lnTo>
                          <a:pt x="3215" y="608"/>
                        </a:lnTo>
                        <a:lnTo>
                          <a:pt x="3222" y="633"/>
                        </a:lnTo>
                        <a:lnTo>
                          <a:pt x="3230" y="660"/>
                        </a:lnTo>
                        <a:lnTo>
                          <a:pt x="3234" y="686"/>
                        </a:lnTo>
                        <a:lnTo>
                          <a:pt x="3237" y="714"/>
                        </a:lnTo>
                        <a:lnTo>
                          <a:pt x="3237" y="741"/>
                        </a:lnTo>
                        <a:lnTo>
                          <a:pt x="3236" y="769"/>
                        </a:lnTo>
                        <a:lnTo>
                          <a:pt x="3230" y="808"/>
                        </a:lnTo>
                        <a:lnTo>
                          <a:pt x="3221" y="848"/>
                        </a:lnTo>
                        <a:lnTo>
                          <a:pt x="3208" y="887"/>
                        </a:lnTo>
                        <a:lnTo>
                          <a:pt x="3193" y="924"/>
                        </a:lnTo>
                        <a:lnTo>
                          <a:pt x="3174" y="960"/>
                        </a:lnTo>
                        <a:lnTo>
                          <a:pt x="3152" y="995"/>
                        </a:lnTo>
                        <a:lnTo>
                          <a:pt x="3127" y="1027"/>
                        </a:lnTo>
                        <a:lnTo>
                          <a:pt x="3099" y="1060"/>
                        </a:lnTo>
                        <a:lnTo>
                          <a:pt x="3072" y="1083"/>
                        </a:lnTo>
                        <a:lnTo>
                          <a:pt x="3069" y="1096"/>
                        </a:lnTo>
                        <a:lnTo>
                          <a:pt x="3064" y="1108"/>
                        </a:lnTo>
                        <a:lnTo>
                          <a:pt x="3055" y="1119"/>
                        </a:lnTo>
                        <a:lnTo>
                          <a:pt x="3047" y="1129"/>
                        </a:lnTo>
                        <a:lnTo>
                          <a:pt x="3035" y="1138"/>
                        </a:lnTo>
                        <a:lnTo>
                          <a:pt x="3024" y="1146"/>
                        </a:lnTo>
                        <a:lnTo>
                          <a:pt x="3013" y="1155"/>
                        </a:lnTo>
                        <a:lnTo>
                          <a:pt x="3004" y="1165"/>
                        </a:lnTo>
                        <a:lnTo>
                          <a:pt x="2990" y="1171"/>
                        </a:lnTo>
                        <a:lnTo>
                          <a:pt x="2977" y="1178"/>
                        </a:lnTo>
                        <a:lnTo>
                          <a:pt x="2962" y="1181"/>
                        </a:lnTo>
                        <a:lnTo>
                          <a:pt x="2947" y="1184"/>
                        </a:lnTo>
                        <a:lnTo>
                          <a:pt x="2931" y="1183"/>
                        </a:lnTo>
                        <a:lnTo>
                          <a:pt x="2915" y="1182"/>
                        </a:lnTo>
                        <a:lnTo>
                          <a:pt x="2900" y="1178"/>
                        </a:lnTo>
                        <a:lnTo>
                          <a:pt x="2887" y="1173"/>
                        </a:lnTo>
                        <a:lnTo>
                          <a:pt x="2874" y="1176"/>
                        </a:lnTo>
                        <a:lnTo>
                          <a:pt x="2861" y="1181"/>
                        </a:lnTo>
                        <a:lnTo>
                          <a:pt x="2849" y="1184"/>
                        </a:lnTo>
                        <a:lnTo>
                          <a:pt x="2837" y="1189"/>
                        </a:lnTo>
                        <a:lnTo>
                          <a:pt x="2826" y="1194"/>
                        </a:lnTo>
                        <a:lnTo>
                          <a:pt x="2814" y="1198"/>
                        </a:lnTo>
                        <a:lnTo>
                          <a:pt x="2801" y="1201"/>
                        </a:lnTo>
                        <a:lnTo>
                          <a:pt x="2789" y="1204"/>
                        </a:lnTo>
                        <a:lnTo>
                          <a:pt x="2791" y="1212"/>
                        </a:lnTo>
                        <a:lnTo>
                          <a:pt x="2792" y="1220"/>
                        </a:lnTo>
                        <a:lnTo>
                          <a:pt x="2792" y="1228"/>
                        </a:lnTo>
                        <a:lnTo>
                          <a:pt x="2792" y="1237"/>
                        </a:lnTo>
                        <a:lnTo>
                          <a:pt x="2791" y="1244"/>
                        </a:lnTo>
                        <a:lnTo>
                          <a:pt x="2791" y="1253"/>
                        </a:lnTo>
                        <a:lnTo>
                          <a:pt x="2791" y="1262"/>
                        </a:lnTo>
                        <a:lnTo>
                          <a:pt x="2793" y="1273"/>
                        </a:lnTo>
                        <a:lnTo>
                          <a:pt x="2791" y="1302"/>
                        </a:lnTo>
                        <a:lnTo>
                          <a:pt x="2787" y="1331"/>
                        </a:lnTo>
                        <a:lnTo>
                          <a:pt x="2781" y="1359"/>
                        </a:lnTo>
                        <a:lnTo>
                          <a:pt x="2773" y="1388"/>
                        </a:lnTo>
                        <a:lnTo>
                          <a:pt x="2762" y="1415"/>
                        </a:lnTo>
                        <a:lnTo>
                          <a:pt x="2753" y="1444"/>
                        </a:lnTo>
                        <a:lnTo>
                          <a:pt x="2743" y="1471"/>
                        </a:lnTo>
                        <a:lnTo>
                          <a:pt x="2733" y="1499"/>
                        </a:lnTo>
                        <a:lnTo>
                          <a:pt x="2702" y="1550"/>
                        </a:lnTo>
                        <a:lnTo>
                          <a:pt x="2700" y="1560"/>
                        </a:lnTo>
                        <a:lnTo>
                          <a:pt x="2699" y="1570"/>
                        </a:lnTo>
                        <a:lnTo>
                          <a:pt x="2698" y="1580"/>
                        </a:lnTo>
                        <a:lnTo>
                          <a:pt x="2697" y="1590"/>
                        </a:lnTo>
                        <a:lnTo>
                          <a:pt x="2695" y="1598"/>
                        </a:lnTo>
                        <a:lnTo>
                          <a:pt x="2693" y="1608"/>
                        </a:lnTo>
                        <a:lnTo>
                          <a:pt x="2690" y="1618"/>
                        </a:lnTo>
                        <a:lnTo>
                          <a:pt x="2688" y="1629"/>
                        </a:lnTo>
                        <a:lnTo>
                          <a:pt x="2708" y="1637"/>
                        </a:lnTo>
                        <a:lnTo>
                          <a:pt x="2728" y="1645"/>
                        </a:lnTo>
                        <a:lnTo>
                          <a:pt x="2747" y="1655"/>
                        </a:lnTo>
                        <a:lnTo>
                          <a:pt x="2768" y="1666"/>
                        </a:lnTo>
                        <a:lnTo>
                          <a:pt x="2786" y="1675"/>
                        </a:lnTo>
                        <a:lnTo>
                          <a:pt x="2805" y="1688"/>
                        </a:lnTo>
                        <a:lnTo>
                          <a:pt x="2823" y="1700"/>
                        </a:lnTo>
                        <a:lnTo>
                          <a:pt x="2843" y="1715"/>
                        </a:lnTo>
                        <a:lnTo>
                          <a:pt x="2878" y="1758"/>
                        </a:lnTo>
                        <a:lnTo>
                          <a:pt x="2908" y="1806"/>
                        </a:lnTo>
                        <a:lnTo>
                          <a:pt x="2931" y="1858"/>
                        </a:lnTo>
                        <a:lnTo>
                          <a:pt x="2948" y="1913"/>
                        </a:lnTo>
                        <a:lnTo>
                          <a:pt x="2958" y="1968"/>
                        </a:lnTo>
                        <a:lnTo>
                          <a:pt x="2962" y="2026"/>
                        </a:lnTo>
                        <a:lnTo>
                          <a:pt x="2959" y="2083"/>
                        </a:lnTo>
                        <a:lnTo>
                          <a:pt x="2950" y="2141"/>
                        </a:lnTo>
                        <a:lnTo>
                          <a:pt x="2949" y="2168"/>
                        </a:lnTo>
                        <a:lnTo>
                          <a:pt x="2949" y="2196"/>
                        </a:lnTo>
                        <a:lnTo>
                          <a:pt x="2949" y="2223"/>
                        </a:lnTo>
                        <a:lnTo>
                          <a:pt x="2949" y="2251"/>
                        </a:lnTo>
                        <a:lnTo>
                          <a:pt x="2946" y="2276"/>
                        </a:lnTo>
                        <a:lnTo>
                          <a:pt x="2939" y="2302"/>
                        </a:lnTo>
                        <a:lnTo>
                          <a:pt x="2929" y="2327"/>
                        </a:lnTo>
                        <a:lnTo>
                          <a:pt x="2912" y="2353"/>
                        </a:lnTo>
                        <a:lnTo>
                          <a:pt x="2902" y="2364"/>
                        </a:lnTo>
                        <a:lnTo>
                          <a:pt x="2892" y="2377"/>
                        </a:lnTo>
                        <a:lnTo>
                          <a:pt x="2880" y="2388"/>
                        </a:lnTo>
                        <a:lnTo>
                          <a:pt x="2868" y="2399"/>
                        </a:lnTo>
                        <a:lnTo>
                          <a:pt x="2855" y="2407"/>
                        </a:lnTo>
                        <a:lnTo>
                          <a:pt x="2842" y="2414"/>
                        </a:lnTo>
                        <a:lnTo>
                          <a:pt x="2827" y="2418"/>
                        </a:lnTo>
                        <a:lnTo>
                          <a:pt x="2812" y="2421"/>
                        </a:lnTo>
                        <a:lnTo>
                          <a:pt x="2799" y="2427"/>
                        </a:lnTo>
                        <a:lnTo>
                          <a:pt x="2786" y="2430"/>
                        </a:lnTo>
                        <a:lnTo>
                          <a:pt x="2773" y="2431"/>
                        </a:lnTo>
                        <a:lnTo>
                          <a:pt x="2760" y="2430"/>
                        </a:lnTo>
                        <a:lnTo>
                          <a:pt x="2747" y="2426"/>
                        </a:lnTo>
                        <a:lnTo>
                          <a:pt x="2734" y="2421"/>
                        </a:lnTo>
                        <a:lnTo>
                          <a:pt x="2723" y="2415"/>
                        </a:lnTo>
                        <a:lnTo>
                          <a:pt x="2713" y="2410"/>
                        </a:lnTo>
                        <a:lnTo>
                          <a:pt x="2710" y="2402"/>
                        </a:lnTo>
                        <a:lnTo>
                          <a:pt x="2705" y="2398"/>
                        </a:lnTo>
                        <a:lnTo>
                          <a:pt x="2700" y="2393"/>
                        </a:lnTo>
                        <a:lnTo>
                          <a:pt x="2696" y="2390"/>
                        </a:lnTo>
                        <a:lnTo>
                          <a:pt x="2689" y="2386"/>
                        </a:lnTo>
                        <a:lnTo>
                          <a:pt x="2685" y="2383"/>
                        </a:lnTo>
                        <a:lnTo>
                          <a:pt x="2680" y="2377"/>
                        </a:lnTo>
                        <a:lnTo>
                          <a:pt x="2678" y="2372"/>
                        </a:lnTo>
                        <a:lnTo>
                          <a:pt x="2656" y="2342"/>
                        </a:lnTo>
                        <a:lnTo>
                          <a:pt x="2642" y="2310"/>
                        </a:lnTo>
                        <a:lnTo>
                          <a:pt x="2634" y="2276"/>
                        </a:lnTo>
                        <a:lnTo>
                          <a:pt x="2630" y="2242"/>
                        </a:lnTo>
                        <a:lnTo>
                          <a:pt x="2630" y="2207"/>
                        </a:lnTo>
                        <a:lnTo>
                          <a:pt x="2634" y="2171"/>
                        </a:lnTo>
                        <a:lnTo>
                          <a:pt x="2639" y="2137"/>
                        </a:lnTo>
                        <a:lnTo>
                          <a:pt x="2648" y="2105"/>
                        </a:lnTo>
                        <a:lnTo>
                          <a:pt x="2653" y="2093"/>
                        </a:lnTo>
                        <a:lnTo>
                          <a:pt x="2658" y="2081"/>
                        </a:lnTo>
                        <a:lnTo>
                          <a:pt x="2664" y="2069"/>
                        </a:lnTo>
                        <a:lnTo>
                          <a:pt x="2670" y="2059"/>
                        </a:lnTo>
                        <a:lnTo>
                          <a:pt x="2675" y="2046"/>
                        </a:lnTo>
                        <a:lnTo>
                          <a:pt x="2682" y="2035"/>
                        </a:lnTo>
                        <a:lnTo>
                          <a:pt x="2688" y="2025"/>
                        </a:lnTo>
                        <a:lnTo>
                          <a:pt x="2697" y="2016"/>
                        </a:lnTo>
                        <a:lnTo>
                          <a:pt x="2684" y="1996"/>
                        </a:lnTo>
                        <a:lnTo>
                          <a:pt x="2669" y="1981"/>
                        </a:lnTo>
                        <a:lnTo>
                          <a:pt x="2652" y="1970"/>
                        </a:lnTo>
                        <a:lnTo>
                          <a:pt x="2635" y="1962"/>
                        </a:lnTo>
                        <a:lnTo>
                          <a:pt x="2614" y="1955"/>
                        </a:lnTo>
                        <a:lnTo>
                          <a:pt x="2595" y="1949"/>
                        </a:lnTo>
                        <a:lnTo>
                          <a:pt x="2576" y="1945"/>
                        </a:lnTo>
                        <a:lnTo>
                          <a:pt x="2556" y="1942"/>
                        </a:lnTo>
                        <a:lnTo>
                          <a:pt x="2545" y="1959"/>
                        </a:lnTo>
                        <a:lnTo>
                          <a:pt x="2532" y="1975"/>
                        </a:lnTo>
                        <a:lnTo>
                          <a:pt x="2516" y="1988"/>
                        </a:lnTo>
                        <a:lnTo>
                          <a:pt x="2501" y="1999"/>
                        </a:lnTo>
                        <a:lnTo>
                          <a:pt x="2482" y="2008"/>
                        </a:lnTo>
                        <a:lnTo>
                          <a:pt x="2465" y="2018"/>
                        </a:lnTo>
                        <a:lnTo>
                          <a:pt x="2448" y="2029"/>
                        </a:lnTo>
                        <a:lnTo>
                          <a:pt x="2433" y="2040"/>
                        </a:lnTo>
                        <a:lnTo>
                          <a:pt x="2431" y="2039"/>
                        </a:lnTo>
                        <a:lnTo>
                          <a:pt x="2423" y="2050"/>
                        </a:lnTo>
                        <a:lnTo>
                          <a:pt x="2419" y="2062"/>
                        </a:lnTo>
                        <a:lnTo>
                          <a:pt x="2416" y="2075"/>
                        </a:lnTo>
                        <a:lnTo>
                          <a:pt x="2415" y="2088"/>
                        </a:lnTo>
                        <a:lnTo>
                          <a:pt x="2413" y="2100"/>
                        </a:lnTo>
                        <a:lnTo>
                          <a:pt x="2412" y="2113"/>
                        </a:lnTo>
                        <a:lnTo>
                          <a:pt x="2411" y="2126"/>
                        </a:lnTo>
                        <a:lnTo>
                          <a:pt x="2408" y="2139"/>
                        </a:lnTo>
                        <a:lnTo>
                          <a:pt x="2404" y="2152"/>
                        </a:lnTo>
                        <a:lnTo>
                          <a:pt x="2400" y="2165"/>
                        </a:lnTo>
                        <a:lnTo>
                          <a:pt x="2394" y="2178"/>
                        </a:lnTo>
                        <a:lnTo>
                          <a:pt x="2390" y="2191"/>
                        </a:lnTo>
                        <a:lnTo>
                          <a:pt x="2384" y="2203"/>
                        </a:lnTo>
                        <a:lnTo>
                          <a:pt x="2378" y="2216"/>
                        </a:lnTo>
                        <a:lnTo>
                          <a:pt x="2373" y="2229"/>
                        </a:lnTo>
                        <a:lnTo>
                          <a:pt x="2369" y="2242"/>
                        </a:lnTo>
                        <a:lnTo>
                          <a:pt x="2362" y="2258"/>
                        </a:lnTo>
                        <a:lnTo>
                          <a:pt x="2356" y="2274"/>
                        </a:lnTo>
                        <a:lnTo>
                          <a:pt x="2349" y="2290"/>
                        </a:lnTo>
                        <a:lnTo>
                          <a:pt x="2344" y="2307"/>
                        </a:lnTo>
                        <a:lnTo>
                          <a:pt x="2338" y="2323"/>
                        </a:lnTo>
                        <a:lnTo>
                          <a:pt x="2331" y="2339"/>
                        </a:lnTo>
                        <a:lnTo>
                          <a:pt x="2325" y="2355"/>
                        </a:lnTo>
                        <a:lnTo>
                          <a:pt x="2319" y="2372"/>
                        </a:lnTo>
                        <a:lnTo>
                          <a:pt x="2323" y="2378"/>
                        </a:lnTo>
                        <a:lnTo>
                          <a:pt x="2320" y="2377"/>
                        </a:lnTo>
                        <a:lnTo>
                          <a:pt x="2319" y="2378"/>
                        </a:lnTo>
                        <a:lnTo>
                          <a:pt x="2319" y="2381"/>
                        </a:lnTo>
                        <a:lnTo>
                          <a:pt x="2315" y="2390"/>
                        </a:lnTo>
                        <a:lnTo>
                          <a:pt x="2312" y="2402"/>
                        </a:lnTo>
                        <a:lnTo>
                          <a:pt x="2308" y="2413"/>
                        </a:lnTo>
                        <a:lnTo>
                          <a:pt x="2304" y="2425"/>
                        </a:lnTo>
                        <a:lnTo>
                          <a:pt x="2301" y="2435"/>
                        </a:lnTo>
                        <a:lnTo>
                          <a:pt x="2298" y="2447"/>
                        </a:lnTo>
                        <a:lnTo>
                          <a:pt x="2295" y="2458"/>
                        </a:lnTo>
                        <a:lnTo>
                          <a:pt x="2293" y="2470"/>
                        </a:lnTo>
                        <a:lnTo>
                          <a:pt x="2318" y="2474"/>
                        </a:lnTo>
                        <a:lnTo>
                          <a:pt x="2345" y="2481"/>
                        </a:lnTo>
                        <a:lnTo>
                          <a:pt x="2370" y="2490"/>
                        </a:lnTo>
                        <a:lnTo>
                          <a:pt x="2396" y="2501"/>
                        </a:lnTo>
                        <a:lnTo>
                          <a:pt x="2419" y="2513"/>
                        </a:lnTo>
                        <a:lnTo>
                          <a:pt x="2443" y="2527"/>
                        </a:lnTo>
                        <a:lnTo>
                          <a:pt x="2466" y="2542"/>
                        </a:lnTo>
                        <a:lnTo>
                          <a:pt x="2491" y="2558"/>
                        </a:lnTo>
                        <a:lnTo>
                          <a:pt x="2509" y="2574"/>
                        </a:lnTo>
                        <a:lnTo>
                          <a:pt x="2525" y="2592"/>
                        </a:lnTo>
                        <a:lnTo>
                          <a:pt x="2538" y="2611"/>
                        </a:lnTo>
                        <a:lnTo>
                          <a:pt x="2549" y="2634"/>
                        </a:lnTo>
                        <a:lnTo>
                          <a:pt x="2555" y="2656"/>
                        </a:lnTo>
                        <a:lnTo>
                          <a:pt x="2559" y="2680"/>
                        </a:lnTo>
                        <a:lnTo>
                          <a:pt x="2559" y="2706"/>
                        </a:lnTo>
                        <a:lnTo>
                          <a:pt x="2555" y="2733"/>
                        </a:lnTo>
                        <a:lnTo>
                          <a:pt x="2547" y="2745"/>
                        </a:lnTo>
                        <a:lnTo>
                          <a:pt x="2538" y="2757"/>
                        </a:lnTo>
                        <a:lnTo>
                          <a:pt x="2527" y="2767"/>
                        </a:lnTo>
                        <a:lnTo>
                          <a:pt x="2516" y="2777"/>
                        </a:lnTo>
                        <a:lnTo>
                          <a:pt x="2502" y="2783"/>
                        </a:lnTo>
                        <a:lnTo>
                          <a:pt x="2488" y="2789"/>
                        </a:lnTo>
                        <a:lnTo>
                          <a:pt x="2474" y="2795"/>
                        </a:lnTo>
                        <a:lnTo>
                          <a:pt x="2461" y="2800"/>
                        </a:lnTo>
                        <a:lnTo>
                          <a:pt x="2442" y="2797"/>
                        </a:lnTo>
                        <a:lnTo>
                          <a:pt x="2424" y="2799"/>
                        </a:lnTo>
                        <a:lnTo>
                          <a:pt x="2408" y="2803"/>
                        </a:lnTo>
                        <a:lnTo>
                          <a:pt x="2392" y="2810"/>
                        </a:lnTo>
                        <a:lnTo>
                          <a:pt x="2375" y="2814"/>
                        </a:lnTo>
                        <a:lnTo>
                          <a:pt x="2359" y="2819"/>
                        </a:lnTo>
                        <a:lnTo>
                          <a:pt x="2341" y="2823"/>
                        </a:lnTo>
                        <a:lnTo>
                          <a:pt x="2323" y="2824"/>
                        </a:lnTo>
                        <a:lnTo>
                          <a:pt x="2313" y="2823"/>
                        </a:lnTo>
                        <a:lnTo>
                          <a:pt x="2303" y="2824"/>
                        </a:lnTo>
                        <a:lnTo>
                          <a:pt x="2295" y="2827"/>
                        </a:lnTo>
                        <a:lnTo>
                          <a:pt x="2287" y="2831"/>
                        </a:lnTo>
                        <a:lnTo>
                          <a:pt x="2278" y="2836"/>
                        </a:lnTo>
                        <a:lnTo>
                          <a:pt x="2270" y="2840"/>
                        </a:lnTo>
                        <a:lnTo>
                          <a:pt x="2260" y="2843"/>
                        </a:lnTo>
                        <a:lnTo>
                          <a:pt x="2253" y="2846"/>
                        </a:lnTo>
                        <a:lnTo>
                          <a:pt x="2211" y="2851"/>
                        </a:lnTo>
                        <a:lnTo>
                          <a:pt x="2169" y="2854"/>
                        </a:lnTo>
                        <a:lnTo>
                          <a:pt x="2127" y="2854"/>
                        </a:lnTo>
                        <a:lnTo>
                          <a:pt x="2087" y="2854"/>
                        </a:lnTo>
                        <a:lnTo>
                          <a:pt x="2046" y="2848"/>
                        </a:lnTo>
                        <a:lnTo>
                          <a:pt x="2007" y="2841"/>
                        </a:lnTo>
                        <a:lnTo>
                          <a:pt x="1969" y="2830"/>
                        </a:lnTo>
                        <a:lnTo>
                          <a:pt x="1932" y="2816"/>
                        </a:lnTo>
                        <a:lnTo>
                          <a:pt x="1926" y="2810"/>
                        </a:lnTo>
                        <a:lnTo>
                          <a:pt x="1919" y="2804"/>
                        </a:lnTo>
                        <a:lnTo>
                          <a:pt x="1914" y="2799"/>
                        </a:lnTo>
                        <a:lnTo>
                          <a:pt x="1909" y="2794"/>
                        </a:lnTo>
                        <a:lnTo>
                          <a:pt x="1902" y="2787"/>
                        </a:lnTo>
                        <a:lnTo>
                          <a:pt x="1897" y="2782"/>
                        </a:lnTo>
                        <a:lnTo>
                          <a:pt x="1891" y="2775"/>
                        </a:lnTo>
                        <a:lnTo>
                          <a:pt x="1888" y="2770"/>
                        </a:lnTo>
                        <a:lnTo>
                          <a:pt x="1881" y="2751"/>
                        </a:lnTo>
                        <a:lnTo>
                          <a:pt x="1878" y="2733"/>
                        </a:lnTo>
                        <a:lnTo>
                          <a:pt x="1874" y="2712"/>
                        </a:lnTo>
                        <a:lnTo>
                          <a:pt x="1874" y="2692"/>
                        </a:lnTo>
                        <a:lnTo>
                          <a:pt x="1873" y="2670"/>
                        </a:lnTo>
                        <a:lnTo>
                          <a:pt x="1873" y="2649"/>
                        </a:lnTo>
                        <a:lnTo>
                          <a:pt x="1872" y="2628"/>
                        </a:lnTo>
                        <a:lnTo>
                          <a:pt x="1871" y="2609"/>
                        </a:lnTo>
                        <a:lnTo>
                          <a:pt x="1878" y="2553"/>
                        </a:lnTo>
                        <a:lnTo>
                          <a:pt x="1887" y="2498"/>
                        </a:lnTo>
                        <a:lnTo>
                          <a:pt x="1899" y="2443"/>
                        </a:lnTo>
                        <a:lnTo>
                          <a:pt x="1913" y="2389"/>
                        </a:lnTo>
                        <a:lnTo>
                          <a:pt x="1928" y="2334"/>
                        </a:lnTo>
                        <a:lnTo>
                          <a:pt x="1945" y="2282"/>
                        </a:lnTo>
                        <a:lnTo>
                          <a:pt x="1964" y="2230"/>
                        </a:lnTo>
                        <a:lnTo>
                          <a:pt x="1986" y="2179"/>
                        </a:lnTo>
                        <a:lnTo>
                          <a:pt x="1983" y="2176"/>
                        </a:lnTo>
                        <a:lnTo>
                          <a:pt x="1949" y="2187"/>
                        </a:lnTo>
                        <a:lnTo>
                          <a:pt x="1916" y="2199"/>
                        </a:lnTo>
                        <a:lnTo>
                          <a:pt x="1883" y="2209"/>
                        </a:lnTo>
                        <a:lnTo>
                          <a:pt x="1850" y="2220"/>
                        </a:lnTo>
                        <a:lnTo>
                          <a:pt x="1815" y="2228"/>
                        </a:lnTo>
                        <a:lnTo>
                          <a:pt x="1781" y="2237"/>
                        </a:lnTo>
                        <a:lnTo>
                          <a:pt x="1747" y="2244"/>
                        </a:lnTo>
                        <a:lnTo>
                          <a:pt x="1712" y="2252"/>
                        </a:lnTo>
                        <a:lnTo>
                          <a:pt x="1678" y="2260"/>
                        </a:lnTo>
                        <a:lnTo>
                          <a:pt x="1644" y="2268"/>
                        </a:lnTo>
                        <a:lnTo>
                          <a:pt x="1609" y="2274"/>
                        </a:lnTo>
                        <a:lnTo>
                          <a:pt x="1575" y="2281"/>
                        </a:lnTo>
                        <a:lnTo>
                          <a:pt x="1540" y="2284"/>
                        </a:lnTo>
                        <a:lnTo>
                          <a:pt x="1505" y="2287"/>
                        </a:lnTo>
                        <a:lnTo>
                          <a:pt x="1471" y="2289"/>
                        </a:lnTo>
                        <a:lnTo>
                          <a:pt x="1438" y="2290"/>
                        </a:lnTo>
                        <a:lnTo>
                          <a:pt x="1418" y="2286"/>
                        </a:lnTo>
                        <a:lnTo>
                          <a:pt x="1399" y="2283"/>
                        </a:lnTo>
                        <a:lnTo>
                          <a:pt x="1380" y="2279"/>
                        </a:lnTo>
                        <a:lnTo>
                          <a:pt x="1362" y="2274"/>
                        </a:lnTo>
                        <a:lnTo>
                          <a:pt x="1342" y="2269"/>
                        </a:lnTo>
                        <a:lnTo>
                          <a:pt x="1325" y="2265"/>
                        </a:lnTo>
                        <a:lnTo>
                          <a:pt x="1306" y="2259"/>
                        </a:lnTo>
                        <a:lnTo>
                          <a:pt x="1289" y="2256"/>
                        </a:lnTo>
                        <a:lnTo>
                          <a:pt x="1287" y="2263"/>
                        </a:lnTo>
                        <a:lnTo>
                          <a:pt x="1287" y="2269"/>
                        </a:lnTo>
                        <a:lnTo>
                          <a:pt x="1288" y="2275"/>
                        </a:lnTo>
                        <a:lnTo>
                          <a:pt x="1292" y="2283"/>
                        </a:lnTo>
                        <a:lnTo>
                          <a:pt x="1292" y="2281"/>
                        </a:lnTo>
                        <a:lnTo>
                          <a:pt x="1295" y="2281"/>
                        </a:lnTo>
                        <a:lnTo>
                          <a:pt x="1295" y="2283"/>
                        </a:lnTo>
                        <a:lnTo>
                          <a:pt x="1294" y="2283"/>
                        </a:lnTo>
                        <a:lnTo>
                          <a:pt x="1302" y="2305"/>
                        </a:lnTo>
                        <a:lnTo>
                          <a:pt x="1311" y="2328"/>
                        </a:lnTo>
                        <a:lnTo>
                          <a:pt x="1321" y="2352"/>
                        </a:lnTo>
                        <a:lnTo>
                          <a:pt x="1333" y="2375"/>
                        </a:lnTo>
                        <a:lnTo>
                          <a:pt x="1343" y="2398"/>
                        </a:lnTo>
                        <a:lnTo>
                          <a:pt x="1356" y="2421"/>
                        </a:lnTo>
                        <a:lnTo>
                          <a:pt x="1368" y="2444"/>
                        </a:lnTo>
                        <a:lnTo>
                          <a:pt x="1383" y="2467"/>
                        </a:lnTo>
                        <a:lnTo>
                          <a:pt x="1418" y="2464"/>
                        </a:lnTo>
                        <a:lnTo>
                          <a:pt x="1455" y="2467"/>
                        </a:lnTo>
                        <a:lnTo>
                          <a:pt x="1491" y="2474"/>
                        </a:lnTo>
                        <a:lnTo>
                          <a:pt x="1528" y="2484"/>
                        </a:lnTo>
                        <a:lnTo>
                          <a:pt x="1561" y="2496"/>
                        </a:lnTo>
                        <a:lnTo>
                          <a:pt x="1594" y="2513"/>
                        </a:lnTo>
                        <a:lnTo>
                          <a:pt x="1625" y="2531"/>
                        </a:lnTo>
                        <a:lnTo>
                          <a:pt x="1654" y="2551"/>
                        </a:lnTo>
                        <a:lnTo>
                          <a:pt x="1668" y="2567"/>
                        </a:lnTo>
                        <a:lnTo>
                          <a:pt x="1683" y="2584"/>
                        </a:lnTo>
                        <a:lnTo>
                          <a:pt x="1696" y="2603"/>
                        </a:lnTo>
                        <a:lnTo>
                          <a:pt x="1709" y="2622"/>
                        </a:lnTo>
                        <a:lnTo>
                          <a:pt x="1719" y="2641"/>
                        </a:lnTo>
                        <a:lnTo>
                          <a:pt x="1727" y="2663"/>
                        </a:lnTo>
                        <a:lnTo>
                          <a:pt x="1733" y="2684"/>
                        </a:lnTo>
                        <a:lnTo>
                          <a:pt x="1735" y="2709"/>
                        </a:lnTo>
                        <a:lnTo>
                          <a:pt x="1734" y="2714"/>
                        </a:lnTo>
                        <a:lnTo>
                          <a:pt x="1732" y="2721"/>
                        </a:lnTo>
                        <a:lnTo>
                          <a:pt x="1727" y="2726"/>
                        </a:lnTo>
                        <a:lnTo>
                          <a:pt x="1724" y="2733"/>
                        </a:lnTo>
                        <a:lnTo>
                          <a:pt x="1714" y="2741"/>
                        </a:lnTo>
                        <a:lnTo>
                          <a:pt x="1705" y="2748"/>
                        </a:lnTo>
                        <a:lnTo>
                          <a:pt x="1697" y="2755"/>
                        </a:lnTo>
                        <a:lnTo>
                          <a:pt x="1688" y="2759"/>
                        </a:lnTo>
                        <a:lnTo>
                          <a:pt x="1681" y="2759"/>
                        </a:lnTo>
                        <a:lnTo>
                          <a:pt x="1676" y="2760"/>
                        </a:lnTo>
                        <a:lnTo>
                          <a:pt x="1669" y="2762"/>
                        </a:lnTo>
                        <a:lnTo>
                          <a:pt x="1665" y="2764"/>
                        </a:lnTo>
                        <a:lnTo>
                          <a:pt x="1658" y="2773"/>
                        </a:lnTo>
                        <a:lnTo>
                          <a:pt x="1650" y="2782"/>
                        </a:lnTo>
                        <a:lnTo>
                          <a:pt x="1640" y="2787"/>
                        </a:lnTo>
                        <a:lnTo>
                          <a:pt x="1632" y="2794"/>
                        </a:lnTo>
                        <a:lnTo>
                          <a:pt x="1621" y="2798"/>
                        </a:lnTo>
                        <a:lnTo>
                          <a:pt x="1612" y="2802"/>
                        </a:lnTo>
                        <a:lnTo>
                          <a:pt x="1601" y="2807"/>
                        </a:lnTo>
                        <a:lnTo>
                          <a:pt x="1591" y="2812"/>
                        </a:lnTo>
                        <a:lnTo>
                          <a:pt x="1576" y="2811"/>
                        </a:lnTo>
                        <a:lnTo>
                          <a:pt x="1561" y="2812"/>
                        </a:lnTo>
                        <a:lnTo>
                          <a:pt x="1545" y="2812"/>
                        </a:lnTo>
                        <a:lnTo>
                          <a:pt x="1529" y="2813"/>
                        </a:lnTo>
                        <a:lnTo>
                          <a:pt x="1513" y="2812"/>
                        </a:lnTo>
                        <a:lnTo>
                          <a:pt x="1497" y="2811"/>
                        </a:lnTo>
                        <a:lnTo>
                          <a:pt x="1481" y="2809"/>
                        </a:lnTo>
                        <a:lnTo>
                          <a:pt x="1467" y="2806"/>
                        </a:lnTo>
                        <a:lnTo>
                          <a:pt x="1456" y="2806"/>
                        </a:lnTo>
                        <a:lnTo>
                          <a:pt x="1446" y="2806"/>
                        </a:lnTo>
                        <a:lnTo>
                          <a:pt x="1435" y="2806"/>
                        </a:lnTo>
                        <a:lnTo>
                          <a:pt x="1425" y="2808"/>
                        </a:lnTo>
                        <a:lnTo>
                          <a:pt x="1425" y="2811"/>
                        </a:lnTo>
                        <a:lnTo>
                          <a:pt x="1410" y="2808"/>
                        </a:lnTo>
                        <a:lnTo>
                          <a:pt x="1395" y="2808"/>
                        </a:lnTo>
                        <a:lnTo>
                          <a:pt x="1379" y="2808"/>
                        </a:lnTo>
                        <a:lnTo>
                          <a:pt x="1364" y="2810"/>
                        </a:lnTo>
                        <a:lnTo>
                          <a:pt x="1348" y="2811"/>
                        </a:lnTo>
                        <a:lnTo>
                          <a:pt x="1333" y="2813"/>
                        </a:lnTo>
                        <a:lnTo>
                          <a:pt x="1317" y="2815"/>
                        </a:lnTo>
                        <a:lnTo>
                          <a:pt x="1302" y="2816"/>
                        </a:lnTo>
                        <a:lnTo>
                          <a:pt x="1285" y="2816"/>
                        </a:lnTo>
                        <a:lnTo>
                          <a:pt x="1269" y="2817"/>
                        </a:lnTo>
                        <a:lnTo>
                          <a:pt x="1253" y="2817"/>
                        </a:lnTo>
                        <a:lnTo>
                          <a:pt x="1238" y="2817"/>
                        </a:lnTo>
                        <a:lnTo>
                          <a:pt x="1222" y="2816"/>
                        </a:lnTo>
                        <a:lnTo>
                          <a:pt x="1207" y="2814"/>
                        </a:lnTo>
                        <a:lnTo>
                          <a:pt x="1192" y="2811"/>
                        </a:lnTo>
                        <a:lnTo>
                          <a:pt x="1178" y="2808"/>
                        </a:lnTo>
                        <a:lnTo>
                          <a:pt x="1169" y="2808"/>
                        </a:lnTo>
                        <a:lnTo>
                          <a:pt x="1160" y="2804"/>
                        </a:lnTo>
                        <a:lnTo>
                          <a:pt x="1134" y="2787"/>
                        </a:lnTo>
                        <a:lnTo>
                          <a:pt x="1112" y="2768"/>
                        </a:lnTo>
                        <a:lnTo>
                          <a:pt x="1091" y="2745"/>
                        </a:lnTo>
                        <a:lnTo>
                          <a:pt x="1075" y="2724"/>
                        </a:lnTo>
                        <a:lnTo>
                          <a:pt x="1059" y="2699"/>
                        </a:lnTo>
                        <a:lnTo>
                          <a:pt x="1043" y="2676"/>
                        </a:lnTo>
                        <a:lnTo>
                          <a:pt x="1026" y="2652"/>
                        </a:lnTo>
                        <a:lnTo>
                          <a:pt x="1010" y="2631"/>
                        </a:lnTo>
                        <a:lnTo>
                          <a:pt x="999" y="2598"/>
                        </a:lnTo>
                        <a:lnTo>
                          <a:pt x="989" y="2566"/>
                        </a:lnTo>
                        <a:lnTo>
                          <a:pt x="980" y="2534"/>
                        </a:lnTo>
                        <a:lnTo>
                          <a:pt x="970" y="2502"/>
                        </a:lnTo>
                        <a:lnTo>
                          <a:pt x="959" y="2470"/>
                        </a:lnTo>
                        <a:lnTo>
                          <a:pt x="949" y="2439"/>
                        </a:lnTo>
                        <a:lnTo>
                          <a:pt x="937" y="2407"/>
                        </a:lnTo>
                        <a:lnTo>
                          <a:pt x="925" y="2377"/>
                        </a:lnTo>
                        <a:lnTo>
                          <a:pt x="915" y="2352"/>
                        </a:lnTo>
                        <a:lnTo>
                          <a:pt x="908" y="2326"/>
                        </a:lnTo>
                        <a:lnTo>
                          <a:pt x="899" y="2300"/>
                        </a:lnTo>
                        <a:lnTo>
                          <a:pt x="893" y="2274"/>
                        </a:lnTo>
                        <a:lnTo>
                          <a:pt x="884" y="2249"/>
                        </a:lnTo>
                        <a:lnTo>
                          <a:pt x="877" y="2223"/>
                        </a:lnTo>
                        <a:lnTo>
                          <a:pt x="868" y="2197"/>
                        </a:lnTo>
                        <a:lnTo>
                          <a:pt x="861" y="2172"/>
                        </a:lnTo>
                        <a:lnTo>
                          <a:pt x="845" y="2187"/>
                        </a:lnTo>
                        <a:lnTo>
                          <a:pt x="830" y="2202"/>
                        </a:lnTo>
                        <a:lnTo>
                          <a:pt x="815" y="2217"/>
                        </a:lnTo>
                        <a:lnTo>
                          <a:pt x="801" y="2232"/>
                        </a:lnTo>
                        <a:lnTo>
                          <a:pt x="785" y="2247"/>
                        </a:lnTo>
                        <a:lnTo>
                          <a:pt x="770" y="2263"/>
                        </a:lnTo>
                        <a:lnTo>
                          <a:pt x="754" y="2278"/>
                        </a:lnTo>
                        <a:lnTo>
                          <a:pt x="737" y="2294"/>
                        </a:lnTo>
                        <a:lnTo>
                          <a:pt x="720" y="2308"/>
                        </a:lnTo>
                        <a:lnTo>
                          <a:pt x="703" y="2323"/>
                        </a:lnTo>
                        <a:lnTo>
                          <a:pt x="685" y="2335"/>
                        </a:lnTo>
                        <a:lnTo>
                          <a:pt x="668" y="2349"/>
                        </a:lnTo>
                        <a:lnTo>
                          <a:pt x="650" y="2362"/>
                        </a:lnTo>
                        <a:lnTo>
                          <a:pt x="631" y="2375"/>
                        </a:lnTo>
                        <a:lnTo>
                          <a:pt x="613" y="2388"/>
                        </a:lnTo>
                        <a:lnTo>
                          <a:pt x="596" y="2402"/>
                        </a:lnTo>
                        <a:lnTo>
                          <a:pt x="584" y="2410"/>
                        </a:lnTo>
                        <a:lnTo>
                          <a:pt x="572" y="2418"/>
                        </a:lnTo>
                        <a:lnTo>
                          <a:pt x="560" y="2426"/>
                        </a:lnTo>
                        <a:lnTo>
                          <a:pt x="549" y="2434"/>
                        </a:lnTo>
                        <a:lnTo>
                          <a:pt x="537" y="2442"/>
                        </a:lnTo>
                        <a:lnTo>
                          <a:pt x="526" y="2450"/>
                        </a:lnTo>
                        <a:lnTo>
                          <a:pt x="514" y="2460"/>
                        </a:lnTo>
                        <a:lnTo>
                          <a:pt x="505" y="2471"/>
                        </a:lnTo>
                        <a:lnTo>
                          <a:pt x="537" y="2471"/>
                        </a:lnTo>
                        <a:lnTo>
                          <a:pt x="568" y="2477"/>
                        </a:lnTo>
                        <a:lnTo>
                          <a:pt x="597" y="2486"/>
                        </a:lnTo>
                        <a:lnTo>
                          <a:pt x="627" y="2498"/>
                        </a:lnTo>
                        <a:lnTo>
                          <a:pt x="655" y="2511"/>
                        </a:lnTo>
                        <a:lnTo>
                          <a:pt x="682" y="2528"/>
                        </a:lnTo>
                        <a:lnTo>
                          <a:pt x="707" y="2546"/>
                        </a:lnTo>
                        <a:lnTo>
                          <a:pt x="734" y="2565"/>
                        </a:lnTo>
                        <a:lnTo>
                          <a:pt x="748" y="2580"/>
                        </a:lnTo>
                        <a:lnTo>
                          <a:pt x="760" y="2597"/>
                        </a:lnTo>
                        <a:lnTo>
                          <a:pt x="770" y="2617"/>
                        </a:lnTo>
                        <a:lnTo>
                          <a:pt x="777" y="2637"/>
                        </a:lnTo>
                        <a:lnTo>
                          <a:pt x="781" y="2656"/>
                        </a:lnTo>
                        <a:lnTo>
                          <a:pt x="785" y="2678"/>
                        </a:lnTo>
                        <a:lnTo>
                          <a:pt x="785" y="2697"/>
                        </a:lnTo>
                        <a:lnTo>
                          <a:pt x="784" y="2718"/>
                        </a:lnTo>
                        <a:lnTo>
                          <a:pt x="778" y="2733"/>
                        </a:lnTo>
                        <a:lnTo>
                          <a:pt x="771" y="2749"/>
                        </a:lnTo>
                        <a:lnTo>
                          <a:pt x="761" y="2762"/>
                        </a:lnTo>
                        <a:lnTo>
                          <a:pt x="749" y="2775"/>
                        </a:lnTo>
                        <a:lnTo>
                          <a:pt x="734" y="2785"/>
                        </a:lnTo>
                        <a:lnTo>
                          <a:pt x="719" y="2795"/>
                        </a:lnTo>
                        <a:lnTo>
                          <a:pt x="704" y="2801"/>
                        </a:lnTo>
                        <a:lnTo>
                          <a:pt x="689" y="2808"/>
                        </a:lnTo>
                        <a:lnTo>
                          <a:pt x="672" y="2807"/>
                        </a:lnTo>
                        <a:lnTo>
                          <a:pt x="656" y="2807"/>
                        </a:lnTo>
                        <a:lnTo>
                          <a:pt x="641" y="2807"/>
                        </a:lnTo>
                        <a:lnTo>
                          <a:pt x="627" y="2809"/>
                        </a:lnTo>
                        <a:lnTo>
                          <a:pt x="611" y="2811"/>
                        </a:lnTo>
                        <a:lnTo>
                          <a:pt x="596" y="2815"/>
                        </a:lnTo>
                        <a:lnTo>
                          <a:pt x="581" y="2819"/>
                        </a:lnTo>
                        <a:lnTo>
                          <a:pt x="566" y="2827"/>
                        </a:lnTo>
                        <a:lnTo>
                          <a:pt x="551" y="2829"/>
                        </a:lnTo>
                        <a:lnTo>
                          <a:pt x="537" y="2829"/>
                        </a:lnTo>
                        <a:lnTo>
                          <a:pt x="523" y="2827"/>
                        </a:lnTo>
                        <a:lnTo>
                          <a:pt x="510" y="2825"/>
                        </a:lnTo>
                        <a:lnTo>
                          <a:pt x="496" y="2822"/>
                        </a:lnTo>
                        <a:lnTo>
                          <a:pt x="482" y="2823"/>
                        </a:lnTo>
                        <a:lnTo>
                          <a:pt x="468" y="2825"/>
                        </a:lnTo>
                        <a:lnTo>
                          <a:pt x="455" y="2833"/>
                        </a:lnTo>
                        <a:lnTo>
                          <a:pt x="435" y="2844"/>
                        </a:lnTo>
                        <a:lnTo>
                          <a:pt x="414" y="2853"/>
                        </a:lnTo>
                        <a:lnTo>
                          <a:pt x="391" y="2856"/>
                        </a:lnTo>
                        <a:lnTo>
                          <a:pt x="370" y="2859"/>
                        </a:lnTo>
                        <a:lnTo>
                          <a:pt x="346" y="2858"/>
                        </a:lnTo>
                        <a:lnTo>
                          <a:pt x="323" y="2856"/>
                        </a:lnTo>
                        <a:lnTo>
                          <a:pt x="301" y="2851"/>
                        </a:lnTo>
                        <a:lnTo>
                          <a:pt x="281" y="2846"/>
                        </a:lnTo>
                        <a:lnTo>
                          <a:pt x="256" y="2839"/>
                        </a:lnTo>
                        <a:lnTo>
                          <a:pt x="232" y="2831"/>
                        </a:lnTo>
                        <a:lnTo>
                          <a:pt x="208" y="2823"/>
                        </a:lnTo>
                        <a:lnTo>
                          <a:pt x="185" y="2815"/>
                        </a:lnTo>
                        <a:lnTo>
                          <a:pt x="162" y="2806"/>
                        </a:lnTo>
                        <a:lnTo>
                          <a:pt x="139" y="2797"/>
                        </a:lnTo>
                        <a:lnTo>
                          <a:pt x="116" y="2787"/>
                        </a:lnTo>
                        <a:lnTo>
                          <a:pt x="95" y="2778"/>
                        </a:lnTo>
                        <a:lnTo>
                          <a:pt x="81" y="2765"/>
                        </a:lnTo>
                        <a:lnTo>
                          <a:pt x="68" y="2752"/>
                        </a:lnTo>
                        <a:lnTo>
                          <a:pt x="55" y="2737"/>
                        </a:lnTo>
                        <a:lnTo>
                          <a:pt x="45" y="2723"/>
                        </a:lnTo>
                        <a:lnTo>
                          <a:pt x="33" y="2708"/>
                        </a:lnTo>
                        <a:lnTo>
                          <a:pt x="24" y="2693"/>
                        </a:lnTo>
                        <a:lnTo>
                          <a:pt x="16" y="2678"/>
                        </a:lnTo>
                        <a:lnTo>
                          <a:pt x="10" y="2663"/>
                        </a:lnTo>
                        <a:lnTo>
                          <a:pt x="9" y="2665"/>
                        </a:lnTo>
                        <a:lnTo>
                          <a:pt x="8" y="2657"/>
                        </a:lnTo>
                        <a:lnTo>
                          <a:pt x="6" y="2651"/>
                        </a:lnTo>
                        <a:lnTo>
                          <a:pt x="4" y="2645"/>
                        </a:lnTo>
                        <a:lnTo>
                          <a:pt x="4" y="2638"/>
                        </a:lnTo>
                        <a:lnTo>
                          <a:pt x="0" y="2623"/>
                        </a:lnTo>
                        <a:lnTo>
                          <a:pt x="0" y="2608"/>
                        </a:lnTo>
                        <a:lnTo>
                          <a:pt x="1" y="2593"/>
                        </a:lnTo>
                        <a:lnTo>
                          <a:pt x="5" y="2578"/>
                        </a:lnTo>
                        <a:lnTo>
                          <a:pt x="8" y="2563"/>
                        </a:lnTo>
                        <a:lnTo>
                          <a:pt x="12" y="2548"/>
                        </a:lnTo>
                        <a:lnTo>
                          <a:pt x="16" y="2533"/>
                        </a:lnTo>
                        <a:lnTo>
                          <a:pt x="19" y="2519"/>
                        </a:lnTo>
                        <a:lnTo>
                          <a:pt x="22" y="2498"/>
                        </a:lnTo>
                        <a:lnTo>
                          <a:pt x="29" y="2477"/>
                        </a:lnTo>
                        <a:lnTo>
                          <a:pt x="35" y="2457"/>
                        </a:lnTo>
                        <a:lnTo>
                          <a:pt x="42" y="2437"/>
                        </a:lnTo>
                        <a:lnTo>
                          <a:pt x="50" y="2418"/>
                        </a:lnTo>
                        <a:lnTo>
                          <a:pt x="59" y="2399"/>
                        </a:lnTo>
                        <a:lnTo>
                          <a:pt x="66" y="2379"/>
                        </a:lnTo>
                        <a:lnTo>
                          <a:pt x="76" y="2360"/>
                        </a:lnTo>
                        <a:close/>
                        <a:moveTo>
                          <a:pt x="2171" y="525"/>
                        </a:moveTo>
                        <a:lnTo>
                          <a:pt x="2171" y="525"/>
                        </a:lnTo>
                        <a:lnTo>
                          <a:pt x="2167" y="530"/>
                        </a:lnTo>
                        <a:lnTo>
                          <a:pt x="2164" y="537"/>
                        </a:lnTo>
                        <a:lnTo>
                          <a:pt x="2161" y="543"/>
                        </a:lnTo>
                        <a:lnTo>
                          <a:pt x="2157" y="551"/>
                        </a:lnTo>
                        <a:lnTo>
                          <a:pt x="2153" y="556"/>
                        </a:lnTo>
                        <a:lnTo>
                          <a:pt x="2149" y="563"/>
                        </a:lnTo>
                        <a:lnTo>
                          <a:pt x="2143" y="569"/>
                        </a:lnTo>
                        <a:lnTo>
                          <a:pt x="2139" y="576"/>
                        </a:lnTo>
                        <a:lnTo>
                          <a:pt x="2139" y="582"/>
                        </a:lnTo>
                        <a:lnTo>
                          <a:pt x="2143" y="589"/>
                        </a:lnTo>
                        <a:lnTo>
                          <a:pt x="2148" y="597"/>
                        </a:lnTo>
                        <a:lnTo>
                          <a:pt x="2153" y="606"/>
                        </a:lnTo>
                        <a:lnTo>
                          <a:pt x="2158" y="613"/>
                        </a:lnTo>
                        <a:lnTo>
                          <a:pt x="2166" y="622"/>
                        </a:lnTo>
                        <a:lnTo>
                          <a:pt x="2175" y="628"/>
                        </a:lnTo>
                        <a:lnTo>
                          <a:pt x="2184" y="635"/>
                        </a:lnTo>
                        <a:lnTo>
                          <a:pt x="2194" y="639"/>
                        </a:lnTo>
                        <a:lnTo>
                          <a:pt x="2205" y="644"/>
                        </a:lnTo>
                        <a:lnTo>
                          <a:pt x="2214" y="648"/>
                        </a:lnTo>
                        <a:lnTo>
                          <a:pt x="2226" y="653"/>
                        </a:lnTo>
                        <a:lnTo>
                          <a:pt x="2235" y="648"/>
                        </a:lnTo>
                        <a:lnTo>
                          <a:pt x="2244" y="645"/>
                        </a:lnTo>
                        <a:lnTo>
                          <a:pt x="2254" y="642"/>
                        </a:lnTo>
                        <a:lnTo>
                          <a:pt x="2265" y="640"/>
                        </a:lnTo>
                        <a:lnTo>
                          <a:pt x="2274" y="638"/>
                        </a:lnTo>
                        <a:lnTo>
                          <a:pt x="2285" y="637"/>
                        </a:lnTo>
                        <a:lnTo>
                          <a:pt x="2296" y="635"/>
                        </a:lnTo>
                        <a:lnTo>
                          <a:pt x="2307" y="633"/>
                        </a:lnTo>
                        <a:lnTo>
                          <a:pt x="2275" y="627"/>
                        </a:lnTo>
                        <a:lnTo>
                          <a:pt x="2269" y="626"/>
                        </a:lnTo>
                        <a:lnTo>
                          <a:pt x="2264" y="626"/>
                        </a:lnTo>
                        <a:lnTo>
                          <a:pt x="2257" y="624"/>
                        </a:lnTo>
                        <a:lnTo>
                          <a:pt x="2253" y="621"/>
                        </a:lnTo>
                        <a:lnTo>
                          <a:pt x="2249" y="613"/>
                        </a:lnTo>
                        <a:lnTo>
                          <a:pt x="2244" y="608"/>
                        </a:lnTo>
                        <a:lnTo>
                          <a:pt x="2239" y="604"/>
                        </a:lnTo>
                        <a:lnTo>
                          <a:pt x="2234" y="602"/>
                        </a:lnTo>
                        <a:lnTo>
                          <a:pt x="2226" y="599"/>
                        </a:lnTo>
                        <a:lnTo>
                          <a:pt x="2220" y="597"/>
                        </a:lnTo>
                        <a:lnTo>
                          <a:pt x="2213" y="593"/>
                        </a:lnTo>
                        <a:lnTo>
                          <a:pt x="2209" y="589"/>
                        </a:lnTo>
                        <a:lnTo>
                          <a:pt x="2205" y="584"/>
                        </a:lnTo>
                        <a:lnTo>
                          <a:pt x="2201" y="579"/>
                        </a:lnTo>
                        <a:lnTo>
                          <a:pt x="2199" y="573"/>
                        </a:lnTo>
                        <a:lnTo>
                          <a:pt x="2201" y="569"/>
                        </a:lnTo>
                        <a:lnTo>
                          <a:pt x="2194" y="553"/>
                        </a:lnTo>
                        <a:lnTo>
                          <a:pt x="2191" y="538"/>
                        </a:lnTo>
                        <a:lnTo>
                          <a:pt x="2191" y="522"/>
                        </a:lnTo>
                        <a:lnTo>
                          <a:pt x="2195" y="507"/>
                        </a:lnTo>
                        <a:lnTo>
                          <a:pt x="2200" y="491"/>
                        </a:lnTo>
                        <a:lnTo>
                          <a:pt x="2207" y="475"/>
                        </a:lnTo>
                        <a:lnTo>
                          <a:pt x="2213" y="460"/>
                        </a:lnTo>
                        <a:lnTo>
                          <a:pt x="2221" y="447"/>
                        </a:lnTo>
                        <a:lnTo>
                          <a:pt x="2214" y="455"/>
                        </a:lnTo>
                        <a:lnTo>
                          <a:pt x="2208" y="464"/>
                        </a:lnTo>
                        <a:lnTo>
                          <a:pt x="2200" y="472"/>
                        </a:lnTo>
                        <a:lnTo>
                          <a:pt x="2193" y="482"/>
                        </a:lnTo>
                        <a:lnTo>
                          <a:pt x="2184" y="492"/>
                        </a:lnTo>
                        <a:lnTo>
                          <a:pt x="2178" y="501"/>
                        </a:lnTo>
                        <a:lnTo>
                          <a:pt x="2172" y="512"/>
                        </a:lnTo>
                        <a:lnTo>
                          <a:pt x="2171" y="525"/>
                        </a:lnTo>
                        <a:close/>
                      </a:path>
                    </a:pathLst>
                  </a:custGeom>
                  <a:solidFill>
                    <a:srgbClr val="000000"/>
                  </a:solidFill>
                  <a:ln w="9525">
                    <a:noFill/>
                    <a:miter lim="800000"/>
                    <a:headEnd/>
                    <a:tailEnd/>
                  </a:ln>
                </p:spPr>
                <p:txBody>
                  <a:bodyPr/>
                  <a:lstStyle/>
                  <a:p>
                    <a:endParaRPr lang="en-US" sz="1350"/>
                  </a:p>
                </p:txBody>
              </p:sp>
              <p:sp>
                <p:nvSpPr>
                  <p:cNvPr id="43139" name="Freeform 45"/>
                  <p:cNvSpPr>
                    <a:spLocks/>
                  </p:cNvSpPr>
                  <p:nvPr/>
                </p:nvSpPr>
                <p:spPr bwMode="auto">
                  <a:xfrm>
                    <a:off x="5002" y="2256"/>
                    <a:ext cx="504" cy="403"/>
                  </a:xfrm>
                  <a:custGeom>
                    <a:avLst/>
                    <a:gdLst>
                      <a:gd name="T0" fmla="*/ 6 w 2518"/>
                      <a:gd name="T1" fmla="*/ 58 h 2013"/>
                      <a:gd name="T2" fmla="*/ 9 w 2518"/>
                      <a:gd name="T3" fmla="*/ 53 h 2013"/>
                      <a:gd name="T4" fmla="*/ 8 w 2518"/>
                      <a:gd name="T5" fmla="*/ 34 h 2013"/>
                      <a:gd name="T6" fmla="*/ 8 w 2518"/>
                      <a:gd name="T7" fmla="*/ 22 h 2013"/>
                      <a:gd name="T8" fmla="*/ 11 w 2518"/>
                      <a:gd name="T9" fmla="*/ 15 h 2013"/>
                      <a:gd name="T10" fmla="*/ 16 w 2518"/>
                      <a:gd name="T11" fmla="*/ 7 h 2013"/>
                      <a:gd name="T12" fmla="*/ 26 w 2518"/>
                      <a:gd name="T13" fmla="*/ 0 h 2013"/>
                      <a:gd name="T14" fmla="*/ 30 w 2518"/>
                      <a:gd name="T15" fmla="*/ 3 h 2013"/>
                      <a:gd name="T16" fmla="*/ 38 w 2518"/>
                      <a:gd name="T17" fmla="*/ 1 h 2013"/>
                      <a:gd name="T18" fmla="*/ 37 w 2518"/>
                      <a:gd name="T19" fmla="*/ 2 h 2013"/>
                      <a:gd name="T20" fmla="*/ 32 w 2518"/>
                      <a:gd name="T21" fmla="*/ 4 h 2013"/>
                      <a:gd name="T22" fmla="*/ 25 w 2518"/>
                      <a:gd name="T23" fmla="*/ 8 h 2013"/>
                      <a:gd name="T24" fmla="*/ 19 w 2518"/>
                      <a:gd name="T25" fmla="*/ 18 h 2013"/>
                      <a:gd name="T26" fmla="*/ 25 w 2518"/>
                      <a:gd name="T27" fmla="*/ 18 h 2013"/>
                      <a:gd name="T28" fmla="*/ 34 w 2518"/>
                      <a:gd name="T29" fmla="*/ 14 h 2013"/>
                      <a:gd name="T30" fmla="*/ 41 w 2518"/>
                      <a:gd name="T31" fmla="*/ 11 h 2013"/>
                      <a:gd name="T32" fmla="*/ 49 w 2518"/>
                      <a:gd name="T33" fmla="*/ 8 h 2013"/>
                      <a:gd name="T34" fmla="*/ 53 w 2518"/>
                      <a:gd name="T35" fmla="*/ 8 h 2013"/>
                      <a:gd name="T36" fmla="*/ 59 w 2518"/>
                      <a:gd name="T37" fmla="*/ 8 h 2013"/>
                      <a:gd name="T38" fmla="*/ 73 w 2518"/>
                      <a:gd name="T39" fmla="*/ 8 h 2013"/>
                      <a:gd name="T40" fmla="*/ 79 w 2518"/>
                      <a:gd name="T41" fmla="*/ 14 h 2013"/>
                      <a:gd name="T42" fmla="*/ 88 w 2518"/>
                      <a:gd name="T43" fmla="*/ 18 h 2013"/>
                      <a:gd name="T44" fmla="*/ 89 w 2518"/>
                      <a:gd name="T45" fmla="*/ 11 h 2013"/>
                      <a:gd name="T46" fmla="*/ 97 w 2518"/>
                      <a:gd name="T47" fmla="*/ 17 h 2013"/>
                      <a:gd name="T48" fmla="*/ 97 w 2518"/>
                      <a:gd name="T49" fmla="*/ 44 h 2013"/>
                      <a:gd name="T50" fmla="*/ 95 w 2518"/>
                      <a:gd name="T51" fmla="*/ 50 h 2013"/>
                      <a:gd name="T52" fmla="*/ 90 w 2518"/>
                      <a:gd name="T53" fmla="*/ 64 h 2013"/>
                      <a:gd name="T54" fmla="*/ 90 w 2518"/>
                      <a:gd name="T55" fmla="*/ 66 h 2013"/>
                      <a:gd name="T56" fmla="*/ 101 w 2518"/>
                      <a:gd name="T57" fmla="*/ 72 h 2013"/>
                      <a:gd name="T58" fmla="*/ 98 w 2518"/>
                      <a:gd name="T59" fmla="*/ 78 h 2013"/>
                      <a:gd name="T60" fmla="*/ 96 w 2518"/>
                      <a:gd name="T61" fmla="*/ 71 h 2013"/>
                      <a:gd name="T62" fmla="*/ 96 w 2518"/>
                      <a:gd name="T63" fmla="*/ 72 h 2013"/>
                      <a:gd name="T64" fmla="*/ 96 w 2518"/>
                      <a:gd name="T65" fmla="*/ 79 h 2013"/>
                      <a:gd name="T66" fmla="*/ 91 w 2518"/>
                      <a:gd name="T67" fmla="*/ 74 h 2013"/>
                      <a:gd name="T68" fmla="*/ 91 w 2518"/>
                      <a:gd name="T69" fmla="*/ 75 h 2013"/>
                      <a:gd name="T70" fmla="*/ 87 w 2518"/>
                      <a:gd name="T71" fmla="*/ 81 h 2013"/>
                      <a:gd name="T72" fmla="*/ 77 w 2518"/>
                      <a:gd name="T73" fmla="*/ 79 h 2013"/>
                      <a:gd name="T74" fmla="*/ 77 w 2518"/>
                      <a:gd name="T75" fmla="*/ 62 h 2013"/>
                      <a:gd name="T76" fmla="*/ 81 w 2518"/>
                      <a:gd name="T77" fmla="*/ 51 h 2013"/>
                      <a:gd name="T78" fmla="*/ 59 w 2518"/>
                      <a:gd name="T79" fmla="*/ 58 h 2013"/>
                      <a:gd name="T80" fmla="*/ 47 w 2518"/>
                      <a:gd name="T81" fmla="*/ 55 h 2013"/>
                      <a:gd name="T82" fmla="*/ 39 w 2518"/>
                      <a:gd name="T83" fmla="*/ 52 h 2013"/>
                      <a:gd name="T84" fmla="*/ 38 w 2518"/>
                      <a:gd name="T85" fmla="*/ 37 h 2013"/>
                      <a:gd name="T86" fmla="*/ 35 w 2518"/>
                      <a:gd name="T87" fmla="*/ 28 h 2013"/>
                      <a:gd name="T88" fmla="*/ 38 w 2518"/>
                      <a:gd name="T89" fmla="*/ 42 h 2013"/>
                      <a:gd name="T90" fmla="*/ 36 w 2518"/>
                      <a:gd name="T91" fmla="*/ 50 h 2013"/>
                      <a:gd name="T92" fmla="*/ 28 w 2518"/>
                      <a:gd name="T93" fmla="*/ 58 h 2013"/>
                      <a:gd name="T94" fmla="*/ 21 w 2518"/>
                      <a:gd name="T95" fmla="*/ 63 h 2013"/>
                      <a:gd name="T96" fmla="*/ 16 w 2518"/>
                      <a:gd name="T97" fmla="*/ 67 h 2013"/>
                      <a:gd name="T98" fmla="*/ 17 w 2518"/>
                      <a:gd name="T99" fmla="*/ 67 h 2013"/>
                      <a:gd name="T100" fmla="*/ 27 w 2518"/>
                      <a:gd name="T101" fmla="*/ 70 h 2013"/>
                      <a:gd name="T102" fmla="*/ 28 w 2518"/>
                      <a:gd name="T103" fmla="*/ 78 h 2013"/>
                      <a:gd name="T104" fmla="*/ 25 w 2518"/>
                      <a:gd name="T105" fmla="*/ 75 h 2013"/>
                      <a:gd name="T106" fmla="*/ 24 w 2518"/>
                      <a:gd name="T107" fmla="*/ 74 h 2013"/>
                      <a:gd name="T108" fmla="*/ 21 w 2518"/>
                      <a:gd name="T109" fmla="*/ 79 h 2013"/>
                      <a:gd name="T110" fmla="*/ 19 w 2518"/>
                      <a:gd name="T111" fmla="*/ 76 h 2013"/>
                      <a:gd name="T112" fmla="*/ 18 w 2518"/>
                      <a:gd name="T113" fmla="*/ 75 h 2013"/>
                      <a:gd name="T114" fmla="*/ 15 w 2518"/>
                      <a:gd name="T115" fmla="*/ 80 h 2013"/>
                      <a:gd name="T116" fmla="*/ 4 w 2518"/>
                      <a:gd name="T117" fmla="*/ 78 h 2013"/>
                      <a:gd name="T118" fmla="*/ 0 w 2518"/>
                      <a:gd name="T119" fmla="*/ 72 h 201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518"/>
                      <a:gd name="T181" fmla="*/ 0 h 2013"/>
                      <a:gd name="T182" fmla="*/ 2518 w 2518"/>
                      <a:gd name="T183" fmla="*/ 2013 h 201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518" h="2013">
                        <a:moveTo>
                          <a:pt x="53" y="1597"/>
                        </a:moveTo>
                        <a:lnTo>
                          <a:pt x="56" y="1588"/>
                        </a:lnTo>
                        <a:lnTo>
                          <a:pt x="61" y="1580"/>
                        </a:lnTo>
                        <a:lnTo>
                          <a:pt x="67" y="1573"/>
                        </a:lnTo>
                        <a:lnTo>
                          <a:pt x="72" y="1565"/>
                        </a:lnTo>
                        <a:lnTo>
                          <a:pt x="76" y="1557"/>
                        </a:lnTo>
                        <a:lnTo>
                          <a:pt x="82" y="1548"/>
                        </a:lnTo>
                        <a:lnTo>
                          <a:pt x="84" y="1540"/>
                        </a:lnTo>
                        <a:lnTo>
                          <a:pt x="87" y="1531"/>
                        </a:lnTo>
                        <a:lnTo>
                          <a:pt x="97" y="1514"/>
                        </a:lnTo>
                        <a:lnTo>
                          <a:pt x="108" y="1498"/>
                        </a:lnTo>
                        <a:lnTo>
                          <a:pt x="119" y="1481"/>
                        </a:lnTo>
                        <a:lnTo>
                          <a:pt x="131" y="1464"/>
                        </a:lnTo>
                        <a:lnTo>
                          <a:pt x="142" y="1447"/>
                        </a:lnTo>
                        <a:lnTo>
                          <a:pt x="154" y="1432"/>
                        </a:lnTo>
                        <a:lnTo>
                          <a:pt x="167" y="1417"/>
                        </a:lnTo>
                        <a:lnTo>
                          <a:pt x="181" y="1404"/>
                        </a:lnTo>
                        <a:lnTo>
                          <a:pt x="183" y="1396"/>
                        </a:lnTo>
                        <a:lnTo>
                          <a:pt x="187" y="1389"/>
                        </a:lnTo>
                        <a:lnTo>
                          <a:pt x="191" y="1384"/>
                        </a:lnTo>
                        <a:lnTo>
                          <a:pt x="196" y="1379"/>
                        </a:lnTo>
                        <a:lnTo>
                          <a:pt x="201" y="1372"/>
                        </a:lnTo>
                        <a:lnTo>
                          <a:pt x="205" y="1367"/>
                        </a:lnTo>
                        <a:lnTo>
                          <a:pt x="207" y="1359"/>
                        </a:lnTo>
                        <a:lnTo>
                          <a:pt x="209" y="1353"/>
                        </a:lnTo>
                        <a:lnTo>
                          <a:pt x="216" y="1342"/>
                        </a:lnTo>
                        <a:lnTo>
                          <a:pt x="224" y="1333"/>
                        </a:lnTo>
                        <a:lnTo>
                          <a:pt x="227" y="1328"/>
                        </a:lnTo>
                        <a:lnTo>
                          <a:pt x="231" y="1324"/>
                        </a:lnTo>
                        <a:lnTo>
                          <a:pt x="232" y="1318"/>
                        </a:lnTo>
                        <a:lnTo>
                          <a:pt x="233" y="1313"/>
                        </a:lnTo>
                        <a:lnTo>
                          <a:pt x="248" y="1263"/>
                        </a:lnTo>
                        <a:lnTo>
                          <a:pt x="256" y="1212"/>
                        </a:lnTo>
                        <a:lnTo>
                          <a:pt x="260" y="1160"/>
                        </a:lnTo>
                        <a:lnTo>
                          <a:pt x="258" y="1108"/>
                        </a:lnTo>
                        <a:lnTo>
                          <a:pt x="253" y="1056"/>
                        </a:lnTo>
                        <a:lnTo>
                          <a:pt x="245" y="1005"/>
                        </a:lnTo>
                        <a:lnTo>
                          <a:pt x="233" y="954"/>
                        </a:lnTo>
                        <a:lnTo>
                          <a:pt x="222" y="905"/>
                        </a:lnTo>
                        <a:lnTo>
                          <a:pt x="215" y="886"/>
                        </a:lnTo>
                        <a:lnTo>
                          <a:pt x="210" y="868"/>
                        </a:lnTo>
                        <a:lnTo>
                          <a:pt x="206" y="848"/>
                        </a:lnTo>
                        <a:lnTo>
                          <a:pt x="205" y="830"/>
                        </a:lnTo>
                        <a:lnTo>
                          <a:pt x="202" y="811"/>
                        </a:lnTo>
                        <a:lnTo>
                          <a:pt x="200" y="792"/>
                        </a:lnTo>
                        <a:lnTo>
                          <a:pt x="195" y="772"/>
                        </a:lnTo>
                        <a:lnTo>
                          <a:pt x="191" y="755"/>
                        </a:lnTo>
                        <a:lnTo>
                          <a:pt x="191" y="730"/>
                        </a:lnTo>
                        <a:lnTo>
                          <a:pt x="190" y="707"/>
                        </a:lnTo>
                        <a:lnTo>
                          <a:pt x="188" y="682"/>
                        </a:lnTo>
                        <a:lnTo>
                          <a:pt x="188" y="657"/>
                        </a:lnTo>
                        <a:lnTo>
                          <a:pt x="187" y="633"/>
                        </a:lnTo>
                        <a:lnTo>
                          <a:pt x="189" y="609"/>
                        </a:lnTo>
                        <a:lnTo>
                          <a:pt x="193" y="586"/>
                        </a:lnTo>
                        <a:lnTo>
                          <a:pt x="202" y="563"/>
                        </a:lnTo>
                        <a:lnTo>
                          <a:pt x="197" y="559"/>
                        </a:lnTo>
                        <a:lnTo>
                          <a:pt x="201" y="546"/>
                        </a:lnTo>
                        <a:lnTo>
                          <a:pt x="205" y="534"/>
                        </a:lnTo>
                        <a:lnTo>
                          <a:pt x="208" y="521"/>
                        </a:lnTo>
                        <a:lnTo>
                          <a:pt x="212" y="509"/>
                        </a:lnTo>
                        <a:lnTo>
                          <a:pt x="216" y="496"/>
                        </a:lnTo>
                        <a:lnTo>
                          <a:pt x="219" y="485"/>
                        </a:lnTo>
                        <a:lnTo>
                          <a:pt x="222" y="473"/>
                        </a:lnTo>
                        <a:lnTo>
                          <a:pt x="226" y="461"/>
                        </a:lnTo>
                        <a:lnTo>
                          <a:pt x="233" y="448"/>
                        </a:lnTo>
                        <a:lnTo>
                          <a:pt x="240" y="436"/>
                        </a:lnTo>
                        <a:lnTo>
                          <a:pt x="246" y="423"/>
                        </a:lnTo>
                        <a:lnTo>
                          <a:pt x="252" y="411"/>
                        </a:lnTo>
                        <a:lnTo>
                          <a:pt x="257" y="398"/>
                        </a:lnTo>
                        <a:lnTo>
                          <a:pt x="264" y="385"/>
                        </a:lnTo>
                        <a:lnTo>
                          <a:pt x="271" y="372"/>
                        </a:lnTo>
                        <a:lnTo>
                          <a:pt x="282" y="361"/>
                        </a:lnTo>
                        <a:lnTo>
                          <a:pt x="281" y="350"/>
                        </a:lnTo>
                        <a:lnTo>
                          <a:pt x="287" y="342"/>
                        </a:lnTo>
                        <a:lnTo>
                          <a:pt x="294" y="332"/>
                        </a:lnTo>
                        <a:lnTo>
                          <a:pt x="297" y="323"/>
                        </a:lnTo>
                        <a:lnTo>
                          <a:pt x="306" y="303"/>
                        </a:lnTo>
                        <a:lnTo>
                          <a:pt x="315" y="284"/>
                        </a:lnTo>
                        <a:lnTo>
                          <a:pt x="326" y="266"/>
                        </a:lnTo>
                        <a:lnTo>
                          <a:pt x="339" y="249"/>
                        </a:lnTo>
                        <a:lnTo>
                          <a:pt x="352" y="230"/>
                        </a:lnTo>
                        <a:lnTo>
                          <a:pt x="365" y="213"/>
                        </a:lnTo>
                        <a:lnTo>
                          <a:pt x="379" y="195"/>
                        </a:lnTo>
                        <a:lnTo>
                          <a:pt x="393" y="179"/>
                        </a:lnTo>
                        <a:lnTo>
                          <a:pt x="407" y="154"/>
                        </a:lnTo>
                        <a:lnTo>
                          <a:pt x="425" y="134"/>
                        </a:lnTo>
                        <a:lnTo>
                          <a:pt x="444" y="113"/>
                        </a:lnTo>
                        <a:lnTo>
                          <a:pt x="467" y="96"/>
                        </a:lnTo>
                        <a:lnTo>
                          <a:pt x="489" y="79"/>
                        </a:lnTo>
                        <a:lnTo>
                          <a:pt x="513" y="64"/>
                        </a:lnTo>
                        <a:lnTo>
                          <a:pt x="536" y="48"/>
                        </a:lnTo>
                        <a:lnTo>
                          <a:pt x="560" y="34"/>
                        </a:lnTo>
                        <a:lnTo>
                          <a:pt x="575" y="25"/>
                        </a:lnTo>
                        <a:lnTo>
                          <a:pt x="590" y="20"/>
                        </a:lnTo>
                        <a:lnTo>
                          <a:pt x="606" y="14"/>
                        </a:lnTo>
                        <a:lnTo>
                          <a:pt x="623" y="10"/>
                        </a:lnTo>
                        <a:lnTo>
                          <a:pt x="639" y="5"/>
                        </a:lnTo>
                        <a:lnTo>
                          <a:pt x="656" y="3"/>
                        </a:lnTo>
                        <a:lnTo>
                          <a:pt x="674" y="0"/>
                        </a:lnTo>
                        <a:lnTo>
                          <a:pt x="692" y="0"/>
                        </a:lnTo>
                        <a:lnTo>
                          <a:pt x="687" y="6"/>
                        </a:lnTo>
                        <a:lnTo>
                          <a:pt x="684" y="14"/>
                        </a:lnTo>
                        <a:lnTo>
                          <a:pt x="682" y="21"/>
                        </a:lnTo>
                        <a:lnTo>
                          <a:pt x="686" y="30"/>
                        </a:lnTo>
                        <a:lnTo>
                          <a:pt x="692" y="36"/>
                        </a:lnTo>
                        <a:lnTo>
                          <a:pt x="698" y="44"/>
                        </a:lnTo>
                        <a:lnTo>
                          <a:pt x="705" y="50"/>
                        </a:lnTo>
                        <a:lnTo>
                          <a:pt x="711" y="58"/>
                        </a:lnTo>
                        <a:lnTo>
                          <a:pt x="718" y="63"/>
                        </a:lnTo>
                        <a:lnTo>
                          <a:pt x="725" y="67"/>
                        </a:lnTo>
                        <a:lnTo>
                          <a:pt x="734" y="69"/>
                        </a:lnTo>
                        <a:lnTo>
                          <a:pt x="744" y="71"/>
                        </a:lnTo>
                        <a:lnTo>
                          <a:pt x="761" y="71"/>
                        </a:lnTo>
                        <a:lnTo>
                          <a:pt x="781" y="71"/>
                        </a:lnTo>
                        <a:lnTo>
                          <a:pt x="800" y="71"/>
                        </a:lnTo>
                        <a:lnTo>
                          <a:pt x="820" y="73"/>
                        </a:lnTo>
                        <a:lnTo>
                          <a:pt x="840" y="69"/>
                        </a:lnTo>
                        <a:lnTo>
                          <a:pt x="860" y="66"/>
                        </a:lnTo>
                        <a:lnTo>
                          <a:pt x="878" y="61"/>
                        </a:lnTo>
                        <a:lnTo>
                          <a:pt x="897" y="54"/>
                        </a:lnTo>
                        <a:lnTo>
                          <a:pt x="905" y="49"/>
                        </a:lnTo>
                        <a:lnTo>
                          <a:pt x="915" y="44"/>
                        </a:lnTo>
                        <a:lnTo>
                          <a:pt x="923" y="38"/>
                        </a:lnTo>
                        <a:lnTo>
                          <a:pt x="933" y="33"/>
                        </a:lnTo>
                        <a:lnTo>
                          <a:pt x="942" y="26"/>
                        </a:lnTo>
                        <a:lnTo>
                          <a:pt x="951" y="21"/>
                        </a:lnTo>
                        <a:lnTo>
                          <a:pt x="961" y="15"/>
                        </a:lnTo>
                        <a:lnTo>
                          <a:pt x="971" y="9"/>
                        </a:lnTo>
                        <a:lnTo>
                          <a:pt x="1027" y="23"/>
                        </a:lnTo>
                        <a:lnTo>
                          <a:pt x="1022" y="35"/>
                        </a:lnTo>
                        <a:lnTo>
                          <a:pt x="1014" y="44"/>
                        </a:lnTo>
                        <a:lnTo>
                          <a:pt x="1003" y="49"/>
                        </a:lnTo>
                        <a:lnTo>
                          <a:pt x="991" y="53"/>
                        </a:lnTo>
                        <a:lnTo>
                          <a:pt x="978" y="55"/>
                        </a:lnTo>
                        <a:lnTo>
                          <a:pt x="965" y="59"/>
                        </a:lnTo>
                        <a:lnTo>
                          <a:pt x="952" y="63"/>
                        </a:lnTo>
                        <a:lnTo>
                          <a:pt x="944" y="71"/>
                        </a:lnTo>
                        <a:lnTo>
                          <a:pt x="938" y="63"/>
                        </a:lnTo>
                        <a:lnTo>
                          <a:pt x="933" y="59"/>
                        </a:lnTo>
                        <a:lnTo>
                          <a:pt x="927" y="58"/>
                        </a:lnTo>
                        <a:lnTo>
                          <a:pt x="920" y="59"/>
                        </a:lnTo>
                        <a:lnTo>
                          <a:pt x="912" y="60"/>
                        </a:lnTo>
                        <a:lnTo>
                          <a:pt x="903" y="62"/>
                        </a:lnTo>
                        <a:lnTo>
                          <a:pt x="896" y="64"/>
                        </a:lnTo>
                        <a:lnTo>
                          <a:pt x="890" y="66"/>
                        </a:lnTo>
                        <a:lnTo>
                          <a:pt x="881" y="69"/>
                        </a:lnTo>
                        <a:lnTo>
                          <a:pt x="872" y="74"/>
                        </a:lnTo>
                        <a:lnTo>
                          <a:pt x="863" y="77"/>
                        </a:lnTo>
                        <a:lnTo>
                          <a:pt x="855" y="81"/>
                        </a:lnTo>
                        <a:lnTo>
                          <a:pt x="846" y="84"/>
                        </a:lnTo>
                        <a:lnTo>
                          <a:pt x="838" y="90"/>
                        </a:lnTo>
                        <a:lnTo>
                          <a:pt x="829" y="95"/>
                        </a:lnTo>
                        <a:lnTo>
                          <a:pt x="823" y="103"/>
                        </a:lnTo>
                        <a:lnTo>
                          <a:pt x="809" y="97"/>
                        </a:lnTo>
                        <a:lnTo>
                          <a:pt x="796" y="94"/>
                        </a:lnTo>
                        <a:lnTo>
                          <a:pt x="782" y="91"/>
                        </a:lnTo>
                        <a:lnTo>
                          <a:pt x="768" y="90"/>
                        </a:lnTo>
                        <a:lnTo>
                          <a:pt x="753" y="89"/>
                        </a:lnTo>
                        <a:lnTo>
                          <a:pt x="739" y="89"/>
                        </a:lnTo>
                        <a:lnTo>
                          <a:pt x="725" y="91"/>
                        </a:lnTo>
                        <a:lnTo>
                          <a:pt x="713" y="95"/>
                        </a:lnTo>
                        <a:lnTo>
                          <a:pt x="696" y="106"/>
                        </a:lnTo>
                        <a:lnTo>
                          <a:pt x="682" y="120"/>
                        </a:lnTo>
                        <a:lnTo>
                          <a:pt x="668" y="135"/>
                        </a:lnTo>
                        <a:lnTo>
                          <a:pt x="657" y="152"/>
                        </a:lnTo>
                        <a:lnTo>
                          <a:pt x="645" y="167"/>
                        </a:lnTo>
                        <a:lnTo>
                          <a:pt x="633" y="182"/>
                        </a:lnTo>
                        <a:lnTo>
                          <a:pt x="617" y="194"/>
                        </a:lnTo>
                        <a:lnTo>
                          <a:pt x="598" y="203"/>
                        </a:lnTo>
                        <a:lnTo>
                          <a:pt x="574" y="222"/>
                        </a:lnTo>
                        <a:lnTo>
                          <a:pt x="547" y="241"/>
                        </a:lnTo>
                        <a:lnTo>
                          <a:pt x="520" y="261"/>
                        </a:lnTo>
                        <a:lnTo>
                          <a:pt x="497" y="285"/>
                        </a:lnTo>
                        <a:lnTo>
                          <a:pt x="474" y="309"/>
                        </a:lnTo>
                        <a:lnTo>
                          <a:pt x="459" y="335"/>
                        </a:lnTo>
                        <a:lnTo>
                          <a:pt x="450" y="366"/>
                        </a:lnTo>
                        <a:lnTo>
                          <a:pt x="453" y="399"/>
                        </a:lnTo>
                        <a:lnTo>
                          <a:pt x="454" y="411"/>
                        </a:lnTo>
                        <a:lnTo>
                          <a:pt x="456" y="423"/>
                        </a:lnTo>
                        <a:lnTo>
                          <a:pt x="458" y="435"/>
                        </a:lnTo>
                        <a:lnTo>
                          <a:pt x="462" y="448"/>
                        </a:lnTo>
                        <a:lnTo>
                          <a:pt x="467" y="459"/>
                        </a:lnTo>
                        <a:lnTo>
                          <a:pt x="474" y="471"/>
                        </a:lnTo>
                        <a:lnTo>
                          <a:pt x="482" y="479"/>
                        </a:lnTo>
                        <a:lnTo>
                          <a:pt x="492" y="489"/>
                        </a:lnTo>
                        <a:lnTo>
                          <a:pt x="500" y="493"/>
                        </a:lnTo>
                        <a:lnTo>
                          <a:pt x="508" y="496"/>
                        </a:lnTo>
                        <a:lnTo>
                          <a:pt x="517" y="499"/>
                        </a:lnTo>
                        <a:lnTo>
                          <a:pt x="527" y="501"/>
                        </a:lnTo>
                        <a:lnTo>
                          <a:pt x="535" y="500"/>
                        </a:lnTo>
                        <a:lnTo>
                          <a:pt x="545" y="500"/>
                        </a:lnTo>
                        <a:lnTo>
                          <a:pt x="555" y="499"/>
                        </a:lnTo>
                        <a:lnTo>
                          <a:pt x="564" y="499"/>
                        </a:lnTo>
                        <a:lnTo>
                          <a:pt x="587" y="485"/>
                        </a:lnTo>
                        <a:lnTo>
                          <a:pt x="609" y="471"/>
                        </a:lnTo>
                        <a:lnTo>
                          <a:pt x="631" y="455"/>
                        </a:lnTo>
                        <a:lnTo>
                          <a:pt x="652" y="438"/>
                        </a:lnTo>
                        <a:lnTo>
                          <a:pt x="672" y="420"/>
                        </a:lnTo>
                        <a:lnTo>
                          <a:pt x="693" y="402"/>
                        </a:lnTo>
                        <a:lnTo>
                          <a:pt x="713" y="383"/>
                        </a:lnTo>
                        <a:lnTo>
                          <a:pt x="734" y="366"/>
                        </a:lnTo>
                        <a:lnTo>
                          <a:pt x="748" y="364"/>
                        </a:lnTo>
                        <a:lnTo>
                          <a:pt x="763" y="364"/>
                        </a:lnTo>
                        <a:lnTo>
                          <a:pt x="777" y="362"/>
                        </a:lnTo>
                        <a:lnTo>
                          <a:pt x="792" y="361"/>
                        </a:lnTo>
                        <a:lnTo>
                          <a:pt x="804" y="357"/>
                        </a:lnTo>
                        <a:lnTo>
                          <a:pt x="818" y="354"/>
                        </a:lnTo>
                        <a:lnTo>
                          <a:pt x="831" y="346"/>
                        </a:lnTo>
                        <a:lnTo>
                          <a:pt x="844" y="340"/>
                        </a:lnTo>
                        <a:lnTo>
                          <a:pt x="861" y="344"/>
                        </a:lnTo>
                        <a:lnTo>
                          <a:pt x="879" y="346"/>
                        </a:lnTo>
                        <a:lnTo>
                          <a:pt x="898" y="344"/>
                        </a:lnTo>
                        <a:lnTo>
                          <a:pt x="916" y="340"/>
                        </a:lnTo>
                        <a:lnTo>
                          <a:pt x="933" y="332"/>
                        </a:lnTo>
                        <a:lnTo>
                          <a:pt x="950" y="325"/>
                        </a:lnTo>
                        <a:lnTo>
                          <a:pt x="967" y="316"/>
                        </a:lnTo>
                        <a:lnTo>
                          <a:pt x="985" y="309"/>
                        </a:lnTo>
                        <a:lnTo>
                          <a:pt x="988" y="303"/>
                        </a:lnTo>
                        <a:lnTo>
                          <a:pt x="992" y="298"/>
                        </a:lnTo>
                        <a:lnTo>
                          <a:pt x="995" y="291"/>
                        </a:lnTo>
                        <a:lnTo>
                          <a:pt x="1001" y="286"/>
                        </a:lnTo>
                        <a:lnTo>
                          <a:pt x="1005" y="280"/>
                        </a:lnTo>
                        <a:lnTo>
                          <a:pt x="1009" y="274"/>
                        </a:lnTo>
                        <a:lnTo>
                          <a:pt x="1012" y="268"/>
                        </a:lnTo>
                        <a:lnTo>
                          <a:pt x="1017" y="262"/>
                        </a:lnTo>
                        <a:lnTo>
                          <a:pt x="1041" y="255"/>
                        </a:lnTo>
                        <a:lnTo>
                          <a:pt x="1066" y="247"/>
                        </a:lnTo>
                        <a:lnTo>
                          <a:pt x="1090" y="238"/>
                        </a:lnTo>
                        <a:lnTo>
                          <a:pt x="1114" y="227"/>
                        </a:lnTo>
                        <a:lnTo>
                          <a:pt x="1136" y="213"/>
                        </a:lnTo>
                        <a:lnTo>
                          <a:pt x="1157" y="198"/>
                        </a:lnTo>
                        <a:lnTo>
                          <a:pt x="1178" y="181"/>
                        </a:lnTo>
                        <a:lnTo>
                          <a:pt x="1198" y="163"/>
                        </a:lnTo>
                        <a:lnTo>
                          <a:pt x="1198" y="169"/>
                        </a:lnTo>
                        <a:lnTo>
                          <a:pt x="1200" y="176"/>
                        </a:lnTo>
                        <a:lnTo>
                          <a:pt x="1203" y="182"/>
                        </a:lnTo>
                        <a:lnTo>
                          <a:pt x="1209" y="188"/>
                        </a:lnTo>
                        <a:lnTo>
                          <a:pt x="1213" y="194"/>
                        </a:lnTo>
                        <a:lnTo>
                          <a:pt x="1219" y="199"/>
                        </a:lnTo>
                        <a:lnTo>
                          <a:pt x="1226" y="205"/>
                        </a:lnTo>
                        <a:lnTo>
                          <a:pt x="1232" y="210"/>
                        </a:lnTo>
                        <a:lnTo>
                          <a:pt x="1242" y="207"/>
                        </a:lnTo>
                        <a:lnTo>
                          <a:pt x="1252" y="205"/>
                        </a:lnTo>
                        <a:lnTo>
                          <a:pt x="1261" y="203"/>
                        </a:lnTo>
                        <a:lnTo>
                          <a:pt x="1271" y="203"/>
                        </a:lnTo>
                        <a:lnTo>
                          <a:pt x="1281" y="202"/>
                        </a:lnTo>
                        <a:lnTo>
                          <a:pt x="1290" y="202"/>
                        </a:lnTo>
                        <a:lnTo>
                          <a:pt x="1301" y="202"/>
                        </a:lnTo>
                        <a:lnTo>
                          <a:pt x="1312" y="203"/>
                        </a:lnTo>
                        <a:lnTo>
                          <a:pt x="1318" y="205"/>
                        </a:lnTo>
                        <a:lnTo>
                          <a:pt x="1327" y="206"/>
                        </a:lnTo>
                        <a:lnTo>
                          <a:pt x="1334" y="205"/>
                        </a:lnTo>
                        <a:lnTo>
                          <a:pt x="1344" y="203"/>
                        </a:lnTo>
                        <a:lnTo>
                          <a:pt x="1351" y="200"/>
                        </a:lnTo>
                        <a:lnTo>
                          <a:pt x="1360" y="197"/>
                        </a:lnTo>
                        <a:lnTo>
                          <a:pt x="1367" y="194"/>
                        </a:lnTo>
                        <a:lnTo>
                          <a:pt x="1376" y="192"/>
                        </a:lnTo>
                        <a:lnTo>
                          <a:pt x="1379" y="186"/>
                        </a:lnTo>
                        <a:lnTo>
                          <a:pt x="1386" y="186"/>
                        </a:lnTo>
                        <a:lnTo>
                          <a:pt x="1392" y="188"/>
                        </a:lnTo>
                        <a:lnTo>
                          <a:pt x="1400" y="192"/>
                        </a:lnTo>
                        <a:lnTo>
                          <a:pt x="1415" y="196"/>
                        </a:lnTo>
                        <a:lnTo>
                          <a:pt x="1431" y="200"/>
                        </a:lnTo>
                        <a:lnTo>
                          <a:pt x="1448" y="202"/>
                        </a:lnTo>
                        <a:lnTo>
                          <a:pt x="1466" y="205"/>
                        </a:lnTo>
                        <a:lnTo>
                          <a:pt x="1483" y="205"/>
                        </a:lnTo>
                        <a:lnTo>
                          <a:pt x="1502" y="206"/>
                        </a:lnTo>
                        <a:lnTo>
                          <a:pt x="1519" y="206"/>
                        </a:lnTo>
                        <a:lnTo>
                          <a:pt x="1537" y="208"/>
                        </a:lnTo>
                        <a:lnTo>
                          <a:pt x="1568" y="198"/>
                        </a:lnTo>
                        <a:lnTo>
                          <a:pt x="1600" y="190"/>
                        </a:lnTo>
                        <a:lnTo>
                          <a:pt x="1631" y="181"/>
                        </a:lnTo>
                        <a:lnTo>
                          <a:pt x="1663" y="172"/>
                        </a:lnTo>
                        <a:lnTo>
                          <a:pt x="1693" y="162"/>
                        </a:lnTo>
                        <a:lnTo>
                          <a:pt x="1725" y="150"/>
                        </a:lnTo>
                        <a:lnTo>
                          <a:pt x="1754" y="135"/>
                        </a:lnTo>
                        <a:lnTo>
                          <a:pt x="1783" y="118"/>
                        </a:lnTo>
                        <a:lnTo>
                          <a:pt x="1790" y="142"/>
                        </a:lnTo>
                        <a:lnTo>
                          <a:pt x="1801" y="168"/>
                        </a:lnTo>
                        <a:lnTo>
                          <a:pt x="1814" y="193"/>
                        </a:lnTo>
                        <a:lnTo>
                          <a:pt x="1830" y="216"/>
                        </a:lnTo>
                        <a:lnTo>
                          <a:pt x="1847" y="238"/>
                        </a:lnTo>
                        <a:lnTo>
                          <a:pt x="1868" y="258"/>
                        </a:lnTo>
                        <a:lnTo>
                          <a:pt x="1891" y="275"/>
                        </a:lnTo>
                        <a:lnTo>
                          <a:pt x="1917" y="290"/>
                        </a:lnTo>
                        <a:lnTo>
                          <a:pt x="1918" y="300"/>
                        </a:lnTo>
                        <a:lnTo>
                          <a:pt x="1919" y="311"/>
                        </a:lnTo>
                        <a:lnTo>
                          <a:pt x="1922" y="319"/>
                        </a:lnTo>
                        <a:lnTo>
                          <a:pt x="1931" y="327"/>
                        </a:lnTo>
                        <a:lnTo>
                          <a:pt x="1938" y="328"/>
                        </a:lnTo>
                        <a:lnTo>
                          <a:pt x="1947" y="333"/>
                        </a:lnTo>
                        <a:lnTo>
                          <a:pt x="1953" y="339"/>
                        </a:lnTo>
                        <a:lnTo>
                          <a:pt x="1959" y="346"/>
                        </a:lnTo>
                        <a:lnTo>
                          <a:pt x="1966" y="352"/>
                        </a:lnTo>
                        <a:lnTo>
                          <a:pt x="1972" y="357"/>
                        </a:lnTo>
                        <a:lnTo>
                          <a:pt x="1981" y="358"/>
                        </a:lnTo>
                        <a:lnTo>
                          <a:pt x="1993" y="357"/>
                        </a:lnTo>
                        <a:lnTo>
                          <a:pt x="2005" y="378"/>
                        </a:lnTo>
                        <a:lnTo>
                          <a:pt x="2021" y="398"/>
                        </a:lnTo>
                        <a:lnTo>
                          <a:pt x="2039" y="414"/>
                        </a:lnTo>
                        <a:lnTo>
                          <a:pt x="2061" y="428"/>
                        </a:lnTo>
                        <a:lnTo>
                          <a:pt x="2083" y="438"/>
                        </a:lnTo>
                        <a:lnTo>
                          <a:pt x="2107" y="449"/>
                        </a:lnTo>
                        <a:lnTo>
                          <a:pt x="2132" y="457"/>
                        </a:lnTo>
                        <a:lnTo>
                          <a:pt x="2157" y="464"/>
                        </a:lnTo>
                        <a:lnTo>
                          <a:pt x="2173" y="461"/>
                        </a:lnTo>
                        <a:lnTo>
                          <a:pt x="2190" y="458"/>
                        </a:lnTo>
                        <a:lnTo>
                          <a:pt x="2207" y="452"/>
                        </a:lnTo>
                        <a:lnTo>
                          <a:pt x="2224" y="447"/>
                        </a:lnTo>
                        <a:lnTo>
                          <a:pt x="2238" y="437"/>
                        </a:lnTo>
                        <a:lnTo>
                          <a:pt x="2252" y="428"/>
                        </a:lnTo>
                        <a:lnTo>
                          <a:pt x="2264" y="415"/>
                        </a:lnTo>
                        <a:lnTo>
                          <a:pt x="2276" y="400"/>
                        </a:lnTo>
                        <a:lnTo>
                          <a:pt x="2279" y="389"/>
                        </a:lnTo>
                        <a:lnTo>
                          <a:pt x="2282" y="379"/>
                        </a:lnTo>
                        <a:lnTo>
                          <a:pt x="2284" y="370"/>
                        </a:lnTo>
                        <a:lnTo>
                          <a:pt x="2287" y="360"/>
                        </a:lnTo>
                        <a:lnTo>
                          <a:pt x="2286" y="349"/>
                        </a:lnTo>
                        <a:lnTo>
                          <a:pt x="2284" y="339"/>
                        </a:lnTo>
                        <a:lnTo>
                          <a:pt x="2281" y="329"/>
                        </a:lnTo>
                        <a:lnTo>
                          <a:pt x="2277" y="320"/>
                        </a:lnTo>
                        <a:lnTo>
                          <a:pt x="2213" y="264"/>
                        </a:lnTo>
                        <a:lnTo>
                          <a:pt x="2220" y="259"/>
                        </a:lnTo>
                        <a:lnTo>
                          <a:pt x="2230" y="257"/>
                        </a:lnTo>
                        <a:lnTo>
                          <a:pt x="2239" y="254"/>
                        </a:lnTo>
                        <a:lnTo>
                          <a:pt x="2249" y="252"/>
                        </a:lnTo>
                        <a:lnTo>
                          <a:pt x="2258" y="247"/>
                        </a:lnTo>
                        <a:lnTo>
                          <a:pt x="2265" y="242"/>
                        </a:lnTo>
                        <a:lnTo>
                          <a:pt x="2269" y="235"/>
                        </a:lnTo>
                        <a:lnTo>
                          <a:pt x="2273" y="225"/>
                        </a:lnTo>
                        <a:lnTo>
                          <a:pt x="2273" y="218"/>
                        </a:lnTo>
                        <a:lnTo>
                          <a:pt x="2308" y="257"/>
                        </a:lnTo>
                        <a:lnTo>
                          <a:pt x="2341" y="299"/>
                        </a:lnTo>
                        <a:lnTo>
                          <a:pt x="2371" y="342"/>
                        </a:lnTo>
                        <a:lnTo>
                          <a:pt x="2400" y="387"/>
                        </a:lnTo>
                        <a:lnTo>
                          <a:pt x="2426" y="432"/>
                        </a:lnTo>
                        <a:lnTo>
                          <a:pt x="2449" y="479"/>
                        </a:lnTo>
                        <a:lnTo>
                          <a:pt x="2469" y="526"/>
                        </a:lnTo>
                        <a:lnTo>
                          <a:pt x="2488" y="576"/>
                        </a:lnTo>
                        <a:lnTo>
                          <a:pt x="2504" y="636"/>
                        </a:lnTo>
                        <a:lnTo>
                          <a:pt x="2511" y="699"/>
                        </a:lnTo>
                        <a:lnTo>
                          <a:pt x="2510" y="763"/>
                        </a:lnTo>
                        <a:lnTo>
                          <a:pt x="2502" y="826"/>
                        </a:lnTo>
                        <a:lnTo>
                          <a:pt x="2488" y="888"/>
                        </a:lnTo>
                        <a:lnTo>
                          <a:pt x="2471" y="951"/>
                        </a:lnTo>
                        <a:lnTo>
                          <a:pt x="2452" y="1012"/>
                        </a:lnTo>
                        <a:lnTo>
                          <a:pt x="2431" y="1072"/>
                        </a:lnTo>
                        <a:lnTo>
                          <a:pt x="2428" y="1083"/>
                        </a:lnTo>
                        <a:lnTo>
                          <a:pt x="2425" y="1096"/>
                        </a:lnTo>
                        <a:lnTo>
                          <a:pt x="2422" y="1109"/>
                        </a:lnTo>
                        <a:lnTo>
                          <a:pt x="2418" y="1122"/>
                        </a:lnTo>
                        <a:lnTo>
                          <a:pt x="2413" y="1134"/>
                        </a:lnTo>
                        <a:lnTo>
                          <a:pt x="2410" y="1147"/>
                        </a:lnTo>
                        <a:lnTo>
                          <a:pt x="2406" y="1160"/>
                        </a:lnTo>
                        <a:lnTo>
                          <a:pt x="2402" y="1173"/>
                        </a:lnTo>
                        <a:lnTo>
                          <a:pt x="2395" y="1180"/>
                        </a:lnTo>
                        <a:lnTo>
                          <a:pt x="2392" y="1189"/>
                        </a:lnTo>
                        <a:lnTo>
                          <a:pt x="2388" y="1197"/>
                        </a:lnTo>
                        <a:lnTo>
                          <a:pt x="2387" y="1207"/>
                        </a:lnTo>
                        <a:lnTo>
                          <a:pt x="2384" y="1215"/>
                        </a:lnTo>
                        <a:lnTo>
                          <a:pt x="2382" y="1224"/>
                        </a:lnTo>
                        <a:lnTo>
                          <a:pt x="2378" y="1233"/>
                        </a:lnTo>
                        <a:lnTo>
                          <a:pt x="2371" y="1241"/>
                        </a:lnTo>
                        <a:lnTo>
                          <a:pt x="2375" y="1251"/>
                        </a:lnTo>
                        <a:lnTo>
                          <a:pt x="2377" y="1261"/>
                        </a:lnTo>
                        <a:lnTo>
                          <a:pt x="2376" y="1270"/>
                        </a:lnTo>
                        <a:lnTo>
                          <a:pt x="2375" y="1280"/>
                        </a:lnTo>
                        <a:lnTo>
                          <a:pt x="2371" y="1289"/>
                        </a:lnTo>
                        <a:lnTo>
                          <a:pt x="2368" y="1300"/>
                        </a:lnTo>
                        <a:lnTo>
                          <a:pt x="2366" y="1310"/>
                        </a:lnTo>
                        <a:lnTo>
                          <a:pt x="2365" y="1322"/>
                        </a:lnTo>
                        <a:lnTo>
                          <a:pt x="2349" y="1360"/>
                        </a:lnTo>
                        <a:lnTo>
                          <a:pt x="2334" y="1400"/>
                        </a:lnTo>
                        <a:lnTo>
                          <a:pt x="2319" y="1440"/>
                        </a:lnTo>
                        <a:lnTo>
                          <a:pt x="2305" y="1481"/>
                        </a:lnTo>
                        <a:lnTo>
                          <a:pt x="2290" y="1519"/>
                        </a:lnTo>
                        <a:lnTo>
                          <a:pt x="2275" y="1559"/>
                        </a:lnTo>
                        <a:lnTo>
                          <a:pt x="2260" y="1599"/>
                        </a:lnTo>
                        <a:lnTo>
                          <a:pt x="2246" y="1638"/>
                        </a:lnTo>
                        <a:lnTo>
                          <a:pt x="2235" y="1638"/>
                        </a:lnTo>
                        <a:lnTo>
                          <a:pt x="2225" y="1640"/>
                        </a:lnTo>
                        <a:lnTo>
                          <a:pt x="2216" y="1643"/>
                        </a:lnTo>
                        <a:lnTo>
                          <a:pt x="2207" y="1648"/>
                        </a:lnTo>
                        <a:lnTo>
                          <a:pt x="2199" y="1652"/>
                        </a:lnTo>
                        <a:lnTo>
                          <a:pt x="2191" y="1659"/>
                        </a:lnTo>
                        <a:lnTo>
                          <a:pt x="2185" y="1665"/>
                        </a:lnTo>
                        <a:lnTo>
                          <a:pt x="2178" y="1673"/>
                        </a:lnTo>
                        <a:lnTo>
                          <a:pt x="2181" y="1677"/>
                        </a:lnTo>
                        <a:lnTo>
                          <a:pt x="2196" y="1666"/>
                        </a:lnTo>
                        <a:lnTo>
                          <a:pt x="2213" y="1661"/>
                        </a:lnTo>
                        <a:lnTo>
                          <a:pt x="2230" y="1659"/>
                        </a:lnTo>
                        <a:lnTo>
                          <a:pt x="2247" y="1660"/>
                        </a:lnTo>
                        <a:lnTo>
                          <a:pt x="2264" y="1662"/>
                        </a:lnTo>
                        <a:lnTo>
                          <a:pt x="2282" y="1665"/>
                        </a:lnTo>
                        <a:lnTo>
                          <a:pt x="2301" y="1667"/>
                        </a:lnTo>
                        <a:lnTo>
                          <a:pt x="2319" y="1670"/>
                        </a:lnTo>
                        <a:lnTo>
                          <a:pt x="2343" y="1680"/>
                        </a:lnTo>
                        <a:lnTo>
                          <a:pt x="2369" y="1691"/>
                        </a:lnTo>
                        <a:lnTo>
                          <a:pt x="2393" y="1703"/>
                        </a:lnTo>
                        <a:lnTo>
                          <a:pt x="2417" y="1717"/>
                        </a:lnTo>
                        <a:lnTo>
                          <a:pt x="2439" y="1732"/>
                        </a:lnTo>
                        <a:lnTo>
                          <a:pt x="2461" y="1749"/>
                        </a:lnTo>
                        <a:lnTo>
                          <a:pt x="2483" y="1768"/>
                        </a:lnTo>
                        <a:lnTo>
                          <a:pt x="2503" y="1792"/>
                        </a:lnTo>
                        <a:lnTo>
                          <a:pt x="2508" y="1799"/>
                        </a:lnTo>
                        <a:lnTo>
                          <a:pt x="2512" y="1810"/>
                        </a:lnTo>
                        <a:lnTo>
                          <a:pt x="2514" y="1820"/>
                        </a:lnTo>
                        <a:lnTo>
                          <a:pt x="2517" y="1831"/>
                        </a:lnTo>
                        <a:lnTo>
                          <a:pt x="2517" y="1841"/>
                        </a:lnTo>
                        <a:lnTo>
                          <a:pt x="2517" y="1853"/>
                        </a:lnTo>
                        <a:lnTo>
                          <a:pt x="2517" y="1863"/>
                        </a:lnTo>
                        <a:lnTo>
                          <a:pt x="2518" y="1874"/>
                        </a:lnTo>
                        <a:lnTo>
                          <a:pt x="2514" y="1885"/>
                        </a:lnTo>
                        <a:lnTo>
                          <a:pt x="2510" y="1897"/>
                        </a:lnTo>
                        <a:lnTo>
                          <a:pt x="2502" y="1907"/>
                        </a:lnTo>
                        <a:lnTo>
                          <a:pt x="2495" y="1916"/>
                        </a:lnTo>
                        <a:lnTo>
                          <a:pt x="2485" y="1924"/>
                        </a:lnTo>
                        <a:lnTo>
                          <a:pt x="2476" y="1931"/>
                        </a:lnTo>
                        <a:lnTo>
                          <a:pt x="2466" y="1938"/>
                        </a:lnTo>
                        <a:lnTo>
                          <a:pt x="2456" y="1944"/>
                        </a:lnTo>
                        <a:lnTo>
                          <a:pt x="2427" y="1953"/>
                        </a:lnTo>
                        <a:lnTo>
                          <a:pt x="2439" y="1941"/>
                        </a:lnTo>
                        <a:lnTo>
                          <a:pt x="2449" y="1929"/>
                        </a:lnTo>
                        <a:lnTo>
                          <a:pt x="2454" y="1915"/>
                        </a:lnTo>
                        <a:lnTo>
                          <a:pt x="2457" y="1901"/>
                        </a:lnTo>
                        <a:lnTo>
                          <a:pt x="2457" y="1885"/>
                        </a:lnTo>
                        <a:lnTo>
                          <a:pt x="2457" y="1870"/>
                        </a:lnTo>
                        <a:lnTo>
                          <a:pt x="2455" y="1856"/>
                        </a:lnTo>
                        <a:lnTo>
                          <a:pt x="2454" y="1843"/>
                        </a:lnTo>
                        <a:lnTo>
                          <a:pt x="2447" y="1826"/>
                        </a:lnTo>
                        <a:lnTo>
                          <a:pt x="2439" y="1811"/>
                        </a:lnTo>
                        <a:lnTo>
                          <a:pt x="2427" y="1796"/>
                        </a:lnTo>
                        <a:lnTo>
                          <a:pt x="2414" y="1784"/>
                        </a:lnTo>
                        <a:lnTo>
                          <a:pt x="2398" y="1772"/>
                        </a:lnTo>
                        <a:lnTo>
                          <a:pt x="2383" y="1763"/>
                        </a:lnTo>
                        <a:lnTo>
                          <a:pt x="2367" y="1755"/>
                        </a:lnTo>
                        <a:lnTo>
                          <a:pt x="2352" y="1751"/>
                        </a:lnTo>
                        <a:lnTo>
                          <a:pt x="2343" y="1750"/>
                        </a:lnTo>
                        <a:lnTo>
                          <a:pt x="2336" y="1749"/>
                        </a:lnTo>
                        <a:lnTo>
                          <a:pt x="2329" y="1750"/>
                        </a:lnTo>
                        <a:lnTo>
                          <a:pt x="2326" y="1756"/>
                        </a:lnTo>
                        <a:lnTo>
                          <a:pt x="2337" y="1762"/>
                        </a:lnTo>
                        <a:lnTo>
                          <a:pt x="2349" y="1767"/>
                        </a:lnTo>
                        <a:lnTo>
                          <a:pt x="2361" y="1771"/>
                        </a:lnTo>
                        <a:lnTo>
                          <a:pt x="2372" y="1778"/>
                        </a:lnTo>
                        <a:lnTo>
                          <a:pt x="2383" y="1784"/>
                        </a:lnTo>
                        <a:lnTo>
                          <a:pt x="2394" y="1791"/>
                        </a:lnTo>
                        <a:lnTo>
                          <a:pt x="2402" y="1799"/>
                        </a:lnTo>
                        <a:lnTo>
                          <a:pt x="2412" y="1810"/>
                        </a:lnTo>
                        <a:lnTo>
                          <a:pt x="2417" y="1823"/>
                        </a:lnTo>
                        <a:lnTo>
                          <a:pt x="2424" y="1839"/>
                        </a:lnTo>
                        <a:lnTo>
                          <a:pt x="2429" y="1854"/>
                        </a:lnTo>
                        <a:lnTo>
                          <a:pt x="2436" y="1870"/>
                        </a:lnTo>
                        <a:lnTo>
                          <a:pt x="2439" y="1885"/>
                        </a:lnTo>
                        <a:lnTo>
                          <a:pt x="2439" y="1901"/>
                        </a:lnTo>
                        <a:lnTo>
                          <a:pt x="2435" y="1916"/>
                        </a:lnTo>
                        <a:lnTo>
                          <a:pt x="2427" y="1931"/>
                        </a:lnTo>
                        <a:lnTo>
                          <a:pt x="2416" y="1936"/>
                        </a:lnTo>
                        <a:lnTo>
                          <a:pt x="2409" y="1942"/>
                        </a:lnTo>
                        <a:lnTo>
                          <a:pt x="2401" y="1948"/>
                        </a:lnTo>
                        <a:lnTo>
                          <a:pt x="2395" y="1956"/>
                        </a:lnTo>
                        <a:lnTo>
                          <a:pt x="2387" y="1961"/>
                        </a:lnTo>
                        <a:lnTo>
                          <a:pt x="2380" y="1967"/>
                        </a:lnTo>
                        <a:lnTo>
                          <a:pt x="2371" y="1971"/>
                        </a:lnTo>
                        <a:lnTo>
                          <a:pt x="2362" y="1975"/>
                        </a:lnTo>
                        <a:lnTo>
                          <a:pt x="2302" y="1986"/>
                        </a:lnTo>
                        <a:lnTo>
                          <a:pt x="2308" y="1972"/>
                        </a:lnTo>
                        <a:lnTo>
                          <a:pt x="2314" y="1958"/>
                        </a:lnTo>
                        <a:lnTo>
                          <a:pt x="2319" y="1942"/>
                        </a:lnTo>
                        <a:lnTo>
                          <a:pt x="2322" y="1927"/>
                        </a:lnTo>
                        <a:lnTo>
                          <a:pt x="2322" y="1911"/>
                        </a:lnTo>
                        <a:lnTo>
                          <a:pt x="2321" y="1895"/>
                        </a:lnTo>
                        <a:lnTo>
                          <a:pt x="2317" y="1880"/>
                        </a:lnTo>
                        <a:lnTo>
                          <a:pt x="2310" y="1867"/>
                        </a:lnTo>
                        <a:lnTo>
                          <a:pt x="2294" y="1852"/>
                        </a:lnTo>
                        <a:lnTo>
                          <a:pt x="2279" y="1837"/>
                        </a:lnTo>
                        <a:lnTo>
                          <a:pt x="2262" y="1823"/>
                        </a:lnTo>
                        <a:lnTo>
                          <a:pt x="2246" y="1811"/>
                        </a:lnTo>
                        <a:lnTo>
                          <a:pt x="2228" y="1801"/>
                        </a:lnTo>
                        <a:lnTo>
                          <a:pt x="2209" y="1795"/>
                        </a:lnTo>
                        <a:lnTo>
                          <a:pt x="2189" y="1792"/>
                        </a:lnTo>
                        <a:lnTo>
                          <a:pt x="2170" y="1795"/>
                        </a:lnTo>
                        <a:lnTo>
                          <a:pt x="2168" y="1802"/>
                        </a:lnTo>
                        <a:lnTo>
                          <a:pt x="2173" y="1808"/>
                        </a:lnTo>
                        <a:lnTo>
                          <a:pt x="2193" y="1809"/>
                        </a:lnTo>
                        <a:lnTo>
                          <a:pt x="2214" y="1814"/>
                        </a:lnTo>
                        <a:lnTo>
                          <a:pt x="2232" y="1824"/>
                        </a:lnTo>
                        <a:lnTo>
                          <a:pt x="2250" y="1837"/>
                        </a:lnTo>
                        <a:lnTo>
                          <a:pt x="2265" y="1851"/>
                        </a:lnTo>
                        <a:lnTo>
                          <a:pt x="2279" y="1867"/>
                        </a:lnTo>
                        <a:lnTo>
                          <a:pt x="2292" y="1884"/>
                        </a:lnTo>
                        <a:lnTo>
                          <a:pt x="2305" y="1902"/>
                        </a:lnTo>
                        <a:lnTo>
                          <a:pt x="2305" y="1911"/>
                        </a:lnTo>
                        <a:lnTo>
                          <a:pt x="2305" y="1921"/>
                        </a:lnTo>
                        <a:lnTo>
                          <a:pt x="2303" y="1929"/>
                        </a:lnTo>
                        <a:lnTo>
                          <a:pt x="2301" y="1939"/>
                        </a:lnTo>
                        <a:lnTo>
                          <a:pt x="2296" y="1947"/>
                        </a:lnTo>
                        <a:lnTo>
                          <a:pt x="2293" y="1957"/>
                        </a:lnTo>
                        <a:lnTo>
                          <a:pt x="2289" y="1966"/>
                        </a:lnTo>
                        <a:lnTo>
                          <a:pt x="2284" y="1975"/>
                        </a:lnTo>
                        <a:lnTo>
                          <a:pt x="2259" y="1992"/>
                        </a:lnTo>
                        <a:lnTo>
                          <a:pt x="2231" y="2003"/>
                        </a:lnTo>
                        <a:lnTo>
                          <a:pt x="2200" y="2010"/>
                        </a:lnTo>
                        <a:lnTo>
                          <a:pt x="2169" y="2013"/>
                        </a:lnTo>
                        <a:lnTo>
                          <a:pt x="2136" y="2013"/>
                        </a:lnTo>
                        <a:lnTo>
                          <a:pt x="2104" y="2013"/>
                        </a:lnTo>
                        <a:lnTo>
                          <a:pt x="2072" y="2012"/>
                        </a:lnTo>
                        <a:lnTo>
                          <a:pt x="2044" y="2013"/>
                        </a:lnTo>
                        <a:lnTo>
                          <a:pt x="2028" y="2009"/>
                        </a:lnTo>
                        <a:lnTo>
                          <a:pt x="2012" y="2005"/>
                        </a:lnTo>
                        <a:lnTo>
                          <a:pt x="1996" y="2001"/>
                        </a:lnTo>
                        <a:lnTo>
                          <a:pt x="1981" y="1998"/>
                        </a:lnTo>
                        <a:lnTo>
                          <a:pt x="1966" y="1992"/>
                        </a:lnTo>
                        <a:lnTo>
                          <a:pt x="1951" y="1988"/>
                        </a:lnTo>
                        <a:lnTo>
                          <a:pt x="1936" y="1983"/>
                        </a:lnTo>
                        <a:lnTo>
                          <a:pt x="1922" y="1978"/>
                        </a:lnTo>
                        <a:lnTo>
                          <a:pt x="1918" y="1971"/>
                        </a:lnTo>
                        <a:lnTo>
                          <a:pt x="1912" y="1967"/>
                        </a:lnTo>
                        <a:lnTo>
                          <a:pt x="1905" y="1963"/>
                        </a:lnTo>
                        <a:lnTo>
                          <a:pt x="1899" y="1959"/>
                        </a:lnTo>
                        <a:lnTo>
                          <a:pt x="1891" y="1937"/>
                        </a:lnTo>
                        <a:lnTo>
                          <a:pt x="1885" y="1915"/>
                        </a:lnTo>
                        <a:lnTo>
                          <a:pt x="1880" y="1893"/>
                        </a:lnTo>
                        <a:lnTo>
                          <a:pt x="1878" y="1871"/>
                        </a:lnTo>
                        <a:lnTo>
                          <a:pt x="1875" y="1849"/>
                        </a:lnTo>
                        <a:lnTo>
                          <a:pt x="1874" y="1827"/>
                        </a:lnTo>
                        <a:lnTo>
                          <a:pt x="1873" y="1805"/>
                        </a:lnTo>
                        <a:lnTo>
                          <a:pt x="1873" y="1784"/>
                        </a:lnTo>
                        <a:lnTo>
                          <a:pt x="1874" y="1784"/>
                        </a:lnTo>
                        <a:lnTo>
                          <a:pt x="1882" y="1705"/>
                        </a:lnTo>
                        <a:lnTo>
                          <a:pt x="1897" y="1629"/>
                        </a:lnTo>
                        <a:lnTo>
                          <a:pt x="1917" y="1552"/>
                        </a:lnTo>
                        <a:lnTo>
                          <a:pt x="1941" y="1478"/>
                        </a:lnTo>
                        <a:lnTo>
                          <a:pt x="1968" y="1404"/>
                        </a:lnTo>
                        <a:lnTo>
                          <a:pt x="1999" y="1332"/>
                        </a:lnTo>
                        <a:lnTo>
                          <a:pt x="2032" y="1261"/>
                        </a:lnTo>
                        <a:lnTo>
                          <a:pt x="2068" y="1190"/>
                        </a:lnTo>
                        <a:lnTo>
                          <a:pt x="2070" y="1184"/>
                        </a:lnTo>
                        <a:lnTo>
                          <a:pt x="2073" y="1180"/>
                        </a:lnTo>
                        <a:lnTo>
                          <a:pt x="2066" y="1178"/>
                        </a:lnTo>
                        <a:lnTo>
                          <a:pt x="2059" y="1182"/>
                        </a:lnTo>
                        <a:lnTo>
                          <a:pt x="2047" y="1198"/>
                        </a:lnTo>
                        <a:lnTo>
                          <a:pt x="2038" y="1215"/>
                        </a:lnTo>
                        <a:lnTo>
                          <a:pt x="2029" y="1233"/>
                        </a:lnTo>
                        <a:lnTo>
                          <a:pt x="2022" y="1251"/>
                        </a:lnTo>
                        <a:lnTo>
                          <a:pt x="2012" y="1268"/>
                        </a:lnTo>
                        <a:lnTo>
                          <a:pt x="2002" y="1285"/>
                        </a:lnTo>
                        <a:lnTo>
                          <a:pt x="1992" y="1301"/>
                        </a:lnTo>
                        <a:lnTo>
                          <a:pt x="1979" y="1318"/>
                        </a:lnTo>
                        <a:lnTo>
                          <a:pt x="1937" y="1340"/>
                        </a:lnTo>
                        <a:lnTo>
                          <a:pt x="1894" y="1357"/>
                        </a:lnTo>
                        <a:lnTo>
                          <a:pt x="1849" y="1371"/>
                        </a:lnTo>
                        <a:lnTo>
                          <a:pt x="1805" y="1384"/>
                        </a:lnTo>
                        <a:lnTo>
                          <a:pt x="1758" y="1394"/>
                        </a:lnTo>
                        <a:lnTo>
                          <a:pt x="1712" y="1403"/>
                        </a:lnTo>
                        <a:lnTo>
                          <a:pt x="1666" y="1413"/>
                        </a:lnTo>
                        <a:lnTo>
                          <a:pt x="1621" y="1424"/>
                        </a:lnTo>
                        <a:lnTo>
                          <a:pt x="1574" y="1431"/>
                        </a:lnTo>
                        <a:lnTo>
                          <a:pt x="1529" y="1439"/>
                        </a:lnTo>
                        <a:lnTo>
                          <a:pt x="1482" y="1442"/>
                        </a:lnTo>
                        <a:lnTo>
                          <a:pt x="1437" y="1444"/>
                        </a:lnTo>
                        <a:lnTo>
                          <a:pt x="1390" y="1441"/>
                        </a:lnTo>
                        <a:lnTo>
                          <a:pt x="1345" y="1435"/>
                        </a:lnTo>
                        <a:lnTo>
                          <a:pt x="1301" y="1424"/>
                        </a:lnTo>
                        <a:lnTo>
                          <a:pt x="1260" y="1408"/>
                        </a:lnTo>
                        <a:lnTo>
                          <a:pt x="1256" y="1402"/>
                        </a:lnTo>
                        <a:lnTo>
                          <a:pt x="1252" y="1402"/>
                        </a:lnTo>
                        <a:lnTo>
                          <a:pt x="1246" y="1402"/>
                        </a:lnTo>
                        <a:lnTo>
                          <a:pt x="1242" y="1401"/>
                        </a:lnTo>
                        <a:lnTo>
                          <a:pt x="1230" y="1395"/>
                        </a:lnTo>
                        <a:lnTo>
                          <a:pt x="1218" y="1388"/>
                        </a:lnTo>
                        <a:lnTo>
                          <a:pt x="1207" y="1382"/>
                        </a:lnTo>
                        <a:lnTo>
                          <a:pt x="1195" y="1376"/>
                        </a:lnTo>
                        <a:lnTo>
                          <a:pt x="1183" y="1371"/>
                        </a:lnTo>
                        <a:lnTo>
                          <a:pt x="1171" y="1367"/>
                        </a:lnTo>
                        <a:lnTo>
                          <a:pt x="1159" y="1362"/>
                        </a:lnTo>
                        <a:lnTo>
                          <a:pt x="1149" y="1360"/>
                        </a:lnTo>
                        <a:lnTo>
                          <a:pt x="1134" y="1354"/>
                        </a:lnTo>
                        <a:lnTo>
                          <a:pt x="1120" y="1349"/>
                        </a:lnTo>
                        <a:lnTo>
                          <a:pt x="1105" y="1344"/>
                        </a:lnTo>
                        <a:lnTo>
                          <a:pt x="1091" y="1341"/>
                        </a:lnTo>
                        <a:lnTo>
                          <a:pt x="1076" y="1337"/>
                        </a:lnTo>
                        <a:lnTo>
                          <a:pt x="1062" y="1332"/>
                        </a:lnTo>
                        <a:lnTo>
                          <a:pt x="1047" y="1328"/>
                        </a:lnTo>
                        <a:lnTo>
                          <a:pt x="1034" y="1325"/>
                        </a:lnTo>
                        <a:lnTo>
                          <a:pt x="1018" y="1316"/>
                        </a:lnTo>
                        <a:lnTo>
                          <a:pt x="1002" y="1309"/>
                        </a:lnTo>
                        <a:lnTo>
                          <a:pt x="986" y="1302"/>
                        </a:lnTo>
                        <a:lnTo>
                          <a:pt x="970" y="1297"/>
                        </a:lnTo>
                        <a:lnTo>
                          <a:pt x="953" y="1291"/>
                        </a:lnTo>
                        <a:lnTo>
                          <a:pt x="937" y="1284"/>
                        </a:lnTo>
                        <a:lnTo>
                          <a:pt x="922" y="1276"/>
                        </a:lnTo>
                        <a:lnTo>
                          <a:pt x="908" y="1267"/>
                        </a:lnTo>
                        <a:lnTo>
                          <a:pt x="929" y="1230"/>
                        </a:lnTo>
                        <a:lnTo>
                          <a:pt x="944" y="1193"/>
                        </a:lnTo>
                        <a:lnTo>
                          <a:pt x="953" y="1153"/>
                        </a:lnTo>
                        <a:lnTo>
                          <a:pt x="959" y="1113"/>
                        </a:lnTo>
                        <a:lnTo>
                          <a:pt x="959" y="1072"/>
                        </a:lnTo>
                        <a:lnTo>
                          <a:pt x="957" y="1031"/>
                        </a:lnTo>
                        <a:lnTo>
                          <a:pt x="952" y="989"/>
                        </a:lnTo>
                        <a:lnTo>
                          <a:pt x="948" y="947"/>
                        </a:lnTo>
                        <a:lnTo>
                          <a:pt x="944" y="924"/>
                        </a:lnTo>
                        <a:lnTo>
                          <a:pt x="941" y="901"/>
                        </a:lnTo>
                        <a:lnTo>
                          <a:pt x="937" y="878"/>
                        </a:lnTo>
                        <a:lnTo>
                          <a:pt x="935" y="856"/>
                        </a:lnTo>
                        <a:lnTo>
                          <a:pt x="931" y="833"/>
                        </a:lnTo>
                        <a:lnTo>
                          <a:pt x="927" y="811"/>
                        </a:lnTo>
                        <a:lnTo>
                          <a:pt x="920" y="788"/>
                        </a:lnTo>
                        <a:lnTo>
                          <a:pt x="912" y="768"/>
                        </a:lnTo>
                        <a:lnTo>
                          <a:pt x="905" y="755"/>
                        </a:lnTo>
                        <a:lnTo>
                          <a:pt x="900" y="744"/>
                        </a:lnTo>
                        <a:lnTo>
                          <a:pt x="894" y="734"/>
                        </a:lnTo>
                        <a:lnTo>
                          <a:pt x="889" y="723"/>
                        </a:lnTo>
                        <a:lnTo>
                          <a:pt x="883" y="712"/>
                        </a:lnTo>
                        <a:lnTo>
                          <a:pt x="876" y="702"/>
                        </a:lnTo>
                        <a:lnTo>
                          <a:pt x="869" y="692"/>
                        </a:lnTo>
                        <a:lnTo>
                          <a:pt x="862" y="682"/>
                        </a:lnTo>
                        <a:lnTo>
                          <a:pt x="863" y="690"/>
                        </a:lnTo>
                        <a:lnTo>
                          <a:pt x="868" y="697"/>
                        </a:lnTo>
                        <a:lnTo>
                          <a:pt x="884" y="729"/>
                        </a:lnTo>
                        <a:lnTo>
                          <a:pt x="897" y="765"/>
                        </a:lnTo>
                        <a:lnTo>
                          <a:pt x="906" y="800"/>
                        </a:lnTo>
                        <a:lnTo>
                          <a:pt x="914" y="839"/>
                        </a:lnTo>
                        <a:lnTo>
                          <a:pt x="919" y="876"/>
                        </a:lnTo>
                        <a:lnTo>
                          <a:pt x="925" y="914"/>
                        </a:lnTo>
                        <a:lnTo>
                          <a:pt x="931" y="951"/>
                        </a:lnTo>
                        <a:lnTo>
                          <a:pt x="938" y="988"/>
                        </a:lnTo>
                        <a:lnTo>
                          <a:pt x="938" y="1004"/>
                        </a:lnTo>
                        <a:lnTo>
                          <a:pt x="940" y="1022"/>
                        </a:lnTo>
                        <a:lnTo>
                          <a:pt x="940" y="1041"/>
                        </a:lnTo>
                        <a:lnTo>
                          <a:pt x="941" y="1059"/>
                        </a:lnTo>
                        <a:lnTo>
                          <a:pt x="938" y="1076"/>
                        </a:lnTo>
                        <a:lnTo>
                          <a:pt x="936" y="1094"/>
                        </a:lnTo>
                        <a:lnTo>
                          <a:pt x="933" y="1112"/>
                        </a:lnTo>
                        <a:lnTo>
                          <a:pt x="930" y="1131"/>
                        </a:lnTo>
                        <a:lnTo>
                          <a:pt x="926" y="1144"/>
                        </a:lnTo>
                        <a:lnTo>
                          <a:pt x="922" y="1156"/>
                        </a:lnTo>
                        <a:lnTo>
                          <a:pt x="918" y="1169"/>
                        </a:lnTo>
                        <a:lnTo>
                          <a:pt x="915" y="1183"/>
                        </a:lnTo>
                        <a:lnTo>
                          <a:pt x="909" y="1196"/>
                        </a:lnTo>
                        <a:lnTo>
                          <a:pt x="904" y="1209"/>
                        </a:lnTo>
                        <a:lnTo>
                          <a:pt x="899" y="1222"/>
                        </a:lnTo>
                        <a:lnTo>
                          <a:pt x="893" y="1235"/>
                        </a:lnTo>
                        <a:lnTo>
                          <a:pt x="887" y="1244"/>
                        </a:lnTo>
                        <a:lnTo>
                          <a:pt x="881" y="1254"/>
                        </a:lnTo>
                        <a:lnTo>
                          <a:pt x="874" y="1265"/>
                        </a:lnTo>
                        <a:lnTo>
                          <a:pt x="868" y="1276"/>
                        </a:lnTo>
                        <a:lnTo>
                          <a:pt x="860" y="1284"/>
                        </a:lnTo>
                        <a:lnTo>
                          <a:pt x="853" y="1294"/>
                        </a:lnTo>
                        <a:lnTo>
                          <a:pt x="844" y="1303"/>
                        </a:lnTo>
                        <a:lnTo>
                          <a:pt x="835" y="1313"/>
                        </a:lnTo>
                        <a:lnTo>
                          <a:pt x="818" y="1335"/>
                        </a:lnTo>
                        <a:lnTo>
                          <a:pt x="800" y="1357"/>
                        </a:lnTo>
                        <a:lnTo>
                          <a:pt x="780" y="1379"/>
                        </a:lnTo>
                        <a:lnTo>
                          <a:pt x="759" y="1400"/>
                        </a:lnTo>
                        <a:lnTo>
                          <a:pt x="737" y="1419"/>
                        </a:lnTo>
                        <a:lnTo>
                          <a:pt x="714" y="1439"/>
                        </a:lnTo>
                        <a:lnTo>
                          <a:pt x="692" y="1457"/>
                        </a:lnTo>
                        <a:lnTo>
                          <a:pt x="670" y="1475"/>
                        </a:lnTo>
                        <a:lnTo>
                          <a:pt x="663" y="1482"/>
                        </a:lnTo>
                        <a:lnTo>
                          <a:pt x="656" y="1488"/>
                        </a:lnTo>
                        <a:lnTo>
                          <a:pt x="649" y="1493"/>
                        </a:lnTo>
                        <a:lnTo>
                          <a:pt x="642" y="1500"/>
                        </a:lnTo>
                        <a:lnTo>
                          <a:pt x="634" y="1505"/>
                        </a:lnTo>
                        <a:lnTo>
                          <a:pt x="627" y="1511"/>
                        </a:lnTo>
                        <a:lnTo>
                          <a:pt x="619" y="1517"/>
                        </a:lnTo>
                        <a:lnTo>
                          <a:pt x="612" y="1523"/>
                        </a:lnTo>
                        <a:lnTo>
                          <a:pt x="595" y="1531"/>
                        </a:lnTo>
                        <a:lnTo>
                          <a:pt x="579" y="1542"/>
                        </a:lnTo>
                        <a:lnTo>
                          <a:pt x="564" y="1555"/>
                        </a:lnTo>
                        <a:lnTo>
                          <a:pt x="549" y="1567"/>
                        </a:lnTo>
                        <a:lnTo>
                          <a:pt x="533" y="1580"/>
                        </a:lnTo>
                        <a:lnTo>
                          <a:pt x="518" y="1593"/>
                        </a:lnTo>
                        <a:lnTo>
                          <a:pt x="501" y="1604"/>
                        </a:lnTo>
                        <a:lnTo>
                          <a:pt x="485" y="1614"/>
                        </a:lnTo>
                        <a:lnTo>
                          <a:pt x="476" y="1619"/>
                        </a:lnTo>
                        <a:lnTo>
                          <a:pt x="468" y="1624"/>
                        </a:lnTo>
                        <a:lnTo>
                          <a:pt x="459" y="1631"/>
                        </a:lnTo>
                        <a:lnTo>
                          <a:pt x="454" y="1639"/>
                        </a:lnTo>
                        <a:lnTo>
                          <a:pt x="445" y="1641"/>
                        </a:lnTo>
                        <a:lnTo>
                          <a:pt x="437" y="1648"/>
                        </a:lnTo>
                        <a:lnTo>
                          <a:pt x="428" y="1653"/>
                        </a:lnTo>
                        <a:lnTo>
                          <a:pt x="419" y="1660"/>
                        </a:lnTo>
                        <a:lnTo>
                          <a:pt x="412" y="1662"/>
                        </a:lnTo>
                        <a:lnTo>
                          <a:pt x="405" y="1664"/>
                        </a:lnTo>
                        <a:lnTo>
                          <a:pt x="398" y="1665"/>
                        </a:lnTo>
                        <a:lnTo>
                          <a:pt x="391" y="1667"/>
                        </a:lnTo>
                        <a:lnTo>
                          <a:pt x="384" y="1668"/>
                        </a:lnTo>
                        <a:lnTo>
                          <a:pt x="378" y="1673"/>
                        </a:lnTo>
                        <a:lnTo>
                          <a:pt x="372" y="1677"/>
                        </a:lnTo>
                        <a:lnTo>
                          <a:pt x="370" y="1684"/>
                        </a:lnTo>
                        <a:lnTo>
                          <a:pt x="374" y="1689"/>
                        </a:lnTo>
                        <a:lnTo>
                          <a:pt x="384" y="1683"/>
                        </a:lnTo>
                        <a:lnTo>
                          <a:pt x="394" y="1679"/>
                        </a:lnTo>
                        <a:lnTo>
                          <a:pt x="399" y="1676"/>
                        </a:lnTo>
                        <a:lnTo>
                          <a:pt x="404" y="1675"/>
                        </a:lnTo>
                        <a:lnTo>
                          <a:pt x="411" y="1675"/>
                        </a:lnTo>
                        <a:lnTo>
                          <a:pt x="417" y="1675"/>
                        </a:lnTo>
                        <a:lnTo>
                          <a:pt x="418" y="1677"/>
                        </a:lnTo>
                        <a:lnTo>
                          <a:pt x="419" y="1680"/>
                        </a:lnTo>
                        <a:lnTo>
                          <a:pt x="430" y="1676"/>
                        </a:lnTo>
                        <a:lnTo>
                          <a:pt x="442" y="1674"/>
                        </a:lnTo>
                        <a:lnTo>
                          <a:pt x="455" y="1674"/>
                        </a:lnTo>
                        <a:lnTo>
                          <a:pt x="468" y="1674"/>
                        </a:lnTo>
                        <a:lnTo>
                          <a:pt x="479" y="1673"/>
                        </a:lnTo>
                        <a:lnTo>
                          <a:pt x="492" y="1673"/>
                        </a:lnTo>
                        <a:lnTo>
                          <a:pt x="505" y="1670"/>
                        </a:lnTo>
                        <a:lnTo>
                          <a:pt x="518" y="1667"/>
                        </a:lnTo>
                        <a:lnTo>
                          <a:pt x="547" y="1676"/>
                        </a:lnTo>
                        <a:lnTo>
                          <a:pt x="577" y="1687"/>
                        </a:lnTo>
                        <a:lnTo>
                          <a:pt x="606" y="1698"/>
                        </a:lnTo>
                        <a:lnTo>
                          <a:pt x="635" y="1713"/>
                        </a:lnTo>
                        <a:lnTo>
                          <a:pt x="661" y="1731"/>
                        </a:lnTo>
                        <a:lnTo>
                          <a:pt x="686" y="1751"/>
                        </a:lnTo>
                        <a:lnTo>
                          <a:pt x="709" y="1773"/>
                        </a:lnTo>
                        <a:lnTo>
                          <a:pt x="730" y="1802"/>
                        </a:lnTo>
                        <a:lnTo>
                          <a:pt x="737" y="1813"/>
                        </a:lnTo>
                        <a:lnTo>
                          <a:pt x="741" y="1826"/>
                        </a:lnTo>
                        <a:lnTo>
                          <a:pt x="744" y="1839"/>
                        </a:lnTo>
                        <a:lnTo>
                          <a:pt x="746" y="1853"/>
                        </a:lnTo>
                        <a:lnTo>
                          <a:pt x="745" y="1867"/>
                        </a:lnTo>
                        <a:lnTo>
                          <a:pt x="743" y="1881"/>
                        </a:lnTo>
                        <a:lnTo>
                          <a:pt x="740" y="1895"/>
                        </a:lnTo>
                        <a:lnTo>
                          <a:pt x="738" y="1909"/>
                        </a:lnTo>
                        <a:lnTo>
                          <a:pt x="730" y="1921"/>
                        </a:lnTo>
                        <a:lnTo>
                          <a:pt x="722" y="1932"/>
                        </a:lnTo>
                        <a:lnTo>
                          <a:pt x="711" y="1941"/>
                        </a:lnTo>
                        <a:lnTo>
                          <a:pt x="700" y="1949"/>
                        </a:lnTo>
                        <a:lnTo>
                          <a:pt x="687" y="1955"/>
                        </a:lnTo>
                        <a:lnTo>
                          <a:pt x="675" y="1960"/>
                        </a:lnTo>
                        <a:lnTo>
                          <a:pt x="661" y="1963"/>
                        </a:lnTo>
                        <a:lnTo>
                          <a:pt x="648" y="1967"/>
                        </a:lnTo>
                        <a:lnTo>
                          <a:pt x="630" y="1967"/>
                        </a:lnTo>
                        <a:lnTo>
                          <a:pt x="633" y="1955"/>
                        </a:lnTo>
                        <a:lnTo>
                          <a:pt x="637" y="1944"/>
                        </a:lnTo>
                        <a:lnTo>
                          <a:pt x="638" y="1932"/>
                        </a:lnTo>
                        <a:lnTo>
                          <a:pt x="639" y="1922"/>
                        </a:lnTo>
                        <a:lnTo>
                          <a:pt x="638" y="1910"/>
                        </a:lnTo>
                        <a:lnTo>
                          <a:pt x="637" y="1898"/>
                        </a:lnTo>
                        <a:lnTo>
                          <a:pt x="634" y="1886"/>
                        </a:lnTo>
                        <a:lnTo>
                          <a:pt x="632" y="1874"/>
                        </a:lnTo>
                        <a:lnTo>
                          <a:pt x="625" y="1861"/>
                        </a:lnTo>
                        <a:lnTo>
                          <a:pt x="620" y="1850"/>
                        </a:lnTo>
                        <a:lnTo>
                          <a:pt x="612" y="1837"/>
                        </a:lnTo>
                        <a:lnTo>
                          <a:pt x="606" y="1825"/>
                        </a:lnTo>
                        <a:lnTo>
                          <a:pt x="596" y="1812"/>
                        </a:lnTo>
                        <a:lnTo>
                          <a:pt x="588" y="1800"/>
                        </a:lnTo>
                        <a:lnTo>
                          <a:pt x="578" y="1790"/>
                        </a:lnTo>
                        <a:lnTo>
                          <a:pt x="568" y="1780"/>
                        </a:lnTo>
                        <a:lnTo>
                          <a:pt x="562" y="1775"/>
                        </a:lnTo>
                        <a:lnTo>
                          <a:pt x="557" y="1773"/>
                        </a:lnTo>
                        <a:lnTo>
                          <a:pt x="553" y="1780"/>
                        </a:lnTo>
                        <a:lnTo>
                          <a:pt x="557" y="1787"/>
                        </a:lnTo>
                        <a:lnTo>
                          <a:pt x="573" y="1805"/>
                        </a:lnTo>
                        <a:lnTo>
                          <a:pt x="589" y="1824"/>
                        </a:lnTo>
                        <a:lnTo>
                          <a:pt x="602" y="1844"/>
                        </a:lnTo>
                        <a:lnTo>
                          <a:pt x="612" y="1867"/>
                        </a:lnTo>
                        <a:lnTo>
                          <a:pt x="619" y="1888"/>
                        </a:lnTo>
                        <a:lnTo>
                          <a:pt x="622" y="1911"/>
                        </a:lnTo>
                        <a:lnTo>
                          <a:pt x="621" y="1934"/>
                        </a:lnTo>
                        <a:lnTo>
                          <a:pt x="617" y="1959"/>
                        </a:lnTo>
                        <a:lnTo>
                          <a:pt x="605" y="1963"/>
                        </a:lnTo>
                        <a:lnTo>
                          <a:pt x="593" y="1968"/>
                        </a:lnTo>
                        <a:lnTo>
                          <a:pt x="581" y="1972"/>
                        </a:lnTo>
                        <a:lnTo>
                          <a:pt x="571" y="1976"/>
                        </a:lnTo>
                        <a:lnTo>
                          <a:pt x="558" y="1978"/>
                        </a:lnTo>
                        <a:lnTo>
                          <a:pt x="546" y="1982"/>
                        </a:lnTo>
                        <a:lnTo>
                          <a:pt x="534" y="1984"/>
                        </a:lnTo>
                        <a:lnTo>
                          <a:pt x="522" y="1987"/>
                        </a:lnTo>
                        <a:lnTo>
                          <a:pt x="515" y="1983"/>
                        </a:lnTo>
                        <a:lnTo>
                          <a:pt x="508" y="1982"/>
                        </a:lnTo>
                        <a:lnTo>
                          <a:pt x="501" y="1982"/>
                        </a:lnTo>
                        <a:lnTo>
                          <a:pt x="494" y="1983"/>
                        </a:lnTo>
                        <a:lnTo>
                          <a:pt x="487" y="1983"/>
                        </a:lnTo>
                        <a:lnTo>
                          <a:pt x="481" y="1983"/>
                        </a:lnTo>
                        <a:lnTo>
                          <a:pt x="474" y="1982"/>
                        </a:lnTo>
                        <a:lnTo>
                          <a:pt x="468" y="1982"/>
                        </a:lnTo>
                        <a:lnTo>
                          <a:pt x="461" y="1983"/>
                        </a:lnTo>
                        <a:lnTo>
                          <a:pt x="468" y="1969"/>
                        </a:lnTo>
                        <a:lnTo>
                          <a:pt x="473" y="1955"/>
                        </a:lnTo>
                        <a:lnTo>
                          <a:pt x="474" y="1939"/>
                        </a:lnTo>
                        <a:lnTo>
                          <a:pt x="475" y="1924"/>
                        </a:lnTo>
                        <a:lnTo>
                          <a:pt x="473" y="1907"/>
                        </a:lnTo>
                        <a:lnTo>
                          <a:pt x="470" y="1890"/>
                        </a:lnTo>
                        <a:lnTo>
                          <a:pt x="465" y="1874"/>
                        </a:lnTo>
                        <a:lnTo>
                          <a:pt x="462" y="1861"/>
                        </a:lnTo>
                        <a:lnTo>
                          <a:pt x="455" y="1854"/>
                        </a:lnTo>
                        <a:lnTo>
                          <a:pt x="450" y="1848"/>
                        </a:lnTo>
                        <a:lnTo>
                          <a:pt x="445" y="1841"/>
                        </a:lnTo>
                        <a:lnTo>
                          <a:pt x="442" y="1835"/>
                        </a:lnTo>
                        <a:lnTo>
                          <a:pt x="437" y="1827"/>
                        </a:lnTo>
                        <a:lnTo>
                          <a:pt x="432" y="1822"/>
                        </a:lnTo>
                        <a:lnTo>
                          <a:pt x="425" y="1817"/>
                        </a:lnTo>
                        <a:lnTo>
                          <a:pt x="418" y="1815"/>
                        </a:lnTo>
                        <a:lnTo>
                          <a:pt x="414" y="1822"/>
                        </a:lnTo>
                        <a:lnTo>
                          <a:pt x="425" y="1835"/>
                        </a:lnTo>
                        <a:lnTo>
                          <a:pt x="435" y="1851"/>
                        </a:lnTo>
                        <a:lnTo>
                          <a:pt x="444" y="1866"/>
                        </a:lnTo>
                        <a:lnTo>
                          <a:pt x="452" y="1883"/>
                        </a:lnTo>
                        <a:lnTo>
                          <a:pt x="457" y="1899"/>
                        </a:lnTo>
                        <a:lnTo>
                          <a:pt x="460" y="1917"/>
                        </a:lnTo>
                        <a:lnTo>
                          <a:pt x="461" y="1936"/>
                        </a:lnTo>
                        <a:lnTo>
                          <a:pt x="461" y="1955"/>
                        </a:lnTo>
                        <a:lnTo>
                          <a:pt x="456" y="1962"/>
                        </a:lnTo>
                        <a:lnTo>
                          <a:pt x="450" y="1971"/>
                        </a:lnTo>
                        <a:lnTo>
                          <a:pt x="444" y="1978"/>
                        </a:lnTo>
                        <a:lnTo>
                          <a:pt x="438" y="1986"/>
                        </a:lnTo>
                        <a:lnTo>
                          <a:pt x="429" y="1991"/>
                        </a:lnTo>
                        <a:lnTo>
                          <a:pt x="422" y="1996"/>
                        </a:lnTo>
                        <a:lnTo>
                          <a:pt x="413" y="1999"/>
                        </a:lnTo>
                        <a:lnTo>
                          <a:pt x="404" y="2003"/>
                        </a:lnTo>
                        <a:lnTo>
                          <a:pt x="379" y="2006"/>
                        </a:lnTo>
                        <a:lnTo>
                          <a:pt x="353" y="2009"/>
                        </a:lnTo>
                        <a:lnTo>
                          <a:pt x="328" y="2007"/>
                        </a:lnTo>
                        <a:lnTo>
                          <a:pt x="305" y="2005"/>
                        </a:lnTo>
                        <a:lnTo>
                          <a:pt x="279" y="2001"/>
                        </a:lnTo>
                        <a:lnTo>
                          <a:pt x="255" y="1996"/>
                        </a:lnTo>
                        <a:lnTo>
                          <a:pt x="230" y="1990"/>
                        </a:lnTo>
                        <a:lnTo>
                          <a:pt x="206" y="1987"/>
                        </a:lnTo>
                        <a:lnTo>
                          <a:pt x="189" y="1983"/>
                        </a:lnTo>
                        <a:lnTo>
                          <a:pt x="174" y="1977"/>
                        </a:lnTo>
                        <a:lnTo>
                          <a:pt x="160" y="1969"/>
                        </a:lnTo>
                        <a:lnTo>
                          <a:pt x="146" y="1961"/>
                        </a:lnTo>
                        <a:lnTo>
                          <a:pt x="131" y="1953"/>
                        </a:lnTo>
                        <a:lnTo>
                          <a:pt x="117" y="1946"/>
                        </a:lnTo>
                        <a:lnTo>
                          <a:pt x="101" y="1941"/>
                        </a:lnTo>
                        <a:lnTo>
                          <a:pt x="86" y="1940"/>
                        </a:lnTo>
                        <a:lnTo>
                          <a:pt x="75" y="1928"/>
                        </a:lnTo>
                        <a:lnTo>
                          <a:pt x="64" y="1918"/>
                        </a:lnTo>
                        <a:lnTo>
                          <a:pt x="54" y="1908"/>
                        </a:lnTo>
                        <a:lnTo>
                          <a:pt x="44" y="1897"/>
                        </a:lnTo>
                        <a:lnTo>
                          <a:pt x="33" y="1885"/>
                        </a:lnTo>
                        <a:lnTo>
                          <a:pt x="26" y="1873"/>
                        </a:lnTo>
                        <a:lnTo>
                          <a:pt x="18" y="1860"/>
                        </a:lnTo>
                        <a:lnTo>
                          <a:pt x="14" y="1848"/>
                        </a:lnTo>
                        <a:lnTo>
                          <a:pt x="8" y="1837"/>
                        </a:lnTo>
                        <a:lnTo>
                          <a:pt x="4" y="1826"/>
                        </a:lnTo>
                        <a:lnTo>
                          <a:pt x="1" y="1814"/>
                        </a:lnTo>
                        <a:lnTo>
                          <a:pt x="1" y="1804"/>
                        </a:lnTo>
                        <a:lnTo>
                          <a:pt x="0" y="1792"/>
                        </a:lnTo>
                        <a:lnTo>
                          <a:pt x="2" y="1780"/>
                        </a:lnTo>
                        <a:lnTo>
                          <a:pt x="3" y="1769"/>
                        </a:lnTo>
                        <a:lnTo>
                          <a:pt x="6" y="1760"/>
                        </a:lnTo>
                        <a:lnTo>
                          <a:pt x="9" y="1738"/>
                        </a:lnTo>
                        <a:lnTo>
                          <a:pt x="13" y="1718"/>
                        </a:lnTo>
                        <a:lnTo>
                          <a:pt x="19" y="1697"/>
                        </a:lnTo>
                        <a:lnTo>
                          <a:pt x="26" y="1677"/>
                        </a:lnTo>
                        <a:lnTo>
                          <a:pt x="32" y="1657"/>
                        </a:lnTo>
                        <a:lnTo>
                          <a:pt x="40" y="1636"/>
                        </a:lnTo>
                        <a:lnTo>
                          <a:pt x="46" y="1617"/>
                        </a:lnTo>
                        <a:lnTo>
                          <a:pt x="53" y="1597"/>
                        </a:lnTo>
                        <a:close/>
                      </a:path>
                    </a:pathLst>
                  </a:custGeom>
                  <a:solidFill>
                    <a:srgbClr val="FFFFFF"/>
                  </a:solidFill>
                  <a:ln w="9525">
                    <a:noFill/>
                    <a:miter lim="800000"/>
                    <a:headEnd/>
                    <a:tailEnd/>
                  </a:ln>
                </p:spPr>
                <p:txBody>
                  <a:bodyPr/>
                  <a:lstStyle/>
                  <a:p>
                    <a:endParaRPr lang="en-US" sz="1350"/>
                  </a:p>
                </p:txBody>
              </p:sp>
              <p:sp>
                <p:nvSpPr>
                  <p:cNvPr id="43140" name="Freeform 46"/>
                  <p:cNvSpPr>
                    <a:spLocks/>
                  </p:cNvSpPr>
                  <p:nvPr/>
                </p:nvSpPr>
                <p:spPr bwMode="auto">
                  <a:xfrm>
                    <a:off x="5026" y="2328"/>
                    <a:ext cx="26" cy="47"/>
                  </a:xfrm>
                  <a:custGeom>
                    <a:avLst/>
                    <a:gdLst>
                      <a:gd name="T0" fmla="*/ 3 w 132"/>
                      <a:gd name="T1" fmla="*/ 1 h 234"/>
                      <a:gd name="T2" fmla="*/ 3 w 132"/>
                      <a:gd name="T3" fmla="*/ 0 h 234"/>
                      <a:gd name="T4" fmla="*/ 4 w 132"/>
                      <a:gd name="T5" fmla="*/ 0 h 234"/>
                      <a:gd name="T6" fmla="*/ 4 w 132"/>
                      <a:gd name="T7" fmla="*/ 0 h 234"/>
                      <a:gd name="T8" fmla="*/ 4 w 132"/>
                      <a:gd name="T9" fmla="*/ 0 h 234"/>
                      <a:gd name="T10" fmla="*/ 4 w 132"/>
                      <a:gd name="T11" fmla="*/ 0 h 234"/>
                      <a:gd name="T12" fmla="*/ 5 w 132"/>
                      <a:gd name="T13" fmla="*/ 0 h 234"/>
                      <a:gd name="T14" fmla="*/ 5 w 132"/>
                      <a:gd name="T15" fmla="*/ 0 h 234"/>
                      <a:gd name="T16" fmla="*/ 5 w 132"/>
                      <a:gd name="T17" fmla="*/ 0 h 234"/>
                      <a:gd name="T18" fmla="*/ 5 w 132"/>
                      <a:gd name="T19" fmla="*/ 1 h 234"/>
                      <a:gd name="T20" fmla="*/ 4 w 132"/>
                      <a:gd name="T21" fmla="*/ 2 h 234"/>
                      <a:gd name="T22" fmla="*/ 4 w 132"/>
                      <a:gd name="T23" fmla="*/ 3 h 234"/>
                      <a:gd name="T24" fmla="*/ 3 w 132"/>
                      <a:gd name="T25" fmla="*/ 5 h 234"/>
                      <a:gd name="T26" fmla="*/ 3 w 132"/>
                      <a:gd name="T27" fmla="*/ 6 h 234"/>
                      <a:gd name="T28" fmla="*/ 3 w 132"/>
                      <a:gd name="T29" fmla="*/ 7 h 234"/>
                      <a:gd name="T30" fmla="*/ 2 w 132"/>
                      <a:gd name="T31" fmla="*/ 8 h 234"/>
                      <a:gd name="T32" fmla="*/ 2 w 132"/>
                      <a:gd name="T33" fmla="*/ 9 h 234"/>
                      <a:gd name="T34" fmla="*/ 2 w 132"/>
                      <a:gd name="T35" fmla="*/ 9 h 234"/>
                      <a:gd name="T36" fmla="*/ 1 w 132"/>
                      <a:gd name="T37" fmla="*/ 9 h 234"/>
                      <a:gd name="T38" fmla="*/ 1 w 132"/>
                      <a:gd name="T39" fmla="*/ 9 h 234"/>
                      <a:gd name="T40" fmla="*/ 1 w 132"/>
                      <a:gd name="T41" fmla="*/ 8 h 234"/>
                      <a:gd name="T42" fmla="*/ 0 w 132"/>
                      <a:gd name="T43" fmla="*/ 8 h 234"/>
                      <a:gd name="T44" fmla="*/ 0 w 132"/>
                      <a:gd name="T45" fmla="*/ 7 h 234"/>
                      <a:gd name="T46" fmla="*/ 0 w 132"/>
                      <a:gd name="T47" fmla="*/ 7 h 234"/>
                      <a:gd name="T48" fmla="*/ 0 w 132"/>
                      <a:gd name="T49" fmla="*/ 6 h 234"/>
                      <a:gd name="T50" fmla="*/ 0 w 132"/>
                      <a:gd name="T51" fmla="*/ 6 h 234"/>
                      <a:gd name="T52" fmla="*/ 0 w 132"/>
                      <a:gd name="T53" fmla="*/ 5 h 234"/>
                      <a:gd name="T54" fmla="*/ 0 w 132"/>
                      <a:gd name="T55" fmla="*/ 5 h 234"/>
                      <a:gd name="T56" fmla="*/ 0 w 132"/>
                      <a:gd name="T57" fmla="*/ 4 h 234"/>
                      <a:gd name="T58" fmla="*/ 0 w 132"/>
                      <a:gd name="T59" fmla="*/ 4 h 234"/>
                      <a:gd name="T60" fmla="*/ 1 w 132"/>
                      <a:gd name="T61" fmla="*/ 3 h 234"/>
                      <a:gd name="T62" fmla="*/ 1 w 132"/>
                      <a:gd name="T63" fmla="*/ 3 h 234"/>
                      <a:gd name="T64" fmla="*/ 1 w 132"/>
                      <a:gd name="T65" fmla="*/ 2 h 234"/>
                      <a:gd name="T66" fmla="*/ 1 w 132"/>
                      <a:gd name="T67" fmla="*/ 2 h 234"/>
                      <a:gd name="T68" fmla="*/ 2 w 132"/>
                      <a:gd name="T69" fmla="*/ 2 h 234"/>
                      <a:gd name="T70" fmla="*/ 2 w 132"/>
                      <a:gd name="T71" fmla="*/ 2 h 234"/>
                      <a:gd name="T72" fmla="*/ 2 w 132"/>
                      <a:gd name="T73" fmla="*/ 1 h 234"/>
                      <a:gd name="T74" fmla="*/ 2 w 132"/>
                      <a:gd name="T75" fmla="*/ 1 h 234"/>
                      <a:gd name="T76" fmla="*/ 3 w 132"/>
                      <a:gd name="T77" fmla="*/ 1 h 234"/>
                      <a:gd name="T78" fmla="*/ 3 w 132"/>
                      <a:gd name="T79" fmla="*/ 1 h 234"/>
                      <a:gd name="T80" fmla="*/ 3 w 132"/>
                      <a:gd name="T81" fmla="*/ 1 h 23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32"/>
                      <a:gd name="T124" fmla="*/ 0 h 234"/>
                      <a:gd name="T125" fmla="*/ 132 w 132"/>
                      <a:gd name="T126" fmla="*/ 234 h 234"/>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32" h="234">
                        <a:moveTo>
                          <a:pt x="80" y="18"/>
                        </a:moveTo>
                        <a:lnTo>
                          <a:pt x="84" y="12"/>
                        </a:lnTo>
                        <a:lnTo>
                          <a:pt x="90" y="8"/>
                        </a:lnTo>
                        <a:lnTo>
                          <a:pt x="95" y="5"/>
                        </a:lnTo>
                        <a:lnTo>
                          <a:pt x="103" y="3"/>
                        </a:lnTo>
                        <a:lnTo>
                          <a:pt x="109" y="1"/>
                        </a:lnTo>
                        <a:lnTo>
                          <a:pt x="117" y="1"/>
                        </a:lnTo>
                        <a:lnTo>
                          <a:pt x="123" y="0"/>
                        </a:lnTo>
                        <a:lnTo>
                          <a:pt x="132" y="0"/>
                        </a:lnTo>
                        <a:lnTo>
                          <a:pt x="117" y="27"/>
                        </a:lnTo>
                        <a:lnTo>
                          <a:pt x="105" y="56"/>
                        </a:lnTo>
                        <a:lnTo>
                          <a:pt x="93" y="85"/>
                        </a:lnTo>
                        <a:lnTo>
                          <a:pt x="85" y="115"/>
                        </a:lnTo>
                        <a:lnTo>
                          <a:pt x="75" y="144"/>
                        </a:lnTo>
                        <a:lnTo>
                          <a:pt x="68" y="174"/>
                        </a:lnTo>
                        <a:lnTo>
                          <a:pt x="60" y="204"/>
                        </a:lnTo>
                        <a:lnTo>
                          <a:pt x="54" y="234"/>
                        </a:lnTo>
                        <a:lnTo>
                          <a:pt x="41" y="230"/>
                        </a:lnTo>
                        <a:lnTo>
                          <a:pt x="31" y="223"/>
                        </a:lnTo>
                        <a:lnTo>
                          <a:pt x="23" y="215"/>
                        </a:lnTo>
                        <a:lnTo>
                          <a:pt x="17" y="205"/>
                        </a:lnTo>
                        <a:lnTo>
                          <a:pt x="11" y="193"/>
                        </a:lnTo>
                        <a:lnTo>
                          <a:pt x="8" y="183"/>
                        </a:lnTo>
                        <a:lnTo>
                          <a:pt x="4" y="170"/>
                        </a:lnTo>
                        <a:lnTo>
                          <a:pt x="1" y="160"/>
                        </a:lnTo>
                        <a:lnTo>
                          <a:pt x="0" y="145"/>
                        </a:lnTo>
                        <a:lnTo>
                          <a:pt x="1" y="131"/>
                        </a:lnTo>
                        <a:lnTo>
                          <a:pt x="2" y="117"/>
                        </a:lnTo>
                        <a:lnTo>
                          <a:pt x="6" y="104"/>
                        </a:lnTo>
                        <a:lnTo>
                          <a:pt x="10" y="91"/>
                        </a:lnTo>
                        <a:lnTo>
                          <a:pt x="15" y="79"/>
                        </a:lnTo>
                        <a:lnTo>
                          <a:pt x="20" y="67"/>
                        </a:lnTo>
                        <a:lnTo>
                          <a:pt x="29" y="56"/>
                        </a:lnTo>
                        <a:lnTo>
                          <a:pt x="33" y="50"/>
                        </a:lnTo>
                        <a:lnTo>
                          <a:pt x="39" y="44"/>
                        </a:lnTo>
                        <a:lnTo>
                          <a:pt x="45" y="39"/>
                        </a:lnTo>
                        <a:lnTo>
                          <a:pt x="53" y="35"/>
                        </a:lnTo>
                        <a:lnTo>
                          <a:pt x="59" y="30"/>
                        </a:lnTo>
                        <a:lnTo>
                          <a:pt x="65" y="26"/>
                        </a:lnTo>
                        <a:lnTo>
                          <a:pt x="73" y="22"/>
                        </a:lnTo>
                        <a:lnTo>
                          <a:pt x="80" y="18"/>
                        </a:lnTo>
                        <a:close/>
                      </a:path>
                    </a:pathLst>
                  </a:custGeom>
                  <a:solidFill>
                    <a:srgbClr val="FFFFFF"/>
                  </a:solidFill>
                  <a:ln w="9525">
                    <a:noFill/>
                    <a:miter lim="800000"/>
                    <a:headEnd/>
                    <a:tailEnd/>
                  </a:ln>
                </p:spPr>
                <p:txBody>
                  <a:bodyPr/>
                  <a:lstStyle/>
                  <a:p>
                    <a:endParaRPr lang="en-US" sz="1350"/>
                  </a:p>
                </p:txBody>
              </p:sp>
              <p:sp>
                <p:nvSpPr>
                  <p:cNvPr id="43141" name="Freeform 47"/>
                  <p:cNvSpPr>
                    <a:spLocks/>
                  </p:cNvSpPr>
                  <p:nvPr/>
                </p:nvSpPr>
                <p:spPr bwMode="auto">
                  <a:xfrm>
                    <a:off x="5098" y="2272"/>
                    <a:ext cx="105" cy="81"/>
                  </a:xfrm>
                  <a:custGeom>
                    <a:avLst/>
                    <a:gdLst>
                      <a:gd name="T0" fmla="*/ 9 w 528"/>
                      <a:gd name="T1" fmla="*/ 1 h 405"/>
                      <a:gd name="T2" fmla="*/ 10 w 528"/>
                      <a:gd name="T3" fmla="*/ 1 h 405"/>
                      <a:gd name="T4" fmla="*/ 11 w 528"/>
                      <a:gd name="T5" fmla="*/ 1 h 405"/>
                      <a:gd name="T6" fmla="*/ 12 w 528"/>
                      <a:gd name="T7" fmla="*/ 1 h 405"/>
                      <a:gd name="T8" fmla="*/ 13 w 528"/>
                      <a:gd name="T9" fmla="*/ 2 h 405"/>
                      <a:gd name="T10" fmla="*/ 13 w 528"/>
                      <a:gd name="T11" fmla="*/ 2 h 405"/>
                      <a:gd name="T12" fmla="*/ 13 w 528"/>
                      <a:gd name="T13" fmla="*/ 3 h 405"/>
                      <a:gd name="T14" fmla="*/ 13 w 528"/>
                      <a:gd name="T15" fmla="*/ 3 h 405"/>
                      <a:gd name="T16" fmla="*/ 13 w 528"/>
                      <a:gd name="T17" fmla="*/ 3 h 405"/>
                      <a:gd name="T18" fmla="*/ 14 w 528"/>
                      <a:gd name="T19" fmla="*/ 2 h 405"/>
                      <a:gd name="T20" fmla="*/ 14 w 528"/>
                      <a:gd name="T21" fmla="*/ 2 h 405"/>
                      <a:gd name="T22" fmla="*/ 15 w 528"/>
                      <a:gd name="T23" fmla="*/ 1 h 405"/>
                      <a:gd name="T24" fmla="*/ 16 w 528"/>
                      <a:gd name="T25" fmla="*/ 0 h 405"/>
                      <a:gd name="T26" fmla="*/ 17 w 528"/>
                      <a:gd name="T27" fmla="*/ 0 h 405"/>
                      <a:gd name="T28" fmla="*/ 18 w 528"/>
                      <a:gd name="T29" fmla="*/ 0 h 405"/>
                      <a:gd name="T30" fmla="*/ 18 w 528"/>
                      <a:gd name="T31" fmla="*/ 1 h 405"/>
                      <a:gd name="T32" fmla="*/ 18 w 528"/>
                      <a:gd name="T33" fmla="*/ 1 h 405"/>
                      <a:gd name="T34" fmla="*/ 18 w 528"/>
                      <a:gd name="T35" fmla="*/ 2 h 405"/>
                      <a:gd name="T36" fmla="*/ 18 w 528"/>
                      <a:gd name="T37" fmla="*/ 3 h 405"/>
                      <a:gd name="T38" fmla="*/ 19 w 528"/>
                      <a:gd name="T39" fmla="*/ 4 h 405"/>
                      <a:gd name="T40" fmla="*/ 20 w 528"/>
                      <a:gd name="T41" fmla="*/ 5 h 405"/>
                      <a:gd name="T42" fmla="*/ 21 w 528"/>
                      <a:gd name="T43" fmla="*/ 6 h 405"/>
                      <a:gd name="T44" fmla="*/ 21 w 528"/>
                      <a:gd name="T45" fmla="*/ 7 h 405"/>
                      <a:gd name="T46" fmla="*/ 20 w 528"/>
                      <a:gd name="T47" fmla="*/ 7 h 405"/>
                      <a:gd name="T48" fmla="*/ 20 w 528"/>
                      <a:gd name="T49" fmla="*/ 8 h 405"/>
                      <a:gd name="T50" fmla="*/ 20 w 528"/>
                      <a:gd name="T51" fmla="*/ 9 h 405"/>
                      <a:gd name="T52" fmla="*/ 18 w 528"/>
                      <a:gd name="T53" fmla="*/ 9 h 405"/>
                      <a:gd name="T54" fmla="*/ 17 w 528"/>
                      <a:gd name="T55" fmla="*/ 10 h 405"/>
                      <a:gd name="T56" fmla="*/ 16 w 528"/>
                      <a:gd name="T57" fmla="*/ 10 h 405"/>
                      <a:gd name="T58" fmla="*/ 14 w 528"/>
                      <a:gd name="T59" fmla="*/ 10 h 405"/>
                      <a:gd name="T60" fmla="*/ 13 w 528"/>
                      <a:gd name="T61" fmla="*/ 10 h 405"/>
                      <a:gd name="T62" fmla="*/ 12 w 528"/>
                      <a:gd name="T63" fmla="*/ 10 h 405"/>
                      <a:gd name="T64" fmla="*/ 11 w 528"/>
                      <a:gd name="T65" fmla="*/ 11 h 405"/>
                      <a:gd name="T66" fmla="*/ 10 w 528"/>
                      <a:gd name="T67" fmla="*/ 11 h 405"/>
                      <a:gd name="T68" fmla="*/ 8 w 528"/>
                      <a:gd name="T69" fmla="*/ 12 h 405"/>
                      <a:gd name="T70" fmla="*/ 6 w 528"/>
                      <a:gd name="T71" fmla="*/ 14 h 405"/>
                      <a:gd name="T72" fmla="*/ 4 w 528"/>
                      <a:gd name="T73" fmla="*/ 15 h 405"/>
                      <a:gd name="T74" fmla="*/ 2 w 528"/>
                      <a:gd name="T75" fmla="*/ 16 h 405"/>
                      <a:gd name="T76" fmla="*/ 2 w 528"/>
                      <a:gd name="T77" fmla="*/ 16 h 405"/>
                      <a:gd name="T78" fmla="*/ 1 w 528"/>
                      <a:gd name="T79" fmla="*/ 16 h 405"/>
                      <a:gd name="T80" fmla="*/ 1 w 528"/>
                      <a:gd name="T81" fmla="*/ 15 h 405"/>
                      <a:gd name="T82" fmla="*/ 1 w 528"/>
                      <a:gd name="T83" fmla="*/ 15 h 405"/>
                      <a:gd name="T84" fmla="*/ 0 w 528"/>
                      <a:gd name="T85" fmla="*/ 14 h 405"/>
                      <a:gd name="T86" fmla="*/ 0 w 528"/>
                      <a:gd name="T87" fmla="*/ 12 h 405"/>
                      <a:gd name="T88" fmla="*/ 0 w 528"/>
                      <a:gd name="T89" fmla="*/ 11 h 405"/>
                      <a:gd name="T90" fmla="*/ 1 w 528"/>
                      <a:gd name="T91" fmla="*/ 10 h 405"/>
                      <a:gd name="T92" fmla="*/ 2 w 528"/>
                      <a:gd name="T93" fmla="*/ 8 h 405"/>
                      <a:gd name="T94" fmla="*/ 4 w 528"/>
                      <a:gd name="T95" fmla="*/ 6 h 405"/>
                      <a:gd name="T96" fmla="*/ 6 w 528"/>
                      <a:gd name="T97" fmla="*/ 5 h 405"/>
                      <a:gd name="T98" fmla="*/ 8 w 528"/>
                      <a:gd name="T99" fmla="*/ 4 h 40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528"/>
                      <a:gd name="T151" fmla="*/ 0 h 405"/>
                      <a:gd name="T152" fmla="*/ 528 w 528"/>
                      <a:gd name="T153" fmla="*/ 405 h 40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528" h="405">
                        <a:moveTo>
                          <a:pt x="200" y="74"/>
                        </a:moveTo>
                        <a:lnTo>
                          <a:pt x="236" y="32"/>
                        </a:lnTo>
                        <a:lnTo>
                          <a:pt x="246" y="28"/>
                        </a:lnTo>
                        <a:lnTo>
                          <a:pt x="259" y="26"/>
                        </a:lnTo>
                        <a:lnTo>
                          <a:pt x="272" y="25"/>
                        </a:lnTo>
                        <a:lnTo>
                          <a:pt x="285" y="26"/>
                        </a:lnTo>
                        <a:lnTo>
                          <a:pt x="296" y="27"/>
                        </a:lnTo>
                        <a:lnTo>
                          <a:pt x="308" y="31"/>
                        </a:lnTo>
                        <a:lnTo>
                          <a:pt x="319" y="37"/>
                        </a:lnTo>
                        <a:lnTo>
                          <a:pt x="330" y="45"/>
                        </a:lnTo>
                        <a:lnTo>
                          <a:pt x="335" y="45"/>
                        </a:lnTo>
                        <a:lnTo>
                          <a:pt x="326" y="49"/>
                        </a:lnTo>
                        <a:lnTo>
                          <a:pt x="321" y="56"/>
                        </a:lnTo>
                        <a:lnTo>
                          <a:pt x="318" y="65"/>
                        </a:lnTo>
                        <a:lnTo>
                          <a:pt x="321" y="74"/>
                        </a:lnTo>
                        <a:lnTo>
                          <a:pt x="324" y="76"/>
                        </a:lnTo>
                        <a:lnTo>
                          <a:pt x="330" y="74"/>
                        </a:lnTo>
                        <a:lnTo>
                          <a:pt x="335" y="63"/>
                        </a:lnTo>
                        <a:lnTo>
                          <a:pt x="344" y="56"/>
                        </a:lnTo>
                        <a:lnTo>
                          <a:pt x="352" y="49"/>
                        </a:lnTo>
                        <a:lnTo>
                          <a:pt x="362" y="45"/>
                        </a:lnTo>
                        <a:lnTo>
                          <a:pt x="361" y="40"/>
                        </a:lnTo>
                        <a:lnTo>
                          <a:pt x="370" y="31"/>
                        </a:lnTo>
                        <a:lnTo>
                          <a:pt x="381" y="25"/>
                        </a:lnTo>
                        <a:lnTo>
                          <a:pt x="391" y="17"/>
                        </a:lnTo>
                        <a:lnTo>
                          <a:pt x="403" y="11"/>
                        </a:lnTo>
                        <a:lnTo>
                          <a:pt x="413" y="4"/>
                        </a:lnTo>
                        <a:lnTo>
                          <a:pt x="425" y="2"/>
                        </a:lnTo>
                        <a:lnTo>
                          <a:pt x="437" y="0"/>
                        </a:lnTo>
                        <a:lnTo>
                          <a:pt x="451" y="1"/>
                        </a:lnTo>
                        <a:lnTo>
                          <a:pt x="453" y="11"/>
                        </a:lnTo>
                        <a:lnTo>
                          <a:pt x="452" y="22"/>
                        </a:lnTo>
                        <a:lnTo>
                          <a:pt x="450" y="27"/>
                        </a:lnTo>
                        <a:lnTo>
                          <a:pt x="449" y="32"/>
                        </a:lnTo>
                        <a:lnTo>
                          <a:pt x="448" y="39"/>
                        </a:lnTo>
                        <a:lnTo>
                          <a:pt x="449" y="45"/>
                        </a:lnTo>
                        <a:lnTo>
                          <a:pt x="448" y="61"/>
                        </a:lnTo>
                        <a:lnTo>
                          <a:pt x="454" y="77"/>
                        </a:lnTo>
                        <a:lnTo>
                          <a:pt x="463" y="90"/>
                        </a:lnTo>
                        <a:lnTo>
                          <a:pt x="475" y="104"/>
                        </a:lnTo>
                        <a:lnTo>
                          <a:pt x="488" y="116"/>
                        </a:lnTo>
                        <a:lnTo>
                          <a:pt x="502" y="129"/>
                        </a:lnTo>
                        <a:lnTo>
                          <a:pt x="515" y="143"/>
                        </a:lnTo>
                        <a:lnTo>
                          <a:pt x="528" y="158"/>
                        </a:lnTo>
                        <a:lnTo>
                          <a:pt x="527" y="165"/>
                        </a:lnTo>
                        <a:lnTo>
                          <a:pt x="525" y="173"/>
                        </a:lnTo>
                        <a:lnTo>
                          <a:pt x="521" y="179"/>
                        </a:lnTo>
                        <a:lnTo>
                          <a:pt x="517" y="187"/>
                        </a:lnTo>
                        <a:lnTo>
                          <a:pt x="512" y="193"/>
                        </a:lnTo>
                        <a:lnTo>
                          <a:pt x="507" y="200"/>
                        </a:lnTo>
                        <a:lnTo>
                          <a:pt x="501" y="206"/>
                        </a:lnTo>
                        <a:lnTo>
                          <a:pt x="497" y="214"/>
                        </a:lnTo>
                        <a:lnTo>
                          <a:pt x="481" y="220"/>
                        </a:lnTo>
                        <a:lnTo>
                          <a:pt x="465" y="229"/>
                        </a:lnTo>
                        <a:lnTo>
                          <a:pt x="448" y="236"/>
                        </a:lnTo>
                        <a:lnTo>
                          <a:pt x="431" y="243"/>
                        </a:lnTo>
                        <a:lnTo>
                          <a:pt x="413" y="246"/>
                        </a:lnTo>
                        <a:lnTo>
                          <a:pt x="396" y="247"/>
                        </a:lnTo>
                        <a:lnTo>
                          <a:pt x="379" y="244"/>
                        </a:lnTo>
                        <a:lnTo>
                          <a:pt x="362" y="238"/>
                        </a:lnTo>
                        <a:lnTo>
                          <a:pt x="349" y="248"/>
                        </a:lnTo>
                        <a:lnTo>
                          <a:pt x="337" y="254"/>
                        </a:lnTo>
                        <a:lnTo>
                          <a:pt x="322" y="259"/>
                        </a:lnTo>
                        <a:lnTo>
                          <a:pt x="308" y="262"/>
                        </a:lnTo>
                        <a:lnTo>
                          <a:pt x="292" y="263"/>
                        </a:lnTo>
                        <a:lnTo>
                          <a:pt x="277" y="264"/>
                        </a:lnTo>
                        <a:lnTo>
                          <a:pt x="262" y="265"/>
                        </a:lnTo>
                        <a:lnTo>
                          <a:pt x="249" y="266"/>
                        </a:lnTo>
                        <a:lnTo>
                          <a:pt x="226" y="286"/>
                        </a:lnTo>
                        <a:lnTo>
                          <a:pt x="204" y="307"/>
                        </a:lnTo>
                        <a:lnTo>
                          <a:pt x="182" y="329"/>
                        </a:lnTo>
                        <a:lnTo>
                          <a:pt x="159" y="349"/>
                        </a:lnTo>
                        <a:lnTo>
                          <a:pt x="135" y="366"/>
                        </a:lnTo>
                        <a:lnTo>
                          <a:pt x="111" y="382"/>
                        </a:lnTo>
                        <a:lnTo>
                          <a:pt x="84" y="395"/>
                        </a:lnTo>
                        <a:lnTo>
                          <a:pt x="56" y="405"/>
                        </a:lnTo>
                        <a:lnTo>
                          <a:pt x="49" y="403"/>
                        </a:lnTo>
                        <a:lnTo>
                          <a:pt x="43" y="400"/>
                        </a:lnTo>
                        <a:lnTo>
                          <a:pt x="38" y="395"/>
                        </a:lnTo>
                        <a:lnTo>
                          <a:pt x="35" y="391"/>
                        </a:lnTo>
                        <a:lnTo>
                          <a:pt x="30" y="385"/>
                        </a:lnTo>
                        <a:lnTo>
                          <a:pt x="27" y="380"/>
                        </a:lnTo>
                        <a:lnTo>
                          <a:pt x="23" y="374"/>
                        </a:lnTo>
                        <a:lnTo>
                          <a:pt x="20" y="370"/>
                        </a:lnTo>
                        <a:lnTo>
                          <a:pt x="11" y="354"/>
                        </a:lnTo>
                        <a:lnTo>
                          <a:pt x="6" y="338"/>
                        </a:lnTo>
                        <a:lnTo>
                          <a:pt x="1" y="321"/>
                        </a:lnTo>
                        <a:lnTo>
                          <a:pt x="0" y="304"/>
                        </a:lnTo>
                        <a:lnTo>
                          <a:pt x="0" y="286"/>
                        </a:lnTo>
                        <a:lnTo>
                          <a:pt x="5" y="268"/>
                        </a:lnTo>
                        <a:lnTo>
                          <a:pt x="11" y="252"/>
                        </a:lnTo>
                        <a:lnTo>
                          <a:pt x="22" y="238"/>
                        </a:lnTo>
                        <a:lnTo>
                          <a:pt x="39" y="216"/>
                        </a:lnTo>
                        <a:lnTo>
                          <a:pt x="60" y="197"/>
                        </a:lnTo>
                        <a:lnTo>
                          <a:pt x="82" y="177"/>
                        </a:lnTo>
                        <a:lnTo>
                          <a:pt x="105" y="161"/>
                        </a:lnTo>
                        <a:lnTo>
                          <a:pt x="128" y="143"/>
                        </a:lnTo>
                        <a:lnTo>
                          <a:pt x="151" y="126"/>
                        </a:lnTo>
                        <a:lnTo>
                          <a:pt x="172" y="107"/>
                        </a:lnTo>
                        <a:lnTo>
                          <a:pt x="192" y="88"/>
                        </a:lnTo>
                        <a:lnTo>
                          <a:pt x="200" y="74"/>
                        </a:lnTo>
                        <a:close/>
                      </a:path>
                    </a:pathLst>
                  </a:custGeom>
                  <a:solidFill>
                    <a:srgbClr val="B36666"/>
                  </a:solidFill>
                  <a:ln w="9525">
                    <a:noFill/>
                    <a:miter lim="800000"/>
                    <a:headEnd/>
                    <a:tailEnd/>
                  </a:ln>
                </p:spPr>
                <p:txBody>
                  <a:bodyPr/>
                  <a:lstStyle/>
                  <a:p>
                    <a:endParaRPr lang="en-US" sz="1350"/>
                  </a:p>
                </p:txBody>
              </p:sp>
              <p:sp>
                <p:nvSpPr>
                  <p:cNvPr id="43142" name="Freeform 48"/>
                  <p:cNvSpPr>
                    <a:spLocks/>
                  </p:cNvSpPr>
                  <p:nvPr/>
                </p:nvSpPr>
                <p:spPr bwMode="auto">
                  <a:xfrm>
                    <a:off x="5146" y="2218"/>
                    <a:ext cx="58" cy="46"/>
                  </a:xfrm>
                  <a:custGeom>
                    <a:avLst/>
                    <a:gdLst>
                      <a:gd name="T0" fmla="*/ 5 w 294"/>
                      <a:gd name="T1" fmla="*/ 2 h 229"/>
                      <a:gd name="T2" fmla="*/ 6 w 294"/>
                      <a:gd name="T3" fmla="*/ 2 h 229"/>
                      <a:gd name="T4" fmla="*/ 6 w 294"/>
                      <a:gd name="T5" fmla="*/ 1 h 229"/>
                      <a:gd name="T6" fmla="*/ 7 w 294"/>
                      <a:gd name="T7" fmla="*/ 1 h 229"/>
                      <a:gd name="T8" fmla="*/ 7 w 294"/>
                      <a:gd name="T9" fmla="*/ 1 h 229"/>
                      <a:gd name="T10" fmla="*/ 8 w 294"/>
                      <a:gd name="T11" fmla="*/ 0 h 229"/>
                      <a:gd name="T12" fmla="*/ 8 w 294"/>
                      <a:gd name="T13" fmla="*/ 0 h 229"/>
                      <a:gd name="T14" fmla="*/ 9 w 294"/>
                      <a:gd name="T15" fmla="*/ 0 h 229"/>
                      <a:gd name="T16" fmla="*/ 10 w 294"/>
                      <a:gd name="T17" fmla="*/ 0 h 229"/>
                      <a:gd name="T18" fmla="*/ 10 w 294"/>
                      <a:gd name="T19" fmla="*/ 0 h 229"/>
                      <a:gd name="T20" fmla="*/ 10 w 294"/>
                      <a:gd name="T21" fmla="*/ 1 h 229"/>
                      <a:gd name="T22" fmla="*/ 11 w 294"/>
                      <a:gd name="T23" fmla="*/ 1 h 229"/>
                      <a:gd name="T24" fmla="*/ 11 w 294"/>
                      <a:gd name="T25" fmla="*/ 1 h 229"/>
                      <a:gd name="T26" fmla="*/ 11 w 294"/>
                      <a:gd name="T27" fmla="*/ 1 h 229"/>
                      <a:gd name="T28" fmla="*/ 11 w 294"/>
                      <a:gd name="T29" fmla="*/ 2 h 229"/>
                      <a:gd name="T30" fmla="*/ 11 w 294"/>
                      <a:gd name="T31" fmla="*/ 2 h 229"/>
                      <a:gd name="T32" fmla="*/ 11 w 294"/>
                      <a:gd name="T33" fmla="*/ 2 h 229"/>
                      <a:gd name="T34" fmla="*/ 11 w 294"/>
                      <a:gd name="T35" fmla="*/ 4 h 229"/>
                      <a:gd name="T36" fmla="*/ 10 w 294"/>
                      <a:gd name="T37" fmla="*/ 5 h 229"/>
                      <a:gd name="T38" fmla="*/ 9 w 294"/>
                      <a:gd name="T39" fmla="*/ 6 h 229"/>
                      <a:gd name="T40" fmla="*/ 7 w 294"/>
                      <a:gd name="T41" fmla="*/ 7 h 229"/>
                      <a:gd name="T42" fmla="*/ 6 w 294"/>
                      <a:gd name="T43" fmla="*/ 8 h 229"/>
                      <a:gd name="T44" fmla="*/ 5 w 294"/>
                      <a:gd name="T45" fmla="*/ 8 h 229"/>
                      <a:gd name="T46" fmla="*/ 3 w 294"/>
                      <a:gd name="T47" fmla="*/ 9 h 229"/>
                      <a:gd name="T48" fmla="*/ 2 w 294"/>
                      <a:gd name="T49" fmla="*/ 9 h 229"/>
                      <a:gd name="T50" fmla="*/ 2 w 294"/>
                      <a:gd name="T51" fmla="*/ 9 h 229"/>
                      <a:gd name="T52" fmla="*/ 2 w 294"/>
                      <a:gd name="T53" fmla="*/ 9 h 229"/>
                      <a:gd name="T54" fmla="*/ 1 w 294"/>
                      <a:gd name="T55" fmla="*/ 9 h 229"/>
                      <a:gd name="T56" fmla="*/ 1 w 294"/>
                      <a:gd name="T57" fmla="*/ 9 h 229"/>
                      <a:gd name="T58" fmla="*/ 1 w 294"/>
                      <a:gd name="T59" fmla="*/ 9 h 229"/>
                      <a:gd name="T60" fmla="*/ 0 w 294"/>
                      <a:gd name="T61" fmla="*/ 9 h 229"/>
                      <a:gd name="T62" fmla="*/ 0 w 294"/>
                      <a:gd name="T63" fmla="*/ 9 h 229"/>
                      <a:gd name="T64" fmla="*/ 0 w 294"/>
                      <a:gd name="T65" fmla="*/ 8 h 229"/>
                      <a:gd name="T66" fmla="*/ 0 w 294"/>
                      <a:gd name="T67" fmla="*/ 8 h 229"/>
                      <a:gd name="T68" fmla="*/ 0 w 294"/>
                      <a:gd name="T69" fmla="*/ 8 h 229"/>
                      <a:gd name="T70" fmla="*/ 0 w 294"/>
                      <a:gd name="T71" fmla="*/ 8 h 229"/>
                      <a:gd name="T72" fmla="*/ 0 w 294"/>
                      <a:gd name="T73" fmla="*/ 8 h 229"/>
                      <a:gd name="T74" fmla="*/ 0 w 294"/>
                      <a:gd name="T75" fmla="*/ 7 h 229"/>
                      <a:gd name="T76" fmla="*/ 0 w 294"/>
                      <a:gd name="T77" fmla="*/ 7 h 229"/>
                      <a:gd name="T78" fmla="*/ 1 w 294"/>
                      <a:gd name="T79" fmla="*/ 6 h 229"/>
                      <a:gd name="T80" fmla="*/ 1 w 294"/>
                      <a:gd name="T81" fmla="*/ 6 h 229"/>
                      <a:gd name="T82" fmla="*/ 2 w 294"/>
                      <a:gd name="T83" fmla="*/ 5 h 229"/>
                      <a:gd name="T84" fmla="*/ 2 w 294"/>
                      <a:gd name="T85" fmla="*/ 4 h 229"/>
                      <a:gd name="T86" fmla="*/ 3 w 294"/>
                      <a:gd name="T87" fmla="*/ 4 h 229"/>
                      <a:gd name="T88" fmla="*/ 4 w 294"/>
                      <a:gd name="T89" fmla="*/ 3 h 229"/>
                      <a:gd name="T90" fmla="*/ 4 w 294"/>
                      <a:gd name="T91" fmla="*/ 3 h 229"/>
                      <a:gd name="T92" fmla="*/ 5 w 294"/>
                      <a:gd name="T93" fmla="*/ 2 h 2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94"/>
                      <a:gd name="T142" fmla="*/ 0 h 229"/>
                      <a:gd name="T143" fmla="*/ 294 w 294"/>
                      <a:gd name="T144" fmla="*/ 229 h 229"/>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94" h="229">
                        <a:moveTo>
                          <a:pt x="126" y="54"/>
                        </a:moveTo>
                        <a:lnTo>
                          <a:pt x="140" y="45"/>
                        </a:lnTo>
                        <a:lnTo>
                          <a:pt x="154" y="34"/>
                        </a:lnTo>
                        <a:lnTo>
                          <a:pt x="168" y="23"/>
                        </a:lnTo>
                        <a:lnTo>
                          <a:pt x="184" y="15"/>
                        </a:lnTo>
                        <a:lnTo>
                          <a:pt x="199" y="6"/>
                        </a:lnTo>
                        <a:lnTo>
                          <a:pt x="215" y="2"/>
                        </a:lnTo>
                        <a:lnTo>
                          <a:pt x="232" y="0"/>
                        </a:lnTo>
                        <a:lnTo>
                          <a:pt x="253" y="5"/>
                        </a:lnTo>
                        <a:lnTo>
                          <a:pt x="260" y="8"/>
                        </a:lnTo>
                        <a:lnTo>
                          <a:pt x="268" y="14"/>
                        </a:lnTo>
                        <a:lnTo>
                          <a:pt x="273" y="20"/>
                        </a:lnTo>
                        <a:lnTo>
                          <a:pt x="279" y="28"/>
                        </a:lnTo>
                        <a:lnTo>
                          <a:pt x="284" y="34"/>
                        </a:lnTo>
                        <a:lnTo>
                          <a:pt x="288" y="43"/>
                        </a:lnTo>
                        <a:lnTo>
                          <a:pt x="291" y="51"/>
                        </a:lnTo>
                        <a:lnTo>
                          <a:pt x="294" y="61"/>
                        </a:lnTo>
                        <a:lnTo>
                          <a:pt x="275" y="94"/>
                        </a:lnTo>
                        <a:lnTo>
                          <a:pt x="252" y="124"/>
                        </a:lnTo>
                        <a:lnTo>
                          <a:pt x="224" y="150"/>
                        </a:lnTo>
                        <a:lnTo>
                          <a:pt x="193" y="173"/>
                        </a:lnTo>
                        <a:lnTo>
                          <a:pt x="157" y="192"/>
                        </a:lnTo>
                        <a:lnTo>
                          <a:pt x="123" y="207"/>
                        </a:lnTo>
                        <a:lnTo>
                          <a:pt x="86" y="220"/>
                        </a:lnTo>
                        <a:lnTo>
                          <a:pt x="51" y="229"/>
                        </a:lnTo>
                        <a:lnTo>
                          <a:pt x="45" y="229"/>
                        </a:lnTo>
                        <a:lnTo>
                          <a:pt x="39" y="229"/>
                        </a:lnTo>
                        <a:lnTo>
                          <a:pt x="33" y="228"/>
                        </a:lnTo>
                        <a:lnTo>
                          <a:pt x="28" y="227"/>
                        </a:lnTo>
                        <a:lnTo>
                          <a:pt x="19" y="224"/>
                        </a:lnTo>
                        <a:lnTo>
                          <a:pt x="9" y="222"/>
                        </a:lnTo>
                        <a:lnTo>
                          <a:pt x="4" y="216"/>
                        </a:lnTo>
                        <a:lnTo>
                          <a:pt x="2" y="211"/>
                        </a:lnTo>
                        <a:lnTo>
                          <a:pt x="0" y="206"/>
                        </a:lnTo>
                        <a:lnTo>
                          <a:pt x="0" y="200"/>
                        </a:lnTo>
                        <a:lnTo>
                          <a:pt x="0" y="194"/>
                        </a:lnTo>
                        <a:lnTo>
                          <a:pt x="1" y="187"/>
                        </a:lnTo>
                        <a:lnTo>
                          <a:pt x="3" y="181"/>
                        </a:lnTo>
                        <a:lnTo>
                          <a:pt x="6" y="176"/>
                        </a:lnTo>
                        <a:lnTo>
                          <a:pt x="16" y="156"/>
                        </a:lnTo>
                        <a:lnTo>
                          <a:pt x="30" y="140"/>
                        </a:lnTo>
                        <a:lnTo>
                          <a:pt x="45" y="124"/>
                        </a:lnTo>
                        <a:lnTo>
                          <a:pt x="61" y="111"/>
                        </a:lnTo>
                        <a:lnTo>
                          <a:pt x="77" y="96"/>
                        </a:lnTo>
                        <a:lnTo>
                          <a:pt x="94" y="82"/>
                        </a:lnTo>
                        <a:lnTo>
                          <a:pt x="110" y="68"/>
                        </a:lnTo>
                        <a:lnTo>
                          <a:pt x="126" y="54"/>
                        </a:lnTo>
                        <a:close/>
                      </a:path>
                    </a:pathLst>
                  </a:custGeom>
                  <a:solidFill>
                    <a:srgbClr val="808080"/>
                  </a:solidFill>
                  <a:ln w="9525">
                    <a:noFill/>
                    <a:miter lim="800000"/>
                    <a:headEnd/>
                    <a:tailEnd/>
                  </a:ln>
                </p:spPr>
                <p:txBody>
                  <a:bodyPr/>
                  <a:lstStyle/>
                  <a:p>
                    <a:endParaRPr lang="en-US" sz="1350"/>
                  </a:p>
                </p:txBody>
              </p:sp>
              <p:sp>
                <p:nvSpPr>
                  <p:cNvPr id="43143" name="Freeform 49"/>
                  <p:cNvSpPr>
                    <a:spLocks/>
                  </p:cNvSpPr>
                  <p:nvPr/>
                </p:nvSpPr>
                <p:spPr bwMode="auto">
                  <a:xfrm>
                    <a:off x="5162" y="2232"/>
                    <a:ext cx="49" cy="36"/>
                  </a:xfrm>
                  <a:custGeom>
                    <a:avLst/>
                    <a:gdLst>
                      <a:gd name="T0" fmla="*/ 2 w 244"/>
                      <a:gd name="T1" fmla="*/ 7 h 180"/>
                      <a:gd name="T2" fmla="*/ 3 w 244"/>
                      <a:gd name="T3" fmla="*/ 6 h 180"/>
                      <a:gd name="T4" fmla="*/ 4 w 244"/>
                      <a:gd name="T5" fmla="*/ 5 h 180"/>
                      <a:gd name="T6" fmla="*/ 5 w 244"/>
                      <a:gd name="T7" fmla="*/ 5 h 180"/>
                      <a:gd name="T8" fmla="*/ 6 w 244"/>
                      <a:gd name="T9" fmla="*/ 4 h 180"/>
                      <a:gd name="T10" fmla="*/ 7 w 244"/>
                      <a:gd name="T11" fmla="*/ 3 h 180"/>
                      <a:gd name="T12" fmla="*/ 8 w 244"/>
                      <a:gd name="T13" fmla="*/ 2 h 180"/>
                      <a:gd name="T14" fmla="*/ 9 w 244"/>
                      <a:gd name="T15" fmla="*/ 1 h 180"/>
                      <a:gd name="T16" fmla="*/ 9 w 244"/>
                      <a:gd name="T17" fmla="*/ 0 h 180"/>
                      <a:gd name="T18" fmla="*/ 9 w 244"/>
                      <a:gd name="T19" fmla="*/ 0 h 180"/>
                      <a:gd name="T20" fmla="*/ 9 w 244"/>
                      <a:gd name="T21" fmla="*/ 0 h 180"/>
                      <a:gd name="T22" fmla="*/ 10 w 244"/>
                      <a:gd name="T23" fmla="*/ 1 h 180"/>
                      <a:gd name="T24" fmla="*/ 10 w 244"/>
                      <a:gd name="T25" fmla="*/ 1 h 180"/>
                      <a:gd name="T26" fmla="*/ 10 w 244"/>
                      <a:gd name="T27" fmla="*/ 2 h 180"/>
                      <a:gd name="T28" fmla="*/ 10 w 244"/>
                      <a:gd name="T29" fmla="*/ 2 h 180"/>
                      <a:gd name="T30" fmla="*/ 10 w 244"/>
                      <a:gd name="T31" fmla="*/ 3 h 180"/>
                      <a:gd name="T32" fmla="*/ 10 w 244"/>
                      <a:gd name="T33" fmla="*/ 3 h 180"/>
                      <a:gd name="T34" fmla="*/ 10 w 244"/>
                      <a:gd name="T35" fmla="*/ 4 h 180"/>
                      <a:gd name="T36" fmla="*/ 9 w 244"/>
                      <a:gd name="T37" fmla="*/ 4 h 180"/>
                      <a:gd name="T38" fmla="*/ 9 w 244"/>
                      <a:gd name="T39" fmla="*/ 5 h 180"/>
                      <a:gd name="T40" fmla="*/ 9 w 244"/>
                      <a:gd name="T41" fmla="*/ 5 h 180"/>
                      <a:gd name="T42" fmla="*/ 9 w 244"/>
                      <a:gd name="T43" fmla="*/ 5 h 180"/>
                      <a:gd name="T44" fmla="*/ 8 w 244"/>
                      <a:gd name="T45" fmla="*/ 5 h 180"/>
                      <a:gd name="T46" fmla="*/ 8 w 244"/>
                      <a:gd name="T47" fmla="*/ 5 h 180"/>
                      <a:gd name="T48" fmla="*/ 7 w 244"/>
                      <a:gd name="T49" fmla="*/ 5 h 180"/>
                      <a:gd name="T50" fmla="*/ 7 w 244"/>
                      <a:gd name="T51" fmla="*/ 4 h 180"/>
                      <a:gd name="T52" fmla="*/ 6 w 244"/>
                      <a:gd name="T53" fmla="*/ 5 h 180"/>
                      <a:gd name="T54" fmla="*/ 6 w 244"/>
                      <a:gd name="T55" fmla="*/ 5 h 180"/>
                      <a:gd name="T56" fmla="*/ 6 w 244"/>
                      <a:gd name="T57" fmla="*/ 5 h 180"/>
                      <a:gd name="T58" fmla="*/ 5 w 244"/>
                      <a:gd name="T59" fmla="*/ 6 h 180"/>
                      <a:gd name="T60" fmla="*/ 4 w 244"/>
                      <a:gd name="T61" fmla="*/ 6 h 180"/>
                      <a:gd name="T62" fmla="*/ 4 w 244"/>
                      <a:gd name="T63" fmla="*/ 6 h 180"/>
                      <a:gd name="T64" fmla="*/ 3 w 244"/>
                      <a:gd name="T65" fmla="*/ 7 h 180"/>
                      <a:gd name="T66" fmla="*/ 2 w 244"/>
                      <a:gd name="T67" fmla="*/ 7 h 180"/>
                      <a:gd name="T68" fmla="*/ 2 w 244"/>
                      <a:gd name="T69" fmla="*/ 7 h 180"/>
                      <a:gd name="T70" fmla="*/ 1 w 244"/>
                      <a:gd name="T71" fmla="*/ 7 h 180"/>
                      <a:gd name="T72" fmla="*/ 0 w 244"/>
                      <a:gd name="T73" fmla="*/ 7 h 180"/>
                      <a:gd name="T74" fmla="*/ 0 w 244"/>
                      <a:gd name="T75" fmla="*/ 7 h 180"/>
                      <a:gd name="T76" fmla="*/ 1 w 244"/>
                      <a:gd name="T77" fmla="*/ 7 h 180"/>
                      <a:gd name="T78" fmla="*/ 1 w 244"/>
                      <a:gd name="T79" fmla="*/ 7 h 180"/>
                      <a:gd name="T80" fmla="*/ 2 w 244"/>
                      <a:gd name="T81" fmla="*/ 7 h 18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4"/>
                      <a:gd name="T124" fmla="*/ 0 h 180"/>
                      <a:gd name="T125" fmla="*/ 244 w 244"/>
                      <a:gd name="T126" fmla="*/ 180 h 18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4" h="180">
                        <a:moveTo>
                          <a:pt x="39" y="166"/>
                        </a:moveTo>
                        <a:lnTo>
                          <a:pt x="66" y="152"/>
                        </a:lnTo>
                        <a:lnTo>
                          <a:pt x="95" y="137"/>
                        </a:lnTo>
                        <a:lnTo>
                          <a:pt x="121" y="119"/>
                        </a:lnTo>
                        <a:lnTo>
                          <a:pt x="149" y="101"/>
                        </a:lnTo>
                        <a:lnTo>
                          <a:pt x="173" y="79"/>
                        </a:lnTo>
                        <a:lnTo>
                          <a:pt x="195" y="56"/>
                        </a:lnTo>
                        <a:lnTo>
                          <a:pt x="213" y="29"/>
                        </a:lnTo>
                        <a:lnTo>
                          <a:pt x="226" y="0"/>
                        </a:lnTo>
                        <a:lnTo>
                          <a:pt x="231" y="5"/>
                        </a:lnTo>
                        <a:lnTo>
                          <a:pt x="236" y="11"/>
                        </a:lnTo>
                        <a:lnTo>
                          <a:pt x="239" y="17"/>
                        </a:lnTo>
                        <a:lnTo>
                          <a:pt x="244" y="25"/>
                        </a:lnTo>
                        <a:lnTo>
                          <a:pt x="241" y="38"/>
                        </a:lnTo>
                        <a:lnTo>
                          <a:pt x="240" y="52"/>
                        </a:lnTo>
                        <a:lnTo>
                          <a:pt x="239" y="65"/>
                        </a:lnTo>
                        <a:lnTo>
                          <a:pt x="239" y="79"/>
                        </a:lnTo>
                        <a:lnTo>
                          <a:pt x="237" y="92"/>
                        </a:lnTo>
                        <a:lnTo>
                          <a:pt x="235" y="104"/>
                        </a:lnTo>
                        <a:lnTo>
                          <a:pt x="232" y="117"/>
                        </a:lnTo>
                        <a:lnTo>
                          <a:pt x="230" y="131"/>
                        </a:lnTo>
                        <a:lnTo>
                          <a:pt x="218" y="127"/>
                        </a:lnTo>
                        <a:lnTo>
                          <a:pt x="207" y="123"/>
                        </a:lnTo>
                        <a:lnTo>
                          <a:pt x="195" y="117"/>
                        </a:lnTo>
                        <a:lnTo>
                          <a:pt x="184" y="114"/>
                        </a:lnTo>
                        <a:lnTo>
                          <a:pt x="172" y="112"/>
                        </a:lnTo>
                        <a:lnTo>
                          <a:pt x="161" y="113"/>
                        </a:lnTo>
                        <a:lnTo>
                          <a:pt x="151" y="117"/>
                        </a:lnTo>
                        <a:lnTo>
                          <a:pt x="143" y="129"/>
                        </a:lnTo>
                        <a:lnTo>
                          <a:pt x="126" y="139"/>
                        </a:lnTo>
                        <a:lnTo>
                          <a:pt x="110" y="148"/>
                        </a:lnTo>
                        <a:lnTo>
                          <a:pt x="91" y="157"/>
                        </a:lnTo>
                        <a:lnTo>
                          <a:pt x="74" y="164"/>
                        </a:lnTo>
                        <a:lnTo>
                          <a:pt x="56" y="170"/>
                        </a:lnTo>
                        <a:lnTo>
                          <a:pt x="38" y="175"/>
                        </a:lnTo>
                        <a:lnTo>
                          <a:pt x="18" y="177"/>
                        </a:lnTo>
                        <a:lnTo>
                          <a:pt x="0" y="180"/>
                        </a:lnTo>
                        <a:lnTo>
                          <a:pt x="8" y="172"/>
                        </a:lnTo>
                        <a:lnTo>
                          <a:pt x="18" y="170"/>
                        </a:lnTo>
                        <a:lnTo>
                          <a:pt x="29" y="168"/>
                        </a:lnTo>
                        <a:lnTo>
                          <a:pt x="39" y="166"/>
                        </a:lnTo>
                        <a:close/>
                      </a:path>
                    </a:pathLst>
                  </a:custGeom>
                  <a:solidFill>
                    <a:srgbClr val="B36666"/>
                  </a:solidFill>
                  <a:ln w="9525">
                    <a:noFill/>
                    <a:miter lim="800000"/>
                    <a:headEnd/>
                    <a:tailEnd/>
                  </a:ln>
                </p:spPr>
                <p:txBody>
                  <a:bodyPr/>
                  <a:lstStyle/>
                  <a:p>
                    <a:endParaRPr lang="en-US" sz="1350"/>
                  </a:p>
                </p:txBody>
              </p:sp>
              <p:sp>
                <p:nvSpPr>
                  <p:cNvPr id="43144" name="Freeform 50"/>
                  <p:cNvSpPr>
                    <a:spLocks/>
                  </p:cNvSpPr>
                  <p:nvPr/>
                </p:nvSpPr>
                <p:spPr bwMode="auto">
                  <a:xfrm>
                    <a:off x="5174" y="2519"/>
                    <a:ext cx="166" cy="133"/>
                  </a:xfrm>
                  <a:custGeom>
                    <a:avLst/>
                    <a:gdLst>
                      <a:gd name="T0" fmla="*/ 3 w 831"/>
                      <a:gd name="T1" fmla="*/ 0 h 663"/>
                      <a:gd name="T2" fmla="*/ 5 w 831"/>
                      <a:gd name="T3" fmla="*/ 1 h 663"/>
                      <a:gd name="T4" fmla="*/ 7 w 831"/>
                      <a:gd name="T5" fmla="*/ 1 h 663"/>
                      <a:gd name="T6" fmla="*/ 9 w 831"/>
                      <a:gd name="T7" fmla="*/ 2 h 663"/>
                      <a:gd name="T8" fmla="*/ 10 w 831"/>
                      <a:gd name="T9" fmla="*/ 2 h 663"/>
                      <a:gd name="T10" fmla="*/ 11 w 831"/>
                      <a:gd name="T11" fmla="*/ 2 h 663"/>
                      <a:gd name="T12" fmla="*/ 12 w 831"/>
                      <a:gd name="T13" fmla="*/ 3 h 663"/>
                      <a:gd name="T14" fmla="*/ 14 w 831"/>
                      <a:gd name="T15" fmla="*/ 3 h 663"/>
                      <a:gd name="T16" fmla="*/ 15 w 831"/>
                      <a:gd name="T17" fmla="*/ 4 h 663"/>
                      <a:gd name="T18" fmla="*/ 15 w 831"/>
                      <a:gd name="T19" fmla="*/ 5 h 663"/>
                      <a:gd name="T20" fmla="*/ 17 w 831"/>
                      <a:gd name="T21" fmla="*/ 8 h 663"/>
                      <a:gd name="T22" fmla="*/ 18 w 831"/>
                      <a:gd name="T23" fmla="*/ 11 h 663"/>
                      <a:gd name="T24" fmla="*/ 19 w 831"/>
                      <a:gd name="T25" fmla="*/ 12 h 663"/>
                      <a:gd name="T26" fmla="*/ 17 w 831"/>
                      <a:gd name="T27" fmla="*/ 14 h 663"/>
                      <a:gd name="T28" fmla="*/ 17 w 831"/>
                      <a:gd name="T29" fmla="*/ 14 h 663"/>
                      <a:gd name="T30" fmla="*/ 19 w 831"/>
                      <a:gd name="T31" fmla="*/ 14 h 663"/>
                      <a:gd name="T32" fmla="*/ 21 w 831"/>
                      <a:gd name="T33" fmla="*/ 14 h 663"/>
                      <a:gd name="T34" fmla="*/ 22 w 831"/>
                      <a:gd name="T35" fmla="*/ 14 h 663"/>
                      <a:gd name="T36" fmla="*/ 24 w 831"/>
                      <a:gd name="T37" fmla="*/ 14 h 663"/>
                      <a:gd name="T38" fmla="*/ 28 w 831"/>
                      <a:gd name="T39" fmla="*/ 15 h 663"/>
                      <a:gd name="T40" fmla="*/ 31 w 831"/>
                      <a:gd name="T41" fmla="*/ 18 h 663"/>
                      <a:gd name="T42" fmla="*/ 33 w 831"/>
                      <a:gd name="T43" fmla="*/ 21 h 663"/>
                      <a:gd name="T44" fmla="*/ 33 w 831"/>
                      <a:gd name="T45" fmla="*/ 24 h 663"/>
                      <a:gd name="T46" fmla="*/ 32 w 831"/>
                      <a:gd name="T47" fmla="*/ 24 h 663"/>
                      <a:gd name="T48" fmla="*/ 31 w 831"/>
                      <a:gd name="T49" fmla="*/ 21 h 663"/>
                      <a:gd name="T50" fmla="*/ 30 w 831"/>
                      <a:gd name="T51" fmla="*/ 19 h 663"/>
                      <a:gd name="T52" fmla="*/ 29 w 831"/>
                      <a:gd name="T53" fmla="*/ 19 h 663"/>
                      <a:gd name="T54" fmla="*/ 30 w 831"/>
                      <a:gd name="T55" fmla="*/ 20 h 663"/>
                      <a:gd name="T56" fmla="*/ 30 w 831"/>
                      <a:gd name="T57" fmla="*/ 21 h 663"/>
                      <a:gd name="T58" fmla="*/ 31 w 831"/>
                      <a:gd name="T59" fmla="*/ 22 h 663"/>
                      <a:gd name="T60" fmla="*/ 31 w 831"/>
                      <a:gd name="T61" fmla="*/ 24 h 663"/>
                      <a:gd name="T62" fmla="*/ 30 w 831"/>
                      <a:gd name="T63" fmla="*/ 26 h 663"/>
                      <a:gd name="T64" fmla="*/ 27 w 831"/>
                      <a:gd name="T65" fmla="*/ 26 h 663"/>
                      <a:gd name="T66" fmla="*/ 23 w 831"/>
                      <a:gd name="T67" fmla="*/ 26 h 663"/>
                      <a:gd name="T68" fmla="*/ 23 w 831"/>
                      <a:gd name="T69" fmla="*/ 24 h 663"/>
                      <a:gd name="T70" fmla="*/ 23 w 831"/>
                      <a:gd name="T71" fmla="*/ 21 h 663"/>
                      <a:gd name="T72" fmla="*/ 22 w 831"/>
                      <a:gd name="T73" fmla="*/ 20 h 663"/>
                      <a:gd name="T74" fmla="*/ 20 w 831"/>
                      <a:gd name="T75" fmla="*/ 19 h 663"/>
                      <a:gd name="T76" fmla="*/ 20 w 831"/>
                      <a:gd name="T77" fmla="*/ 20 h 663"/>
                      <a:gd name="T78" fmla="*/ 21 w 831"/>
                      <a:gd name="T79" fmla="*/ 21 h 663"/>
                      <a:gd name="T80" fmla="*/ 22 w 831"/>
                      <a:gd name="T81" fmla="*/ 21 h 663"/>
                      <a:gd name="T82" fmla="*/ 22 w 831"/>
                      <a:gd name="T83" fmla="*/ 24 h 663"/>
                      <a:gd name="T84" fmla="*/ 22 w 831"/>
                      <a:gd name="T85" fmla="*/ 26 h 663"/>
                      <a:gd name="T86" fmla="*/ 21 w 831"/>
                      <a:gd name="T87" fmla="*/ 26 h 663"/>
                      <a:gd name="T88" fmla="*/ 20 w 831"/>
                      <a:gd name="T89" fmla="*/ 26 h 663"/>
                      <a:gd name="T90" fmla="*/ 16 w 831"/>
                      <a:gd name="T91" fmla="*/ 27 h 663"/>
                      <a:gd name="T92" fmla="*/ 13 w 831"/>
                      <a:gd name="T93" fmla="*/ 26 h 663"/>
                      <a:gd name="T94" fmla="*/ 10 w 831"/>
                      <a:gd name="T95" fmla="*/ 25 h 663"/>
                      <a:gd name="T96" fmla="*/ 8 w 831"/>
                      <a:gd name="T97" fmla="*/ 22 h 663"/>
                      <a:gd name="T98" fmla="*/ 6 w 831"/>
                      <a:gd name="T99" fmla="*/ 20 h 663"/>
                      <a:gd name="T100" fmla="*/ 5 w 831"/>
                      <a:gd name="T101" fmla="*/ 17 h 663"/>
                      <a:gd name="T102" fmla="*/ 3 w 831"/>
                      <a:gd name="T103" fmla="*/ 12 h 663"/>
                      <a:gd name="T104" fmla="*/ 1 w 831"/>
                      <a:gd name="T105" fmla="*/ 6 h 663"/>
                      <a:gd name="T106" fmla="*/ 1 w 831"/>
                      <a:gd name="T107" fmla="*/ 3 h 663"/>
                      <a:gd name="T108" fmla="*/ 0 w 831"/>
                      <a:gd name="T109" fmla="*/ 2 h 663"/>
                      <a:gd name="T110" fmla="*/ 1 w 831"/>
                      <a:gd name="T111" fmla="*/ 0 h 66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31"/>
                      <a:gd name="T169" fmla="*/ 0 h 663"/>
                      <a:gd name="T170" fmla="*/ 831 w 831"/>
                      <a:gd name="T171" fmla="*/ 663 h 66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31" h="663">
                        <a:moveTo>
                          <a:pt x="27" y="7"/>
                        </a:moveTo>
                        <a:lnTo>
                          <a:pt x="40" y="2"/>
                        </a:lnTo>
                        <a:lnTo>
                          <a:pt x="53" y="1"/>
                        </a:lnTo>
                        <a:lnTo>
                          <a:pt x="67" y="0"/>
                        </a:lnTo>
                        <a:lnTo>
                          <a:pt x="82" y="2"/>
                        </a:lnTo>
                        <a:lnTo>
                          <a:pt x="96" y="5"/>
                        </a:lnTo>
                        <a:lnTo>
                          <a:pt x="109" y="8"/>
                        </a:lnTo>
                        <a:lnTo>
                          <a:pt x="122" y="13"/>
                        </a:lnTo>
                        <a:lnTo>
                          <a:pt x="136" y="21"/>
                        </a:lnTo>
                        <a:lnTo>
                          <a:pt x="147" y="22"/>
                        </a:lnTo>
                        <a:lnTo>
                          <a:pt x="159" y="25"/>
                        </a:lnTo>
                        <a:lnTo>
                          <a:pt x="170" y="28"/>
                        </a:lnTo>
                        <a:lnTo>
                          <a:pt x="181" y="32"/>
                        </a:lnTo>
                        <a:lnTo>
                          <a:pt x="192" y="36"/>
                        </a:lnTo>
                        <a:lnTo>
                          <a:pt x="204" y="40"/>
                        </a:lnTo>
                        <a:lnTo>
                          <a:pt x="216" y="42"/>
                        </a:lnTo>
                        <a:lnTo>
                          <a:pt x="227" y="45"/>
                        </a:lnTo>
                        <a:lnTo>
                          <a:pt x="233" y="47"/>
                        </a:lnTo>
                        <a:lnTo>
                          <a:pt x="239" y="50"/>
                        </a:lnTo>
                        <a:lnTo>
                          <a:pt x="247" y="52"/>
                        </a:lnTo>
                        <a:lnTo>
                          <a:pt x="254" y="54"/>
                        </a:lnTo>
                        <a:lnTo>
                          <a:pt x="261" y="55"/>
                        </a:lnTo>
                        <a:lnTo>
                          <a:pt x="267" y="57"/>
                        </a:lnTo>
                        <a:lnTo>
                          <a:pt x="273" y="59"/>
                        </a:lnTo>
                        <a:lnTo>
                          <a:pt x="279" y="64"/>
                        </a:lnTo>
                        <a:lnTo>
                          <a:pt x="288" y="64"/>
                        </a:lnTo>
                        <a:lnTo>
                          <a:pt x="296" y="67"/>
                        </a:lnTo>
                        <a:lnTo>
                          <a:pt x="305" y="70"/>
                        </a:lnTo>
                        <a:lnTo>
                          <a:pt x="313" y="74"/>
                        </a:lnTo>
                        <a:lnTo>
                          <a:pt x="321" y="78"/>
                        </a:lnTo>
                        <a:lnTo>
                          <a:pt x="330" y="82"/>
                        </a:lnTo>
                        <a:lnTo>
                          <a:pt x="339" y="85"/>
                        </a:lnTo>
                        <a:lnTo>
                          <a:pt x="349" y="89"/>
                        </a:lnTo>
                        <a:lnTo>
                          <a:pt x="355" y="97"/>
                        </a:lnTo>
                        <a:lnTo>
                          <a:pt x="365" y="101"/>
                        </a:lnTo>
                        <a:lnTo>
                          <a:pt x="368" y="102"/>
                        </a:lnTo>
                        <a:lnTo>
                          <a:pt x="372" y="105"/>
                        </a:lnTo>
                        <a:lnTo>
                          <a:pt x="374" y="109"/>
                        </a:lnTo>
                        <a:lnTo>
                          <a:pt x="374" y="116"/>
                        </a:lnTo>
                        <a:lnTo>
                          <a:pt x="383" y="132"/>
                        </a:lnTo>
                        <a:lnTo>
                          <a:pt x="392" y="150"/>
                        </a:lnTo>
                        <a:lnTo>
                          <a:pt x="399" y="168"/>
                        </a:lnTo>
                        <a:lnTo>
                          <a:pt x="408" y="186"/>
                        </a:lnTo>
                        <a:lnTo>
                          <a:pt x="415" y="203"/>
                        </a:lnTo>
                        <a:lnTo>
                          <a:pt x="425" y="221"/>
                        </a:lnTo>
                        <a:lnTo>
                          <a:pt x="434" y="238"/>
                        </a:lnTo>
                        <a:lnTo>
                          <a:pt x="446" y="257"/>
                        </a:lnTo>
                        <a:lnTo>
                          <a:pt x="449" y="265"/>
                        </a:lnTo>
                        <a:lnTo>
                          <a:pt x="454" y="275"/>
                        </a:lnTo>
                        <a:lnTo>
                          <a:pt x="458" y="284"/>
                        </a:lnTo>
                        <a:lnTo>
                          <a:pt x="463" y="293"/>
                        </a:lnTo>
                        <a:lnTo>
                          <a:pt x="468" y="302"/>
                        </a:lnTo>
                        <a:lnTo>
                          <a:pt x="473" y="310"/>
                        </a:lnTo>
                        <a:lnTo>
                          <a:pt x="478" y="320"/>
                        </a:lnTo>
                        <a:lnTo>
                          <a:pt x="485" y="330"/>
                        </a:lnTo>
                        <a:lnTo>
                          <a:pt x="418" y="355"/>
                        </a:lnTo>
                        <a:lnTo>
                          <a:pt x="418" y="359"/>
                        </a:lnTo>
                        <a:lnTo>
                          <a:pt x="416" y="359"/>
                        </a:lnTo>
                        <a:lnTo>
                          <a:pt x="415" y="360"/>
                        </a:lnTo>
                        <a:lnTo>
                          <a:pt x="427" y="357"/>
                        </a:lnTo>
                        <a:lnTo>
                          <a:pt x="439" y="353"/>
                        </a:lnTo>
                        <a:lnTo>
                          <a:pt x="452" y="350"/>
                        </a:lnTo>
                        <a:lnTo>
                          <a:pt x="464" y="348"/>
                        </a:lnTo>
                        <a:lnTo>
                          <a:pt x="477" y="345"/>
                        </a:lnTo>
                        <a:lnTo>
                          <a:pt x="490" y="343"/>
                        </a:lnTo>
                        <a:lnTo>
                          <a:pt x="503" y="343"/>
                        </a:lnTo>
                        <a:lnTo>
                          <a:pt x="517" y="344"/>
                        </a:lnTo>
                        <a:lnTo>
                          <a:pt x="522" y="339"/>
                        </a:lnTo>
                        <a:lnTo>
                          <a:pt x="529" y="338"/>
                        </a:lnTo>
                        <a:lnTo>
                          <a:pt x="535" y="338"/>
                        </a:lnTo>
                        <a:lnTo>
                          <a:pt x="543" y="339"/>
                        </a:lnTo>
                        <a:lnTo>
                          <a:pt x="549" y="339"/>
                        </a:lnTo>
                        <a:lnTo>
                          <a:pt x="556" y="340"/>
                        </a:lnTo>
                        <a:lnTo>
                          <a:pt x="562" y="340"/>
                        </a:lnTo>
                        <a:lnTo>
                          <a:pt x="570" y="342"/>
                        </a:lnTo>
                        <a:lnTo>
                          <a:pt x="594" y="347"/>
                        </a:lnTo>
                        <a:lnTo>
                          <a:pt x="619" y="354"/>
                        </a:lnTo>
                        <a:lnTo>
                          <a:pt x="643" y="362"/>
                        </a:lnTo>
                        <a:lnTo>
                          <a:pt x="667" y="373"/>
                        </a:lnTo>
                        <a:lnTo>
                          <a:pt x="690" y="383"/>
                        </a:lnTo>
                        <a:lnTo>
                          <a:pt x="712" y="396"/>
                        </a:lnTo>
                        <a:lnTo>
                          <a:pt x="734" y="410"/>
                        </a:lnTo>
                        <a:lnTo>
                          <a:pt x="754" y="427"/>
                        </a:lnTo>
                        <a:lnTo>
                          <a:pt x="769" y="443"/>
                        </a:lnTo>
                        <a:lnTo>
                          <a:pt x="785" y="462"/>
                        </a:lnTo>
                        <a:lnTo>
                          <a:pt x="801" y="480"/>
                        </a:lnTo>
                        <a:lnTo>
                          <a:pt x="816" y="499"/>
                        </a:lnTo>
                        <a:lnTo>
                          <a:pt x="826" y="519"/>
                        </a:lnTo>
                        <a:lnTo>
                          <a:pt x="831" y="540"/>
                        </a:lnTo>
                        <a:lnTo>
                          <a:pt x="830" y="563"/>
                        </a:lnTo>
                        <a:lnTo>
                          <a:pt x="823" y="587"/>
                        </a:lnTo>
                        <a:lnTo>
                          <a:pt x="815" y="593"/>
                        </a:lnTo>
                        <a:lnTo>
                          <a:pt x="808" y="599"/>
                        </a:lnTo>
                        <a:lnTo>
                          <a:pt x="799" y="602"/>
                        </a:lnTo>
                        <a:lnTo>
                          <a:pt x="792" y="606"/>
                        </a:lnTo>
                        <a:lnTo>
                          <a:pt x="789" y="588"/>
                        </a:lnTo>
                        <a:lnTo>
                          <a:pt x="789" y="572"/>
                        </a:lnTo>
                        <a:lnTo>
                          <a:pt x="788" y="555"/>
                        </a:lnTo>
                        <a:lnTo>
                          <a:pt x="788" y="539"/>
                        </a:lnTo>
                        <a:lnTo>
                          <a:pt x="785" y="523"/>
                        </a:lnTo>
                        <a:lnTo>
                          <a:pt x="779" y="509"/>
                        </a:lnTo>
                        <a:lnTo>
                          <a:pt x="768" y="497"/>
                        </a:lnTo>
                        <a:lnTo>
                          <a:pt x="753" y="490"/>
                        </a:lnTo>
                        <a:lnTo>
                          <a:pt x="744" y="480"/>
                        </a:lnTo>
                        <a:lnTo>
                          <a:pt x="736" y="474"/>
                        </a:lnTo>
                        <a:lnTo>
                          <a:pt x="725" y="469"/>
                        </a:lnTo>
                        <a:lnTo>
                          <a:pt x="715" y="468"/>
                        </a:lnTo>
                        <a:lnTo>
                          <a:pt x="719" y="478"/>
                        </a:lnTo>
                        <a:lnTo>
                          <a:pt x="727" y="487"/>
                        </a:lnTo>
                        <a:lnTo>
                          <a:pt x="732" y="491"/>
                        </a:lnTo>
                        <a:lnTo>
                          <a:pt x="737" y="495"/>
                        </a:lnTo>
                        <a:lnTo>
                          <a:pt x="742" y="498"/>
                        </a:lnTo>
                        <a:lnTo>
                          <a:pt x="747" y="504"/>
                        </a:lnTo>
                        <a:lnTo>
                          <a:pt x="750" y="508"/>
                        </a:lnTo>
                        <a:lnTo>
                          <a:pt x="750" y="513"/>
                        </a:lnTo>
                        <a:lnTo>
                          <a:pt x="751" y="519"/>
                        </a:lnTo>
                        <a:lnTo>
                          <a:pt x="757" y="522"/>
                        </a:lnTo>
                        <a:lnTo>
                          <a:pt x="760" y="531"/>
                        </a:lnTo>
                        <a:lnTo>
                          <a:pt x="765" y="543"/>
                        </a:lnTo>
                        <a:lnTo>
                          <a:pt x="766" y="554"/>
                        </a:lnTo>
                        <a:lnTo>
                          <a:pt x="767" y="566"/>
                        </a:lnTo>
                        <a:lnTo>
                          <a:pt x="766" y="577"/>
                        </a:lnTo>
                        <a:lnTo>
                          <a:pt x="766" y="588"/>
                        </a:lnTo>
                        <a:lnTo>
                          <a:pt x="765" y="600"/>
                        </a:lnTo>
                        <a:lnTo>
                          <a:pt x="765" y="612"/>
                        </a:lnTo>
                        <a:lnTo>
                          <a:pt x="758" y="621"/>
                        </a:lnTo>
                        <a:lnTo>
                          <a:pt x="750" y="631"/>
                        </a:lnTo>
                        <a:lnTo>
                          <a:pt x="740" y="640"/>
                        </a:lnTo>
                        <a:lnTo>
                          <a:pt x="729" y="647"/>
                        </a:lnTo>
                        <a:lnTo>
                          <a:pt x="710" y="653"/>
                        </a:lnTo>
                        <a:lnTo>
                          <a:pt x="691" y="656"/>
                        </a:lnTo>
                        <a:lnTo>
                          <a:pt x="670" y="657"/>
                        </a:lnTo>
                        <a:lnTo>
                          <a:pt x="650" y="657"/>
                        </a:lnTo>
                        <a:lnTo>
                          <a:pt x="629" y="654"/>
                        </a:lnTo>
                        <a:lnTo>
                          <a:pt x="608" y="651"/>
                        </a:lnTo>
                        <a:lnTo>
                          <a:pt x="588" y="647"/>
                        </a:lnTo>
                        <a:lnTo>
                          <a:pt x="569" y="644"/>
                        </a:lnTo>
                        <a:lnTo>
                          <a:pt x="578" y="629"/>
                        </a:lnTo>
                        <a:lnTo>
                          <a:pt x="584" y="614"/>
                        </a:lnTo>
                        <a:lnTo>
                          <a:pt x="585" y="598"/>
                        </a:lnTo>
                        <a:lnTo>
                          <a:pt x="584" y="582"/>
                        </a:lnTo>
                        <a:lnTo>
                          <a:pt x="578" y="564"/>
                        </a:lnTo>
                        <a:lnTo>
                          <a:pt x="574" y="548"/>
                        </a:lnTo>
                        <a:lnTo>
                          <a:pt x="569" y="530"/>
                        </a:lnTo>
                        <a:lnTo>
                          <a:pt x="564" y="515"/>
                        </a:lnTo>
                        <a:lnTo>
                          <a:pt x="557" y="505"/>
                        </a:lnTo>
                        <a:lnTo>
                          <a:pt x="549" y="498"/>
                        </a:lnTo>
                        <a:lnTo>
                          <a:pt x="540" y="492"/>
                        </a:lnTo>
                        <a:lnTo>
                          <a:pt x="531" y="489"/>
                        </a:lnTo>
                        <a:lnTo>
                          <a:pt x="520" y="484"/>
                        </a:lnTo>
                        <a:lnTo>
                          <a:pt x="511" y="482"/>
                        </a:lnTo>
                        <a:lnTo>
                          <a:pt x="501" y="479"/>
                        </a:lnTo>
                        <a:lnTo>
                          <a:pt x="491" y="477"/>
                        </a:lnTo>
                        <a:lnTo>
                          <a:pt x="488" y="480"/>
                        </a:lnTo>
                        <a:lnTo>
                          <a:pt x="495" y="486"/>
                        </a:lnTo>
                        <a:lnTo>
                          <a:pt x="504" y="493"/>
                        </a:lnTo>
                        <a:lnTo>
                          <a:pt x="514" y="498"/>
                        </a:lnTo>
                        <a:lnTo>
                          <a:pt x="523" y="504"/>
                        </a:lnTo>
                        <a:lnTo>
                          <a:pt x="521" y="507"/>
                        </a:lnTo>
                        <a:lnTo>
                          <a:pt x="527" y="512"/>
                        </a:lnTo>
                        <a:lnTo>
                          <a:pt x="535" y="511"/>
                        </a:lnTo>
                        <a:lnTo>
                          <a:pt x="543" y="518"/>
                        </a:lnTo>
                        <a:lnTo>
                          <a:pt x="548" y="525"/>
                        </a:lnTo>
                        <a:lnTo>
                          <a:pt x="555" y="534"/>
                        </a:lnTo>
                        <a:lnTo>
                          <a:pt x="559" y="545"/>
                        </a:lnTo>
                        <a:lnTo>
                          <a:pt x="561" y="558"/>
                        </a:lnTo>
                        <a:lnTo>
                          <a:pt x="561" y="572"/>
                        </a:lnTo>
                        <a:lnTo>
                          <a:pt x="560" y="586"/>
                        </a:lnTo>
                        <a:lnTo>
                          <a:pt x="557" y="599"/>
                        </a:lnTo>
                        <a:lnTo>
                          <a:pt x="555" y="612"/>
                        </a:lnTo>
                        <a:lnTo>
                          <a:pt x="551" y="624"/>
                        </a:lnTo>
                        <a:lnTo>
                          <a:pt x="550" y="637"/>
                        </a:lnTo>
                        <a:lnTo>
                          <a:pt x="544" y="640"/>
                        </a:lnTo>
                        <a:lnTo>
                          <a:pt x="537" y="644"/>
                        </a:lnTo>
                        <a:lnTo>
                          <a:pt x="531" y="647"/>
                        </a:lnTo>
                        <a:lnTo>
                          <a:pt x="525" y="652"/>
                        </a:lnTo>
                        <a:lnTo>
                          <a:pt x="517" y="654"/>
                        </a:lnTo>
                        <a:lnTo>
                          <a:pt x="510" y="656"/>
                        </a:lnTo>
                        <a:lnTo>
                          <a:pt x="502" y="656"/>
                        </a:lnTo>
                        <a:lnTo>
                          <a:pt x="496" y="657"/>
                        </a:lnTo>
                        <a:lnTo>
                          <a:pt x="474" y="659"/>
                        </a:lnTo>
                        <a:lnTo>
                          <a:pt x="453" y="661"/>
                        </a:lnTo>
                        <a:lnTo>
                          <a:pt x="430" y="662"/>
                        </a:lnTo>
                        <a:lnTo>
                          <a:pt x="409" y="663"/>
                        </a:lnTo>
                        <a:lnTo>
                          <a:pt x="386" y="662"/>
                        </a:lnTo>
                        <a:lnTo>
                          <a:pt x="365" y="662"/>
                        </a:lnTo>
                        <a:lnTo>
                          <a:pt x="342" y="661"/>
                        </a:lnTo>
                        <a:lnTo>
                          <a:pt x="321" y="660"/>
                        </a:lnTo>
                        <a:lnTo>
                          <a:pt x="298" y="651"/>
                        </a:lnTo>
                        <a:lnTo>
                          <a:pt x="283" y="639"/>
                        </a:lnTo>
                        <a:lnTo>
                          <a:pt x="269" y="627"/>
                        </a:lnTo>
                        <a:lnTo>
                          <a:pt x="256" y="614"/>
                        </a:lnTo>
                        <a:lnTo>
                          <a:pt x="245" y="602"/>
                        </a:lnTo>
                        <a:lnTo>
                          <a:pt x="232" y="588"/>
                        </a:lnTo>
                        <a:lnTo>
                          <a:pt x="221" y="574"/>
                        </a:lnTo>
                        <a:lnTo>
                          <a:pt x="211" y="559"/>
                        </a:lnTo>
                        <a:lnTo>
                          <a:pt x="203" y="545"/>
                        </a:lnTo>
                        <a:lnTo>
                          <a:pt x="186" y="529"/>
                        </a:lnTo>
                        <a:lnTo>
                          <a:pt x="173" y="513"/>
                        </a:lnTo>
                        <a:lnTo>
                          <a:pt x="161" y="496"/>
                        </a:lnTo>
                        <a:lnTo>
                          <a:pt x="151" y="479"/>
                        </a:lnTo>
                        <a:lnTo>
                          <a:pt x="142" y="461"/>
                        </a:lnTo>
                        <a:lnTo>
                          <a:pt x="133" y="442"/>
                        </a:lnTo>
                        <a:lnTo>
                          <a:pt x="125" y="424"/>
                        </a:lnTo>
                        <a:lnTo>
                          <a:pt x="118" y="406"/>
                        </a:lnTo>
                        <a:lnTo>
                          <a:pt x="108" y="369"/>
                        </a:lnTo>
                        <a:lnTo>
                          <a:pt x="97" y="334"/>
                        </a:lnTo>
                        <a:lnTo>
                          <a:pt x="84" y="300"/>
                        </a:lnTo>
                        <a:lnTo>
                          <a:pt x="72" y="265"/>
                        </a:lnTo>
                        <a:lnTo>
                          <a:pt x="59" y="229"/>
                        </a:lnTo>
                        <a:lnTo>
                          <a:pt x="47" y="193"/>
                        </a:lnTo>
                        <a:lnTo>
                          <a:pt x="37" y="157"/>
                        </a:lnTo>
                        <a:lnTo>
                          <a:pt x="29" y="122"/>
                        </a:lnTo>
                        <a:lnTo>
                          <a:pt x="24" y="110"/>
                        </a:lnTo>
                        <a:lnTo>
                          <a:pt x="19" y="99"/>
                        </a:lnTo>
                        <a:lnTo>
                          <a:pt x="16" y="87"/>
                        </a:lnTo>
                        <a:lnTo>
                          <a:pt x="14" y="76"/>
                        </a:lnTo>
                        <a:lnTo>
                          <a:pt x="11" y="64"/>
                        </a:lnTo>
                        <a:lnTo>
                          <a:pt x="9" y="53"/>
                        </a:lnTo>
                        <a:lnTo>
                          <a:pt x="4" y="41"/>
                        </a:lnTo>
                        <a:lnTo>
                          <a:pt x="0" y="31"/>
                        </a:lnTo>
                        <a:lnTo>
                          <a:pt x="3" y="23"/>
                        </a:lnTo>
                        <a:lnTo>
                          <a:pt x="10" y="16"/>
                        </a:lnTo>
                        <a:lnTo>
                          <a:pt x="18" y="10"/>
                        </a:lnTo>
                        <a:lnTo>
                          <a:pt x="27" y="7"/>
                        </a:lnTo>
                        <a:close/>
                      </a:path>
                    </a:pathLst>
                  </a:custGeom>
                  <a:solidFill>
                    <a:srgbClr val="E8E8E8"/>
                  </a:solidFill>
                  <a:ln w="9525">
                    <a:noFill/>
                    <a:miter lim="800000"/>
                    <a:headEnd/>
                    <a:tailEnd/>
                  </a:ln>
                </p:spPr>
                <p:txBody>
                  <a:bodyPr/>
                  <a:lstStyle/>
                  <a:p>
                    <a:endParaRPr lang="en-US" sz="1350"/>
                  </a:p>
                </p:txBody>
              </p:sp>
              <p:sp>
                <p:nvSpPr>
                  <p:cNvPr id="43145" name="Freeform 51"/>
                  <p:cNvSpPr>
                    <a:spLocks/>
                  </p:cNvSpPr>
                  <p:nvPr/>
                </p:nvSpPr>
                <p:spPr bwMode="auto">
                  <a:xfrm>
                    <a:off x="5190" y="2211"/>
                    <a:ext cx="64" cy="93"/>
                  </a:xfrm>
                  <a:custGeom>
                    <a:avLst/>
                    <a:gdLst>
                      <a:gd name="T0" fmla="*/ 0 w 319"/>
                      <a:gd name="T1" fmla="*/ 13 h 464"/>
                      <a:gd name="T2" fmla="*/ 1 w 319"/>
                      <a:gd name="T3" fmla="*/ 12 h 464"/>
                      <a:gd name="T4" fmla="*/ 2 w 319"/>
                      <a:gd name="T5" fmla="*/ 12 h 464"/>
                      <a:gd name="T6" fmla="*/ 3 w 319"/>
                      <a:gd name="T7" fmla="*/ 12 h 464"/>
                      <a:gd name="T8" fmla="*/ 4 w 319"/>
                      <a:gd name="T9" fmla="*/ 11 h 464"/>
                      <a:gd name="T10" fmla="*/ 4 w 319"/>
                      <a:gd name="T11" fmla="*/ 11 h 464"/>
                      <a:gd name="T12" fmla="*/ 4 w 319"/>
                      <a:gd name="T13" fmla="*/ 10 h 464"/>
                      <a:gd name="T14" fmla="*/ 4 w 319"/>
                      <a:gd name="T15" fmla="*/ 10 h 464"/>
                      <a:gd name="T16" fmla="*/ 4 w 319"/>
                      <a:gd name="T17" fmla="*/ 9 h 464"/>
                      <a:gd name="T18" fmla="*/ 4 w 319"/>
                      <a:gd name="T19" fmla="*/ 9 h 464"/>
                      <a:gd name="T20" fmla="*/ 4 w 319"/>
                      <a:gd name="T21" fmla="*/ 8 h 464"/>
                      <a:gd name="T22" fmla="*/ 5 w 319"/>
                      <a:gd name="T23" fmla="*/ 8 h 464"/>
                      <a:gd name="T24" fmla="*/ 5 w 319"/>
                      <a:gd name="T25" fmla="*/ 7 h 464"/>
                      <a:gd name="T26" fmla="*/ 5 w 319"/>
                      <a:gd name="T27" fmla="*/ 7 h 464"/>
                      <a:gd name="T28" fmla="*/ 5 w 319"/>
                      <a:gd name="T29" fmla="*/ 6 h 464"/>
                      <a:gd name="T30" fmla="*/ 5 w 319"/>
                      <a:gd name="T31" fmla="*/ 5 h 464"/>
                      <a:gd name="T32" fmla="*/ 5 w 319"/>
                      <a:gd name="T33" fmla="*/ 4 h 464"/>
                      <a:gd name="T34" fmla="*/ 7 w 319"/>
                      <a:gd name="T35" fmla="*/ 3 h 464"/>
                      <a:gd name="T36" fmla="*/ 8 w 319"/>
                      <a:gd name="T37" fmla="*/ 1 h 464"/>
                      <a:gd name="T38" fmla="*/ 10 w 319"/>
                      <a:gd name="T39" fmla="*/ 0 h 464"/>
                      <a:gd name="T40" fmla="*/ 12 w 319"/>
                      <a:gd name="T41" fmla="*/ 0 h 464"/>
                      <a:gd name="T42" fmla="*/ 13 w 319"/>
                      <a:gd name="T43" fmla="*/ 1 h 464"/>
                      <a:gd name="T44" fmla="*/ 12 w 319"/>
                      <a:gd name="T45" fmla="*/ 1 h 464"/>
                      <a:gd name="T46" fmla="*/ 12 w 319"/>
                      <a:gd name="T47" fmla="*/ 2 h 464"/>
                      <a:gd name="T48" fmla="*/ 12 w 319"/>
                      <a:gd name="T49" fmla="*/ 3 h 464"/>
                      <a:gd name="T50" fmla="*/ 11 w 319"/>
                      <a:gd name="T51" fmla="*/ 4 h 464"/>
                      <a:gd name="T52" fmla="*/ 11 w 319"/>
                      <a:gd name="T53" fmla="*/ 5 h 464"/>
                      <a:gd name="T54" fmla="*/ 10 w 319"/>
                      <a:gd name="T55" fmla="*/ 6 h 464"/>
                      <a:gd name="T56" fmla="*/ 10 w 319"/>
                      <a:gd name="T57" fmla="*/ 7 h 464"/>
                      <a:gd name="T58" fmla="*/ 10 w 319"/>
                      <a:gd name="T59" fmla="*/ 7 h 464"/>
                      <a:gd name="T60" fmla="*/ 10 w 319"/>
                      <a:gd name="T61" fmla="*/ 8 h 464"/>
                      <a:gd name="T62" fmla="*/ 10 w 319"/>
                      <a:gd name="T63" fmla="*/ 8 h 464"/>
                      <a:gd name="T64" fmla="*/ 10 w 319"/>
                      <a:gd name="T65" fmla="*/ 9 h 464"/>
                      <a:gd name="T66" fmla="*/ 10 w 319"/>
                      <a:gd name="T67" fmla="*/ 10 h 464"/>
                      <a:gd name="T68" fmla="*/ 10 w 319"/>
                      <a:gd name="T69" fmla="*/ 11 h 464"/>
                      <a:gd name="T70" fmla="*/ 10 w 319"/>
                      <a:gd name="T71" fmla="*/ 12 h 464"/>
                      <a:gd name="T72" fmla="*/ 10 w 319"/>
                      <a:gd name="T73" fmla="*/ 13 h 464"/>
                      <a:gd name="T74" fmla="*/ 10 w 319"/>
                      <a:gd name="T75" fmla="*/ 14 h 464"/>
                      <a:gd name="T76" fmla="*/ 10 w 319"/>
                      <a:gd name="T77" fmla="*/ 14 h 464"/>
                      <a:gd name="T78" fmla="*/ 10 w 319"/>
                      <a:gd name="T79" fmla="*/ 15 h 464"/>
                      <a:gd name="T80" fmla="*/ 9 w 319"/>
                      <a:gd name="T81" fmla="*/ 15 h 464"/>
                      <a:gd name="T82" fmla="*/ 8 w 319"/>
                      <a:gd name="T83" fmla="*/ 17 h 464"/>
                      <a:gd name="T84" fmla="*/ 6 w 319"/>
                      <a:gd name="T85" fmla="*/ 18 h 464"/>
                      <a:gd name="T86" fmla="*/ 4 w 319"/>
                      <a:gd name="T87" fmla="*/ 18 h 464"/>
                      <a:gd name="T88" fmla="*/ 3 w 319"/>
                      <a:gd name="T89" fmla="*/ 18 h 464"/>
                      <a:gd name="T90" fmla="*/ 2 w 319"/>
                      <a:gd name="T91" fmla="*/ 17 h 464"/>
                      <a:gd name="T92" fmla="*/ 1 w 319"/>
                      <a:gd name="T93" fmla="*/ 16 h 464"/>
                      <a:gd name="T94" fmla="*/ 1 w 319"/>
                      <a:gd name="T95" fmla="*/ 16 h 464"/>
                      <a:gd name="T96" fmla="*/ 0 w 319"/>
                      <a:gd name="T97" fmla="*/ 15 h 464"/>
                      <a:gd name="T98" fmla="*/ 0 w 319"/>
                      <a:gd name="T99" fmla="*/ 14 h 464"/>
                      <a:gd name="T100" fmla="*/ 0 w 319"/>
                      <a:gd name="T101" fmla="*/ 14 h 464"/>
                      <a:gd name="T102" fmla="*/ 0 w 319"/>
                      <a:gd name="T103" fmla="*/ 13 h 4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319"/>
                      <a:gd name="T157" fmla="*/ 0 h 464"/>
                      <a:gd name="T158" fmla="*/ 319 w 319"/>
                      <a:gd name="T159" fmla="*/ 464 h 46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319" h="464">
                        <a:moveTo>
                          <a:pt x="9" y="321"/>
                        </a:moveTo>
                        <a:lnTo>
                          <a:pt x="7" y="320"/>
                        </a:lnTo>
                        <a:lnTo>
                          <a:pt x="16" y="313"/>
                        </a:lnTo>
                        <a:lnTo>
                          <a:pt x="25" y="307"/>
                        </a:lnTo>
                        <a:lnTo>
                          <a:pt x="35" y="302"/>
                        </a:lnTo>
                        <a:lnTo>
                          <a:pt x="46" y="299"/>
                        </a:lnTo>
                        <a:lnTo>
                          <a:pt x="56" y="294"/>
                        </a:lnTo>
                        <a:lnTo>
                          <a:pt x="67" y="291"/>
                        </a:lnTo>
                        <a:lnTo>
                          <a:pt x="78" y="288"/>
                        </a:lnTo>
                        <a:lnTo>
                          <a:pt x="89" y="285"/>
                        </a:lnTo>
                        <a:lnTo>
                          <a:pt x="92" y="277"/>
                        </a:lnTo>
                        <a:lnTo>
                          <a:pt x="95" y="271"/>
                        </a:lnTo>
                        <a:lnTo>
                          <a:pt x="97" y="264"/>
                        </a:lnTo>
                        <a:lnTo>
                          <a:pt x="100" y="258"/>
                        </a:lnTo>
                        <a:lnTo>
                          <a:pt x="101" y="250"/>
                        </a:lnTo>
                        <a:lnTo>
                          <a:pt x="105" y="244"/>
                        </a:lnTo>
                        <a:lnTo>
                          <a:pt x="107" y="238"/>
                        </a:lnTo>
                        <a:lnTo>
                          <a:pt x="111" y="231"/>
                        </a:lnTo>
                        <a:lnTo>
                          <a:pt x="109" y="226"/>
                        </a:lnTo>
                        <a:lnTo>
                          <a:pt x="109" y="220"/>
                        </a:lnTo>
                        <a:lnTo>
                          <a:pt x="109" y="214"/>
                        </a:lnTo>
                        <a:lnTo>
                          <a:pt x="111" y="209"/>
                        </a:lnTo>
                        <a:lnTo>
                          <a:pt x="111" y="202"/>
                        </a:lnTo>
                        <a:lnTo>
                          <a:pt x="113" y="197"/>
                        </a:lnTo>
                        <a:lnTo>
                          <a:pt x="114" y="190"/>
                        </a:lnTo>
                        <a:lnTo>
                          <a:pt x="115" y="186"/>
                        </a:lnTo>
                        <a:lnTo>
                          <a:pt x="113" y="174"/>
                        </a:lnTo>
                        <a:lnTo>
                          <a:pt x="114" y="165"/>
                        </a:lnTo>
                        <a:lnTo>
                          <a:pt x="115" y="155"/>
                        </a:lnTo>
                        <a:lnTo>
                          <a:pt x="119" y="146"/>
                        </a:lnTo>
                        <a:lnTo>
                          <a:pt x="122" y="138"/>
                        </a:lnTo>
                        <a:lnTo>
                          <a:pt x="125" y="129"/>
                        </a:lnTo>
                        <a:lnTo>
                          <a:pt x="128" y="119"/>
                        </a:lnTo>
                        <a:lnTo>
                          <a:pt x="132" y="111"/>
                        </a:lnTo>
                        <a:lnTo>
                          <a:pt x="144" y="88"/>
                        </a:lnTo>
                        <a:lnTo>
                          <a:pt x="162" y="67"/>
                        </a:lnTo>
                        <a:lnTo>
                          <a:pt x="181" y="48"/>
                        </a:lnTo>
                        <a:lnTo>
                          <a:pt x="202" y="30"/>
                        </a:lnTo>
                        <a:lnTo>
                          <a:pt x="224" y="15"/>
                        </a:lnTo>
                        <a:lnTo>
                          <a:pt x="249" y="6"/>
                        </a:lnTo>
                        <a:lnTo>
                          <a:pt x="274" y="0"/>
                        </a:lnTo>
                        <a:lnTo>
                          <a:pt x="303" y="1"/>
                        </a:lnTo>
                        <a:lnTo>
                          <a:pt x="319" y="8"/>
                        </a:lnTo>
                        <a:lnTo>
                          <a:pt x="312" y="19"/>
                        </a:lnTo>
                        <a:lnTo>
                          <a:pt x="304" y="29"/>
                        </a:lnTo>
                        <a:lnTo>
                          <a:pt x="301" y="34"/>
                        </a:lnTo>
                        <a:lnTo>
                          <a:pt x="300" y="39"/>
                        </a:lnTo>
                        <a:lnTo>
                          <a:pt x="300" y="45"/>
                        </a:lnTo>
                        <a:lnTo>
                          <a:pt x="303" y="53"/>
                        </a:lnTo>
                        <a:lnTo>
                          <a:pt x="297" y="67"/>
                        </a:lnTo>
                        <a:lnTo>
                          <a:pt x="290" y="81"/>
                        </a:lnTo>
                        <a:lnTo>
                          <a:pt x="283" y="95"/>
                        </a:lnTo>
                        <a:lnTo>
                          <a:pt x="276" y="109"/>
                        </a:lnTo>
                        <a:lnTo>
                          <a:pt x="269" y="123"/>
                        </a:lnTo>
                        <a:lnTo>
                          <a:pt x="261" y="138"/>
                        </a:lnTo>
                        <a:lnTo>
                          <a:pt x="255" y="152"/>
                        </a:lnTo>
                        <a:lnTo>
                          <a:pt x="251" y="168"/>
                        </a:lnTo>
                        <a:lnTo>
                          <a:pt x="252" y="173"/>
                        </a:lnTo>
                        <a:lnTo>
                          <a:pt x="252" y="178"/>
                        </a:lnTo>
                        <a:lnTo>
                          <a:pt x="251" y="185"/>
                        </a:lnTo>
                        <a:lnTo>
                          <a:pt x="251" y="191"/>
                        </a:lnTo>
                        <a:lnTo>
                          <a:pt x="248" y="197"/>
                        </a:lnTo>
                        <a:lnTo>
                          <a:pt x="246" y="203"/>
                        </a:lnTo>
                        <a:lnTo>
                          <a:pt x="245" y="210"/>
                        </a:lnTo>
                        <a:lnTo>
                          <a:pt x="245" y="216"/>
                        </a:lnTo>
                        <a:lnTo>
                          <a:pt x="245" y="229"/>
                        </a:lnTo>
                        <a:lnTo>
                          <a:pt x="246" y="242"/>
                        </a:lnTo>
                        <a:lnTo>
                          <a:pt x="245" y="255"/>
                        </a:lnTo>
                        <a:lnTo>
                          <a:pt x="245" y="269"/>
                        </a:lnTo>
                        <a:lnTo>
                          <a:pt x="244" y="282"/>
                        </a:lnTo>
                        <a:lnTo>
                          <a:pt x="244" y="294"/>
                        </a:lnTo>
                        <a:lnTo>
                          <a:pt x="244" y="307"/>
                        </a:lnTo>
                        <a:lnTo>
                          <a:pt x="246" y="321"/>
                        </a:lnTo>
                        <a:lnTo>
                          <a:pt x="247" y="324"/>
                        </a:lnTo>
                        <a:lnTo>
                          <a:pt x="248" y="331"/>
                        </a:lnTo>
                        <a:lnTo>
                          <a:pt x="248" y="337"/>
                        </a:lnTo>
                        <a:lnTo>
                          <a:pt x="249" y="344"/>
                        </a:lnTo>
                        <a:lnTo>
                          <a:pt x="248" y="349"/>
                        </a:lnTo>
                        <a:lnTo>
                          <a:pt x="248" y="356"/>
                        </a:lnTo>
                        <a:lnTo>
                          <a:pt x="249" y="362"/>
                        </a:lnTo>
                        <a:lnTo>
                          <a:pt x="253" y="368"/>
                        </a:lnTo>
                        <a:lnTo>
                          <a:pt x="233" y="383"/>
                        </a:lnTo>
                        <a:lnTo>
                          <a:pt x="214" y="400"/>
                        </a:lnTo>
                        <a:lnTo>
                          <a:pt x="194" y="415"/>
                        </a:lnTo>
                        <a:lnTo>
                          <a:pt x="174" y="429"/>
                        </a:lnTo>
                        <a:lnTo>
                          <a:pt x="152" y="440"/>
                        </a:lnTo>
                        <a:lnTo>
                          <a:pt x="130" y="450"/>
                        </a:lnTo>
                        <a:lnTo>
                          <a:pt x="107" y="458"/>
                        </a:lnTo>
                        <a:lnTo>
                          <a:pt x="83" y="464"/>
                        </a:lnTo>
                        <a:lnTo>
                          <a:pt x="75" y="452"/>
                        </a:lnTo>
                        <a:lnTo>
                          <a:pt x="66" y="441"/>
                        </a:lnTo>
                        <a:lnTo>
                          <a:pt x="56" y="431"/>
                        </a:lnTo>
                        <a:lnTo>
                          <a:pt x="47" y="421"/>
                        </a:lnTo>
                        <a:lnTo>
                          <a:pt x="36" y="410"/>
                        </a:lnTo>
                        <a:lnTo>
                          <a:pt x="25" y="400"/>
                        </a:lnTo>
                        <a:lnTo>
                          <a:pt x="16" y="389"/>
                        </a:lnTo>
                        <a:lnTo>
                          <a:pt x="7" y="379"/>
                        </a:lnTo>
                        <a:lnTo>
                          <a:pt x="5" y="372"/>
                        </a:lnTo>
                        <a:lnTo>
                          <a:pt x="3" y="364"/>
                        </a:lnTo>
                        <a:lnTo>
                          <a:pt x="1" y="356"/>
                        </a:lnTo>
                        <a:lnTo>
                          <a:pt x="1" y="348"/>
                        </a:lnTo>
                        <a:lnTo>
                          <a:pt x="0" y="339"/>
                        </a:lnTo>
                        <a:lnTo>
                          <a:pt x="2" y="333"/>
                        </a:lnTo>
                        <a:lnTo>
                          <a:pt x="4" y="327"/>
                        </a:lnTo>
                        <a:lnTo>
                          <a:pt x="9" y="321"/>
                        </a:lnTo>
                        <a:close/>
                      </a:path>
                    </a:pathLst>
                  </a:custGeom>
                  <a:solidFill>
                    <a:srgbClr val="BF8F6B"/>
                  </a:solidFill>
                  <a:ln w="9525">
                    <a:noFill/>
                    <a:miter lim="800000"/>
                    <a:headEnd/>
                    <a:tailEnd/>
                  </a:ln>
                </p:spPr>
                <p:txBody>
                  <a:bodyPr/>
                  <a:lstStyle/>
                  <a:p>
                    <a:endParaRPr lang="en-US" sz="1350"/>
                  </a:p>
                </p:txBody>
              </p:sp>
              <p:sp>
                <p:nvSpPr>
                  <p:cNvPr id="43146" name="Freeform 52"/>
                  <p:cNvSpPr>
                    <a:spLocks/>
                  </p:cNvSpPr>
                  <p:nvPr/>
                </p:nvSpPr>
                <p:spPr bwMode="auto">
                  <a:xfrm>
                    <a:off x="5242" y="2204"/>
                    <a:ext cx="49" cy="90"/>
                  </a:xfrm>
                  <a:custGeom>
                    <a:avLst/>
                    <a:gdLst>
                      <a:gd name="T0" fmla="*/ 0 w 246"/>
                      <a:gd name="T1" fmla="*/ 10 h 452"/>
                      <a:gd name="T2" fmla="*/ 0 w 246"/>
                      <a:gd name="T3" fmla="*/ 9 h 452"/>
                      <a:gd name="T4" fmla="*/ 0 w 246"/>
                      <a:gd name="T5" fmla="*/ 8 h 452"/>
                      <a:gd name="T6" fmla="*/ 1 w 246"/>
                      <a:gd name="T7" fmla="*/ 7 h 452"/>
                      <a:gd name="T8" fmla="*/ 1 w 246"/>
                      <a:gd name="T9" fmla="*/ 6 h 452"/>
                      <a:gd name="T10" fmla="*/ 2 w 246"/>
                      <a:gd name="T11" fmla="*/ 4 h 452"/>
                      <a:gd name="T12" fmla="*/ 3 w 246"/>
                      <a:gd name="T13" fmla="*/ 3 h 452"/>
                      <a:gd name="T14" fmla="*/ 4 w 246"/>
                      <a:gd name="T15" fmla="*/ 1 h 452"/>
                      <a:gd name="T16" fmla="*/ 5 w 246"/>
                      <a:gd name="T17" fmla="*/ 0 h 452"/>
                      <a:gd name="T18" fmla="*/ 5 w 246"/>
                      <a:gd name="T19" fmla="*/ 0 h 452"/>
                      <a:gd name="T20" fmla="*/ 6 w 246"/>
                      <a:gd name="T21" fmla="*/ 0 h 452"/>
                      <a:gd name="T22" fmla="*/ 7 w 246"/>
                      <a:gd name="T23" fmla="*/ 0 h 452"/>
                      <a:gd name="T24" fmla="*/ 7 w 246"/>
                      <a:gd name="T25" fmla="*/ 0 h 452"/>
                      <a:gd name="T26" fmla="*/ 8 w 246"/>
                      <a:gd name="T27" fmla="*/ 0 h 452"/>
                      <a:gd name="T28" fmla="*/ 8 w 246"/>
                      <a:gd name="T29" fmla="*/ 0 h 452"/>
                      <a:gd name="T30" fmla="*/ 9 w 246"/>
                      <a:gd name="T31" fmla="*/ 1 h 452"/>
                      <a:gd name="T32" fmla="*/ 10 w 246"/>
                      <a:gd name="T33" fmla="*/ 1 h 452"/>
                      <a:gd name="T34" fmla="*/ 9 w 246"/>
                      <a:gd name="T35" fmla="*/ 2 h 452"/>
                      <a:gd name="T36" fmla="*/ 8 w 246"/>
                      <a:gd name="T37" fmla="*/ 3 h 452"/>
                      <a:gd name="T38" fmla="*/ 8 w 246"/>
                      <a:gd name="T39" fmla="*/ 3 h 452"/>
                      <a:gd name="T40" fmla="*/ 8 w 246"/>
                      <a:gd name="T41" fmla="*/ 4 h 452"/>
                      <a:gd name="T42" fmla="*/ 7 w 246"/>
                      <a:gd name="T43" fmla="*/ 5 h 452"/>
                      <a:gd name="T44" fmla="*/ 7 w 246"/>
                      <a:gd name="T45" fmla="*/ 6 h 452"/>
                      <a:gd name="T46" fmla="*/ 7 w 246"/>
                      <a:gd name="T47" fmla="*/ 6 h 452"/>
                      <a:gd name="T48" fmla="*/ 6 w 246"/>
                      <a:gd name="T49" fmla="*/ 7 h 452"/>
                      <a:gd name="T50" fmla="*/ 6 w 246"/>
                      <a:gd name="T51" fmla="*/ 9 h 452"/>
                      <a:gd name="T52" fmla="*/ 6 w 246"/>
                      <a:gd name="T53" fmla="*/ 10 h 452"/>
                      <a:gd name="T54" fmla="*/ 6 w 246"/>
                      <a:gd name="T55" fmla="*/ 12 h 452"/>
                      <a:gd name="T56" fmla="*/ 6 w 246"/>
                      <a:gd name="T57" fmla="*/ 13 h 452"/>
                      <a:gd name="T58" fmla="*/ 7 w 246"/>
                      <a:gd name="T59" fmla="*/ 14 h 452"/>
                      <a:gd name="T60" fmla="*/ 7 w 246"/>
                      <a:gd name="T61" fmla="*/ 15 h 452"/>
                      <a:gd name="T62" fmla="*/ 7 w 246"/>
                      <a:gd name="T63" fmla="*/ 16 h 452"/>
                      <a:gd name="T64" fmla="*/ 7 w 246"/>
                      <a:gd name="T65" fmla="*/ 17 h 452"/>
                      <a:gd name="T66" fmla="*/ 7 w 246"/>
                      <a:gd name="T67" fmla="*/ 17 h 452"/>
                      <a:gd name="T68" fmla="*/ 7 w 246"/>
                      <a:gd name="T69" fmla="*/ 17 h 452"/>
                      <a:gd name="T70" fmla="*/ 6 w 246"/>
                      <a:gd name="T71" fmla="*/ 18 h 452"/>
                      <a:gd name="T72" fmla="*/ 5 w 246"/>
                      <a:gd name="T73" fmla="*/ 18 h 452"/>
                      <a:gd name="T74" fmla="*/ 5 w 246"/>
                      <a:gd name="T75" fmla="*/ 18 h 452"/>
                      <a:gd name="T76" fmla="*/ 4 w 246"/>
                      <a:gd name="T77" fmla="*/ 18 h 452"/>
                      <a:gd name="T78" fmla="*/ 3 w 246"/>
                      <a:gd name="T79" fmla="*/ 18 h 452"/>
                      <a:gd name="T80" fmla="*/ 3 w 246"/>
                      <a:gd name="T81" fmla="*/ 18 h 452"/>
                      <a:gd name="T82" fmla="*/ 2 w 246"/>
                      <a:gd name="T83" fmla="*/ 18 h 452"/>
                      <a:gd name="T84" fmla="*/ 1 w 246"/>
                      <a:gd name="T85" fmla="*/ 18 h 452"/>
                      <a:gd name="T86" fmla="*/ 1 w 246"/>
                      <a:gd name="T87" fmla="*/ 17 h 452"/>
                      <a:gd name="T88" fmla="*/ 1 w 246"/>
                      <a:gd name="T89" fmla="*/ 16 h 452"/>
                      <a:gd name="T90" fmla="*/ 1 w 246"/>
                      <a:gd name="T91" fmla="*/ 15 h 452"/>
                      <a:gd name="T92" fmla="*/ 0 w 246"/>
                      <a:gd name="T93" fmla="*/ 15 h 452"/>
                      <a:gd name="T94" fmla="*/ 0 w 246"/>
                      <a:gd name="T95" fmla="*/ 14 h 452"/>
                      <a:gd name="T96" fmla="*/ 0 w 246"/>
                      <a:gd name="T97" fmla="*/ 13 h 452"/>
                      <a:gd name="T98" fmla="*/ 0 w 246"/>
                      <a:gd name="T99" fmla="*/ 12 h 452"/>
                      <a:gd name="T100" fmla="*/ 0 w 246"/>
                      <a:gd name="T101" fmla="*/ 11 h 45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46"/>
                      <a:gd name="T154" fmla="*/ 0 h 452"/>
                      <a:gd name="T155" fmla="*/ 246 w 246"/>
                      <a:gd name="T156" fmla="*/ 452 h 45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46" h="452">
                        <a:moveTo>
                          <a:pt x="6" y="272"/>
                        </a:moveTo>
                        <a:lnTo>
                          <a:pt x="2" y="260"/>
                        </a:lnTo>
                        <a:lnTo>
                          <a:pt x="2" y="247"/>
                        </a:lnTo>
                        <a:lnTo>
                          <a:pt x="3" y="234"/>
                        </a:lnTo>
                        <a:lnTo>
                          <a:pt x="7" y="221"/>
                        </a:lnTo>
                        <a:lnTo>
                          <a:pt x="10" y="207"/>
                        </a:lnTo>
                        <a:lnTo>
                          <a:pt x="14" y="194"/>
                        </a:lnTo>
                        <a:lnTo>
                          <a:pt x="17" y="181"/>
                        </a:lnTo>
                        <a:lnTo>
                          <a:pt x="22" y="169"/>
                        </a:lnTo>
                        <a:lnTo>
                          <a:pt x="32" y="149"/>
                        </a:lnTo>
                        <a:lnTo>
                          <a:pt x="43" y="129"/>
                        </a:lnTo>
                        <a:lnTo>
                          <a:pt x="52" y="107"/>
                        </a:lnTo>
                        <a:lnTo>
                          <a:pt x="61" y="86"/>
                        </a:lnTo>
                        <a:lnTo>
                          <a:pt x="71" y="64"/>
                        </a:lnTo>
                        <a:lnTo>
                          <a:pt x="82" y="45"/>
                        </a:lnTo>
                        <a:lnTo>
                          <a:pt x="95" y="26"/>
                        </a:lnTo>
                        <a:lnTo>
                          <a:pt x="112" y="10"/>
                        </a:lnTo>
                        <a:lnTo>
                          <a:pt x="118" y="6"/>
                        </a:lnTo>
                        <a:lnTo>
                          <a:pt x="126" y="4"/>
                        </a:lnTo>
                        <a:lnTo>
                          <a:pt x="133" y="2"/>
                        </a:lnTo>
                        <a:lnTo>
                          <a:pt x="142" y="1"/>
                        </a:lnTo>
                        <a:lnTo>
                          <a:pt x="149" y="0"/>
                        </a:lnTo>
                        <a:lnTo>
                          <a:pt x="158" y="0"/>
                        </a:lnTo>
                        <a:lnTo>
                          <a:pt x="166" y="0"/>
                        </a:lnTo>
                        <a:lnTo>
                          <a:pt x="175" y="1"/>
                        </a:lnTo>
                        <a:lnTo>
                          <a:pt x="182" y="0"/>
                        </a:lnTo>
                        <a:lnTo>
                          <a:pt x="189" y="2"/>
                        </a:lnTo>
                        <a:lnTo>
                          <a:pt x="195" y="4"/>
                        </a:lnTo>
                        <a:lnTo>
                          <a:pt x="204" y="5"/>
                        </a:lnTo>
                        <a:lnTo>
                          <a:pt x="210" y="8"/>
                        </a:lnTo>
                        <a:lnTo>
                          <a:pt x="215" y="14"/>
                        </a:lnTo>
                        <a:lnTo>
                          <a:pt x="217" y="19"/>
                        </a:lnTo>
                        <a:lnTo>
                          <a:pt x="223" y="26"/>
                        </a:lnTo>
                        <a:lnTo>
                          <a:pt x="246" y="27"/>
                        </a:lnTo>
                        <a:lnTo>
                          <a:pt x="237" y="35"/>
                        </a:lnTo>
                        <a:lnTo>
                          <a:pt x="229" y="44"/>
                        </a:lnTo>
                        <a:lnTo>
                          <a:pt x="219" y="54"/>
                        </a:lnTo>
                        <a:lnTo>
                          <a:pt x="210" y="63"/>
                        </a:lnTo>
                        <a:lnTo>
                          <a:pt x="201" y="73"/>
                        </a:lnTo>
                        <a:lnTo>
                          <a:pt x="194" y="84"/>
                        </a:lnTo>
                        <a:lnTo>
                          <a:pt x="190" y="95"/>
                        </a:lnTo>
                        <a:lnTo>
                          <a:pt x="189" y="108"/>
                        </a:lnTo>
                        <a:lnTo>
                          <a:pt x="185" y="115"/>
                        </a:lnTo>
                        <a:lnTo>
                          <a:pt x="181" y="123"/>
                        </a:lnTo>
                        <a:lnTo>
                          <a:pt x="178" y="131"/>
                        </a:lnTo>
                        <a:lnTo>
                          <a:pt x="175" y="140"/>
                        </a:lnTo>
                        <a:lnTo>
                          <a:pt x="172" y="149"/>
                        </a:lnTo>
                        <a:lnTo>
                          <a:pt x="169" y="158"/>
                        </a:lnTo>
                        <a:lnTo>
                          <a:pt x="165" y="166"/>
                        </a:lnTo>
                        <a:lnTo>
                          <a:pt x="162" y="176"/>
                        </a:lnTo>
                        <a:lnTo>
                          <a:pt x="156" y="195"/>
                        </a:lnTo>
                        <a:lnTo>
                          <a:pt x="155" y="216"/>
                        </a:lnTo>
                        <a:lnTo>
                          <a:pt x="155" y="235"/>
                        </a:lnTo>
                        <a:lnTo>
                          <a:pt x="158" y="255"/>
                        </a:lnTo>
                        <a:lnTo>
                          <a:pt x="160" y="275"/>
                        </a:lnTo>
                        <a:lnTo>
                          <a:pt x="162" y="295"/>
                        </a:lnTo>
                        <a:lnTo>
                          <a:pt x="162" y="313"/>
                        </a:lnTo>
                        <a:lnTo>
                          <a:pt x="161" y="333"/>
                        </a:lnTo>
                        <a:lnTo>
                          <a:pt x="163" y="342"/>
                        </a:lnTo>
                        <a:lnTo>
                          <a:pt x="165" y="352"/>
                        </a:lnTo>
                        <a:lnTo>
                          <a:pt x="166" y="363"/>
                        </a:lnTo>
                        <a:lnTo>
                          <a:pt x="167" y="374"/>
                        </a:lnTo>
                        <a:lnTo>
                          <a:pt x="167" y="385"/>
                        </a:lnTo>
                        <a:lnTo>
                          <a:pt x="169" y="396"/>
                        </a:lnTo>
                        <a:lnTo>
                          <a:pt x="171" y="406"/>
                        </a:lnTo>
                        <a:lnTo>
                          <a:pt x="175" y="416"/>
                        </a:lnTo>
                        <a:lnTo>
                          <a:pt x="170" y="419"/>
                        </a:lnTo>
                        <a:lnTo>
                          <a:pt x="170" y="425"/>
                        </a:lnTo>
                        <a:lnTo>
                          <a:pt x="170" y="430"/>
                        </a:lnTo>
                        <a:lnTo>
                          <a:pt x="169" y="437"/>
                        </a:lnTo>
                        <a:lnTo>
                          <a:pt x="160" y="439"/>
                        </a:lnTo>
                        <a:lnTo>
                          <a:pt x="152" y="442"/>
                        </a:lnTo>
                        <a:lnTo>
                          <a:pt x="144" y="445"/>
                        </a:lnTo>
                        <a:lnTo>
                          <a:pt x="136" y="448"/>
                        </a:lnTo>
                        <a:lnTo>
                          <a:pt x="128" y="451"/>
                        </a:lnTo>
                        <a:lnTo>
                          <a:pt x="120" y="451"/>
                        </a:lnTo>
                        <a:lnTo>
                          <a:pt x="112" y="448"/>
                        </a:lnTo>
                        <a:lnTo>
                          <a:pt x="105" y="444"/>
                        </a:lnTo>
                        <a:lnTo>
                          <a:pt x="96" y="444"/>
                        </a:lnTo>
                        <a:lnTo>
                          <a:pt x="87" y="445"/>
                        </a:lnTo>
                        <a:lnTo>
                          <a:pt x="78" y="445"/>
                        </a:lnTo>
                        <a:lnTo>
                          <a:pt x="70" y="446"/>
                        </a:lnTo>
                        <a:lnTo>
                          <a:pt x="60" y="446"/>
                        </a:lnTo>
                        <a:lnTo>
                          <a:pt x="53" y="447"/>
                        </a:lnTo>
                        <a:lnTo>
                          <a:pt x="44" y="448"/>
                        </a:lnTo>
                        <a:lnTo>
                          <a:pt x="37" y="452"/>
                        </a:lnTo>
                        <a:lnTo>
                          <a:pt x="25" y="443"/>
                        </a:lnTo>
                        <a:lnTo>
                          <a:pt x="18" y="433"/>
                        </a:lnTo>
                        <a:lnTo>
                          <a:pt x="15" y="423"/>
                        </a:lnTo>
                        <a:lnTo>
                          <a:pt x="15" y="412"/>
                        </a:lnTo>
                        <a:lnTo>
                          <a:pt x="14" y="400"/>
                        </a:lnTo>
                        <a:lnTo>
                          <a:pt x="14" y="388"/>
                        </a:lnTo>
                        <a:lnTo>
                          <a:pt x="11" y="375"/>
                        </a:lnTo>
                        <a:lnTo>
                          <a:pt x="6" y="365"/>
                        </a:lnTo>
                        <a:lnTo>
                          <a:pt x="2" y="353"/>
                        </a:lnTo>
                        <a:lnTo>
                          <a:pt x="1" y="341"/>
                        </a:lnTo>
                        <a:lnTo>
                          <a:pt x="0" y="329"/>
                        </a:lnTo>
                        <a:lnTo>
                          <a:pt x="1" y="319"/>
                        </a:lnTo>
                        <a:lnTo>
                          <a:pt x="1" y="306"/>
                        </a:lnTo>
                        <a:lnTo>
                          <a:pt x="3" y="295"/>
                        </a:lnTo>
                        <a:lnTo>
                          <a:pt x="3" y="283"/>
                        </a:lnTo>
                        <a:lnTo>
                          <a:pt x="6" y="272"/>
                        </a:lnTo>
                        <a:close/>
                      </a:path>
                    </a:pathLst>
                  </a:custGeom>
                  <a:solidFill>
                    <a:srgbClr val="FFD694"/>
                  </a:solidFill>
                  <a:ln w="9525">
                    <a:noFill/>
                    <a:miter lim="800000"/>
                    <a:headEnd/>
                    <a:tailEnd/>
                  </a:ln>
                </p:spPr>
                <p:txBody>
                  <a:bodyPr/>
                  <a:lstStyle/>
                  <a:p>
                    <a:endParaRPr lang="en-US" sz="1350"/>
                  </a:p>
                </p:txBody>
              </p:sp>
              <p:sp>
                <p:nvSpPr>
                  <p:cNvPr id="43147" name="Freeform 53"/>
                  <p:cNvSpPr>
                    <a:spLocks/>
                  </p:cNvSpPr>
                  <p:nvPr/>
                </p:nvSpPr>
                <p:spPr bwMode="auto">
                  <a:xfrm>
                    <a:off x="5276" y="2205"/>
                    <a:ext cx="138" cy="106"/>
                  </a:xfrm>
                  <a:custGeom>
                    <a:avLst/>
                    <a:gdLst>
                      <a:gd name="T0" fmla="*/ 1 w 690"/>
                      <a:gd name="T1" fmla="*/ 4 h 527"/>
                      <a:gd name="T2" fmla="*/ 2 w 690"/>
                      <a:gd name="T3" fmla="*/ 2 h 527"/>
                      <a:gd name="T4" fmla="*/ 4 w 690"/>
                      <a:gd name="T5" fmla="*/ 1 h 527"/>
                      <a:gd name="T6" fmla="*/ 5 w 690"/>
                      <a:gd name="T7" fmla="*/ 3 h 527"/>
                      <a:gd name="T8" fmla="*/ 4 w 690"/>
                      <a:gd name="T9" fmla="*/ 3 h 527"/>
                      <a:gd name="T10" fmla="*/ 5 w 690"/>
                      <a:gd name="T11" fmla="*/ 3 h 527"/>
                      <a:gd name="T12" fmla="*/ 6 w 690"/>
                      <a:gd name="T13" fmla="*/ 3 h 527"/>
                      <a:gd name="T14" fmla="*/ 8 w 690"/>
                      <a:gd name="T15" fmla="*/ 2 h 527"/>
                      <a:gd name="T16" fmla="*/ 11 w 690"/>
                      <a:gd name="T17" fmla="*/ 1 h 527"/>
                      <a:gd name="T18" fmla="*/ 14 w 690"/>
                      <a:gd name="T19" fmla="*/ 1 h 527"/>
                      <a:gd name="T20" fmla="*/ 14 w 690"/>
                      <a:gd name="T21" fmla="*/ 0 h 527"/>
                      <a:gd name="T22" fmla="*/ 15 w 690"/>
                      <a:gd name="T23" fmla="*/ 1 h 527"/>
                      <a:gd name="T24" fmla="*/ 15 w 690"/>
                      <a:gd name="T25" fmla="*/ 2 h 527"/>
                      <a:gd name="T26" fmla="*/ 15 w 690"/>
                      <a:gd name="T27" fmla="*/ 3 h 527"/>
                      <a:gd name="T28" fmla="*/ 16 w 690"/>
                      <a:gd name="T29" fmla="*/ 4 h 527"/>
                      <a:gd name="T30" fmla="*/ 17 w 690"/>
                      <a:gd name="T31" fmla="*/ 5 h 527"/>
                      <a:gd name="T32" fmla="*/ 18 w 690"/>
                      <a:gd name="T33" fmla="*/ 6 h 527"/>
                      <a:gd name="T34" fmla="*/ 19 w 690"/>
                      <a:gd name="T35" fmla="*/ 6 h 527"/>
                      <a:gd name="T36" fmla="*/ 21 w 690"/>
                      <a:gd name="T37" fmla="*/ 6 h 527"/>
                      <a:gd name="T38" fmla="*/ 22 w 690"/>
                      <a:gd name="T39" fmla="*/ 7 h 527"/>
                      <a:gd name="T40" fmla="*/ 23 w 690"/>
                      <a:gd name="T41" fmla="*/ 7 h 527"/>
                      <a:gd name="T42" fmla="*/ 24 w 690"/>
                      <a:gd name="T43" fmla="*/ 7 h 527"/>
                      <a:gd name="T44" fmla="*/ 25 w 690"/>
                      <a:gd name="T45" fmla="*/ 7 h 527"/>
                      <a:gd name="T46" fmla="*/ 26 w 690"/>
                      <a:gd name="T47" fmla="*/ 7 h 527"/>
                      <a:gd name="T48" fmla="*/ 27 w 690"/>
                      <a:gd name="T49" fmla="*/ 7 h 527"/>
                      <a:gd name="T50" fmla="*/ 28 w 690"/>
                      <a:gd name="T51" fmla="*/ 7 h 527"/>
                      <a:gd name="T52" fmla="*/ 27 w 690"/>
                      <a:gd name="T53" fmla="*/ 8 h 527"/>
                      <a:gd name="T54" fmla="*/ 27 w 690"/>
                      <a:gd name="T55" fmla="*/ 9 h 527"/>
                      <a:gd name="T56" fmla="*/ 26 w 690"/>
                      <a:gd name="T57" fmla="*/ 9 h 527"/>
                      <a:gd name="T58" fmla="*/ 25 w 690"/>
                      <a:gd name="T59" fmla="*/ 10 h 527"/>
                      <a:gd name="T60" fmla="*/ 25 w 690"/>
                      <a:gd name="T61" fmla="*/ 10 h 527"/>
                      <a:gd name="T62" fmla="*/ 25 w 690"/>
                      <a:gd name="T63" fmla="*/ 9 h 527"/>
                      <a:gd name="T64" fmla="*/ 24 w 690"/>
                      <a:gd name="T65" fmla="*/ 10 h 527"/>
                      <a:gd name="T66" fmla="*/ 24 w 690"/>
                      <a:gd name="T67" fmla="*/ 11 h 527"/>
                      <a:gd name="T68" fmla="*/ 24 w 690"/>
                      <a:gd name="T69" fmla="*/ 13 h 527"/>
                      <a:gd name="T70" fmla="*/ 24 w 690"/>
                      <a:gd name="T71" fmla="*/ 15 h 527"/>
                      <a:gd name="T72" fmla="*/ 26 w 690"/>
                      <a:gd name="T73" fmla="*/ 16 h 527"/>
                      <a:gd name="T74" fmla="*/ 25 w 690"/>
                      <a:gd name="T75" fmla="*/ 17 h 527"/>
                      <a:gd name="T76" fmla="*/ 24 w 690"/>
                      <a:gd name="T77" fmla="*/ 19 h 527"/>
                      <a:gd name="T78" fmla="*/ 22 w 690"/>
                      <a:gd name="T79" fmla="*/ 21 h 527"/>
                      <a:gd name="T80" fmla="*/ 19 w 690"/>
                      <a:gd name="T81" fmla="*/ 19 h 527"/>
                      <a:gd name="T82" fmla="*/ 17 w 690"/>
                      <a:gd name="T83" fmla="*/ 16 h 527"/>
                      <a:gd name="T84" fmla="*/ 17 w 690"/>
                      <a:gd name="T85" fmla="*/ 13 h 527"/>
                      <a:gd name="T86" fmla="*/ 17 w 690"/>
                      <a:gd name="T87" fmla="*/ 12 h 527"/>
                      <a:gd name="T88" fmla="*/ 17 w 690"/>
                      <a:gd name="T89" fmla="*/ 10 h 527"/>
                      <a:gd name="T90" fmla="*/ 17 w 690"/>
                      <a:gd name="T91" fmla="*/ 10 h 527"/>
                      <a:gd name="T92" fmla="*/ 17 w 690"/>
                      <a:gd name="T93" fmla="*/ 10 h 527"/>
                      <a:gd name="T94" fmla="*/ 17 w 690"/>
                      <a:gd name="T95" fmla="*/ 11 h 527"/>
                      <a:gd name="T96" fmla="*/ 16 w 690"/>
                      <a:gd name="T97" fmla="*/ 14 h 527"/>
                      <a:gd name="T98" fmla="*/ 13 w 690"/>
                      <a:gd name="T99" fmla="*/ 16 h 527"/>
                      <a:gd name="T100" fmla="*/ 10 w 690"/>
                      <a:gd name="T101" fmla="*/ 17 h 527"/>
                      <a:gd name="T102" fmla="*/ 6 w 690"/>
                      <a:gd name="T103" fmla="*/ 18 h 527"/>
                      <a:gd name="T104" fmla="*/ 4 w 690"/>
                      <a:gd name="T105" fmla="*/ 18 h 527"/>
                      <a:gd name="T106" fmla="*/ 2 w 690"/>
                      <a:gd name="T107" fmla="*/ 17 h 527"/>
                      <a:gd name="T108" fmla="*/ 1 w 690"/>
                      <a:gd name="T109" fmla="*/ 16 h 527"/>
                      <a:gd name="T110" fmla="*/ 0 w 690"/>
                      <a:gd name="T111" fmla="*/ 15 h 527"/>
                      <a:gd name="T112" fmla="*/ 0 w 690"/>
                      <a:gd name="T113" fmla="*/ 13 h 527"/>
                      <a:gd name="T114" fmla="*/ 0 w 690"/>
                      <a:gd name="T115" fmla="*/ 12 h 527"/>
                      <a:gd name="T116" fmla="*/ 0 w 690"/>
                      <a:gd name="T117" fmla="*/ 10 h 527"/>
                      <a:gd name="T118" fmla="*/ 0 w 690"/>
                      <a:gd name="T119" fmla="*/ 9 h 527"/>
                      <a:gd name="T120" fmla="*/ 0 w 690"/>
                      <a:gd name="T121" fmla="*/ 7 h 527"/>
                      <a:gd name="T122" fmla="*/ 1 w 690"/>
                      <a:gd name="T123" fmla="*/ 5 h 527"/>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90"/>
                      <a:gd name="T187" fmla="*/ 0 h 527"/>
                      <a:gd name="T188" fmla="*/ 690 w 690"/>
                      <a:gd name="T189" fmla="*/ 527 h 527"/>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90" h="527">
                        <a:moveTo>
                          <a:pt x="31" y="117"/>
                        </a:moveTo>
                        <a:lnTo>
                          <a:pt x="33" y="103"/>
                        </a:lnTo>
                        <a:lnTo>
                          <a:pt x="37" y="92"/>
                        </a:lnTo>
                        <a:lnTo>
                          <a:pt x="42" y="79"/>
                        </a:lnTo>
                        <a:lnTo>
                          <a:pt x="50" y="69"/>
                        </a:lnTo>
                        <a:lnTo>
                          <a:pt x="57" y="58"/>
                        </a:lnTo>
                        <a:lnTo>
                          <a:pt x="68" y="50"/>
                        </a:lnTo>
                        <a:lnTo>
                          <a:pt x="78" y="41"/>
                        </a:lnTo>
                        <a:lnTo>
                          <a:pt x="90" y="35"/>
                        </a:lnTo>
                        <a:lnTo>
                          <a:pt x="139" y="46"/>
                        </a:lnTo>
                        <a:lnTo>
                          <a:pt x="128" y="54"/>
                        </a:lnTo>
                        <a:lnTo>
                          <a:pt x="119" y="63"/>
                        </a:lnTo>
                        <a:lnTo>
                          <a:pt x="113" y="66"/>
                        </a:lnTo>
                        <a:lnTo>
                          <a:pt x="109" y="70"/>
                        </a:lnTo>
                        <a:lnTo>
                          <a:pt x="106" y="74"/>
                        </a:lnTo>
                        <a:lnTo>
                          <a:pt x="104" y="81"/>
                        </a:lnTo>
                        <a:lnTo>
                          <a:pt x="114" y="76"/>
                        </a:lnTo>
                        <a:lnTo>
                          <a:pt x="125" y="71"/>
                        </a:lnTo>
                        <a:lnTo>
                          <a:pt x="130" y="68"/>
                        </a:lnTo>
                        <a:lnTo>
                          <a:pt x="137" y="67"/>
                        </a:lnTo>
                        <a:lnTo>
                          <a:pt x="143" y="65"/>
                        </a:lnTo>
                        <a:lnTo>
                          <a:pt x="151" y="66"/>
                        </a:lnTo>
                        <a:lnTo>
                          <a:pt x="170" y="52"/>
                        </a:lnTo>
                        <a:lnTo>
                          <a:pt x="193" y="41"/>
                        </a:lnTo>
                        <a:lnTo>
                          <a:pt x="215" y="34"/>
                        </a:lnTo>
                        <a:lnTo>
                          <a:pt x="240" y="28"/>
                        </a:lnTo>
                        <a:lnTo>
                          <a:pt x="264" y="23"/>
                        </a:lnTo>
                        <a:lnTo>
                          <a:pt x="290" y="20"/>
                        </a:lnTo>
                        <a:lnTo>
                          <a:pt x="315" y="17"/>
                        </a:lnTo>
                        <a:lnTo>
                          <a:pt x="341" y="15"/>
                        </a:lnTo>
                        <a:lnTo>
                          <a:pt x="346" y="12"/>
                        </a:lnTo>
                        <a:lnTo>
                          <a:pt x="351" y="9"/>
                        </a:lnTo>
                        <a:lnTo>
                          <a:pt x="357" y="5"/>
                        </a:lnTo>
                        <a:lnTo>
                          <a:pt x="363" y="0"/>
                        </a:lnTo>
                        <a:lnTo>
                          <a:pt x="375" y="10"/>
                        </a:lnTo>
                        <a:lnTo>
                          <a:pt x="371" y="20"/>
                        </a:lnTo>
                        <a:lnTo>
                          <a:pt x="368" y="30"/>
                        </a:lnTo>
                        <a:lnTo>
                          <a:pt x="367" y="40"/>
                        </a:lnTo>
                        <a:lnTo>
                          <a:pt x="370" y="50"/>
                        </a:lnTo>
                        <a:lnTo>
                          <a:pt x="372" y="58"/>
                        </a:lnTo>
                        <a:lnTo>
                          <a:pt x="376" y="68"/>
                        </a:lnTo>
                        <a:lnTo>
                          <a:pt x="382" y="76"/>
                        </a:lnTo>
                        <a:lnTo>
                          <a:pt x="390" y="86"/>
                        </a:lnTo>
                        <a:lnTo>
                          <a:pt x="392" y="95"/>
                        </a:lnTo>
                        <a:lnTo>
                          <a:pt x="398" y="102"/>
                        </a:lnTo>
                        <a:lnTo>
                          <a:pt x="405" y="109"/>
                        </a:lnTo>
                        <a:lnTo>
                          <a:pt x="414" y="115"/>
                        </a:lnTo>
                        <a:lnTo>
                          <a:pt x="422" y="120"/>
                        </a:lnTo>
                        <a:lnTo>
                          <a:pt x="431" y="127"/>
                        </a:lnTo>
                        <a:lnTo>
                          <a:pt x="439" y="133"/>
                        </a:lnTo>
                        <a:lnTo>
                          <a:pt x="448" y="141"/>
                        </a:lnTo>
                        <a:lnTo>
                          <a:pt x="459" y="145"/>
                        </a:lnTo>
                        <a:lnTo>
                          <a:pt x="471" y="149"/>
                        </a:lnTo>
                        <a:lnTo>
                          <a:pt x="485" y="151"/>
                        </a:lnTo>
                        <a:lnTo>
                          <a:pt x="499" y="152"/>
                        </a:lnTo>
                        <a:lnTo>
                          <a:pt x="512" y="152"/>
                        </a:lnTo>
                        <a:lnTo>
                          <a:pt x="526" y="154"/>
                        </a:lnTo>
                        <a:lnTo>
                          <a:pt x="538" y="158"/>
                        </a:lnTo>
                        <a:lnTo>
                          <a:pt x="551" y="167"/>
                        </a:lnTo>
                        <a:lnTo>
                          <a:pt x="557" y="162"/>
                        </a:lnTo>
                        <a:lnTo>
                          <a:pt x="565" y="162"/>
                        </a:lnTo>
                        <a:lnTo>
                          <a:pt x="571" y="163"/>
                        </a:lnTo>
                        <a:lnTo>
                          <a:pt x="579" y="167"/>
                        </a:lnTo>
                        <a:lnTo>
                          <a:pt x="585" y="168"/>
                        </a:lnTo>
                        <a:lnTo>
                          <a:pt x="592" y="170"/>
                        </a:lnTo>
                        <a:lnTo>
                          <a:pt x="599" y="169"/>
                        </a:lnTo>
                        <a:lnTo>
                          <a:pt x="607" y="166"/>
                        </a:lnTo>
                        <a:lnTo>
                          <a:pt x="614" y="167"/>
                        </a:lnTo>
                        <a:lnTo>
                          <a:pt x="624" y="168"/>
                        </a:lnTo>
                        <a:lnTo>
                          <a:pt x="631" y="167"/>
                        </a:lnTo>
                        <a:lnTo>
                          <a:pt x="641" y="167"/>
                        </a:lnTo>
                        <a:lnTo>
                          <a:pt x="648" y="164"/>
                        </a:lnTo>
                        <a:lnTo>
                          <a:pt x="658" y="163"/>
                        </a:lnTo>
                        <a:lnTo>
                          <a:pt x="666" y="162"/>
                        </a:lnTo>
                        <a:lnTo>
                          <a:pt x="675" y="163"/>
                        </a:lnTo>
                        <a:lnTo>
                          <a:pt x="689" y="156"/>
                        </a:lnTo>
                        <a:lnTo>
                          <a:pt x="689" y="162"/>
                        </a:lnTo>
                        <a:lnTo>
                          <a:pt x="690" y="171"/>
                        </a:lnTo>
                        <a:lnTo>
                          <a:pt x="689" y="178"/>
                        </a:lnTo>
                        <a:lnTo>
                          <a:pt x="688" y="187"/>
                        </a:lnTo>
                        <a:lnTo>
                          <a:pt x="685" y="193"/>
                        </a:lnTo>
                        <a:lnTo>
                          <a:pt x="683" y="201"/>
                        </a:lnTo>
                        <a:lnTo>
                          <a:pt x="678" y="207"/>
                        </a:lnTo>
                        <a:lnTo>
                          <a:pt x="675" y="215"/>
                        </a:lnTo>
                        <a:lnTo>
                          <a:pt x="668" y="221"/>
                        </a:lnTo>
                        <a:lnTo>
                          <a:pt x="661" y="228"/>
                        </a:lnTo>
                        <a:lnTo>
                          <a:pt x="654" y="232"/>
                        </a:lnTo>
                        <a:lnTo>
                          <a:pt x="647" y="237"/>
                        </a:lnTo>
                        <a:lnTo>
                          <a:pt x="639" y="241"/>
                        </a:lnTo>
                        <a:lnTo>
                          <a:pt x="631" y="244"/>
                        </a:lnTo>
                        <a:lnTo>
                          <a:pt x="624" y="247"/>
                        </a:lnTo>
                        <a:lnTo>
                          <a:pt x="616" y="250"/>
                        </a:lnTo>
                        <a:lnTo>
                          <a:pt x="618" y="244"/>
                        </a:lnTo>
                        <a:lnTo>
                          <a:pt x="623" y="237"/>
                        </a:lnTo>
                        <a:lnTo>
                          <a:pt x="624" y="231"/>
                        </a:lnTo>
                        <a:lnTo>
                          <a:pt x="623" y="226"/>
                        </a:lnTo>
                        <a:lnTo>
                          <a:pt x="612" y="232"/>
                        </a:lnTo>
                        <a:lnTo>
                          <a:pt x="605" y="241"/>
                        </a:lnTo>
                        <a:lnTo>
                          <a:pt x="599" y="250"/>
                        </a:lnTo>
                        <a:lnTo>
                          <a:pt x="596" y="261"/>
                        </a:lnTo>
                        <a:lnTo>
                          <a:pt x="592" y="272"/>
                        </a:lnTo>
                        <a:lnTo>
                          <a:pt x="589" y="284"/>
                        </a:lnTo>
                        <a:lnTo>
                          <a:pt x="586" y="295"/>
                        </a:lnTo>
                        <a:lnTo>
                          <a:pt x="585" y="307"/>
                        </a:lnTo>
                        <a:lnTo>
                          <a:pt x="588" y="321"/>
                        </a:lnTo>
                        <a:lnTo>
                          <a:pt x="595" y="335"/>
                        </a:lnTo>
                        <a:lnTo>
                          <a:pt x="602" y="348"/>
                        </a:lnTo>
                        <a:lnTo>
                          <a:pt x="612" y="362"/>
                        </a:lnTo>
                        <a:lnTo>
                          <a:pt x="622" y="374"/>
                        </a:lnTo>
                        <a:lnTo>
                          <a:pt x="632" y="387"/>
                        </a:lnTo>
                        <a:lnTo>
                          <a:pt x="644" y="398"/>
                        </a:lnTo>
                        <a:lnTo>
                          <a:pt x="657" y="410"/>
                        </a:lnTo>
                        <a:lnTo>
                          <a:pt x="642" y="422"/>
                        </a:lnTo>
                        <a:lnTo>
                          <a:pt x="628" y="435"/>
                        </a:lnTo>
                        <a:lnTo>
                          <a:pt x="615" y="449"/>
                        </a:lnTo>
                        <a:lnTo>
                          <a:pt x="602" y="464"/>
                        </a:lnTo>
                        <a:lnTo>
                          <a:pt x="589" y="478"/>
                        </a:lnTo>
                        <a:lnTo>
                          <a:pt x="578" y="494"/>
                        </a:lnTo>
                        <a:lnTo>
                          <a:pt x="567" y="510"/>
                        </a:lnTo>
                        <a:lnTo>
                          <a:pt x="557" y="527"/>
                        </a:lnTo>
                        <a:lnTo>
                          <a:pt x="530" y="511"/>
                        </a:lnTo>
                        <a:lnTo>
                          <a:pt x="506" y="493"/>
                        </a:lnTo>
                        <a:lnTo>
                          <a:pt x="483" y="470"/>
                        </a:lnTo>
                        <a:lnTo>
                          <a:pt x="464" y="447"/>
                        </a:lnTo>
                        <a:lnTo>
                          <a:pt x="448" y="419"/>
                        </a:lnTo>
                        <a:lnTo>
                          <a:pt x="436" y="391"/>
                        </a:lnTo>
                        <a:lnTo>
                          <a:pt x="429" y="362"/>
                        </a:lnTo>
                        <a:lnTo>
                          <a:pt x="427" y="333"/>
                        </a:lnTo>
                        <a:lnTo>
                          <a:pt x="429" y="321"/>
                        </a:lnTo>
                        <a:lnTo>
                          <a:pt x="431" y="310"/>
                        </a:lnTo>
                        <a:lnTo>
                          <a:pt x="433" y="299"/>
                        </a:lnTo>
                        <a:lnTo>
                          <a:pt x="435" y="288"/>
                        </a:lnTo>
                        <a:lnTo>
                          <a:pt x="435" y="276"/>
                        </a:lnTo>
                        <a:lnTo>
                          <a:pt x="435" y="265"/>
                        </a:lnTo>
                        <a:lnTo>
                          <a:pt x="435" y="254"/>
                        </a:lnTo>
                        <a:lnTo>
                          <a:pt x="436" y="243"/>
                        </a:lnTo>
                        <a:lnTo>
                          <a:pt x="432" y="241"/>
                        </a:lnTo>
                        <a:lnTo>
                          <a:pt x="429" y="241"/>
                        </a:lnTo>
                        <a:lnTo>
                          <a:pt x="427" y="246"/>
                        </a:lnTo>
                        <a:lnTo>
                          <a:pt x="426" y="251"/>
                        </a:lnTo>
                        <a:lnTo>
                          <a:pt x="425" y="258"/>
                        </a:lnTo>
                        <a:lnTo>
                          <a:pt x="425" y="264"/>
                        </a:lnTo>
                        <a:lnTo>
                          <a:pt x="424" y="271"/>
                        </a:lnTo>
                        <a:lnTo>
                          <a:pt x="424" y="277"/>
                        </a:lnTo>
                        <a:lnTo>
                          <a:pt x="423" y="284"/>
                        </a:lnTo>
                        <a:lnTo>
                          <a:pt x="422" y="291"/>
                        </a:lnTo>
                        <a:lnTo>
                          <a:pt x="411" y="351"/>
                        </a:lnTo>
                        <a:lnTo>
                          <a:pt x="385" y="368"/>
                        </a:lnTo>
                        <a:lnTo>
                          <a:pt x="357" y="383"/>
                        </a:lnTo>
                        <a:lnTo>
                          <a:pt x="328" y="395"/>
                        </a:lnTo>
                        <a:lnTo>
                          <a:pt x="299" y="406"/>
                        </a:lnTo>
                        <a:lnTo>
                          <a:pt x="268" y="415"/>
                        </a:lnTo>
                        <a:lnTo>
                          <a:pt x="239" y="423"/>
                        </a:lnTo>
                        <a:lnTo>
                          <a:pt x="209" y="432"/>
                        </a:lnTo>
                        <a:lnTo>
                          <a:pt x="180" y="441"/>
                        </a:lnTo>
                        <a:lnTo>
                          <a:pt x="160" y="441"/>
                        </a:lnTo>
                        <a:lnTo>
                          <a:pt x="141" y="442"/>
                        </a:lnTo>
                        <a:lnTo>
                          <a:pt x="122" y="442"/>
                        </a:lnTo>
                        <a:lnTo>
                          <a:pt x="104" y="442"/>
                        </a:lnTo>
                        <a:lnTo>
                          <a:pt x="84" y="440"/>
                        </a:lnTo>
                        <a:lnTo>
                          <a:pt x="67" y="437"/>
                        </a:lnTo>
                        <a:lnTo>
                          <a:pt x="50" y="433"/>
                        </a:lnTo>
                        <a:lnTo>
                          <a:pt x="34" y="426"/>
                        </a:lnTo>
                        <a:lnTo>
                          <a:pt x="25" y="416"/>
                        </a:lnTo>
                        <a:lnTo>
                          <a:pt x="20" y="405"/>
                        </a:lnTo>
                        <a:lnTo>
                          <a:pt x="16" y="393"/>
                        </a:lnTo>
                        <a:lnTo>
                          <a:pt x="15" y="381"/>
                        </a:lnTo>
                        <a:lnTo>
                          <a:pt x="12" y="368"/>
                        </a:lnTo>
                        <a:lnTo>
                          <a:pt x="11" y="356"/>
                        </a:lnTo>
                        <a:lnTo>
                          <a:pt x="10" y="343"/>
                        </a:lnTo>
                        <a:lnTo>
                          <a:pt x="9" y="332"/>
                        </a:lnTo>
                        <a:lnTo>
                          <a:pt x="6" y="318"/>
                        </a:lnTo>
                        <a:lnTo>
                          <a:pt x="5" y="305"/>
                        </a:lnTo>
                        <a:lnTo>
                          <a:pt x="4" y="292"/>
                        </a:lnTo>
                        <a:lnTo>
                          <a:pt x="4" y="279"/>
                        </a:lnTo>
                        <a:lnTo>
                          <a:pt x="3" y="265"/>
                        </a:lnTo>
                        <a:lnTo>
                          <a:pt x="3" y="252"/>
                        </a:lnTo>
                        <a:lnTo>
                          <a:pt x="2" y="240"/>
                        </a:lnTo>
                        <a:lnTo>
                          <a:pt x="0" y="228"/>
                        </a:lnTo>
                        <a:lnTo>
                          <a:pt x="0" y="212"/>
                        </a:lnTo>
                        <a:lnTo>
                          <a:pt x="2" y="197"/>
                        </a:lnTo>
                        <a:lnTo>
                          <a:pt x="4" y="182"/>
                        </a:lnTo>
                        <a:lnTo>
                          <a:pt x="8" y="169"/>
                        </a:lnTo>
                        <a:lnTo>
                          <a:pt x="11" y="156"/>
                        </a:lnTo>
                        <a:lnTo>
                          <a:pt x="18" y="143"/>
                        </a:lnTo>
                        <a:lnTo>
                          <a:pt x="23" y="130"/>
                        </a:lnTo>
                        <a:lnTo>
                          <a:pt x="31" y="117"/>
                        </a:lnTo>
                        <a:close/>
                      </a:path>
                    </a:pathLst>
                  </a:custGeom>
                  <a:solidFill>
                    <a:srgbClr val="BF8F6B"/>
                  </a:solidFill>
                  <a:ln w="9525">
                    <a:noFill/>
                    <a:miter lim="800000"/>
                    <a:headEnd/>
                    <a:tailEnd/>
                  </a:ln>
                </p:spPr>
                <p:txBody>
                  <a:bodyPr/>
                  <a:lstStyle/>
                  <a:p>
                    <a:endParaRPr lang="en-US" sz="1350"/>
                  </a:p>
                </p:txBody>
              </p:sp>
              <p:sp>
                <p:nvSpPr>
                  <p:cNvPr id="43148" name="Freeform 54"/>
                  <p:cNvSpPr>
                    <a:spLocks/>
                  </p:cNvSpPr>
                  <p:nvPr/>
                </p:nvSpPr>
                <p:spPr bwMode="auto">
                  <a:xfrm>
                    <a:off x="5317" y="2127"/>
                    <a:ext cx="19" cy="45"/>
                  </a:xfrm>
                  <a:custGeom>
                    <a:avLst/>
                    <a:gdLst>
                      <a:gd name="T0" fmla="*/ 3 w 99"/>
                      <a:gd name="T1" fmla="*/ 0 h 226"/>
                      <a:gd name="T2" fmla="*/ 4 w 99"/>
                      <a:gd name="T3" fmla="*/ 0 h 226"/>
                      <a:gd name="T4" fmla="*/ 3 w 99"/>
                      <a:gd name="T5" fmla="*/ 0 h 226"/>
                      <a:gd name="T6" fmla="*/ 3 w 99"/>
                      <a:gd name="T7" fmla="*/ 1 h 226"/>
                      <a:gd name="T8" fmla="*/ 3 w 99"/>
                      <a:gd name="T9" fmla="*/ 1 h 226"/>
                      <a:gd name="T10" fmla="*/ 3 w 99"/>
                      <a:gd name="T11" fmla="*/ 1 h 226"/>
                      <a:gd name="T12" fmla="*/ 3 w 99"/>
                      <a:gd name="T13" fmla="*/ 1 h 226"/>
                      <a:gd name="T14" fmla="*/ 3 w 99"/>
                      <a:gd name="T15" fmla="*/ 2 h 226"/>
                      <a:gd name="T16" fmla="*/ 3 w 99"/>
                      <a:gd name="T17" fmla="*/ 2 h 226"/>
                      <a:gd name="T18" fmla="*/ 3 w 99"/>
                      <a:gd name="T19" fmla="*/ 2 h 226"/>
                      <a:gd name="T20" fmla="*/ 3 w 99"/>
                      <a:gd name="T21" fmla="*/ 2 h 226"/>
                      <a:gd name="T22" fmla="*/ 3 w 99"/>
                      <a:gd name="T23" fmla="*/ 3 h 226"/>
                      <a:gd name="T24" fmla="*/ 2 w 99"/>
                      <a:gd name="T25" fmla="*/ 3 h 226"/>
                      <a:gd name="T26" fmla="*/ 2 w 99"/>
                      <a:gd name="T27" fmla="*/ 3 h 226"/>
                      <a:gd name="T28" fmla="*/ 2 w 99"/>
                      <a:gd name="T29" fmla="*/ 4 h 226"/>
                      <a:gd name="T30" fmla="*/ 2 w 99"/>
                      <a:gd name="T31" fmla="*/ 4 h 226"/>
                      <a:gd name="T32" fmla="*/ 2 w 99"/>
                      <a:gd name="T33" fmla="*/ 4 h 226"/>
                      <a:gd name="T34" fmla="*/ 2 w 99"/>
                      <a:gd name="T35" fmla="*/ 4 h 226"/>
                      <a:gd name="T36" fmla="*/ 2 w 99"/>
                      <a:gd name="T37" fmla="*/ 4 h 226"/>
                      <a:gd name="T38" fmla="*/ 2 w 99"/>
                      <a:gd name="T39" fmla="*/ 5 h 226"/>
                      <a:gd name="T40" fmla="*/ 2 w 99"/>
                      <a:gd name="T41" fmla="*/ 5 h 226"/>
                      <a:gd name="T42" fmla="*/ 2 w 99"/>
                      <a:gd name="T43" fmla="*/ 5 h 226"/>
                      <a:gd name="T44" fmla="*/ 2 w 99"/>
                      <a:gd name="T45" fmla="*/ 5 h 226"/>
                      <a:gd name="T46" fmla="*/ 2 w 99"/>
                      <a:gd name="T47" fmla="*/ 6 h 226"/>
                      <a:gd name="T48" fmla="*/ 2 w 99"/>
                      <a:gd name="T49" fmla="*/ 6 h 226"/>
                      <a:gd name="T50" fmla="*/ 2 w 99"/>
                      <a:gd name="T51" fmla="*/ 7 h 226"/>
                      <a:gd name="T52" fmla="*/ 2 w 99"/>
                      <a:gd name="T53" fmla="*/ 7 h 226"/>
                      <a:gd name="T54" fmla="*/ 2 w 99"/>
                      <a:gd name="T55" fmla="*/ 8 h 226"/>
                      <a:gd name="T56" fmla="*/ 2 w 99"/>
                      <a:gd name="T57" fmla="*/ 8 h 226"/>
                      <a:gd name="T58" fmla="*/ 2 w 99"/>
                      <a:gd name="T59" fmla="*/ 8 h 226"/>
                      <a:gd name="T60" fmla="*/ 2 w 99"/>
                      <a:gd name="T61" fmla="*/ 8 h 226"/>
                      <a:gd name="T62" fmla="*/ 2 w 99"/>
                      <a:gd name="T63" fmla="*/ 9 h 226"/>
                      <a:gd name="T64" fmla="*/ 2 w 99"/>
                      <a:gd name="T65" fmla="*/ 9 h 226"/>
                      <a:gd name="T66" fmla="*/ 2 w 99"/>
                      <a:gd name="T67" fmla="*/ 9 h 226"/>
                      <a:gd name="T68" fmla="*/ 1 w 99"/>
                      <a:gd name="T69" fmla="*/ 8 h 226"/>
                      <a:gd name="T70" fmla="*/ 1 w 99"/>
                      <a:gd name="T71" fmla="*/ 7 h 226"/>
                      <a:gd name="T72" fmla="*/ 0 w 99"/>
                      <a:gd name="T73" fmla="*/ 7 h 226"/>
                      <a:gd name="T74" fmla="*/ 0 w 99"/>
                      <a:gd name="T75" fmla="*/ 6 h 226"/>
                      <a:gd name="T76" fmla="*/ 0 w 99"/>
                      <a:gd name="T77" fmla="*/ 5 h 226"/>
                      <a:gd name="T78" fmla="*/ 0 w 99"/>
                      <a:gd name="T79" fmla="*/ 5 h 226"/>
                      <a:gd name="T80" fmla="*/ 0 w 99"/>
                      <a:gd name="T81" fmla="*/ 4 h 226"/>
                      <a:gd name="T82" fmla="*/ 0 w 99"/>
                      <a:gd name="T83" fmla="*/ 3 h 226"/>
                      <a:gd name="T84" fmla="*/ 1 w 99"/>
                      <a:gd name="T85" fmla="*/ 3 h 226"/>
                      <a:gd name="T86" fmla="*/ 1 w 99"/>
                      <a:gd name="T87" fmla="*/ 2 h 226"/>
                      <a:gd name="T88" fmla="*/ 1 w 99"/>
                      <a:gd name="T89" fmla="*/ 2 h 226"/>
                      <a:gd name="T90" fmla="*/ 2 w 99"/>
                      <a:gd name="T91" fmla="*/ 1 h 226"/>
                      <a:gd name="T92" fmla="*/ 2 w 99"/>
                      <a:gd name="T93" fmla="*/ 1 h 226"/>
                      <a:gd name="T94" fmla="*/ 2 w 99"/>
                      <a:gd name="T95" fmla="*/ 1 h 226"/>
                      <a:gd name="T96" fmla="*/ 3 w 99"/>
                      <a:gd name="T97" fmla="*/ 0 h 22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9"/>
                      <a:gd name="T148" fmla="*/ 0 h 226"/>
                      <a:gd name="T149" fmla="*/ 99 w 99"/>
                      <a:gd name="T150" fmla="*/ 226 h 22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9" h="226">
                        <a:moveTo>
                          <a:pt x="80" y="8"/>
                        </a:moveTo>
                        <a:lnTo>
                          <a:pt x="99" y="0"/>
                        </a:lnTo>
                        <a:lnTo>
                          <a:pt x="90" y="9"/>
                        </a:lnTo>
                        <a:lnTo>
                          <a:pt x="83" y="20"/>
                        </a:lnTo>
                        <a:lnTo>
                          <a:pt x="80" y="25"/>
                        </a:lnTo>
                        <a:lnTo>
                          <a:pt x="79" y="32"/>
                        </a:lnTo>
                        <a:lnTo>
                          <a:pt x="79" y="37"/>
                        </a:lnTo>
                        <a:lnTo>
                          <a:pt x="82" y="44"/>
                        </a:lnTo>
                        <a:lnTo>
                          <a:pt x="84" y="44"/>
                        </a:lnTo>
                        <a:lnTo>
                          <a:pt x="80" y="50"/>
                        </a:lnTo>
                        <a:lnTo>
                          <a:pt x="75" y="58"/>
                        </a:lnTo>
                        <a:lnTo>
                          <a:pt x="71" y="65"/>
                        </a:lnTo>
                        <a:lnTo>
                          <a:pt x="68" y="73"/>
                        </a:lnTo>
                        <a:lnTo>
                          <a:pt x="64" y="79"/>
                        </a:lnTo>
                        <a:lnTo>
                          <a:pt x="62" y="88"/>
                        </a:lnTo>
                        <a:lnTo>
                          <a:pt x="59" y="96"/>
                        </a:lnTo>
                        <a:lnTo>
                          <a:pt x="60" y="106"/>
                        </a:lnTo>
                        <a:lnTo>
                          <a:pt x="65" y="107"/>
                        </a:lnTo>
                        <a:lnTo>
                          <a:pt x="67" y="110"/>
                        </a:lnTo>
                        <a:lnTo>
                          <a:pt x="67" y="113"/>
                        </a:lnTo>
                        <a:lnTo>
                          <a:pt x="67" y="119"/>
                        </a:lnTo>
                        <a:lnTo>
                          <a:pt x="63" y="127"/>
                        </a:lnTo>
                        <a:lnTo>
                          <a:pt x="62" y="136"/>
                        </a:lnTo>
                        <a:lnTo>
                          <a:pt x="59" y="147"/>
                        </a:lnTo>
                        <a:lnTo>
                          <a:pt x="60" y="158"/>
                        </a:lnTo>
                        <a:lnTo>
                          <a:pt x="62" y="168"/>
                        </a:lnTo>
                        <a:lnTo>
                          <a:pt x="66" y="179"/>
                        </a:lnTo>
                        <a:lnTo>
                          <a:pt x="64" y="190"/>
                        </a:lnTo>
                        <a:lnTo>
                          <a:pt x="62" y="201"/>
                        </a:lnTo>
                        <a:lnTo>
                          <a:pt x="60" y="207"/>
                        </a:lnTo>
                        <a:lnTo>
                          <a:pt x="59" y="213"/>
                        </a:lnTo>
                        <a:lnTo>
                          <a:pt x="59" y="220"/>
                        </a:lnTo>
                        <a:lnTo>
                          <a:pt x="60" y="226"/>
                        </a:lnTo>
                        <a:lnTo>
                          <a:pt x="46" y="214"/>
                        </a:lnTo>
                        <a:lnTo>
                          <a:pt x="34" y="201"/>
                        </a:lnTo>
                        <a:lnTo>
                          <a:pt x="22" y="187"/>
                        </a:lnTo>
                        <a:lnTo>
                          <a:pt x="13" y="172"/>
                        </a:lnTo>
                        <a:lnTo>
                          <a:pt x="6" y="155"/>
                        </a:lnTo>
                        <a:lnTo>
                          <a:pt x="1" y="138"/>
                        </a:lnTo>
                        <a:lnTo>
                          <a:pt x="0" y="119"/>
                        </a:lnTo>
                        <a:lnTo>
                          <a:pt x="5" y="100"/>
                        </a:lnTo>
                        <a:lnTo>
                          <a:pt x="10" y="85"/>
                        </a:lnTo>
                        <a:lnTo>
                          <a:pt x="18" y="73"/>
                        </a:lnTo>
                        <a:lnTo>
                          <a:pt x="26" y="60"/>
                        </a:lnTo>
                        <a:lnTo>
                          <a:pt x="36" y="49"/>
                        </a:lnTo>
                        <a:lnTo>
                          <a:pt x="45" y="36"/>
                        </a:lnTo>
                        <a:lnTo>
                          <a:pt x="56" y="26"/>
                        </a:lnTo>
                        <a:lnTo>
                          <a:pt x="68" y="17"/>
                        </a:lnTo>
                        <a:lnTo>
                          <a:pt x="80" y="8"/>
                        </a:lnTo>
                        <a:close/>
                      </a:path>
                    </a:pathLst>
                  </a:custGeom>
                  <a:solidFill>
                    <a:srgbClr val="BF8F6B"/>
                  </a:solidFill>
                  <a:ln w="9525">
                    <a:noFill/>
                    <a:miter lim="800000"/>
                    <a:headEnd/>
                    <a:tailEnd/>
                  </a:ln>
                </p:spPr>
                <p:txBody>
                  <a:bodyPr/>
                  <a:lstStyle/>
                  <a:p>
                    <a:endParaRPr lang="en-US" sz="1350"/>
                  </a:p>
                </p:txBody>
              </p:sp>
              <p:sp>
                <p:nvSpPr>
                  <p:cNvPr id="43149" name="Freeform 55"/>
                  <p:cNvSpPr>
                    <a:spLocks/>
                  </p:cNvSpPr>
                  <p:nvPr/>
                </p:nvSpPr>
                <p:spPr bwMode="auto">
                  <a:xfrm>
                    <a:off x="5331" y="2094"/>
                    <a:ext cx="120" cy="120"/>
                  </a:xfrm>
                  <a:custGeom>
                    <a:avLst/>
                    <a:gdLst>
                      <a:gd name="T0" fmla="*/ 0 w 600"/>
                      <a:gd name="T1" fmla="*/ 12 h 600"/>
                      <a:gd name="T2" fmla="*/ 0 w 600"/>
                      <a:gd name="T3" fmla="*/ 10 h 600"/>
                      <a:gd name="T4" fmla="*/ 1 w 600"/>
                      <a:gd name="T5" fmla="*/ 9 h 600"/>
                      <a:gd name="T6" fmla="*/ 1 w 600"/>
                      <a:gd name="T7" fmla="*/ 8 h 600"/>
                      <a:gd name="T8" fmla="*/ 2 w 600"/>
                      <a:gd name="T9" fmla="*/ 6 h 600"/>
                      <a:gd name="T10" fmla="*/ 3 w 600"/>
                      <a:gd name="T11" fmla="*/ 5 h 600"/>
                      <a:gd name="T12" fmla="*/ 3 w 600"/>
                      <a:gd name="T13" fmla="*/ 4 h 600"/>
                      <a:gd name="T14" fmla="*/ 5 w 600"/>
                      <a:gd name="T15" fmla="*/ 2 h 600"/>
                      <a:gd name="T16" fmla="*/ 7 w 600"/>
                      <a:gd name="T17" fmla="*/ 2 h 600"/>
                      <a:gd name="T18" fmla="*/ 10 w 600"/>
                      <a:gd name="T19" fmla="*/ 1 h 600"/>
                      <a:gd name="T20" fmla="*/ 11 w 600"/>
                      <a:gd name="T21" fmla="*/ 0 h 600"/>
                      <a:gd name="T22" fmla="*/ 13 w 600"/>
                      <a:gd name="T23" fmla="*/ 0 h 600"/>
                      <a:gd name="T24" fmla="*/ 14 w 600"/>
                      <a:gd name="T25" fmla="*/ 0 h 600"/>
                      <a:gd name="T26" fmla="*/ 16 w 600"/>
                      <a:gd name="T27" fmla="*/ 0 h 600"/>
                      <a:gd name="T28" fmla="*/ 17 w 600"/>
                      <a:gd name="T29" fmla="*/ 1 h 600"/>
                      <a:gd name="T30" fmla="*/ 18 w 600"/>
                      <a:gd name="T31" fmla="*/ 1 h 600"/>
                      <a:gd name="T32" fmla="*/ 20 w 600"/>
                      <a:gd name="T33" fmla="*/ 1 h 600"/>
                      <a:gd name="T34" fmla="*/ 22 w 600"/>
                      <a:gd name="T35" fmla="*/ 3 h 600"/>
                      <a:gd name="T36" fmla="*/ 23 w 600"/>
                      <a:gd name="T37" fmla="*/ 5 h 600"/>
                      <a:gd name="T38" fmla="*/ 24 w 600"/>
                      <a:gd name="T39" fmla="*/ 8 h 600"/>
                      <a:gd name="T40" fmla="*/ 24 w 600"/>
                      <a:gd name="T41" fmla="*/ 9 h 600"/>
                      <a:gd name="T42" fmla="*/ 24 w 600"/>
                      <a:gd name="T43" fmla="*/ 11 h 600"/>
                      <a:gd name="T44" fmla="*/ 24 w 600"/>
                      <a:gd name="T45" fmla="*/ 12 h 600"/>
                      <a:gd name="T46" fmla="*/ 23 w 600"/>
                      <a:gd name="T47" fmla="*/ 13 h 600"/>
                      <a:gd name="T48" fmla="*/ 23 w 600"/>
                      <a:gd name="T49" fmla="*/ 14 h 600"/>
                      <a:gd name="T50" fmla="*/ 23 w 600"/>
                      <a:gd name="T51" fmla="*/ 15 h 600"/>
                      <a:gd name="T52" fmla="*/ 21 w 600"/>
                      <a:gd name="T53" fmla="*/ 17 h 600"/>
                      <a:gd name="T54" fmla="*/ 21 w 600"/>
                      <a:gd name="T55" fmla="*/ 15 h 600"/>
                      <a:gd name="T56" fmla="*/ 20 w 600"/>
                      <a:gd name="T57" fmla="*/ 13 h 600"/>
                      <a:gd name="T58" fmla="*/ 21 w 600"/>
                      <a:gd name="T59" fmla="*/ 12 h 600"/>
                      <a:gd name="T60" fmla="*/ 19 w 600"/>
                      <a:gd name="T61" fmla="*/ 9 h 600"/>
                      <a:gd name="T62" fmla="*/ 17 w 600"/>
                      <a:gd name="T63" fmla="*/ 8 h 600"/>
                      <a:gd name="T64" fmla="*/ 15 w 600"/>
                      <a:gd name="T65" fmla="*/ 7 h 600"/>
                      <a:gd name="T66" fmla="*/ 12 w 600"/>
                      <a:gd name="T67" fmla="*/ 7 h 600"/>
                      <a:gd name="T68" fmla="*/ 11 w 600"/>
                      <a:gd name="T69" fmla="*/ 7 h 600"/>
                      <a:gd name="T70" fmla="*/ 7 w 600"/>
                      <a:gd name="T71" fmla="*/ 10 h 600"/>
                      <a:gd name="T72" fmla="*/ 6 w 600"/>
                      <a:gd name="T73" fmla="*/ 13 h 600"/>
                      <a:gd name="T74" fmla="*/ 5 w 600"/>
                      <a:gd name="T75" fmla="*/ 15 h 600"/>
                      <a:gd name="T76" fmla="*/ 5 w 600"/>
                      <a:gd name="T77" fmla="*/ 16 h 600"/>
                      <a:gd name="T78" fmla="*/ 6 w 600"/>
                      <a:gd name="T79" fmla="*/ 18 h 600"/>
                      <a:gd name="T80" fmla="*/ 6 w 600"/>
                      <a:gd name="T81" fmla="*/ 21 h 600"/>
                      <a:gd name="T82" fmla="*/ 7 w 600"/>
                      <a:gd name="T83" fmla="*/ 23 h 600"/>
                      <a:gd name="T84" fmla="*/ 9 w 600"/>
                      <a:gd name="T85" fmla="*/ 24 h 600"/>
                      <a:gd name="T86" fmla="*/ 7 w 600"/>
                      <a:gd name="T87" fmla="*/ 24 h 600"/>
                      <a:gd name="T88" fmla="*/ 5 w 600"/>
                      <a:gd name="T89" fmla="*/ 22 h 600"/>
                      <a:gd name="T90" fmla="*/ 4 w 600"/>
                      <a:gd name="T91" fmla="*/ 22 h 600"/>
                      <a:gd name="T92" fmla="*/ 2 w 600"/>
                      <a:gd name="T93" fmla="*/ 21 h 600"/>
                      <a:gd name="T94" fmla="*/ 2 w 600"/>
                      <a:gd name="T95" fmla="*/ 20 h 600"/>
                      <a:gd name="T96" fmla="*/ 1 w 600"/>
                      <a:gd name="T97" fmla="*/ 19 h 600"/>
                      <a:gd name="T98" fmla="*/ 1 w 600"/>
                      <a:gd name="T99" fmla="*/ 18 h 600"/>
                      <a:gd name="T100" fmla="*/ 1 w 600"/>
                      <a:gd name="T101" fmla="*/ 17 h 600"/>
                      <a:gd name="T102" fmla="*/ 0 w 600"/>
                      <a:gd name="T103" fmla="*/ 16 h 600"/>
                      <a:gd name="T104" fmla="*/ 0 w 600"/>
                      <a:gd name="T105" fmla="*/ 14 h 600"/>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600"/>
                      <a:gd name="T160" fmla="*/ 0 h 600"/>
                      <a:gd name="T161" fmla="*/ 600 w 600"/>
                      <a:gd name="T162" fmla="*/ 600 h 600"/>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600" h="600">
                        <a:moveTo>
                          <a:pt x="6" y="326"/>
                        </a:moveTo>
                        <a:lnTo>
                          <a:pt x="3" y="316"/>
                        </a:lnTo>
                        <a:lnTo>
                          <a:pt x="3" y="307"/>
                        </a:lnTo>
                        <a:lnTo>
                          <a:pt x="4" y="299"/>
                        </a:lnTo>
                        <a:lnTo>
                          <a:pt x="7" y="291"/>
                        </a:lnTo>
                        <a:lnTo>
                          <a:pt x="9" y="283"/>
                        </a:lnTo>
                        <a:lnTo>
                          <a:pt x="12" y="275"/>
                        </a:lnTo>
                        <a:lnTo>
                          <a:pt x="15" y="267"/>
                        </a:lnTo>
                        <a:lnTo>
                          <a:pt x="19" y="259"/>
                        </a:lnTo>
                        <a:lnTo>
                          <a:pt x="12" y="255"/>
                        </a:lnTo>
                        <a:lnTo>
                          <a:pt x="7" y="255"/>
                        </a:lnTo>
                        <a:lnTo>
                          <a:pt x="6" y="257"/>
                        </a:lnTo>
                        <a:lnTo>
                          <a:pt x="7" y="247"/>
                        </a:lnTo>
                        <a:lnTo>
                          <a:pt x="10" y="239"/>
                        </a:lnTo>
                        <a:lnTo>
                          <a:pt x="13" y="231"/>
                        </a:lnTo>
                        <a:lnTo>
                          <a:pt x="18" y="224"/>
                        </a:lnTo>
                        <a:lnTo>
                          <a:pt x="22" y="216"/>
                        </a:lnTo>
                        <a:lnTo>
                          <a:pt x="27" y="209"/>
                        </a:lnTo>
                        <a:lnTo>
                          <a:pt x="31" y="201"/>
                        </a:lnTo>
                        <a:lnTo>
                          <a:pt x="36" y="194"/>
                        </a:lnTo>
                        <a:lnTo>
                          <a:pt x="31" y="189"/>
                        </a:lnTo>
                        <a:lnTo>
                          <a:pt x="26" y="189"/>
                        </a:lnTo>
                        <a:lnTo>
                          <a:pt x="31" y="179"/>
                        </a:lnTo>
                        <a:lnTo>
                          <a:pt x="41" y="169"/>
                        </a:lnTo>
                        <a:lnTo>
                          <a:pt x="51" y="158"/>
                        </a:lnTo>
                        <a:lnTo>
                          <a:pt x="60" y="149"/>
                        </a:lnTo>
                        <a:lnTo>
                          <a:pt x="57" y="143"/>
                        </a:lnTo>
                        <a:lnTo>
                          <a:pt x="53" y="140"/>
                        </a:lnTo>
                        <a:lnTo>
                          <a:pt x="62" y="132"/>
                        </a:lnTo>
                        <a:lnTo>
                          <a:pt x="72" y="127"/>
                        </a:lnTo>
                        <a:lnTo>
                          <a:pt x="77" y="123"/>
                        </a:lnTo>
                        <a:lnTo>
                          <a:pt x="81" y="120"/>
                        </a:lnTo>
                        <a:lnTo>
                          <a:pt x="83" y="114"/>
                        </a:lnTo>
                        <a:lnTo>
                          <a:pt x="85" y="109"/>
                        </a:lnTo>
                        <a:lnTo>
                          <a:pt x="75" y="101"/>
                        </a:lnTo>
                        <a:lnTo>
                          <a:pt x="87" y="92"/>
                        </a:lnTo>
                        <a:lnTo>
                          <a:pt x="99" y="83"/>
                        </a:lnTo>
                        <a:lnTo>
                          <a:pt x="111" y="73"/>
                        </a:lnTo>
                        <a:lnTo>
                          <a:pt x="123" y="65"/>
                        </a:lnTo>
                        <a:lnTo>
                          <a:pt x="133" y="55"/>
                        </a:lnTo>
                        <a:lnTo>
                          <a:pt x="146" y="46"/>
                        </a:lnTo>
                        <a:lnTo>
                          <a:pt x="158" y="36"/>
                        </a:lnTo>
                        <a:lnTo>
                          <a:pt x="171" y="29"/>
                        </a:lnTo>
                        <a:lnTo>
                          <a:pt x="173" y="34"/>
                        </a:lnTo>
                        <a:lnTo>
                          <a:pt x="177" y="38"/>
                        </a:lnTo>
                        <a:lnTo>
                          <a:pt x="223" y="19"/>
                        </a:lnTo>
                        <a:lnTo>
                          <a:pt x="227" y="24"/>
                        </a:lnTo>
                        <a:lnTo>
                          <a:pt x="232" y="26"/>
                        </a:lnTo>
                        <a:lnTo>
                          <a:pt x="237" y="24"/>
                        </a:lnTo>
                        <a:lnTo>
                          <a:pt x="244" y="22"/>
                        </a:lnTo>
                        <a:lnTo>
                          <a:pt x="250" y="17"/>
                        </a:lnTo>
                        <a:lnTo>
                          <a:pt x="258" y="13"/>
                        </a:lnTo>
                        <a:lnTo>
                          <a:pt x="264" y="9"/>
                        </a:lnTo>
                        <a:lnTo>
                          <a:pt x="272" y="9"/>
                        </a:lnTo>
                        <a:lnTo>
                          <a:pt x="281" y="6"/>
                        </a:lnTo>
                        <a:lnTo>
                          <a:pt x="293" y="7"/>
                        </a:lnTo>
                        <a:lnTo>
                          <a:pt x="303" y="11"/>
                        </a:lnTo>
                        <a:lnTo>
                          <a:pt x="314" y="8"/>
                        </a:lnTo>
                        <a:lnTo>
                          <a:pt x="319" y="5"/>
                        </a:lnTo>
                        <a:lnTo>
                          <a:pt x="324" y="3"/>
                        </a:lnTo>
                        <a:lnTo>
                          <a:pt x="331" y="0"/>
                        </a:lnTo>
                        <a:lnTo>
                          <a:pt x="338" y="3"/>
                        </a:lnTo>
                        <a:lnTo>
                          <a:pt x="338" y="8"/>
                        </a:lnTo>
                        <a:lnTo>
                          <a:pt x="345" y="12"/>
                        </a:lnTo>
                        <a:lnTo>
                          <a:pt x="351" y="8"/>
                        </a:lnTo>
                        <a:lnTo>
                          <a:pt x="358" y="6"/>
                        </a:lnTo>
                        <a:lnTo>
                          <a:pt x="365" y="5"/>
                        </a:lnTo>
                        <a:lnTo>
                          <a:pt x="373" y="6"/>
                        </a:lnTo>
                        <a:lnTo>
                          <a:pt x="380" y="6"/>
                        </a:lnTo>
                        <a:lnTo>
                          <a:pt x="388" y="9"/>
                        </a:lnTo>
                        <a:lnTo>
                          <a:pt x="394" y="12"/>
                        </a:lnTo>
                        <a:lnTo>
                          <a:pt x="401" y="15"/>
                        </a:lnTo>
                        <a:lnTo>
                          <a:pt x="409" y="13"/>
                        </a:lnTo>
                        <a:lnTo>
                          <a:pt x="419" y="13"/>
                        </a:lnTo>
                        <a:lnTo>
                          <a:pt x="427" y="14"/>
                        </a:lnTo>
                        <a:lnTo>
                          <a:pt x="435" y="19"/>
                        </a:lnTo>
                        <a:lnTo>
                          <a:pt x="438" y="21"/>
                        </a:lnTo>
                        <a:lnTo>
                          <a:pt x="443" y="23"/>
                        </a:lnTo>
                        <a:lnTo>
                          <a:pt x="449" y="24"/>
                        </a:lnTo>
                        <a:lnTo>
                          <a:pt x="455" y="25"/>
                        </a:lnTo>
                        <a:lnTo>
                          <a:pt x="460" y="25"/>
                        </a:lnTo>
                        <a:lnTo>
                          <a:pt x="467" y="26"/>
                        </a:lnTo>
                        <a:lnTo>
                          <a:pt x="472" y="27"/>
                        </a:lnTo>
                        <a:lnTo>
                          <a:pt x="479" y="31"/>
                        </a:lnTo>
                        <a:lnTo>
                          <a:pt x="490" y="36"/>
                        </a:lnTo>
                        <a:lnTo>
                          <a:pt x="502" y="42"/>
                        </a:lnTo>
                        <a:lnTo>
                          <a:pt x="513" y="50"/>
                        </a:lnTo>
                        <a:lnTo>
                          <a:pt x="524" y="59"/>
                        </a:lnTo>
                        <a:lnTo>
                          <a:pt x="533" y="69"/>
                        </a:lnTo>
                        <a:lnTo>
                          <a:pt x="543" y="80"/>
                        </a:lnTo>
                        <a:lnTo>
                          <a:pt x="552" y="91"/>
                        </a:lnTo>
                        <a:lnTo>
                          <a:pt x="560" y="102"/>
                        </a:lnTo>
                        <a:lnTo>
                          <a:pt x="562" y="112"/>
                        </a:lnTo>
                        <a:lnTo>
                          <a:pt x="569" y="123"/>
                        </a:lnTo>
                        <a:lnTo>
                          <a:pt x="575" y="131"/>
                        </a:lnTo>
                        <a:lnTo>
                          <a:pt x="575" y="141"/>
                        </a:lnTo>
                        <a:lnTo>
                          <a:pt x="592" y="179"/>
                        </a:lnTo>
                        <a:lnTo>
                          <a:pt x="589" y="183"/>
                        </a:lnTo>
                        <a:lnTo>
                          <a:pt x="589" y="189"/>
                        </a:lnTo>
                        <a:lnTo>
                          <a:pt x="590" y="196"/>
                        </a:lnTo>
                        <a:lnTo>
                          <a:pt x="593" y="202"/>
                        </a:lnTo>
                        <a:lnTo>
                          <a:pt x="595" y="209"/>
                        </a:lnTo>
                        <a:lnTo>
                          <a:pt x="596" y="215"/>
                        </a:lnTo>
                        <a:lnTo>
                          <a:pt x="595" y="222"/>
                        </a:lnTo>
                        <a:lnTo>
                          <a:pt x="592" y="228"/>
                        </a:lnTo>
                        <a:lnTo>
                          <a:pt x="596" y="234"/>
                        </a:lnTo>
                        <a:lnTo>
                          <a:pt x="596" y="242"/>
                        </a:lnTo>
                        <a:lnTo>
                          <a:pt x="593" y="249"/>
                        </a:lnTo>
                        <a:lnTo>
                          <a:pt x="591" y="257"/>
                        </a:lnTo>
                        <a:lnTo>
                          <a:pt x="588" y="263"/>
                        </a:lnTo>
                        <a:lnTo>
                          <a:pt x="589" y="270"/>
                        </a:lnTo>
                        <a:lnTo>
                          <a:pt x="591" y="276"/>
                        </a:lnTo>
                        <a:lnTo>
                          <a:pt x="600" y="284"/>
                        </a:lnTo>
                        <a:lnTo>
                          <a:pt x="597" y="287"/>
                        </a:lnTo>
                        <a:lnTo>
                          <a:pt x="595" y="293"/>
                        </a:lnTo>
                        <a:lnTo>
                          <a:pt x="592" y="300"/>
                        </a:lnTo>
                        <a:lnTo>
                          <a:pt x="590" y="306"/>
                        </a:lnTo>
                        <a:lnTo>
                          <a:pt x="588" y="312"/>
                        </a:lnTo>
                        <a:lnTo>
                          <a:pt x="587" y="318"/>
                        </a:lnTo>
                        <a:lnTo>
                          <a:pt x="587" y="325"/>
                        </a:lnTo>
                        <a:lnTo>
                          <a:pt x="587" y="331"/>
                        </a:lnTo>
                        <a:lnTo>
                          <a:pt x="582" y="334"/>
                        </a:lnTo>
                        <a:lnTo>
                          <a:pt x="580" y="341"/>
                        </a:lnTo>
                        <a:lnTo>
                          <a:pt x="577" y="347"/>
                        </a:lnTo>
                        <a:lnTo>
                          <a:pt x="576" y="354"/>
                        </a:lnTo>
                        <a:lnTo>
                          <a:pt x="573" y="359"/>
                        </a:lnTo>
                        <a:lnTo>
                          <a:pt x="571" y="364"/>
                        </a:lnTo>
                        <a:lnTo>
                          <a:pt x="567" y="370"/>
                        </a:lnTo>
                        <a:lnTo>
                          <a:pt x="562" y="376"/>
                        </a:lnTo>
                        <a:lnTo>
                          <a:pt x="564" y="387"/>
                        </a:lnTo>
                        <a:lnTo>
                          <a:pt x="557" y="395"/>
                        </a:lnTo>
                        <a:lnTo>
                          <a:pt x="551" y="405"/>
                        </a:lnTo>
                        <a:lnTo>
                          <a:pt x="544" y="415"/>
                        </a:lnTo>
                        <a:lnTo>
                          <a:pt x="539" y="424"/>
                        </a:lnTo>
                        <a:lnTo>
                          <a:pt x="536" y="415"/>
                        </a:lnTo>
                        <a:lnTo>
                          <a:pt x="534" y="406"/>
                        </a:lnTo>
                        <a:lnTo>
                          <a:pt x="532" y="395"/>
                        </a:lnTo>
                        <a:lnTo>
                          <a:pt x="527" y="388"/>
                        </a:lnTo>
                        <a:lnTo>
                          <a:pt x="523" y="378"/>
                        </a:lnTo>
                        <a:lnTo>
                          <a:pt x="519" y="370"/>
                        </a:lnTo>
                        <a:lnTo>
                          <a:pt x="515" y="360"/>
                        </a:lnTo>
                        <a:lnTo>
                          <a:pt x="512" y="351"/>
                        </a:lnTo>
                        <a:lnTo>
                          <a:pt x="509" y="341"/>
                        </a:lnTo>
                        <a:lnTo>
                          <a:pt x="507" y="331"/>
                        </a:lnTo>
                        <a:lnTo>
                          <a:pt x="504" y="320"/>
                        </a:lnTo>
                        <a:lnTo>
                          <a:pt x="506" y="311"/>
                        </a:lnTo>
                        <a:lnTo>
                          <a:pt x="508" y="312"/>
                        </a:lnTo>
                        <a:lnTo>
                          <a:pt x="510" y="312"/>
                        </a:lnTo>
                        <a:lnTo>
                          <a:pt x="513" y="301"/>
                        </a:lnTo>
                        <a:lnTo>
                          <a:pt x="514" y="291"/>
                        </a:lnTo>
                        <a:lnTo>
                          <a:pt x="513" y="281"/>
                        </a:lnTo>
                        <a:lnTo>
                          <a:pt x="512" y="270"/>
                        </a:lnTo>
                        <a:lnTo>
                          <a:pt x="506" y="256"/>
                        </a:lnTo>
                        <a:lnTo>
                          <a:pt x="497" y="245"/>
                        </a:lnTo>
                        <a:lnTo>
                          <a:pt x="486" y="235"/>
                        </a:lnTo>
                        <a:lnTo>
                          <a:pt x="475" y="229"/>
                        </a:lnTo>
                        <a:lnTo>
                          <a:pt x="463" y="222"/>
                        </a:lnTo>
                        <a:lnTo>
                          <a:pt x="451" y="214"/>
                        </a:lnTo>
                        <a:lnTo>
                          <a:pt x="439" y="207"/>
                        </a:lnTo>
                        <a:lnTo>
                          <a:pt x="429" y="198"/>
                        </a:lnTo>
                        <a:lnTo>
                          <a:pt x="430" y="198"/>
                        </a:lnTo>
                        <a:lnTo>
                          <a:pt x="433" y="197"/>
                        </a:lnTo>
                        <a:lnTo>
                          <a:pt x="415" y="188"/>
                        </a:lnTo>
                        <a:lnTo>
                          <a:pt x="399" y="184"/>
                        </a:lnTo>
                        <a:lnTo>
                          <a:pt x="381" y="180"/>
                        </a:lnTo>
                        <a:lnTo>
                          <a:pt x="364" y="178"/>
                        </a:lnTo>
                        <a:lnTo>
                          <a:pt x="345" y="175"/>
                        </a:lnTo>
                        <a:lnTo>
                          <a:pt x="327" y="175"/>
                        </a:lnTo>
                        <a:lnTo>
                          <a:pt x="310" y="175"/>
                        </a:lnTo>
                        <a:lnTo>
                          <a:pt x="295" y="175"/>
                        </a:lnTo>
                        <a:lnTo>
                          <a:pt x="303" y="169"/>
                        </a:lnTo>
                        <a:lnTo>
                          <a:pt x="293" y="169"/>
                        </a:lnTo>
                        <a:lnTo>
                          <a:pt x="286" y="173"/>
                        </a:lnTo>
                        <a:lnTo>
                          <a:pt x="279" y="178"/>
                        </a:lnTo>
                        <a:lnTo>
                          <a:pt x="273" y="182"/>
                        </a:lnTo>
                        <a:lnTo>
                          <a:pt x="246" y="187"/>
                        </a:lnTo>
                        <a:lnTo>
                          <a:pt x="223" y="199"/>
                        </a:lnTo>
                        <a:lnTo>
                          <a:pt x="203" y="214"/>
                        </a:lnTo>
                        <a:lnTo>
                          <a:pt x="186" y="233"/>
                        </a:lnTo>
                        <a:lnTo>
                          <a:pt x="170" y="254"/>
                        </a:lnTo>
                        <a:lnTo>
                          <a:pt x="157" y="276"/>
                        </a:lnTo>
                        <a:lnTo>
                          <a:pt x="146" y="300"/>
                        </a:lnTo>
                        <a:lnTo>
                          <a:pt x="140" y="325"/>
                        </a:lnTo>
                        <a:lnTo>
                          <a:pt x="138" y="329"/>
                        </a:lnTo>
                        <a:lnTo>
                          <a:pt x="138" y="335"/>
                        </a:lnTo>
                        <a:lnTo>
                          <a:pt x="137" y="342"/>
                        </a:lnTo>
                        <a:lnTo>
                          <a:pt x="137" y="348"/>
                        </a:lnTo>
                        <a:lnTo>
                          <a:pt x="134" y="354"/>
                        </a:lnTo>
                        <a:lnTo>
                          <a:pt x="132" y="360"/>
                        </a:lnTo>
                        <a:lnTo>
                          <a:pt x="129" y="364"/>
                        </a:lnTo>
                        <a:lnTo>
                          <a:pt x="126" y="369"/>
                        </a:lnTo>
                        <a:lnTo>
                          <a:pt x="129" y="376"/>
                        </a:lnTo>
                        <a:lnTo>
                          <a:pt x="131" y="386"/>
                        </a:lnTo>
                        <a:lnTo>
                          <a:pt x="131" y="395"/>
                        </a:lnTo>
                        <a:lnTo>
                          <a:pt x="131" y="406"/>
                        </a:lnTo>
                        <a:lnTo>
                          <a:pt x="130" y="416"/>
                        </a:lnTo>
                        <a:lnTo>
                          <a:pt x="130" y="428"/>
                        </a:lnTo>
                        <a:lnTo>
                          <a:pt x="131" y="437"/>
                        </a:lnTo>
                        <a:lnTo>
                          <a:pt x="137" y="449"/>
                        </a:lnTo>
                        <a:lnTo>
                          <a:pt x="141" y="460"/>
                        </a:lnTo>
                        <a:lnTo>
                          <a:pt x="145" y="473"/>
                        </a:lnTo>
                        <a:lnTo>
                          <a:pt x="147" y="486"/>
                        </a:lnTo>
                        <a:lnTo>
                          <a:pt x="151" y="499"/>
                        </a:lnTo>
                        <a:lnTo>
                          <a:pt x="153" y="512"/>
                        </a:lnTo>
                        <a:lnTo>
                          <a:pt x="157" y="526"/>
                        </a:lnTo>
                        <a:lnTo>
                          <a:pt x="162" y="538"/>
                        </a:lnTo>
                        <a:lnTo>
                          <a:pt x="171" y="551"/>
                        </a:lnTo>
                        <a:lnTo>
                          <a:pt x="175" y="557"/>
                        </a:lnTo>
                        <a:lnTo>
                          <a:pt x="179" y="564"/>
                        </a:lnTo>
                        <a:lnTo>
                          <a:pt x="184" y="570"/>
                        </a:lnTo>
                        <a:lnTo>
                          <a:pt x="190" y="577"/>
                        </a:lnTo>
                        <a:lnTo>
                          <a:pt x="194" y="582"/>
                        </a:lnTo>
                        <a:lnTo>
                          <a:pt x="200" y="589"/>
                        </a:lnTo>
                        <a:lnTo>
                          <a:pt x="206" y="594"/>
                        </a:lnTo>
                        <a:lnTo>
                          <a:pt x="214" y="599"/>
                        </a:lnTo>
                        <a:lnTo>
                          <a:pt x="203" y="600"/>
                        </a:lnTo>
                        <a:lnTo>
                          <a:pt x="193" y="600"/>
                        </a:lnTo>
                        <a:lnTo>
                          <a:pt x="184" y="599"/>
                        </a:lnTo>
                        <a:lnTo>
                          <a:pt x="175" y="597"/>
                        </a:lnTo>
                        <a:lnTo>
                          <a:pt x="166" y="593"/>
                        </a:lnTo>
                        <a:lnTo>
                          <a:pt x="157" y="590"/>
                        </a:lnTo>
                        <a:lnTo>
                          <a:pt x="148" y="585"/>
                        </a:lnTo>
                        <a:lnTo>
                          <a:pt x="142" y="582"/>
                        </a:lnTo>
                        <a:lnTo>
                          <a:pt x="134" y="570"/>
                        </a:lnTo>
                        <a:lnTo>
                          <a:pt x="127" y="561"/>
                        </a:lnTo>
                        <a:lnTo>
                          <a:pt x="117" y="552"/>
                        </a:lnTo>
                        <a:lnTo>
                          <a:pt x="108" y="550"/>
                        </a:lnTo>
                        <a:lnTo>
                          <a:pt x="104" y="554"/>
                        </a:lnTo>
                        <a:lnTo>
                          <a:pt x="99" y="547"/>
                        </a:lnTo>
                        <a:lnTo>
                          <a:pt x="94" y="541"/>
                        </a:lnTo>
                        <a:lnTo>
                          <a:pt x="87" y="536"/>
                        </a:lnTo>
                        <a:lnTo>
                          <a:pt x="81" y="533"/>
                        </a:lnTo>
                        <a:lnTo>
                          <a:pt x="73" y="528"/>
                        </a:lnTo>
                        <a:lnTo>
                          <a:pt x="67" y="524"/>
                        </a:lnTo>
                        <a:lnTo>
                          <a:pt x="60" y="519"/>
                        </a:lnTo>
                        <a:lnTo>
                          <a:pt x="55" y="513"/>
                        </a:lnTo>
                        <a:lnTo>
                          <a:pt x="49" y="511"/>
                        </a:lnTo>
                        <a:lnTo>
                          <a:pt x="45" y="508"/>
                        </a:lnTo>
                        <a:lnTo>
                          <a:pt x="42" y="504"/>
                        </a:lnTo>
                        <a:lnTo>
                          <a:pt x="40" y="501"/>
                        </a:lnTo>
                        <a:lnTo>
                          <a:pt x="38" y="493"/>
                        </a:lnTo>
                        <a:lnTo>
                          <a:pt x="38" y="487"/>
                        </a:lnTo>
                        <a:lnTo>
                          <a:pt x="36" y="480"/>
                        </a:lnTo>
                        <a:lnTo>
                          <a:pt x="33" y="478"/>
                        </a:lnTo>
                        <a:lnTo>
                          <a:pt x="29" y="472"/>
                        </a:lnTo>
                        <a:lnTo>
                          <a:pt x="28" y="465"/>
                        </a:lnTo>
                        <a:lnTo>
                          <a:pt x="27" y="459"/>
                        </a:lnTo>
                        <a:lnTo>
                          <a:pt x="27" y="452"/>
                        </a:lnTo>
                        <a:lnTo>
                          <a:pt x="25" y="446"/>
                        </a:lnTo>
                        <a:lnTo>
                          <a:pt x="23" y="440"/>
                        </a:lnTo>
                        <a:lnTo>
                          <a:pt x="19" y="436"/>
                        </a:lnTo>
                        <a:lnTo>
                          <a:pt x="13" y="434"/>
                        </a:lnTo>
                        <a:lnTo>
                          <a:pt x="13" y="427"/>
                        </a:lnTo>
                        <a:lnTo>
                          <a:pt x="13" y="420"/>
                        </a:lnTo>
                        <a:lnTo>
                          <a:pt x="13" y="414"/>
                        </a:lnTo>
                        <a:lnTo>
                          <a:pt x="13" y="407"/>
                        </a:lnTo>
                        <a:lnTo>
                          <a:pt x="12" y="401"/>
                        </a:lnTo>
                        <a:lnTo>
                          <a:pt x="10" y="395"/>
                        </a:lnTo>
                        <a:lnTo>
                          <a:pt x="6" y="391"/>
                        </a:lnTo>
                        <a:lnTo>
                          <a:pt x="1" y="388"/>
                        </a:lnTo>
                        <a:lnTo>
                          <a:pt x="0" y="378"/>
                        </a:lnTo>
                        <a:lnTo>
                          <a:pt x="1" y="371"/>
                        </a:lnTo>
                        <a:lnTo>
                          <a:pt x="4" y="362"/>
                        </a:lnTo>
                        <a:lnTo>
                          <a:pt x="7" y="355"/>
                        </a:lnTo>
                        <a:lnTo>
                          <a:pt x="8" y="347"/>
                        </a:lnTo>
                        <a:lnTo>
                          <a:pt x="9" y="340"/>
                        </a:lnTo>
                        <a:lnTo>
                          <a:pt x="9" y="332"/>
                        </a:lnTo>
                        <a:lnTo>
                          <a:pt x="6" y="326"/>
                        </a:lnTo>
                        <a:close/>
                      </a:path>
                    </a:pathLst>
                  </a:custGeom>
                  <a:solidFill>
                    <a:srgbClr val="FFD694"/>
                  </a:solidFill>
                  <a:ln w="9525">
                    <a:noFill/>
                    <a:miter lim="800000"/>
                    <a:headEnd/>
                    <a:tailEnd/>
                  </a:ln>
                </p:spPr>
                <p:txBody>
                  <a:bodyPr/>
                  <a:lstStyle/>
                  <a:p>
                    <a:endParaRPr lang="en-US" sz="1350"/>
                  </a:p>
                </p:txBody>
              </p:sp>
              <p:sp>
                <p:nvSpPr>
                  <p:cNvPr id="43150" name="Freeform 56"/>
                  <p:cNvSpPr>
                    <a:spLocks/>
                  </p:cNvSpPr>
                  <p:nvPr/>
                </p:nvSpPr>
                <p:spPr bwMode="auto">
                  <a:xfrm>
                    <a:off x="5353" y="2210"/>
                    <a:ext cx="63" cy="26"/>
                  </a:xfrm>
                  <a:custGeom>
                    <a:avLst/>
                    <a:gdLst>
                      <a:gd name="T0" fmla="*/ 1 w 316"/>
                      <a:gd name="T1" fmla="*/ 0 h 131"/>
                      <a:gd name="T2" fmla="*/ 2 w 316"/>
                      <a:gd name="T3" fmla="*/ 1 h 131"/>
                      <a:gd name="T4" fmla="*/ 3 w 316"/>
                      <a:gd name="T5" fmla="*/ 2 h 131"/>
                      <a:gd name="T6" fmla="*/ 4 w 316"/>
                      <a:gd name="T7" fmla="*/ 2 h 131"/>
                      <a:gd name="T8" fmla="*/ 6 w 316"/>
                      <a:gd name="T9" fmla="*/ 2 h 131"/>
                      <a:gd name="T10" fmla="*/ 6 w 316"/>
                      <a:gd name="T11" fmla="*/ 2 h 131"/>
                      <a:gd name="T12" fmla="*/ 7 w 316"/>
                      <a:gd name="T13" fmla="*/ 2 h 131"/>
                      <a:gd name="T14" fmla="*/ 8 w 316"/>
                      <a:gd name="T15" fmla="*/ 2 h 131"/>
                      <a:gd name="T16" fmla="*/ 9 w 316"/>
                      <a:gd name="T17" fmla="*/ 2 h 131"/>
                      <a:gd name="T18" fmla="*/ 10 w 316"/>
                      <a:gd name="T19" fmla="*/ 2 h 131"/>
                      <a:gd name="T20" fmla="*/ 11 w 316"/>
                      <a:gd name="T21" fmla="*/ 2 h 131"/>
                      <a:gd name="T22" fmla="*/ 12 w 316"/>
                      <a:gd name="T23" fmla="*/ 2 h 131"/>
                      <a:gd name="T24" fmla="*/ 12 w 316"/>
                      <a:gd name="T25" fmla="*/ 2 h 131"/>
                      <a:gd name="T26" fmla="*/ 12 w 316"/>
                      <a:gd name="T27" fmla="*/ 2 h 131"/>
                      <a:gd name="T28" fmla="*/ 13 w 316"/>
                      <a:gd name="T29" fmla="*/ 3 h 131"/>
                      <a:gd name="T30" fmla="*/ 13 w 316"/>
                      <a:gd name="T31" fmla="*/ 4 h 131"/>
                      <a:gd name="T32" fmla="*/ 12 w 316"/>
                      <a:gd name="T33" fmla="*/ 4 h 131"/>
                      <a:gd name="T34" fmla="*/ 12 w 316"/>
                      <a:gd name="T35" fmla="*/ 5 h 131"/>
                      <a:gd name="T36" fmla="*/ 12 w 316"/>
                      <a:gd name="T37" fmla="*/ 5 h 131"/>
                      <a:gd name="T38" fmla="*/ 11 w 316"/>
                      <a:gd name="T39" fmla="*/ 5 h 131"/>
                      <a:gd name="T40" fmla="*/ 11 w 316"/>
                      <a:gd name="T41" fmla="*/ 5 h 131"/>
                      <a:gd name="T42" fmla="*/ 10 w 316"/>
                      <a:gd name="T43" fmla="*/ 5 h 131"/>
                      <a:gd name="T44" fmla="*/ 10 w 316"/>
                      <a:gd name="T45" fmla="*/ 5 h 131"/>
                      <a:gd name="T46" fmla="*/ 9 w 316"/>
                      <a:gd name="T47" fmla="*/ 5 h 131"/>
                      <a:gd name="T48" fmla="*/ 8 w 316"/>
                      <a:gd name="T49" fmla="*/ 5 h 131"/>
                      <a:gd name="T50" fmla="*/ 8 w 316"/>
                      <a:gd name="T51" fmla="*/ 5 h 131"/>
                      <a:gd name="T52" fmla="*/ 7 w 316"/>
                      <a:gd name="T53" fmla="*/ 5 h 131"/>
                      <a:gd name="T54" fmla="*/ 7 w 316"/>
                      <a:gd name="T55" fmla="*/ 5 h 131"/>
                      <a:gd name="T56" fmla="*/ 6 w 316"/>
                      <a:gd name="T57" fmla="*/ 5 h 131"/>
                      <a:gd name="T58" fmla="*/ 6 w 316"/>
                      <a:gd name="T59" fmla="*/ 5 h 131"/>
                      <a:gd name="T60" fmla="*/ 5 w 316"/>
                      <a:gd name="T61" fmla="*/ 5 h 131"/>
                      <a:gd name="T62" fmla="*/ 4 w 316"/>
                      <a:gd name="T63" fmla="*/ 4 h 131"/>
                      <a:gd name="T64" fmla="*/ 3 w 316"/>
                      <a:gd name="T65" fmla="*/ 4 h 131"/>
                      <a:gd name="T66" fmla="*/ 2 w 316"/>
                      <a:gd name="T67" fmla="*/ 3 h 131"/>
                      <a:gd name="T68" fmla="*/ 0 w 316"/>
                      <a:gd name="T69" fmla="*/ 1 h 131"/>
                      <a:gd name="T70" fmla="*/ 0 w 316"/>
                      <a:gd name="T71" fmla="*/ 1 h 131"/>
                      <a:gd name="T72" fmla="*/ 0 w 316"/>
                      <a:gd name="T73" fmla="*/ 0 h 13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16"/>
                      <a:gd name="T112" fmla="*/ 0 h 131"/>
                      <a:gd name="T113" fmla="*/ 316 w 316"/>
                      <a:gd name="T114" fmla="*/ 131 h 13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16" h="131">
                        <a:moveTo>
                          <a:pt x="4" y="0"/>
                        </a:moveTo>
                        <a:lnTo>
                          <a:pt x="17" y="10"/>
                        </a:lnTo>
                        <a:lnTo>
                          <a:pt x="31" y="19"/>
                        </a:lnTo>
                        <a:lnTo>
                          <a:pt x="46" y="27"/>
                        </a:lnTo>
                        <a:lnTo>
                          <a:pt x="62" y="34"/>
                        </a:lnTo>
                        <a:lnTo>
                          <a:pt x="77" y="39"/>
                        </a:lnTo>
                        <a:lnTo>
                          <a:pt x="94" y="42"/>
                        </a:lnTo>
                        <a:lnTo>
                          <a:pt x="110" y="41"/>
                        </a:lnTo>
                        <a:lnTo>
                          <a:pt x="129" y="36"/>
                        </a:lnTo>
                        <a:lnTo>
                          <a:pt x="138" y="39"/>
                        </a:lnTo>
                        <a:lnTo>
                          <a:pt x="149" y="42"/>
                        </a:lnTo>
                        <a:lnTo>
                          <a:pt x="158" y="44"/>
                        </a:lnTo>
                        <a:lnTo>
                          <a:pt x="170" y="45"/>
                        </a:lnTo>
                        <a:lnTo>
                          <a:pt x="180" y="44"/>
                        </a:lnTo>
                        <a:lnTo>
                          <a:pt x="191" y="44"/>
                        </a:lnTo>
                        <a:lnTo>
                          <a:pt x="200" y="43"/>
                        </a:lnTo>
                        <a:lnTo>
                          <a:pt x="211" y="41"/>
                        </a:lnTo>
                        <a:lnTo>
                          <a:pt x="221" y="44"/>
                        </a:lnTo>
                        <a:lnTo>
                          <a:pt x="232" y="47"/>
                        </a:lnTo>
                        <a:lnTo>
                          <a:pt x="244" y="49"/>
                        </a:lnTo>
                        <a:lnTo>
                          <a:pt x="256" y="50"/>
                        </a:lnTo>
                        <a:lnTo>
                          <a:pt x="267" y="49"/>
                        </a:lnTo>
                        <a:lnTo>
                          <a:pt x="278" y="47"/>
                        </a:lnTo>
                        <a:lnTo>
                          <a:pt x="289" y="44"/>
                        </a:lnTo>
                        <a:lnTo>
                          <a:pt x="301" y="40"/>
                        </a:lnTo>
                        <a:lnTo>
                          <a:pt x="304" y="47"/>
                        </a:lnTo>
                        <a:lnTo>
                          <a:pt x="308" y="55"/>
                        </a:lnTo>
                        <a:lnTo>
                          <a:pt x="311" y="61"/>
                        </a:lnTo>
                        <a:lnTo>
                          <a:pt x="314" y="70"/>
                        </a:lnTo>
                        <a:lnTo>
                          <a:pt x="315" y="76"/>
                        </a:lnTo>
                        <a:lnTo>
                          <a:pt x="316" y="86"/>
                        </a:lnTo>
                        <a:lnTo>
                          <a:pt x="316" y="94"/>
                        </a:lnTo>
                        <a:lnTo>
                          <a:pt x="315" y="105"/>
                        </a:lnTo>
                        <a:lnTo>
                          <a:pt x="311" y="112"/>
                        </a:lnTo>
                        <a:lnTo>
                          <a:pt x="307" y="115"/>
                        </a:lnTo>
                        <a:lnTo>
                          <a:pt x="302" y="115"/>
                        </a:lnTo>
                        <a:lnTo>
                          <a:pt x="298" y="116"/>
                        </a:lnTo>
                        <a:lnTo>
                          <a:pt x="292" y="115"/>
                        </a:lnTo>
                        <a:lnTo>
                          <a:pt x="288" y="116"/>
                        </a:lnTo>
                        <a:lnTo>
                          <a:pt x="284" y="119"/>
                        </a:lnTo>
                        <a:lnTo>
                          <a:pt x="282" y="125"/>
                        </a:lnTo>
                        <a:lnTo>
                          <a:pt x="273" y="122"/>
                        </a:lnTo>
                        <a:lnTo>
                          <a:pt x="266" y="122"/>
                        </a:lnTo>
                        <a:lnTo>
                          <a:pt x="257" y="123"/>
                        </a:lnTo>
                        <a:lnTo>
                          <a:pt x="250" y="127"/>
                        </a:lnTo>
                        <a:lnTo>
                          <a:pt x="241" y="128"/>
                        </a:lnTo>
                        <a:lnTo>
                          <a:pt x="233" y="129"/>
                        </a:lnTo>
                        <a:lnTo>
                          <a:pt x="225" y="128"/>
                        </a:lnTo>
                        <a:lnTo>
                          <a:pt x="217" y="125"/>
                        </a:lnTo>
                        <a:lnTo>
                          <a:pt x="212" y="128"/>
                        </a:lnTo>
                        <a:lnTo>
                          <a:pt x="207" y="130"/>
                        </a:lnTo>
                        <a:lnTo>
                          <a:pt x="201" y="130"/>
                        </a:lnTo>
                        <a:lnTo>
                          <a:pt x="196" y="131"/>
                        </a:lnTo>
                        <a:lnTo>
                          <a:pt x="188" y="125"/>
                        </a:lnTo>
                        <a:lnTo>
                          <a:pt x="181" y="123"/>
                        </a:lnTo>
                        <a:lnTo>
                          <a:pt x="172" y="122"/>
                        </a:lnTo>
                        <a:lnTo>
                          <a:pt x="165" y="122"/>
                        </a:lnTo>
                        <a:lnTo>
                          <a:pt x="156" y="121"/>
                        </a:lnTo>
                        <a:lnTo>
                          <a:pt x="149" y="121"/>
                        </a:lnTo>
                        <a:lnTo>
                          <a:pt x="141" y="119"/>
                        </a:lnTo>
                        <a:lnTo>
                          <a:pt x="135" y="115"/>
                        </a:lnTo>
                        <a:lnTo>
                          <a:pt x="119" y="115"/>
                        </a:lnTo>
                        <a:lnTo>
                          <a:pt x="104" y="113"/>
                        </a:lnTo>
                        <a:lnTo>
                          <a:pt x="89" y="109"/>
                        </a:lnTo>
                        <a:lnTo>
                          <a:pt x="76" y="105"/>
                        </a:lnTo>
                        <a:lnTo>
                          <a:pt x="63" y="98"/>
                        </a:lnTo>
                        <a:lnTo>
                          <a:pt x="50" y="90"/>
                        </a:lnTo>
                        <a:lnTo>
                          <a:pt x="38" y="81"/>
                        </a:lnTo>
                        <a:lnTo>
                          <a:pt x="28" y="73"/>
                        </a:lnTo>
                        <a:lnTo>
                          <a:pt x="0" y="31"/>
                        </a:lnTo>
                        <a:lnTo>
                          <a:pt x="3" y="24"/>
                        </a:lnTo>
                        <a:lnTo>
                          <a:pt x="3" y="16"/>
                        </a:lnTo>
                        <a:lnTo>
                          <a:pt x="2" y="7"/>
                        </a:lnTo>
                        <a:lnTo>
                          <a:pt x="4" y="0"/>
                        </a:lnTo>
                        <a:close/>
                      </a:path>
                    </a:pathLst>
                  </a:custGeom>
                  <a:solidFill>
                    <a:srgbClr val="FFD694"/>
                  </a:solidFill>
                  <a:ln w="9525">
                    <a:noFill/>
                    <a:miter lim="800000"/>
                    <a:headEnd/>
                    <a:tailEnd/>
                  </a:ln>
                </p:spPr>
                <p:txBody>
                  <a:bodyPr/>
                  <a:lstStyle/>
                  <a:p>
                    <a:endParaRPr lang="en-US" sz="1350"/>
                  </a:p>
                </p:txBody>
              </p:sp>
              <p:sp>
                <p:nvSpPr>
                  <p:cNvPr id="43151" name="Freeform 57"/>
                  <p:cNvSpPr>
                    <a:spLocks/>
                  </p:cNvSpPr>
                  <p:nvPr/>
                </p:nvSpPr>
                <p:spPr bwMode="auto">
                  <a:xfrm>
                    <a:off x="5363" y="2145"/>
                    <a:ext cx="68" cy="70"/>
                  </a:xfrm>
                  <a:custGeom>
                    <a:avLst/>
                    <a:gdLst>
                      <a:gd name="T0" fmla="*/ 1 w 341"/>
                      <a:gd name="T1" fmla="*/ 4 h 350"/>
                      <a:gd name="T2" fmla="*/ 1 w 341"/>
                      <a:gd name="T3" fmla="*/ 4 h 350"/>
                      <a:gd name="T4" fmla="*/ 1 w 341"/>
                      <a:gd name="T5" fmla="*/ 3 h 350"/>
                      <a:gd name="T6" fmla="*/ 2 w 341"/>
                      <a:gd name="T7" fmla="*/ 3 h 350"/>
                      <a:gd name="T8" fmla="*/ 2 w 341"/>
                      <a:gd name="T9" fmla="*/ 3 h 350"/>
                      <a:gd name="T10" fmla="*/ 2 w 341"/>
                      <a:gd name="T11" fmla="*/ 3 h 350"/>
                      <a:gd name="T12" fmla="*/ 2 w 341"/>
                      <a:gd name="T13" fmla="*/ 2 h 350"/>
                      <a:gd name="T14" fmla="*/ 3 w 341"/>
                      <a:gd name="T15" fmla="*/ 1 h 350"/>
                      <a:gd name="T16" fmla="*/ 3 w 341"/>
                      <a:gd name="T17" fmla="*/ 1 h 350"/>
                      <a:gd name="T18" fmla="*/ 3 w 341"/>
                      <a:gd name="T19" fmla="*/ 1 h 350"/>
                      <a:gd name="T20" fmla="*/ 3 w 341"/>
                      <a:gd name="T21" fmla="*/ 1 h 350"/>
                      <a:gd name="T22" fmla="*/ 4 w 341"/>
                      <a:gd name="T23" fmla="*/ 1 h 350"/>
                      <a:gd name="T24" fmla="*/ 4 w 341"/>
                      <a:gd name="T25" fmla="*/ 1 h 350"/>
                      <a:gd name="T26" fmla="*/ 4 w 341"/>
                      <a:gd name="T27" fmla="*/ 1 h 350"/>
                      <a:gd name="T28" fmla="*/ 5 w 341"/>
                      <a:gd name="T29" fmla="*/ 1 h 350"/>
                      <a:gd name="T30" fmla="*/ 5 w 341"/>
                      <a:gd name="T31" fmla="*/ 1 h 350"/>
                      <a:gd name="T32" fmla="*/ 6 w 341"/>
                      <a:gd name="T33" fmla="*/ 0 h 350"/>
                      <a:gd name="T34" fmla="*/ 6 w 341"/>
                      <a:gd name="T35" fmla="*/ 0 h 350"/>
                      <a:gd name="T36" fmla="*/ 6 w 341"/>
                      <a:gd name="T37" fmla="*/ 0 h 350"/>
                      <a:gd name="T38" fmla="*/ 7 w 341"/>
                      <a:gd name="T39" fmla="*/ 0 h 350"/>
                      <a:gd name="T40" fmla="*/ 8 w 341"/>
                      <a:gd name="T41" fmla="*/ 0 h 350"/>
                      <a:gd name="T42" fmla="*/ 9 w 341"/>
                      <a:gd name="T43" fmla="*/ 0 h 350"/>
                      <a:gd name="T44" fmla="*/ 9 w 341"/>
                      <a:gd name="T45" fmla="*/ 1 h 350"/>
                      <a:gd name="T46" fmla="*/ 9 w 341"/>
                      <a:gd name="T47" fmla="*/ 1 h 350"/>
                      <a:gd name="T48" fmla="*/ 10 w 341"/>
                      <a:gd name="T49" fmla="*/ 1 h 350"/>
                      <a:gd name="T50" fmla="*/ 10 w 341"/>
                      <a:gd name="T51" fmla="*/ 1 h 350"/>
                      <a:gd name="T52" fmla="*/ 10 w 341"/>
                      <a:gd name="T53" fmla="*/ 1 h 350"/>
                      <a:gd name="T54" fmla="*/ 11 w 341"/>
                      <a:gd name="T55" fmla="*/ 2 h 350"/>
                      <a:gd name="T56" fmla="*/ 12 w 341"/>
                      <a:gd name="T57" fmla="*/ 2 h 350"/>
                      <a:gd name="T58" fmla="*/ 12 w 341"/>
                      <a:gd name="T59" fmla="*/ 2 h 350"/>
                      <a:gd name="T60" fmla="*/ 13 w 341"/>
                      <a:gd name="T61" fmla="*/ 2 h 350"/>
                      <a:gd name="T62" fmla="*/ 13 w 341"/>
                      <a:gd name="T63" fmla="*/ 3 h 350"/>
                      <a:gd name="T64" fmla="*/ 14 w 341"/>
                      <a:gd name="T65" fmla="*/ 5 h 350"/>
                      <a:gd name="T66" fmla="*/ 13 w 341"/>
                      <a:gd name="T67" fmla="*/ 7 h 350"/>
                      <a:gd name="T68" fmla="*/ 13 w 341"/>
                      <a:gd name="T69" fmla="*/ 9 h 350"/>
                      <a:gd name="T70" fmla="*/ 13 w 341"/>
                      <a:gd name="T71" fmla="*/ 11 h 350"/>
                      <a:gd name="T72" fmla="*/ 12 w 341"/>
                      <a:gd name="T73" fmla="*/ 11 h 350"/>
                      <a:gd name="T74" fmla="*/ 12 w 341"/>
                      <a:gd name="T75" fmla="*/ 12 h 350"/>
                      <a:gd name="T76" fmla="*/ 11 w 341"/>
                      <a:gd name="T77" fmla="*/ 12 h 350"/>
                      <a:gd name="T78" fmla="*/ 10 w 341"/>
                      <a:gd name="T79" fmla="*/ 12 h 350"/>
                      <a:gd name="T80" fmla="*/ 10 w 341"/>
                      <a:gd name="T81" fmla="*/ 13 h 350"/>
                      <a:gd name="T82" fmla="*/ 9 w 341"/>
                      <a:gd name="T83" fmla="*/ 14 h 350"/>
                      <a:gd name="T84" fmla="*/ 8 w 341"/>
                      <a:gd name="T85" fmla="*/ 14 h 350"/>
                      <a:gd name="T86" fmla="*/ 7 w 341"/>
                      <a:gd name="T87" fmla="*/ 14 h 350"/>
                      <a:gd name="T88" fmla="*/ 5 w 341"/>
                      <a:gd name="T89" fmla="*/ 14 h 350"/>
                      <a:gd name="T90" fmla="*/ 4 w 341"/>
                      <a:gd name="T91" fmla="*/ 14 h 350"/>
                      <a:gd name="T92" fmla="*/ 4 w 341"/>
                      <a:gd name="T93" fmla="*/ 14 h 350"/>
                      <a:gd name="T94" fmla="*/ 3 w 341"/>
                      <a:gd name="T95" fmla="*/ 13 h 350"/>
                      <a:gd name="T96" fmla="*/ 2 w 341"/>
                      <a:gd name="T97" fmla="*/ 13 h 350"/>
                      <a:gd name="T98" fmla="*/ 2 w 341"/>
                      <a:gd name="T99" fmla="*/ 13 h 350"/>
                      <a:gd name="T100" fmla="*/ 1 w 341"/>
                      <a:gd name="T101" fmla="*/ 12 h 350"/>
                      <a:gd name="T102" fmla="*/ 0 w 341"/>
                      <a:gd name="T103" fmla="*/ 11 h 350"/>
                      <a:gd name="T104" fmla="*/ 0 w 341"/>
                      <a:gd name="T105" fmla="*/ 10 h 350"/>
                      <a:gd name="T106" fmla="*/ 0 w 341"/>
                      <a:gd name="T107" fmla="*/ 9 h 350"/>
                      <a:gd name="T108" fmla="*/ 1 w 341"/>
                      <a:gd name="T109" fmla="*/ 9 h 350"/>
                      <a:gd name="T110" fmla="*/ 1 w 341"/>
                      <a:gd name="T111" fmla="*/ 8 h 350"/>
                      <a:gd name="T112" fmla="*/ 0 w 341"/>
                      <a:gd name="T113" fmla="*/ 8 h 350"/>
                      <a:gd name="T114" fmla="*/ 0 w 341"/>
                      <a:gd name="T115" fmla="*/ 7 h 350"/>
                      <a:gd name="T116" fmla="*/ 0 w 341"/>
                      <a:gd name="T117" fmla="*/ 6 h 350"/>
                      <a:gd name="T118" fmla="*/ 0 w 341"/>
                      <a:gd name="T119" fmla="*/ 6 h 350"/>
                      <a:gd name="T120" fmla="*/ 0 w 341"/>
                      <a:gd name="T121" fmla="*/ 5 h 350"/>
                      <a:gd name="T122" fmla="*/ 0 w 341"/>
                      <a:gd name="T123" fmla="*/ 5 h 35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41"/>
                      <a:gd name="T187" fmla="*/ 0 h 350"/>
                      <a:gd name="T188" fmla="*/ 341 w 341"/>
                      <a:gd name="T189" fmla="*/ 350 h 350"/>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41" h="350">
                        <a:moveTo>
                          <a:pt x="13" y="111"/>
                        </a:moveTo>
                        <a:lnTo>
                          <a:pt x="17" y="102"/>
                        </a:lnTo>
                        <a:lnTo>
                          <a:pt x="19" y="93"/>
                        </a:lnTo>
                        <a:lnTo>
                          <a:pt x="24" y="91"/>
                        </a:lnTo>
                        <a:lnTo>
                          <a:pt x="29" y="88"/>
                        </a:lnTo>
                        <a:lnTo>
                          <a:pt x="29" y="82"/>
                        </a:lnTo>
                        <a:lnTo>
                          <a:pt x="37" y="84"/>
                        </a:lnTo>
                        <a:lnTo>
                          <a:pt x="38" y="77"/>
                        </a:lnTo>
                        <a:lnTo>
                          <a:pt x="39" y="72"/>
                        </a:lnTo>
                        <a:lnTo>
                          <a:pt x="40" y="66"/>
                        </a:lnTo>
                        <a:lnTo>
                          <a:pt x="44" y="63"/>
                        </a:lnTo>
                        <a:lnTo>
                          <a:pt x="52" y="63"/>
                        </a:lnTo>
                        <a:lnTo>
                          <a:pt x="57" y="57"/>
                        </a:lnTo>
                        <a:lnTo>
                          <a:pt x="57" y="51"/>
                        </a:lnTo>
                        <a:lnTo>
                          <a:pt x="60" y="45"/>
                        </a:lnTo>
                        <a:lnTo>
                          <a:pt x="66" y="37"/>
                        </a:lnTo>
                        <a:lnTo>
                          <a:pt x="71" y="34"/>
                        </a:lnTo>
                        <a:lnTo>
                          <a:pt x="72" y="37"/>
                        </a:lnTo>
                        <a:lnTo>
                          <a:pt x="76" y="42"/>
                        </a:lnTo>
                        <a:lnTo>
                          <a:pt x="81" y="36"/>
                        </a:lnTo>
                        <a:lnTo>
                          <a:pt x="82" y="31"/>
                        </a:lnTo>
                        <a:lnTo>
                          <a:pt x="82" y="24"/>
                        </a:lnTo>
                        <a:lnTo>
                          <a:pt x="88" y="22"/>
                        </a:lnTo>
                        <a:lnTo>
                          <a:pt x="90" y="24"/>
                        </a:lnTo>
                        <a:lnTo>
                          <a:pt x="93" y="24"/>
                        </a:lnTo>
                        <a:lnTo>
                          <a:pt x="100" y="17"/>
                        </a:lnTo>
                        <a:lnTo>
                          <a:pt x="101" y="21"/>
                        </a:lnTo>
                        <a:lnTo>
                          <a:pt x="105" y="26"/>
                        </a:lnTo>
                        <a:lnTo>
                          <a:pt x="109" y="22"/>
                        </a:lnTo>
                        <a:lnTo>
                          <a:pt x="116" y="19"/>
                        </a:lnTo>
                        <a:lnTo>
                          <a:pt x="122" y="16"/>
                        </a:lnTo>
                        <a:lnTo>
                          <a:pt x="129" y="14"/>
                        </a:lnTo>
                        <a:lnTo>
                          <a:pt x="134" y="9"/>
                        </a:lnTo>
                        <a:lnTo>
                          <a:pt x="140" y="6"/>
                        </a:lnTo>
                        <a:lnTo>
                          <a:pt x="144" y="3"/>
                        </a:lnTo>
                        <a:lnTo>
                          <a:pt x="148" y="0"/>
                        </a:lnTo>
                        <a:lnTo>
                          <a:pt x="152" y="11"/>
                        </a:lnTo>
                        <a:lnTo>
                          <a:pt x="161" y="8"/>
                        </a:lnTo>
                        <a:lnTo>
                          <a:pt x="171" y="7"/>
                        </a:lnTo>
                        <a:lnTo>
                          <a:pt x="180" y="6"/>
                        </a:lnTo>
                        <a:lnTo>
                          <a:pt x="190" y="6"/>
                        </a:lnTo>
                        <a:lnTo>
                          <a:pt x="200" y="6"/>
                        </a:lnTo>
                        <a:lnTo>
                          <a:pt x="209" y="8"/>
                        </a:lnTo>
                        <a:lnTo>
                          <a:pt x="219" y="12"/>
                        </a:lnTo>
                        <a:lnTo>
                          <a:pt x="229" y="17"/>
                        </a:lnTo>
                        <a:lnTo>
                          <a:pt x="226" y="20"/>
                        </a:lnTo>
                        <a:lnTo>
                          <a:pt x="230" y="23"/>
                        </a:lnTo>
                        <a:lnTo>
                          <a:pt x="234" y="26"/>
                        </a:lnTo>
                        <a:lnTo>
                          <a:pt x="238" y="28"/>
                        </a:lnTo>
                        <a:lnTo>
                          <a:pt x="241" y="27"/>
                        </a:lnTo>
                        <a:lnTo>
                          <a:pt x="247" y="28"/>
                        </a:lnTo>
                        <a:lnTo>
                          <a:pt x="251" y="27"/>
                        </a:lnTo>
                        <a:lnTo>
                          <a:pt x="254" y="24"/>
                        </a:lnTo>
                        <a:lnTo>
                          <a:pt x="260" y="30"/>
                        </a:lnTo>
                        <a:lnTo>
                          <a:pt x="265" y="36"/>
                        </a:lnTo>
                        <a:lnTo>
                          <a:pt x="269" y="43"/>
                        </a:lnTo>
                        <a:lnTo>
                          <a:pt x="278" y="48"/>
                        </a:lnTo>
                        <a:lnTo>
                          <a:pt x="289" y="49"/>
                        </a:lnTo>
                        <a:lnTo>
                          <a:pt x="300" y="48"/>
                        </a:lnTo>
                        <a:lnTo>
                          <a:pt x="305" y="52"/>
                        </a:lnTo>
                        <a:lnTo>
                          <a:pt x="311" y="56"/>
                        </a:lnTo>
                        <a:lnTo>
                          <a:pt x="318" y="57"/>
                        </a:lnTo>
                        <a:lnTo>
                          <a:pt x="326" y="59"/>
                        </a:lnTo>
                        <a:lnTo>
                          <a:pt x="335" y="82"/>
                        </a:lnTo>
                        <a:lnTo>
                          <a:pt x="340" y="108"/>
                        </a:lnTo>
                        <a:lnTo>
                          <a:pt x="341" y="133"/>
                        </a:lnTo>
                        <a:lnTo>
                          <a:pt x="340" y="159"/>
                        </a:lnTo>
                        <a:lnTo>
                          <a:pt x="336" y="183"/>
                        </a:lnTo>
                        <a:lnTo>
                          <a:pt x="331" y="209"/>
                        </a:lnTo>
                        <a:lnTo>
                          <a:pt x="326" y="233"/>
                        </a:lnTo>
                        <a:lnTo>
                          <a:pt x="323" y="257"/>
                        </a:lnTo>
                        <a:lnTo>
                          <a:pt x="320" y="264"/>
                        </a:lnTo>
                        <a:lnTo>
                          <a:pt x="314" y="272"/>
                        </a:lnTo>
                        <a:lnTo>
                          <a:pt x="308" y="280"/>
                        </a:lnTo>
                        <a:lnTo>
                          <a:pt x="303" y="287"/>
                        </a:lnTo>
                        <a:lnTo>
                          <a:pt x="295" y="293"/>
                        </a:lnTo>
                        <a:lnTo>
                          <a:pt x="286" y="298"/>
                        </a:lnTo>
                        <a:lnTo>
                          <a:pt x="278" y="302"/>
                        </a:lnTo>
                        <a:lnTo>
                          <a:pt x="270" y="308"/>
                        </a:lnTo>
                        <a:lnTo>
                          <a:pt x="261" y="311"/>
                        </a:lnTo>
                        <a:lnTo>
                          <a:pt x="254" y="317"/>
                        </a:lnTo>
                        <a:lnTo>
                          <a:pt x="249" y="325"/>
                        </a:lnTo>
                        <a:lnTo>
                          <a:pt x="247" y="337"/>
                        </a:lnTo>
                        <a:lnTo>
                          <a:pt x="232" y="344"/>
                        </a:lnTo>
                        <a:lnTo>
                          <a:pt x="217" y="349"/>
                        </a:lnTo>
                        <a:lnTo>
                          <a:pt x="201" y="350"/>
                        </a:lnTo>
                        <a:lnTo>
                          <a:pt x="186" y="349"/>
                        </a:lnTo>
                        <a:lnTo>
                          <a:pt x="168" y="345"/>
                        </a:lnTo>
                        <a:lnTo>
                          <a:pt x="152" y="343"/>
                        </a:lnTo>
                        <a:lnTo>
                          <a:pt x="135" y="343"/>
                        </a:lnTo>
                        <a:lnTo>
                          <a:pt x="118" y="346"/>
                        </a:lnTo>
                        <a:lnTo>
                          <a:pt x="108" y="345"/>
                        </a:lnTo>
                        <a:lnTo>
                          <a:pt x="100" y="344"/>
                        </a:lnTo>
                        <a:lnTo>
                          <a:pt x="91" y="342"/>
                        </a:lnTo>
                        <a:lnTo>
                          <a:pt x="84" y="340"/>
                        </a:lnTo>
                        <a:lnTo>
                          <a:pt x="75" y="336"/>
                        </a:lnTo>
                        <a:lnTo>
                          <a:pt x="68" y="332"/>
                        </a:lnTo>
                        <a:lnTo>
                          <a:pt x="60" y="329"/>
                        </a:lnTo>
                        <a:lnTo>
                          <a:pt x="54" y="326"/>
                        </a:lnTo>
                        <a:lnTo>
                          <a:pt x="45" y="314"/>
                        </a:lnTo>
                        <a:lnTo>
                          <a:pt x="37" y="304"/>
                        </a:lnTo>
                        <a:lnTo>
                          <a:pt x="28" y="292"/>
                        </a:lnTo>
                        <a:lnTo>
                          <a:pt x="20" y="281"/>
                        </a:lnTo>
                        <a:lnTo>
                          <a:pt x="12" y="268"/>
                        </a:lnTo>
                        <a:lnTo>
                          <a:pt x="7" y="256"/>
                        </a:lnTo>
                        <a:lnTo>
                          <a:pt x="3" y="243"/>
                        </a:lnTo>
                        <a:lnTo>
                          <a:pt x="3" y="231"/>
                        </a:lnTo>
                        <a:lnTo>
                          <a:pt x="12" y="227"/>
                        </a:lnTo>
                        <a:lnTo>
                          <a:pt x="23" y="228"/>
                        </a:lnTo>
                        <a:lnTo>
                          <a:pt x="23" y="221"/>
                        </a:lnTo>
                        <a:lnTo>
                          <a:pt x="19" y="214"/>
                        </a:lnTo>
                        <a:lnTo>
                          <a:pt x="14" y="208"/>
                        </a:lnTo>
                        <a:lnTo>
                          <a:pt x="13" y="202"/>
                        </a:lnTo>
                        <a:lnTo>
                          <a:pt x="10" y="193"/>
                        </a:lnTo>
                        <a:lnTo>
                          <a:pt x="7" y="185"/>
                        </a:lnTo>
                        <a:lnTo>
                          <a:pt x="3" y="177"/>
                        </a:lnTo>
                        <a:lnTo>
                          <a:pt x="2" y="168"/>
                        </a:lnTo>
                        <a:lnTo>
                          <a:pt x="0" y="160"/>
                        </a:lnTo>
                        <a:lnTo>
                          <a:pt x="0" y="152"/>
                        </a:lnTo>
                        <a:lnTo>
                          <a:pt x="0" y="145"/>
                        </a:lnTo>
                        <a:lnTo>
                          <a:pt x="3" y="139"/>
                        </a:lnTo>
                        <a:lnTo>
                          <a:pt x="3" y="132"/>
                        </a:lnTo>
                        <a:lnTo>
                          <a:pt x="7" y="125"/>
                        </a:lnTo>
                        <a:lnTo>
                          <a:pt x="9" y="118"/>
                        </a:lnTo>
                        <a:lnTo>
                          <a:pt x="13" y="111"/>
                        </a:lnTo>
                        <a:close/>
                      </a:path>
                    </a:pathLst>
                  </a:custGeom>
                  <a:solidFill>
                    <a:srgbClr val="FFE3DB"/>
                  </a:solidFill>
                  <a:ln w="9525">
                    <a:noFill/>
                    <a:miter lim="800000"/>
                    <a:headEnd/>
                    <a:tailEnd/>
                  </a:ln>
                </p:spPr>
                <p:txBody>
                  <a:bodyPr/>
                  <a:lstStyle/>
                  <a:p>
                    <a:endParaRPr lang="en-US" sz="1350"/>
                  </a:p>
                </p:txBody>
              </p:sp>
              <p:sp>
                <p:nvSpPr>
                  <p:cNvPr id="43152" name="Freeform 58"/>
                  <p:cNvSpPr>
                    <a:spLocks/>
                  </p:cNvSpPr>
                  <p:nvPr/>
                </p:nvSpPr>
                <p:spPr bwMode="auto">
                  <a:xfrm>
                    <a:off x="5376" y="2160"/>
                    <a:ext cx="9" cy="9"/>
                  </a:xfrm>
                  <a:custGeom>
                    <a:avLst/>
                    <a:gdLst>
                      <a:gd name="T0" fmla="*/ 1 w 45"/>
                      <a:gd name="T1" fmla="*/ 0 h 42"/>
                      <a:gd name="T2" fmla="*/ 2 w 45"/>
                      <a:gd name="T3" fmla="*/ 0 h 42"/>
                      <a:gd name="T4" fmla="*/ 2 w 45"/>
                      <a:gd name="T5" fmla="*/ 0 h 42"/>
                      <a:gd name="T6" fmla="*/ 2 w 45"/>
                      <a:gd name="T7" fmla="*/ 0 h 42"/>
                      <a:gd name="T8" fmla="*/ 1 w 45"/>
                      <a:gd name="T9" fmla="*/ 0 h 42"/>
                      <a:gd name="T10" fmla="*/ 1 w 45"/>
                      <a:gd name="T11" fmla="*/ 1 h 42"/>
                      <a:gd name="T12" fmla="*/ 1 w 45"/>
                      <a:gd name="T13" fmla="*/ 1 h 42"/>
                      <a:gd name="T14" fmla="*/ 1 w 45"/>
                      <a:gd name="T15" fmla="*/ 1 h 42"/>
                      <a:gd name="T16" fmla="*/ 0 w 45"/>
                      <a:gd name="T17" fmla="*/ 2 h 42"/>
                      <a:gd name="T18" fmla="*/ 0 w 45"/>
                      <a:gd name="T19" fmla="*/ 2 h 42"/>
                      <a:gd name="T20" fmla="*/ 0 w 45"/>
                      <a:gd name="T21" fmla="*/ 2 h 42"/>
                      <a:gd name="T22" fmla="*/ 0 w 45"/>
                      <a:gd name="T23" fmla="*/ 1 h 42"/>
                      <a:gd name="T24" fmla="*/ 1 w 45"/>
                      <a:gd name="T25" fmla="*/ 1 h 42"/>
                      <a:gd name="T26" fmla="*/ 1 w 45"/>
                      <a:gd name="T27" fmla="*/ 0 h 42"/>
                      <a:gd name="T28" fmla="*/ 1 w 45"/>
                      <a:gd name="T29" fmla="*/ 0 h 4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5"/>
                      <a:gd name="T46" fmla="*/ 0 h 42"/>
                      <a:gd name="T47" fmla="*/ 45 w 45"/>
                      <a:gd name="T48" fmla="*/ 42 h 4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5" h="42">
                        <a:moveTo>
                          <a:pt x="32" y="0"/>
                        </a:moveTo>
                        <a:lnTo>
                          <a:pt x="45" y="3"/>
                        </a:lnTo>
                        <a:lnTo>
                          <a:pt x="42" y="6"/>
                        </a:lnTo>
                        <a:lnTo>
                          <a:pt x="38" y="9"/>
                        </a:lnTo>
                        <a:lnTo>
                          <a:pt x="33" y="10"/>
                        </a:lnTo>
                        <a:lnTo>
                          <a:pt x="29" y="14"/>
                        </a:lnTo>
                        <a:lnTo>
                          <a:pt x="22" y="21"/>
                        </a:lnTo>
                        <a:lnTo>
                          <a:pt x="18" y="29"/>
                        </a:lnTo>
                        <a:lnTo>
                          <a:pt x="11" y="35"/>
                        </a:lnTo>
                        <a:lnTo>
                          <a:pt x="4" y="42"/>
                        </a:lnTo>
                        <a:lnTo>
                          <a:pt x="0" y="35"/>
                        </a:lnTo>
                        <a:lnTo>
                          <a:pt x="7" y="25"/>
                        </a:lnTo>
                        <a:lnTo>
                          <a:pt x="14" y="16"/>
                        </a:lnTo>
                        <a:lnTo>
                          <a:pt x="22" y="8"/>
                        </a:lnTo>
                        <a:lnTo>
                          <a:pt x="32" y="0"/>
                        </a:lnTo>
                        <a:close/>
                      </a:path>
                    </a:pathLst>
                  </a:custGeom>
                  <a:solidFill>
                    <a:srgbClr val="000000"/>
                  </a:solidFill>
                  <a:ln w="9525">
                    <a:noFill/>
                    <a:miter lim="800000"/>
                    <a:headEnd/>
                    <a:tailEnd/>
                  </a:ln>
                </p:spPr>
                <p:txBody>
                  <a:bodyPr/>
                  <a:lstStyle/>
                  <a:p>
                    <a:endParaRPr lang="en-US" sz="1350"/>
                  </a:p>
                </p:txBody>
              </p:sp>
              <p:sp>
                <p:nvSpPr>
                  <p:cNvPr id="43153" name="Freeform 59"/>
                  <p:cNvSpPr>
                    <a:spLocks/>
                  </p:cNvSpPr>
                  <p:nvPr/>
                </p:nvSpPr>
                <p:spPr bwMode="auto">
                  <a:xfrm>
                    <a:off x="5377" y="2169"/>
                    <a:ext cx="19" cy="13"/>
                  </a:xfrm>
                  <a:custGeom>
                    <a:avLst/>
                    <a:gdLst>
                      <a:gd name="T0" fmla="*/ 2 w 95"/>
                      <a:gd name="T1" fmla="*/ 0 h 67"/>
                      <a:gd name="T2" fmla="*/ 3 w 95"/>
                      <a:gd name="T3" fmla="*/ 0 h 67"/>
                      <a:gd name="T4" fmla="*/ 3 w 95"/>
                      <a:gd name="T5" fmla="*/ 0 h 67"/>
                      <a:gd name="T6" fmla="*/ 3 w 95"/>
                      <a:gd name="T7" fmla="*/ 0 h 67"/>
                      <a:gd name="T8" fmla="*/ 3 w 95"/>
                      <a:gd name="T9" fmla="*/ 0 h 67"/>
                      <a:gd name="T10" fmla="*/ 4 w 95"/>
                      <a:gd name="T11" fmla="*/ 1 h 67"/>
                      <a:gd name="T12" fmla="*/ 4 w 95"/>
                      <a:gd name="T13" fmla="*/ 1 h 67"/>
                      <a:gd name="T14" fmla="*/ 4 w 95"/>
                      <a:gd name="T15" fmla="*/ 2 h 67"/>
                      <a:gd name="T16" fmla="*/ 4 w 95"/>
                      <a:gd name="T17" fmla="*/ 2 h 67"/>
                      <a:gd name="T18" fmla="*/ 3 w 95"/>
                      <a:gd name="T19" fmla="*/ 2 h 67"/>
                      <a:gd name="T20" fmla="*/ 3 w 95"/>
                      <a:gd name="T21" fmla="*/ 2 h 67"/>
                      <a:gd name="T22" fmla="*/ 2 w 95"/>
                      <a:gd name="T23" fmla="*/ 3 h 67"/>
                      <a:gd name="T24" fmla="*/ 2 w 95"/>
                      <a:gd name="T25" fmla="*/ 3 h 67"/>
                      <a:gd name="T26" fmla="*/ 1 w 95"/>
                      <a:gd name="T27" fmla="*/ 3 h 67"/>
                      <a:gd name="T28" fmla="*/ 1 w 95"/>
                      <a:gd name="T29" fmla="*/ 3 h 67"/>
                      <a:gd name="T30" fmla="*/ 0 w 95"/>
                      <a:gd name="T31" fmla="*/ 2 h 67"/>
                      <a:gd name="T32" fmla="*/ 0 w 95"/>
                      <a:gd name="T33" fmla="*/ 2 h 67"/>
                      <a:gd name="T34" fmla="*/ 0 w 95"/>
                      <a:gd name="T35" fmla="*/ 2 h 67"/>
                      <a:gd name="T36" fmla="*/ 0 w 95"/>
                      <a:gd name="T37" fmla="*/ 2 h 67"/>
                      <a:gd name="T38" fmla="*/ 1 w 95"/>
                      <a:gd name="T39" fmla="*/ 1 h 67"/>
                      <a:gd name="T40" fmla="*/ 1 w 95"/>
                      <a:gd name="T41" fmla="*/ 1 h 67"/>
                      <a:gd name="T42" fmla="*/ 1 w 95"/>
                      <a:gd name="T43" fmla="*/ 1 h 67"/>
                      <a:gd name="T44" fmla="*/ 2 w 95"/>
                      <a:gd name="T45" fmla="*/ 1 h 67"/>
                      <a:gd name="T46" fmla="*/ 2 w 95"/>
                      <a:gd name="T47" fmla="*/ 0 h 67"/>
                      <a:gd name="T48" fmla="*/ 2 w 95"/>
                      <a:gd name="T49" fmla="*/ 0 h 6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5"/>
                      <a:gd name="T76" fmla="*/ 0 h 67"/>
                      <a:gd name="T77" fmla="*/ 95 w 95"/>
                      <a:gd name="T78" fmla="*/ 67 h 6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5" h="67">
                        <a:moveTo>
                          <a:pt x="61" y="3"/>
                        </a:moveTo>
                        <a:lnTo>
                          <a:pt x="67" y="0"/>
                        </a:lnTo>
                        <a:lnTo>
                          <a:pt x="74" y="2"/>
                        </a:lnTo>
                        <a:lnTo>
                          <a:pt x="79" y="4"/>
                        </a:lnTo>
                        <a:lnTo>
                          <a:pt x="84" y="10"/>
                        </a:lnTo>
                        <a:lnTo>
                          <a:pt x="90" y="18"/>
                        </a:lnTo>
                        <a:lnTo>
                          <a:pt x="94" y="30"/>
                        </a:lnTo>
                        <a:lnTo>
                          <a:pt x="95" y="41"/>
                        </a:lnTo>
                        <a:lnTo>
                          <a:pt x="92" y="52"/>
                        </a:lnTo>
                        <a:lnTo>
                          <a:pt x="81" y="59"/>
                        </a:lnTo>
                        <a:lnTo>
                          <a:pt x="70" y="63"/>
                        </a:lnTo>
                        <a:lnTo>
                          <a:pt x="59" y="65"/>
                        </a:lnTo>
                        <a:lnTo>
                          <a:pt x="47" y="67"/>
                        </a:lnTo>
                        <a:lnTo>
                          <a:pt x="34" y="66"/>
                        </a:lnTo>
                        <a:lnTo>
                          <a:pt x="21" y="65"/>
                        </a:lnTo>
                        <a:lnTo>
                          <a:pt x="9" y="63"/>
                        </a:lnTo>
                        <a:lnTo>
                          <a:pt x="0" y="61"/>
                        </a:lnTo>
                        <a:lnTo>
                          <a:pt x="3" y="50"/>
                        </a:lnTo>
                        <a:lnTo>
                          <a:pt x="9" y="42"/>
                        </a:lnTo>
                        <a:lnTo>
                          <a:pt x="16" y="33"/>
                        </a:lnTo>
                        <a:lnTo>
                          <a:pt x="24" y="27"/>
                        </a:lnTo>
                        <a:lnTo>
                          <a:pt x="32" y="20"/>
                        </a:lnTo>
                        <a:lnTo>
                          <a:pt x="41" y="14"/>
                        </a:lnTo>
                        <a:lnTo>
                          <a:pt x="51" y="8"/>
                        </a:lnTo>
                        <a:lnTo>
                          <a:pt x="61" y="3"/>
                        </a:lnTo>
                        <a:close/>
                      </a:path>
                    </a:pathLst>
                  </a:custGeom>
                  <a:solidFill>
                    <a:srgbClr val="000000"/>
                  </a:solidFill>
                  <a:ln w="9525">
                    <a:noFill/>
                    <a:miter lim="800000"/>
                    <a:headEnd/>
                    <a:tailEnd/>
                  </a:ln>
                </p:spPr>
                <p:txBody>
                  <a:bodyPr/>
                  <a:lstStyle/>
                  <a:p>
                    <a:endParaRPr lang="en-US" sz="1350"/>
                  </a:p>
                </p:txBody>
              </p:sp>
              <p:sp>
                <p:nvSpPr>
                  <p:cNvPr id="43154" name="Freeform 60"/>
                  <p:cNvSpPr>
                    <a:spLocks/>
                  </p:cNvSpPr>
                  <p:nvPr/>
                </p:nvSpPr>
                <p:spPr bwMode="auto">
                  <a:xfrm>
                    <a:off x="5379" y="2175"/>
                    <a:ext cx="5" cy="6"/>
                  </a:xfrm>
                  <a:custGeom>
                    <a:avLst/>
                    <a:gdLst>
                      <a:gd name="T0" fmla="*/ 1 w 25"/>
                      <a:gd name="T1" fmla="*/ 0 h 27"/>
                      <a:gd name="T2" fmla="*/ 1 w 25"/>
                      <a:gd name="T3" fmla="*/ 0 h 27"/>
                      <a:gd name="T4" fmla="*/ 1 w 25"/>
                      <a:gd name="T5" fmla="*/ 1 h 27"/>
                      <a:gd name="T6" fmla="*/ 1 w 25"/>
                      <a:gd name="T7" fmla="*/ 1 h 27"/>
                      <a:gd name="T8" fmla="*/ 1 w 25"/>
                      <a:gd name="T9" fmla="*/ 1 h 27"/>
                      <a:gd name="T10" fmla="*/ 0 w 25"/>
                      <a:gd name="T11" fmla="*/ 1 h 27"/>
                      <a:gd name="T12" fmla="*/ 1 w 25"/>
                      <a:gd name="T13" fmla="*/ 0 h 27"/>
                      <a:gd name="T14" fmla="*/ 0 60000 65536"/>
                      <a:gd name="T15" fmla="*/ 0 60000 65536"/>
                      <a:gd name="T16" fmla="*/ 0 60000 65536"/>
                      <a:gd name="T17" fmla="*/ 0 60000 65536"/>
                      <a:gd name="T18" fmla="*/ 0 60000 65536"/>
                      <a:gd name="T19" fmla="*/ 0 60000 65536"/>
                      <a:gd name="T20" fmla="*/ 0 60000 65536"/>
                      <a:gd name="T21" fmla="*/ 0 w 25"/>
                      <a:gd name="T22" fmla="*/ 0 h 27"/>
                      <a:gd name="T23" fmla="*/ 25 w 25"/>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27">
                        <a:moveTo>
                          <a:pt x="25" y="0"/>
                        </a:moveTo>
                        <a:lnTo>
                          <a:pt x="22" y="6"/>
                        </a:lnTo>
                        <a:lnTo>
                          <a:pt x="20" y="13"/>
                        </a:lnTo>
                        <a:lnTo>
                          <a:pt x="19" y="19"/>
                        </a:lnTo>
                        <a:lnTo>
                          <a:pt x="22" y="27"/>
                        </a:lnTo>
                        <a:lnTo>
                          <a:pt x="0" y="25"/>
                        </a:lnTo>
                        <a:lnTo>
                          <a:pt x="25" y="0"/>
                        </a:lnTo>
                        <a:close/>
                      </a:path>
                    </a:pathLst>
                  </a:custGeom>
                  <a:solidFill>
                    <a:srgbClr val="FFFFFF"/>
                  </a:solidFill>
                  <a:ln w="9525">
                    <a:noFill/>
                    <a:miter lim="800000"/>
                    <a:headEnd/>
                    <a:tailEnd/>
                  </a:ln>
                </p:spPr>
                <p:txBody>
                  <a:bodyPr/>
                  <a:lstStyle/>
                  <a:p>
                    <a:endParaRPr lang="en-US" sz="1350"/>
                  </a:p>
                </p:txBody>
              </p:sp>
              <p:sp>
                <p:nvSpPr>
                  <p:cNvPr id="43155" name="Freeform 61"/>
                  <p:cNvSpPr>
                    <a:spLocks/>
                  </p:cNvSpPr>
                  <p:nvPr/>
                </p:nvSpPr>
                <p:spPr bwMode="auto">
                  <a:xfrm>
                    <a:off x="5382" y="2195"/>
                    <a:ext cx="41" cy="10"/>
                  </a:xfrm>
                  <a:custGeom>
                    <a:avLst/>
                    <a:gdLst>
                      <a:gd name="T0" fmla="*/ 1 w 208"/>
                      <a:gd name="T1" fmla="*/ 0 h 50"/>
                      <a:gd name="T2" fmla="*/ 1 w 208"/>
                      <a:gd name="T3" fmla="*/ 0 h 50"/>
                      <a:gd name="T4" fmla="*/ 1 w 208"/>
                      <a:gd name="T5" fmla="*/ 1 h 50"/>
                      <a:gd name="T6" fmla="*/ 1 w 208"/>
                      <a:gd name="T7" fmla="*/ 1 h 50"/>
                      <a:gd name="T8" fmla="*/ 2 w 208"/>
                      <a:gd name="T9" fmla="*/ 1 h 50"/>
                      <a:gd name="T10" fmla="*/ 3 w 208"/>
                      <a:gd name="T11" fmla="*/ 1 h 50"/>
                      <a:gd name="T12" fmla="*/ 4 w 208"/>
                      <a:gd name="T13" fmla="*/ 2 h 50"/>
                      <a:gd name="T14" fmla="*/ 5 w 208"/>
                      <a:gd name="T15" fmla="*/ 2 h 50"/>
                      <a:gd name="T16" fmla="*/ 5 w 208"/>
                      <a:gd name="T17" fmla="*/ 1 h 50"/>
                      <a:gd name="T18" fmla="*/ 6 w 208"/>
                      <a:gd name="T19" fmla="*/ 1 h 50"/>
                      <a:gd name="T20" fmla="*/ 7 w 208"/>
                      <a:gd name="T21" fmla="*/ 1 h 50"/>
                      <a:gd name="T22" fmla="*/ 8 w 208"/>
                      <a:gd name="T23" fmla="*/ 0 h 50"/>
                      <a:gd name="T24" fmla="*/ 8 w 208"/>
                      <a:gd name="T25" fmla="*/ 0 h 50"/>
                      <a:gd name="T26" fmla="*/ 8 w 208"/>
                      <a:gd name="T27" fmla="*/ 0 h 50"/>
                      <a:gd name="T28" fmla="*/ 8 w 208"/>
                      <a:gd name="T29" fmla="*/ 0 h 50"/>
                      <a:gd name="T30" fmla="*/ 7 w 208"/>
                      <a:gd name="T31" fmla="*/ 1 h 50"/>
                      <a:gd name="T32" fmla="*/ 7 w 208"/>
                      <a:gd name="T33" fmla="*/ 1 h 50"/>
                      <a:gd name="T34" fmla="*/ 6 w 208"/>
                      <a:gd name="T35" fmla="*/ 1 h 50"/>
                      <a:gd name="T36" fmla="*/ 6 w 208"/>
                      <a:gd name="T37" fmla="*/ 2 h 50"/>
                      <a:gd name="T38" fmla="*/ 5 w 208"/>
                      <a:gd name="T39" fmla="*/ 2 h 50"/>
                      <a:gd name="T40" fmla="*/ 5 w 208"/>
                      <a:gd name="T41" fmla="*/ 2 h 50"/>
                      <a:gd name="T42" fmla="*/ 4 w 208"/>
                      <a:gd name="T43" fmla="*/ 2 h 50"/>
                      <a:gd name="T44" fmla="*/ 4 w 208"/>
                      <a:gd name="T45" fmla="*/ 2 h 50"/>
                      <a:gd name="T46" fmla="*/ 3 w 208"/>
                      <a:gd name="T47" fmla="*/ 2 h 50"/>
                      <a:gd name="T48" fmla="*/ 3 w 208"/>
                      <a:gd name="T49" fmla="*/ 2 h 50"/>
                      <a:gd name="T50" fmla="*/ 2 w 208"/>
                      <a:gd name="T51" fmla="*/ 2 h 50"/>
                      <a:gd name="T52" fmla="*/ 2 w 208"/>
                      <a:gd name="T53" fmla="*/ 2 h 50"/>
                      <a:gd name="T54" fmla="*/ 1 w 208"/>
                      <a:gd name="T55" fmla="*/ 2 h 50"/>
                      <a:gd name="T56" fmla="*/ 1 w 208"/>
                      <a:gd name="T57" fmla="*/ 1 h 50"/>
                      <a:gd name="T58" fmla="*/ 1 w 208"/>
                      <a:gd name="T59" fmla="*/ 1 h 50"/>
                      <a:gd name="T60" fmla="*/ 0 w 208"/>
                      <a:gd name="T61" fmla="*/ 1 h 50"/>
                      <a:gd name="T62" fmla="*/ 0 w 208"/>
                      <a:gd name="T63" fmla="*/ 1 h 50"/>
                      <a:gd name="T64" fmla="*/ 0 w 208"/>
                      <a:gd name="T65" fmla="*/ 1 h 50"/>
                      <a:gd name="T66" fmla="*/ 0 w 208"/>
                      <a:gd name="T67" fmla="*/ 1 h 50"/>
                      <a:gd name="T68" fmla="*/ 0 w 208"/>
                      <a:gd name="T69" fmla="*/ 1 h 50"/>
                      <a:gd name="T70" fmla="*/ 1 w 208"/>
                      <a:gd name="T71" fmla="*/ 1 h 50"/>
                      <a:gd name="T72" fmla="*/ 1 w 208"/>
                      <a:gd name="T73" fmla="*/ 1 h 50"/>
                      <a:gd name="T74" fmla="*/ 1 w 208"/>
                      <a:gd name="T75" fmla="*/ 0 h 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08"/>
                      <a:gd name="T115" fmla="*/ 0 h 50"/>
                      <a:gd name="T116" fmla="*/ 208 w 208"/>
                      <a:gd name="T117" fmla="*/ 50 h 5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08" h="50">
                        <a:moveTo>
                          <a:pt x="35" y="6"/>
                        </a:moveTo>
                        <a:lnTo>
                          <a:pt x="36" y="10"/>
                        </a:lnTo>
                        <a:lnTo>
                          <a:pt x="35" y="16"/>
                        </a:lnTo>
                        <a:lnTo>
                          <a:pt x="26" y="23"/>
                        </a:lnTo>
                        <a:lnTo>
                          <a:pt x="46" y="32"/>
                        </a:lnTo>
                        <a:lnTo>
                          <a:pt x="69" y="37"/>
                        </a:lnTo>
                        <a:lnTo>
                          <a:pt x="93" y="39"/>
                        </a:lnTo>
                        <a:lnTo>
                          <a:pt x="116" y="38"/>
                        </a:lnTo>
                        <a:lnTo>
                          <a:pt x="138" y="33"/>
                        </a:lnTo>
                        <a:lnTo>
                          <a:pt x="159" y="25"/>
                        </a:lnTo>
                        <a:lnTo>
                          <a:pt x="179" y="14"/>
                        </a:lnTo>
                        <a:lnTo>
                          <a:pt x="200" y="0"/>
                        </a:lnTo>
                        <a:lnTo>
                          <a:pt x="204" y="0"/>
                        </a:lnTo>
                        <a:lnTo>
                          <a:pt x="208" y="2"/>
                        </a:lnTo>
                        <a:lnTo>
                          <a:pt x="197" y="10"/>
                        </a:lnTo>
                        <a:lnTo>
                          <a:pt x="186" y="19"/>
                        </a:lnTo>
                        <a:lnTo>
                          <a:pt x="174" y="27"/>
                        </a:lnTo>
                        <a:lnTo>
                          <a:pt x="163" y="34"/>
                        </a:lnTo>
                        <a:lnTo>
                          <a:pt x="149" y="39"/>
                        </a:lnTo>
                        <a:lnTo>
                          <a:pt x="137" y="44"/>
                        </a:lnTo>
                        <a:lnTo>
                          <a:pt x="123" y="47"/>
                        </a:lnTo>
                        <a:lnTo>
                          <a:pt x="109" y="49"/>
                        </a:lnTo>
                        <a:lnTo>
                          <a:pt x="96" y="49"/>
                        </a:lnTo>
                        <a:lnTo>
                          <a:pt x="83" y="50"/>
                        </a:lnTo>
                        <a:lnTo>
                          <a:pt x="70" y="49"/>
                        </a:lnTo>
                        <a:lnTo>
                          <a:pt x="58" y="48"/>
                        </a:lnTo>
                        <a:lnTo>
                          <a:pt x="45" y="45"/>
                        </a:lnTo>
                        <a:lnTo>
                          <a:pt x="35" y="42"/>
                        </a:lnTo>
                        <a:lnTo>
                          <a:pt x="24" y="36"/>
                        </a:lnTo>
                        <a:lnTo>
                          <a:pt x="14" y="31"/>
                        </a:lnTo>
                        <a:lnTo>
                          <a:pt x="8" y="37"/>
                        </a:lnTo>
                        <a:lnTo>
                          <a:pt x="0" y="37"/>
                        </a:lnTo>
                        <a:lnTo>
                          <a:pt x="1" y="31"/>
                        </a:lnTo>
                        <a:lnTo>
                          <a:pt x="6" y="27"/>
                        </a:lnTo>
                        <a:lnTo>
                          <a:pt x="9" y="22"/>
                        </a:lnTo>
                        <a:lnTo>
                          <a:pt x="14" y="19"/>
                        </a:lnTo>
                        <a:lnTo>
                          <a:pt x="24" y="13"/>
                        </a:lnTo>
                        <a:lnTo>
                          <a:pt x="35" y="6"/>
                        </a:lnTo>
                        <a:close/>
                      </a:path>
                    </a:pathLst>
                  </a:custGeom>
                  <a:solidFill>
                    <a:srgbClr val="000000"/>
                  </a:solidFill>
                  <a:ln w="9525">
                    <a:noFill/>
                    <a:miter lim="800000"/>
                    <a:headEnd/>
                    <a:tailEnd/>
                  </a:ln>
                </p:spPr>
                <p:txBody>
                  <a:bodyPr/>
                  <a:lstStyle/>
                  <a:p>
                    <a:endParaRPr lang="en-US" sz="1350"/>
                  </a:p>
                </p:txBody>
              </p:sp>
              <p:sp>
                <p:nvSpPr>
                  <p:cNvPr id="43156" name="Freeform 62"/>
                  <p:cNvSpPr>
                    <a:spLocks/>
                  </p:cNvSpPr>
                  <p:nvPr/>
                </p:nvSpPr>
                <p:spPr bwMode="auto">
                  <a:xfrm>
                    <a:off x="5387" y="2172"/>
                    <a:ext cx="6" cy="8"/>
                  </a:xfrm>
                  <a:custGeom>
                    <a:avLst/>
                    <a:gdLst>
                      <a:gd name="T0" fmla="*/ 1 w 33"/>
                      <a:gd name="T1" fmla="*/ 0 h 42"/>
                      <a:gd name="T2" fmla="*/ 1 w 33"/>
                      <a:gd name="T3" fmla="*/ 0 h 42"/>
                      <a:gd name="T4" fmla="*/ 1 w 33"/>
                      <a:gd name="T5" fmla="*/ 1 h 42"/>
                      <a:gd name="T6" fmla="*/ 1 w 33"/>
                      <a:gd name="T7" fmla="*/ 1 h 42"/>
                      <a:gd name="T8" fmla="*/ 1 w 33"/>
                      <a:gd name="T9" fmla="*/ 1 h 42"/>
                      <a:gd name="T10" fmla="*/ 1 w 33"/>
                      <a:gd name="T11" fmla="*/ 1 h 42"/>
                      <a:gd name="T12" fmla="*/ 1 w 33"/>
                      <a:gd name="T13" fmla="*/ 2 h 42"/>
                      <a:gd name="T14" fmla="*/ 1 w 33"/>
                      <a:gd name="T15" fmla="*/ 2 h 42"/>
                      <a:gd name="T16" fmla="*/ 0 w 33"/>
                      <a:gd name="T17" fmla="*/ 2 h 42"/>
                      <a:gd name="T18" fmla="*/ 0 w 33"/>
                      <a:gd name="T19" fmla="*/ 1 h 42"/>
                      <a:gd name="T20" fmla="*/ 0 w 33"/>
                      <a:gd name="T21" fmla="*/ 1 h 42"/>
                      <a:gd name="T22" fmla="*/ 0 w 33"/>
                      <a:gd name="T23" fmla="*/ 1 h 42"/>
                      <a:gd name="T24" fmla="*/ 0 w 33"/>
                      <a:gd name="T25" fmla="*/ 0 h 42"/>
                      <a:gd name="T26" fmla="*/ 0 w 33"/>
                      <a:gd name="T27" fmla="*/ 0 h 42"/>
                      <a:gd name="T28" fmla="*/ 0 w 33"/>
                      <a:gd name="T29" fmla="*/ 0 h 42"/>
                      <a:gd name="T30" fmla="*/ 0 w 33"/>
                      <a:gd name="T31" fmla="*/ 0 h 42"/>
                      <a:gd name="T32" fmla="*/ 1 w 33"/>
                      <a:gd name="T33" fmla="*/ 0 h 42"/>
                      <a:gd name="T34" fmla="*/ 1 w 33"/>
                      <a:gd name="T35" fmla="*/ 0 h 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3"/>
                      <a:gd name="T55" fmla="*/ 0 h 42"/>
                      <a:gd name="T56" fmla="*/ 33 w 33"/>
                      <a:gd name="T57" fmla="*/ 42 h 4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3" h="42">
                        <a:moveTo>
                          <a:pt x="26" y="6"/>
                        </a:moveTo>
                        <a:lnTo>
                          <a:pt x="29" y="12"/>
                        </a:lnTo>
                        <a:lnTo>
                          <a:pt x="32" y="18"/>
                        </a:lnTo>
                        <a:lnTo>
                          <a:pt x="33" y="25"/>
                        </a:lnTo>
                        <a:lnTo>
                          <a:pt x="32" y="31"/>
                        </a:lnTo>
                        <a:lnTo>
                          <a:pt x="27" y="35"/>
                        </a:lnTo>
                        <a:lnTo>
                          <a:pt x="23" y="40"/>
                        </a:lnTo>
                        <a:lnTo>
                          <a:pt x="16" y="42"/>
                        </a:lnTo>
                        <a:lnTo>
                          <a:pt x="10" y="42"/>
                        </a:lnTo>
                        <a:lnTo>
                          <a:pt x="13" y="34"/>
                        </a:lnTo>
                        <a:lnTo>
                          <a:pt x="12" y="26"/>
                        </a:lnTo>
                        <a:lnTo>
                          <a:pt x="9" y="17"/>
                        </a:lnTo>
                        <a:lnTo>
                          <a:pt x="5" y="11"/>
                        </a:lnTo>
                        <a:lnTo>
                          <a:pt x="0" y="7"/>
                        </a:lnTo>
                        <a:lnTo>
                          <a:pt x="7" y="3"/>
                        </a:lnTo>
                        <a:lnTo>
                          <a:pt x="13" y="0"/>
                        </a:lnTo>
                        <a:lnTo>
                          <a:pt x="19" y="0"/>
                        </a:lnTo>
                        <a:lnTo>
                          <a:pt x="26" y="6"/>
                        </a:lnTo>
                        <a:close/>
                      </a:path>
                    </a:pathLst>
                  </a:custGeom>
                  <a:solidFill>
                    <a:srgbClr val="FFFFFF"/>
                  </a:solidFill>
                  <a:ln w="9525">
                    <a:noFill/>
                    <a:miter lim="800000"/>
                    <a:headEnd/>
                    <a:tailEnd/>
                  </a:ln>
                </p:spPr>
                <p:txBody>
                  <a:bodyPr/>
                  <a:lstStyle/>
                  <a:p>
                    <a:endParaRPr lang="en-US" sz="1350"/>
                  </a:p>
                </p:txBody>
              </p:sp>
              <p:sp>
                <p:nvSpPr>
                  <p:cNvPr id="43157" name="Freeform 63"/>
                  <p:cNvSpPr>
                    <a:spLocks/>
                  </p:cNvSpPr>
                  <p:nvPr/>
                </p:nvSpPr>
                <p:spPr bwMode="auto">
                  <a:xfrm>
                    <a:off x="5389" y="2289"/>
                    <a:ext cx="32" cy="35"/>
                  </a:xfrm>
                  <a:custGeom>
                    <a:avLst/>
                    <a:gdLst>
                      <a:gd name="T0" fmla="*/ 2 w 160"/>
                      <a:gd name="T1" fmla="*/ 1 h 173"/>
                      <a:gd name="T2" fmla="*/ 3 w 160"/>
                      <a:gd name="T3" fmla="*/ 1 h 173"/>
                      <a:gd name="T4" fmla="*/ 3 w 160"/>
                      <a:gd name="T5" fmla="*/ 1 h 173"/>
                      <a:gd name="T6" fmla="*/ 4 w 160"/>
                      <a:gd name="T7" fmla="*/ 1 h 173"/>
                      <a:gd name="T8" fmla="*/ 4 w 160"/>
                      <a:gd name="T9" fmla="*/ 0 h 173"/>
                      <a:gd name="T10" fmla="*/ 4 w 160"/>
                      <a:gd name="T11" fmla="*/ 0 h 173"/>
                      <a:gd name="T12" fmla="*/ 5 w 160"/>
                      <a:gd name="T13" fmla="*/ 0 h 173"/>
                      <a:gd name="T14" fmla="*/ 5 w 160"/>
                      <a:gd name="T15" fmla="*/ 0 h 173"/>
                      <a:gd name="T16" fmla="*/ 5 w 160"/>
                      <a:gd name="T17" fmla="*/ 0 h 173"/>
                      <a:gd name="T18" fmla="*/ 5 w 160"/>
                      <a:gd name="T19" fmla="*/ 0 h 173"/>
                      <a:gd name="T20" fmla="*/ 5 w 160"/>
                      <a:gd name="T21" fmla="*/ 0 h 173"/>
                      <a:gd name="T22" fmla="*/ 5 w 160"/>
                      <a:gd name="T23" fmla="*/ 0 h 173"/>
                      <a:gd name="T24" fmla="*/ 6 w 160"/>
                      <a:gd name="T25" fmla="*/ 0 h 173"/>
                      <a:gd name="T26" fmla="*/ 6 w 160"/>
                      <a:gd name="T27" fmla="*/ 1 h 173"/>
                      <a:gd name="T28" fmla="*/ 6 w 160"/>
                      <a:gd name="T29" fmla="*/ 1 h 173"/>
                      <a:gd name="T30" fmla="*/ 6 w 160"/>
                      <a:gd name="T31" fmla="*/ 1 h 173"/>
                      <a:gd name="T32" fmla="*/ 6 w 160"/>
                      <a:gd name="T33" fmla="*/ 1 h 173"/>
                      <a:gd name="T34" fmla="*/ 6 w 160"/>
                      <a:gd name="T35" fmla="*/ 2 h 173"/>
                      <a:gd name="T36" fmla="*/ 6 w 160"/>
                      <a:gd name="T37" fmla="*/ 2 h 173"/>
                      <a:gd name="T38" fmla="*/ 5 w 160"/>
                      <a:gd name="T39" fmla="*/ 3 h 173"/>
                      <a:gd name="T40" fmla="*/ 4 w 160"/>
                      <a:gd name="T41" fmla="*/ 3 h 173"/>
                      <a:gd name="T42" fmla="*/ 4 w 160"/>
                      <a:gd name="T43" fmla="*/ 4 h 173"/>
                      <a:gd name="T44" fmla="*/ 3 w 160"/>
                      <a:gd name="T45" fmla="*/ 4 h 173"/>
                      <a:gd name="T46" fmla="*/ 3 w 160"/>
                      <a:gd name="T47" fmla="*/ 5 h 173"/>
                      <a:gd name="T48" fmla="*/ 2 w 160"/>
                      <a:gd name="T49" fmla="*/ 6 h 173"/>
                      <a:gd name="T50" fmla="*/ 2 w 160"/>
                      <a:gd name="T51" fmla="*/ 6 h 173"/>
                      <a:gd name="T52" fmla="*/ 2 w 160"/>
                      <a:gd name="T53" fmla="*/ 7 h 173"/>
                      <a:gd name="T54" fmla="*/ 2 w 160"/>
                      <a:gd name="T55" fmla="*/ 7 h 173"/>
                      <a:gd name="T56" fmla="*/ 2 w 160"/>
                      <a:gd name="T57" fmla="*/ 7 h 173"/>
                      <a:gd name="T58" fmla="*/ 2 w 160"/>
                      <a:gd name="T59" fmla="*/ 7 h 173"/>
                      <a:gd name="T60" fmla="*/ 1 w 160"/>
                      <a:gd name="T61" fmla="*/ 7 h 173"/>
                      <a:gd name="T62" fmla="*/ 1 w 160"/>
                      <a:gd name="T63" fmla="*/ 7 h 173"/>
                      <a:gd name="T64" fmla="*/ 1 w 160"/>
                      <a:gd name="T65" fmla="*/ 7 h 173"/>
                      <a:gd name="T66" fmla="*/ 1 w 160"/>
                      <a:gd name="T67" fmla="*/ 6 h 173"/>
                      <a:gd name="T68" fmla="*/ 1 w 160"/>
                      <a:gd name="T69" fmla="*/ 6 h 173"/>
                      <a:gd name="T70" fmla="*/ 0 w 160"/>
                      <a:gd name="T71" fmla="*/ 6 h 173"/>
                      <a:gd name="T72" fmla="*/ 0 w 160"/>
                      <a:gd name="T73" fmla="*/ 6 h 173"/>
                      <a:gd name="T74" fmla="*/ 0 w 160"/>
                      <a:gd name="T75" fmla="*/ 6 h 173"/>
                      <a:gd name="T76" fmla="*/ 0 w 160"/>
                      <a:gd name="T77" fmla="*/ 5 h 173"/>
                      <a:gd name="T78" fmla="*/ 0 w 160"/>
                      <a:gd name="T79" fmla="*/ 5 h 173"/>
                      <a:gd name="T80" fmla="*/ 0 w 160"/>
                      <a:gd name="T81" fmla="*/ 5 h 173"/>
                      <a:gd name="T82" fmla="*/ 0 w 160"/>
                      <a:gd name="T83" fmla="*/ 4 h 173"/>
                      <a:gd name="T84" fmla="*/ 1 w 160"/>
                      <a:gd name="T85" fmla="*/ 4 h 173"/>
                      <a:gd name="T86" fmla="*/ 1 w 160"/>
                      <a:gd name="T87" fmla="*/ 3 h 173"/>
                      <a:gd name="T88" fmla="*/ 1 w 160"/>
                      <a:gd name="T89" fmla="*/ 3 h 173"/>
                      <a:gd name="T90" fmla="*/ 1 w 160"/>
                      <a:gd name="T91" fmla="*/ 3 h 173"/>
                      <a:gd name="T92" fmla="*/ 2 w 160"/>
                      <a:gd name="T93" fmla="*/ 2 h 173"/>
                      <a:gd name="T94" fmla="*/ 2 w 160"/>
                      <a:gd name="T95" fmla="*/ 2 h 173"/>
                      <a:gd name="T96" fmla="*/ 2 w 160"/>
                      <a:gd name="T97" fmla="*/ 1 h 1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60"/>
                      <a:gd name="T148" fmla="*/ 0 h 173"/>
                      <a:gd name="T149" fmla="*/ 160 w 160"/>
                      <a:gd name="T150" fmla="*/ 173 h 17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60" h="173">
                        <a:moveTo>
                          <a:pt x="62" y="35"/>
                        </a:moveTo>
                        <a:lnTo>
                          <a:pt x="71" y="27"/>
                        </a:lnTo>
                        <a:lnTo>
                          <a:pt x="80" y="20"/>
                        </a:lnTo>
                        <a:lnTo>
                          <a:pt x="90" y="13"/>
                        </a:lnTo>
                        <a:lnTo>
                          <a:pt x="101" y="6"/>
                        </a:lnTo>
                        <a:lnTo>
                          <a:pt x="107" y="8"/>
                        </a:lnTo>
                        <a:lnTo>
                          <a:pt x="114" y="7"/>
                        </a:lnTo>
                        <a:lnTo>
                          <a:pt x="117" y="1"/>
                        </a:lnTo>
                        <a:lnTo>
                          <a:pt x="122" y="0"/>
                        </a:lnTo>
                        <a:lnTo>
                          <a:pt x="123" y="5"/>
                        </a:lnTo>
                        <a:lnTo>
                          <a:pt x="127" y="8"/>
                        </a:lnTo>
                        <a:lnTo>
                          <a:pt x="133" y="10"/>
                        </a:lnTo>
                        <a:lnTo>
                          <a:pt x="138" y="12"/>
                        </a:lnTo>
                        <a:lnTo>
                          <a:pt x="142" y="13"/>
                        </a:lnTo>
                        <a:lnTo>
                          <a:pt x="147" y="16"/>
                        </a:lnTo>
                        <a:lnTo>
                          <a:pt x="148" y="20"/>
                        </a:lnTo>
                        <a:lnTo>
                          <a:pt x="148" y="28"/>
                        </a:lnTo>
                        <a:lnTo>
                          <a:pt x="160" y="40"/>
                        </a:lnTo>
                        <a:lnTo>
                          <a:pt x="142" y="49"/>
                        </a:lnTo>
                        <a:lnTo>
                          <a:pt x="125" y="62"/>
                        </a:lnTo>
                        <a:lnTo>
                          <a:pt x="109" y="74"/>
                        </a:lnTo>
                        <a:lnTo>
                          <a:pt x="95" y="89"/>
                        </a:lnTo>
                        <a:lnTo>
                          <a:pt x="81" y="104"/>
                        </a:lnTo>
                        <a:lnTo>
                          <a:pt x="71" y="121"/>
                        </a:lnTo>
                        <a:lnTo>
                          <a:pt x="61" y="138"/>
                        </a:lnTo>
                        <a:lnTo>
                          <a:pt x="54" y="159"/>
                        </a:lnTo>
                        <a:lnTo>
                          <a:pt x="49" y="163"/>
                        </a:lnTo>
                        <a:lnTo>
                          <a:pt x="49" y="171"/>
                        </a:lnTo>
                        <a:lnTo>
                          <a:pt x="51" y="173"/>
                        </a:lnTo>
                        <a:lnTo>
                          <a:pt x="42" y="173"/>
                        </a:lnTo>
                        <a:lnTo>
                          <a:pt x="35" y="171"/>
                        </a:lnTo>
                        <a:lnTo>
                          <a:pt x="30" y="165"/>
                        </a:lnTo>
                        <a:lnTo>
                          <a:pt x="27" y="161"/>
                        </a:lnTo>
                        <a:lnTo>
                          <a:pt x="21" y="154"/>
                        </a:lnTo>
                        <a:lnTo>
                          <a:pt x="17" y="150"/>
                        </a:lnTo>
                        <a:lnTo>
                          <a:pt x="10" y="146"/>
                        </a:lnTo>
                        <a:lnTo>
                          <a:pt x="3" y="146"/>
                        </a:lnTo>
                        <a:lnTo>
                          <a:pt x="0" y="137"/>
                        </a:lnTo>
                        <a:lnTo>
                          <a:pt x="0" y="130"/>
                        </a:lnTo>
                        <a:lnTo>
                          <a:pt x="1" y="121"/>
                        </a:lnTo>
                        <a:lnTo>
                          <a:pt x="3" y="115"/>
                        </a:lnTo>
                        <a:lnTo>
                          <a:pt x="8" y="103"/>
                        </a:lnTo>
                        <a:lnTo>
                          <a:pt x="15" y="92"/>
                        </a:lnTo>
                        <a:lnTo>
                          <a:pt x="22" y="83"/>
                        </a:lnTo>
                        <a:lnTo>
                          <a:pt x="30" y="73"/>
                        </a:lnTo>
                        <a:lnTo>
                          <a:pt x="37" y="63"/>
                        </a:lnTo>
                        <a:lnTo>
                          <a:pt x="46" y="54"/>
                        </a:lnTo>
                        <a:lnTo>
                          <a:pt x="53" y="44"/>
                        </a:lnTo>
                        <a:lnTo>
                          <a:pt x="62" y="35"/>
                        </a:lnTo>
                        <a:close/>
                      </a:path>
                    </a:pathLst>
                  </a:custGeom>
                  <a:solidFill>
                    <a:srgbClr val="FFD694"/>
                  </a:solidFill>
                  <a:ln w="9525">
                    <a:noFill/>
                    <a:miter lim="800000"/>
                    <a:headEnd/>
                    <a:tailEnd/>
                  </a:ln>
                </p:spPr>
                <p:txBody>
                  <a:bodyPr/>
                  <a:lstStyle/>
                  <a:p>
                    <a:endParaRPr lang="en-US" sz="1350"/>
                  </a:p>
                </p:txBody>
              </p:sp>
              <p:sp>
                <p:nvSpPr>
                  <p:cNvPr id="43158" name="Freeform 64"/>
                  <p:cNvSpPr>
                    <a:spLocks/>
                  </p:cNvSpPr>
                  <p:nvPr/>
                </p:nvSpPr>
                <p:spPr bwMode="auto">
                  <a:xfrm>
                    <a:off x="5394" y="2206"/>
                    <a:ext cx="14" cy="4"/>
                  </a:xfrm>
                  <a:custGeom>
                    <a:avLst/>
                    <a:gdLst>
                      <a:gd name="T0" fmla="*/ 0 w 69"/>
                      <a:gd name="T1" fmla="*/ 0 h 20"/>
                      <a:gd name="T2" fmla="*/ 0 w 69"/>
                      <a:gd name="T3" fmla="*/ 0 h 20"/>
                      <a:gd name="T4" fmla="*/ 1 w 69"/>
                      <a:gd name="T5" fmla="*/ 0 h 20"/>
                      <a:gd name="T6" fmla="*/ 1 w 69"/>
                      <a:gd name="T7" fmla="*/ 0 h 20"/>
                      <a:gd name="T8" fmla="*/ 1 w 69"/>
                      <a:gd name="T9" fmla="*/ 0 h 20"/>
                      <a:gd name="T10" fmla="*/ 2 w 69"/>
                      <a:gd name="T11" fmla="*/ 0 h 20"/>
                      <a:gd name="T12" fmla="*/ 2 w 69"/>
                      <a:gd name="T13" fmla="*/ 0 h 20"/>
                      <a:gd name="T14" fmla="*/ 2 w 69"/>
                      <a:gd name="T15" fmla="*/ 0 h 20"/>
                      <a:gd name="T16" fmla="*/ 3 w 69"/>
                      <a:gd name="T17" fmla="*/ 0 h 20"/>
                      <a:gd name="T18" fmla="*/ 3 w 69"/>
                      <a:gd name="T19" fmla="*/ 0 h 20"/>
                      <a:gd name="T20" fmla="*/ 3 w 69"/>
                      <a:gd name="T21" fmla="*/ 0 h 20"/>
                      <a:gd name="T22" fmla="*/ 2 w 69"/>
                      <a:gd name="T23" fmla="*/ 0 h 20"/>
                      <a:gd name="T24" fmla="*/ 2 w 69"/>
                      <a:gd name="T25" fmla="*/ 1 h 20"/>
                      <a:gd name="T26" fmla="*/ 2 w 69"/>
                      <a:gd name="T27" fmla="*/ 1 h 20"/>
                      <a:gd name="T28" fmla="*/ 2 w 69"/>
                      <a:gd name="T29" fmla="*/ 1 h 20"/>
                      <a:gd name="T30" fmla="*/ 1 w 69"/>
                      <a:gd name="T31" fmla="*/ 1 h 20"/>
                      <a:gd name="T32" fmla="*/ 1 w 69"/>
                      <a:gd name="T33" fmla="*/ 1 h 20"/>
                      <a:gd name="T34" fmla="*/ 1 w 69"/>
                      <a:gd name="T35" fmla="*/ 1 h 20"/>
                      <a:gd name="T36" fmla="*/ 0 w 69"/>
                      <a:gd name="T37" fmla="*/ 1 h 20"/>
                      <a:gd name="T38" fmla="*/ 0 w 69"/>
                      <a:gd name="T39" fmla="*/ 0 h 20"/>
                      <a:gd name="T40" fmla="*/ 0 w 69"/>
                      <a:gd name="T41" fmla="*/ 0 h 2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20"/>
                      <a:gd name="T65" fmla="*/ 69 w 69"/>
                      <a:gd name="T66" fmla="*/ 20 h 2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20">
                        <a:moveTo>
                          <a:pt x="0" y="1"/>
                        </a:moveTo>
                        <a:lnTo>
                          <a:pt x="6" y="1"/>
                        </a:lnTo>
                        <a:lnTo>
                          <a:pt x="15" y="4"/>
                        </a:lnTo>
                        <a:lnTo>
                          <a:pt x="23" y="6"/>
                        </a:lnTo>
                        <a:lnTo>
                          <a:pt x="33" y="8"/>
                        </a:lnTo>
                        <a:lnTo>
                          <a:pt x="41" y="7"/>
                        </a:lnTo>
                        <a:lnTo>
                          <a:pt x="50" y="7"/>
                        </a:lnTo>
                        <a:lnTo>
                          <a:pt x="58" y="4"/>
                        </a:lnTo>
                        <a:lnTo>
                          <a:pt x="65" y="0"/>
                        </a:lnTo>
                        <a:lnTo>
                          <a:pt x="69" y="0"/>
                        </a:lnTo>
                        <a:lnTo>
                          <a:pt x="64" y="5"/>
                        </a:lnTo>
                        <a:lnTo>
                          <a:pt x="59" y="11"/>
                        </a:lnTo>
                        <a:lnTo>
                          <a:pt x="52" y="16"/>
                        </a:lnTo>
                        <a:lnTo>
                          <a:pt x="45" y="20"/>
                        </a:lnTo>
                        <a:lnTo>
                          <a:pt x="38" y="19"/>
                        </a:lnTo>
                        <a:lnTo>
                          <a:pt x="32" y="18"/>
                        </a:lnTo>
                        <a:lnTo>
                          <a:pt x="25" y="17"/>
                        </a:lnTo>
                        <a:lnTo>
                          <a:pt x="20" y="17"/>
                        </a:lnTo>
                        <a:lnTo>
                          <a:pt x="9" y="13"/>
                        </a:lnTo>
                        <a:lnTo>
                          <a:pt x="0" y="9"/>
                        </a:lnTo>
                        <a:lnTo>
                          <a:pt x="0" y="1"/>
                        </a:lnTo>
                        <a:close/>
                      </a:path>
                    </a:pathLst>
                  </a:custGeom>
                  <a:solidFill>
                    <a:srgbClr val="000000"/>
                  </a:solidFill>
                  <a:ln w="9525">
                    <a:noFill/>
                    <a:miter lim="800000"/>
                    <a:headEnd/>
                    <a:tailEnd/>
                  </a:ln>
                </p:spPr>
                <p:txBody>
                  <a:bodyPr/>
                  <a:lstStyle/>
                  <a:p>
                    <a:endParaRPr lang="en-US" sz="1350"/>
                  </a:p>
                </p:txBody>
              </p:sp>
              <p:sp>
                <p:nvSpPr>
                  <p:cNvPr id="43159" name="Freeform 65"/>
                  <p:cNvSpPr>
                    <a:spLocks/>
                  </p:cNvSpPr>
                  <p:nvPr/>
                </p:nvSpPr>
                <p:spPr bwMode="auto">
                  <a:xfrm>
                    <a:off x="5396" y="2256"/>
                    <a:ext cx="54" cy="40"/>
                  </a:xfrm>
                  <a:custGeom>
                    <a:avLst/>
                    <a:gdLst>
                      <a:gd name="T0" fmla="*/ 0 w 273"/>
                      <a:gd name="T1" fmla="*/ 1 h 203"/>
                      <a:gd name="T2" fmla="*/ 1 w 273"/>
                      <a:gd name="T3" fmla="*/ 1 h 203"/>
                      <a:gd name="T4" fmla="*/ 1 w 273"/>
                      <a:gd name="T5" fmla="*/ 1 h 203"/>
                      <a:gd name="T6" fmla="*/ 1 w 273"/>
                      <a:gd name="T7" fmla="*/ 1 h 203"/>
                      <a:gd name="T8" fmla="*/ 1 w 273"/>
                      <a:gd name="T9" fmla="*/ 1 h 203"/>
                      <a:gd name="T10" fmla="*/ 2 w 273"/>
                      <a:gd name="T11" fmla="*/ 0 h 203"/>
                      <a:gd name="T12" fmla="*/ 2 w 273"/>
                      <a:gd name="T13" fmla="*/ 0 h 203"/>
                      <a:gd name="T14" fmla="*/ 2 w 273"/>
                      <a:gd name="T15" fmla="*/ 0 h 203"/>
                      <a:gd name="T16" fmla="*/ 3 w 273"/>
                      <a:gd name="T17" fmla="*/ 0 h 203"/>
                      <a:gd name="T18" fmla="*/ 3 w 273"/>
                      <a:gd name="T19" fmla="*/ 0 h 203"/>
                      <a:gd name="T20" fmla="*/ 3 w 273"/>
                      <a:gd name="T21" fmla="*/ 0 h 203"/>
                      <a:gd name="T22" fmla="*/ 3 w 273"/>
                      <a:gd name="T23" fmla="*/ 0 h 203"/>
                      <a:gd name="T24" fmla="*/ 4 w 273"/>
                      <a:gd name="T25" fmla="*/ 0 h 203"/>
                      <a:gd name="T26" fmla="*/ 4 w 273"/>
                      <a:gd name="T27" fmla="*/ 0 h 203"/>
                      <a:gd name="T28" fmla="*/ 4 w 273"/>
                      <a:gd name="T29" fmla="*/ 0 h 203"/>
                      <a:gd name="T30" fmla="*/ 5 w 273"/>
                      <a:gd name="T31" fmla="*/ 1 h 203"/>
                      <a:gd name="T32" fmla="*/ 6 w 273"/>
                      <a:gd name="T33" fmla="*/ 2 h 203"/>
                      <a:gd name="T34" fmla="*/ 6 w 273"/>
                      <a:gd name="T35" fmla="*/ 3 h 203"/>
                      <a:gd name="T36" fmla="*/ 7 w 273"/>
                      <a:gd name="T37" fmla="*/ 4 h 203"/>
                      <a:gd name="T38" fmla="*/ 8 w 273"/>
                      <a:gd name="T39" fmla="*/ 5 h 203"/>
                      <a:gd name="T40" fmla="*/ 9 w 273"/>
                      <a:gd name="T41" fmla="*/ 6 h 203"/>
                      <a:gd name="T42" fmla="*/ 10 w 273"/>
                      <a:gd name="T43" fmla="*/ 6 h 203"/>
                      <a:gd name="T44" fmla="*/ 11 w 273"/>
                      <a:gd name="T45" fmla="*/ 7 h 203"/>
                      <a:gd name="T46" fmla="*/ 10 w 273"/>
                      <a:gd name="T47" fmla="*/ 7 h 203"/>
                      <a:gd name="T48" fmla="*/ 9 w 273"/>
                      <a:gd name="T49" fmla="*/ 7 h 203"/>
                      <a:gd name="T50" fmla="*/ 9 w 273"/>
                      <a:gd name="T51" fmla="*/ 7 h 203"/>
                      <a:gd name="T52" fmla="*/ 8 w 273"/>
                      <a:gd name="T53" fmla="*/ 7 h 203"/>
                      <a:gd name="T54" fmla="*/ 7 w 273"/>
                      <a:gd name="T55" fmla="*/ 7 h 203"/>
                      <a:gd name="T56" fmla="*/ 7 w 273"/>
                      <a:gd name="T57" fmla="*/ 7 h 203"/>
                      <a:gd name="T58" fmla="*/ 6 w 273"/>
                      <a:gd name="T59" fmla="*/ 7 h 203"/>
                      <a:gd name="T60" fmla="*/ 6 w 273"/>
                      <a:gd name="T61" fmla="*/ 8 h 203"/>
                      <a:gd name="T62" fmla="*/ 5 w 273"/>
                      <a:gd name="T63" fmla="*/ 8 h 203"/>
                      <a:gd name="T64" fmla="*/ 5 w 273"/>
                      <a:gd name="T65" fmla="*/ 7 h 203"/>
                      <a:gd name="T66" fmla="*/ 5 w 273"/>
                      <a:gd name="T67" fmla="*/ 7 h 203"/>
                      <a:gd name="T68" fmla="*/ 5 w 273"/>
                      <a:gd name="T69" fmla="*/ 7 h 203"/>
                      <a:gd name="T70" fmla="*/ 5 w 273"/>
                      <a:gd name="T71" fmla="*/ 7 h 203"/>
                      <a:gd name="T72" fmla="*/ 4 w 273"/>
                      <a:gd name="T73" fmla="*/ 7 h 203"/>
                      <a:gd name="T74" fmla="*/ 4 w 273"/>
                      <a:gd name="T75" fmla="*/ 7 h 203"/>
                      <a:gd name="T76" fmla="*/ 4 w 273"/>
                      <a:gd name="T77" fmla="*/ 6 h 203"/>
                      <a:gd name="T78" fmla="*/ 4 w 273"/>
                      <a:gd name="T79" fmla="*/ 6 h 203"/>
                      <a:gd name="T80" fmla="*/ 4 w 273"/>
                      <a:gd name="T81" fmla="*/ 6 h 203"/>
                      <a:gd name="T82" fmla="*/ 3 w 273"/>
                      <a:gd name="T83" fmla="*/ 6 h 203"/>
                      <a:gd name="T84" fmla="*/ 3 w 273"/>
                      <a:gd name="T85" fmla="*/ 6 h 203"/>
                      <a:gd name="T86" fmla="*/ 3 w 273"/>
                      <a:gd name="T87" fmla="*/ 6 h 203"/>
                      <a:gd name="T88" fmla="*/ 2 w 273"/>
                      <a:gd name="T89" fmla="*/ 6 h 203"/>
                      <a:gd name="T90" fmla="*/ 2 w 273"/>
                      <a:gd name="T91" fmla="*/ 5 h 203"/>
                      <a:gd name="T92" fmla="*/ 1 w 273"/>
                      <a:gd name="T93" fmla="*/ 4 h 203"/>
                      <a:gd name="T94" fmla="*/ 1 w 273"/>
                      <a:gd name="T95" fmla="*/ 4 h 203"/>
                      <a:gd name="T96" fmla="*/ 0 w 273"/>
                      <a:gd name="T97" fmla="*/ 3 h 203"/>
                      <a:gd name="T98" fmla="*/ 0 w 273"/>
                      <a:gd name="T99" fmla="*/ 2 h 203"/>
                      <a:gd name="T100" fmla="*/ 0 w 273"/>
                      <a:gd name="T101" fmla="*/ 2 h 203"/>
                      <a:gd name="T102" fmla="*/ 0 w 273"/>
                      <a:gd name="T103" fmla="*/ 1 h 20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273"/>
                      <a:gd name="T157" fmla="*/ 0 h 203"/>
                      <a:gd name="T158" fmla="*/ 273 w 273"/>
                      <a:gd name="T159" fmla="*/ 203 h 20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273" h="203">
                        <a:moveTo>
                          <a:pt x="8" y="21"/>
                        </a:moveTo>
                        <a:lnTo>
                          <a:pt x="13" y="20"/>
                        </a:lnTo>
                        <a:lnTo>
                          <a:pt x="18" y="18"/>
                        </a:lnTo>
                        <a:lnTo>
                          <a:pt x="24" y="16"/>
                        </a:lnTo>
                        <a:lnTo>
                          <a:pt x="30" y="13"/>
                        </a:lnTo>
                        <a:lnTo>
                          <a:pt x="40" y="9"/>
                        </a:lnTo>
                        <a:lnTo>
                          <a:pt x="52" y="9"/>
                        </a:lnTo>
                        <a:lnTo>
                          <a:pt x="58" y="7"/>
                        </a:lnTo>
                        <a:lnTo>
                          <a:pt x="66" y="5"/>
                        </a:lnTo>
                        <a:lnTo>
                          <a:pt x="73" y="3"/>
                        </a:lnTo>
                        <a:lnTo>
                          <a:pt x="81" y="3"/>
                        </a:lnTo>
                        <a:lnTo>
                          <a:pt x="87" y="0"/>
                        </a:lnTo>
                        <a:lnTo>
                          <a:pt x="96" y="0"/>
                        </a:lnTo>
                        <a:lnTo>
                          <a:pt x="102" y="0"/>
                        </a:lnTo>
                        <a:lnTo>
                          <a:pt x="111" y="2"/>
                        </a:lnTo>
                        <a:lnTo>
                          <a:pt x="126" y="25"/>
                        </a:lnTo>
                        <a:lnTo>
                          <a:pt x="144" y="50"/>
                        </a:lnTo>
                        <a:lnTo>
                          <a:pt x="162" y="73"/>
                        </a:lnTo>
                        <a:lnTo>
                          <a:pt x="184" y="97"/>
                        </a:lnTo>
                        <a:lnTo>
                          <a:pt x="204" y="119"/>
                        </a:lnTo>
                        <a:lnTo>
                          <a:pt x="226" y="141"/>
                        </a:lnTo>
                        <a:lnTo>
                          <a:pt x="249" y="164"/>
                        </a:lnTo>
                        <a:lnTo>
                          <a:pt x="273" y="186"/>
                        </a:lnTo>
                        <a:lnTo>
                          <a:pt x="255" y="181"/>
                        </a:lnTo>
                        <a:lnTo>
                          <a:pt x="239" y="179"/>
                        </a:lnTo>
                        <a:lnTo>
                          <a:pt x="221" y="178"/>
                        </a:lnTo>
                        <a:lnTo>
                          <a:pt x="204" y="180"/>
                        </a:lnTo>
                        <a:lnTo>
                          <a:pt x="186" y="182"/>
                        </a:lnTo>
                        <a:lnTo>
                          <a:pt x="170" y="187"/>
                        </a:lnTo>
                        <a:lnTo>
                          <a:pt x="153" y="194"/>
                        </a:lnTo>
                        <a:lnTo>
                          <a:pt x="140" y="203"/>
                        </a:lnTo>
                        <a:lnTo>
                          <a:pt x="134" y="196"/>
                        </a:lnTo>
                        <a:lnTo>
                          <a:pt x="129" y="189"/>
                        </a:lnTo>
                        <a:lnTo>
                          <a:pt x="125" y="181"/>
                        </a:lnTo>
                        <a:lnTo>
                          <a:pt x="122" y="172"/>
                        </a:lnTo>
                        <a:lnTo>
                          <a:pt x="117" y="166"/>
                        </a:lnTo>
                        <a:lnTo>
                          <a:pt x="111" y="166"/>
                        </a:lnTo>
                        <a:lnTo>
                          <a:pt x="104" y="165"/>
                        </a:lnTo>
                        <a:lnTo>
                          <a:pt x="103" y="158"/>
                        </a:lnTo>
                        <a:lnTo>
                          <a:pt x="97" y="153"/>
                        </a:lnTo>
                        <a:lnTo>
                          <a:pt x="90" y="152"/>
                        </a:lnTo>
                        <a:lnTo>
                          <a:pt x="84" y="151"/>
                        </a:lnTo>
                        <a:lnTo>
                          <a:pt x="78" y="152"/>
                        </a:lnTo>
                        <a:lnTo>
                          <a:pt x="76" y="154"/>
                        </a:lnTo>
                        <a:lnTo>
                          <a:pt x="60" y="140"/>
                        </a:lnTo>
                        <a:lnTo>
                          <a:pt x="45" y="126"/>
                        </a:lnTo>
                        <a:lnTo>
                          <a:pt x="30" y="110"/>
                        </a:lnTo>
                        <a:lnTo>
                          <a:pt x="17" y="95"/>
                        </a:lnTo>
                        <a:lnTo>
                          <a:pt x="5" y="77"/>
                        </a:lnTo>
                        <a:lnTo>
                          <a:pt x="0" y="60"/>
                        </a:lnTo>
                        <a:lnTo>
                          <a:pt x="0" y="40"/>
                        </a:lnTo>
                        <a:lnTo>
                          <a:pt x="8" y="21"/>
                        </a:lnTo>
                        <a:close/>
                      </a:path>
                    </a:pathLst>
                  </a:custGeom>
                  <a:solidFill>
                    <a:srgbClr val="FFFFFF"/>
                  </a:solidFill>
                  <a:ln w="9525">
                    <a:noFill/>
                    <a:miter lim="800000"/>
                    <a:headEnd/>
                    <a:tailEnd/>
                  </a:ln>
                </p:spPr>
                <p:txBody>
                  <a:bodyPr/>
                  <a:lstStyle/>
                  <a:p>
                    <a:endParaRPr lang="en-US" sz="1350"/>
                  </a:p>
                </p:txBody>
              </p:sp>
              <p:sp>
                <p:nvSpPr>
                  <p:cNvPr id="43160" name="Freeform 66"/>
                  <p:cNvSpPr>
                    <a:spLocks/>
                  </p:cNvSpPr>
                  <p:nvPr/>
                </p:nvSpPr>
                <p:spPr bwMode="auto">
                  <a:xfrm>
                    <a:off x="5398" y="2186"/>
                    <a:ext cx="15" cy="7"/>
                  </a:xfrm>
                  <a:custGeom>
                    <a:avLst/>
                    <a:gdLst>
                      <a:gd name="T0" fmla="*/ 0 w 77"/>
                      <a:gd name="T1" fmla="*/ 1 h 31"/>
                      <a:gd name="T2" fmla="*/ 0 w 77"/>
                      <a:gd name="T3" fmla="*/ 1 h 31"/>
                      <a:gd name="T4" fmla="*/ 1 w 77"/>
                      <a:gd name="T5" fmla="*/ 1 h 31"/>
                      <a:gd name="T6" fmla="*/ 1 w 77"/>
                      <a:gd name="T7" fmla="*/ 1 h 31"/>
                      <a:gd name="T8" fmla="*/ 1 w 77"/>
                      <a:gd name="T9" fmla="*/ 1 h 31"/>
                      <a:gd name="T10" fmla="*/ 2 w 77"/>
                      <a:gd name="T11" fmla="*/ 1 h 31"/>
                      <a:gd name="T12" fmla="*/ 2 w 77"/>
                      <a:gd name="T13" fmla="*/ 0 h 31"/>
                      <a:gd name="T14" fmla="*/ 2 w 77"/>
                      <a:gd name="T15" fmla="*/ 0 h 31"/>
                      <a:gd name="T16" fmla="*/ 3 w 77"/>
                      <a:gd name="T17" fmla="*/ 0 h 31"/>
                      <a:gd name="T18" fmla="*/ 3 w 77"/>
                      <a:gd name="T19" fmla="*/ 0 h 31"/>
                      <a:gd name="T20" fmla="*/ 3 w 77"/>
                      <a:gd name="T21" fmla="*/ 0 h 31"/>
                      <a:gd name="T22" fmla="*/ 3 w 77"/>
                      <a:gd name="T23" fmla="*/ 1 h 31"/>
                      <a:gd name="T24" fmla="*/ 2 w 77"/>
                      <a:gd name="T25" fmla="*/ 1 h 31"/>
                      <a:gd name="T26" fmla="*/ 2 w 77"/>
                      <a:gd name="T27" fmla="*/ 1 h 31"/>
                      <a:gd name="T28" fmla="*/ 2 w 77"/>
                      <a:gd name="T29" fmla="*/ 1 h 31"/>
                      <a:gd name="T30" fmla="*/ 1 w 77"/>
                      <a:gd name="T31" fmla="*/ 1 h 31"/>
                      <a:gd name="T32" fmla="*/ 1 w 77"/>
                      <a:gd name="T33" fmla="*/ 1 h 31"/>
                      <a:gd name="T34" fmla="*/ 1 w 77"/>
                      <a:gd name="T35" fmla="*/ 2 h 31"/>
                      <a:gd name="T36" fmla="*/ 1 w 77"/>
                      <a:gd name="T37" fmla="*/ 2 h 31"/>
                      <a:gd name="T38" fmla="*/ 0 w 77"/>
                      <a:gd name="T39" fmla="*/ 2 h 31"/>
                      <a:gd name="T40" fmla="*/ 0 w 77"/>
                      <a:gd name="T41" fmla="*/ 2 h 31"/>
                      <a:gd name="T42" fmla="*/ 0 w 77"/>
                      <a:gd name="T43" fmla="*/ 2 h 31"/>
                      <a:gd name="T44" fmla="*/ 0 w 77"/>
                      <a:gd name="T45" fmla="*/ 1 h 3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7"/>
                      <a:gd name="T70" fmla="*/ 0 h 31"/>
                      <a:gd name="T71" fmla="*/ 77 w 77"/>
                      <a:gd name="T72" fmla="*/ 31 h 31"/>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7" h="31">
                        <a:moveTo>
                          <a:pt x="0" y="25"/>
                        </a:moveTo>
                        <a:lnTo>
                          <a:pt x="8" y="21"/>
                        </a:lnTo>
                        <a:lnTo>
                          <a:pt x="18" y="19"/>
                        </a:lnTo>
                        <a:lnTo>
                          <a:pt x="28" y="16"/>
                        </a:lnTo>
                        <a:lnTo>
                          <a:pt x="37" y="15"/>
                        </a:lnTo>
                        <a:lnTo>
                          <a:pt x="46" y="12"/>
                        </a:lnTo>
                        <a:lnTo>
                          <a:pt x="54" y="8"/>
                        </a:lnTo>
                        <a:lnTo>
                          <a:pt x="63" y="4"/>
                        </a:lnTo>
                        <a:lnTo>
                          <a:pt x="73" y="0"/>
                        </a:lnTo>
                        <a:lnTo>
                          <a:pt x="77" y="2"/>
                        </a:lnTo>
                        <a:lnTo>
                          <a:pt x="74" y="11"/>
                        </a:lnTo>
                        <a:lnTo>
                          <a:pt x="66" y="16"/>
                        </a:lnTo>
                        <a:lnTo>
                          <a:pt x="58" y="19"/>
                        </a:lnTo>
                        <a:lnTo>
                          <a:pt x="50" y="25"/>
                        </a:lnTo>
                        <a:lnTo>
                          <a:pt x="43" y="25"/>
                        </a:lnTo>
                        <a:lnTo>
                          <a:pt x="36" y="27"/>
                        </a:lnTo>
                        <a:lnTo>
                          <a:pt x="30" y="28"/>
                        </a:lnTo>
                        <a:lnTo>
                          <a:pt x="23" y="30"/>
                        </a:lnTo>
                        <a:lnTo>
                          <a:pt x="17" y="30"/>
                        </a:lnTo>
                        <a:lnTo>
                          <a:pt x="10" y="31"/>
                        </a:lnTo>
                        <a:lnTo>
                          <a:pt x="4" y="30"/>
                        </a:lnTo>
                        <a:lnTo>
                          <a:pt x="0" y="29"/>
                        </a:lnTo>
                        <a:lnTo>
                          <a:pt x="0" y="25"/>
                        </a:lnTo>
                        <a:close/>
                      </a:path>
                    </a:pathLst>
                  </a:custGeom>
                  <a:solidFill>
                    <a:srgbClr val="000000"/>
                  </a:solidFill>
                  <a:ln w="9525">
                    <a:noFill/>
                    <a:miter lim="800000"/>
                    <a:headEnd/>
                    <a:tailEnd/>
                  </a:ln>
                </p:spPr>
                <p:txBody>
                  <a:bodyPr/>
                  <a:lstStyle/>
                  <a:p>
                    <a:endParaRPr lang="en-US" sz="1350"/>
                  </a:p>
                </p:txBody>
              </p:sp>
              <p:sp>
                <p:nvSpPr>
                  <p:cNvPr id="43161" name="Freeform 67"/>
                  <p:cNvSpPr>
                    <a:spLocks/>
                  </p:cNvSpPr>
                  <p:nvPr/>
                </p:nvSpPr>
                <p:spPr bwMode="auto">
                  <a:xfrm>
                    <a:off x="5403" y="2295"/>
                    <a:ext cx="54" cy="50"/>
                  </a:xfrm>
                  <a:custGeom>
                    <a:avLst/>
                    <a:gdLst>
                      <a:gd name="T0" fmla="*/ 4 w 270"/>
                      <a:gd name="T1" fmla="*/ 1 h 252"/>
                      <a:gd name="T2" fmla="*/ 4 w 270"/>
                      <a:gd name="T3" fmla="*/ 1 h 252"/>
                      <a:gd name="T4" fmla="*/ 5 w 270"/>
                      <a:gd name="T5" fmla="*/ 0 h 252"/>
                      <a:gd name="T6" fmla="*/ 6 w 270"/>
                      <a:gd name="T7" fmla="*/ 0 h 252"/>
                      <a:gd name="T8" fmla="*/ 8 w 270"/>
                      <a:gd name="T9" fmla="*/ 0 h 252"/>
                      <a:gd name="T10" fmla="*/ 8 w 270"/>
                      <a:gd name="T11" fmla="*/ 0 h 252"/>
                      <a:gd name="T12" fmla="*/ 9 w 270"/>
                      <a:gd name="T13" fmla="*/ 0 h 252"/>
                      <a:gd name="T14" fmla="*/ 9 w 270"/>
                      <a:gd name="T15" fmla="*/ 0 h 252"/>
                      <a:gd name="T16" fmla="*/ 10 w 270"/>
                      <a:gd name="T17" fmla="*/ 1 h 252"/>
                      <a:gd name="T18" fmla="*/ 10 w 270"/>
                      <a:gd name="T19" fmla="*/ 1 h 252"/>
                      <a:gd name="T20" fmla="*/ 10 w 270"/>
                      <a:gd name="T21" fmla="*/ 2 h 252"/>
                      <a:gd name="T22" fmla="*/ 7 w 270"/>
                      <a:gd name="T23" fmla="*/ 2 h 252"/>
                      <a:gd name="T24" fmla="*/ 7 w 270"/>
                      <a:gd name="T25" fmla="*/ 3 h 252"/>
                      <a:gd name="T26" fmla="*/ 7 w 270"/>
                      <a:gd name="T27" fmla="*/ 3 h 252"/>
                      <a:gd name="T28" fmla="*/ 8 w 270"/>
                      <a:gd name="T29" fmla="*/ 4 h 252"/>
                      <a:gd name="T30" fmla="*/ 9 w 270"/>
                      <a:gd name="T31" fmla="*/ 4 h 252"/>
                      <a:gd name="T32" fmla="*/ 10 w 270"/>
                      <a:gd name="T33" fmla="*/ 5 h 252"/>
                      <a:gd name="T34" fmla="*/ 11 w 270"/>
                      <a:gd name="T35" fmla="*/ 6 h 252"/>
                      <a:gd name="T36" fmla="*/ 11 w 270"/>
                      <a:gd name="T37" fmla="*/ 7 h 252"/>
                      <a:gd name="T38" fmla="*/ 10 w 270"/>
                      <a:gd name="T39" fmla="*/ 8 h 252"/>
                      <a:gd name="T40" fmla="*/ 9 w 270"/>
                      <a:gd name="T41" fmla="*/ 9 h 252"/>
                      <a:gd name="T42" fmla="*/ 9 w 270"/>
                      <a:gd name="T43" fmla="*/ 10 h 252"/>
                      <a:gd name="T44" fmla="*/ 7 w 270"/>
                      <a:gd name="T45" fmla="*/ 10 h 252"/>
                      <a:gd name="T46" fmla="*/ 5 w 270"/>
                      <a:gd name="T47" fmla="*/ 10 h 252"/>
                      <a:gd name="T48" fmla="*/ 3 w 270"/>
                      <a:gd name="T49" fmla="*/ 9 h 252"/>
                      <a:gd name="T50" fmla="*/ 1 w 270"/>
                      <a:gd name="T51" fmla="*/ 8 h 252"/>
                      <a:gd name="T52" fmla="*/ 1 w 270"/>
                      <a:gd name="T53" fmla="*/ 7 h 252"/>
                      <a:gd name="T54" fmla="*/ 0 w 270"/>
                      <a:gd name="T55" fmla="*/ 7 h 252"/>
                      <a:gd name="T56" fmla="*/ 0 w 270"/>
                      <a:gd name="T57" fmla="*/ 6 h 252"/>
                      <a:gd name="T58" fmla="*/ 0 w 270"/>
                      <a:gd name="T59" fmla="*/ 6 h 252"/>
                      <a:gd name="T60" fmla="*/ 0 w 270"/>
                      <a:gd name="T61" fmla="*/ 4 h 252"/>
                      <a:gd name="T62" fmla="*/ 1 w 270"/>
                      <a:gd name="T63" fmla="*/ 3 h 252"/>
                      <a:gd name="T64" fmla="*/ 2 w 270"/>
                      <a:gd name="T65" fmla="*/ 2 h 252"/>
                      <a:gd name="T66" fmla="*/ 4 w 270"/>
                      <a:gd name="T67" fmla="*/ 1 h 25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70"/>
                      <a:gd name="T103" fmla="*/ 0 h 252"/>
                      <a:gd name="T104" fmla="*/ 270 w 270"/>
                      <a:gd name="T105" fmla="*/ 252 h 252"/>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70" h="252">
                        <a:moveTo>
                          <a:pt x="92" y="32"/>
                        </a:moveTo>
                        <a:lnTo>
                          <a:pt x="97" y="34"/>
                        </a:lnTo>
                        <a:lnTo>
                          <a:pt x="103" y="35"/>
                        </a:lnTo>
                        <a:lnTo>
                          <a:pt x="112" y="22"/>
                        </a:lnTo>
                        <a:lnTo>
                          <a:pt x="122" y="14"/>
                        </a:lnTo>
                        <a:lnTo>
                          <a:pt x="133" y="7"/>
                        </a:lnTo>
                        <a:lnTo>
                          <a:pt x="147" y="4"/>
                        </a:lnTo>
                        <a:lnTo>
                          <a:pt x="160" y="1"/>
                        </a:lnTo>
                        <a:lnTo>
                          <a:pt x="175" y="0"/>
                        </a:lnTo>
                        <a:lnTo>
                          <a:pt x="190" y="0"/>
                        </a:lnTo>
                        <a:lnTo>
                          <a:pt x="205" y="0"/>
                        </a:lnTo>
                        <a:lnTo>
                          <a:pt x="211" y="1"/>
                        </a:lnTo>
                        <a:lnTo>
                          <a:pt x="217" y="2"/>
                        </a:lnTo>
                        <a:lnTo>
                          <a:pt x="224" y="3"/>
                        </a:lnTo>
                        <a:lnTo>
                          <a:pt x="231" y="6"/>
                        </a:lnTo>
                        <a:lnTo>
                          <a:pt x="237" y="8"/>
                        </a:lnTo>
                        <a:lnTo>
                          <a:pt x="244" y="12"/>
                        </a:lnTo>
                        <a:lnTo>
                          <a:pt x="248" y="16"/>
                        </a:lnTo>
                        <a:lnTo>
                          <a:pt x="254" y="23"/>
                        </a:lnTo>
                        <a:lnTo>
                          <a:pt x="254" y="30"/>
                        </a:lnTo>
                        <a:lnTo>
                          <a:pt x="250" y="35"/>
                        </a:lnTo>
                        <a:lnTo>
                          <a:pt x="245" y="38"/>
                        </a:lnTo>
                        <a:lnTo>
                          <a:pt x="240" y="43"/>
                        </a:lnTo>
                        <a:lnTo>
                          <a:pt x="187" y="56"/>
                        </a:lnTo>
                        <a:lnTo>
                          <a:pt x="183" y="59"/>
                        </a:lnTo>
                        <a:lnTo>
                          <a:pt x="181" y="64"/>
                        </a:lnTo>
                        <a:lnTo>
                          <a:pt x="181" y="68"/>
                        </a:lnTo>
                        <a:lnTo>
                          <a:pt x="185" y="73"/>
                        </a:lnTo>
                        <a:lnTo>
                          <a:pt x="197" y="79"/>
                        </a:lnTo>
                        <a:lnTo>
                          <a:pt x="210" y="89"/>
                        </a:lnTo>
                        <a:lnTo>
                          <a:pt x="222" y="99"/>
                        </a:lnTo>
                        <a:lnTo>
                          <a:pt x="235" y="109"/>
                        </a:lnTo>
                        <a:lnTo>
                          <a:pt x="246" y="120"/>
                        </a:lnTo>
                        <a:lnTo>
                          <a:pt x="256" y="133"/>
                        </a:lnTo>
                        <a:lnTo>
                          <a:pt x="263" y="146"/>
                        </a:lnTo>
                        <a:lnTo>
                          <a:pt x="270" y="161"/>
                        </a:lnTo>
                        <a:lnTo>
                          <a:pt x="266" y="173"/>
                        </a:lnTo>
                        <a:lnTo>
                          <a:pt x="263" y="185"/>
                        </a:lnTo>
                        <a:lnTo>
                          <a:pt x="258" y="196"/>
                        </a:lnTo>
                        <a:lnTo>
                          <a:pt x="252" y="208"/>
                        </a:lnTo>
                        <a:lnTo>
                          <a:pt x="244" y="217"/>
                        </a:lnTo>
                        <a:lnTo>
                          <a:pt x="234" y="225"/>
                        </a:lnTo>
                        <a:lnTo>
                          <a:pt x="224" y="233"/>
                        </a:lnTo>
                        <a:lnTo>
                          <a:pt x="213" y="240"/>
                        </a:lnTo>
                        <a:lnTo>
                          <a:pt x="188" y="249"/>
                        </a:lnTo>
                        <a:lnTo>
                          <a:pt x="163" y="252"/>
                        </a:lnTo>
                        <a:lnTo>
                          <a:pt x="139" y="249"/>
                        </a:lnTo>
                        <a:lnTo>
                          <a:pt x="116" y="243"/>
                        </a:lnTo>
                        <a:lnTo>
                          <a:pt x="93" y="233"/>
                        </a:lnTo>
                        <a:lnTo>
                          <a:pt x="71" y="220"/>
                        </a:lnTo>
                        <a:lnTo>
                          <a:pt x="50" y="207"/>
                        </a:lnTo>
                        <a:lnTo>
                          <a:pt x="32" y="194"/>
                        </a:lnTo>
                        <a:lnTo>
                          <a:pt x="25" y="188"/>
                        </a:lnTo>
                        <a:lnTo>
                          <a:pt x="21" y="181"/>
                        </a:lnTo>
                        <a:lnTo>
                          <a:pt x="15" y="175"/>
                        </a:lnTo>
                        <a:lnTo>
                          <a:pt x="12" y="169"/>
                        </a:lnTo>
                        <a:lnTo>
                          <a:pt x="9" y="162"/>
                        </a:lnTo>
                        <a:lnTo>
                          <a:pt x="6" y="155"/>
                        </a:lnTo>
                        <a:lnTo>
                          <a:pt x="3" y="149"/>
                        </a:lnTo>
                        <a:lnTo>
                          <a:pt x="0" y="143"/>
                        </a:lnTo>
                        <a:lnTo>
                          <a:pt x="5" y="124"/>
                        </a:lnTo>
                        <a:lnTo>
                          <a:pt x="12" y="108"/>
                        </a:lnTo>
                        <a:lnTo>
                          <a:pt x="21" y="91"/>
                        </a:lnTo>
                        <a:lnTo>
                          <a:pt x="34" y="77"/>
                        </a:lnTo>
                        <a:lnTo>
                          <a:pt x="45" y="62"/>
                        </a:lnTo>
                        <a:lnTo>
                          <a:pt x="60" y="50"/>
                        </a:lnTo>
                        <a:lnTo>
                          <a:pt x="76" y="40"/>
                        </a:lnTo>
                        <a:lnTo>
                          <a:pt x="92" y="32"/>
                        </a:lnTo>
                        <a:close/>
                      </a:path>
                    </a:pathLst>
                  </a:custGeom>
                  <a:solidFill>
                    <a:srgbClr val="B36666"/>
                  </a:solidFill>
                  <a:ln w="9525">
                    <a:noFill/>
                    <a:miter lim="800000"/>
                    <a:headEnd/>
                    <a:tailEnd/>
                  </a:ln>
                </p:spPr>
                <p:txBody>
                  <a:bodyPr/>
                  <a:lstStyle/>
                  <a:p>
                    <a:endParaRPr lang="en-US" sz="1350"/>
                  </a:p>
                </p:txBody>
              </p:sp>
              <p:sp>
                <p:nvSpPr>
                  <p:cNvPr id="43162" name="Freeform 68"/>
                  <p:cNvSpPr>
                    <a:spLocks/>
                  </p:cNvSpPr>
                  <p:nvPr/>
                </p:nvSpPr>
                <p:spPr bwMode="auto">
                  <a:xfrm>
                    <a:off x="5408" y="2157"/>
                    <a:ext cx="10" cy="3"/>
                  </a:xfrm>
                  <a:custGeom>
                    <a:avLst/>
                    <a:gdLst>
                      <a:gd name="T0" fmla="*/ 2 w 48"/>
                      <a:gd name="T1" fmla="*/ 0 h 16"/>
                      <a:gd name="T2" fmla="*/ 2 w 48"/>
                      <a:gd name="T3" fmla="*/ 0 h 16"/>
                      <a:gd name="T4" fmla="*/ 2 w 48"/>
                      <a:gd name="T5" fmla="*/ 0 h 16"/>
                      <a:gd name="T6" fmla="*/ 2 w 48"/>
                      <a:gd name="T7" fmla="*/ 1 h 16"/>
                      <a:gd name="T8" fmla="*/ 2 w 48"/>
                      <a:gd name="T9" fmla="*/ 1 h 16"/>
                      <a:gd name="T10" fmla="*/ 1 w 48"/>
                      <a:gd name="T11" fmla="*/ 1 h 16"/>
                      <a:gd name="T12" fmla="*/ 1 w 48"/>
                      <a:gd name="T13" fmla="*/ 0 h 16"/>
                      <a:gd name="T14" fmla="*/ 0 w 48"/>
                      <a:gd name="T15" fmla="*/ 0 h 16"/>
                      <a:gd name="T16" fmla="*/ 0 w 48"/>
                      <a:gd name="T17" fmla="*/ 0 h 16"/>
                      <a:gd name="T18" fmla="*/ 0 w 48"/>
                      <a:gd name="T19" fmla="*/ 0 h 16"/>
                      <a:gd name="T20" fmla="*/ 0 w 48"/>
                      <a:gd name="T21" fmla="*/ 0 h 16"/>
                      <a:gd name="T22" fmla="*/ 1 w 48"/>
                      <a:gd name="T23" fmla="*/ 0 h 16"/>
                      <a:gd name="T24" fmla="*/ 1 w 48"/>
                      <a:gd name="T25" fmla="*/ 0 h 16"/>
                      <a:gd name="T26" fmla="*/ 1 w 48"/>
                      <a:gd name="T27" fmla="*/ 0 h 16"/>
                      <a:gd name="T28" fmla="*/ 1 w 48"/>
                      <a:gd name="T29" fmla="*/ 0 h 16"/>
                      <a:gd name="T30" fmla="*/ 2 w 48"/>
                      <a:gd name="T31" fmla="*/ 0 h 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8"/>
                      <a:gd name="T49" fmla="*/ 0 h 16"/>
                      <a:gd name="T50" fmla="*/ 48 w 48"/>
                      <a:gd name="T51" fmla="*/ 16 h 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8" h="16">
                        <a:moveTo>
                          <a:pt x="39" y="5"/>
                        </a:moveTo>
                        <a:lnTo>
                          <a:pt x="43" y="8"/>
                        </a:lnTo>
                        <a:lnTo>
                          <a:pt x="48" y="12"/>
                        </a:lnTo>
                        <a:lnTo>
                          <a:pt x="48" y="16"/>
                        </a:lnTo>
                        <a:lnTo>
                          <a:pt x="36" y="15"/>
                        </a:lnTo>
                        <a:lnTo>
                          <a:pt x="25" y="14"/>
                        </a:lnTo>
                        <a:lnTo>
                          <a:pt x="13" y="11"/>
                        </a:lnTo>
                        <a:lnTo>
                          <a:pt x="2" y="12"/>
                        </a:lnTo>
                        <a:lnTo>
                          <a:pt x="0" y="4"/>
                        </a:lnTo>
                        <a:lnTo>
                          <a:pt x="2" y="1"/>
                        </a:lnTo>
                        <a:lnTo>
                          <a:pt x="7" y="0"/>
                        </a:lnTo>
                        <a:lnTo>
                          <a:pt x="13" y="2"/>
                        </a:lnTo>
                        <a:lnTo>
                          <a:pt x="20" y="2"/>
                        </a:lnTo>
                        <a:lnTo>
                          <a:pt x="26" y="4"/>
                        </a:lnTo>
                        <a:lnTo>
                          <a:pt x="32" y="5"/>
                        </a:lnTo>
                        <a:lnTo>
                          <a:pt x="39" y="5"/>
                        </a:lnTo>
                        <a:close/>
                      </a:path>
                    </a:pathLst>
                  </a:custGeom>
                  <a:solidFill>
                    <a:srgbClr val="000000"/>
                  </a:solidFill>
                  <a:ln w="9525">
                    <a:noFill/>
                    <a:miter lim="800000"/>
                    <a:headEnd/>
                    <a:tailEnd/>
                  </a:ln>
                </p:spPr>
                <p:txBody>
                  <a:bodyPr/>
                  <a:lstStyle/>
                  <a:p>
                    <a:endParaRPr lang="en-US" sz="1350"/>
                  </a:p>
                </p:txBody>
              </p:sp>
              <p:sp>
                <p:nvSpPr>
                  <p:cNvPr id="43163" name="Freeform 69"/>
                  <p:cNvSpPr>
                    <a:spLocks/>
                  </p:cNvSpPr>
                  <p:nvPr/>
                </p:nvSpPr>
                <p:spPr bwMode="auto">
                  <a:xfrm>
                    <a:off x="5410" y="2165"/>
                    <a:ext cx="19" cy="13"/>
                  </a:xfrm>
                  <a:custGeom>
                    <a:avLst/>
                    <a:gdLst>
                      <a:gd name="T0" fmla="*/ 0 w 93"/>
                      <a:gd name="T1" fmla="*/ 0 h 61"/>
                      <a:gd name="T2" fmla="*/ 1 w 93"/>
                      <a:gd name="T3" fmla="*/ 0 h 61"/>
                      <a:gd name="T4" fmla="*/ 1 w 93"/>
                      <a:gd name="T5" fmla="*/ 0 h 61"/>
                      <a:gd name="T6" fmla="*/ 2 w 93"/>
                      <a:gd name="T7" fmla="*/ 0 h 61"/>
                      <a:gd name="T8" fmla="*/ 2 w 93"/>
                      <a:gd name="T9" fmla="*/ 0 h 61"/>
                      <a:gd name="T10" fmla="*/ 3 w 93"/>
                      <a:gd name="T11" fmla="*/ 0 h 61"/>
                      <a:gd name="T12" fmla="*/ 3 w 93"/>
                      <a:gd name="T13" fmla="*/ 1 h 61"/>
                      <a:gd name="T14" fmla="*/ 3 w 93"/>
                      <a:gd name="T15" fmla="*/ 1 h 61"/>
                      <a:gd name="T16" fmla="*/ 4 w 93"/>
                      <a:gd name="T17" fmla="*/ 1 h 61"/>
                      <a:gd name="T18" fmla="*/ 3 w 93"/>
                      <a:gd name="T19" fmla="*/ 1 h 61"/>
                      <a:gd name="T20" fmla="*/ 3 w 93"/>
                      <a:gd name="T21" fmla="*/ 2 h 61"/>
                      <a:gd name="T22" fmla="*/ 3 w 93"/>
                      <a:gd name="T23" fmla="*/ 2 h 61"/>
                      <a:gd name="T24" fmla="*/ 2 w 93"/>
                      <a:gd name="T25" fmla="*/ 3 h 61"/>
                      <a:gd name="T26" fmla="*/ 2 w 93"/>
                      <a:gd name="T27" fmla="*/ 3 h 61"/>
                      <a:gd name="T28" fmla="*/ 2 w 93"/>
                      <a:gd name="T29" fmla="*/ 3 h 61"/>
                      <a:gd name="T30" fmla="*/ 2 w 93"/>
                      <a:gd name="T31" fmla="*/ 3 h 61"/>
                      <a:gd name="T32" fmla="*/ 1 w 93"/>
                      <a:gd name="T33" fmla="*/ 3 h 61"/>
                      <a:gd name="T34" fmla="*/ 1 w 93"/>
                      <a:gd name="T35" fmla="*/ 3 h 61"/>
                      <a:gd name="T36" fmla="*/ 1 w 93"/>
                      <a:gd name="T37" fmla="*/ 3 h 61"/>
                      <a:gd name="T38" fmla="*/ 0 w 93"/>
                      <a:gd name="T39" fmla="*/ 2 h 61"/>
                      <a:gd name="T40" fmla="*/ 0 w 93"/>
                      <a:gd name="T41" fmla="*/ 2 h 61"/>
                      <a:gd name="T42" fmla="*/ 0 w 93"/>
                      <a:gd name="T43" fmla="*/ 1 h 61"/>
                      <a:gd name="T44" fmla="*/ 0 w 93"/>
                      <a:gd name="T45" fmla="*/ 1 h 61"/>
                      <a:gd name="T46" fmla="*/ 0 w 93"/>
                      <a:gd name="T47" fmla="*/ 1 h 61"/>
                      <a:gd name="T48" fmla="*/ 0 w 93"/>
                      <a:gd name="T49" fmla="*/ 0 h 61"/>
                      <a:gd name="T50" fmla="*/ 0 w 93"/>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3"/>
                      <a:gd name="T79" fmla="*/ 0 h 61"/>
                      <a:gd name="T80" fmla="*/ 93 w 93"/>
                      <a:gd name="T81" fmla="*/ 61 h 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3" h="61">
                        <a:moveTo>
                          <a:pt x="10" y="0"/>
                        </a:moveTo>
                        <a:lnTo>
                          <a:pt x="20" y="0"/>
                        </a:lnTo>
                        <a:lnTo>
                          <a:pt x="32" y="1"/>
                        </a:lnTo>
                        <a:lnTo>
                          <a:pt x="43" y="2"/>
                        </a:lnTo>
                        <a:lnTo>
                          <a:pt x="55" y="5"/>
                        </a:lnTo>
                        <a:lnTo>
                          <a:pt x="64" y="7"/>
                        </a:lnTo>
                        <a:lnTo>
                          <a:pt x="75" y="13"/>
                        </a:lnTo>
                        <a:lnTo>
                          <a:pt x="85" y="18"/>
                        </a:lnTo>
                        <a:lnTo>
                          <a:pt x="93" y="27"/>
                        </a:lnTo>
                        <a:lnTo>
                          <a:pt x="85" y="34"/>
                        </a:lnTo>
                        <a:lnTo>
                          <a:pt x="77" y="44"/>
                        </a:lnTo>
                        <a:lnTo>
                          <a:pt x="69" y="51"/>
                        </a:lnTo>
                        <a:lnTo>
                          <a:pt x="60" y="59"/>
                        </a:lnTo>
                        <a:lnTo>
                          <a:pt x="56" y="58"/>
                        </a:lnTo>
                        <a:lnTo>
                          <a:pt x="49" y="59"/>
                        </a:lnTo>
                        <a:lnTo>
                          <a:pt x="41" y="60"/>
                        </a:lnTo>
                        <a:lnTo>
                          <a:pt x="32" y="61"/>
                        </a:lnTo>
                        <a:lnTo>
                          <a:pt x="22" y="60"/>
                        </a:lnTo>
                        <a:lnTo>
                          <a:pt x="14" y="58"/>
                        </a:lnTo>
                        <a:lnTo>
                          <a:pt x="6" y="53"/>
                        </a:lnTo>
                        <a:lnTo>
                          <a:pt x="2" y="46"/>
                        </a:lnTo>
                        <a:lnTo>
                          <a:pt x="0" y="34"/>
                        </a:lnTo>
                        <a:lnTo>
                          <a:pt x="0" y="23"/>
                        </a:lnTo>
                        <a:lnTo>
                          <a:pt x="0" y="14"/>
                        </a:lnTo>
                        <a:lnTo>
                          <a:pt x="4" y="4"/>
                        </a:lnTo>
                        <a:lnTo>
                          <a:pt x="10" y="0"/>
                        </a:lnTo>
                        <a:close/>
                      </a:path>
                    </a:pathLst>
                  </a:custGeom>
                  <a:solidFill>
                    <a:srgbClr val="000000"/>
                  </a:solidFill>
                  <a:ln w="9525">
                    <a:noFill/>
                    <a:miter lim="800000"/>
                    <a:headEnd/>
                    <a:tailEnd/>
                  </a:ln>
                </p:spPr>
                <p:txBody>
                  <a:bodyPr/>
                  <a:lstStyle/>
                  <a:p>
                    <a:endParaRPr lang="en-US" sz="1350"/>
                  </a:p>
                </p:txBody>
              </p:sp>
              <p:sp>
                <p:nvSpPr>
                  <p:cNvPr id="43164" name="Freeform 70"/>
                  <p:cNvSpPr>
                    <a:spLocks/>
                  </p:cNvSpPr>
                  <p:nvPr/>
                </p:nvSpPr>
                <p:spPr bwMode="auto">
                  <a:xfrm>
                    <a:off x="5411" y="2134"/>
                    <a:ext cx="1" cy="1"/>
                  </a:xfrm>
                  <a:custGeom>
                    <a:avLst/>
                    <a:gdLst>
                      <a:gd name="T0" fmla="*/ 0 w 7"/>
                      <a:gd name="T1" fmla="*/ 0 h 1"/>
                      <a:gd name="T2" fmla="*/ 0 w 7"/>
                      <a:gd name="T3" fmla="*/ 1 h 1"/>
                      <a:gd name="T4" fmla="*/ 0 w 7"/>
                      <a:gd name="T5" fmla="*/ 0 h 1"/>
                      <a:gd name="T6" fmla="*/ 0 60000 65536"/>
                      <a:gd name="T7" fmla="*/ 0 60000 65536"/>
                      <a:gd name="T8" fmla="*/ 0 60000 65536"/>
                      <a:gd name="T9" fmla="*/ 0 w 7"/>
                      <a:gd name="T10" fmla="*/ 0 h 1"/>
                      <a:gd name="T11" fmla="*/ 7 w 7"/>
                      <a:gd name="T12" fmla="*/ 1 h 1"/>
                    </a:gdLst>
                    <a:ahLst/>
                    <a:cxnLst>
                      <a:cxn ang="T6">
                        <a:pos x="T0" y="T1"/>
                      </a:cxn>
                      <a:cxn ang="T7">
                        <a:pos x="T2" y="T3"/>
                      </a:cxn>
                      <a:cxn ang="T8">
                        <a:pos x="T4" y="T5"/>
                      </a:cxn>
                    </a:cxnLst>
                    <a:rect l="T9" t="T10" r="T11" b="T12"/>
                    <a:pathLst>
                      <a:path w="7" h="1">
                        <a:moveTo>
                          <a:pt x="0" y="0"/>
                        </a:moveTo>
                        <a:lnTo>
                          <a:pt x="7" y="1"/>
                        </a:lnTo>
                        <a:lnTo>
                          <a:pt x="0" y="0"/>
                        </a:lnTo>
                        <a:close/>
                      </a:path>
                    </a:pathLst>
                  </a:custGeom>
                  <a:solidFill>
                    <a:srgbClr val="FFFFFF"/>
                  </a:solidFill>
                  <a:ln w="9525">
                    <a:noFill/>
                    <a:miter lim="800000"/>
                    <a:headEnd/>
                    <a:tailEnd/>
                  </a:ln>
                </p:spPr>
                <p:txBody>
                  <a:bodyPr/>
                  <a:lstStyle/>
                  <a:p>
                    <a:endParaRPr lang="en-US" sz="1350"/>
                  </a:p>
                </p:txBody>
              </p:sp>
              <p:sp>
                <p:nvSpPr>
                  <p:cNvPr id="43165" name="Freeform 71"/>
                  <p:cNvSpPr>
                    <a:spLocks/>
                  </p:cNvSpPr>
                  <p:nvPr/>
                </p:nvSpPr>
                <p:spPr bwMode="auto">
                  <a:xfrm>
                    <a:off x="5411" y="2219"/>
                    <a:ext cx="27" cy="33"/>
                  </a:xfrm>
                  <a:custGeom>
                    <a:avLst/>
                    <a:gdLst>
                      <a:gd name="T0" fmla="*/ 1 w 131"/>
                      <a:gd name="T1" fmla="*/ 3 h 162"/>
                      <a:gd name="T2" fmla="*/ 2 w 131"/>
                      <a:gd name="T3" fmla="*/ 3 h 162"/>
                      <a:gd name="T4" fmla="*/ 2 w 131"/>
                      <a:gd name="T5" fmla="*/ 3 h 162"/>
                      <a:gd name="T6" fmla="*/ 2 w 131"/>
                      <a:gd name="T7" fmla="*/ 2 h 162"/>
                      <a:gd name="T8" fmla="*/ 3 w 131"/>
                      <a:gd name="T9" fmla="*/ 2 h 162"/>
                      <a:gd name="T10" fmla="*/ 3 w 131"/>
                      <a:gd name="T11" fmla="*/ 2 h 162"/>
                      <a:gd name="T12" fmla="*/ 3 w 131"/>
                      <a:gd name="T13" fmla="*/ 2 h 162"/>
                      <a:gd name="T14" fmla="*/ 4 w 131"/>
                      <a:gd name="T15" fmla="*/ 1 h 162"/>
                      <a:gd name="T16" fmla="*/ 4 w 131"/>
                      <a:gd name="T17" fmla="*/ 1 h 162"/>
                      <a:gd name="T18" fmla="*/ 4 w 131"/>
                      <a:gd name="T19" fmla="*/ 0 h 162"/>
                      <a:gd name="T20" fmla="*/ 4 w 131"/>
                      <a:gd name="T21" fmla="*/ 0 h 162"/>
                      <a:gd name="T22" fmla="*/ 4 w 131"/>
                      <a:gd name="T23" fmla="*/ 0 h 162"/>
                      <a:gd name="T24" fmla="*/ 5 w 131"/>
                      <a:gd name="T25" fmla="*/ 0 h 162"/>
                      <a:gd name="T26" fmla="*/ 5 w 131"/>
                      <a:gd name="T27" fmla="*/ 1 h 162"/>
                      <a:gd name="T28" fmla="*/ 6 w 131"/>
                      <a:gd name="T29" fmla="*/ 1 h 162"/>
                      <a:gd name="T30" fmla="*/ 5 w 131"/>
                      <a:gd name="T31" fmla="*/ 1 h 162"/>
                      <a:gd name="T32" fmla="*/ 4 w 131"/>
                      <a:gd name="T33" fmla="*/ 2 h 162"/>
                      <a:gd name="T34" fmla="*/ 4 w 131"/>
                      <a:gd name="T35" fmla="*/ 3 h 162"/>
                      <a:gd name="T36" fmla="*/ 3 w 131"/>
                      <a:gd name="T37" fmla="*/ 3 h 162"/>
                      <a:gd name="T38" fmla="*/ 2 w 131"/>
                      <a:gd name="T39" fmla="*/ 4 h 162"/>
                      <a:gd name="T40" fmla="*/ 2 w 131"/>
                      <a:gd name="T41" fmla="*/ 5 h 162"/>
                      <a:gd name="T42" fmla="*/ 1 w 131"/>
                      <a:gd name="T43" fmla="*/ 5 h 162"/>
                      <a:gd name="T44" fmla="*/ 1 w 131"/>
                      <a:gd name="T45" fmla="*/ 6 h 162"/>
                      <a:gd name="T46" fmla="*/ 1 w 131"/>
                      <a:gd name="T47" fmla="*/ 7 h 162"/>
                      <a:gd name="T48" fmla="*/ 1 w 131"/>
                      <a:gd name="T49" fmla="*/ 7 h 162"/>
                      <a:gd name="T50" fmla="*/ 0 w 131"/>
                      <a:gd name="T51" fmla="*/ 7 h 162"/>
                      <a:gd name="T52" fmla="*/ 0 w 131"/>
                      <a:gd name="T53" fmla="*/ 7 h 162"/>
                      <a:gd name="T54" fmla="*/ 0 w 131"/>
                      <a:gd name="T55" fmla="*/ 7 h 162"/>
                      <a:gd name="T56" fmla="*/ 0 w 131"/>
                      <a:gd name="T57" fmla="*/ 6 h 162"/>
                      <a:gd name="T58" fmla="*/ 1 w 131"/>
                      <a:gd name="T59" fmla="*/ 6 h 162"/>
                      <a:gd name="T60" fmla="*/ 1 w 131"/>
                      <a:gd name="T61" fmla="*/ 5 h 162"/>
                      <a:gd name="T62" fmla="*/ 1 w 131"/>
                      <a:gd name="T63" fmla="*/ 5 h 162"/>
                      <a:gd name="T64" fmla="*/ 1 w 131"/>
                      <a:gd name="T65" fmla="*/ 5 h 162"/>
                      <a:gd name="T66" fmla="*/ 1 w 131"/>
                      <a:gd name="T67" fmla="*/ 4 h 162"/>
                      <a:gd name="T68" fmla="*/ 1 w 131"/>
                      <a:gd name="T69" fmla="*/ 4 h 162"/>
                      <a:gd name="T70" fmla="*/ 1 w 131"/>
                      <a:gd name="T71" fmla="*/ 3 h 16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31"/>
                      <a:gd name="T109" fmla="*/ 0 h 162"/>
                      <a:gd name="T110" fmla="*/ 131 w 131"/>
                      <a:gd name="T111" fmla="*/ 162 h 16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31" h="162">
                        <a:moveTo>
                          <a:pt x="32" y="78"/>
                        </a:moveTo>
                        <a:lnTo>
                          <a:pt x="38" y="71"/>
                        </a:lnTo>
                        <a:lnTo>
                          <a:pt x="48" y="68"/>
                        </a:lnTo>
                        <a:lnTo>
                          <a:pt x="55" y="60"/>
                        </a:lnTo>
                        <a:lnTo>
                          <a:pt x="64" y="54"/>
                        </a:lnTo>
                        <a:lnTo>
                          <a:pt x="71" y="45"/>
                        </a:lnTo>
                        <a:lnTo>
                          <a:pt x="79" y="38"/>
                        </a:lnTo>
                        <a:lnTo>
                          <a:pt x="84" y="28"/>
                        </a:lnTo>
                        <a:lnTo>
                          <a:pt x="89" y="19"/>
                        </a:lnTo>
                        <a:lnTo>
                          <a:pt x="92" y="10"/>
                        </a:lnTo>
                        <a:lnTo>
                          <a:pt x="95" y="0"/>
                        </a:lnTo>
                        <a:lnTo>
                          <a:pt x="103" y="2"/>
                        </a:lnTo>
                        <a:lnTo>
                          <a:pt x="113" y="8"/>
                        </a:lnTo>
                        <a:lnTo>
                          <a:pt x="122" y="14"/>
                        </a:lnTo>
                        <a:lnTo>
                          <a:pt x="131" y="22"/>
                        </a:lnTo>
                        <a:lnTo>
                          <a:pt x="115" y="34"/>
                        </a:lnTo>
                        <a:lnTo>
                          <a:pt x="99" y="48"/>
                        </a:lnTo>
                        <a:lnTo>
                          <a:pt x="84" y="62"/>
                        </a:lnTo>
                        <a:lnTo>
                          <a:pt x="70" y="78"/>
                        </a:lnTo>
                        <a:lnTo>
                          <a:pt x="56" y="93"/>
                        </a:lnTo>
                        <a:lnTo>
                          <a:pt x="44" y="111"/>
                        </a:lnTo>
                        <a:lnTo>
                          <a:pt x="33" y="128"/>
                        </a:lnTo>
                        <a:lnTo>
                          <a:pt x="23" y="147"/>
                        </a:lnTo>
                        <a:lnTo>
                          <a:pt x="22" y="160"/>
                        </a:lnTo>
                        <a:lnTo>
                          <a:pt x="16" y="157"/>
                        </a:lnTo>
                        <a:lnTo>
                          <a:pt x="11" y="158"/>
                        </a:lnTo>
                        <a:lnTo>
                          <a:pt x="5" y="160"/>
                        </a:lnTo>
                        <a:lnTo>
                          <a:pt x="0" y="162"/>
                        </a:lnTo>
                        <a:lnTo>
                          <a:pt x="7" y="153"/>
                        </a:lnTo>
                        <a:lnTo>
                          <a:pt x="13" y="144"/>
                        </a:lnTo>
                        <a:lnTo>
                          <a:pt x="18" y="133"/>
                        </a:lnTo>
                        <a:lnTo>
                          <a:pt x="23" y="122"/>
                        </a:lnTo>
                        <a:lnTo>
                          <a:pt x="25" y="111"/>
                        </a:lnTo>
                        <a:lnTo>
                          <a:pt x="28" y="100"/>
                        </a:lnTo>
                        <a:lnTo>
                          <a:pt x="30" y="88"/>
                        </a:lnTo>
                        <a:lnTo>
                          <a:pt x="32" y="78"/>
                        </a:lnTo>
                        <a:close/>
                      </a:path>
                    </a:pathLst>
                  </a:custGeom>
                  <a:solidFill>
                    <a:srgbClr val="BF8F6B"/>
                  </a:solidFill>
                  <a:ln w="9525">
                    <a:noFill/>
                    <a:miter lim="800000"/>
                    <a:headEnd/>
                    <a:tailEnd/>
                  </a:ln>
                </p:spPr>
                <p:txBody>
                  <a:bodyPr/>
                  <a:lstStyle/>
                  <a:p>
                    <a:endParaRPr lang="en-US" sz="1350"/>
                  </a:p>
                </p:txBody>
              </p:sp>
              <p:sp>
                <p:nvSpPr>
                  <p:cNvPr id="43166" name="Freeform 72"/>
                  <p:cNvSpPr>
                    <a:spLocks/>
                  </p:cNvSpPr>
                  <p:nvPr/>
                </p:nvSpPr>
                <p:spPr bwMode="auto">
                  <a:xfrm>
                    <a:off x="5412" y="2167"/>
                    <a:ext cx="14" cy="9"/>
                  </a:xfrm>
                  <a:custGeom>
                    <a:avLst/>
                    <a:gdLst>
                      <a:gd name="T0" fmla="*/ 0 w 67"/>
                      <a:gd name="T1" fmla="*/ 0 h 42"/>
                      <a:gd name="T2" fmla="*/ 0 w 67"/>
                      <a:gd name="T3" fmla="*/ 0 h 42"/>
                      <a:gd name="T4" fmla="*/ 0 w 67"/>
                      <a:gd name="T5" fmla="*/ 0 h 42"/>
                      <a:gd name="T6" fmla="*/ 1 w 67"/>
                      <a:gd name="T7" fmla="*/ 0 h 42"/>
                      <a:gd name="T8" fmla="*/ 1 w 67"/>
                      <a:gd name="T9" fmla="*/ 0 h 42"/>
                      <a:gd name="T10" fmla="*/ 1 w 67"/>
                      <a:gd name="T11" fmla="*/ 0 h 42"/>
                      <a:gd name="T12" fmla="*/ 2 w 67"/>
                      <a:gd name="T13" fmla="*/ 0 h 42"/>
                      <a:gd name="T14" fmla="*/ 2 w 67"/>
                      <a:gd name="T15" fmla="*/ 0 h 42"/>
                      <a:gd name="T16" fmla="*/ 2 w 67"/>
                      <a:gd name="T17" fmla="*/ 0 h 42"/>
                      <a:gd name="T18" fmla="*/ 3 w 67"/>
                      <a:gd name="T19" fmla="*/ 1 h 42"/>
                      <a:gd name="T20" fmla="*/ 3 w 67"/>
                      <a:gd name="T21" fmla="*/ 1 h 42"/>
                      <a:gd name="T22" fmla="*/ 3 w 67"/>
                      <a:gd name="T23" fmla="*/ 1 h 42"/>
                      <a:gd name="T24" fmla="*/ 2 w 67"/>
                      <a:gd name="T25" fmla="*/ 1 h 42"/>
                      <a:gd name="T26" fmla="*/ 2 w 67"/>
                      <a:gd name="T27" fmla="*/ 2 h 42"/>
                      <a:gd name="T28" fmla="*/ 1 w 67"/>
                      <a:gd name="T29" fmla="*/ 2 h 42"/>
                      <a:gd name="T30" fmla="*/ 1 w 67"/>
                      <a:gd name="T31" fmla="*/ 2 h 42"/>
                      <a:gd name="T32" fmla="*/ 1 w 67"/>
                      <a:gd name="T33" fmla="*/ 1 h 42"/>
                      <a:gd name="T34" fmla="*/ 1 w 67"/>
                      <a:gd name="T35" fmla="*/ 1 h 42"/>
                      <a:gd name="T36" fmla="*/ 1 w 67"/>
                      <a:gd name="T37" fmla="*/ 1 h 42"/>
                      <a:gd name="T38" fmla="*/ 1 w 67"/>
                      <a:gd name="T39" fmla="*/ 0 h 42"/>
                      <a:gd name="T40" fmla="*/ 1 w 67"/>
                      <a:gd name="T41" fmla="*/ 0 h 42"/>
                      <a:gd name="T42" fmla="*/ 1 w 67"/>
                      <a:gd name="T43" fmla="*/ 0 h 42"/>
                      <a:gd name="T44" fmla="*/ 0 w 67"/>
                      <a:gd name="T45" fmla="*/ 0 h 42"/>
                      <a:gd name="T46" fmla="*/ 0 w 67"/>
                      <a:gd name="T47" fmla="*/ 1 h 42"/>
                      <a:gd name="T48" fmla="*/ 0 w 67"/>
                      <a:gd name="T49" fmla="*/ 1 h 42"/>
                      <a:gd name="T50" fmla="*/ 0 w 67"/>
                      <a:gd name="T51" fmla="*/ 1 h 42"/>
                      <a:gd name="T52" fmla="*/ 0 w 67"/>
                      <a:gd name="T53" fmla="*/ 1 h 42"/>
                      <a:gd name="T54" fmla="*/ 0 w 67"/>
                      <a:gd name="T55" fmla="*/ 0 h 42"/>
                      <a:gd name="T56" fmla="*/ 0 w 67"/>
                      <a:gd name="T57" fmla="*/ 0 h 4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67"/>
                      <a:gd name="T88" fmla="*/ 0 h 42"/>
                      <a:gd name="T89" fmla="*/ 67 w 67"/>
                      <a:gd name="T90" fmla="*/ 42 h 4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67" h="42">
                        <a:moveTo>
                          <a:pt x="9" y="7"/>
                        </a:moveTo>
                        <a:lnTo>
                          <a:pt x="7" y="4"/>
                        </a:lnTo>
                        <a:lnTo>
                          <a:pt x="7" y="0"/>
                        </a:lnTo>
                        <a:lnTo>
                          <a:pt x="14" y="0"/>
                        </a:lnTo>
                        <a:lnTo>
                          <a:pt x="21" y="1"/>
                        </a:lnTo>
                        <a:lnTo>
                          <a:pt x="29" y="3"/>
                        </a:lnTo>
                        <a:lnTo>
                          <a:pt x="37" y="6"/>
                        </a:lnTo>
                        <a:lnTo>
                          <a:pt x="45" y="7"/>
                        </a:lnTo>
                        <a:lnTo>
                          <a:pt x="52" y="10"/>
                        </a:lnTo>
                        <a:lnTo>
                          <a:pt x="60" y="13"/>
                        </a:lnTo>
                        <a:lnTo>
                          <a:pt x="67" y="18"/>
                        </a:lnTo>
                        <a:lnTo>
                          <a:pt x="60" y="27"/>
                        </a:lnTo>
                        <a:lnTo>
                          <a:pt x="50" y="34"/>
                        </a:lnTo>
                        <a:lnTo>
                          <a:pt x="38" y="38"/>
                        </a:lnTo>
                        <a:lnTo>
                          <a:pt x="28" y="42"/>
                        </a:lnTo>
                        <a:lnTo>
                          <a:pt x="32" y="36"/>
                        </a:lnTo>
                        <a:lnTo>
                          <a:pt x="34" y="29"/>
                        </a:lnTo>
                        <a:lnTo>
                          <a:pt x="32" y="21"/>
                        </a:lnTo>
                        <a:lnTo>
                          <a:pt x="31" y="13"/>
                        </a:lnTo>
                        <a:lnTo>
                          <a:pt x="24" y="7"/>
                        </a:lnTo>
                        <a:lnTo>
                          <a:pt x="19" y="5"/>
                        </a:lnTo>
                        <a:lnTo>
                          <a:pt x="12" y="5"/>
                        </a:lnTo>
                        <a:lnTo>
                          <a:pt x="7" y="10"/>
                        </a:lnTo>
                        <a:lnTo>
                          <a:pt x="2" y="18"/>
                        </a:lnTo>
                        <a:lnTo>
                          <a:pt x="4" y="26"/>
                        </a:lnTo>
                        <a:lnTo>
                          <a:pt x="1" y="21"/>
                        </a:lnTo>
                        <a:lnTo>
                          <a:pt x="0" y="14"/>
                        </a:lnTo>
                        <a:lnTo>
                          <a:pt x="2" y="8"/>
                        </a:lnTo>
                        <a:lnTo>
                          <a:pt x="9" y="7"/>
                        </a:lnTo>
                        <a:close/>
                      </a:path>
                    </a:pathLst>
                  </a:custGeom>
                  <a:solidFill>
                    <a:srgbClr val="FFFFFF"/>
                  </a:solidFill>
                  <a:ln w="9525">
                    <a:noFill/>
                    <a:miter lim="800000"/>
                    <a:headEnd/>
                    <a:tailEnd/>
                  </a:ln>
                </p:spPr>
                <p:txBody>
                  <a:bodyPr/>
                  <a:lstStyle/>
                  <a:p>
                    <a:endParaRPr lang="en-US" sz="1350"/>
                  </a:p>
                </p:txBody>
              </p:sp>
              <p:sp>
                <p:nvSpPr>
                  <p:cNvPr id="43167" name="Freeform 73"/>
                  <p:cNvSpPr>
                    <a:spLocks/>
                  </p:cNvSpPr>
                  <p:nvPr/>
                </p:nvSpPr>
                <p:spPr bwMode="auto">
                  <a:xfrm>
                    <a:off x="5416" y="2209"/>
                    <a:ext cx="11" cy="21"/>
                  </a:xfrm>
                  <a:custGeom>
                    <a:avLst/>
                    <a:gdLst>
                      <a:gd name="T0" fmla="*/ 0 w 57"/>
                      <a:gd name="T1" fmla="*/ 0 h 104"/>
                      <a:gd name="T2" fmla="*/ 1 w 57"/>
                      <a:gd name="T3" fmla="*/ 0 h 104"/>
                      <a:gd name="T4" fmla="*/ 1 w 57"/>
                      <a:gd name="T5" fmla="*/ 0 h 104"/>
                      <a:gd name="T6" fmla="*/ 1 w 57"/>
                      <a:gd name="T7" fmla="*/ 0 h 104"/>
                      <a:gd name="T8" fmla="*/ 1 w 57"/>
                      <a:gd name="T9" fmla="*/ 0 h 104"/>
                      <a:gd name="T10" fmla="*/ 1 w 57"/>
                      <a:gd name="T11" fmla="*/ 0 h 104"/>
                      <a:gd name="T12" fmla="*/ 2 w 57"/>
                      <a:gd name="T13" fmla="*/ 1 h 104"/>
                      <a:gd name="T14" fmla="*/ 2 w 57"/>
                      <a:gd name="T15" fmla="*/ 1 h 104"/>
                      <a:gd name="T16" fmla="*/ 2 w 57"/>
                      <a:gd name="T17" fmla="*/ 1 h 104"/>
                      <a:gd name="T18" fmla="*/ 2 w 57"/>
                      <a:gd name="T19" fmla="*/ 1 h 104"/>
                      <a:gd name="T20" fmla="*/ 2 w 57"/>
                      <a:gd name="T21" fmla="*/ 2 h 104"/>
                      <a:gd name="T22" fmla="*/ 2 w 57"/>
                      <a:gd name="T23" fmla="*/ 2 h 104"/>
                      <a:gd name="T24" fmla="*/ 2 w 57"/>
                      <a:gd name="T25" fmla="*/ 2 h 104"/>
                      <a:gd name="T26" fmla="*/ 2 w 57"/>
                      <a:gd name="T27" fmla="*/ 3 h 104"/>
                      <a:gd name="T28" fmla="*/ 2 w 57"/>
                      <a:gd name="T29" fmla="*/ 3 h 104"/>
                      <a:gd name="T30" fmla="*/ 2 w 57"/>
                      <a:gd name="T31" fmla="*/ 3 h 104"/>
                      <a:gd name="T32" fmla="*/ 2 w 57"/>
                      <a:gd name="T33" fmla="*/ 3 h 104"/>
                      <a:gd name="T34" fmla="*/ 1 w 57"/>
                      <a:gd name="T35" fmla="*/ 3 h 104"/>
                      <a:gd name="T36" fmla="*/ 1 w 57"/>
                      <a:gd name="T37" fmla="*/ 4 h 104"/>
                      <a:gd name="T38" fmla="*/ 1 w 57"/>
                      <a:gd name="T39" fmla="*/ 4 h 104"/>
                      <a:gd name="T40" fmla="*/ 1 w 57"/>
                      <a:gd name="T41" fmla="*/ 4 h 104"/>
                      <a:gd name="T42" fmla="*/ 1 w 57"/>
                      <a:gd name="T43" fmla="*/ 4 h 104"/>
                      <a:gd name="T44" fmla="*/ 1 w 57"/>
                      <a:gd name="T45" fmla="*/ 3 h 104"/>
                      <a:gd name="T46" fmla="*/ 1 w 57"/>
                      <a:gd name="T47" fmla="*/ 3 h 104"/>
                      <a:gd name="T48" fmla="*/ 1 w 57"/>
                      <a:gd name="T49" fmla="*/ 3 h 104"/>
                      <a:gd name="T50" fmla="*/ 1 w 57"/>
                      <a:gd name="T51" fmla="*/ 2 h 104"/>
                      <a:gd name="T52" fmla="*/ 0 w 57"/>
                      <a:gd name="T53" fmla="*/ 2 h 104"/>
                      <a:gd name="T54" fmla="*/ 0 w 57"/>
                      <a:gd name="T55" fmla="*/ 2 h 104"/>
                      <a:gd name="T56" fmla="*/ 0 w 57"/>
                      <a:gd name="T57" fmla="*/ 1 h 104"/>
                      <a:gd name="T58" fmla="*/ 0 w 57"/>
                      <a:gd name="T59" fmla="*/ 1 h 104"/>
                      <a:gd name="T60" fmla="*/ 0 w 57"/>
                      <a:gd name="T61" fmla="*/ 1 h 104"/>
                      <a:gd name="T62" fmla="*/ 0 w 57"/>
                      <a:gd name="T63" fmla="*/ 1 h 104"/>
                      <a:gd name="T64" fmla="*/ 0 w 57"/>
                      <a:gd name="T65" fmla="*/ 0 h 10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7"/>
                      <a:gd name="T100" fmla="*/ 0 h 104"/>
                      <a:gd name="T101" fmla="*/ 57 w 57"/>
                      <a:gd name="T102" fmla="*/ 104 h 10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7" h="104">
                        <a:moveTo>
                          <a:pt x="10" y="8"/>
                        </a:moveTo>
                        <a:lnTo>
                          <a:pt x="16" y="1"/>
                        </a:lnTo>
                        <a:lnTo>
                          <a:pt x="23" y="0"/>
                        </a:lnTo>
                        <a:lnTo>
                          <a:pt x="28" y="2"/>
                        </a:lnTo>
                        <a:lnTo>
                          <a:pt x="33" y="7"/>
                        </a:lnTo>
                        <a:lnTo>
                          <a:pt x="36" y="12"/>
                        </a:lnTo>
                        <a:lnTo>
                          <a:pt x="41" y="19"/>
                        </a:lnTo>
                        <a:lnTo>
                          <a:pt x="46" y="24"/>
                        </a:lnTo>
                        <a:lnTo>
                          <a:pt x="52" y="27"/>
                        </a:lnTo>
                        <a:lnTo>
                          <a:pt x="53" y="33"/>
                        </a:lnTo>
                        <a:lnTo>
                          <a:pt x="55" y="39"/>
                        </a:lnTo>
                        <a:lnTo>
                          <a:pt x="56" y="46"/>
                        </a:lnTo>
                        <a:lnTo>
                          <a:pt x="57" y="52"/>
                        </a:lnTo>
                        <a:lnTo>
                          <a:pt x="56" y="63"/>
                        </a:lnTo>
                        <a:lnTo>
                          <a:pt x="51" y="75"/>
                        </a:lnTo>
                        <a:lnTo>
                          <a:pt x="47" y="79"/>
                        </a:lnTo>
                        <a:lnTo>
                          <a:pt x="43" y="84"/>
                        </a:lnTo>
                        <a:lnTo>
                          <a:pt x="38" y="86"/>
                        </a:lnTo>
                        <a:lnTo>
                          <a:pt x="33" y="89"/>
                        </a:lnTo>
                        <a:lnTo>
                          <a:pt x="29" y="96"/>
                        </a:lnTo>
                        <a:lnTo>
                          <a:pt x="21" y="104"/>
                        </a:lnTo>
                        <a:lnTo>
                          <a:pt x="20" y="94"/>
                        </a:lnTo>
                        <a:lnTo>
                          <a:pt x="20" y="85"/>
                        </a:lnTo>
                        <a:lnTo>
                          <a:pt x="18" y="77"/>
                        </a:lnTo>
                        <a:lnTo>
                          <a:pt x="16" y="69"/>
                        </a:lnTo>
                        <a:lnTo>
                          <a:pt x="13" y="60"/>
                        </a:lnTo>
                        <a:lnTo>
                          <a:pt x="10" y="52"/>
                        </a:lnTo>
                        <a:lnTo>
                          <a:pt x="4" y="44"/>
                        </a:lnTo>
                        <a:lnTo>
                          <a:pt x="0" y="36"/>
                        </a:lnTo>
                        <a:lnTo>
                          <a:pt x="0" y="27"/>
                        </a:lnTo>
                        <a:lnTo>
                          <a:pt x="1" y="21"/>
                        </a:lnTo>
                        <a:lnTo>
                          <a:pt x="4" y="13"/>
                        </a:lnTo>
                        <a:lnTo>
                          <a:pt x="10" y="8"/>
                        </a:lnTo>
                        <a:close/>
                      </a:path>
                    </a:pathLst>
                  </a:custGeom>
                  <a:solidFill>
                    <a:srgbClr val="FFD694"/>
                  </a:solidFill>
                  <a:ln w="9525">
                    <a:noFill/>
                    <a:miter lim="800000"/>
                    <a:headEnd/>
                    <a:tailEnd/>
                  </a:ln>
                </p:spPr>
                <p:txBody>
                  <a:bodyPr/>
                  <a:lstStyle/>
                  <a:p>
                    <a:endParaRPr lang="en-US" sz="1350"/>
                  </a:p>
                </p:txBody>
              </p:sp>
              <p:sp>
                <p:nvSpPr>
                  <p:cNvPr id="43168" name="Freeform 74"/>
                  <p:cNvSpPr>
                    <a:spLocks/>
                  </p:cNvSpPr>
                  <p:nvPr/>
                </p:nvSpPr>
                <p:spPr bwMode="auto">
                  <a:xfrm>
                    <a:off x="5421" y="2220"/>
                    <a:ext cx="131" cy="272"/>
                  </a:xfrm>
                  <a:custGeom>
                    <a:avLst/>
                    <a:gdLst>
                      <a:gd name="T0" fmla="*/ 3 w 658"/>
                      <a:gd name="T1" fmla="*/ 2 h 1362"/>
                      <a:gd name="T2" fmla="*/ 3 w 658"/>
                      <a:gd name="T3" fmla="*/ 2 h 1362"/>
                      <a:gd name="T4" fmla="*/ 4 w 658"/>
                      <a:gd name="T5" fmla="*/ 1 h 1362"/>
                      <a:gd name="T6" fmla="*/ 6 w 658"/>
                      <a:gd name="T7" fmla="*/ 0 h 1362"/>
                      <a:gd name="T8" fmla="*/ 8 w 658"/>
                      <a:gd name="T9" fmla="*/ 0 h 1362"/>
                      <a:gd name="T10" fmla="*/ 10 w 658"/>
                      <a:gd name="T11" fmla="*/ 0 h 1362"/>
                      <a:gd name="T12" fmla="*/ 10 w 658"/>
                      <a:gd name="T13" fmla="*/ 7 h 1362"/>
                      <a:gd name="T14" fmla="*/ 11 w 658"/>
                      <a:gd name="T15" fmla="*/ 14 h 1362"/>
                      <a:gd name="T16" fmla="*/ 14 w 658"/>
                      <a:gd name="T17" fmla="*/ 19 h 1362"/>
                      <a:gd name="T18" fmla="*/ 17 w 658"/>
                      <a:gd name="T19" fmla="*/ 21 h 1362"/>
                      <a:gd name="T20" fmla="*/ 21 w 658"/>
                      <a:gd name="T21" fmla="*/ 23 h 1362"/>
                      <a:gd name="T22" fmla="*/ 24 w 658"/>
                      <a:gd name="T23" fmla="*/ 23 h 1362"/>
                      <a:gd name="T24" fmla="*/ 25 w 658"/>
                      <a:gd name="T25" fmla="*/ 23 h 1362"/>
                      <a:gd name="T26" fmla="*/ 26 w 658"/>
                      <a:gd name="T27" fmla="*/ 23 h 1362"/>
                      <a:gd name="T28" fmla="*/ 26 w 658"/>
                      <a:gd name="T29" fmla="*/ 26 h 1362"/>
                      <a:gd name="T30" fmla="*/ 25 w 658"/>
                      <a:gd name="T31" fmla="*/ 30 h 1362"/>
                      <a:gd name="T32" fmla="*/ 24 w 658"/>
                      <a:gd name="T33" fmla="*/ 32 h 1362"/>
                      <a:gd name="T34" fmla="*/ 24 w 658"/>
                      <a:gd name="T35" fmla="*/ 34 h 1362"/>
                      <a:gd name="T36" fmla="*/ 23 w 658"/>
                      <a:gd name="T37" fmla="*/ 35 h 1362"/>
                      <a:gd name="T38" fmla="*/ 22 w 658"/>
                      <a:gd name="T39" fmla="*/ 36 h 1362"/>
                      <a:gd name="T40" fmla="*/ 22 w 658"/>
                      <a:gd name="T41" fmla="*/ 38 h 1362"/>
                      <a:gd name="T42" fmla="*/ 22 w 658"/>
                      <a:gd name="T43" fmla="*/ 39 h 1362"/>
                      <a:gd name="T44" fmla="*/ 22 w 658"/>
                      <a:gd name="T45" fmla="*/ 40 h 1362"/>
                      <a:gd name="T46" fmla="*/ 21 w 658"/>
                      <a:gd name="T47" fmla="*/ 41 h 1362"/>
                      <a:gd name="T48" fmla="*/ 21 w 658"/>
                      <a:gd name="T49" fmla="*/ 43 h 1362"/>
                      <a:gd name="T50" fmla="*/ 20 w 658"/>
                      <a:gd name="T51" fmla="*/ 44 h 1362"/>
                      <a:gd name="T52" fmla="*/ 20 w 658"/>
                      <a:gd name="T53" fmla="*/ 45 h 1362"/>
                      <a:gd name="T54" fmla="*/ 19 w 658"/>
                      <a:gd name="T55" fmla="*/ 46 h 1362"/>
                      <a:gd name="T56" fmla="*/ 19 w 658"/>
                      <a:gd name="T57" fmla="*/ 47 h 1362"/>
                      <a:gd name="T58" fmla="*/ 19 w 658"/>
                      <a:gd name="T59" fmla="*/ 48 h 1362"/>
                      <a:gd name="T60" fmla="*/ 19 w 658"/>
                      <a:gd name="T61" fmla="*/ 49 h 1362"/>
                      <a:gd name="T62" fmla="*/ 18 w 658"/>
                      <a:gd name="T63" fmla="*/ 50 h 1362"/>
                      <a:gd name="T64" fmla="*/ 18 w 658"/>
                      <a:gd name="T65" fmla="*/ 51 h 1362"/>
                      <a:gd name="T66" fmla="*/ 17 w 658"/>
                      <a:gd name="T67" fmla="*/ 51 h 1362"/>
                      <a:gd name="T68" fmla="*/ 16 w 658"/>
                      <a:gd name="T69" fmla="*/ 52 h 1362"/>
                      <a:gd name="T70" fmla="*/ 15 w 658"/>
                      <a:gd name="T71" fmla="*/ 54 h 1362"/>
                      <a:gd name="T72" fmla="*/ 13 w 658"/>
                      <a:gd name="T73" fmla="*/ 54 h 1362"/>
                      <a:gd name="T74" fmla="*/ 14 w 658"/>
                      <a:gd name="T75" fmla="*/ 50 h 1362"/>
                      <a:gd name="T76" fmla="*/ 15 w 658"/>
                      <a:gd name="T77" fmla="*/ 46 h 1362"/>
                      <a:gd name="T78" fmla="*/ 17 w 658"/>
                      <a:gd name="T79" fmla="*/ 42 h 1362"/>
                      <a:gd name="T80" fmla="*/ 17 w 658"/>
                      <a:gd name="T81" fmla="*/ 38 h 1362"/>
                      <a:gd name="T82" fmla="*/ 17 w 658"/>
                      <a:gd name="T83" fmla="*/ 35 h 1362"/>
                      <a:gd name="T84" fmla="*/ 15 w 658"/>
                      <a:gd name="T85" fmla="*/ 28 h 1362"/>
                      <a:gd name="T86" fmla="*/ 11 w 658"/>
                      <a:gd name="T87" fmla="*/ 20 h 1362"/>
                      <a:gd name="T88" fmla="*/ 6 w 658"/>
                      <a:gd name="T89" fmla="*/ 14 h 1362"/>
                      <a:gd name="T90" fmla="*/ 3 w 658"/>
                      <a:gd name="T91" fmla="*/ 11 h 1362"/>
                      <a:gd name="T92" fmla="*/ 1 w 658"/>
                      <a:gd name="T93" fmla="*/ 9 h 1362"/>
                      <a:gd name="T94" fmla="*/ 0 w 658"/>
                      <a:gd name="T95" fmla="*/ 7 h 1362"/>
                      <a:gd name="T96" fmla="*/ 0 w 658"/>
                      <a:gd name="T97" fmla="*/ 6 h 1362"/>
                      <a:gd name="T98" fmla="*/ 1 w 658"/>
                      <a:gd name="T99" fmla="*/ 5 h 1362"/>
                      <a:gd name="T100" fmla="*/ 2 w 658"/>
                      <a:gd name="T101" fmla="*/ 3 h 136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658"/>
                      <a:gd name="T154" fmla="*/ 0 h 1362"/>
                      <a:gd name="T155" fmla="*/ 658 w 658"/>
                      <a:gd name="T156" fmla="*/ 1362 h 136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658" h="1362">
                        <a:moveTo>
                          <a:pt x="53" y="71"/>
                        </a:moveTo>
                        <a:lnTo>
                          <a:pt x="57" y="65"/>
                        </a:lnTo>
                        <a:lnTo>
                          <a:pt x="64" y="59"/>
                        </a:lnTo>
                        <a:lnTo>
                          <a:pt x="71" y="54"/>
                        </a:lnTo>
                        <a:lnTo>
                          <a:pt x="79" y="50"/>
                        </a:lnTo>
                        <a:lnTo>
                          <a:pt x="85" y="44"/>
                        </a:lnTo>
                        <a:lnTo>
                          <a:pt x="93" y="39"/>
                        </a:lnTo>
                        <a:lnTo>
                          <a:pt x="99" y="34"/>
                        </a:lnTo>
                        <a:lnTo>
                          <a:pt x="107" y="28"/>
                        </a:lnTo>
                        <a:lnTo>
                          <a:pt x="121" y="23"/>
                        </a:lnTo>
                        <a:lnTo>
                          <a:pt x="136" y="18"/>
                        </a:lnTo>
                        <a:lnTo>
                          <a:pt x="152" y="12"/>
                        </a:lnTo>
                        <a:lnTo>
                          <a:pt x="168" y="9"/>
                        </a:lnTo>
                        <a:lnTo>
                          <a:pt x="184" y="5"/>
                        </a:lnTo>
                        <a:lnTo>
                          <a:pt x="200" y="1"/>
                        </a:lnTo>
                        <a:lnTo>
                          <a:pt x="216" y="0"/>
                        </a:lnTo>
                        <a:lnTo>
                          <a:pt x="233" y="1"/>
                        </a:lnTo>
                        <a:lnTo>
                          <a:pt x="250" y="7"/>
                        </a:lnTo>
                        <a:lnTo>
                          <a:pt x="242" y="63"/>
                        </a:lnTo>
                        <a:lnTo>
                          <a:pt x="239" y="121"/>
                        </a:lnTo>
                        <a:lnTo>
                          <a:pt x="239" y="177"/>
                        </a:lnTo>
                        <a:lnTo>
                          <a:pt x="245" y="234"/>
                        </a:lnTo>
                        <a:lnTo>
                          <a:pt x="255" y="289"/>
                        </a:lnTo>
                        <a:lnTo>
                          <a:pt x="271" y="343"/>
                        </a:lnTo>
                        <a:lnTo>
                          <a:pt x="293" y="392"/>
                        </a:lnTo>
                        <a:lnTo>
                          <a:pt x="323" y="439"/>
                        </a:lnTo>
                        <a:lnTo>
                          <a:pt x="347" y="466"/>
                        </a:lnTo>
                        <a:lnTo>
                          <a:pt x="375" y="491"/>
                        </a:lnTo>
                        <a:lnTo>
                          <a:pt x="404" y="511"/>
                        </a:lnTo>
                        <a:lnTo>
                          <a:pt x="437" y="529"/>
                        </a:lnTo>
                        <a:lnTo>
                          <a:pt x="469" y="544"/>
                        </a:lnTo>
                        <a:lnTo>
                          <a:pt x="504" y="557"/>
                        </a:lnTo>
                        <a:lnTo>
                          <a:pt x="539" y="567"/>
                        </a:lnTo>
                        <a:lnTo>
                          <a:pt x="577" y="576"/>
                        </a:lnTo>
                        <a:lnTo>
                          <a:pt x="586" y="576"/>
                        </a:lnTo>
                        <a:lnTo>
                          <a:pt x="597" y="576"/>
                        </a:lnTo>
                        <a:lnTo>
                          <a:pt x="607" y="574"/>
                        </a:lnTo>
                        <a:lnTo>
                          <a:pt x="617" y="573"/>
                        </a:lnTo>
                        <a:lnTo>
                          <a:pt x="627" y="570"/>
                        </a:lnTo>
                        <a:lnTo>
                          <a:pt x="638" y="568"/>
                        </a:lnTo>
                        <a:lnTo>
                          <a:pt x="647" y="566"/>
                        </a:lnTo>
                        <a:lnTo>
                          <a:pt x="658" y="566"/>
                        </a:lnTo>
                        <a:lnTo>
                          <a:pt x="657" y="594"/>
                        </a:lnTo>
                        <a:lnTo>
                          <a:pt x="656" y="624"/>
                        </a:lnTo>
                        <a:lnTo>
                          <a:pt x="653" y="654"/>
                        </a:lnTo>
                        <a:lnTo>
                          <a:pt x="649" y="685"/>
                        </a:lnTo>
                        <a:lnTo>
                          <a:pt x="644" y="714"/>
                        </a:lnTo>
                        <a:lnTo>
                          <a:pt x="638" y="744"/>
                        </a:lnTo>
                        <a:lnTo>
                          <a:pt x="629" y="773"/>
                        </a:lnTo>
                        <a:lnTo>
                          <a:pt x="619" y="801"/>
                        </a:lnTo>
                        <a:lnTo>
                          <a:pt x="614" y="813"/>
                        </a:lnTo>
                        <a:lnTo>
                          <a:pt x="610" y="826"/>
                        </a:lnTo>
                        <a:lnTo>
                          <a:pt x="603" y="837"/>
                        </a:lnTo>
                        <a:lnTo>
                          <a:pt x="598" y="850"/>
                        </a:lnTo>
                        <a:lnTo>
                          <a:pt x="590" y="861"/>
                        </a:lnTo>
                        <a:lnTo>
                          <a:pt x="583" y="873"/>
                        </a:lnTo>
                        <a:lnTo>
                          <a:pt x="574" y="884"/>
                        </a:lnTo>
                        <a:lnTo>
                          <a:pt x="567" y="895"/>
                        </a:lnTo>
                        <a:lnTo>
                          <a:pt x="567" y="903"/>
                        </a:lnTo>
                        <a:lnTo>
                          <a:pt x="565" y="913"/>
                        </a:lnTo>
                        <a:lnTo>
                          <a:pt x="564" y="920"/>
                        </a:lnTo>
                        <a:lnTo>
                          <a:pt x="567" y="930"/>
                        </a:lnTo>
                        <a:lnTo>
                          <a:pt x="564" y="939"/>
                        </a:lnTo>
                        <a:lnTo>
                          <a:pt x="562" y="949"/>
                        </a:lnTo>
                        <a:lnTo>
                          <a:pt x="558" y="960"/>
                        </a:lnTo>
                        <a:lnTo>
                          <a:pt x="555" y="970"/>
                        </a:lnTo>
                        <a:lnTo>
                          <a:pt x="551" y="980"/>
                        </a:lnTo>
                        <a:lnTo>
                          <a:pt x="548" y="991"/>
                        </a:lnTo>
                        <a:lnTo>
                          <a:pt x="545" y="1002"/>
                        </a:lnTo>
                        <a:lnTo>
                          <a:pt x="544" y="1013"/>
                        </a:lnTo>
                        <a:lnTo>
                          <a:pt x="537" y="1024"/>
                        </a:lnTo>
                        <a:lnTo>
                          <a:pt x="531" y="1036"/>
                        </a:lnTo>
                        <a:lnTo>
                          <a:pt x="527" y="1048"/>
                        </a:lnTo>
                        <a:lnTo>
                          <a:pt x="524" y="1061"/>
                        </a:lnTo>
                        <a:lnTo>
                          <a:pt x="521" y="1072"/>
                        </a:lnTo>
                        <a:lnTo>
                          <a:pt x="518" y="1085"/>
                        </a:lnTo>
                        <a:lnTo>
                          <a:pt x="513" y="1098"/>
                        </a:lnTo>
                        <a:lnTo>
                          <a:pt x="509" y="1111"/>
                        </a:lnTo>
                        <a:lnTo>
                          <a:pt x="503" y="1117"/>
                        </a:lnTo>
                        <a:lnTo>
                          <a:pt x="498" y="1125"/>
                        </a:lnTo>
                        <a:lnTo>
                          <a:pt x="495" y="1133"/>
                        </a:lnTo>
                        <a:lnTo>
                          <a:pt x="492" y="1141"/>
                        </a:lnTo>
                        <a:lnTo>
                          <a:pt x="488" y="1149"/>
                        </a:lnTo>
                        <a:lnTo>
                          <a:pt x="484" y="1157"/>
                        </a:lnTo>
                        <a:lnTo>
                          <a:pt x="479" y="1165"/>
                        </a:lnTo>
                        <a:lnTo>
                          <a:pt x="474" y="1172"/>
                        </a:lnTo>
                        <a:lnTo>
                          <a:pt x="472" y="1179"/>
                        </a:lnTo>
                        <a:lnTo>
                          <a:pt x="472" y="1187"/>
                        </a:lnTo>
                        <a:lnTo>
                          <a:pt x="471" y="1195"/>
                        </a:lnTo>
                        <a:lnTo>
                          <a:pt x="470" y="1203"/>
                        </a:lnTo>
                        <a:lnTo>
                          <a:pt x="468" y="1210"/>
                        </a:lnTo>
                        <a:lnTo>
                          <a:pt x="467" y="1218"/>
                        </a:lnTo>
                        <a:lnTo>
                          <a:pt x="465" y="1226"/>
                        </a:lnTo>
                        <a:lnTo>
                          <a:pt x="464" y="1234"/>
                        </a:lnTo>
                        <a:lnTo>
                          <a:pt x="457" y="1240"/>
                        </a:lnTo>
                        <a:lnTo>
                          <a:pt x="454" y="1246"/>
                        </a:lnTo>
                        <a:lnTo>
                          <a:pt x="450" y="1253"/>
                        </a:lnTo>
                        <a:lnTo>
                          <a:pt x="447" y="1259"/>
                        </a:lnTo>
                        <a:lnTo>
                          <a:pt x="442" y="1265"/>
                        </a:lnTo>
                        <a:lnTo>
                          <a:pt x="438" y="1270"/>
                        </a:lnTo>
                        <a:lnTo>
                          <a:pt x="433" y="1275"/>
                        </a:lnTo>
                        <a:lnTo>
                          <a:pt x="427" y="1281"/>
                        </a:lnTo>
                        <a:lnTo>
                          <a:pt x="425" y="1290"/>
                        </a:lnTo>
                        <a:lnTo>
                          <a:pt x="411" y="1300"/>
                        </a:lnTo>
                        <a:lnTo>
                          <a:pt x="401" y="1311"/>
                        </a:lnTo>
                        <a:lnTo>
                          <a:pt x="389" y="1321"/>
                        </a:lnTo>
                        <a:lnTo>
                          <a:pt x="379" y="1333"/>
                        </a:lnTo>
                        <a:lnTo>
                          <a:pt x="366" y="1342"/>
                        </a:lnTo>
                        <a:lnTo>
                          <a:pt x="355" y="1351"/>
                        </a:lnTo>
                        <a:lnTo>
                          <a:pt x="341" y="1358"/>
                        </a:lnTo>
                        <a:lnTo>
                          <a:pt x="327" y="1362"/>
                        </a:lnTo>
                        <a:lnTo>
                          <a:pt x="334" y="1325"/>
                        </a:lnTo>
                        <a:lnTo>
                          <a:pt x="343" y="1288"/>
                        </a:lnTo>
                        <a:lnTo>
                          <a:pt x="352" y="1252"/>
                        </a:lnTo>
                        <a:lnTo>
                          <a:pt x="362" y="1215"/>
                        </a:lnTo>
                        <a:lnTo>
                          <a:pt x="372" y="1178"/>
                        </a:lnTo>
                        <a:lnTo>
                          <a:pt x="382" y="1141"/>
                        </a:lnTo>
                        <a:lnTo>
                          <a:pt x="395" y="1106"/>
                        </a:lnTo>
                        <a:lnTo>
                          <a:pt x="409" y="1071"/>
                        </a:lnTo>
                        <a:lnTo>
                          <a:pt x="415" y="1042"/>
                        </a:lnTo>
                        <a:lnTo>
                          <a:pt x="420" y="1016"/>
                        </a:lnTo>
                        <a:lnTo>
                          <a:pt x="424" y="988"/>
                        </a:lnTo>
                        <a:lnTo>
                          <a:pt x="429" y="961"/>
                        </a:lnTo>
                        <a:lnTo>
                          <a:pt x="431" y="932"/>
                        </a:lnTo>
                        <a:lnTo>
                          <a:pt x="432" y="903"/>
                        </a:lnTo>
                        <a:lnTo>
                          <a:pt x="431" y="873"/>
                        </a:lnTo>
                        <a:lnTo>
                          <a:pt x="430" y="844"/>
                        </a:lnTo>
                        <a:lnTo>
                          <a:pt x="410" y="772"/>
                        </a:lnTo>
                        <a:lnTo>
                          <a:pt x="388" y="703"/>
                        </a:lnTo>
                        <a:lnTo>
                          <a:pt x="359" y="637"/>
                        </a:lnTo>
                        <a:lnTo>
                          <a:pt x="326" y="573"/>
                        </a:lnTo>
                        <a:lnTo>
                          <a:pt x="286" y="511"/>
                        </a:lnTo>
                        <a:lnTo>
                          <a:pt x="243" y="453"/>
                        </a:lnTo>
                        <a:lnTo>
                          <a:pt x="195" y="394"/>
                        </a:lnTo>
                        <a:lnTo>
                          <a:pt x="142" y="339"/>
                        </a:lnTo>
                        <a:lnTo>
                          <a:pt x="123" y="320"/>
                        </a:lnTo>
                        <a:lnTo>
                          <a:pt x="104" y="301"/>
                        </a:lnTo>
                        <a:lnTo>
                          <a:pt x="84" y="282"/>
                        </a:lnTo>
                        <a:lnTo>
                          <a:pt x="66" y="262"/>
                        </a:lnTo>
                        <a:lnTo>
                          <a:pt x="47" y="241"/>
                        </a:lnTo>
                        <a:lnTo>
                          <a:pt x="31" y="220"/>
                        </a:lnTo>
                        <a:lnTo>
                          <a:pt x="17" y="198"/>
                        </a:lnTo>
                        <a:lnTo>
                          <a:pt x="6" y="176"/>
                        </a:lnTo>
                        <a:lnTo>
                          <a:pt x="0" y="168"/>
                        </a:lnTo>
                        <a:lnTo>
                          <a:pt x="0" y="160"/>
                        </a:lnTo>
                        <a:lnTo>
                          <a:pt x="2" y="151"/>
                        </a:lnTo>
                        <a:lnTo>
                          <a:pt x="4" y="142"/>
                        </a:lnTo>
                        <a:lnTo>
                          <a:pt x="8" y="131"/>
                        </a:lnTo>
                        <a:lnTo>
                          <a:pt x="13" y="122"/>
                        </a:lnTo>
                        <a:lnTo>
                          <a:pt x="20" y="113"/>
                        </a:lnTo>
                        <a:lnTo>
                          <a:pt x="26" y="104"/>
                        </a:lnTo>
                        <a:lnTo>
                          <a:pt x="33" y="95"/>
                        </a:lnTo>
                        <a:lnTo>
                          <a:pt x="39" y="87"/>
                        </a:lnTo>
                        <a:lnTo>
                          <a:pt x="46" y="79"/>
                        </a:lnTo>
                        <a:lnTo>
                          <a:pt x="53" y="71"/>
                        </a:lnTo>
                        <a:close/>
                      </a:path>
                    </a:pathLst>
                  </a:custGeom>
                  <a:solidFill>
                    <a:srgbClr val="FFFFFF"/>
                  </a:solidFill>
                  <a:ln w="9525">
                    <a:noFill/>
                    <a:miter lim="800000"/>
                    <a:headEnd/>
                    <a:tailEnd/>
                  </a:ln>
                </p:spPr>
                <p:txBody>
                  <a:bodyPr/>
                  <a:lstStyle/>
                  <a:p>
                    <a:endParaRPr lang="en-US" sz="1350"/>
                  </a:p>
                </p:txBody>
              </p:sp>
              <p:sp>
                <p:nvSpPr>
                  <p:cNvPr id="43169" name="Freeform 75"/>
                  <p:cNvSpPr>
                    <a:spLocks/>
                  </p:cNvSpPr>
                  <p:nvPr/>
                </p:nvSpPr>
                <p:spPr bwMode="auto">
                  <a:xfrm>
                    <a:off x="5441" y="2115"/>
                    <a:ext cx="200" cy="216"/>
                  </a:xfrm>
                  <a:custGeom>
                    <a:avLst/>
                    <a:gdLst>
                      <a:gd name="T0" fmla="*/ 3 w 999"/>
                      <a:gd name="T1" fmla="*/ 11 h 1079"/>
                      <a:gd name="T2" fmla="*/ 5 w 999"/>
                      <a:gd name="T3" fmla="*/ 11 h 1079"/>
                      <a:gd name="T4" fmla="*/ 6 w 999"/>
                      <a:gd name="T5" fmla="*/ 12 h 1079"/>
                      <a:gd name="T6" fmla="*/ 7 w 999"/>
                      <a:gd name="T7" fmla="*/ 13 h 1079"/>
                      <a:gd name="T8" fmla="*/ 8 w 999"/>
                      <a:gd name="T9" fmla="*/ 13 h 1079"/>
                      <a:gd name="T10" fmla="*/ 9 w 999"/>
                      <a:gd name="T11" fmla="*/ 13 h 1079"/>
                      <a:gd name="T12" fmla="*/ 10 w 999"/>
                      <a:gd name="T13" fmla="*/ 11 h 1079"/>
                      <a:gd name="T14" fmla="*/ 14 w 999"/>
                      <a:gd name="T15" fmla="*/ 8 h 1079"/>
                      <a:gd name="T16" fmla="*/ 18 w 999"/>
                      <a:gd name="T17" fmla="*/ 6 h 1079"/>
                      <a:gd name="T18" fmla="*/ 23 w 999"/>
                      <a:gd name="T19" fmla="*/ 5 h 1079"/>
                      <a:gd name="T20" fmla="*/ 26 w 999"/>
                      <a:gd name="T21" fmla="*/ 5 h 1079"/>
                      <a:gd name="T22" fmla="*/ 26 w 999"/>
                      <a:gd name="T23" fmla="*/ 4 h 1079"/>
                      <a:gd name="T24" fmla="*/ 26 w 999"/>
                      <a:gd name="T25" fmla="*/ 3 h 1079"/>
                      <a:gd name="T26" fmla="*/ 26 w 999"/>
                      <a:gd name="T27" fmla="*/ 1 h 1079"/>
                      <a:gd name="T28" fmla="*/ 27 w 999"/>
                      <a:gd name="T29" fmla="*/ 0 h 1079"/>
                      <a:gd name="T30" fmla="*/ 29 w 999"/>
                      <a:gd name="T31" fmla="*/ 0 h 1079"/>
                      <a:gd name="T32" fmla="*/ 31 w 999"/>
                      <a:gd name="T33" fmla="*/ 1 h 1079"/>
                      <a:gd name="T34" fmla="*/ 32 w 999"/>
                      <a:gd name="T35" fmla="*/ 2 h 1079"/>
                      <a:gd name="T36" fmla="*/ 32 w 999"/>
                      <a:gd name="T37" fmla="*/ 5 h 1079"/>
                      <a:gd name="T38" fmla="*/ 31 w 999"/>
                      <a:gd name="T39" fmla="*/ 7 h 1079"/>
                      <a:gd name="T40" fmla="*/ 30 w 999"/>
                      <a:gd name="T41" fmla="*/ 7 h 1079"/>
                      <a:gd name="T42" fmla="*/ 30 w 999"/>
                      <a:gd name="T43" fmla="*/ 6 h 1079"/>
                      <a:gd name="T44" fmla="*/ 30 w 999"/>
                      <a:gd name="T45" fmla="*/ 8 h 1079"/>
                      <a:gd name="T46" fmla="*/ 30 w 999"/>
                      <a:gd name="T47" fmla="*/ 8 h 1079"/>
                      <a:gd name="T48" fmla="*/ 31 w 999"/>
                      <a:gd name="T49" fmla="*/ 9 h 1079"/>
                      <a:gd name="T50" fmla="*/ 32 w 999"/>
                      <a:gd name="T51" fmla="*/ 10 h 1079"/>
                      <a:gd name="T52" fmla="*/ 37 w 999"/>
                      <a:gd name="T53" fmla="*/ 16 h 1079"/>
                      <a:gd name="T54" fmla="*/ 40 w 999"/>
                      <a:gd name="T55" fmla="*/ 25 h 1079"/>
                      <a:gd name="T56" fmla="*/ 38 w 999"/>
                      <a:gd name="T57" fmla="*/ 32 h 1079"/>
                      <a:gd name="T58" fmla="*/ 35 w 999"/>
                      <a:gd name="T59" fmla="*/ 37 h 1079"/>
                      <a:gd name="T60" fmla="*/ 33 w 999"/>
                      <a:gd name="T61" fmla="*/ 40 h 1079"/>
                      <a:gd name="T62" fmla="*/ 30 w 999"/>
                      <a:gd name="T63" fmla="*/ 42 h 1079"/>
                      <a:gd name="T64" fmla="*/ 28 w 999"/>
                      <a:gd name="T65" fmla="*/ 42 h 1079"/>
                      <a:gd name="T66" fmla="*/ 27 w 999"/>
                      <a:gd name="T67" fmla="*/ 41 h 1079"/>
                      <a:gd name="T68" fmla="*/ 23 w 999"/>
                      <a:gd name="T69" fmla="*/ 43 h 1079"/>
                      <a:gd name="T70" fmla="*/ 17 w 999"/>
                      <a:gd name="T71" fmla="*/ 43 h 1079"/>
                      <a:gd name="T72" fmla="*/ 14 w 999"/>
                      <a:gd name="T73" fmla="*/ 41 h 1079"/>
                      <a:gd name="T74" fmla="*/ 11 w 999"/>
                      <a:gd name="T75" fmla="*/ 39 h 1079"/>
                      <a:gd name="T76" fmla="*/ 8 w 999"/>
                      <a:gd name="T77" fmla="*/ 35 h 1079"/>
                      <a:gd name="T78" fmla="*/ 6 w 999"/>
                      <a:gd name="T79" fmla="*/ 30 h 1079"/>
                      <a:gd name="T80" fmla="*/ 6 w 999"/>
                      <a:gd name="T81" fmla="*/ 25 h 1079"/>
                      <a:gd name="T82" fmla="*/ 7 w 999"/>
                      <a:gd name="T83" fmla="*/ 20 h 1079"/>
                      <a:gd name="T84" fmla="*/ 6 w 999"/>
                      <a:gd name="T85" fmla="*/ 19 h 1079"/>
                      <a:gd name="T86" fmla="*/ 4 w 999"/>
                      <a:gd name="T87" fmla="*/ 20 h 1079"/>
                      <a:gd name="T88" fmla="*/ 2 w 999"/>
                      <a:gd name="T89" fmla="*/ 19 h 1079"/>
                      <a:gd name="T90" fmla="*/ 1 w 999"/>
                      <a:gd name="T91" fmla="*/ 18 h 1079"/>
                      <a:gd name="T92" fmla="*/ 0 w 999"/>
                      <a:gd name="T93" fmla="*/ 17 h 1079"/>
                      <a:gd name="T94" fmla="*/ 0 w 999"/>
                      <a:gd name="T95" fmla="*/ 14 h 1079"/>
                      <a:gd name="T96" fmla="*/ 2 w 999"/>
                      <a:gd name="T97" fmla="*/ 12 h 107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99"/>
                      <a:gd name="T148" fmla="*/ 0 h 1079"/>
                      <a:gd name="T149" fmla="*/ 999 w 999"/>
                      <a:gd name="T150" fmla="*/ 1079 h 107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99" h="1079">
                        <a:moveTo>
                          <a:pt x="54" y="287"/>
                        </a:moveTo>
                        <a:lnTo>
                          <a:pt x="63" y="279"/>
                        </a:lnTo>
                        <a:lnTo>
                          <a:pt x="72" y="273"/>
                        </a:lnTo>
                        <a:lnTo>
                          <a:pt x="83" y="270"/>
                        </a:lnTo>
                        <a:lnTo>
                          <a:pt x="95" y="269"/>
                        </a:lnTo>
                        <a:lnTo>
                          <a:pt x="107" y="268"/>
                        </a:lnTo>
                        <a:lnTo>
                          <a:pt x="118" y="269"/>
                        </a:lnTo>
                        <a:lnTo>
                          <a:pt x="129" y="271"/>
                        </a:lnTo>
                        <a:lnTo>
                          <a:pt x="141" y="274"/>
                        </a:lnTo>
                        <a:lnTo>
                          <a:pt x="147" y="279"/>
                        </a:lnTo>
                        <a:lnTo>
                          <a:pt x="155" y="284"/>
                        </a:lnTo>
                        <a:lnTo>
                          <a:pt x="160" y="290"/>
                        </a:lnTo>
                        <a:lnTo>
                          <a:pt x="167" y="298"/>
                        </a:lnTo>
                        <a:lnTo>
                          <a:pt x="172" y="304"/>
                        </a:lnTo>
                        <a:lnTo>
                          <a:pt x="179" y="312"/>
                        </a:lnTo>
                        <a:lnTo>
                          <a:pt x="184" y="319"/>
                        </a:lnTo>
                        <a:lnTo>
                          <a:pt x="190" y="328"/>
                        </a:lnTo>
                        <a:lnTo>
                          <a:pt x="189" y="333"/>
                        </a:lnTo>
                        <a:lnTo>
                          <a:pt x="195" y="337"/>
                        </a:lnTo>
                        <a:lnTo>
                          <a:pt x="199" y="333"/>
                        </a:lnTo>
                        <a:lnTo>
                          <a:pt x="203" y="330"/>
                        </a:lnTo>
                        <a:lnTo>
                          <a:pt x="206" y="325"/>
                        </a:lnTo>
                        <a:lnTo>
                          <a:pt x="211" y="319"/>
                        </a:lnTo>
                        <a:lnTo>
                          <a:pt x="214" y="313"/>
                        </a:lnTo>
                        <a:lnTo>
                          <a:pt x="217" y="308"/>
                        </a:lnTo>
                        <a:lnTo>
                          <a:pt x="220" y="301"/>
                        </a:lnTo>
                        <a:lnTo>
                          <a:pt x="225" y="297"/>
                        </a:lnTo>
                        <a:lnTo>
                          <a:pt x="245" y="273"/>
                        </a:lnTo>
                        <a:lnTo>
                          <a:pt x="269" y="252"/>
                        </a:lnTo>
                        <a:lnTo>
                          <a:pt x="293" y="231"/>
                        </a:lnTo>
                        <a:lnTo>
                          <a:pt x="320" y="213"/>
                        </a:lnTo>
                        <a:lnTo>
                          <a:pt x="347" y="196"/>
                        </a:lnTo>
                        <a:lnTo>
                          <a:pt x="376" y="181"/>
                        </a:lnTo>
                        <a:lnTo>
                          <a:pt x="405" y="167"/>
                        </a:lnTo>
                        <a:lnTo>
                          <a:pt x="434" y="156"/>
                        </a:lnTo>
                        <a:lnTo>
                          <a:pt x="458" y="147"/>
                        </a:lnTo>
                        <a:lnTo>
                          <a:pt x="484" y="137"/>
                        </a:lnTo>
                        <a:lnTo>
                          <a:pt x="511" y="127"/>
                        </a:lnTo>
                        <a:lnTo>
                          <a:pt x="538" y="120"/>
                        </a:lnTo>
                        <a:lnTo>
                          <a:pt x="565" y="113"/>
                        </a:lnTo>
                        <a:lnTo>
                          <a:pt x="592" y="110"/>
                        </a:lnTo>
                        <a:lnTo>
                          <a:pt x="620" y="110"/>
                        </a:lnTo>
                        <a:lnTo>
                          <a:pt x="649" y="114"/>
                        </a:lnTo>
                        <a:lnTo>
                          <a:pt x="655" y="118"/>
                        </a:lnTo>
                        <a:lnTo>
                          <a:pt x="663" y="119"/>
                        </a:lnTo>
                        <a:lnTo>
                          <a:pt x="668" y="112"/>
                        </a:lnTo>
                        <a:lnTo>
                          <a:pt x="669" y="107"/>
                        </a:lnTo>
                        <a:lnTo>
                          <a:pt x="661" y="98"/>
                        </a:lnTo>
                        <a:lnTo>
                          <a:pt x="655" y="93"/>
                        </a:lnTo>
                        <a:lnTo>
                          <a:pt x="650" y="85"/>
                        </a:lnTo>
                        <a:lnTo>
                          <a:pt x="647" y="78"/>
                        </a:lnTo>
                        <a:lnTo>
                          <a:pt x="647" y="69"/>
                        </a:lnTo>
                        <a:lnTo>
                          <a:pt x="648" y="61"/>
                        </a:lnTo>
                        <a:lnTo>
                          <a:pt x="650" y="51"/>
                        </a:lnTo>
                        <a:lnTo>
                          <a:pt x="654" y="44"/>
                        </a:lnTo>
                        <a:lnTo>
                          <a:pt x="657" y="34"/>
                        </a:lnTo>
                        <a:lnTo>
                          <a:pt x="661" y="27"/>
                        </a:lnTo>
                        <a:lnTo>
                          <a:pt x="668" y="20"/>
                        </a:lnTo>
                        <a:lnTo>
                          <a:pt x="675" y="16"/>
                        </a:lnTo>
                        <a:lnTo>
                          <a:pt x="684" y="10"/>
                        </a:lnTo>
                        <a:lnTo>
                          <a:pt x="693" y="6"/>
                        </a:lnTo>
                        <a:lnTo>
                          <a:pt x="702" y="2"/>
                        </a:lnTo>
                        <a:lnTo>
                          <a:pt x="713" y="1"/>
                        </a:lnTo>
                        <a:lnTo>
                          <a:pt x="723" y="0"/>
                        </a:lnTo>
                        <a:lnTo>
                          <a:pt x="734" y="3"/>
                        </a:lnTo>
                        <a:lnTo>
                          <a:pt x="745" y="5"/>
                        </a:lnTo>
                        <a:lnTo>
                          <a:pt x="757" y="11"/>
                        </a:lnTo>
                        <a:lnTo>
                          <a:pt x="765" y="17"/>
                        </a:lnTo>
                        <a:lnTo>
                          <a:pt x="775" y="25"/>
                        </a:lnTo>
                        <a:lnTo>
                          <a:pt x="782" y="34"/>
                        </a:lnTo>
                        <a:lnTo>
                          <a:pt x="789" y="44"/>
                        </a:lnTo>
                        <a:lnTo>
                          <a:pt x="793" y="59"/>
                        </a:lnTo>
                        <a:lnTo>
                          <a:pt x="797" y="75"/>
                        </a:lnTo>
                        <a:lnTo>
                          <a:pt x="798" y="91"/>
                        </a:lnTo>
                        <a:lnTo>
                          <a:pt x="798" y="108"/>
                        </a:lnTo>
                        <a:lnTo>
                          <a:pt x="795" y="124"/>
                        </a:lnTo>
                        <a:lnTo>
                          <a:pt x="792" y="140"/>
                        </a:lnTo>
                        <a:lnTo>
                          <a:pt x="787" y="155"/>
                        </a:lnTo>
                        <a:lnTo>
                          <a:pt x="780" y="169"/>
                        </a:lnTo>
                        <a:lnTo>
                          <a:pt x="779" y="168"/>
                        </a:lnTo>
                        <a:lnTo>
                          <a:pt x="767" y="181"/>
                        </a:lnTo>
                        <a:lnTo>
                          <a:pt x="762" y="178"/>
                        </a:lnTo>
                        <a:lnTo>
                          <a:pt x="759" y="173"/>
                        </a:lnTo>
                        <a:lnTo>
                          <a:pt x="756" y="167"/>
                        </a:lnTo>
                        <a:lnTo>
                          <a:pt x="754" y="163"/>
                        </a:lnTo>
                        <a:lnTo>
                          <a:pt x="751" y="157"/>
                        </a:lnTo>
                        <a:lnTo>
                          <a:pt x="749" y="155"/>
                        </a:lnTo>
                        <a:lnTo>
                          <a:pt x="745" y="156"/>
                        </a:lnTo>
                        <a:lnTo>
                          <a:pt x="741" y="162"/>
                        </a:lnTo>
                        <a:lnTo>
                          <a:pt x="744" y="170"/>
                        </a:lnTo>
                        <a:lnTo>
                          <a:pt x="747" y="180"/>
                        </a:lnTo>
                        <a:lnTo>
                          <a:pt x="750" y="188"/>
                        </a:lnTo>
                        <a:lnTo>
                          <a:pt x="758" y="198"/>
                        </a:lnTo>
                        <a:lnTo>
                          <a:pt x="753" y="196"/>
                        </a:lnTo>
                        <a:lnTo>
                          <a:pt x="750" y="195"/>
                        </a:lnTo>
                        <a:lnTo>
                          <a:pt x="747" y="193"/>
                        </a:lnTo>
                        <a:lnTo>
                          <a:pt x="744" y="195"/>
                        </a:lnTo>
                        <a:lnTo>
                          <a:pt x="753" y="199"/>
                        </a:lnTo>
                        <a:lnTo>
                          <a:pt x="763" y="207"/>
                        </a:lnTo>
                        <a:lnTo>
                          <a:pt x="771" y="215"/>
                        </a:lnTo>
                        <a:lnTo>
                          <a:pt x="779" y="225"/>
                        </a:lnTo>
                        <a:lnTo>
                          <a:pt x="787" y="235"/>
                        </a:lnTo>
                        <a:lnTo>
                          <a:pt x="794" y="245"/>
                        </a:lnTo>
                        <a:lnTo>
                          <a:pt x="802" y="255"/>
                        </a:lnTo>
                        <a:lnTo>
                          <a:pt x="812" y="265"/>
                        </a:lnTo>
                        <a:lnTo>
                          <a:pt x="851" y="308"/>
                        </a:lnTo>
                        <a:lnTo>
                          <a:pt x="890" y="354"/>
                        </a:lnTo>
                        <a:lnTo>
                          <a:pt x="924" y="401"/>
                        </a:lnTo>
                        <a:lnTo>
                          <a:pt x="954" y="452"/>
                        </a:lnTo>
                        <a:lnTo>
                          <a:pt x="976" y="505"/>
                        </a:lnTo>
                        <a:lnTo>
                          <a:pt x="993" y="561"/>
                        </a:lnTo>
                        <a:lnTo>
                          <a:pt x="999" y="618"/>
                        </a:lnTo>
                        <a:lnTo>
                          <a:pt x="997" y="679"/>
                        </a:lnTo>
                        <a:lnTo>
                          <a:pt x="985" y="715"/>
                        </a:lnTo>
                        <a:lnTo>
                          <a:pt x="973" y="753"/>
                        </a:lnTo>
                        <a:lnTo>
                          <a:pt x="958" y="788"/>
                        </a:lnTo>
                        <a:lnTo>
                          <a:pt x="942" y="824"/>
                        </a:lnTo>
                        <a:lnTo>
                          <a:pt x="922" y="856"/>
                        </a:lnTo>
                        <a:lnTo>
                          <a:pt x="899" y="888"/>
                        </a:lnTo>
                        <a:lnTo>
                          <a:pt x="872" y="917"/>
                        </a:lnTo>
                        <a:lnTo>
                          <a:pt x="843" y="946"/>
                        </a:lnTo>
                        <a:lnTo>
                          <a:pt x="837" y="962"/>
                        </a:lnTo>
                        <a:lnTo>
                          <a:pt x="827" y="978"/>
                        </a:lnTo>
                        <a:lnTo>
                          <a:pt x="816" y="993"/>
                        </a:lnTo>
                        <a:lnTo>
                          <a:pt x="803" y="1008"/>
                        </a:lnTo>
                        <a:lnTo>
                          <a:pt x="787" y="1020"/>
                        </a:lnTo>
                        <a:lnTo>
                          <a:pt x="771" y="1031"/>
                        </a:lnTo>
                        <a:lnTo>
                          <a:pt x="753" y="1038"/>
                        </a:lnTo>
                        <a:lnTo>
                          <a:pt x="736" y="1045"/>
                        </a:lnTo>
                        <a:lnTo>
                          <a:pt x="727" y="1045"/>
                        </a:lnTo>
                        <a:lnTo>
                          <a:pt x="717" y="1045"/>
                        </a:lnTo>
                        <a:lnTo>
                          <a:pt x="708" y="1043"/>
                        </a:lnTo>
                        <a:lnTo>
                          <a:pt x="701" y="1042"/>
                        </a:lnTo>
                        <a:lnTo>
                          <a:pt x="692" y="1038"/>
                        </a:lnTo>
                        <a:lnTo>
                          <a:pt x="685" y="1036"/>
                        </a:lnTo>
                        <a:lnTo>
                          <a:pt x="677" y="1034"/>
                        </a:lnTo>
                        <a:lnTo>
                          <a:pt x="670" y="1033"/>
                        </a:lnTo>
                        <a:lnTo>
                          <a:pt x="638" y="1044"/>
                        </a:lnTo>
                        <a:lnTo>
                          <a:pt x="605" y="1056"/>
                        </a:lnTo>
                        <a:lnTo>
                          <a:pt x="572" y="1066"/>
                        </a:lnTo>
                        <a:lnTo>
                          <a:pt x="539" y="1075"/>
                        </a:lnTo>
                        <a:lnTo>
                          <a:pt x="505" y="1079"/>
                        </a:lnTo>
                        <a:lnTo>
                          <a:pt x="470" y="1079"/>
                        </a:lnTo>
                        <a:lnTo>
                          <a:pt x="436" y="1074"/>
                        </a:lnTo>
                        <a:lnTo>
                          <a:pt x="404" y="1062"/>
                        </a:lnTo>
                        <a:lnTo>
                          <a:pt x="380" y="1054"/>
                        </a:lnTo>
                        <a:lnTo>
                          <a:pt x="360" y="1044"/>
                        </a:lnTo>
                        <a:lnTo>
                          <a:pt x="340" y="1031"/>
                        </a:lnTo>
                        <a:lnTo>
                          <a:pt x="322" y="1017"/>
                        </a:lnTo>
                        <a:lnTo>
                          <a:pt x="303" y="1000"/>
                        </a:lnTo>
                        <a:lnTo>
                          <a:pt x="286" y="984"/>
                        </a:lnTo>
                        <a:lnTo>
                          <a:pt x="269" y="968"/>
                        </a:lnTo>
                        <a:lnTo>
                          <a:pt x="253" y="956"/>
                        </a:lnTo>
                        <a:lnTo>
                          <a:pt x="230" y="929"/>
                        </a:lnTo>
                        <a:lnTo>
                          <a:pt x="212" y="900"/>
                        </a:lnTo>
                        <a:lnTo>
                          <a:pt x="196" y="870"/>
                        </a:lnTo>
                        <a:lnTo>
                          <a:pt x="183" y="839"/>
                        </a:lnTo>
                        <a:lnTo>
                          <a:pt x="172" y="804"/>
                        </a:lnTo>
                        <a:lnTo>
                          <a:pt x="164" y="772"/>
                        </a:lnTo>
                        <a:lnTo>
                          <a:pt x="157" y="739"/>
                        </a:lnTo>
                        <a:lnTo>
                          <a:pt x="153" y="707"/>
                        </a:lnTo>
                        <a:lnTo>
                          <a:pt x="153" y="678"/>
                        </a:lnTo>
                        <a:lnTo>
                          <a:pt x="156" y="649"/>
                        </a:lnTo>
                        <a:lnTo>
                          <a:pt x="158" y="621"/>
                        </a:lnTo>
                        <a:lnTo>
                          <a:pt x="161" y="594"/>
                        </a:lnTo>
                        <a:lnTo>
                          <a:pt x="164" y="566"/>
                        </a:lnTo>
                        <a:lnTo>
                          <a:pt x="166" y="539"/>
                        </a:lnTo>
                        <a:lnTo>
                          <a:pt x="167" y="511"/>
                        </a:lnTo>
                        <a:lnTo>
                          <a:pt x="168" y="485"/>
                        </a:lnTo>
                        <a:lnTo>
                          <a:pt x="164" y="478"/>
                        </a:lnTo>
                        <a:lnTo>
                          <a:pt x="158" y="474"/>
                        </a:lnTo>
                        <a:lnTo>
                          <a:pt x="151" y="474"/>
                        </a:lnTo>
                        <a:lnTo>
                          <a:pt x="145" y="479"/>
                        </a:lnTo>
                        <a:lnTo>
                          <a:pt x="133" y="487"/>
                        </a:lnTo>
                        <a:lnTo>
                          <a:pt x="122" y="491"/>
                        </a:lnTo>
                        <a:lnTo>
                          <a:pt x="109" y="493"/>
                        </a:lnTo>
                        <a:lnTo>
                          <a:pt x="96" y="494"/>
                        </a:lnTo>
                        <a:lnTo>
                          <a:pt x="82" y="492"/>
                        </a:lnTo>
                        <a:lnTo>
                          <a:pt x="69" y="490"/>
                        </a:lnTo>
                        <a:lnTo>
                          <a:pt x="56" y="487"/>
                        </a:lnTo>
                        <a:lnTo>
                          <a:pt x="47" y="485"/>
                        </a:lnTo>
                        <a:lnTo>
                          <a:pt x="41" y="474"/>
                        </a:lnTo>
                        <a:lnTo>
                          <a:pt x="36" y="465"/>
                        </a:lnTo>
                        <a:lnTo>
                          <a:pt x="27" y="459"/>
                        </a:lnTo>
                        <a:lnTo>
                          <a:pt x="19" y="452"/>
                        </a:lnTo>
                        <a:lnTo>
                          <a:pt x="10" y="444"/>
                        </a:lnTo>
                        <a:lnTo>
                          <a:pt x="5" y="436"/>
                        </a:lnTo>
                        <a:lnTo>
                          <a:pt x="0" y="427"/>
                        </a:lnTo>
                        <a:lnTo>
                          <a:pt x="2" y="415"/>
                        </a:lnTo>
                        <a:lnTo>
                          <a:pt x="0" y="396"/>
                        </a:lnTo>
                        <a:lnTo>
                          <a:pt x="3" y="378"/>
                        </a:lnTo>
                        <a:lnTo>
                          <a:pt x="6" y="362"/>
                        </a:lnTo>
                        <a:lnTo>
                          <a:pt x="13" y="346"/>
                        </a:lnTo>
                        <a:lnTo>
                          <a:pt x="21" y="330"/>
                        </a:lnTo>
                        <a:lnTo>
                          <a:pt x="31" y="315"/>
                        </a:lnTo>
                        <a:lnTo>
                          <a:pt x="41" y="300"/>
                        </a:lnTo>
                        <a:lnTo>
                          <a:pt x="54" y="287"/>
                        </a:lnTo>
                        <a:close/>
                      </a:path>
                    </a:pathLst>
                  </a:custGeom>
                  <a:solidFill>
                    <a:srgbClr val="FFFFFF"/>
                  </a:solidFill>
                  <a:ln w="9525">
                    <a:noFill/>
                    <a:miter lim="800000"/>
                    <a:headEnd/>
                    <a:tailEnd/>
                  </a:ln>
                </p:spPr>
                <p:txBody>
                  <a:bodyPr/>
                  <a:lstStyle/>
                  <a:p>
                    <a:endParaRPr lang="en-US" sz="1350"/>
                  </a:p>
                </p:txBody>
              </p:sp>
              <p:sp>
                <p:nvSpPr>
                  <p:cNvPr id="43170" name="Freeform 76"/>
                  <p:cNvSpPr>
                    <a:spLocks/>
                  </p:cNvSpPr>
                  <p:nvPr/>
                </p:nvSpPr>
                <p:spPr bwMode="auto">
                  <a:xfrm>
                    <a:off x="5455" y="2187"/>
                    <a:ext cx="20" cy="15"/>
                  </a:xfrm>
                  <a:custGeom>
                    <a:avLst/>
                    <a:gdLst>
                      <a:gd name="T0" fmla="*/ 2 w 98"/>
                      <a:gd name="T1" fmla="*/ 0 h 77"/>
                      <a:gd name="T2" fmla="*/ 2 w 98"/>
                      <a:gd name="T3" fmla="*/ 0 h 77"/>
                      <a:gd name="T4" fmla="*/ 2 w 98"/>
                      <a:gd name="T5" fmla="*/ 0 h 77"/>
                      <a:gd name="T6" fmla="*/ 3 w 98"/>
                      <a:gd name="T7" fmla="*/ 0 h 77"/>
                      <a:gd name="T8" fmla="*/ 3 w 98"/>
                      <a:gd name="T9" fmla="*/ 0 h 77"/>
                      <a:gd name="T10" fmla="*/ 3 w 98"/>
                      <a:gd name="T11" fmla="*/ 0 h 77"/>
                      <a:gd name="T12" fmla="*/ 3 w 98"/>
                      <a:gd name="T13" fmla="*/ 0 h 77"/>
                      <a:gd name="T14" fmla="*/ 4 w 98"/>
                      <a:gd name="T15" fmla="*/ 0 h 77"/>
                      <a:gd name="T16" fmla="*/ 4 w 98"/>
                      <a:gd name="T17" fmla="*/ 0 h 77"/>
                      <a:gd name="T18" fmla="*/ 4 w 98"/>
                      <a:gd name="T19" fmla="*/ 1 h 77"/>
                      <a:gd name="T20" fmla="*/ 4 w 98"/>
                      <a:gd name="T21" fmla="*/ 1 h 77"/>
                      <a:gd name="T22" fmla="*/ 4 w 98"/>
                      <a:gd name="T23" fmla="*/ 1 h 77"/>
                      <a:gd name="T24" fmla="*/ 4 w 98"/>
                      <a:gd name="T25" fmla="*/ 1 h 77"/>
                      <a:gd name="T26" fmla="*/ 3 w 98"/>
                      <a:gd name="T27" fmla="*/ 1 h 77"/>
                      <a:gd name="T28" fmla="*/ 3 w 98"/>
                      <a:gd name="T29" fmla="*/ 1 h 77"/>
                      <a:gd name="T30" fmla="*/ 3 w 98"/>
                      <a:gd name="T31" fmla="*/ 1 h 77"/>
                      <a:gd name="T32" fmla="*/ 2 w 98"/>
                      <a:gd name="T33" fmla="*/ 1 h 77"/>
                      <a:gd name="T34" fmla="*/ 2 w 98"/>
                      <a:gd name="T35" fmla="*/ 1 h 77"/>
                      <a:gd name="T36" fmla="*/ 2 w 98"/>
                      <a:gd name="T37" fmla="*/ 1 h 77"/>
                      <a:gd name="T38" fmla="*/ 2 w 98"/>
                      <a:gd name="T39" fmla="*/ 1 h 77"/>
                      <a:gd name="T40" fmla="*/ 1 w 98"/>
                      <a:gd name="T41" fmla="*/ 1 h 77"/>
                      <a:gd name="T42" fmla="*/ 1 w 98"/>
                      <a:gd name="T43" fmla="*/ 1 h 77"/>
                      <a:gd name="T44" fmla="*/ 1 w 98"/>
                      <a:gd name="T45" fmla="*/ 2 h 77"/>
                      <a:gd name="T46" fmla="*/ 1 w 98"/>
                      <a:gd name="T47" fmla="*/ 2 h 77"/>
                      <a:gd name="T48" fmla="*/ 1 w 98"/>
                      <a:gd name="T49" fmla="*/ 2 h 77"/>
                      <a:gd name="T50" fmla="*/ 1 w 98"/>
                      <a:gd name="T51" fmla="*/ 2 h 77"/>
                      <a:gd name="T52" fmla="*/ 1 w 98"/>
                      <a:gd name="T53" fmla="*/ 2 h 77"/>
                      <a:gd name="T54" fmla="*/ 1 w 98"/>
                      <a:gd name="T55" fmla="*/ 3 h 77"/>
                      <a:gd name="T56" fmla="*/ 1 w 98"/>
                      <a:gd name="T57" fmla="*/ 3 h 77"/>
                      <a:gd name="T58" fmla="*/ 0 w 98"/>
                      <a:gd name="T59" fmla="*/ 3 h 77"/>
                      <a:gd name="T60" fmla="*/ 0 w 98"/>
                      <a:gd name="T61" fmla="*/ 3 h 77"/>
                      <a:gd name="T62" fmla="*/ 0 w 98"/>
                      <a:gd name="T63" fmla="*/ 3 h 77"/>
                      <a:gd name="T64" fmla="*/ 0 w 98"/>
                      <a:gd name="T65" fmla="*/ 2 h 77"/>
                      <a:gd name="T66" fmla="*/ 0 w 98"/>
                      <a:gd name="T67" fmla="*/ 2 h 77"/>
                      <a:gd name="T68" fmla="*/ 0 w 98"/>
                      <a:gd name="T69" fmla="*/ 2 h 77"/>
                      <a:gd name="T70" fmla="*/ 0 w 98"/>
                      <a:gd name="T71" fmla="*/ 1 h 77"/>
                      <a:gd name="T72" fmla="*/ 1 w 98"/>
                      <a:gd name="T73" fmla="*/ 1 h 77"/>
                      <a:gd name="T74" fmla="*/ 1 w 98"/>
                      <a:gd name="T75" fmla="*/ 1 h 77"/>
                      <a:gd name="T76" fmla="*/ 1 w 98"/>
                      <a:gd name="T77" fmla="*/ 1 h 77"/>
                      <a:gd name="T78" fmla="*/ 1 w 98"/>
                      <a:gd name="T79" fmla="*/ 0 h 77"/>
                      <a:gd name="T80" fmla="*/ 1 w 98"/>
                      <a:gd name="T81" fmla="*/ 0 h 77"/>
                      <a:gd name="T82" fmla="*/ 2 w 98"/>
                      <a:gd name="T83" fmla="*/ 0 h 77"/>
                      <a:gd name="T84" fmla="*/ 2 w 98"/>
                      <a:gd name="T85" fmla="*/ 0 h 7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98"/>
                      <a:gd name="T130" fmla="*/ 0 h 77"/>
                      <a:gd name="T131" fmla="*/ 98 w 98"/>
                      <a:gd name="T132" fmla="*/ 77 h 7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98" h="77">
                        <a:moveTo>
                          <a:pt x="48" y="0"/>
                        </a:moveTo>
                        <a:lnTo>
                          <a:pt x="54" y="0"/>
                        </a:lnTo>
                        <a:lnTo>
                          <a:pt x="60" y="1"/>
                        </a:lnTo>
                        <a:lnTo>
                          <a:pt x="66" y="2"/>
                        </a:lnTo>
                        <a:lnTo>
                          <a:pt x="72" y="5"/>
                        </a:lnTo>
                        <a:lnTo>
                          <a:pt x="77" y="6"/>
                        </a:lnTo>
                        <a:lnTo>
                          <a:pt x="84" y="8"/>
                        </a:lnTo>
                        <a:lnTo>
                          <a:pt x="90" y="8"/>
                        </a:lnTo>
                        <a:lnTo>
                          <a:pt x="98" y="9"/>
                        </a:lnTo>
                        <a:lnTo>
                          <a:pt x="98" y="13"/>
                        </a:lnTo>
                        <a:lnTo>
                          <a:pt x="96" y="17"/>
                        </a:lnTo>
                        <a:lnTo>
                          <a:pt x="94" y="19"/>
                        </a:lnTo>
                        <a:lnTo>
                          <a:pt x="92" y="23"/>
                        </a:lnTo>
                        <a:lnTo>
                          <a:pt x="84" y="23"/>
                        </a:lnTo>
                        <a:lnTo>
                          <a:pt x="75" y="20"/>
                        </a:lnTo>
                        <a:lnTo>
                          <a:pt x="67" y="18"/>
                        </a:lnTo>
                        <a:lnTo>
                          <a:pt x="59" y="16"/>
                        </a:lnTo>
                        <a:lnTo>
                          <a:pt x="51" y="14"/>
                        </a:lnTo>
                        <a:lnTo>
                          <a:pt x="43" y="15"/>
                        </a:lnTo>
                        <a:lnTo>
                          <a:pt x="37" y="19"/>
                        </a:lnTo>
                        <a:lnTo>
                          <a:pt x="32" y="30"/>
                        </a:lnTo>
                        <a:lnTo>
                          <a:pt x="26" y="33"/>
                        </a:lnTo>
                        <a:lnTo>
                          <a:pt x="23" y="40"/>
                        </a:lnTo>
                        <a:lnTo>
                          <a:pt x="20" y="45"/>
                        </a:lnTo>
                        <a:lnTo>
                          <a:pt x="17" y="52"/>
                        </a:lnTo>
                        <a:lnTo>
                          <a:pt x="14" y="57"/>
                        </a:lnTo>
                        <a:lnTo>
                          <a:pt x="14" y="63"/>
                        </a:lnTo>
                        <a:lnTo>
                          <a:pt x="13" y="70"/>
                        </a:lnTo>
                        <a:lnTo>
                          <a:pt x="14" y="76"/>
                        </a:lnTo>
                        <a:lnTo>
                          <a:pt x="8" y="77"/>
                        </a:lnTo>
                        <a:lnTo>
                          <a:pt x="2" y="76"/>
                        </a:lnTo>
                        <a:lnTo>
                          <a:pt x="0" y="67"/>
                        </a:lnTo>
                        <a:lnTo>
                          <a:pt x="1" y="57"/>
                        </a:lnTo>
                        <a:lnTo>
                          <a:pt x="3" y="47"/>
                        </a:lnTo>
                        <a:lnTo>
                          <a:pt x="7" y="39"/>
                        </a:lnTo>
                        <a:lnTo>
                          <a:pt x="11" y="32"/>
                        </a:lnTo>
                        <a:lnTo>
                          <a:pt x="15" y="27"/>
                        </a:lnTo>
                        <a:lnTo>
                          <a:pt x="20" y="20"/>
                        </a:lnTo>
                        <a:lnTo>
                          <a:pt x="25" y="15"/>
                        </a:lnTo>
                        <a:lnTo>
                          <a:pt x="29" y="9"/>
                        </a:lnTo>
                        <a:lnTo>
                          <a:pt x="35" y="4"/>
                        </a:lnTo>
                        <a:lnTo>
                          <a:pt x="41" y="1"/>
                        </a:lnTo>
                        <a:lnTo>
                          <a:pt x="48" y="0"/>
                        </a:lnTo>
                        <a:close/>
                      </a:path>
                    </a:pathLst>
                  </a:custGeom>
                  <a:solidFill>
                    <a:srgbClr val="000000"/>
                  </a:solidFill>
                  <a:ln w="9525">
                    <a:noFill/>
                    <a:miter lim="800000"/>
                    <a:headEnd/>
                    <a:tailEnd/>
                  </a:ln>
                </p:spPr>
                <p:txBody>
                  <a:bodyPr/>
                  <a:lstStyle/>
                  <a:p>
                    <a:endParaRPr lang="en-US" sz="1350"/>
                  </a:p>
                </p:txBody>
              </p:sp>
              <p:sp>
                <p:nvSpPr>
                  <p:cNvPr id="43171" name="Freeform 77"/>
                  <p:cNvSpPr>
                    <a:spLocks/>
                  </p:cNvSpPr>
                  <p:nvPr/>
                </p:nvSpPr>
                <p:spPr bwMode="auto">
                  <a:xfrm>
                    <a:off x="5511" y="2421"/>
                    <a:ext cx="75" cy="152"/>
                  </a:xfrm>
                  <a:custGeom>
                    <a:avLst/>
                    <a:gdLst>
                      <a:gd name="T0" fmla="*/ 1 w 371"/>
                      <a:gd name="T1" fmla="*/ 9 h 763"/>
                      <a:gd name="T2" fmla="*/ 2 w 371"/>
                      <a:gd name="T3" fmla="*/ 8 h 763"/>
                      <a:gd name="T4" fmla="*/ 2 w 371"/>
                      <a:gd name="T5" fmla="*/ 6 h 763"/>
                      <a:gd name="T6" fmla="*/ 3 w 371"/>
                      <a:gd name="T7" fmla="*/ 5 h 763"/>
                      <a:gd name="T8" fmla="*/ 3 w 371"/>
                      <a:gd name="T9" fmla="*/ 4 h 763"/>
                      <a:gd name="T10" fmla="*/ 4 w 371"/>
                      <a:gd name="T11" fmla="*/ 3 h 763"/>
                      <a:gd name="T12" fmla="*/ 4 w 371"/>
                      <a:gd name="T13" fmla="*/ 2 h 763"/>
                      <a:gd name="T14" fmla="*/ 5 w 371"/>
                      <a:gd name="T15" fmla="*/ 0 h 763"/>
                      <a:gd name="T16" fmla="*/ 6 w 371"/>
                      <a:gd name="T17" fmla="*/ 0 h 763"/>
                      <a:gd name="T18" fmla="*/ 8 w 371"/>
                      <a:gd name="T19" fmla="*/ 1 h 763"/>
                      <a:gd name="T20" fmla="*/ 10 w 371"/>
                      <a:gd name="T21" fmla="*/ 3 h 763"/>
                      <a:gd name="T22" fmla="*/ 13 w 371"/>
                      <a:gd name="T23" fmla="*/ 6 h 763"/>
                      <a:gd name="T24" fmla="*/ 15 w 371"/>
                      <a:gd name="T25" fmla="*/ 11 h 763"/>
                      <a:gd name="T26" fmla="*/ 15 w 371"/>
                      <a:gd name="T27" fmla="*/ 16 h 763"/>
                      <a:gd name="T28" fmla="*/ 15 w 371"/>
                      <a:gd name="T29" fmla="*/ 20 h 763"/>
                      <a:gd name="T30" fmla="*/ 15 w 371"/>
                      <a:gd name="T31" fmla="*/ 25 h 763"/>
                      <a:gd name="T32" fmla="*/ 14 w 371"/>
                      <a:gd name="T33" fmla="*/ 27 h 763"/>
                      <a:gd name="T34" fmla="*/ 12 w 371"/>
                      <a:gd name="T35" fmla="*/ 29 h 763"/>
                      <a:gd name="T36" fmla="*/ 11 w 371"/>
                      <a:gd name="T37" fmla="*/ 30 h 763"/>
                      <a:gd name="T38" fmla="*/ 12 w 371"/>
                      <a:gd name="T39" fmla="*/ 27 h 763"/>
                      <a:gd name="T40" fmla="*/ 13 w 371"/>
                      <a:gd name="T41" fmla="*/ 25 h 763"/>
                      <a:gd name="T42" fmla="*/ 13 w 371"/>
                      <a:gd name="T43" fmla="*/ 23 h 763"/>
                      <a:gd name="T44" fmla="*/ 13 w 371"/>
                      <a:gd name="T45" fmla="*/ 24 h 763"/>
                      <a:gd name="T46" fmla="*/ 12 w 371"/>
                      <a:gd name="T47" fmla="*/ 25 h 763"/>
                      <a:gd name="T48" fmla="*/ 12 w 371"/>
                      <a:gd name="T49" fmla="*/ 26 h 763"/>
                      <a:gd name="T50" fmla="*/ 11 w 371"/>
                      <a:gd name="T51" fmla="*/ 28 h 763"/>
                      <a:gd name="T52" fmla="*/ 10 w 371"/>
                      <a:gd name="T53" fmla="*/ 30 h 763"/>
                      <a:gd name="T54" fmla="*/ 8 w 371"/>
                      <a:gd name="T55" fmla="*/ 30 h 763"/>
                      <a:gd name="T56" fmla="*/ 7 w 371"/>
                      <a:gd name="T57" fmla="*/ 30 h 763"/>
                      <a:gd name="T58" fmla="*/ 7 w 371"/>
                      <a:gd name="T59" fmla="*/ 29 h 763"/>
                      <a:gd name="T60" fmla="*/ 8 w 371"/>
                      <a:gd name="T61" fmla="*/ 28 h 763"/>
                      <a:gd name="T62" fmla="*/ 9 w 371"/>
                      <a:gd name="T63" fmla="*/ 27 h 763"/>
                      <a:gd name="T64" fmla="*/ 10 w 371"/>
                      <a:gd name="T65" fmla="*/ 26 h 763"/>
                      <a:gd name="T66" fmla="*/ 10 w 371"/>
                      <a:gd name="T67" fmla="*/ 23 h 763"/>
                      <a:gd name="T68" fmla="*/ 10 w 371"/>
                      <a:gd name="T69" fmla="*/ 21 h 763"/>
                      <a:gd name="T70" fmla="*/ 10 w 371"/>
                      <a:gd name="T71" fmla="*/ 22 h 763"/>
                      <a:gd name="T72" fmla="*/ 10 w 371"/>
                      <a:gd name="T73" fmla="*/ 24 h 763"/>
                      <a:gd name="T74" fmla="*/ 9 w 371"/>
                      <a:gd name="T75" fmla="*/ 26 h 763"/>
                      <a:gd name="T76" fmla="*/ 8 w 371"/>
                      <a:gd name="T77" fmla="*/ 27 h 763"/>
                      <a:gd name="T78" fmla="*/ 7 w 371"/>
                      <a:gd name="T79" fmla="*/ 28 h 763"/>
                      <a:gd name="T80" fmla="*/ 6 w 371"/>
                      <a:gd name="T81" fmla="*/ 29 h 763"/>
                      <a:gd name="T82" fmla="*/ 5 w 371"/>
                      <a:gd name="T83" fmla="*/ 29 h 763"/>
                      <a:gd name="T84" fmla="*/ 4 w 371"/>
                      <a:gd name="T85" fmla="*/ 27 h 763"/>
                      <a:gd name="T86" fmla="*/ 4 w 371"/>
                      <a:gd name="T87" fmla="*/ 25 h 763"/>
                      <a:gd name="T88" fmla="*/ 3 w 371"/>
                      <a:gd name="T89" fmla="*/ 22 h 763"/>
                      <a:gd name="T90" fmla="*/ 4 w 371"/>
                      <a:gd name="T91" fmla="*/ 19 h 763"/>
                      <a:gd name="T92" fmla="*/ 5 w 371"/>
                      <a:gd name="T93" fmla="*/ 16 h 763"/>
                      <a:gd name="T94" fmla="*/ 6 w 371"/>
                      <a:gd name="T95" fmla="*/ 15 h 763"/>
                      <a:gd name="T96" fmla="*/ 7 w 371"/>
                      <a:gd name="T97" fmla="*/ 14 h 763"/>
                      <a:gd name="T98" fmla="*/ 7 w 371"/>
                      <a:gd name="T99" fmla="*/ 13 h 763"/>
                      <a:gd name="T100" fmla="*/ 6 w 371"/>
                      <a:gd name="T101" fmla="*/ 14 h 763"/>
                      <a:gd name="T102" fmla="*/ 5 w 371"/>
                      <a:gd name="T103" fmla="*/ 13 h 763"/>
                      <a:gd name="T104" fmla="*/ 3 w 371"/>
                      <a:gd name="T105" fmla="*/ 12 h 763"/>
                      <a:gd name="T106" fmla="*/ 2 w 371"/>
                      <a:gd name="T107" fmla="*/ 11 h 763"/>
                      <a:gd name="T108" fmla="*/ 1 w 371"/>
                      <a:gd name="T109" fmla="*/ 11 h 763"/>
                      <a:gd name="T110" fmla="*/ 0 w 371"/>
                      <a:gd name="T111" fmla="*/ 11 h 763"/>
                      <a:gd name="T112" fmla="*/ 0 w 371"/>
                      <a:gd name="T113" fmla="*/ 11 h 76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371"/>
                      <a:gd name="T172" fmla="*/ 0 h 763"/>
                      <a:gd name="T173" fmla="*/ 371 w 371"/>
                      <a:gd name="T174" fmla="*/ 763 h 76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371" h="763">
                        <a:moveTo>
                          <a:pt x="24" y="257"/>
                        </a:moveTo>
                        <a:lnTo>
                          <a:pt x="27" y="244"/>
                        </a:lnTo>
                        <a:lnTo>
                          <a:pt x="31" y="232"/>
                        </a:lnTo>
                        <a:lnTo>
                          <a:pt x="33" y="219"/>
                        </a:lnTo>
                        <a:lnTo>
                          <a:pt x="36" y="206"/>
                        </a:lnTo>
                        <a:lnTo>
                          <a:pt x="38" y="193"/>
                        </a:lnTo>
                        <a:lnTo>
                          <a:pt x="40" y="180"/>
                        </a:lnTo>
                        <a:lnTo>
                          <a:pt x="43" y="167"/>
                        </a:lnTo>
                        <a:lnTo>
                          <a:pt x="48" y="154"/>
                        </a:lnTo>
                        <a:lnTo>
                          <a:pt x="54" y="146"/>
                        </a:lnTo>
                        <a:lnTo>
                          <a:pt x="59" y="137"/>
                        </a:lnTo>
                        <a:lnTo>
                          <a:pt x="62" y="129"/>
                        </a:lnTo>
                        <a:lnTo>
                          <a:pt x="67" y="120"/>
                        </a:lnTo>
                        <a:lnTo>
                          <a:pt x="70" y="110"/>
                        </a:lnTo>
                        <a:lnTo>
                          <a:pt x="73" y="102"/>
                        </a:lnTo>
                        <a:lnTo>
                          <a:pt x="77" y="93"/>
                        </a:lnTo>
                        <a:lnTo>
                          <a:pt x="84" y="87"/>
                        </a:lnTo>
                        <a:lnTo>
                          <a:pt x="87" y="75"/>
                        </a:lnTo>
                        <a:lnTo>
                          <a:pt x="91" y="64"/>
                        </a:lnTo>
                        <a:lnTo>
                          <a:pt x="96" y="52"/>
                        </a:lnTo>
                        <a:lnTo>
                          <a:pt x="100" y="43"/>
                        </a:lnTo>
                        <a:lnTo>
                          <a:pt x="103" y="31"/>
                        </a:lnTo>
                        <a:lnTo>
                          <a:pt x="107" y="20"/>
                        </a:lnTo>
                        <a:lnTo>
                          <a:pt x="112" y="9"/>
                        </a:lnTo>
                        <a:lnTo>
                          <a:pt x="117" y="0"/>
                        </a:lnTo>
                        <a:lnTo>
                          <a:pt x="132" y="3"/>
                        </a:lnTo>
                        <a:lnTo>
                          <a:pt x="148" y="9"/>
                        </a:lnTo>
                        <a:lnTo>
                          <a:pt x="164" y="17"/>
                        </a:lnTo>
                        <a:lnTo>
                          <a:pt x="180" y="27"/>
                        </a:lnTo>
                        <a:lnTo>
                          <a:pt x="195" y="35"/>
                        </a:lnTo>
                        <a:lnTo>
                          <a:pt x="210" y="46"/>
                        </a:lnTo>
                        <a:lnTo>
                          <a:pt x="225" y="56"/>
                        </a:lnTo>
                        <a:lnTo>
                          <a:pt x="241" y="66"/>
                        </a:lnTo>
                        <a:lnTo>
                          <a:pt x="272" y="94"/>
                        </a:lnTo>
                        <a:lnTo>
                          <a:pt x="298" y="126"/>
                        </a:lnTo>
                        <a:lnTo>
                          <a:pt x="320" y="162"/>
                        </a:lnTo>
                        <a:lnTo>
                          <a:pt x="338" y="200"/>
                        </a:lnTo>
                        <a:lnTo>
                          <a:pt x="351" y="239"/>
                        </a:lnTo>
                        <a:lnTo>
                          <a:pt x="361" y="280"/>
                        </a:lnTo>
                        <a:lnTo>
                          <a:pt x="367" y="322"/>
                        </a:lnTo>
                        <a:lnTo>
                          <a:pt x="371" y="364"/>
                        </a:lnTo>
                        <a:lnTo>
                          <a:pt x="368" y="399"/>
                        </a:lnTo>
                        <a:lnTo>
                          <a:pt x="368" y="435"/>
                        </a:lnTo>
                        <a:lnTo>
                          <a:pt x="367" y="472"/>
                        </a:lnTo>
                        <a:lnTo>
                          <a:pt x="366" y="509"/>
                        </a:lnTo>
                        <a:lnTo>
                          <a:pt x="363" y="546"/>
                        </a:lnTo>
                        <a:lnTo>
                          <a:pt x="361" y="584"/>
                        </a:lnTo>
                        <a:lnTo>
                          <a:pt x="356" y="620"/>
                        </a:lnTo>
                        <a:lnTo>
                          <a:pt x="351" y="658"/>
                        </a:lnTo>
                        <a:lnTo>
                          <a:pt x="341" y="670"/>
                        </a:lnTo>
                        <a:lnTo>
                          <a:pt x="333" y="684"/>
                        </a:lnTo>
                        <a:lnTo>
                          <a:pt x="322" y="697"/>
                        </a:lnTo>
                        <a:lnTo>
                          <a:pt x="312" y="711"/>
                        </a:lnTo>
                        <a:lnTo>
                          <a:pt x="299" y="723"/>
                        </a:lnTo>
                        <a:lnTo>
                          <a:pt x="288" y="733"/>
                        </a:lnTo>
                        <a:lnTo>
                          <a:pt x="274" y="741"/>
                        </a:lnTo>
                        <a:lnTo>
                          <a:pt x="260" y="748"/>
                        </a:lnTo>
                        <a:lnTo>
                          <a:pt x="274" y="729"/>
                        </a:lnTo>
                        <a:lnTo>
                          <a:pt x="287" y="712"/>
                        </a:lnTo>
                        <a:lnTo>
                          <a:pt x="295" y="693"/>
                        </a:lnTo>
                        <a:lnTo>
                          <a:pt x="304" y="674"/>
                        </a:lnTo>
                        <a:lnTo>
                          <a:pt x="309" y="652"/>
                        </a:lnTo>
                        <a:lnTo>
                          <a:pt x="314" y="632"/>
                        </a:lnTo>
                        <a:lnTo>
                          <a:pt x="317" y="610"/>
                        </a:lnTo>
                        <a:lnTo>
                          <a:pt x="320" y="589"/>
                        </a:lnTo>
                        <a:lnTo>
                          <a:pt x="315" y="586"/>
                        </a:lnTo>
                        <a:lnTo>
                          <a:pt x="312" y="587"/>
                        </a:lnTo>
                        <a:lnTo>
                          <a:pt x="308" y="593"/>
                        </a:lnTo>
                        <a:lnTo>
                          <a:pt x="305" y="602"/>
                        </a:lnTo>
                        <a:lnTo>
                          <a:pt x="303" y="609"/>
                        </a:lnTo>
                        <a:lnTo>
                          <a:pt x="303" y="619"/>
                        </a:lnTo>
                        <a:lnTo>
                          <a:pt x="300" y="626"/>
                        </a:lnTo>
                        <a:lnTo>
                          <a:pt x="299" y="635"/>
                        </a:lnTo>
                        <a:lnTo>
                          <a:pt x="298" y="643"/>
                        </a:lnTo>
                        <a:lnTo>
                          <a:pt x="296" y="651"/>
                        </a:lnTo>
                        <a:lnTo>
                          <a:pt x="290" y="669"/>
                        </a:lnTo>
                        <a:lnTo>
                          <a:pt x="283" y="688"/>
                        </a:lnTo>
                        <a:lnTo>
                          <a:pt x="273" y="705"/>
                        </a:lnTo>
                        <a:lnTo>
                          <a:pt x="262" y="722"/>
                        </a:lnTo>
                        <a:lnTo>
                          <a:pt x="248" y="736"/>
                        </a:lnTo>
                        <a:lnTo>
                          <a:pt x="233" y="748"/>
                        </a:lnTo>
                        <a:lnTo>
                          <a:pt x="215" y="756"/>
                        </a:lnTo>
                        <a:lnTo>
                          <a:pt x="196" y="763"/>
                        </a:lnTo>
                        <a:lnTo>
                          <a:pt x="190" y="762"/>
                        </a:lnTo>
                        <a:lnTo>
                          <a:pt x="185" y="761"/>
                        </a:lnTo>
                        <a:lnTo>
                          <a:pt x="178" y="758"/>
                        </a:lnTo>
                        <a:lnTo>
                          <a:pt x="174" y="757"/>
                        </a:lnTo>
                        <a:lnTo>
                          <a:pt x="164" y="751"/>
                        </a:lnTo>
                        <a:lnTo>
                          <a:pt x="158" y="745"/>
                        </a:lnTo>
                        <a:lnTo>
                          <a:pt x="166" y="737"/>
                        </a:lnTo>
                        <a:lnTo>
                          <a:pt x="175" y="731"/>
                        </a:lnTo>
                        <a:lnTo>
                          <a:pt x="183" y="722"/>
                        </a:lnTo>
                        <a:lnTo>
                          <a:pt x="191" y="714"/>
                        </a:lnTo>
                        <a:lnTo>
                          <a:pt x="198" y="705"/>
                        </a:lnTo>
                        <a:lnTo>
                          <a:pt x="205" y="696"/>
                        </a:lnTo>
                        <a:lnTo>
                          <a:pt x="211" y="688"/>
                        </a:lnTo>
                        <a:lnTo>
                          <a:pt x="219" y="679"/>
                        </a:lnTo>
                        <a:lnTo>
                          <a:pt x="229" y="663"/>
                        </a:lnTo>
                        <a:lnTo>
                          <a:pt x="237" y="646"/>
                        </a:lnTo>
                        <a:lnTo>
                          <a:pt x="241" y="628"/>
                        </a:lnTo>
                        <a:lnTo>
                          <a:pt x="246" y="609"/>
                        </a:lnTo>
                        <a:lnTo>
                          <a:pt x="248" y="589"/>
                        </a:lnTo>
                        <a:lnTo>
                          <a:pt x="250" y="570"/>
                        </a:lnTo>
                        <a:lnTo>
                          <a:pt x="251" y="550"/>
                        </a:lnTo>
                        <a:lnTo>
                          <a:pt x="254" y="532"/>
                        </a:lnTo>
                        <a:lnTo>
                          <a:pt x="249" y="528"/>
                        </a:lnTo>
                        <a:lnTo>
                          <a:pt x="244" y="529"/>
                        </a:lnTo>
                        <a:lnTo>
                          <a:pt x="239" y="546"/>
                        </a:lnTo>
                        <a:lnTo>
                          <a:pt x="237" y="565"/>
                        </a:lnTo>
                        <a:lnTo>
                          <a:pt x="235" y="585"/>
                        </a:lnTo>
                        <a:lnTo>
                          <a:pt x="233" y="604"/>
                        </a:lnTo>
                        <a:lnTo>
                          <a:pt x="229" y="621"/>
                        </a:lnTo>
                        <a:lnTo>
                          <a:pt x="223" y="639"/>
                        </a:lnTo>
                        <a:lnTo>
                          <a:pt x="216" y="657"/>
                        </a:lnTo>
                        <a:lnTo>
                          <a:pt x="205" y="673"/>
                        </a:lnTo>
                        <a:lnTo>
                          <a:pt x="198" y="679"/>
                        </a:lnTo>
                        <a:lnTo>
                          <a:pt x="191" y="688"/>
                        </a:lnTo>
                        <a:lnTo>
                          <a:pt x="185" y="696"/>
                        </a:lnTo>
                        <a:lnTo>
                          <a:pt x="179" y="706"/>
                        </a:lnTo>
                        <a:lnTo>
                          <a:pt x="172" y="713"/>
                        </a:lnTo>
                        <a:lnTo>
                          <a:pt x="164" y="721"/>
                        </a:lnTo>
                        <a:lnTo>
                          <a:pt x="155" y="726"/>
                        </a:lnTo>
                        <a:lnTo>
                          <a:pt x="146" y="731"/>
                        </a:lnTo>
                        <a:lnTo>
                          <a:pt x="142" y="725"/>
                        </a:lnTo>
                        <a:lnTo>
                          <a:pt x="136" y="724"/>
                        </a:lnTo>
                        <a:lnTo>
                          <a:pt x="131" y="723"/>
                        </a:lnTo>
                        <a:lnTo>
                          <a:pt x="128" y="721"/>
                        </a:lnTo>
                        <a:lnTo>
                          <a:pt x="111" y="704"/>
                        </a:lnTo>
                        <a:lnTo>
                          <a:pt x="101" y="685"/>
                        </a:lnTo>
                        <a:lnTo>
                          <a:pt x="93" y="665"/>
                        </a:lnTo>
                        <a:lnTo>
                          <a:pt x="90" y="645"/>
                        </a:lnTo>
                        <a:lnTo>
                          <a:pt x="87" y="623"/>
                        </a:lnTo>
                        <a:lnTo>
                          <a:pt x="85" y="602"/>
                        </a:lnTo>
                        <a:lnTo>
                          <a:pt x="82" y="581"/>
                        </a:lnTo>
                        <a:lnTo>
                          <a:pt x="78" y="562"/>
                        </a:lnTo>
                        <a:lnTo>
                          <a:pt x="82" y="536"/>
                        </a:lnTo>
                        <a:lnTo>
                          <a:pt x="86" y="511"/>
                        </a:lnTo>
                        <a:lnTo>
                          <a:pt x="92" y="485"/>
                        </a:lnTo>
                        <a:lnTo>
                          <a:pt x="100" y="461"/>
                        </a:lnTo>
                        <a:lnTo>
                          <a:pt x="109" y="437"/>
                        </a:lnTo>
                        <a:lnTo>
                          <a:pt x="119" y="414"/>
                        </a:lnTo>
                        <a:lnTo>
                          <a:pt x="131" y="391"/>
                        </a:lnTo>
                        <a:lnTo>
                          <a:pt x="146" y="372"/>
                        </a:lnTo>
                        <a:lnTo>
                          <a:pt x="151" y="368"/>
                        </a:lnTo>
                        <a:lnTo>
                          <a:pt x="158" y="364"/>
                        </a:lnTo>
                        <a:lnTo>
                          <a:pt x="164" y="359"/>
                        </a:lnTo>
                        <a:lnTo>
                          <a:pt x="171" y="355"/>
                        </a:lnTo>
                        <a:lnTo>
                          <a:pt x="181" y="344"/>
                        </a:lnTo>
                        <a:lnTo>
                          <a:pt x="192" y="335"/>
                        </a:lnTo>
                        <a:lnTo>
                          <a:pt x="180" y="335"/>
                        </a:lnTo>
                        <a:lnTo>
                          <a:pt x="171" y="338"/>
                        </a:lnTo>
                        <a:lnTo>
                          <a:pt x="160" y="343"/>
                        </a:lnTo>
                        <a:lnTo>
                          <a:pt x="150" y="349"/>
                        </a:lnTo>
                        <a:lnTo>
                          <a:pt x="137" y="336"/>
                        </a:lnTo>
                        <a:lnTo>
                          <a:pt x="126" y="325"/>
                        </a:lnTo>
                        <a:lnTo>
                          <a:pt x="113" y="315"/>
                        </a:lnTo>
                        <a:lnTo>
                          <a:pt x="101" y="306"/>
                        </a:lnTo>
                        <a:lnTo>
                          <a:pt x="87" y="296"/>
                        </a:lnTo>
                        <a:lnTo>
                          <a:pt x="73" y="289"/>
                        </a:lnTo>
                        <a:lnTo>
                          <a:pt x="59" y="282"/>
                        </a:lnTo>
                        <a:lnTo>
                          <a:pt x="45" y="277"/>
                        </a:lnTo>
                        <a:lnTo>
                          <a:pt x="39" y="276"/>
                        </a:lnTo>
                        <a:lnTo>
                          <a:pt x="33" y="276"/>
                        </a:lnTo>
                        <a:lnTo>
                          <a:pt x="27" y="276"/>
                        </a:lnTo>
                        <a:lnTo>
                          <a:pt x="22" y="276"/>
                        </a:lnTo>
                        <a:lnTo>
                          <a:pt x="15" y="276"/>
                        </a:lnTo>
                        <a:lnTo>
                          <a:pt x="10" y="276"/>
                        </a:lnTo>
                        <a:lnTo>
                          <a:pt x="3" y="276"/>
                        </a:lnTo>
                        <a:lnTo>
                          <a:pt x="0" y="276"/>
                        </a:lnTo>
                        <a:lnTo>
                          <a:pt x="6" y="271"/>
                        </a:lnTo>
                        <a:lnTo>
                          <a:pt x="11" y="266"/>
                        </a:lnTo>
                        <a:lnTo>
                          <a:pt x="15" y="259"/>
                        </a:lnTo>
                        <a:lnTo>
                          <a:pt x="24" y="257"/>
                        </a:lnTo>
                        <a:close/>
                      </a:path>
                    </a:pathLst>
                  </a:custGeom>
                  <a:solidFill>
                    <a:srgbClr val="E8E8E8"/>
                  </a:solidFill>
                  <a:ln w="9525">
                    <a:noFill/>
                    <a:miter lim="800000"/>
                    <a:headEnd/>
                    <a:tailEnd/>
                  </a:ln>
                </p:spPr>
                <p:txBody>
                  <a:bodyPr/>
                  <a:lstStyle/>
                  <a:p>
                    <a:endParaRPr lang="en-US" sz="1350"/>
                  </a:p>
                </p:txBody>
              </p:sp>
              <p:sp>
                <p:nvSpPr>
                  <p:cNvPr id="43172" name="Freeform 78"/>
                  <p:cNvSpPr>
                    <a:spLocks/>
                  </p:cNvSpPr>
                  <p:nvPr/>
                </p:nvSpPr>
                <p:spPr bwMode="auto">
                  <a:xfrm>
                    <a:off x="5513" y="2192"/>
                    <a:ext cx="11" cy="18"/>
                  </a:xfrm>
                  <a:custGeom>
                    <a:avLst/>
                    <a:gdLst>
                      <a:gd name="T0" fmla="*/ 2 w 54"/>
                      <a:gd name="T1" fmla="*/ 0 h 89"/>
                      <a:gd name="T2" fmla="*/ 2 w 54"/>
                      <a:gd name="T3" fmla="*/ 0 h 89"/>
                      <a:gd name="T4" fmla="*/ 2 w 54"/>
                      <a:gd name="T5" fmla="*/ 1 h 89"/>
                      <a:gd name="T6" fmla="*/ 1 w 54"/>
                      <a:gd name="T7" fmla="*/ 1 h 89"/>
                      <a:gd name="T8" fmla="*/ 1 w 54"/>
                      <a:gd name="T9" fmla="*/ 2 h 89"/>
                      <a:gd name="T10" fmla="*/ 1 w 54"/>
                      <a:gd name="T11" fmla="*/ 2 h 89"/>
                      <a:gd name="T12" fmla="*/ 1 w 54"/>
                      <a:gd name="T13" fmla="*/ 3 h 89"/>
                      <a:gd name="T14" fmla="*/ 0 w 54"/>
                      <a:gd name="T15" fmla="*/ 3 h 89"/>
                      <a:gd name="T16" fmla="*/ 0 w 54"/>
                      <a:gd name="T17" fmla="*/ 4 h 89"/>
                      <a:gd name="T18" fmla="*/ 0 w 54"/>
                      <a:gd name="T19" fmla="*/ 4 h 89"/>
                      <a:gd name="T20" fmla="*/ 0 w 54"/>
                      <a:gd name="T21" fmla="*/ 3 h 89"/>
                      <a:gd name="T22" fmla="*/ 0 w 54"/>
                      <a:gd name="T23" fmla="*/ 3 h 89"/>
                      <a:gd name="T24" fmla="*/ 0 w 54"/>
                      <a:gd name="T25" fmla="*/ 2 h 89"/>
                      <a:gd name="T26" fmla="*/ 0 w 54"/>
                      <a:gd name="T27" fmla="*/ 2 h 89"/>
                      <a:gd name="T28" fmla="*/ 1 w 54"/>
                      <a:gd name="T29" fmla="*/ 1 h 89"/>
                      <a:gd name="T30" fmla="*/ 1 w 54"/>
                      <a:gd name="T31" fmla="*/ 1 h 89"/>
                      <a:gd name="T32" fmla="*/ 1 w 54"/>
                      <a:gd name="T33" fmla="*/ 1 h 89"/>
                      <a:gd name="T34" fmla="*/ 2 w 54"/>
                      <a:gd name="T35" fmla="*/ 0 h 89"/>
                      <a:gd name="T36" fmla="*/ 2 w 54"/>
                      <a:gd name="T37" fmla="*/ 0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89"/>
                      <a:gd name="T59" fmla="*/ 54 w 54"/>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89">
                        <a:moveTo>
                          <a:pt x="54" y="0"/>
                        </a:moveTo>
                        <a:lnTo>
                          <a:pt x="47" y="9"/>
                        </a:lnTo>
                        <a:lnTo>
                          <a:pt x="41" y="19"/>
                        </a:lnTo>
                        <a:lnTo>
                          <a:pt x="32" y="29"/>
                        </a:lnTo>
                        <a:lnTo>
                          <a:pt x="26" y="40"/>
                        </a:lnTo>
                        <a:lnTo>
                          <a:pt x="19" y="50"/>
                        </a:lnTo>
                        <a:lnTo>
                          <a:pt x="14" y="62"/>
                        </a:lnTo>
                        <a:lnTo>
                          <a:pt x="10" y="75"/>
                        </a:lnTo>
                        <a:lnTo>
                          <a:pt x="12" y="88"/>
                        </a:lnTo>
                        <a:lnTo>
                          <a:pt x="5" y="89"/>
                        </a:lnTo>
                        <a:lnTo>
                          <a:pt x="0" y="84"/>
                        </a:lnTo>
                        <a:lnTo>
                          <a:pt x="2" y="71"/>
                        </a:lnTo>
                        <a:lnTo>
                          <a:pt x="5" y="58"/>
                        </a:lnTo>
                        <a:lnTo>
                          <a:pt x="9" y="45"/>
                        </a:lnTo>
                        <a:lnTo>
                          <a:pt x="16" y="34"/>
                        </a:lnTo>
                        <a:lnTo>
                          <a:pt x="21" y="22"/>
                        </a:lnTo>
                        <a:lnTo>
                          <a:pt x="31" y="14"/>
                        </a:lnTo>
                        <a:lnTo>
                          <a:pt x="41" y="5"/>
                        </a:lnTo>
                        <a:lnTo>
                          <a:pt x="54" y="0"/>
                        </a:lnTo>
                        <a:close/>
                      </a:path>
                    </a:pathLst>
                  </a:custGeom>
                  <a:solidFill>
                    <a:srgbClr val="000000"/>
                  </a:solidFill>
                  <a:ln w="9525">
                    <a:noFill/>
                    <a:miter lim="800000"/>
                    <a:headEnd/>
                    <a:tailEnd/>
                  </a:ln>
                </p:spPr>
                <p:txBody>
                  <a:bodyPr/>
                  <a:lstStyle/>
                  <a:p>
                    <a:endParaRPr lang="en-US" sz="1350"/>
                  </a:p>
                </p:txBody>
              </p:sp>
              <p:sp>
                <p:nvSpPr>
                  <p:cNvPr id="43173" name="Freeform 79"/>
                  <p:cNvSpPr>
                    <a:spLocks/>
                  </p:cNvSpPr>
                  <p:nvPr/>
                </p:nvSpPr>
                <p:spPr bwMode="auto">
                  <a:xfrm>
                    <a:off x="5524" y="2206"/>
                    <a:ext cx="96" cy="96"/>
                  </a:xfrm>
                  <a:custGeom>
                    <a:avLst/>
                    <a:gdLst>
                      <a:gd name="T0" fmla="*/ 4 w 478"/>
                      <a:gd name="T1" fmla="*/ 6 h 483"/>
                      <a:gd name="T2" fmla="*/ 3 w 478"/>
                      <a:gd name="T3" fmla="*/ 6 h 483"/>
                      <a:gd name="T4" fmla="*/ 2 w 478"/>
                      <a:gd name="T5" fmla="*/ 5 h 483"/>
                      <a:gd name="T6" fmla="*/ 1 w 478"/>
                      <a:gd name="T7" fmla="*/ 4 h 483"/>
                      <a:gd name="T8" fmla="*/ 0 w 478"/>
                      <a:gd name="T9" fmla="*/ 3 h 483"/>
                      <a:gd name="T10" fmla="*/ 0 w 478"/>
                      <a:gd name="T11" fmla="*/ 2 h 483"/>
                      <a:gd name="T12" fmla="*/ 0 w 478"/>
                      <a:gd name="T13" fmla="*/ 1 h 483"/>
                      <a:gd name="T14" fmla="*/ 1 w 478"/>
                      <a:gd name="T15" fmla="*/ 1 h 483"/>
                      <a:gd name="T16" fmla="*/ 2 w 478"/>
                      <a:gd name="T17" fmla="*/ 0 h 483"/>
                      <a:gd name="T18" fmla="*/ 3 w 478"/>
                      <a:gd name="T19" fmla="*/ 0 h 483"/>
                      <a:gd name="T20" fmla="*/ 4 w 478"/>
                      <a:gd name="T21" fmla="*/ 0 h 483"/>
                      <a:gd name="T22" fmla="*/ 4 w 478"/>
                      <a:gd name="T23" fmla="*/ 1 h 483"/>
                      <a:gd name="T24" fmla="*/ 5 w 478"/>
                      <a:gd name="T25" fmla="*/ 2 h 483"/>
                      <a:gd name="T26" fmla="*/ 6 w 478"/>
                      <a:gd name="T27" fmla="*/ 4 h 483"/>
                      <a:gd name="T28" fmla="*/ 5 w 478"/>
                      <a:gd name="T29" fmla="*/ 5 h 483"/>
                      <a:gd name="T30" fmla="*/ 6 w 478"/>
                      <a:gd name="T31" fmla="*/ 4 h 483"/>
                      <a:gd name="T32" fmla="*/ 8 w 478"/>
                      <a:gd name="T33" fmla="*/ 4 h 483"/>
                      <a:gd name="T34" fmla="*/ 10 w 478"/>
                      <a:gd name="T35" fmla="*/ 3 h 483"/>
                      <a:gd name="T36" fmla="*/ 13 w 478"/>
                      <a:gd name="T37" fmla="*/ 4 h 483"/>
                      <a:gd name="T38" fmla="*/ 15 w 478"/>
                      <a:gd name="T39" fmla="*/ 5 h 483"/>
                      <a:gd name="T40" fmla="*/ 17 w 478"/>
                      <a:gd name="T41" fmla="*/ 6 h 483"/>
                      <a:gd name="T42" fmla="*/ 18 w 478"/>
                      <a:gd name="T43" fmla="*/ 8 h 483"/>
                      <a:gd name="T44" fmla="*/ 19 w 478"/>
                      <a:gd name="T45" fmla="*/ 10 h 483"/>
                      <a:gd name="T46" fmla="*/ 19 w 478"/>
                      <a:gd name="T47" fmla="*/ 12 h 483"/>
                      <a:gd name="T48" fmla="*/ 18 w 478"/>
                      <a:gd name="T49" fmla="*/ 14 h 483"/>
                      <a:gd name="T50" fmla="*/ 17 w 478"/>
                      <a:gd name="T51" fmla="*/ 16 h 483"/>
                      <a:gd name="T52" fmla="*/ 15 w 478"/>
                      <a:gd name="T53" fmla="*/ 16 h 483"/>
                      <a:gd name="T54" fmla="*/ 14 w 478"/>
                      <a:gd name="T55" fmla="*/ 16 h 483"/>
                      <a:gd name="T56" fmla="*/ 13 w 478"/>
                      <a:gd name="T57" fmla="*/ 17 h 483"/>
                      <a:gd name="T58" fmla="*/ 13 w 478"/>
                      <a:gd name="T59" fmla="*/ 18 h 483"/>
                      <a:gd name="T60" fmla="*/ 12 w 478"/>
                      <a:gd name="T61" fmla="*/ 18 h 483"/>
                      <a:gd name="T62" fmla="*/ 11 w 478"/>
                      <a:gd name="T63" fmla="*/ 19 h 483"/>
                      <a:gd name="T64" fmla="*/ 10 w 478"/>
                      <a:gd name="T65" fmla="*/ 19 h 483"/>
                      <a:gd name="T66" fmla="*/ 9 w 478"/>
                      <a:gd name="T67" fmla="*/ 19 h 483"/>
                      <a:gd name="T68" fmla="*/ 9 w 478"/>
                      <a:gd name="T69" fmla="*/ 18 h 483"/>
                      <a:gd name="T70" fmla="*/ 10 w 478"/>
                      <a:gd name="T71" fmla="*/ 19 h 483"/>
                      <a:gd name="T72" fmla="*/ 11 w 478"/>
                      <a:gd name="T73" fmla="*/ 18 h 483"/>
                      <a:gd name="T74" fmla="*/ 12 w 478"/>
                      <a:gd name="T75" fmla="*/ 17 h 483"/>
                      <a:gd name="T76" fmla="*/ 13 w 478"/>
                      <a:gd name="T77" fmla="*/ 16 h 483"/>
                      <a:gd name="T78" fmla="*/ 12 w 478"/>
                      <a:gd name="T79" fmla="*/ 16 h 483"/>
                      <a:gd name="T80" fmla="*/ 11 w 478"/>
                      <a:gd name="T81" fmla="*/ 16 h 483"/>
                      <a:gd name="T82" fmla="*/ 9 w 478"/>
                      <a:gd name="T83" fmla="*/ 17 h 483"/>
                      <a:gd name="T84" fmla="*/ 7 w 478"/>
                      <a:gd name="T85" fmla="*/ 18 h 483"/>
                      <a:gd name="T86" fmla="*/ 5 w 478"/>
                      <a:gd name="T87" fmla="*/ 19 h 483"/>
                      <a:gd name="T88" fmla="*/ 3 w 478"/>
                      <a:gd name="T89" fmla="*/ 18 h 483"/>
                      <a:gd name="T90" fmla="*/ 1 w 478"/>
                      <a:gd name="T91" fmla="*/ 18 h 483"/>
                      <a:gd name="T92" fmla="*/ 0 w 478"/>
                      <a:gd name="T93" fmla="*/ 16 h 483"/>
                      <a:gd name="T94" fmla="*/ 0 w 478"/>
                      <a:gd name="T95" fmla="*/ 14 h 483"/>
                      <a:gd name="T96" fmla="*/ 1 w 478"/>
                      <a:gd name="T97" fmla="*/ 12 h 483"/>
                      <a:gd name="T98" fmla="*/ 2 w 478"/>
                      <a:gd name="T99" fmla="*/ 10 h 483"/>
                      <a:gd name="T100" fmla="*/ 3 w 478"/>
                      <a:gd name="T101" fmla="*/ 8 h 483"/>
                      <a:gd name="T102" fmla="*/ 4 w 478"/>
                      <a:gd name="T103" fmla="*/ 6 h 48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78"/>
                      <a:gd name="T157" fmla="*/ 0 h 483"/>
                      <a:gd name="T158" fmla="*/ 478 w 478"/>
                      <a:gd name="T159" fmla="*/ 483 h 483"/>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78" h="483">
                        <a:moveTo>
                          <a:pt x="102" y="157"/>
                        </a:moveTo>
                        <a:lnTo>
                          <a:pt x="106" y="151"/>
                        </a:lnTo>
                        <a:lnTo>
                          <a:pt x="109" y="146"/>
                        </a:lnTo>
                        <a:lnTo>
                          <a:pt x="97" y="147"/>
                        </a:lnTo>
                        <a:lnTo>
                          <a:pt x="89" y="147"/>
                        </a:lnTo>
                        <a:lnTo>
                          <a:pt x="79" y="144"/>
                        </a:lnTo>
                        <a:lnTo>
                          <a:pt x="71" y="140"/>
                        </a:lnTo>
                        <a:lnTo>
                          <a:pt x="63" y="134"/>
                        </a:lnTo>
                        <a:lnTo>
                          <a:pt x="54" y="128"/>
                        </a:lnTo>
                        <a:lnTo>
                          <a:pt x="46" y="123"/>
                        </a:lnTo>
                        <a:lnTo>
                          <a:pt x="37" y="120"/>
                        </a:lnTo>
                        <a:lnTo>
                          <a:pt x="27" y="111"/>
                        </a:lnTo>
                        <a:lnTo>
                          <a:pt x="20" y="103"/>
                        </a:lnTo>
                        <a:lnTo>
                          <a:pt x="13" y="95"/>
                        </a:lnTo>
                        <a:lnTo>
                          <a:pt x="9" y="87"/>
                        </a:lnTo>
                        <a:lnTo>
                          <a:pt x="5" y="78"/>
                        </a:lnTo>
                        <a:lnTo>
                          <a:pt x="3" y="68"/>
                        </a:lnTo>
                        <a:lnTo>
                          <a:pt x="2" y="57"/>
                        </a:lnTo>
                        <a:lnTo>
                          <a:pt x="4" y="47"/>
                        </a:lnTo>
                        <a:lnTo>
                          <a:pt x="6" y="40"/>
                        </a:lnTo>
                        <a:lnTo>
                          <a:pt x="9" y="34"/>
                        </a:lnTo>
                        <a:lnTo>
                          <a:pt x="13" y="27"/>
                        </a:lnTo>
                        <a:lnTo>
                          <a:pt x="19" y="22"/>
                        </a:lnTo>
                        <a:lnTo>
                          <a:pt x="24" y="15"/>
                        </a:lnTo>
                        <a:lnTo>
                          <a:pt x="30" y="11"/>
                        </a:lnTo>
                        <a:lnTo>
                          <a:pt x="36" y="7"/>
                        </a:lnTo>
                        <a:lnTo>
                          <a:pt x="42" y="4"/>
                        </a:lnTo>
                        <a:lnTo>
                          <a:pt x="50" y="0"/>
                        </a:lnTo>
                        <a:lnTo>
                          <a:pt x="59" y="0"/>
                        </a:lnTo>
                        <a:lnTo>
                          <a:pt x="66" y="0"/>
                        </a:lnTo>
                        <a:lnTo>
                          <a:pt x="75" y="3"/>
                        </a:lnTo>
                        <a:lnTo>
                          <a:pt x="82" y="5"/>
                        </a:lnTo>
                        <a:lnTo>
                          <a:pt x="90" y="8"/>
                        </a:lnTo>
                        <a:lnTo>
                          <a:pt x="97" y="11"/>
                        </a:lnTo>
                        <a:lnTo>
                          <a:pt x="105" y="15"/>
                        </a:lnTo>
                        <a:lnTo>
                          <a:pt x="112" y="24"/>
                        </a:lnTo>
                        <a:lnTo>
                          <a:pt x="120" y="35"/>
                        </a:lnTo>
                        <a:lnTo>
                          <a:pt x="126" y="46"/>
                        </a:lnTo>
                        <a:lnTo>
                          <a:pt x="131" y="57"/>
                        </a:lnTo>
                        <a:lnTo>
                          <a:pt x="134" y="69"/>
                        </a:lnTo>
                        <a:lnTo>
                          <a:pt x="137" y="81"/>
                        </a:lnTo>
                        <a:lnTo>
                          <a:pt x="137" y="93"/>
                        </a:lnTo>
                        <a:lnTo>
                          <a:pt x="137" y="106"/>
                        </a:lnTo>
                        <a:lnTo>
                          <a:pt x="135" y="114"/>
                        </a:lnTo>
                        <a:lnTo>
                          <a:pt x="129" y="123"/>
                        </a:lnTo>
                        <a:lnTo>
                          <a:pt x="131" y="124"/>
                        </a:lnTo>
                        <a:lnTo>
                          <a:pt x="144" y="116"/>
                        </a:lnTo>
                        <a:lnTo>
                          <a:pt x="159" y="109"/>
                        </a:lnTo>
                        <a:lnTo>
                          <a:pt x="173" y="102"/>
                        </a:lnTo>
                        <a:lnTo>
                          <a:pt x="189" y="96"/>
                        </a:lnTo>
                        <a:lnTo>
                          <a:pt x="205" y="90"/>
                        </a:lnTo>
                        <a:lnTo>
                          <a:pt x="222" y="84"/>
                        </a:lnTo>
                        <a:lnTo>
                          <a:pt x="238" y="80"/>
                        </a:lnTo>
                        <a:lnTo>
                          <a:pt x="255" y="78"/>
                        </a:lnTo>
                        <a:lnTo>
                          <a:pt x="274" y="81"/>
                        </a:lnTo>
                        <a:lnTo>
                          <a:pt x="294" y="88"/>
                        </a:lnTo>
                        <a:lnTo>
                          <a:pt x="313" y="96"/>
                        </a:lnTo>
                        <a:lnTo>
                          <a:pt x="331" y="106"/>
                        </a:lnTo>
                        <a:lnTo>
                          <a:pt x="348" y="115"/>
                        </a:lnTo>
                        <a:lnTo>
                          <a:pt x="367" y="126"/>
                        </a:lnTo>
                        <a:lnTo>
                          <a:pt x="385" y="136"/>
                        </a:lnTo>
                        <a:lnTo>
                          <a:pt x="404" y="146"/>
                        </a:lnTo>
                        <a:lnTo>
                          <a:pt x="418" y="156"/>
                        </a:lnTo>
                        <a:lnTo>
                          <a:pt x="432" y="169"/>
                        </a:lnTo>
                        <a:lnTo>
                          <a:pt x="445" y="181"/>
                        </a:lnTo>
                        <a:lnTo>
                          <a:pt x="457" y="196"/>
                        </a:lnTo>
                        <a:lnTo>
                          <a:pt x="466" y="210"/>
                        </a:lnTo>
                        <a:lnTo>
                          <a:pt x="474" y="227"/>
                        </a:lnTo>
                        <a:lnTo>
                          <a:pt x="477" y="245"/>
                        </a:lnTo>
                        <a:lnTo>
                          <a:pt x="478" y="266"/>
                        </a:lnTo>
                        <a:lnTo>
                          <a:pt x="477" y="285"/>
                        </a:lnTo>
                        <a:lnTo>
                          <a:pt x="475" y="304"/>
                        </a:lnTo>
                        <a:lnTo>
                          <a:pt x="470" y="322"/>
                        </a:lnTo>
                        <a:lnTo>
                          <a:pt x="465" y="342"/>
                        </a:lnTo>
                        <a:lnTo>
                          <a:pt x="455" y="358"/>
                        </a:lnTo>
                        <a:lnTo>
                          <a:pt x="445" y="373"/>
                        </a:lnTo>
                        <a:lnTo>
                          <a:pt x="429" y="386"/>
                        </a:lnTo>
                        <a:lnTo>
                          <a:pt x="411" y="396"/>
                        </a:lnTo>
                        <a:lnTo>
                          <a:pt x="402" y="400"/>
                        </a:lnTo>
                        <a:lnTo>
                          <a:pt x="393" y="403"/>
                        </a:lnTo>
                        <a:lnTo>
                          <a:pt x="385" y="405"/>
                        </a:lnTo>
                        <a:lnTo>
                          <a:pt x="376" y="408"/>
                        </a:lnTo>
                        <a:lnTo>
                          <a:pt x="366" y="409"/>
                        </a:lnTo>
                        <a:lnTo>
                          <a:pt x="357" y="411"/>
                        </a:lnTo>
                        <a:lnTo>
                          <a:pt x="347" y="411"/>
                        </a:lnTo>
                        <a:lnTo>
                          <a:pt x="337" y="413"/>
                        </a:lnTo>
                        <a:lnTo>
                          <a:pt x="333" y="421"/>
                        </a:lnTo>
                        <a:lnTo>
                          <a:pt x="329" y="430"/>
                        </a:lnTo>
                        <a:lnTo>
                          <a:pt x="322" y="438"/>
                        </a:lnTo>
                        <a:lnTo>
                          <a:pt x="316" y="447"/>
                        </a:lnTo>
                        <a:lnTo>
                          <a:pt x="307" y="453"/>
                        </a:lnTo>
                        <a:lnTo>
                          <a:pt x="299" y="461"/>
                        </a:lnTo>
                        <a:lnTo>
                          <a:pt x="290" y="468"/>
                        </a:lnTo>
                        <a:lnTo>
                          <a:pt x="282" y="476"/>
                        </a:lnTo>
                        <a:lnTo>
                          <a:pt x="273" y="477"/>
                        </a:lnTo>
                        <a:lnTo>
                          <a:pt x="266" y="479"/>
                        </a:lnTo>
                        <a:lnTo>
                          <a:pt x="258" y="481"/>
                        </a:lnTo>
                        <a:lnTo>
                          <a:pt x="250" y="483"/>
                        </a:lnTo>
                        <a:lnTo>
                          <a:pt x="242" y="483"/>
                        </a:lnTo>
                        <a:lnTo>
                          <a:pt x="234" y="483"/>
                        </a:lnTo>
                        <a:lnTo>
                          <a:pt x="226" y="482"/>
                        </a:lnTo>
                        <a:lnTo>
                          <a:pt x="219" y="481"/>
                        </a:lnTo>
                        <a:lnTo>
                          <a:pt x="215" y="477"/>
                        </a:lnTo>
                        <a:lnTo>
                          <a:pt x="215" y="473"/>
                        </a:lnTo>
                        <a:lnTo>
                          <a:pt x="222" y="467"/>
                        </a:lnTo>
                        <a:lnTo>
                          <a:pt x="228" y="468"/>
                        </a:lnTo>
                        <a:lnTo>
                          <a:pt x="234" y="472"/>
                        </a:lnTo>
                        <a:lnTo>
                          <a:pt x="243" y="473"/>
                        </a:lnTo>
                        <a:lnTo>
                          <a:pt x="255" y="472"/>
                        </a:lnTo>
                        <a:lnTo>
                          <a:pt x="267" y="468"/>
                        </a:lnTo>
                        <a:lnTo>
                          <a:pt x="277" y="462"/>
                        </a:lnTo>
                        <a:lnTo>
                          <a:pt x="289" y="454"/>
                        </a:lnTo>
                        <a:lnTo>
                          <a:pt x="299" y="445"/>
                        </a:lnTo>
                        <a:lnTo>
                          <a:pt x="308" y="435"/>
                        </a:lnTo>
                        <a:lnTo>
                          <a:pt x="317" y="424"/>
                        </a:lnTo>
                        <a:lnTo>
                          <a:pt x="325" y="415"/>
                        </a:lnTo>
                        <a:lnTo>
                          <a:pt x="315" y="414"/>
                        </a:lnTo>
                        <a:lnTo>
                          <a:pt x="306" y="413"/>
                        </a:lnTo>
                        <a:lnTo>
                          <a:pt x="298" y="409"/>
                        </a:lnTo>
                        <a:lnTo>
                          <a:pt x="290" y="407"/>
                        </a:lnTo>
                        <a:lnTo>
                          <a:pt x="282" y="404"/>
                        </a:lnTo>
                        <a:lnTo>
                          <a:pt x="273" y="401"/>
                        </a:lnTo>
                        <a:lnTo>
                          <a:pt x="264" y="399"/>
                        </a:lnTo>
                        <a:lnTo>
                          <a:pt x="257" y="398"/>
                        </a:lnTo>
                        <a:lnTo>
                          <a:pt x="244" y="413"/>
                        </a:lnTo>
                        <a:lnTo>
                          <a:pt x="231" y="428"/>
                        </a:lnTo>
                        <a:lnTo>
                          <a:pt x="216" y="440"/>
                        </a:lnTo>
                        <a:lnTo>
                          <a:pt x="202" y="453"/>
                        </a:lnTo>
                        <a:lnTo>
                          <a:pt x="185" y="462"/>
                        </a:lnTo>
                        <a:lnTo>
                          <a:pt x="169" y="470"/>
                        </a:lnTo>
                        <a:lnTo>
                          <a:pt x="150" y="476"/>
                        </a:lnTo>
                        <a:lnTo>
                          <a:pt x="131" y="480"/>
                        </a:lnTo>
                        <a:lnTo>
                          <a:pt x="113" y="476"/>
                        </a:lnTo>
                        <a:lnTo>
                          <a:pt x="96" y="473"/>
                        </a:lnTo>
                        <a:lnTo>
                          <a:pt x="77" y="467"/>
                        </a:lnTo>
                        <a:lnTo>
                          <a:pt x="61" y="463"/>
                        </a:lnTo>
                        <a:lnTo>
                          <a:pt x="44" y="455"/>
                        </a:lnTo>
                        <a:lnTo>
                          <a:pt x="28" y="447"/>
                        </a:lnTo>
                        <a:lnTo>
                          <a:pt x="16" y="435"/>
                        </a:lnTo>
                        <a:lnTo>
                          <a:pt x="6" y="421"/>
                        </a:lnTo>
                        <a:lnTo>
                          <a:pt x="0" y="402"/>
                        </a:lnTo>
                        <a:lnTo>
                          <a:pt x="0" y="385"/>
                        </a:lnTo>
                        <a:lnTo>
                          <a:pt x="1" y="366"/>
                        </a:lnTo>
                        <a:lnTo>
                          <a:pt x="6" y="350"/>
                        </a:lnTo>
                        <a:lnTo>
                          <a:pt x="11" y="332"/>
                        </a:lnTo>
                        <a:lnTo>
                          <a:pt x="20" y="316"/>
                        </a:lnTo>
                        <a:lnTo>
                          <a:pt x="28" y="300"/>
                        </a:lnTo>
                        <a:lnTo>
                          <a:pt x="37" y="286"/>
                        </a:lnTo>
                        <a:lnTo>
                          <a:pt x="44" y="269"/>
                        </a:lnTo>
                        <a:lnTo>
                          <a:pt x="52" y="253"/>
                        </a:lnTo>
                        <a:lnTo>
                          <a:pt x="60" y="237"/>
                        </a:lnTo>
                        <a:lnTo>
                          <a:pt x="68" y="220"/>
                        </a:lnTo>
                        <a:lnTo>
                          <a:pt x="77" y="204"/>
                        </a:lnTo>
                        <a:lnTo>
                          <a:pt x="85" y="188"/>
                        </a:lnTo>
                        <a:lnTo>
                          <a:pt x="94" y="172"/>
                        </a:lnTo>
                        <a:lnTo>
                          <a:pt x="102" y="157"/>
                        </a:lnTo>
                        <a:close/>
                      </a:path>
                    </a:pathLst>
                  </a:custGeom>
                  <a:solidFill>
                    <a:srgbClr val="000000"/>
                  </a:solidFill>
                  <a:ln w="9525">
                    <a:noFill/>
                    <a:miter lim="800000"/>
                    <a:headEnd/>
                    <a:tailEnd/>
                  </a:ln>
                </p:spPr>
                <p:txBody>
                  <a:bodyPr/>
                  <a:lstStyle/>
                  <a:p>
                    <a:endParaRPr lang="en-US" sz="1350"/>
                  </a:p>
                </p:txBody>
              </p:sp>
              <p:sp>
                <p:nvSpPr>
                  <p:cNvPr id="43174" name="Freeform 80"/>
                  <p:cNvSpPr>
                    <a:spLocks/>
                  </p:cNvSpPr>
                  <p:nvPr/>
                </p:nvSpPr>
                <p:spPr bwMode="auto">
                  <a:xfrm>
                    <a:off x="5528" y="2208"/>
                    <a:ext cx="21" cy="23"/>
                  </a:xfrm>
                  <a:custGeom>
                    <a:avLst/>
                    <a:gdLst>
                      <a:gd name="T0" fmla="*/ 1 w 108"/>
                      <a:gd name="T1" fmla="*/ 0 h 115"/>
                      <a:gd name="T2" fmla="*/ 2 w 108"/>
                      <a:gd name="T3" fmla="*/ 0 h 115"/>
                      <a:gd name="T4" fmla="*/ 2 w 108"/>
                      <a:gd name="T5" fmla="*/ 0 h 115"/>
                      <a:gd name="T6" fmla="*/ 2 w 108"/>
                      <a:gd name="T7" fmla="*/ 0 h 115"/>
                      <a:gd name="T8" fmla="*/ 2 w 108"/>
                      <a:gd name="T9" fmla="*/ 0 h 115"/>
                      <a:gd name="T10" fmla="*/ 3 w 108"/>
                      <a:gd name="T11" fmla="*/ 0 h 115"/>
                      <a:gd name="T12" fmla="*/ 3 w 108"/>
                      <a:gd name="T13" fmla="*/ 0 h 115"/>
                      <a:gd name="T14" fmla="*/ 3 w 108"/>
                      <a:gd name="T15" fmla="*/ 0 h 115"/>
                      <a:gd name="T16" fmla="*/ 3 w 108"/>
                      <a:gd name="T17" fmla="*/ 1 h 115"/>
                      <a:gd name="T18" fmla="*/ 3 w 108"/>
                      <a:gd name="T19" fmla="*/ 1 h 115"/>
                      <a:gd name="T20" fmla="*/ 4 w 108"/>
                      <a:gd name="T21" fmla="*/ 1 h 115"/>
                      <a:gd name="T22" fmla="*/ 4 w 108"/>
                      <a:gd name="T23" fmla="*/ 2 h 115"/>
                      <a:gd name="T24" fmla="*/ 4 w 108"/>
                      <a:gd name="T25" fmla="*/ 2 h 115"/>
                      <a:gd name="T26" fmla="*/ 4 w 108"/>
                      <a:gd name="T27" fmla="*/ 2 h 115"/>
                      <a:gd name="T28" fmla="*/ 4 w 108"/>
                      <a:gd name="T29" fmla="*/ 3 h 115"/>
                      <a:gd name="T30" fmla="*/ 4 w 108"/>
                      <a:gd name="T31" fmla="*/ 3 h 115"/>
                      <a:gd name="T32" fmla="*/ 4 w 108"/>
                      <a:gd name="T33" fmla="*/ 4 h 115"/>
                      <a:gd name="T34" fmla="*/ 4 w 108"/>
                      <a:gd name="T35" fmla="*/ 4 h 115"/>
                      <a:gd name="T36" fmla="*/ 4 w 108"/>
                      <a:gd name="T37" fmla="*/ 4 h 115"/>
                      <a:gd name="T38" fmla="*/ 4 w 108"/>
                      <a:gd name="T39" fmla="*/ 4 h 115"/>
                      <a:gd name="T40" fmla="*/ 4 w 108"/>
                      <a:gd name="T41" fmla="*/ 5 h 115"/>
                      <a:gd name="T42" fmla="*/ 3 w 108"/>
                      <a:gd name="T43" fmla="*/ 5 h 115"/>
                      <a:gd name="T44" fmla="*/ 3 w 108"/>
                      <a:gd name="T45" fmla="*/ 5 h 115"/>
                      <a:gd name="T46" fmla="*/ 2 w 108"/>
                      <a:gd name="T47" fmla="*/ 4 h 115"/>
                      <a:gd name="T48" fmla="*/ 2 w 108"/>
                      <a:gd name="T49" fmla="*/ 4 h 115"/>
                      <a:gd name="T50" fmla="*/ 2 w 108"/>
                      <a:gd name="T51" fmla="*/ 4 h 115"/>
                      <a:gd name="T52" fmla="*/ 1 w 108"/>
                      <a:gd name="T53" fmla="*/ 4 h 115"/>
                      <a:gd name="T54" fmla="*/ 1 w 108"/>
                      <a:gd name="T55" fmla="*/ 4 h 115"/>
                      <a:gd name="T56" fmla="*/ 1 w 108"/>
                      <a:gd name="T57" fmla="*/ 3 h 115"/>
                      <a:gd name="T58" fmla="*/ 1 w 108"/>
                      <a:gd name="T59" fmla="*/ 3 h 115"/>
                      <a:gd name="T60" fmla="*/ 1 w 108"/>
                      <a:gd name="T61" fmla="*/ 3 h 115"/>
                      <a:gd name="T62" fmla="*/ 2 w 108"/>
                      <a:gd name="T63" fmla="*/ 3 h 115"/>
                      <a:gd name="T64" fmla="*/ 2 w 108"/>
                      <a:gd name="T65" fmla="*/ 3 h 115"/>
                      <a:gd name="T66" fmla="*/ 2 w 108"/>
                      <a:gd name="T67" fmla="*/ 2 h 115"/>
                      <a:gd name="T68" fmla="*/ 2 w 108"/>
                      <a:gd name="T69" fmla="*/ 2 h 115"/>
                      <a:gd name="T70" fmla="*/ 2 w 108"/>
                      <a:gd name="T71" fmla="*/ 2 h 115"/>
                      <a:gd name="T72" fmla="*/ 2 w 108"/>
                      <a:gd name="T73" fmla="*/ 2 h 115"/>
                      <a:gd name="T74" fmla="*/ 2 w 108"/>
                      <a:gd name="T75" fmla="*/ 1 h 115"/>
                      <a:gd name="T76" fmla="*/ 1 w 108"/>
                      <a:gd name="T77" fmla="*/ 1 h 115"/>
                      <a:gd name="T78" fmla="*/ 1 w 108"/>
                      <a:gd name="T79" fmla="*/ 1 h 115"/>
                      <a:gd name="T80" fmla="*/ 1 w 108"/>
                      <a:gd name="T81" fmla="*/ 1 h 115"/>
                      <a:gd name="T82" fmla="*/ 0 w 108"/>
                      <a:gd name="T83" fmla="*/ 1 h 115"/>
                      <a:gd name="T84" fmla="*/ 0 w 108"/>
                      <a:gd name="T85" fmla="*/ 2 h 115"/>
                      <a:gd name="T86" fmla="*/ 0 w 108"/>
                      <a:gd name="T87" fmla="*/ 2 h 115"/>
                      <a:gd name="T88" fmla="*/ 0 w 108"/>
                      <a:gd name="T89" fmla="*/ 1 h 115"/>
                      <a:gd name="T90" fmla="*/ 0 w 108"/>
                      <a:gd name="T91" fmla="*/ 1 h 115"/>
                      <a:gd name="T92" fmla="*/ 0 w 108"/>
                      <a:gd name="T93" fmla="*/ 1 h 115"/>
                      <a:gd name="T94" fmla="*/ 1 w 108"/>
                      <a:gd name="T95" fmla="*/ 0 h 115"/>
                      <a:gd name="T96" fmla="*/ 1 w 108"/>
                      <a:gd name="T97" fmla="*/ 0 h 115"/>
                      <a:gd name="T98" fmla="*/ 1 w 108"/>
                      <a:gd name="T99" fmla="*/ 0 h 115"/>
                      <a:gd name="T100" fmla="*/ 1 w 108"/>
                      <a:gd name="T101" fmla="*/ 0 h 11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8"/>
                      <a:gd name="T154" fmla="*/ 0 h 115"/>
                      <a:gd name="T155" fmla="*/ 108 w 108"/>
                      <a:gd name="T156" fmla="*/ 115 h 11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8" h="115">
                        <a:moveTo>
                          <a:pt x="36" y="0"/>
                        </a:moveTo>
                        <a:lnTo>
                          <a:pt x="42" y="0"/>
                        </a:lnTo>
                        <a:lnTo>
                          <a:pt x="48" y="0"/>
                        </a:lnTo>
                        <a:lnTo>
                          <a:pt x="54" y="1"/>
                        </a:lnTo>
                        <a:lnTo>
                          <a:pt x="61" y="4"/>
                        </a:lnTo>
                        <a:lnTo>
                          <a:pt x="66" y="5"/>
                        </a:lnTo>
                        <a:lnTo>
                          <a:pt x="72" y="8"/>
                        </a:lnTo>
                        <a:lnTo>
                          <a:pt x="76" y="10"/>
                        </a:lnTo>
                        <a:lnTo>
                          <a:pt x="81" y="15"/>
                        </a:lnTo>
                        <a:lnTo>
                          <a:pt x="87" y="22"/>
                        </a:lnTo>
                        <a:lnTo>
                          <a:pt x="93" y="30"/>
                        </a:lnTo>
                        <a:lnTo>
                          <a:pt x="97" y="40"/>
                        </a:lnTo>
                        <a:lnTo>
                          <a:pt x="103" y="50"/>
                        </a:lnTo>
                        <a:lnTo>
                          <a:pt x="105" y="59"/>
                        </a:lnTo>
                        <a:lnTo>
                          <a:pt x="107" y="70"/>
                        </a:lnTo>
                        <a:lnTo>
                          <a:pt x="107" y="80"/>
                        </a:lnTo>
                        <a:lnTo>
                          <a:pt x="108" y="91"/>
                        </a:lnTo>
                        <a:lnTo>
                          <a:pt x="105" y="97"/>
                        </a:lnTo>
                        <a:lnTo>
                          <a:pt x="103" y="103"/>
                        </a:lnTo>
                        <a:lnTo>
                          <a:pt x="97" y="109"/>
                        </a:lnTo>
                        <a:lnTo>
                          <a:pt x="92" y="115"/>
                        </a:lnTo>
                        <a:lnTo>
                          <a:pt x="82" y="115"/>
                        </a:lnTo>
                        <a:lnTo>
                          <a:pt x="74" y="115"/>
                        </a:lnTo>
                        <a:lnTo>
                          <a:pt x="64" y="112"/>
                        </a:lnTo>
                        <a:lnTo>
                          <a:pt x="55" y="109"/>
                        </a:lnTo>
                        <a:lnTo>
                          <a:pt x="46" y="103"/>
                        </a:lnTo>
                        <a:lnTo>
                          <a:pt x="37" y="98"/>
                        </a:lnTo>
                        <a:lnTo>
                          <a:pt x="30" y="92"/>
                        </a:lnTo>
                        <a:lnTo>
                          <a:pt x="23" y="86"/>
                        </a:lnTo>
                        <a:lnTo>
                          <a:pt x="30" y="84"/>
                        </a:lnTo>
                        <a:lnTo>
                          <a:pt x="36" y="79"/>
                        </a:lnTo>
                        <a:lnTo>
                          <a:pt x="39" y="71"/>
                        </a:lnTo>
                        <a:lnTo>
                          <a:pt x="44" y="65"/>
                        </a:lnTo>
                        <a:lnTo>
                          <a:pt x="44" y="58"/>
                        </a:lnTo>
                        <a:lnTo>
                          <a:pt x="45" y="53"/>
                        </a:lnTo>
                        <a:lnTo>
                          <a:pt x="45" y="47"/>
                        </a:lnTo>
                        <a:lnTo>
                          <a:pt x="45" y="41"/>
                        </a:lnTo>
                        <a:lnTo>
                          <a:pt x="40" y="30"/>
                        </a:lnTo>
                        <a:lnTo>
                          <a:pt x="34" y="23"/>
                        </a:lnTo>
                        <a:lnTo>
                          <a:pt x="22" y="24"/>
                        </a:lnTo>
                        <a:lnTo>
                          <a:pt x="13" y="29"/>
                        </a:lnTo>
                        <a:lnTo>
                          <a:pt x="5" y="37"/>
                        </a:lnTo>
                        <a:lnTo>
                          <a:pt x="1" y="48"/>
                        </a:lnTo>
                        <a:lnTo>
                          <a:pt x="0" y="38"/>
                        </a:lnTo>
                        <a:lnTo>
                          <a:pt x="2" y="32"/>
                        </a:lnTo>
                        <a:lnTo>
                          <a:pt x="5" y="24"/>
                        </a:lnTo>
                        <a:lnTo>
                          <a:pt x="10" y="19"/>
                        </a:lnTo>
                        <a:lnTo>
                          <a:pt x="16" y="12"/>
                        </a:lnTo>
                        <a:lnTo>
                          <a:pt x="22" y="8"/>
                        </a:lnTo>
                        <a:lnTo>
                          <a:pt x="29" y="4"/>
                        </a:lnTo>
                        <a:lnTo>
                          <a:pt x="36" y="0"/>
                        </a:lnTo>
                        <a:close/>
                      </a:path>
                    </a:pathLst>
                  </a:custGeom>
                  <a:solidFill>
                    <a:srgbClr val="FFFFFF"/>
                  </a:solidFill>
                  <a:ln w="9525">
                    <a:noFill/>
                    <a:miter lim="800000"/>
                    <a:headEnd/>
                    <a:tailEnd/>
                  </a:ln>
                </p:spPr>
                <p:txBody>
                  <a:bodyPr/>
                  <a:lstStyle/>
                  <a:p>
                    <a:endParaRPr lang="en-US" sz="1350"/>
                  </a:p>
                </p:txBody>
              </p:sp>
              <p:sp>
                <p:nvSpPr>
                  <p:cNvPr id="43175" name="Freeform 81"/>
                  <p:cNvSpPr>
                    <a:spLocks/>
                  </p:cNvSpPr>
                  <p:nvPr/>
                </p:nvSpPr>
                <p:spPr bwMode="auto">
                  <a:xfrm>
                    <a:off x="5528" y="2224"/>
                    <a:ext cx="89" cy="74"/>
                  </a:xfrm>
                  <a:custGeom>
                    <a:avLst/>
                    <a:gdLst>
                      <a:gd name="T0" fmla="*/ 3 w 442"/>
                      <a:gd name="T1" fmla="*/ 5 h 371"/>
                      <a:gd name="T2" fmla="*/ 3 w 442"/>
                      <a:gd name="T3" fmla="*/ 4 h 371"/>
                      <a:gd name="T4" fmla="*/ 4 w 442"/>
                      <a:gd name="T5" fmla="*/ 2 h 371"/>
                      <a:gd name="T6" fmla="*/ 5 w 442"/>
                      <a:gd name="T7" fmla="*/ 1 h 371"/>
                      <a:gd name="T8" fmla="*/ 6 w 442"/>
                      <a:gd name="T9" fmla="*/ 1 h 371"/>
                      <a:gd name="T10" fmla="*/ 7 w 442"/>
                      <a:gd name="T11" fmla="*/ 0 h 371"/>
                      <a:gd name="T12" fmla="*/ 9 w 442"/>
                      <a:gd name="T13" fmla="*/ 0 h 371"/>
                      <a:gd name="T14" fmla="*/ 10 w 442"/>
                      <a:gd name="T15" fmla="*/ 0 h 371"/>
                      <a:gd name="T16" fmla="*/ 11 w 442"/>
                      <a:gd name="T17" fmla="*/ 1 h 371"/>
                      <a:gd name="T18" fmla="*/ 13 w 442"/>
                      <a:gd name="T19" fmla="*/ 2 h 371"/>
                      <a:gd name="T20" fmla="*/ 15 w 442"/>
                      <a:gd name="T21" fmla="*/ 3 h 371"/>
                      <a:gd name="T22" fmla="*/ 17 w 442"/>
                      <a:gd name="T23" fmla="*/ 4 h 371"/>
                      <a:gd name="T24" fmla="*/ 18 w 442"/>
                      <a:gd name="T25" fmla="*/ 6 h 371"/>
                      <a:gd name="T26" fmla="*/ 18 w 442"/>
                      <a:gd name="T27" fmla="*/ 7 h 371"/>
                      <a:gd name="T28" fmla="*/ 18 w 442"/>
                      <a:gd name="T29" fmla="*/ 9 h 371"/>
                      <a:gd name="T30" fmla="*/ 17 w 442"/>
                      <a:gd name="T31" fmla="*/ 10 h 371"/>
                      <a:gd name="T32" fmla="*/ 16 w 442"/>
                      <a:gd name="T33" fmla="*/ 11 h 371"/>
                      <a:gd name="T34" fmla="*/ 15 w 442"/>
                      <a:gd name="T35" fmla="*/ 12 h 371"/>
                      <a:gd name="T36" fmla="*/ 13 w 442"/>
                      <a:gd name="T37" fmla="*/ 12 h 371"/>
                      <a:gd name="T38" fmla="*/ 11 w 442"/>
                      <a:gd name="T39" fmla="*/ 12 h 371"/>
                      <a:gd name="T40" fmla="*/ 10 w 442"/>
                      <a:gd name="T41" fmla="*/ 12 h 371"/>
                      <a:gd name="T42" fmla="*/ 11 w 442"/>
                      <a:gd name="T43" fmla="*/ 11 h 371"/>
                      <a:gd name="T44" fmla="*/ 11 w 442"/>
                      <a:gd name="T45" fmla="*/ 9 h 371"/>
                      <a:gd name="T46" fmla="*/ 11 w 442"/>
                      <a:gd name="T47" fmla="*/ 8 h 371"/>
                      <a:gd name="T48" fmla="*/ 13 w 442"/>
                      <a:gd name="T49" fmla="*/ 8 h 371"/>
                      <a:gd name="T50" fmla="*/ 13 w 442"/>
                      <a:gd name="T51" fmla="*/ 7 h 371"/>
                      <a:gd name="T52" fmla="*/ 13 w 442"/>
                      <a:gd name="T53" fmla="*/ 7 h 371"/>
                      <a:gd name="T54" fmla="*/ 12 w 442"/>
                      <a:gd name="T55" fmla="*/ 6 h 371"/>
                      <a:gd name="T56" fmla="*/ 12 w 442"/>
                      <a:gd name="T57" fmla="*/ 6 h 371"/>
                      <a:gd name="T58" fmla="*/ 11 w 442"/>
                      <a:gd name="T59" fmla="*/ 6 h 371"/>
                      <a:gd name="T60" fmla="*/ 10 w 442"/>
                      <a:gd name="T61" fmla="*/ 7 h 371"/>
                      <a:gd name="T62" fmla="*/ 8 w 442"/>
                      <a:gd name="T63" fmla="*/ 7 h 371"/>
                      <a:gd name="T64" fmla="*/ 7 w 442"/>
                      <a:gd name="T65" fmla="*/ 8 h 371"/>
                      <a:gd name="T66" fmla="*/ 6 w 442"/>
                      <a:gd name="T67" fmla="*/ 9 h 371"/>
                      <a:gd name="T68" fmla="*/ 6 w 442"/>
                      <a:gd name="T69" fmla="*/ 9 h 371"/>
                      <a:gd name="T70" fmla="*/ 7 w 442"/>
                      <a:gd name="T71" fmla="*/ 10 h 371"/>
                      <a:gd name="T72" fmla="*/ 7 w 442"/>
                      <a:gd name="T73" fmla="*/ 10 h 371"/>
                      <a:gd name="T74" fmla="*/ 8 w 442"/>
                      <a:gd name="T75" fmla="*/ 10 h 371"/>
                      <a:gd name="T76" fmla="*/ 9 w 442"/>
                      <a:gd name="T77" fmla="*/ 11 h 371"/>
                      <a:gd name="T78" fmla="*/ 9 w 442"/>
                      <a:gd name="T79" fmla="*/ 11 h 371"/>
                      <a:gd name="T80" fmla="*/ 8 w 442"/>
                      <a:gd name="T81" fmla="*/ 13 h 371"/>
                      <a:gd name="T82" fmla="*/ 7 w 442"/>
                      <a:gd name="T83" fmla="*/ 14 h 371"/>
                      <a:gd name="T84" fmla="*/ 6 w 442"/>
                      <a:gd name="T85" fmla="*/ 14 h 371"/>
                      <a:gd name="T86" fmla="*/ 5 w 442"/>
                      <a:gd name="T87" fmla="*/ 15 h 371"/>
                      <a:gd name="T88" fmla="*/ 4 w 442"/>
                      <a:gd name="T89" fmla="*/ 15 h 371"/>
                      <a:gd name="T90" fmla="*/ 3 w 442"/>
                      <a:gd name="T91" fmla="*/ 15 h 371"/>
                      <a:gd name="T92" fmla="*/ 2 w 442"/>
                      <a:gd name="T93" fmla="*/ 14 h 371"/>
                      <a:gd name="T94" fmla="*/ 1 w 442"/>
                      <a:gd name="T95" fmla="*/ 13 h 371"/>
                      <a:gd name="T96" fmla="*/ 0 w 442"/>
                      <a:gd name="T97" fmla="*/ 12 h 371"/>
                      <a:gd name="T98" fmla="*/ 0 w 442"/>
                      <a:gd name="T99" fmla="*/ 10 h 371"/>
                      <a:gd name="T100" fmla="*/ 1 w 442"/>
                      <a:gd name="T101" fmla="*/ 9 h 371"/>
                      <a:gd name="T102" fmla="*/ 1 w 442"/>
                      <a:gd name="T103" fmla="*/ 7 h 3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442"/>
                      <a:gd name="T157" fmla="*/ 0 h 371"/>
                      <a:gd name="T158" fmla="*/ 442 w 442"/>
                      <a:gd name="T159" fmla="*/ 371 h 3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442" h="371">
                        <a:moveTo>
                          <a:pt x="58" y="134"/>
                        </a:moveTo>
                        <a:lnTo>
                          <a:pt x="67" y="119"/>
                        </a:lnTo>
                        <a:lnTo>
                          <a:pt x="75" y="105"/>
                        </a:lnTo>
                        <a:lnTo>
                          <a:pt x="82" y="89"/>
                        </a:lnTo>
                        <a:lnTo>
                          <a:pt x="90" y="74"/>
                        </a:lnTo>
                        <a:lnTo>
                          <a:pt x="97" y="58"/>
                        </a:lnTo>
                        <a:lnTo>
                          <a:pt x="108" y="46"/>
                        </a:lnTo>
                        <a:lnTo>
                          <a:pt x="121" y="36"/>
                        </a:lnTo>
                        <a:lnTo>
                          <a:pt x="139" y="31"/>
                        </a:lnTo>
                        <a:lnTo>
                          <a:pt x="152" y="23"/>
                        </a:lnTo>
                        <a:lnTo>
                          <a:pt x="167" y="17"/>
                        </a:lnTo>
                        <a:lnTo>
                          <a:pt x="181" y="10"/>
                        </a:lnTo>
                        <a:lnTo>
                          <a:pt x="197" y="6"/>
                        </a:lnTo>
                        <a:lnTo>
                          <a:pt x="212" y="1"/>
                        </a:lnTo>
                        <a:lnTo>
                          <a:pt x="228" y="0"/>
                        </a:lnTo>
                        <a:lnTo>
                          <a:pt x="244" y="0"/>
                        </a:lnTo>
                        <a:lnTo>
                          <a:pt x="260" y="3"/>
                        </a:lnTo>
                        <a:lnTo>
                          <a:pt x="283" y="15"/>
                        </a:lnTo>
                        <a:lnTo>
                          <a:pt x="307" y="26"/>
                        </a:lnTo>
                        <a:lnTo>
                          <a:pt x="330" y="38"/>
                        </a:lnTo>
                        <a:lnTo>
                          <a:pt x="355" y="51"/>
                        </a:lnTo>
                        <a:lnTo>
                          <a:pt x="376" y="64"/>
                        </a:lnTo>
                        <a:lnTo>
                          <a:pt x="399" y="80"/>
                        </a:lnTo>
                        <a:lnTo>
                          <a:pt x="418" y="99"/>
                        </a:lnTo>
                        <a:lnTo>
                          <a:pt x="436" y="122"/>
                        </a:lnTo>
                        <a:lnTo>
                          <a:pt x="438" y="140"/>
                        </a:lnTo>
                        <a:lnTo>
                          <a:pt x="441" y="160"/>
                        </a:lnTo>
                        <a:lnTo>
                          <a:pt x="442" y="178"/>
                        </a:lnTo>
                        <a:lnTo>
                          <a:pt x="442" y="197"/>
                        </a:lnTo>
                        <a:lnTo>
                          <a:pt x="437" y="214"/>
                        </a:lnTo>
                        <a:lnTo>
                          <a:pt x="432" y="233"/>
                        </a:lnTo>
                        <a:lnTo>
                          <a:pt x="423" y="249"/>
                        </a:lnTo>
                        <a:lnTo>
                          <a:pt x="412" y="265"/>
                        </a:lnTo>
                        <a:lnTo>
                          <a:pt x="396" y="275"/>
                        </a:lnTo>
                        <a:lnTo>
                          <a:pt x="381" y="286"/>
                        </a:lnTo>
                        <a:lnTo>
                          <a:pt x="361" y="295"/>
                        </a:lnTo>
                        <a:lnTo>
                          <a:pt x="343" y="302"/>
                        </a:lnTo>
                        <a:lnTo>
                          <a:pt x="323" y="306"/>
                        </a:lnTo>
                        <a:lnTo>
                          <a:pt x="303" y="307"/>
                        </a:lnTo>
                        <a:lnTo>
                          <a:pt x="283" y="303"/>
                        </a:lnTo>
                        <a:lnTo>
                          <a:pt x="265" y="298"/>
                        </a:lnTo>
                        <a:lnTo>
                          <a:pt x="250" y="292"/>
                        </a:lnTo>
                        <a:lnTo>
                          <a:pt x="259" y="279"/>
                        </a:lnTo>
                        <a:lnTo>
                          <a:pt x="266" y="266"/>
                        </a:lnTo>
                        <a:lnTo>
                          <a:pt x="270" y="252"/>
                        </a:lnTo>
                        <a:lnTo>
                          <a:pt x="274" y="238"/>
                        </a:lnTo>
                        <a:lnTo>
                          <a:pt x="278" y="224"/>
                        </a:lnTo>
                        <a:lnTo>
                          <a:pt x="285" y="212"/>
                        </a:lnTo>
                        <a:lnTo>
                          <a:pt x="296" y="201"/>
                        </a:lnTo>
                        <a:lnTo>
                          <a:pt x="313" y="195"/>
                        </a:lnTo>
                        <a:lnTo>
                          <a:pt x="316" y="187"/>
                        </a:lnTo>
                        <a:lnTo>
                          <a:pt x="319" y="181"/>
                        </a:lnTo>
                        <a:lnTo>
                          <a:pt x="322" y="174"/>
                        </a:lnTo>
                        <a:lnTo>
                          <a:pt x="322" y="166"/>
                        </a:lnTo>
                        <a:lnTo>
                          <a:pt x="312" y="157"/>
                        </a:lnTo>
                        <a:lnTo>
                          <a:pt x="301" y="154"/>
                        </a:lnTo>
                        <a:lnTo>
                          <a:pt x="295" y="153"/>
                        </a:lnTo>
                        <a:lnTo>
                          <a:pt x="289" y="153"/>
                        </a:lnTo>
                        <a:lnTo>
                          <a:pt x="283" y="153"/>
                        </a:lnTo>
                        <a:lnTo>
                          <a:pt x="278" y="155"/>
                        </a:lnTo>
                        <a:lnTo>
                          <a:pt x="259" y="161"/>
                        </a:lnTo>
                        <a:lnTo>
                          <a:pt x="242" y="167"/>
                        </a:lnTo>
                        <a:lnTo>
                          <a:pt x="224" y="174"/>
                        </a:lnTo>
                        <a:lnTo>
                          <a:pt x="207" y="180"/>
                        </a:lnTo>
                        <a:lnTo>
                          <a:pt x="190" y="186"/>
                        </a:lnTo>
                        <a:lnTo>
                          <a:pt x="174" y="196"/>
                        </a:lnTo>
                        <a:lnTo>
                          <a:pt x="157" y="206"/>
                        </a:lnTo>
                        <a:lnTo>
                          <a:pt x="146" y="219"/>
                        </a:lnTo>
                        <a:lnTo>
                          <a:pt x="146" y="227"/>
                        </a:lnTo>
                        <a:lnTo>
                          <a:pt x="151" y="236"/>
                        </a:lnTo>
                        <a:lnTo>
                          <a:pt x="157" y="242"/>
                        </a:lnTo>
                        <a:lnTo>
                          <a:pt x="166" y="246"/>
                        </a:lnTo>
                        <a:lnTo>
                          <a:pt x="175" y="245"/>
                        </a:lnTo>
                        <a:lnTo>
                          <a:pt x="184" y="248"/>
                        </a:lnTo>
                        <a:lnTo>
                          <a:pt x="192" y="252"/>
                        </a:lnTo>
                        <a:lnTo>
                          <a:pt x="200" y="259"/>
                        </a:lnTo>
                        <a:lnTo>
                          <a:pt x="207" y="266"/>
                        </a:lnTo>
                        <a:lnTo>
                          <a:pt x="214" y="273"/>
                        </a:lnTo>
                        <a:lnTo>
                          <a:pt x="221" y="281"/>
                        </a:lnTo>
                        <a:lnTo>
                          <a:pt x="228" y="288"/>
                        </a:lnTo>
                        <a:lnTo>
                          <a:pt x="219" y="301"/>
                        </a:lnTo>
                        <a:lnTo>
                          <a:pt x="210" y="315"/>
                        </a:lnTo>
                        <a:lnTo>
                          <a:pt x="197" y="328"/>
                        </a:lnTo>
                        <a:lnTo>
                          <a:pt x="185" y="340"/>
                        </a:lnTo>
                        <a:lnTo>
                          <a:pt x="171" y="350"/>
                        </a:lnTo>
                        <a:lnTo>
                          <a:pt x="157" y="358"/>
                        </a:lnTo>
                        <a:lnTo>
                          <a:pt x="142" y="365"/>
                        </a:lnTo>
                        <a:lnTo>
                          <a:pt x="127" y="371"/>
                        </a:lnTo>
                        <a:lnTo>
                          <a:pt x="112" y="370"/>
                        </a:lnTo>
                        <a:lnTo>
                          <a:pt x="97" y="370"/>
                        </a:lnTo>
                        <a:lnTo>
                          <a:pt x="82" y="367"/>
                        </a:lnTo>
                        <a:lnTo>
                          <a:pt x="68" y="365"/>
                        </a:lnTo>
                        <a:lnTo>
                          <a:pt x="53" y="359"/>
                        </a:lnTo>
                        <a:lnTo>
                          <a:pt x="41" y="353"/>
                        </a:lnTo>
                        <a:lnTo>
                          <a:pt x="28" y="345"/>
                        </a:lnTo>
                        <a:lnTo>
                          <a:pt x="17" y="336"/>
                        </a:lnTo>
                        <a:lnTo>
                          <a:pt x="5" y="317"/>
                        </a:lnTo>
                        <a:lnTo>
                          <a:pt x="0" y="299"/>
                        </a:lnTo>
                        <a:lnTo>
                          <a:pt x="0" y="280"/>
                        </a:lnTo>
                        <a:lnTo>
                          <a:pt x="5" y="260"/>
                        </a:lnTo>
                        <a:lnTo>
                          <a:pt x="12" y="240"/>
                        </a:lnTo>
                        <a:lnTo>
                          <a:pt x="20" y="221"/>
                        </a:lnTo>
                        <a:lnTo>
                          <a:pt x="29" y="201"/>
                        </a:lnTo>
                        <a:lnTo>
                          <a:pt x="36" y="184"/>
                        </a:lnTo>
                        <a:lnTo>
                          <a:pt x="58" y="134"/>
                        </a:lnTo>
                        <a:close/>
                      </a:path>
                    </a:pathLst>
                  </a:custGeom>
                  <a:solidFill>
                    <a:srgbClr val="FFFFFF"/>
                  </a:solidFill>
                  <a:ln w="9525">
                    <a:noFill/>
                    <a:miter lim="800000"/>
                    <a:headEnd/>
                    <a:tailEnd/>
                  </a:ln>
                </p:spPr>
                <p:txBody>
                  <a:bodyPr/>
                  <a:lstStyle/>
                  <a:p>
                    <a:endParaRPr lang="en-US" sz="1350"/>
                  </a:p>
                </p:txBody>
              </p:sp>
              <p:sp>
                <p:nvSpPr>
                  <p:cNvPr id="43176" name="Freeform 82"/>
                  <p:cNvSpPr>
                    <a:spLocks/>
                  </p:cNvSpPr>
                  <p:nvPr/>
                </p:nvSpPr>
                <p:spPr bwMode="auto">
                  <a:xfrm>
                    <a:off x="5560" y="2191"/>
                    <a:ext cx="24" cy="28"/>
                  </a:xfrm>
                  <a:custGeom>
                    <a:avLst/>
                    <a:gdLst>
                      <a:gd name="T0" fmla="*/ 1 w 118"/>
                      <a:gd name="T1" fmla="*/ 0 h 142"/>
                      <a:gd name="T2" fmla="*/ 2 w 118"/>
                      <a:gd name="T3" fmla="*/ 0 h 142"/>
                      <a:gd name="T4" fmla="*/ 2 w 118"/>
                      <a:gd name="T5" fmla="*/ 0 h 142"/>
                      <a:gd name="T6" fmla="*/ 2 w 118"/>
                      <a:gd name="T7" fmla="*/ 0 h 142"/>
                      <a:gd name="T8" fmla="*/ 2 w 118"/>
                      <a:gd name="T9" fmla="*/ 0 h 142"/>
                      <a:gd name="T10" fmla="*/ 3 w 118"/>
                      <a:gd name="T11" fmla="*/ 0 h 142"/>
                      <a:gd name="T12" fmla="*/ 3 w 118"/>
                      <a:gd name="T13" fmla="*/ 0 h 142"/>
                      <a:gd name="T14" fmla="*/ 3 w 118"/>
                      <a:gd name="T15" fmla="*/ 0 h 142"/>
                      <a:gd name="T16" fmla="*/ 3 w 118"/>
                      <a:gd name="T17" fmla="*/ 0 h 142"/>
                      <a:gd name="T18" fmla="*/ 4 w 118"/>
                      <a:gd name="T19" fmla="*/ 1 h 142"/>
                      <a:gd name="T20" fmla="*/ 4 w 118"/>
                      <a:gd name="T21" fmla="*/ 1 h 142"/>
                      <a:gd name="T22" fmla="*/ 4 w 118"/>
                      <a:gd name="T23" fmla="*/ 1 h 142"/>
                      <a:gd name="T24" fmla="*/ 5 w 118"/>
                      <a:gd name="T25" fmla="*/ 2 h 142"/>
                      <a:gd name="T26" fmla="*/ 5 w 118"/>
                      <a:gd name="T27" fmla="*/ 2 h 142"/>
                      <a:gd name="T28" fmla="*/ 5 w 118"/>
                      <a:gd name="T29" fmla="*/ 3 h 142"/>
                      <a:gd name="T30" fmla="*/ 5 w 118"/>
                      <a:gd name="T31" fmla="*/ 3 h 142"/>
                      <a:gd name="T32" fmla="*/ 5 w 118"/>
                      <a:gd name="T33" fmla="*/ 4 h 142"/>
                      <a:gd name="T34" fmla="*/ 5 w 118"/>
                      <a:gd name="T35" fmla="*/ 4 h 142"/>
                      <a:gd name="T36" fmla="*/ 5 w 118"/>
                      <a:gd name="T37" fmla="*/ 4 h 142"/>
                      <a:gd name="T38" fmla="*/ 4 w 118"/>
                      <a:gd name="T39" fmla="*/ 4 h 142"/>
                      <a:gd name="T40" fmla="*/ 4 w 118"/>
                      <a:gd name="T41" fmla="*/ 5 h 142"/>
                      <a:gd name="T42" fmla="*/ 4 w 118"/>
                      <a:gd name="T43" fmla="*/ 5 h 142"/>
                      <a:gd name="T44" fmla="*/ 3 w 118"/>
                      <a:gd name="T45" fmla="*/ 6 h 142"/>
                      <a:gd name="T46" fmla="*/ 3 w 118"/>
                      <a:gd name="T47" fmla="*/ 6 h 142"/>
                      <a:gd name="T48" fmla="*/ 2 w 118"/>
                      <a:gd name="T49" fmla="*/ 5 h 142"/>
                      <a:gd name="T50" fmla="*/ 2 w 118"/>
                      <a:gd name="T51" fmla="*/ 5 h 142"/>
                      <a:gd name="T52" fmla="*/ 1 w 118"/>
                      <a:gd name="T53" fmla="*/ 5 h 142"/>
                      <a:gd name="T54" fmla="*/ 1 w 118"/>
                      <a:gd name="T55" fmla="*/ 4 h 142"/>
                      <a:gd name="T56" fmla="*/ 0 w 118"/>
                      <a:gd name="T57" fmla="*/ 4 h 142"/>
                      <a:gd name="T58" fmla="*/ 0 w 118"/>
                      <a:gd name="T59" fmla="*/ 4 h 142"/>
                      <a:gd name="T60" fmla="*/ 0 w 118"/>
                      <a:gd name="T61" fmla="*/ 3 h 142"/>
                      <a:gd name="T62" fmla="*/ 0 w 118"/>
                      <a:gd name="T63" fmla="*/ 2 h 142"/>
                      <a:gd name="T64" fmla="*/ 0 w 118"/>
                      <a:gd name="T65" fmla="*/ 2 h 142"/>
                      <a:gd name="T66" fmla="*/ 0 w 118"/>
                      <a:gd name="T67" fmla="*/ 2 h 142"/>
                      <a:gd name="T68" fmla="*/ 0 w 118"/>
                      <a:gd name="T69" fmla="*/ 1 h 142"/>
                      <a:gd name="T70" fmla="*/ 0 w 118"/>
                      <a:gd name="T71" fmla="*/ 1 h 142"/>
                      <a:gd name="T72" fmla="*/ 0 w 118"/>
                      <a:gd name="T73" fmla="*/ 1 h 142"/>
                      <a:gd name="T74" fmla="*/ 1 w 118"/>
                      <a:gd name="T75" fmla="*/ 1 h 142"/>
                      <a:gd name="T76" fmla="*/ 1 w 118"/>
                      <a:gd name="T77" fmla="*/ 0 h 142"/>
                      <a:gd name="T78" fmla="*/ 1 w 118"/>
                      <a:gd name="T79" fmla="*/ 0 h 14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18"/>
                      <a:gd name="T121" fmla="*/ 0 h 142"/>
                      <a:gd name="T122" fmla="*/ 118 w 118"/>
                      <a:gd name="T123" fmla="*/ 142 h 142"/>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18" h="142">
                        <a:moveTo>
                          <a:pt x="32" y="6"/>
                        </a:moveTo>
                        <a:lnTo>
                          <a:pt x="37" y="3"/>
                        </a:lnTo>
                        <a:lnTo>
                          <a:pt x="44" y="2"/>
                        </a:lnTo>
                        <a:lnTo>
                          <a:pt x="50" y="0"/>
                        </a:lnTo>
                        <a:lnTo>
                          <a:pt x="56" y="2"/>
                        </a:lnTo>
                        <a:lnTo>
                          <a:pt x="62" y="2"/>
                        </a:lnTo>
                        <a:lnTo>
                          <a:pt x="68" y="4"/>
                        </a:lnTo>
                        <a:lnTo>
                          <a:pt x="75" y="6"/>
                        </a:lnTo>
                        <a:lnTo>
                          <a:pt x="81" y="9"/>
                        </a:lnTo>
                        <a:lnTo>
                          <a:pt x="91" y="15"/>
                        </a:lnTo>
                        <a:lnTo>
                          <a:pt x="100" y="24"/>
                        </a:lnTo>
                        <a:lnTo>
                          <a:pt x="107" y="34"/>
                        </a:lnTo>
                        <a:lnTo>
                          <a:pt x="113" y="47"/>
                        </a:lnTo>
                        <a:lnTo>
                          <a:pt x="115" y="57"/>
                        </a:lnTo>
                        <a:lnTo>
                          <a:pt x="118" y="70"/>
                        </a:lnTo>
                        <a:lnTo>
                          <a:pt x="118" y="83"/>
                        </a:lnTo>
                        <a:lnTo>
                          <a:pt x="118" y="97"/>
                        </a:lnTo>
                        <a:lnTo>
                          <a:pt x="114" y="102"/>
                        </a:lnTo>
                        <a:lnTo>
                          <a:pt x="112" y="109"/>
                        </a:lnTo>
                        <a:lnTo>
                          <a:pt x="109" y="114"/>
                        </a:lnTo>
                        <a:lnTo>
                          <a:pt x="106" y="121"/>
                        </a:lnTo>
                        <a:lnTo>
                          <a:pt x="95" y="130"/>
                        </a:lnTo>
                        <a:lnTo>
                          <a:pt x="84" y="140"/>
                        </a:lnTo>
                        <a:lnTo>
                          <a:pt x="69" y="142"/>
                        </a:lnTo>
                        <a:lnTo>
                          <a:pt x="56" y="135"/>
                        </a:lnTo>
                        <a:lnTo>
                          <a:pt x="45" y="128"/>
                        </a:lnTo>
                        <a:lnTo>
                          <a:pt x="32" y="120"/>
                        </a:lnTo>
                        <a:lnTo>
                          <a:pt x="22" y="111"/>
                        </a:lnTo>
                        <a:lnTo>
                          <a:pt x="12" y="100"/>
                        </a:lnTo>
                        <a:lnTo>
                          <a:pt x="6" y="90"/>
                        </a:lnTo>
                        <a:lnTo>
                          <a:pt x="1" y="76"/>
                        </a:lnTo>
                        <a:lnTo>
                          <a:pt x="1" y="63"/>
                        </a:lnTo>
                        <a:lnTo>
                          <a:pt x="0" y="53"/>
                        </a:lnTo>
                        <a:lnTo>
                          <a:pt x="2" y="46"/>
                        </a:lnTo>
                        <a:lnTo>
                          <a:pt x="4" y="37"/>
                        </a:lnTo>
                        <a:lnTo>
                          <a:pt x="8" y="31"/>
                        </a:lnTo>
                        <a:lnTo>
                          <a:pt x="12" y="23"/>
                        </a:lnTo>
                        <a:lnTo>
                          <a:pt x="18" y="17"/>
                        </a:lnTo>
                        <a:lnTo>
                          <a:pt x="24" y="10"/>
                        </a:lnTo>
                        <a:lnTo>
                          <a:pt x="32" y="6"/>
                        </a:lnTo>
                        <a:close/>
                      </a:path>
                    </a:pathLst>
                  </a:custGeom>
                  <a:solidFill>
                    <a:srgbClr val="000000"/>
                  </a:solidFill>
                  <a:ln w="9525">
                    <a:noFill/>
                    <a:miter lim="800000"/>
                    <a:headEnd/>
                    <a:tailEnd/>
                  </a:ln>
                </p:spPr>
                <p:txBody>
                  <a:bodyPr/>
                  <a:lstStyle/>
                  <a:p>
                    <a:endParaRPr lang="en-US" sz="1350"/>
                  </a:p>
                </p:txBody>
              </p:sp>
              <p:sp>
                <p:nvSpPr>
                  <p:cNvPr id="43177" name="Freeform 83"/>
                  <p:cNvSpPr>
                    <a:spLocks/>
                  </p:cNvSpPr>
                  <p:nvPr/>
                </p:nvSpPr>
                <p:spPr bwMode="auto">
                  <a:xfrm>
                    <a:off x="5561" y="2258"/>
                    <a:ext cx="28" cy="23"/>
                  </a:xfrm>
                  <a:custGeom>
                    <a:avLst/>
                    <a:gdLst>
                      <a:gd name="T0" fmla="*/ 2 w 141"/>
                      <a:gd name="T1" fmla="*/ 1 h 114"/>
                      <a:gd name="T2" fmla="*/ 3 w 141"/>
                      <a:gd name="T3" fmla="*/ 1 h 114"/>
                      <a:gd name="T4" fmla="*/ 3 w 141"/>
                      <a:gd name="T5" fmla="*/ 1 h 114"/>
                      <a:gd name="T6" fmla="*/ 4 w 141"/>
                      <a:gd name="T7" fmla="*/ 0 h 114"/>
                      <a:gd name="T8" fmla="*/ 4 w 141"/>
                      <a:gd name="T9" fmla="*/ 0 h 114"/>
                      <a:gd name="T10" fmla="*/ 4 w 141"/>
                      <a:gd name="T11" fmla="*/ 0 h 114"/>
                      <a:gd name="T12" fmla="*/ 5 w 141"/>
                      <a:gd name="T13" fmla="*/ 0 h 114"/>
                      <a:gd name="T14" fmla="*/ 5 w 141"/>
                      <a:gd name="T15" fmla="*/ 0 h 114"/>
                      <a:gd name="T16" fmla="*/ 6 w 141"/>
                      <a:gd name="T17" fmla="*/ 0 h 114"/>
                      <a:gd name="T18" fmla="*/ 6 w 141"/>
                      <a:gd name="T19" fmla="*/ 0 h 114"/>
                      <a:gd name="T20" fmla="*/ 5 w 141"/>
                      <a:gd name="T21" fmla="*/ 1 h 114"/>
                      <a:gd name="T22" fmla="*/ 5 w 141"/>
                      <a:gd name="T23" fmla="*/ 1 h 114"/>
                      <a:gd name="T24" fmla="*/ 5 w 141"/>
                      <a:gd name="T25" fmla="*/ 1 h 114"/>
                      <a:gd name="T26" fmla="*/ 4 w 141"/>
                      <a:gd name="T27" fmla="*/ 1 h 114"/>
                      <a:gd name="T28" fmla="*/ 4 w 141"/>
                      <a:gd name="T29" fmla="*/ 2 h 114"/>
                      <a:gd name="T30" fmla="*/ 4 w 141"/>
                      <a:gd name="T31" fmla="*/ 2 h 114"/>
                      <a:gd name="T32" fmla="*/ 4 w 141"/>
                      <a:gd name="T33" fmla="*/ 2 h 114"/>
                      <a:gd name="T34" fmla="*/ 4 w 141"/>
                      <a:gd name="T35" fmla="*/ 3 h 114"/>
                      <a:gd name="T36" fmla="*/ 4 w 141"/>
                      <a:gd name="T37" fmla="*/ 3 h 114"/>
                      <a:gd name="T38" fmla="*/ 4 w 141"/>
                      <a:gd name="T39" fmla="*/ 3 h 114"/>
                      <a:gd name="T40" fmla="*/ 4 w 141"/>
                      <a:gd name="T41" fmla="*/ 4 h 114"/>
                      <a:gd name="T42" fmla="*/ 3 w 141"/>
                      <a:gd name="T43" fmla="*/ 4 h 114"/>
                      <a:gd name="T44" fmla="*/ 3 w 141"/>
                      <a:gd name="T45" fmla="*/ 4 h 114"/>
                      <a:gd name="T46" fmla="*/ 3 w 141"/>
                      <a:gd name="T47" fmla="*/ 4 h 114"/>
                      <a:gd name="T48" fmla="*/ 3 w 141"/>
                      <a:gd name="T49" fmla="*/ 5 h 114"/>
                      <a:gd name="T50" fmla="*/ 3 w 141"/>
                      <a:gd name="T51" fmla="*/ 4 h 114"/>
                      <a:gd name="T52" fmla="*/ 3 w 141"/>
                      <a:gd name="T53" fmla="*/ 4 h 114"/>
                      <a:gd name="T54" fmla="*/ 2 w 141"/>
                      <a:gd name="T55" fmla="*/ 3 h 114"/>
                      <a:gd name="T56" fmla="*/ 2 w 141"/>
                      <a:gd name="T57" fmla="*/ 3 h 114"/>
                      <a:gd name="T58" fmla="*/ 1 w 141"/>
                      <a:gd name="T59" fmla="*/ 3 h 114"/>
                      <a:gd name="T60" fmla="*/ 1 w 141"/>
                      <a:gd name="T61" fmla="*/ 3 h 114"/>
                      <a:gd name="T62" fmla="*/ 1 w 141"/>
                      <a:gd name="T63" fmla="*/ 3 h 114"/>
                      <a:gd name="T64" fmla="*/ 0 w 141"/>
                      <a:gd name="T65" fmla="*/ 3 h 114"/>
                      <a:gd name="T66" fmla="*/ 0 w 141"/>
                      <a:gd name="T67" fmla="*/ 2 h 114"/>
                      <a:gd name="T68" fmla="*/ 0 w 141"/>
                      <a:gd name="T69" fmla="*/ 2 h 114"/>
                      <a:gd name="T70" fmla="*/ 0 w 141"/>
                      <a:gd name="T71" fmla="*/ 2 h 114"/>
                      <a:gd name="T72" fmla="*/ 0 w 141"/>
                      <a:gd name="T73" fmla="*/ 2 h 114"/>
                      <a:gd name="T74" fmla="*/ 1 w 141"/>
                      <a:gd name="T75" fmla="*/ 2 h 114"/>
                      <a:gd name="T76" fmla="*/ 1 w 141"/>
                      <a:gd name="T77" fmla="*/ 2 h 114"/>
                      <a:gd name="T78" fmla="*/ 1 w 141"/>
                      <a:gd name="T79" fmla="*/ 1 h 114"/>
                      <a:gd name="T80" fmla="*/ 1 w 141"/>
                      <a:gd name="T81" fmla="*/ 1 h 114"/>
                      <a:gd name="T82" fmla="*/ 2 w 141"/>
                      <a:gd name="T83" fmla="*/ 1 h 11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1"/>
                      <a:gd name="T127" fmla="*/ 0 h 114"/>
                      <a:gd name="T128" fmla="*/ 141 w 141"/>
                      <a:gd name="T129" fmla="*/ 114 h 11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1" h="114">
                        <a:moveTo>
                          <a:pt x="60" y="23"/>
                        </a:moveTo>
                        <a:lnTo>
                          <a:pt x="69" y="18"/>
                        </a:lnTo>
                        <a:lnTo>
                          <a:pt x="79" y="14"/>
                        </a:lnTo>
                        <a:lnTo>
                          <a:pt x="89" y="10"/>
                        </a:lnTo>
                        <a:lnTo>
                          <a:pt x="98" y="7"/>
                        </a:lnTo>
                        <a:lnTo>
                          <a:pt x="108" y="3"/>
                        </a:lnTo>
                        <a:lnTo>
                          <a:pt x="119" y="1"/>
                        </a:lnTo>
                        <a:lnTo>
                          <a:pt x="130" y="0"/>
                        </a:lnTo>
                        <a:lnTo>
                          <a:pt x="141" y="1"/>
                        </a:lnTo>
                        <a:lnTo>
                          <a:pt x="139" y="10"/>
                        </a:lnTo>
                        <a:lnTo>
                          <a:pt x="134" y="17"/>
                        </a:lnTo>
                        <a:lnTo>
                          <a:pt x="127" y="24"/>
                        </a:lnTo>
                        <a:lnTo>
                          <a:pt x="121" y="30"/>
                        </a:lnTo>
                        <a:lnTo>
                          <a:pt x="112" y="36"/>
                        </a:lnTo>
                        <a:lnTo>
                          <a:pt x="106" y="43"/>
                        </a:lnTo>
                        <a:lnTo>
                          <a:pt x="100" y="50"/>
                        </a:lnTo>
                        <a:lnTo>
                          <a:pt x="97" y="60"/>
                        </a:lnTo>
                        <a:lnTo>
                          <a:pt x="95" y="67"/>
                        </a:lnTo>
                        <a:lnTo>
                          <a:pt x="94" y="73"/>
                        </a:lnTo>
                        <a:lnTo>
                          <a:pt x="92" y="81"/>
                        </a:lnTo>
                        <a:lnTo>
                          <a:pt x="91" y="88"/>
                        </a:lnTo>
                        <a:lnTo>
                          <a:pt x="88" y="95"/>
                        </a:lnTo>
                        <a:lnTo>
                          <a:pt x="85" y="101"/>
                        </a:lnTo>
                        <a:lnTo>
                          <a:pt x="81" y="108"/>
                        </a:lnTo>
                        <a:lnTo>
                          <a:pt x="78" y="114"/>
                        </a:lnTo>
                        <a:lnTo>
                          <a:pt x="71" y="104"/>
                        </a:lnTo>
                        <a:lnTo>
                          <a:pt x="63" y="95"/>
                        </a:lnTo>
                        <a:lnTo>
                          <a:pt x="54" y="86"/>
                        </a:lnTo>
                        <a:lnTo>
                          <a:pt x="47" y="79"/>
                        </a:lnTo>
                        <a:lnTo>
                          <a:pt x="36" y="71"/>
                        </a:lnTo>
                        <a:lnTo>
                          <a:pt x="27" y="66"/>
                        </a:lnTo>
                        <a:lnTo>
                          <a:pt x="15" y="62"/>
                        </a:lnTo>
                        <a:lnTo>
                          <a:pt x="3" y="62"/>
                        </a:lnTo>
                        <a:lnTo>
                          <a:pt x="0" y="55"/>
                        </a:lnTo>
                        <a:lnTo>
                          <a:pt x="1" y="51"/>
                        </a:lnTo>
                        <a:lnTo>
                          <a:pt x="3" y="47"/>
                        </a:lnTo>
                        <a:lnTo>
                          <a:pt x="9" y="45"/>
                        </a:lnTo>
                        <a:lnTo>
                          <a:pt x="14" y="42"/>
                        </a:lnTo>
                        <a:lnTo>
                          <a:pt x="20" y="40"/>
                        </a:lnTo>
                        <a:lnTo>
                          <a:pt x="24" y="37"/>
                        </a:lnTo>
                        <a:lnTo>
                          <a:pt x="30" y="35"/>
                        </a:lnTo>
                        <a:lnTo>
                          <a:pt x="60" y="23"/>
                        </a:lnTo>
                        <a:close/>
                      </a:path>
                    </a:pathLst>
                  </a:custGeom>
                  <a:solidFill>
                    <a:srgbClr val="000000"/>
                  </a:solidFill>
                  <a:ln w="9525">
                    <a:noFill/>
                    <a:miter lim="800000"/>
                    <a:headEnd/>
                    <a:tailEnd/>
                  </a:ln>
                </p:spPr>
                <p:txBody>
                  <a:bodyPr/>
                  <a:lstStyle/>
                  <a:p>
                    <a:endParaRPr lang="en-US" sz="1350"/>
                  </a:p>
                </p:txBody>
              </p:sp>
              <p:sp>
                <p:nvSpPr>
                  <p:cNvPr id="43178" name="Freeform 84"/>
                  <p:cNvSpPr>
                    <a:spLocks/>
                  </p:cNvSpPr>
                  <p:nvPr/>
                </p:nvSpPr>
                <p:spPr bwMode="auto">
                  <a:xfrm>
                    <a:off x="5562" y="2172"/>
                    <a:ext cx="15" cy="5"/>
                  </a:xfrm>
                  <a:custGeom>
                    <a:avLst/>
                    <a:gdLst>
                      <a:gd name="T0" fmla="*/ 1 w 75"/>
                      <a:gd name="T1" fmla="*/ 0 h 25"/>
                      <a:gd name="T2" fmla="*/ 1 w 75"/>
                      <a:gd name="T3" fmla="*/ 0 h 25"/>
                      <a:gd name="T4" fmla="*/ 1 w 75"/>
                      <a:gd name="T5" fmla="*/ 0 h 25"/>
                      <a:gd name="T6" fmla="*/ 2 w 75"/>
                      <a:gd name="T7" fmla="*/ 0 h 25"/>
                      <a:gd name="T8" fmla="*/ 2 w 75"/>
                      <a:gd name="T9" fmla="*/ 0 h 25"/>
                      <a:gd name="T10" fmla="*/ 2 w 75"/>
                      <a:gd name="T11" fmla="*/ 0 h 25"/>
                      <a:gd name="T12" fmla="*/ 3 w 75"/>
                      <a:gd name="T13" fmla="*/ 0 h 25"/>
                      <a:gd name="T14" fmla="*/ 3 w 75"/>
                      <a:gd name="T15" fmla="*/ 1 h 25"/>
                      <a:gd name="T16" fmla="*/ 3 w 75"/>
                      <a:gd name="T17" fmla="*/ 1 h 25"/>
                      <a:gd name="T18" fmla="*/ 3 w 75"/>
                      <a:gd name="T19" fmla="*/ 1 h 25"/>
                      <a:gd name="T20" fmla="*/ 2 w 75"/>
                      <a:gd name="T21" fmla="*/ 1 h 25"/>
                      <a:gd name="T22" fmla="*/ 2 w 75"/>
                      <a:gd name="T23" fmla="*/ 1 h 25"/>
                      <a:gd name="T24" fmla="*/ 2 w 75"/>
                      <a:gd name="T25" fmla="*/ 1 h 25"/>
                      <a:gd name="T26" fmla="*/ 2 w 75"/>
                      <a:gd name="T27" fmla="*/ 0 h 25"/>
                      <a:gd name="T28" fmla="*/ 1 w 75"/>
                      <a:gd name="T29" fmla="*/ 0 h 25"/>
                      <a:gd name="T30" fmla="*/ 1 w 75"/>
                      <a:gd name="T31" fmla="*/ 0 h 25"/>
                      <a:gd name="T32" fmla="*/ 1 w 75"/>
                      <a:gd name="T33" fmla="*/ 0 h 25"/>
                      <a:gd name="T34" fmla="*/ 0 w 75"/>
                      <a:gd name="T35" fmla="*/ 1 h 25"/>
                      <a:gd name="T36" fmla="*/ 0 w 75"/>
                      <a:gd name="T37" fmla="*/ 0 h 25"/>
                      <a:gd name="T38" fmla="*/ 0 w 75"/>
                      <a:gd name="T39" fmla="*/ 0 h 25"/>
                      <a:gd name="T40" fmla="*/ 0 w 75"/>
                      <a:gd name="T41" fmla="*/ 0 h 25"/>
                      <a:gd name="T42" fmla="*/ 1 w 75"/>
                      <a:gd name="T43" fmla="*/ 0 h 2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5"/>
                      <a:gd name="T67" fmla="*/ 0 h 25"/>
                      <a:gd name="T68" fmla="*/ 75 w 75"/>
                      <a:gd name="T69" fmla="*/ 25 h 2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5" h="25">
                        <a:moveTo>
                          <a:pt x="18" y="0"/>
                        </a:moveTo>
                        <a:lnTo>
                          <a:pt x="25" y="0"/>
                        </a:lnTo>
                        <a:lnTo>
                          <a:pt x="34" y="0"/>
                        </a:lnTo>
                        <a:lnTo>
                          <a:pt x="42" y="0"/>
                        </a:lnTo>
                        <a:lnTo>
                          <a:pt x="51" y="3"/>
                        </a:lnTo>
                        <a:lnTo>
                          <a:pt x="57" y="5"/>
                        </a:lnTo>
                        <a:lnTo>
                          <a:pt x="65" y="10"/>
                        </a:lnTo>
                        <a:lnTo>
                          <a:pt x="70" y="15"/>
                        </a:lnTo>
                        <a:lnTo>
                          <a:pt x="75" y="24"/>
                        </a:lnTo>
                        <a:lnTo>
                          <a:pt x="70" y="25"/>
                        </a:lnTo>
                        <a:lnTo>
                          <a:pt x="61" y="20"/>
                        </a:lnTo>
                        <a:lnTo>
                          <a:pt x="54" y="17"/>
                        </a:lnTo>
                        <a:lnTo>
                          <a:pt x="46" y="14"/>
                        </a:lnTo>
                        <a:lnTo>
                          <a:pt x="39" y="12"/>
                        </a:lnTo>
                        <a:lnTo>
                          <a:pt x="30" y="10"/>
                        </a:lnTo>
                        <a:lnTo>
                          <a:pt x="23" y="11"/>
                        </a:lnTo>
                        <a:lnTo>
                          <a:pt x="14" y="12"/>
                        </a:lnTo>
                        <a:lnTo>
                          <a:pt x="7" y="16"/>
                        </a:lnTo>
                        <a:lnTo>
                          <a:pt x="0" y="10"/>
                        </a:lnTo>
                        <a:lnTo>
                          <a:pt x="3" y="4"/>
                        </a:lnTo>
                        <a:lnTo>
                          <a:pt x="9" y="0"/>
                        </a:lnTo>
                        <a:lnTo>
                          <a:pt x="18" y="0"/>
                        </a:lnTo>
                        <a:close/>
                      </a:path>
                    </a:pathLst>
                  </a:custGeom>
                  <a:solidFill>
                    <a:srgbClr val="000000"/>
                  </a:solidFill>
                  <a:ln w="9525">
                    <a:noFill/>
                    <a:miter lim="800000"/>
                    <a:headEnd/>
                    <a:tailEnd/>
                  </a:ln>
                </p:spPr>
                <p:txBody>
                  <a:bodyPr/>
                  <a:lstStyle/>
                  <a:p>
                    <a:endParaRPr lang="en-US" sz="1350"/>
                  </a:p>
                </p:txBody>
              </p:sp>
              <p:sp>
                <p:nvSpPr>
                  <p:cNvPr id="43179" name="Freeform 85"/>
                  <p:cNvSpPr>
                    <a:spLocks/>
                  </p:cNvSpPr>
                  <p:nvPr/>
                </p:nvSpPr>
                <p:spPr bwMode="auto">
                  <a:xfrm>
                    <a:off x="5563" y="2194"/>
                    <a:ext cx="18" cy="22"/>
                  </a:xfrm>
                  <a:custGeom>
                    <a:avLst/>
                    <a:gdLst>
                      <a:gd name="T0" fmla="*/ 0 w 90"/>
                      <a:gd name="T1" fmla="*/ 1 h 109"/>
                      <a:gd name="T2" fmla="*/ 0 w 90"/>
                      <a:gd name="T3" fmla="*/ 1 h 109"/>
                      <a:gd name="T4" fmla="*/ 1 w 90"/>
                      <a:gd name="T5" fmla="*/ 0 h 109"/>
                      <a:gd name="T6" fmla="*/ 1 w 90"/>
                      <a:gd name="T7" fmla="*/ 0 h 109"/>
                      <a:gd name="T8" fmla="*/ 1 w 90"/>
                      <a:gd name="T9" fmla="*/ 0 h 109"/>
                      <a:gd name="T10" fmla="*/ 1 w 90"/>
                      <a:gd name="T11" fmla="*/ 0 h 109"/>
                      <a:gd name="T12" fmla="*/ 2 w 90"/>
                      <a:gd name="T13" fmla="*/ 0 h 109"/>
                      <a:gd name="T14" fmla="*/ 2 w 90"/>
                      <a:gd name="T15" fmla="*/ 0 h 109"/>
                      <a:gd name="T16" fmla="*/ 3 w 90"/>
                      <a:gd name="T17" fmla="*/ 0 h 109"/>
                      <a:gd name="T18" fmla="*/ 3 w 90"/>
                      <a:gd name="T19" fmla="*/ 1 h 109"/>
                      <a:gd name="T20" fmla="*/ 3 w 90"/>
                      <a:gd name="T21" fmla="*/ 1 h 109"/>
                      <a:gd name="T22" fmla="*/ 3 w 90"/>
                      <a:gd name="T23" fmla="*/ 1 h 109"/>
                      <a:gd name="T24" fmla="*/ 3 w 90"/>
                      <a:gd name="T25" fmla="*/ 1 h 109"/>
                      <a:gd name="T26" fmla="*/ 3 w 90"/>
                      <a:gd name="T27" fmla="*/ 2 h 109"/>
                      <a:gd name="T28" fmla="*/ 4 w 90"/>
                      <a:gd name="T29" fmla="*/ 2 h 109"/>
                      <a:gd name="T30" fmla="*/ 4 w 90"/>
                      <a:gd name="T31" fmla="*/ 2 h 109"/>
                      <a:gd name="T32" fmla="*/ 4 w 90"/>
                      <a:gd name="T33" fmla="*/ 3 h 109"/>
                      <a:gd name="T34" fmla="*/ 4 w 90"/>
                      <a:gd name="T35" fmla="*/ 3 h 109"/>
                      <a:gd name="T36" fmla="*/ 3 w 90"/>
                      <a:gd name="T37" fmla="*/ 3 h 109"/>
                      <a:gd name="T38" fmla="*/ 3 w 90"/>
                      <a:gd name="T39" fmla="*/ 3 h 109"/>
                      <a:gd name="T40" fmla="*/ 3 w 90"/>
                      <a:gd name="T41" fmla="*/ 4 h 109"/>
                      <a:gd name="T42" fmla="*/ 3 w 90"/>
                      <a:gd name="T43" fmla="*/ 4 h 109"/>
                      <a:gd name="T44" fmla="*/ 3 w 90"/>
                      <a:gd name="T45" fmla="*/ 4 h 109"/>
                      <a:gd name="T46" fmla="*/ 2 w 90"/>
                      <a:gd name="T47" fmla="*/ 4 h 109"/>
                      <a:gd name="T48" fmla="*/ 2 w 90"/>
                      <a:gd name="T49" fmla="*/ 4 h 109"/>
                      <a:gd name="T50" fmla="*/ 2 w 90"/>
                      <a:gd name="T51" fmla="*/ 4 h 109"/>
                      <a:gd name="T52" fmla="*/ 2 w 90"/>
                      <a:gd name="T53" fmla="*/ 4 h 109"/>
                      <a:gd name="T54" fmla="*/ 1 w 90"/>
                      <a:gd name="T55" fmla="*/ 4 h 109"/>
                      <a:gd name="T56" fmla="*/ 1 w 90"/>
                      <a:gd name="T57" fmla="*/ 3 h 109"/>
                      <a:gd name="T58" fmla="*/ 1 w 90"/>
                      <a:gd name="T59" fmla="*/ 3 h 109"/>
                      <a:gd name="T60" fmla="*/ 1 w 90"/>
                      <a:gd name="T61" fmla="*/ 3 h 109"/>
                      <a:gd name="T62" fmla="*/ 2 w 90"/>
                      <a:gd name="T63" fmla="*/ 3 h 109"/>
                      <a:gd name="T64" fmla="*/ 2 w 90"/>
                      <a:gd name="T65" fmla="*/ 3 h 109"/>
                      <a:gd name="T66" fmla="*/ 2 w 90"/>
                      <a:gd name="T67" fmla="*/ 3 h 109"/>
                      <a:gd name="T68" fmla="*/ 2 w 90"/>
                      <a:gd name="T69" fmla="*/ 2 h 109"/>
                      <a:gd name="T70" fmla="*/ 2 w 90"/>
                      <a:gd name="T71" fmla="*/ 2 h 109"/>
                      <a:gd name="T72" fmla="*/ 2 w 90"/>
                      <a:gd name="T73" fmla="*/ 2 h 109"/>
                      <a:gd name="T74" fmla="*/ 2 w 90"/>
                      <a:gd name="T75" fmla="*/ 1 h 109"/>
                      <a:gd name="T76" fmla="*/ 1 w 90"/>
                      <a:gd name="T77" fmla="*/ 1 h 109"/>
                      <a:gd name="T78" fmla="*/ 1 w 90"/>
                      <a:gd name="T79" fmla="*/ 1 h 109"/>
                      <a:gd name="T80" fmla="*/ 1 w 90"/>
                      <a:gd name="T81" fmla="*/ 1 h 109"/>
                      <a:gd name="T82" fmla="*/ 0 w 90"/>
                      <a:gd name="T83" fmla="*/ 1 h 109"/>
                      <a:gd name="T84" fmla="*/ 0 w 90"/>
                      <a:gd name="T85" fmla="*/ 2 h 109"/>
                      <a:gd name="T86" fmla="*/ 0 w 90"/>
                      <a:gd name="T87" fmla="*/ 2 h 109"/>
                      <a:gd name="T88" fmla="*/ 0 w 90"/>
                      <a:gd name="T89" fmla="*/ 2 h 109"/>
                      <a:gd name="T90" fmla="*/ 0 w 90"/>
                      <a:gd name="T91" fmla="*/ 2 h 109"/>
                      <a:gd name="T92" fmla="*/ 0 w 90"/>
                      <a:gd name="T93" fmla="*/ 1 h 109"/>
                      <a:gd name="T94" fmla="*/ 0 w 90"/>
                      <a:gd name="T95" fmla="*/ 1 h 109"/>
                      <a:gd name="T96" fmla="*/ 0 w 90"/>
                      <a:gd name="T97" fmla="*/ 1 h 10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90"/>
                      <a:gd name="T148" fmla="*/ 0 h 109"/>
                      <a:gd name="T149" fmla="*/ 90 w 90"/>
                      <a:gd name="T150" fmla="*/ 109 h 109"/>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90" h="109">
                        <a:moveTo>
                          <a:pt x="6" y="23"/>
                        </a:moveTo>
                        <a:lnTo>
                          <a:pt x="9" y="17"/>
                        </a:lnTo>
                        <a:lnTo>
                          <a:pt x="14" y="10"/>
                        </a:lnTo>
                        <a:lnTo>
                          <a:pt x="18" y="4"/>
                        </a:lnTo>
                        <a:lnTo>
                          <a:pt x="26" y="2"/>
                        </a:lnTo>
                        <a:lnTo>
                          <a:pt x="37" y="0"/>
                        </a:lnTo>
                        <a:lnTo>
                          <a:pt x="49" y="1"/>
                        </a:lnTo>
                        <a:lnTo>
                          <a:pt x="59" y="4"/>
                        </a:lnTo>
                        <a:lnTo>
                          <a:pt x="69" y="11"/>
                        </a:lnTo>
                        <a:lnTo>
                          <a:pt x="74" y="17"/>
                        </a:lnTo>
                        <a:lnTo>
                          <a:pt x="79" y="23"/>
                        </a:lnTo>
                        <a:lnTo>
                          <a:pt x="82" y="30"/>
                        </a:lnTo>
                        <a:lnTo>
                          <a:pt x="85" y="36"/>
                        </a:lnTo>
                        <a:lnTo>
                          <a:pt x="86" y="42"/>
                        </a:lnTo>
                        <a:lnTo>
                          <a:pt x="89" y="51"/>
                        </a:lnTo>
                        <a:lnTo>
                          <a:pt x="89" y="59"/>
                        </a:lnTo>
                        <a:lnTo>
                          <a:pt x="90" y="67"/>
                        </a:lnTo>
                        <a:lnTo>
                          <a:pt x="88" y="73"/>
                        </a:lnTo>
                        <a:lnTo>
                          <a:pt x="85" y="79"/>
                        </a:lnTo>
                        <a:lnTo>
                          <a:pt x="83" y="84"/>
                        </a:lnTo>
                        <a:lnTo>
                          <a:pt x="81" y="91"/>
                        </a:lnTo>
                        <a:lnTo>
                          <a:pt x="74" y="100"/>
                        </a:lnTo>
                        <a:lnTo>
                          <a:pt x="65" y="109"/>
                        </a:lnTo>
                        <a:lnTo>
                          <a:pt x="56" y="108"/>
                        </a:lnTo>
                        <a:lnTo>
                          <a:pt x="50" y="107"/>
                        </a:lnTo>
                        <a:lnTo>
                          <a:pt x="44" y="104"/>
                        </a:lnTo>
                        <a:lnTo>
                          <a:pt x="38" y="102"/>
                        </a:lnTo>
                        <a:lnTo>
                          <a:pt x="27" y="93"/>
                        </a:lnTo>
                        <a:lnTo>
                          <a:pt x="17" y="85"/>
                        </a:lnTo>
                        <a:lnTo>
                          <a:pt x="25" y="86"/>
                        </a:lnTo>
                        <a:lnTo>
                          <a:pt x="33" y="82"/>
                        </a:lnTo>
                        <a:lnTo>
                          <a:pt x="38" y="75"/>
                        </a:lnTo>
                        <a:lnTo>
                          <a:pt x="47" y="71"/>
                        </a:lnTo>
                        <a:lnTo>
                          <a:pt x="50" y="63"/>
                        </a:lnTo>
                        <a:lnTo>
                          <a:pt x="50" y="54"/>
                        </a:lnTo>
                        <a:lnTo>
                          <a:pt x="48" y="46"/>
                        </a:lnTo>
                        <a:lnTo>
                          <a:pt x="47" y="38"/>
                        </a:lnTo>
                        <a:lnTo>
                          <a:pt x="40" y="31"/>
                        </a:lnTo>
                        <a:lnTo>
                          <a:pt x="33" y="27"/>
                        </a:lnTo>
                        <a:lnTo>
                          <a:pt x="24" y="25"/>
                        </a:lnTo>
                        <a:lnTo>
                          <a:pt x="18" y="26"/>
                        </a:lnTo>
                        <a:lnTo>
                          <a:pt x="11" y="32"/>
                        </a:lnTo>
                        <a:lnTo>
                          <a:pt x="6" y="38"/>
                        </a:lnTo>
                        <a:lnTo>
                          <a:pt x="3" y="44"/>
                        </a:lnTo>
                        <a:lnTo>
                          <a:pt x="2" y="51"/>
                        </a:lnTo>
                        <a:lnTo>
                          <a:pt x="0" y="44"/>
                        </a:lnTo>
                        <a:lnTo>
                          <a:pt x="1" y="37"/>
                        </a:lnTo>
                        <a:lnTo>
                          <a:pt x="2" y="30"/>
                        </a:lnTo>
                        <a:lnTo>
                          <a:pt x="6" y="23"/>
                        </a:lnTo>
                        <a:close/>
                      </a:path>
                    </a:pathLst>
                  </a:custGeom>
                  <a:solidFill>
                    <a:srgbClr val="FFFFFF"/>
                  </a:solidFill>
                  <a:ln w="9525">
                    <a:noFill/>
                    <a:miter lim="800000"/>
                    <a:headEnd/>
                    <a:tailEnd/>
                  </a:ln>
                </p:spPr>
                <p:txBody>
                  <a:bodyPr/>
                  <a:lstStyle/>
                  <a:p>
                    <a:endParaRPr lang="en-US" sz="1350"/>
                  </a:p>
                </p:txBody>
              </p:sp>
              <p:sp>
                <p:nvSpPr>
                  <p:cNvPr id="43180" name="Freeform 86"/>
                  <p:cNvSpPr>
                    <a:spLocks/>
                  </p:cNvSpPr>
                  <p:nvPr/>
                </p:nvSpPr>
                <p:spPr bwMode="auto">
                  <a:xfrm>
                    <a:off x="5566" y="2123"/>
                    <a:ext cx="1" cy="2"/>
                  </a:xfrm>
                  <a:custGeom>
                    <a:avLst/>
                    <a:gdLst>
                      <a:gd name="T0" fmla="*/ 0 w 3"/>
                      <a:gd name="T1" fmla="*/ 0 h 10"/>
                      <a:gd name="T2" fmla="*/ 0 w 3"/>
                      <a:gd name="T3" fmla="*/ 0 h 10"/>
                      <a:gd name="T4" fmla="*/ 0 w 3"/>
                      <a:gd name="T5" fmla="*/ 0 h 10"/>
                      <a:gd name="T6" fmla="*/ 0 w 3"/>
                      <a:gd name="T7" fmla="*/ 0 h 10"/>
                      <a:gd name="T8" fmla="*/ 0 w 3"/>
                      <a:gd name="T9" fmla="*/ 0 h 10"/>
                      <a:gd name="T10" fmla="*/ 0 w 3"/>
                      <a:gd name="T11" fmla="*/ 0 h 10"/>
                      <a:gd name="T12" fmla="*/ 0 w 3"/>
                      <a:gd name="T13" fmla="*/ 0 h 10"/>
                      <a:gd name="T14" fmla="*/ 0 60000 65536"/>
                      <a:gd name="T15" fmla="*/ 0 60000 65536"/>
                      <a:gd name="T16" fmla="*/ 0 60000 65536"/>
                      <a:gd name="T17" fmla="*/ 0 60000 65536"/>
                      <a:gd name="T18" fmla="*/ 0 60000 65536"/>
                      <a:gd name="T19" fmla="*/ 0 60000 65536"/>
                      <a:gd name="T20" fmla="*/ 0 60000 65536"/>
                      <a:gd name="T21" fmla="*/ 0 w 3"/>
                      <a:gd name="T22" fmla="*/ 0 h 10"/>
                      <a:gd name="T23" fmla="*/ 3 w 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 h="10">
                        <a:moveTo>
                          <a:pt x="2" y="0"/>
                        </a:moveTo>
                        <a:lnTo>
                          <a:pt x="2" y="1"/>
                        </a:lnTo>
                        <a:lnTo>
                          <a:pt x="3" y="5"/>
                        </a:lnTo>
                        <a:lnTo>
                          <a:pt x="2" y="8"/>
                        </a:lnTo>
                        <a:lnTo>
                          <a:pt x="0" y="10"/>
                        </a:lnTo>
                        <a:lnTo>
                          <a:pt x="2" y="5"/>
                        </a:lnTo>
                        <a:lnTo>
                          <a:pt x="2" y="0"/>
                        </a:lnTo>
                        <a:close/>
                      </a:path>
                    </a:pathLst>
                  </a:custGeom>
                  <a:solidFill>
                    <a:srgbClr val="000000"/>
                  </a:solidFill>
                  <a:ln w="9525">
                    <a:noFill/>
                    <a:miter lim="800000"/>
                    <a:headEnd/>
                    <a:tailEnd/>
                  </a:ln>
                </p:spPr>
                <p:txBody>
                  <a:bodyPr/>
                  <a:lstStyle/>
                  <a:p>
                    <a:endParaRPr lang="en-US" sz="1350"/>
                  </a:p>
                </p:txBody>
              </p:sp>
              <p:sp>
                <p:nvSpPr>
                  <p:cNvPr id="43181" name="Freeform 87"/>
                  <p:cNvSpPr>
                    <a:spLocks/>
                  </p:cNvSpPr>
                  <p:nvPr/>
                </p:nvSpPr>
                <p:spPr bwMode="auto">
                  <a:xfrm>
                    <a:off x="5583" y="2129"/>
                    <a:ext cx="10" cy="17"/>
                  </a:xfrm>
                  <a:custGeom>
                    <a:avLst/>
                    <a:gdLst>
                      <a:gd name="T0" fmla="*/ 1 w 47"/>
                      <a:gd name="T1" fmla="*/ 0 h 82"/>
                      <a:gd name="T2" fmla="*/ 1 w 47"/>
                      <a:gd name="T3" fmla="*/ 0 h 82"/>
                      <a:gd name="T4" fmla="*/ 2 w 47"/>
                      <a:gd name="T5" fmla="*/ 0 h 82"/>
                      <a:gd name="T6" fmla="*/ 2 w 47"/>
                      <a:gd name="T7" fmla="*/ 0 h 82"/>
                      <a:gd name="T8" fmla="*/ 2 w 47"/>
                      <a:gd name="T9" fmla="*/ 0 h 82"/>
                      <a:gd name="T10" fmla="*/ 2 w 47"/>
                      <a:gd name="T11" fmla="*/ 0 h 82"/>
                      <a:gd name="T12" fmla="*/ 2 w 47"/>
                      <a:gd name="T13" fmla="*/ 1 h 82"/>
                      <a:gd name="T14" fmla="*/ 2 w 47"/>
                      <a:gd name="T15" fmla="*/ 1 h 82"/>
                      <a:gd name="T16" fmla="*/ 1 w 47"/>
                      <a:gd name="T17" fmla="*/ 1 h 82"/>
                      <a:gd name="T18" fmla="*/ 1 w 47"/>
                      <a:gd name="T19" fmla="*/ 1 h 82"/>
                      <a:gd name="T20" fmla="*/ 1 w 47"/>
                      <a:gd name="T21" fmla="*/ 1 h 82"/>
                      <a:gd name="T22" fmla="*/ 1 w 47"/>
                      <a:gd name="T23" fmla="*/ 1 h 82"/>
                      <a:gd name="T24" fmla="*/ 1 w 47"/>
                      <a:gd name="T25" fmla="*/ 2 h 82"/>
                      <a:gd name="T26" fmla="*/ 1 w 47"/>
                      <a:gd name="T27" fmla="*/ 2 h 82"/>
                      <a:gd name="T28" fmla="*/ 1 w 47"/>
                      <a:gd name="T29" fmla="*/ 2 h 82"/>
                      <a:gd name="T30" fmla="*/ 1 w 47"/>
                      <a:gd name="T31" fmla="*/ 2 h 82"/>
                      <a:gd name="T32" fmla="*/ 1 w 47"/>
                      <a:gd name="T33" fmla="*/ 3 h 82"/>
                      <a:gd name="T34" fmla="*/ 1 w 47"/>
                      <a:gd name="T35" fmla="*/ 3 h 82"/>
                      <a:gd name="T36" fmla="*/ 0 w 47"/>
                      <a:gd name="T37" fmla="*/ 4 h 82"/>
                      <a:gd name="T38" fmla="*/ 0 w 47"/>
                      <a:gd name="T39" fmla="*/ 3 h 82"/>
                      <a:gd name="T40" fmla="*/ 0 w 47"/>
                      <a:gd name="T41" fmla="*/ 3 h 82"/>
                      <a:gd name="T42" fmla="*/ 0 w 47"/>
                      <a:gd name="T43" fmla="*/ 3 h 82"/>
                      <a:gd name="T44" fmla="*/ 0 w 47"/>
                      <a:gd name="T45" fmla="*/ 2 h 82"/>
                      <a:gd name="T46" fmla="*/ 0 w 47"/>
                      <a:gd name="T47" fmla="*/ 2 h 82"/>
                      <a:gd name="T48" fmla="*/ 0 w 47"/>
                      <a:gd name="T49" fmla="*/ 2 h 82"/>
                      <a:gd name="T50" fmla="*/ 0 w 47"/>
                      <a:gd name="T51" fmla="*/ 1 h 82"/>
                      <a:gd name="T52" fmla="*/ 0 w 47"/>
                      <a:gd name="T53" fmla="*/ 1 h 82"/>
                      <a:gd name="T54" fmla="*/ 1 w 47"/>
                      <a:gd name="T55" fmla="*/ 0 h 8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7"/>
                      <a:gd name="T85" fmla="*/ 0 h 82"/>
                      <a:gd name="T86" fmla="*/ 47 w 47"/>
                      <a:gd name="T87" fmla="*/ 82 h 8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7" h="82">
                        <a:moveTo>
                          <a:pt x="26" y="7"/>
                        </a:moveTo>
                        <a:lnTo>
                          <a:pt x="31" y="4"/>
                        </a:lnTo>
                        <a:lnTo>
                          <a:pt x="36" y="2"/>
                        </a:lnTo>
                        <a:lnTo>
                          <a:pt x="41" y="0"/>
                        </a:lnTo>
                        <a:lnTo>
                          <a:pt x="47" y="3"/>
                        </a:lnTo>
                        <a:lnTo>
                          <a:pt x="47" y="9"/>
                        </a:lnTo>
                        <a:lnTo>
                          <a:pt x="44" y="14"/>
                        </a:lnTo>
                        <a:lnTo>
                          <a:pt x="38" y="18"/>
                        </a:lnTo>
                        <a:lnTo>
                          <a:pt x="33" y="22"/>
                        </a:lnTo>
                        <a:lnTo>
                          <a:pt x="25" y="24"/>
                        </a:lnTo>
                        <a:lnTo>
                          <a:pt x="20" y="27"/>
                        </a:lnTo>
                        <a:lnTo>
                          <a:pt x="15" y="33"/>
                        </a:lnTo>
                        <a:lnTo>
                          <a:pt x="15" y="41"/>
                        </a:lnTo>
                        <a:lnTo>
                          <a:pt x="14" y="44"/>
                        </a:lnTo>
                        <a:lnTo>
                          <a:pt x="14" y="51"/>
                        </a:lnTo>
                        <a:lnTo>
                          <a:pt x="14" y="56"/>
                        </a:lnTo>
                        <a:lnTo>
                          <a:pt x="14" y="63"/>
                        </a:lnTo>
                        <a:lnTo>
                          <a:pt x="12" y="73"/>
                        </a:lnTo>
                        <a:lnTo>
                          <a:pt x="9" y="82"/>
                        </a:lnTo>
                        <a:lnTo>
                          <a:pt x="4" y="76"/>
                        </a:lnTo>
                        <a:lnTo>
                          <a:pt x="2" y="69"/>
                        </a:lnTo>
                        <a:lnTo>
                          <a:pt x="0" y="62"/>
                        </a:lnTo>
                        <a:lnTo>
                          <a:pt x="0" y="54"/>
                        </a:lnTo>
                        <a:lnTo>
                          <a:pt x="0" y="46"/>
                        </a:lnTo>
                        <a:lnTo>
                          <a:pt x="3" y="39"/>
                        </a:lnTo>
                        <a:lnTo>
                          <a:pt x="4" y="32"/>
                        </a:lnTo>
                        <a:lnTo>
                          <a:pt x="6" y="26"/>
                        </a:lnTo>
                        <a:lnTo>
                          <a:pt x="26" y="7"/>
                        </a:lnTo>
                        <a:close/>
                      </a:path>
                    </a:pathLst>
                  </a:custGeom>
                  <a:solidFill>
                    <a:srgbClr val="000000"/>
                  </a:solidFill>
                  <a:ln w="9525">
                    <a:noFill/>
                    <a:miter lim="800000"/>
                    <a:headEnd/>
                    <a:tailEnd/>
                  </a:ln>
                </p:spPr>
                <p:txBody>
                  <a:bodyPr/>
                  <a:lstStyle/>
                  <a:p>
                    <a:endParaRPr lang="en-US" sz="1350"/>
                  </a:p>
                </p:txBody>
              </p:sp>
              <p:sp>
                <p:nvSpPr>
                  <p:cNvPr id="43182" name="Freeform 88"/>
                  <p:cNvSpPr>
                    <a:spLocks/>
                  </p:cNvSpPr>
                  <p:nvPr/>
                </p:nvSpPr>
                <p:spPr bwMode="auto">
                  <a:xfrm>
                    <a:off x="5584" y="2298"/>
                    <a:ext cx="9" cy="13"/>
                  </a:xfrm>
                  <a:custGeom>
                    <a:avLst/>
                    <a:gdLst>
                      <a:gd name="T0" fmla="*/ 1 w 49"/>
                      <a:gd name="T1" fmla="*/ 2 h 67"/>
                      <a:gd name="T2" fmla="*/ 1 w 49"/>
                      <a:gd name="T3" fmla="*/ 1 h 67"/>
                      <a:gd name="T4" fmla="*/ 1 w 49"/>
                      <a:gd name="T5" fmla="*/ 1 h 67"/>
                      <a:gd name="T6" fmla="*/ 1 w 49"/>
                      <a:gd name="T7" fmla="*/ 1 h 67"/>
                      <a:gd name="T8" fmla="*/ 1 w 49"/>
                      <a:gd name="T9" fmla="*/ 1 h 67"/>
                      <a:gd name="T10" fmla="*/ 1 w 49"/>
                      <a:gd name="T11" fmla="*/ 1 h 67"/>
                      <a:gd name="T12" fmla="*/ 1 w 49"/>
                      <a:gd name="T13" fmla="*/ 0 h 67"/>
                      <a:gd name="T14" fmla="*/ 1 w 49"/>
                      <a:gd name="T15" fmla="*/ 0 h 67"/>
                      <a:gd name="T16" fmla="*/ 1 w 49"/>
                      <a:gd name="T17" fmla="*/ 0 h 67"/>
                      <a:gd name="T18" fmla="*/ 1 w 49"/>
                      <a:gd name="T19" fmla="*/ 0 h 67"/>
                      <a:gd name="T20" fmla="*/ 2 w 49"/>
                      <a:gd name="T21" fmla="*/ 0 h 67"/>
                      <a:gd name="T22" fmla="*/ 2 w 49"/>
                      <a:gd name="T23" fmla="*/ 1 h 67"/>
                      <a:gd name="T24" fmla="*/ 1 w 49"/>
                      <a:gd name="T25" fmla="*/ 1 h 67"/>
                      <a:gd name="T26" fmla="*/ 1 w 49"/>
                      <a:gd name="T27" fmla="*/ 1 h 67"/>
                      <a:gd name="T28" fmla="*/ 1 w 49"/>
                      <a:gd name="T29" fmla="*/ 2 h 67"/>
                      <a:gd name="T30" fmla="*/ 1 w 49"/>
                      <a:gd name="T31" fmla="*/ 2 h 67"/>
                      <a:gd name="T32" fmla="*/ 1 w 49"/>
                      <a:gd name="T33" fmla="*/ 2 h 67"/>
                      <a:gd name="T34" fmla="*/ 1 w 49"/>
                      <a:gd name="T35" fmla="*/ 2 h 67"/>
                      <a:gd name="T36" fmla="*/ 0 w 49"/>
                      <a:gd name="T37" fmla="*/ 3 h 67"/>
                      <a:gd name="T38" fmla="*/ 0 w 49"/>
                      <a:gd name="T39" fmla="*/ 2 h 67"/>
                      <a:gd name="T40" fmla="*/ 0 w 49"/>
                      <a:gd name="T41" fmla="*/ 2 h 67"/>
                      <a:gd name="T42" fmla="*/ 0 w 49"/>
                      <a:gd name="T43" fmla="*/ 2 h 67"/>
                      <a:gd name="T44" fmla="*/ 0 w 49"/>
                      <a:gd name="T45" fmla="*/ 2 h 67"/>
                      <a:gd name="T46" fmla="*/ 0 w 49"/>
                      <a:gd name="T47" fmla="*/ 2 h 67"/>
                      <a:gd name="T48" fmla="*/ 0 w 49"/>
                      <a:gd name="T49" fmla="*/ 2 h 67"/>
                      <a:gd name="T50" fmla="*/ 1 w 49"/>
                      <a:gd name="T51" fmla="*/ 2 h 67"/>
                      <a:gd name="T52" fmla="*/ 1 w 49"/>
                      <a:gd name="T53" fmla="*/ 2 h 6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9"/>
                      <a:gd name="T82" fmla="*/ 0 h 67"/>
                      <a:gd name="T83" fmla="*/ 49 w 49"/>
                      <a:gd name="T84" fmla="*/ 67 h 67"/>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9" h="67">
                        <a:moveTo>
                          <a:pt x="21" y="45"/>
                        </a:moveTo>
                        <a:lnTo>
                          <a:pt x="24" y="38"/>
                        </a:lnTo>
                        <a:lnTo>
                          <a:pt x="29" y="33"/>
                        </a:lnTo>
                        <a:lnTo>
                          <a:pt x="31" y="28"/>
                        </a:lnTo>
                        <a:lnTo>
                          <a:pt x="33" y="22"/>
                        </a:lnTo>
                        <a:lnTo>
                          <a:pt x="34" y="16"/>
                        </a:lnTo>
                        <a:lnTo>
                          <a:pt x="36" y="9"/>
                        </a:lnTo>
                        <a:lnTo>
                          <a:pt x="37" y="4"/>
                        </a:lnTo>
                        <a:lnTo>
                          <a:pt x="38" y="0"/>
                        </a:lnTo>
                        <a:lnTo>
                          <a:pt x="44" y="0"/>
                        </a:lnTo>
                        <a:lnTo>
                          <a:pt x="49" y="7"/>
                        </a:lnTo>
                        <a:lnTo>
                          <a:pt x="47" y="16"/>
                        </a:lnTo>
                        <a:lnTo>
                          <a:pt x="45" y="26"/>
                        </a:lnTo>
                        <a:lnTo>
                          <a:pt x="40" y="33"/>
                        </a:lnTo>
                        <a:lnTo>
                          <a:pt x="36" y="42"/>
                        </a:lnTo>
                        <a:lnTo>
                          <a:pt x="30" y="48"/>
                        </a:lnTo>
                        <a:lnTo>
                          <a:pt x="24" y="56"/>
                        </a:lnTo>
                        <a:lnTo>
                          <a:pt x="17" y="61"/>
                        </a:lnTo>
                        <a:lnTo>
                          <a:pt x="9" y="67"/>
                        </a:lnTo>
                        <a:lnTo>
                          <a:pt x="2" y="64"/>
                        </a:lnTo>
                        <a:lnTo>
                          <a:pt x="0" y="61"/>
                        </a:lnTo>
                        <a:lnTo>
                          <a:pt x="1" y="58"/>
                        </a:lnTo>
                        <a:lnTo>
                          <a:pt x="4" y="56"/>
                        </a:lnTo>
                        <a:lnTo>
                          <a:pt x="7" y="52"/>
                        </a:lnTo>
                        <a:lnTo>
                          <a:pt x="12" y="49"/>
                        </a:lnTo>
                        <a:lnTo>
                          <a:pt x="17" y="47"/>
                        </a:lnTo>
                        <a:lnTo>
                          <a:pt x="21" y="45"/>
                        </a:lnTo>
                        <a:close/>
                      </a:path>
                    </a:pathLst>
                  </a:custGeom>
                  <a:solidFill>
                    <a:srgbClr val="000000"/>
                  </a:solidFill>
                  <a:ln w="9525">
                    <a:noFill/>
                    <a:miter lim="800000"/>
                    <a:headEnd/>
                    <a:tailEnd/>
                  </a:ln>
                </p:spPr>
                <p:txBody>
                  <a:bodyPr/>
                  <a:lstStyle/>
                  <a:p>
                    <a:endParaRPr lang="en-US" sz="1350"/>
                  </a:p>
                </p:txBody>
              </p:sp>
              <p:sp>
                <p:nvSpPr>
                  <p:cNvPr id="43183" name="Freeform 89"/>
                  <p:cNvSpPr>
                    <a:spLocks/>
                  </p:cNvSpPr>
                  <p:nvPr/>
                </p:nvSpPr>
                <p:spPr bwMode="auto">
                  <a:xfrm>
                    <a:off x="5182" y="2419"/>
                    <a:ext cx="237" cy="126"/>
                  </a:xfrm>
                  <a:custGeom>
                    <a:avLst/>
                    <a:gdLst>
                      <a:gd name="T0" fmla="*/ 1 w 1185"/>
                      <a:gd name="T1" fmla="*/ 0 h 626"/>
                      <a:gd name="T2" fmla="*/ 1 w 1185"/>
                      <a:gd name="T3" fmla="*/ 2 h 626"/>
                      <a:gd name="T4" fmla="*/ 2 w 1185"/>
                      <a:gd name="T5" fmla="*/ 4 h 626"/>
                      <a:gd name="T6" fmla="*/ 2 w 1185"/>
                      <a:gd name="T7" fmla="*/ 6 h 626"/>
                      <a:gd name="T8" fmla="*/ 2 w 1185"/>
                      <a:gd name="T9" fmla="*/ 7 h 626"/>
                      <a:gd name="T10" fmla="*/ 2 w 1185"/>
                      <a:gd name="T11" fmla="*/ 8 h 626"/>
                      <a:gd name="T12" fmla="*/ 2 w 1185"/>
                      <a:gd name="T13" fmla="*/ 10 h 626"/>
                      <a:gd name="T14" fmla="*/ 2 w 1185"/>
                      <a:gd name="T15" fmla="*/ 12 h 626"/>
                      <a:gd name="T16" fmla="*/ 2 w 1185"/>
                      <a:gd name="T17" fmla="*/ 13 h 626"/>
                      <a:gd name="T18" fmla="*/ 1 w 1185"/>
                      <a:gd name="T19" fmla="*/ 14 h 626"/>
                      <a:gd name="T20" fmla="*/ 1 w 1185"/>
                      <a:gd name="T21" fmla="*/ 16 h 626"/>
                      <a:gd name="T22" fmla="*/ 0 w 1185"/>
                      <a:gd name="T23" fmla="*/ 18 h 626"/>
                      <a:gd name="T24" fmla="*/ 0 w 1185"/>
                      <a:gd name="T25" fmla="*/ 18 h 626"/>
                      <a:gd name="T26" fmla="*/ 0 w 1185"/>
                      <a:gd name="T27" fmla="*/ 18 h 626"/>
                      <a:gd name="T28" fmla="*/ 1 w 1185"/>
                      <a:gd name="T29" fmla="*/ 19 h 626"/>
                      <a:gd name="T30" fmla="*/ 2 w 1185"/>
                      <a:gd name="T31" fmla="*/ 19 h 626"/>
                      <a:gd name="T32" fmla="*/ 4 w 1185"/>
                      <a:gd name="T33" fmla="*/ 20 h 626"/>
                      <a:gd name="T34" fmla="*/ 7 w 1185"/>
                      <a:gd name="T35" fmla="*/ 21 h 626"/>
                      <a:gd name="T36" fmla="*/ 10 w 1185"/>
                      <a:gd name="T37" fmla="*/ 22 h 626"/>
                      <a:gd name="T38" fmla="*/ 12 w 1185"/>
                      <a:gd name="T39" fmla="*/ 23 h 626"/>
                      <a:gd name="T40" fmla="*/ 13 w 1185"/>
                      <a:gd name="T41" fmla="*/ 23 h 626"/>
                      <a:gd name="T42" fmla="*/ 14 w 1185"/>
                      <a:gd name="T43" fmla="*/ 24 h 626"/>
                      <a:gd name="T44" fmla="*/ 15 w 1185"/>
                      <a:gd name="T45" fmla="*/ 24 h 626"/>
                      <a:gd name="T46" fmla="*/ 17 w 1185"/>
                      <a:gd name="T47" fmla="*/ 25 h 626"/>
                      <a:gd name="T48" fmla="*/ 20 w 1185"/>
                      <a:gd name="T49" fmla="*/ 25 h 626"/>
                      <a:gd name="T50" fmla="*/ 24 w 1185"/>
                      <a:gd name="T51" fmla="*/ 25 h 626"/>
                      <a:gd name="T52" fmla="*/ 29 w 1185"/>
                      <a:gd name="T53" fmla="*/ 25 h 626"/>
                      <a:gd name="T54" fmla="*/ 33 w 1185"/>
                      <a:gd name="T55" fmla="*/ 24 h 626"/>
                      <a:gd name="T56" fmla="*/ 36 w 1185"/>
                      <a:gd name="T57" fmla="*/ 23 h 626"/>
                      <a:gd name="T58" fmla="*/ 39 w 1185"/>
                      <a:gd name="T59" fmla="*/ 22 h 626"/>
                      <a:gd name="T60" fmla="*/ 42 w 1185"/>
                      <a:gd name="T61" fmla="*/ 21 h 626"/>
                      <a:gd name="T62" fmla="*/ 43 w 1185"/>
                      <a:gd name="T63" fmla="*/ 21 h 626"/>
                      <a:gd name="T64" fmla="*/ 44 w 1185"/>
                      <a:gd name="T65" fmla="*/ 19 h 626"/>
                      <a:gd name="T66" fmla="*/ 45 w 1185"/>
                      <a:gd name="T67" fmla="*/ 17 h 626"/>
                      <a:gd name="T68" fmla="*/ 45 w 1185"/>
                      <a:gd name="T69" fmla="*/ 16 h 626"/>
                      <a:gd name="T70" fmla="*/ 46 w 1185"/>
                      <a:gd name="T71" fmla="*/ 16 h 626"/>
                      <a:gd name="T72" fmla="*/ 47 w 1185"/>
                      <a:gd name="T73" fmla="*/ 15 h 626"/>
                      <a:gd name="T74" fmla="*/ 47 w 1185"/>
                      <a:gd name="T75" fmla="*/ 14 h 626"/>
                      <a:gd name="T76" fmla="*/ 45 w 1185"/>
                      <a:gd name="T77" fmla="*/ 14 h 626"/>
                      <a:gd name="T78" fmla="*/ 39 w 1185"/>
                      <a:gd name="T79" fmla="*/ 16 h 626"/>
                      <a:gd name="T80" fmla="*/ 33 w 1185"/>
                      <a:gd name="T81" fmla="*/ 17 h 626"/>
                      <a:gd name="T82" fmla="*/ 28 w 1185"/>
                      <a:gd name="T83" fmla="*/ 18 h 626"/>
                      <a:gd name="T84" fmla="*/ 23 w 1185"/>
                      <a:gd name="T85" fmla="*/ 17 h 626"/>
                      <a:gd name="T86" fmla="*/ 18 w 1185"/>
                      <a:gd name="T87" fmla="*/ 16 h 626"/>
                      <a:gd name="T88" fmla="*/ 12 w 1185"/>
                      <a:gd name="T89" fmla="*/ 11 h 626"/>
                      <a:gd name="T90" fmla="*/ 6 w 1185"/>
                      <a:gd name="T91" fmla="*/ 5 h 626"/>
                      <a:gd name="T92" fmla="*/ 2 w 1185"/>
                      <a:gd name="T93" fmla="*/ 1 h 6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185"/>
                      <a:gd name="T142" fmla="*/ 0 h 626"/>
                      <a:gd name="T143" fmla="*/ 1185 w 1185"/>
                      <a:gd name="T144" fmla="*/ 626 h 6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185" h="626">
                        <a:moveTo>
                          <a:pt x="27" y="0"/>
                        </a:moveTo>
                        <a:lnTo>
                          <a:pt x="27" y="6"/>
                        </a:lnTo>
                        <a:lnTo>
                          <a:pt x="30" y="22"/>
                        </a:lnTo>
                        <a:lnTo>
                          <a:pt x="33" y="45"/>
                        </a:lnTo>
                        <a:lnTo>
                          <a:pt x="39" y="73"/>
                        </a:lnTo>
                        <a:lnTo>
                          <a:pt x="43" y="100"/>
                        </a:lnTo>
                        <a:lnTo>
                          <a:pt x="47" y="127"/>
                        </a:lnTo>
                        <a:lnTo>
                          <a:pt x="49" y="146"/>
                        </a:lnTo>
                        <a:lnTo>
                          <a:pt x="51" y="159"/>
                        </a:lnTo>
                        <a:lnTo>
                          <a:pt x="51" y="169"/>
                        </a:lnTo>
                        <a:lnTo>
                          <a:pt x="51" y="186"/>
                        </a:lnTo>
                        <a:lnTo>
                          <a:pt x="51" y="208"/>
                        </a:lnTo>
                        <a:lnTo>
                          <a:pt x="51" y="234"/>
                        </a:lnTo>
                        <a:lnTo>
                          <a:pt x="51" y="259"/>
                        </a:lnTo>
                        <a:lnTo>
                          <a:pt x="51" y="283"/>
                        </a:lnTo>
                        <a:lnTo>
                          <a:pt x="51" y="301"/>
                        </a:lnTo>
                        <a:lnTo>
                          <a:pt x="51" y="314"/>
                        </a:lnTo>
                        <a:lnTo>
                          <a:pt x="49" y="323"/>
                        </a:lnTo>
                        <a:lnTo>
                          <a:pt x="44" y="339"/>
                        </a:lnTo>
                        <a:lnTo>
                          <a:pt x="36" y="359"/>
                        </a:lnTo>
                        <a:lnTo>
                          <a:pt x="29" y="380"/>
                        </a:lnTo>
                        <a:lnTo>
                          <a:pt x="20" y="401"/>
                        </a:lnTo>
                        <a:lnTo>
                          <a:pt x="13" y="419"/>
                        </a:lnTo>
                        <a:lnTo>
                          <a:pt x="6" y="433"/>
                        </a:lnTo>
                        <a:lnTo>
                          <a:pt x="3" y="441"/>
                        </a:lnTo>
                        <a:lnTo>
                          <a:pt x="0" y="447"/>
                        </a:lnTo>
                        <a:lnTo>
                          <a:pt x="4" y="452"/>
                        </a:lnTo>
                        <a:lnTo>
                          <a:pt x="7" y="453"/>
                        </a:lnTo>
                        <a:lnTo>
                          <a:pt x="14" y="456"/>
                        </a:lnTo>
                        <a:lnTo>
                          <a:pt x="21" y="459"/>
                        </a:lnTo>
                        <a:lnTo>
                          <a:pt x="31" y="462"/>
                        </a:lnTo>
                        <a:lnTo>
                          <a:pt x="45" y="466"/>
                        </a:lnTo>
                        <a:lnTo>
                          <a:pt x="71" y="478"/>
                        </a:lnTo>
                        <a:lnTo>
                          <a:pt x="103" y="493"/>
                        </a:lnTo>
                        <a:lnTo>
                          <a:pt x="140" y="510"/>
                        </a:lnTo>
                        <a:lnTo>
                          <a:pt x="179" y="526"/>
                        </a:lnTo>
                        <a:lnTo>
                          <a:pt x="219" y="541"/>
                        </a:lnTo>
                        <a:lnTo>
                          <a:pt x="255" y="552"/>
                        </a:lnTo>
                        <a:lnTo>
                          <a:pt x="285" y="558"/>
                        </a:lnTo>
                        <a:lnTo>
                          <a:pt x="307" y="560"/>
                        </a:lnTo>
                        <a:lnTo>
                          <a:pt x="324" y="566"/>
                        </a:lnTo>
                        <a:lnTo>
                          <a:pt x="336" y="572"/>
                        </a:lnTo>
                        <a:lnTo>
                          <a:pt x="347" y="581"/>
                        </a:lnTo>
                        <a:lnTo>
                          <a:pt x="357" y="588"/>
                        </a:lnTo>
                        <a:lnTo>
                          <a:pt x="370" y="596"/>
                        </a:lnTo>
                        <a:lnTo>
                          <a:pt x="386" y="602"/>
                        </a:lnTo>
                        <a:lnTo>
                          <a:pt x="409" y="610"/>
                        </a:lnTo>
                        <a:lnTo>
                          <a:pt x="435" y="614"/>
                        </a:lnTo>
                        <a:lnTo>
                          <a:pt x="470" y="620"/>
                        </a:lnTo>
                        <a:lnTo>
                          <a:pt x="508" y="624"/>
                        </a:lnTo>
                        <a:lnTo>
                          <a:pt x="553" y="626"/>
                        </a:lnTo>
                        <a:lnTo>
                          <a:pt x="603" y="624"/>
                        </a:lnTo>
                        <a:lnTo>
                          <a:pt x="657" y="620"/>
                        </a:lnTo>
                        <a:lnTo>
                          <a:pt x="716" y="609"/>
                        </a:lnTo>
                        <a:lnTo>
                          <a:pt x="780" y="593"/>
                        </a:lnTo>
                        <a:lnTo>
                          <a:pt x="818" y="580"/>
                        </a:lnTo>
                        <a:lnTo>
                          <a:pt x="858" y="571"/>
                        </a:lnTo>
                        <a:lnTo>
                          <a:pt x="894" y="563"/>
                        </a:lnTo>
                        <a:lnTo>
                          <a:pt x="932" y="555"/>
                        </a:lnTo>
                        <a:lnTo>
                          <a:pt x="967" y="547"/>
                        </a:lnTo>
                        <a:lnTo>
                          <a:pt x="1003" y="538"/>
                        </a:lnTo>
                        <a:lnTo>
                          <a:pt x="1038" y="526"/>
                        </a:lnTo>
                        <a:lnTo>
                          <a:pt x="1075" y="513"/>
                        </a:lnTo>
                        <a:lnTo>
                          <a:pt x="1080" y="505"/>
                        </a:lnTo>
                        <a:lnTo>
                          <a:pt x="1090" y="491"/>
                        </a:lnTo>
                        <a:lnTo>
                          <a:pt x="1100" y="470"/>
                        </a:lnTo>
                        <a:lnTo>
                          <a:pt x="1112" y="449"/>
                        </a:lnTo>
                        <a:lnTo>
                          <a:pt x="1122" y="426"/>
                        </a:lnTo>
                        <a:lnTo>
                          <a:pt x="1131" y="408"/>
                        </a:lnTo>
                        <a:lnTo>
                          <a:pt x="1137" y="394"/>
                        </a:lnTo>
                        <a:lnTo>
                          <a:pt x="1140" y="390"/>
                        </a:lnTo>
                        <a:lnTo>
                          <a:pt x="1145" y="386"/>
                        </a:lnTo>
                        <a:lnTo>
                          <a:pt x="1159" y="378"/>
                        </a:lnTo>
                        <a:lnTo>
                          <a:pt x="1173" y="367"/>
                        </a:lnTo>
                        <a:lnTo>
                          <a:pt x="1185" y="359"/>
                        </a:lnTo>
                        <a:lnTo>
                          <a:pt x="1184" y="351"/>
                        </a:lnTo>
                        <a:lnTo>
                          <a:pt x="1167" y="351"/>
                        </a:lnTo>
                        <a:lnTo>
                          <a:pt x="1126" y="359"/>
                        </a:lnTo>
                        <a:lnTo>
                          <a:pt x="1057" y="379"/>
                        </a:lnTo>
                        <a:lnTo>
                          <a:pt x="974" y="401"/>
                        </a:lnTo>
                        <a:lnTo>
                          <a:pt x="897" y="418"/>
                        </a:lnTo>
                        <a:lnTo>
                          <a:pt x="825" y="427"/>
                        </a:lnTo>
                        <a:lnTo>
                          <a:pt x="758" y="434"/>
                        </a:lnTo>
                        <a:lnTo>
                          <a:pt x="694" y="435"/>
                        </a:lnTo>
                        <a:lnTo>
                          <a:pt x="634" y="434"/>
                        </a:lnTo>
                        <a:lnTo>
                          <a:pt x="575" y="427"/>
                        </a:lnTo>
                        <a:lnTo>
                          <a:pt x="519" y="421"/>
                        </a:lnTo>
                        <a:lnTo>
                          <a:pt x="454" y="395"/>
                        </a:lnTo>
                        <a:lnTo>
                          <a:pt x="377" y="344"/>
                        </a:lnTo>
                        <a:lnTo>
                          <a:pt x="295" y="275"/>
                        </a:lnTo>
                        <a:lnTo>
                          <a:pt x="215" y="201"/>
                        </a:lnTo>
                        <a:lnTo>
                          <a:pt x="141" y="126"/>
                        </a:lnTo>
                        <a:lnTo>
                          <a:pt x="81" y="61"/>
                        </a:lnTo>
                        <a:lnTo>
                          <a:pt x="41" y="16"/>
                        </a:lnTo>
                        <a:lnTo>
                          <a:pt x="27" y="0"/>
                        </a:lnTo>
                        <a:close/>
                      </a:path>
                    </a:pathLst>
                  </a:custGeom>
                  <a:solidFill>
                    <a:srgbClr val="E8E8E8"/>
                  </a:solidFill>
                  <a:ln w="9525">
                    <a:noFill/>
                    <a:miter lim="800000"/>
                    <a:headEnd/>
                    <a:tailEnd/>
                  </a:ln>
                </p:spPr>
                <p:txBody>
                  <a:bodyPr/>
                  <a:lstStyle/>
                  <a:p>
                    <a:endParaRPr lang="en-US" sz="1350"/>
                  </a:p>
                </p:txBody>
              </p:sp>
              <p:sp>
                <p:nvSpPr>
                  <p:cNvPr id="43184" name="Freeform 90"/>
                  <p:cNvSpPr>
                    <a:spLocks/>
                  </p:cNvSpPr>
                  <p:nvPr/>
                </p:nvSpPr>
                <p:spPr bwMode="auto">
                  <a:xfrm>
                    <a:off x="5003" y="2313"/>
                    <a:ext cx="78" cy="341"/>
                  </a:xfrm>
                  <a:custGeom>
                    <a:avLst/>
                    <a:gdLst>
                      <a:gd name="T0" fmla="*/ 12 w 388"/>
                      <a:gd name="T1" fmla="*/ 1 h 1704"/>
                      <a:gd name="T2" fmla="*/ 10 w 388"/>
                      <a:gd name="T3" fmla="*/ 7 h 1704"/>
                      <a:gd name="T4" fmla="*/ 9 w 388"/>
                      <a:gd name="T5" fmla="*/ 14 h 1704"/>
                      <a:gd name="T6" fmla="*/ 11 w 388"/>
                      <a:gd name="T7" fmla="*/ 22 h 1704"/>
                      <a:gd name="T8" fmla="*/ 13 w 388"/>
                      <a:gd name="T9" fmla="*/ 31 h 1704"/>
                      <a:gd name="T10" fmla="*/ 15 w 388"/>
                      <a:gd name="T11" fmla="*/ 38 h 1704"/>
                      <a:gd name="T12" fmla="*/ 16 w 388"/>
                      <a:gd name="T13" fmla="*/ 42 h 1704"/>
                      <a:gd name="T14" fmla="*/ 15 w 388"/>
                      <a:gd name="T15" fmla="*/ 44 h 1704"/>
                      <a:gd name="T16" fmla="*/ 14 w 388"/>
                      <a:gd name="T17" fmla="*/ 45 h 1704"/>
                      <a:gd name="T18" fmla="*/ 11 w 388"/>
                      <a:gd name="T19" fmla="*/ 46 h 1704"/>
                      <a:gd name="T20" fmla="*/ 8 w 388"/>
                      <a:gd name="T21" fmla="*/ 49 h 1704"/>
                      <a:gd name="T22" fmla="*/ 6 w 388"/>
                      <a:gd name="T23" fmla="*/ 53 h 1704"/>
                      <a:gd name="T24" fmla="*/ 4 w 388"/>
                      <a:gd name="T25" fmla="*/ 56 h 1704"/>
                      <a:gd name="T26" fmla="*/ 3 w 388"/>
                      <a:gd name="T27" fmla="*/ 58 h 1704"/>
                      <a:gd name="T28" fmla="*/ 3 w 388"/>
                      <a:gd name="T29" fmla="*/ 59 h 1704"/>
                      <a:gd name="T30" fmla="*/ 3 w 388"/>
                      <a:gd name="T31" fmla="*/ 61 h 1704"/>
                      <a:gd name="T32" fmla="*/ 5 w 388"/>
                      <a:gd name="T33" fmla="*/ 64 h 1704"/>
                      <a:gd name="T34" fmla="*/ 7 w 388"/>
                      <a:gd name="T35" fmla="*/ 66 h 1704"/>
                      <a:gd name="T36" fmla="*/ 7 w 388"/>
                      <a:gd name="T37" fmla="*/ 67 h 1704"/>
                      <a:gd name="T38" fmla="*/ 8 w 388"/>
                      <a:gd name="T39" fmla="*/ 67 h 1704"/>
                      <a:gd name="T40" fmla="*/ 10 w 388"/>
                      <a:gd name="T41" fmla="*/ 68 h 1704"/>
                      <a:gd name="T42" fmla="*/ 10 w 388"/>
                      <a:gd name="T43" fmla="*/ 68 h 1704"/>
                      <a:gd name="T44" fmla="*/ 8 w 388"/>
                      <a:gd name="T45" fmla="*/ 67 h 1704"/>
                      <a:gd name="T46" fmla="*/ 6 w 388"/>
                      <a:gd name="T47" fmla="*/ 67 h 1704"/>
                      <a:gd name="T48" fmla="*/ 4 w 388"/>
                      <a:gd name="T49" fmla="*/ 66 h 1704"/>
                      <a:gd name="T50" fmla="*/ 1 w 388"/>
                      <a:gd name="T51" fmla="*/ 64 h 1704"/>
                      <a:gd name="T52" fmla="*/ 0 w 388"/>
                      <a:gd name="T53" fmla="*/ 62 h 1704"/>
                      <a:gd name="T54" fmla="*/ 0 w 388"/>
                      <a:gd name="T55" fmla="*/ 60 h 1704"/>
                      <a:gd name="T56" fmla="*/ 0 w 388"/>
                      <a:gd name="T57" fmla="*/ 57 h 1704"/>
                      <a:gd name="T58" fmla="*/ 1 w 388"/>
                      <a:gd name="T59" fmla="*/ 55 h 1704"/>
                      <a:gd name="T60" fmla="*/ 3 w 388"/>
                      <a:gd name="T61" fmla="*/ 52 h 1704"/>
                      <a:gd name="T62" fmla="*/ 5 w 388"/>
                      <a:gd name="T63" fmla="*/ 48 h 1704"/>
                      <a:gd name="T64" fmla="*/ 6 w 388"/>
                      <a:gd name="T65" fmla="*/ 46 h 1704"/>
                      <a:gd name="T66" fmla="*/ 8 w 388"/>
                      <a:gd name="T67" fmla="*/ 41 h 1704"/>
                      <a:gd name="T68" fmla="*/ 10 w 388"/>
                      <a:gd name="T69" fmla="*/ 38 h 1704"/>
                      <a:gd name="T70" fmla="*/ 10 w 388"/>
                      <a:gd name="T71" fmla="*/ 34 h 1704"/>
                      <a:gd name="T72" fmla="*/ 9 w 388"/>
                      <a:gd name="T73" fmla="*/ 29 h 1704"/>
                      <a:gd name="T74" fmla="*/ 9 w 388"/>
                      <a:gd name="T75" fmla="*/ 26 h 1704"/>
                      <a:gd name="T76" fmla="*/ 8 w 388"/>
                      <a:gd name="T77" fmla="*/ 20 h 1704"/>
                      <a:gd name="T78" fmla="*/ 7 w 388"/>
                      <a:gd name="T79" fmla="*/ 15 h 1704"/>
                      <a:gd name="T80" fmla="*/ 8 w 388"/>
                      <a:gd name="T81" fmla="*/ 12 h 1704"/>
                      <a:gd name="T82" fmla="*/ 10 w 388"/>
                      <a:gd name="T83" fmla="*/ 7 h 1704"/>
                      <a:gd name="T84" fmla="*/ 11 w 388"/>
                      <a:gd name="T85" fmla="*/ 3 h 170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88"/>
                      <a:gd name="T130" fmla="*/ 0 h 1704"/>
                      <a:gd name="T131" fmla="*/ 388 w 388"/>
                      <a:gd name="T132" fmla="*/ 1704 h 1704"/>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88" h="1704">
                        <a:moveTo>
                          <a:pt x="306" y="0"/>
                        </a:moveTo>
                        <a:lnTo>
                          <a:pt x="302" y="9"/>
                        </a:lnTo>
                        <a:lnTo>
                          <a:pt x="293" y="33"/>
                        </a:lnTo>
                        <a:lnTo>
                          <a:pt x="281" y="71"/>
                        </a:lnTo>
                        <a:lnTo>
                          <a:pt x="269" y="120"/>
                        </a:lnTo>
                        <a:lnTo>
                          <a:pt x="254" y="174"/>
                        </a:lnTo>
                        <a:lnTo>
                          <a:pt x="242" y="233"/>
                        </a:lnTo>
                        <a:lnTo>
                          <a:pt x="233" y="292"/>
                        </a:lnTo>
                        <a:lnTo>
                          <a:pt x="231" y="351"/>
                        </a:lnTo>
                        <a:lnTo>
                          <a:pt x="234" y="410"/>
                        </a:lnTo>
                        <a:lnTo>
                          <a:pt x="246" y="477"/>
                        </a:lnTo>
                        <a:lnTo>
                          <a:pt x="262" y="547"/>
                        </a:lnTo>
                        <a:lnTo>
                          <a:pt x="284" y="623"/>
                        </a:lnTo>
                        <a:lnTo>
                          <a:pt x="305" y="696"/>
                        </a:lnTo>
                        <a:lnTo>
                          <a:pt x="328" y="769"/>
                        </a:lnTo>
                        <a:lnTo>
                          <a:pt x="348" y="838"/>
                        </a:lnTo>
                        <a:lnTo>
                          <a:pt x="365" y="902"/>
                        </a:lnTo>
                        <a:lnTo>
                          <a:pt x="376" y="954"/>
                        </a:lnTo>
                        <a:lnTo>
                          <a:pt x="383" y="998"/>
                        </a:lnTo>
                        <a:lnTo>
                          <a:pt x="387" y="1031"/>
                        </a:lnTo>
                        <a:lnTo>
                          <a:pt x="388" y="1058"/>
                        </a:lnTo>
                        <a:lnTo>
                          <a:pt x="384" y="1078"/>
                        </a:lnTo>
                        <a:lnTo>
                          <a:pt x="381" y="1092"/>
                        </a:lnTo>
                        <a:lnTo>
                          <a:pt x="375" y="1102"/>
                        </a:lnTo>
                        <a:lnTo>
                          <a:pt x="368" y="1112"/>
                        </a:lnTo>
                        <a:lnTo>
                          <a:pt x="357" y="1119"/>
                        </a:lnTo>
                        <a:lnTo>
                          <a:pt x="340" y="1127"/>
                        </a:lnTo>
                        <a:lnTo>
                          <a:pt x="320" y="1134"/>
                        </a:lnTo>
                        <a:lnTo>
                          <a:pt x="299" y="1145"/>
                        </a:lnTo>
                        <a:lnTo>
                          <a:pt x="274" y="1158"/>
                        </a:lnTo>
                        <a:lnTo>
                          <a:pt x="250" y="1175"/>
                        </a:lnTo>
                        <a:lnTo>
                          <a:pt x="227" y="1197"/>
                        </a:lnTo>
                        <a:lnTo>
                          <a:pt x="206" y="1226"/>
                        </a:lnTo>
                        <a:lnTo>
                          <a:pt x="185" y="1256"/>
                        </a:lnTo>
                        <a:lnTo>
                          <a:pt x="165" y="1286"/>
                        </a:lnTo>
                        <a:lnTo>
                          <a:pt x="143" y="1315"/>
                        </a:lnTo>
                        <a:lnTo>
                          <a:pt x="125" y="1344"/>
                        </a:lnTo>
                        <a:lnTo>
                          <a:pt x="108" y="1368"/>
                        </a:lnTo>
                        <a:lnTo>
                          <a:pt x="96" y="1392"/>
                        </a:lnTo>
                        <a:lnTo>
                          <a:pt x="87" y="1411"/>
                        </a:lnTo>
                        <a:lnTo>
                          <a:pt x="86" y="1429"/>
                        </a:lnTo>
                        <a:lnTo>
                          <a:pt x="85" y="1441"/>
                        </a:lnTo>
                        <a:lnTo>
                          <a:pt x="81" y="1453"/>
                        </a:lnTo>
                        <a:lnTo>
                          <a:pt x="76" y="1465"/>
                        </a:lnTo>
                        <a:lnTo>
                          <a:pt x="72" y="1479"/>
                        </a:lnTo>
                        <a:lnTo>
                          <a:pt x="70" y="1493"/>
                        </a:lnTo>
                        <a:lnTo>
                          <a:pt x="72" y="1511"/>
                        </a:lnTo>
                        <a:lnTo>
                          <a:pt x="80" y="1532"/>
                        </a:lnTo>
                        <a:lnTo>
                          <a:pt x="97" y="1559"/>
                        </a:lnTo>
                        <a:lnTo>
                          <a:pt x="115" y="1585"/>
                        </a:lnTo>
                        <a:lnTo>
                          <a:pt x="130" y="1609"/>
                        </a:lnTo>
                        <a:lnTo>
                          <a:pt x="143" y="1626"/>
                        </a:lnTo>
                        <a:lnTo>
                          <a:pt x="155" y="1641"/>
                        </a:lnTo>
                        <a:lnTo>
                          <a:pt x="162" y="1652"/>
                        </a:lnTo>
                        <a:lnTo>
                          <a:pt x="170" y="1659"/>
                        </a:lnTo>
                        <a:lnTo>
                          <a:pt x="176" y="1664"/>
                        </a:lnTo>
                        <a:lnTo>
                          <a:pt x="183" y="1667"/>
                        </a:lnTo>
                        <a:lnTo>
                          <a:pt x="189" y="1668"/>
                        </a:lnTo>
                        <a:lnTo>
                          <a:pt x="199" y="1673"/>
                        </a:lnTo>
                        <a:lnTo>
                          <a:pt x="210" y="1679"/>
                        </a:lnTo>
                        <a:lnTo>
                          <a:pt x="221" y="1686"/>
                        </a:lnTo>
                        <a:lnTo>
                          <a:pt x="232" y="1691"/>
                        </a:lnTo>
                        <a:lnTo>
                          <a:pt x="242" y="1698"/>
                        </a:lnTo>
                        <a:lnTo>
                          <a:pt x="248" y="1702"/>
                        </a:lnTo>
                        <a:lnTo>
                          <a:pt x="251" y="1704"/>
                        </a:lnTo>
                        <a:lnTo>
                          <a:pt x="246" y="1702"/>
                        </a:lnTo>
                        <a:lnTo>
                          <a:pt x="234" y="1698"/>
                        </a:lnTo>
                        <a:lnTo>
                          <a:pt x="217" y="1691"/>
                        </a:lnTo>
                        <a:lnTo>
                          <a:pt x="197" y="1686"/>
                        </a:lnTo>
                        <a:lnTo>
                          <a:pt x="175" y="1679"/>
                        </a:lnTo>
                        <a:lnTo>
                          <a:pt x="155" y="1673"/>
                        </a:lnTo>
                        <a:lnTo>
                          <a:pt x="138" y="1668"/>
                        </a:lnTo>
                        <a:lnTo>
                          <a:pt x="127" y="1667"/>
                        </a:lnTo>
                        <a:lnTo>
                          <a:pt x="115" y="1660"/>
                        </a:lnTo>
                        <a:lnTo>
                          <a:pt x="98" y="1649"/>
                        </a:lnTo>
                        <a:lnTo>
                          <a:pt x="77" y="1632"/>
                        </a:lnTo>
                        <a:lnTo>
                          <a:pt x="55" y="1614"/>
                        </a:lnTo>
                        <a:lnTo>
                          <a:pt x="34" y="1594"/>
                        </a:lnTo>
                        <a:lnTo>
                          <a:pt x="17" y="1577"/>
                        </a:lnTo>
                        <a:lnTo>
                          <a:pt x="5" y="1563"/>
                        </a:lnTo>
                        <a:lnTo>
                          <a:pt x="0" y="1556"/>
                        </a:lnTo>
                        <a:lnTo>
                          <a:pt x="0" y="1546"/>
                        </a:lnTo>
                        <a:lnTo>
                          <a:pt x="0" y="1527"/>
                        </a:lnTo>
                        <a:lnTo>
                          <a:pt x="0" y="1503"/>
                        </a:lnTo>
                        <a:lnTo>
                          <a:pt x="3" y="1475"/>
                        </a:lnTo>
                        <a:lnTo>
                          <a:pt x="4" y="1447"/>
                        </a:lnTo>
                        <a:lnTo>
                          <a:pt x="7" y="1422"/>
                        </a:lnTo>
                        <a:lnTo>
                          <a:pt x="10" y="1403"/>
                        </a:lnTo>
                        <a:lnTo>
                          <a:pt x="14" y="1394"/>
                        </a:lnTo>
                        <a:lnTo>
                          <a:pt x="21" y="1381"/>
                        </a:lnTo>
                        <a:lnTo>
                          <a:pt x="34" y="1358"/>
                        </a:lnTo>
                        <a:lnTo>
                          <a:pt x="49" y="1324"/>
                        </a:lnTo>
                        <a:lnTo>
                          <a:pt x="67" y="1289"/>
                        </a:lnTo>
                        <a:lnTo>
                          <a:pt x="84" y="1253"/>
                        </a:lnTo>
                        <a:lnTo>
                          <a:pt x="100" y="1220"/>
                        </a:lnTo>
                        <a:lnTo>
                          <a:pt x="112" y="1198"/>
                        </a:lnTo>
                        <a:lnTo>
                          <a:pt x="121" y="1188"/>
                        </a:lnTo>
                        <a:lnTo>
                          <a:pt x="128" y="1175"/>
                        </a:lnTo>
                        <a:lnTo>
                          <a:pt x="143" y="1150"/>
                        </a:lnTo>
                        <a:lnTo>
                          <a:pt x="163" y="1113"/>
                        </a:lnTo>
                        <a:lnTo>
                          <a:pt x="186" y="1072"/>
                        </a:lnTo>
                        <a:lnTo>
                          <a:pt x="207" y="1029"/>
                        </a:lnTo>
                        <a:lnTo>
                          <a:pt x="228" y="992"/>
                        </a:lnTo>
                        <a:lnTo>
                          <a:pt x="243" y="962"/>
                        </a:lnTo>
                        <a:lnTo>
                          <a:pt x="251" y="947"/>
                        </a:lnTo>
                        <a:lnTo>
                          <a:pt x="252" y="928"/>
                        </a:lnTo>
                        <a:lnTo>
                          <a:pt x="252" y="896"/>
                        </a:lnTo>
                        <a:lnTo>
                          <a:pt x="249" y="854"/>
                        </a:lnTo>
                        <a:lnTo>
                          <a:pt x="246" y="808"/>
                        </a:lnTo>
                        <a:lnTo>
                          <a:pt x="241" y="761"/>
                        </a:lnTo>
                        <a:lnTo>
                          <a:pt x="236" y="720"/>
                        </a:lnTo>
                        <a:lnTo>
                          <a:pt x="232" y="689"/>
                        </a:lnTo>
                        <a:lnTo>
                          <a:pt x="231" y="675"/>
                        </a:lnTo>
                        <a:lnTo>
                          <a:pt x="227" y="657"/>
                        </a:lnTo>
                        <a:lnTo>
                          <a:pt x="220" y="619"/>
                        </a:lnTo>
                        <a:lnTo>
                          <a:pt x="212" y="568"/>
                        </a:lnTo>
                        <a:lnTo>
                          <a:pt x="204" y="511"/>
                        </a:lnTo>
                        <a:lnTo>
                          <a:pt x="195" y="454"/>
                        </a:lnTo>
                        <a:lnTo>
                          <a:pt x="188" y="404"/>
                        </a:lnTo>
                        <a:lnTo>
                          <a:pt x="183" y="366"/>
                        </a:lnTo>
                        <a:lnTo>
                          <a:pt x="183" y="351"/>
                        </a:lnTo>
                        <a:lnTo>
                          <a:pt x="186" y="336"/>
                        </a:lnTo>
                        <a:lnTo>
                          <a:pt x="196" y="305"/>
                        </a:lnTo>
                        <a:lnTo>
                          <a:pt x="209" y="262"/>
                        </a:lnTo>
                        <a:lnTo>
                          <a:pt x="224" y="215"/>
                        </a:lnTo>
                        <a:lnTo>
                          <a:pt x="237" y="168"/>
                        </a:lnTo>
                        <a:lnTo>
                          <a:pt x="249" y="127"/>
                        </a:lnTo>
                        <a:lnTo>
                          <a:pt x="258" y="97"/>
                        </a:lnTo>
                        <a:lnTo>
                          <a:pt x="262" y="87"/>
                        </a:lnTo>
                        <a:lnTo>
                          <a:pt x="306" y="0"/>
                        </a:lnTo>
                        <a:close/>
                      </a:path>
                    </a:pathLst>
                  </a:custGeom>
                  <a:solidFill>
                    <a:srgbClr val="E8E8E8"/>
                  </a:solidFill>
                  <a:ln w="9525">
                    <a:noFill/>
                    <a:miter lim="800000"/>
                    <a:headEnd/>
                    <a:tailEnd/>
                  </a:ln>
                </p:spPr>
                <p:txBody>
                  <a:bodyPr/>
                  <a:lstStyle/>
                  <a:p>
                    <a:endParaRPr lang="en-US" sz="1350"/>
                  </a:p>
                </p:txBody>
              </p:sp>
              <p:sp>
                <p:nvSpPr>
                  <p:cNvPr id="43185" name="Freeform 91"/>
                  <p:cNvSpPr>
                    <a:spLocks/>
                  </p:cNvSpPr>
                  <p:nvPr/>
                </p:nvSpPr>
                <p:spPr bwMode="auto">
                  <a:xfrm>
                    <a:off x="5065" y="2625"/>
                    <a:ext cx="29" cy="33"/>
                  </a:xfrm>
                  <a:custGeom>
                    <a:avLst/>
                    <a:gdLst>
                      <a:gd name="T0" fmla="*/ 5 w 147"/>
                      <a:gd name="T1" fmla="*/ 0 h 163"/>
                      <a:gd name="T2" fmla="*/ 5 w 147"/>
                      <a:gd name="T3" fmla="*/ 0 h 163"/>
                      <a:gd name="T4" fmla="*/ 5 w 147"/>
                      <a:gd name="T5" fmla="*/ 0 h 163"/>
                      <a:gd name="T6" fmla="*/ 5 w 147"/>
                      <a:gd name="T7" fmla="*/ 1 h 163"/>
                      <a:gd name="T8" fmla="*/ 5 w 147"/>
                      <a:gd name="T9" fmla="*/ 1 h 163"/>
                      <a:gd name="T10" fmla="*/ 5 w 147"/>
                      <a:gd name="T11" fmla="*/ 2 h 163"/>
                      <a:gd name="T12" fmla="*/ 6 w 147"/>
                      <a:gd name="T13" fmla="*/ 2 h 163"/>
                      <a:gd name="T14" fmla="*/ 6 w 147"/>
                      <a:gd name="T15" fmla="*/ 2 h 163"/>
                      <a:gd name="T16" fmla="*/ 6 w 147"/>
                      <a:gd name="T17" fmla="*/ 3 h 163"/>
                      <a:gd name="T18" fmla="*/ 6 w 147"/>
                      <a:gd name="T19" fmla="*/ 3 h 163"/>
                      <a:gd name="T20" fmla="*/ 6 w 147"/>
                      <a:gd name="T21" fmla="*/ 3 h 163"/>
                      <a:gd name="T22" fmla="*/ 6 w 147"/>
                      <a:gd name="T23" fmla="*/ 4 h 163"/>
                      <a:gd name="T24" fmla="*/ 6 w 147"/>
                      <a:gd name="T25" fmla="*/ 4 h 163"/>
                      <a:gd name="T26" fmla="*/ 5 w 147"/>
                      <a:gd name="T27" fmla="*/ 5 h 163"/>
                      <a:gd name="T28" fmla="*/ 5 w 147"/>
                      <a:gd name="T29" fmla="*/ 5 h 163"/>
                      <a:gd name="T30" fmla="*/ 5 w 147"/>
                      <a:gd name="T31" fmla="*/ 5 h 163"/>
                      <a:gd name="T32" fmla="*/ 5 w 147"/>
                      <a:gd name="T33" fmla="*/ 6 h 163"/>
                      <a:gd name="T34" fmla="*/ 5 w 147"/>
                      <a:gd name="T35" fmla="*/ 6 h 163"/>
                      <a:gd name="T36" fmla="*/ 5 w 147"/>
                      <a:gd name="T37" fmla="*/ 6 h 163"/>
                      <a:gd name="T38" fmla="*/ 5 w 147"/>
                      <a:gd name="T39" fmla="*/ 6 h 163"/>
                      <a:gd name="T40" fmla="*/ 4 w 147"/>
                      <a:gd name="T41" fmla="*/ 6 h 163"/>
                      <a:gd name="T42" fmla="*/ 4 w 147"/>
                      <a:gd name="T43" fmla="*/ 6 h 163"/>
                      <a:gd name="T44" fmla="*/ 3 w 147"/>
                      <a:gd name="T45" fmla="*/ 6 h 163"/>
                      <a:gd name="T46" fmla="*/ 3 w 147"/>
                      <a:gd name="T47" fmla="*/ 7 h 163"/>
                      <a:gd name="T48" fmla="*/ 2 w 147"/>
                      <a:gd name="T49" fmla="*/ 7 h 163"/>
                      <a:gd name="T50" fmla="*/ 2 w 147"/>
                      <a:gd name="T51" fmla="*/ 6 h 163"/>
                      <a:gd name="T52" fmla="*/ 1 w 147"/>
                      <a:gd name="T53" fmla="*/ 6 h 163"/>
                      <a:gd name="T54" fmla="*/ 1 w 147"/>
                      <a:gd name="T55" fmla="*/ 6 h 163"/>
                      <a:gd name="T56" fmla="*/ 1 w 147"/>
                      <a:gd name="T57" fmla="*/ 6 h 163"/>
                      <a:gd name="T58" fmla="*/ 0 w 147"/>
                      <a:gd name="T59" fmla="*/ 6 h 163"/>
                      <a:gd name="T60" fmla="*/ 0 w 147"/>
                      <a:gd name="T61" fmla="*/ 6 h 163"/>
                      <a:gd name="T62" fmla="*/ 0 w 147"/>
                      <a:gd name="T63" fmla="*/ 6 h 163"/>
                      <a:gd name="T64" fmla="*/ 0 w 147"/>
                      <a:gd name="T65" fmla="*/ 6 h 163"/>
                      <a:gd name="T66" fmla="*/ 0 w 147"/>
                      <a:gd name="T67" fmla="*/ 6 h 163"/>
                      <a:gd name="T68" fmla="*/ 0 w 147"/>
                      <a:gd name="T69" fmla="*/ 6 h 163"/>
                      <a:gd name="T70" fmla="*/ 1 w 147"/>
                      <a:gd name="T71" fmla="*/ 6 h 163"/>
                      <a:gd name="T72" fmla="*/ 1 w 147"/>
                      <a:gd name="T73" fmla="*/ 5 h 163"/>
                      <a:gd name="T74" fmla="*/ 2 w 147"/>
                      <a:gd name="T75" fmla="*/ 5 h 163"/>
                      <a:gd name="T76" fmla="*/ 2 w 147"/>
                      <a:gd name="T77" fmla="*/ 5 h 163"/>
                      <a:gd name="T78" fmla="*/ 3 w 147"/>
                      <a:gd name="T79" fmla="*/ 5 h 163"/>
                      <a:gd name="T80" fmla="*/ 3 w 147"/>
                      <a:gd name="T81" fmla="*/ 5 h 163"/>
                      <a:gd name="T82" fmla="*/ 4 w 147"/>
                      <a:gd name="T83" fmla="*/ 4 h 163"/>
                      <a:gd name="T84" fmla="*/ 4 w 147"/>
                      <a:gd name="T85" fmla="*/ 4 h 163"/>
                      <a:gd name="T86" fmla="*/ 4 w 147"/>
                      <a:gd name="T87" fmla="*/ 4 h 163"/>
                      <a:gd name="T88" fmla="*/ 4 w 147"/>
                      <a:gd name="T89" fmla="*/ 4 h 163"/>
                      <a:gd name="T90" fmla="*/ 4 w 147"/>
                      <a:gd name="T91" fmla="*/ 4 h 163"/>
                      <a:gd name="T92" fmla="*/ 4 w 147"/>
                      <a:gd name="T93" fmla="*/ 3 h 163"/>
                      <a:gd name="T94" fmla="*/ 4 w 147"/>
                      <a:gd name="T95" fmla="*/ 3 h 163"/>
                      <a:gd name="T96" fmla="*/ 4 w 147"/>
                      <a:gd name="T97" fmla="*/ 2 h 163"/>
                      <a:gd name="T98" fmla="*/ 5 w 147"/>
                      <a:gd name="T99" fmla="*/ 2 h 163"/>
                      <a:gd name="T100" fmla="*/ 5 w 147"/>
                      <a:gd name="T101" fmla="*/ 1 h 163"/>
                      <a:gd name="T102" fmla="*/ 5 w 147"/>
                      <a:gd name="T103" fmla="*/ 0 h 163"/>
                      <a:gd name="T104" fmla="*/ 5 w 147"/>
                      <a:gd name="T105" fmla="*/ 0 h 163"/>
                      <a:gd name="T106" fmla="*/ 5 w 147"/>
                      <a:gd name="T107" fmla="*/ 0 h 16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47"/>
                      <a:gd name="T163" fmla="*/ 0 h 163"/>
                      <a:gd name="T164" fmla="*/ 147 w 147"/>
                      <a:gd name="T165" fmla="*/ 163 h 16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47" h="163">
                        <a:moveTo>
                          <a:pt x="124" y="0"/>
                        </a:moveTo>
                        <a:lnTo>
                          <a:pt x="124" y="3"/>
                        </a:lnTo>
                        <a:lnTo>
                          <a:pt x="127" y="9"/>
                        </a:lnTo>
                        <a:lnTo>
                          <a:pt x="130" y="18"/>
                        </a:lnTo>
                        <a:lnTo>
                          <a:pt x="135" y="29"/>
                        </a:lnTo>
                        <a:lnTo>
                          <a:pt x="139" y="40"/>
                        </a:lnTo>
                        <a:lnTo>
                          <a:pt x="143" y="51"/>
                        </a:lnTo>
                        <a:lnTo>
                          <a:pt x="145" y="59"/>
                        </a:lnTo>
                        <a:lnTo>
                          <a:pt x="147" y="66"/>
                        </a:lnTo>
                        <a:lnTo>
                          <a:pt x="146" y="71"/>
                        </a:lnTo>
                        <a:lnTo>
                          <a:pt x="144" y="81"/>
                        </a:lnTo>
                        <a:lnTo>
                          <a:pt x="142" y="92"/>
                        </a:lnTo>
                        <a:lnTo>
                          <a:pt x="140" y="105"/>
                        </a:lnTo>
                        <a:lnTo>
                          <a:pt x="136" y="115"/>
                        </a:lnTo>
                        <a:lnTo>
                          <a:pt x="134" y="126"/>
                        </a:lnTo>
                        <a:lnTo>
                          <a:pt x="133" y="132"/>
                        </a:lnTo>
                        <a:lnTo>
                          <a:pt x="133" y="136"/>
                        </a:lnTo>
                        <a:lnTo>
                          <a:pt x="130" y="136"/>
                        </a:lnTo>
                        <a:lnTo>
                          <a:pt x="125" y="140"/>
                        </a:lnTo>
                        <a:lnTo>
                          <a:pt x="115" y="144"/>
                        </a:lnTo>
                        <a:lnTo>
                          <a:pt x="105" y="150"/>
                        </a:lnTo>
                        <a:lnTo>
                          <a:pt x="92" y="154"/>
                        </a:lnTo>
                        <a:lnTo>
                          <a:pt x="81" y="159"/>
                        </a:lnTo>
                        <a:lnTo>
                          <a:pt x="68" y="161"/>
                        </a:lnTo>
                        <a:lnTo>
                          <a:pt x="58" y="163"/>
                        </a:lnTo>
                        <a:lnTo>
                          <a:pt x="47" y="159"/>
                        </a:lnTo>
                        <a:lnTo>
                          <a:pt x="37" y="157"/>
                        </a:lnTo>
                        <a:lnTo>
                          <a:pt x="27" y="154"/>
                        </a:lnTo>
                        <a:lnTo>
                          <a:pt x="20" y="152"/>
                        </a:lnTo>
                        <a:lnTo>
                          <a:pt x="12" y="149"/>
                        </a:lnTo>
                        <a:lnTo>
                          <a:pt x="7" y="146"/>
                        </a:lnTo>
                        <a:lnTo>
                          <a:pt x="2" y="145"/>
                        </a:lnTo>
                        <a:lnTo>
                          <a:pt x="0" y="143"/>
                        </a:lnTo>
                        <a:lnTo>
                          <a:pt x="2" y="141"/>
                        </a:lnTo>
                        <a:lnTo>
                          <a:pt x="6" y="138"/>
                        </a:lnTo>
                        <a:lnTo>
                          <a:pt x="13" y="136"/>
                        </a:lnTo>
                        <a:lnTo>
                          <a:pt x="24" y="134"/>
                        </a:lnTo>
                        <a:lnTo>
                          <a:pt x="41" y="131"/>
                        </a:lnTo>
                        <a:lnTo>
                          <a:pt x="58" y="127"/>
                        </a:lnTo>
                        <a:lnTo>
                          <a:pt x="72" y="123"/>
                        </a:lnTo>
                        <a:lnTo>
                          <a:pt x="83" y="116"/>
                        </a:lnTo>
                        <a:lnTo>
                          <a:pt x="92" y="111"/>
                        </a:lnTo>
                        <a:lnTo>
                          <a:pt x="99" y="105"/>
                        </a:lnTo>
                        <a:lnTo>
                          <a:pt x="104" y="98"/>
                        </a:lnTo>
                        <a:lnTo>
                          <a:pt x="106" y="92"/>
                        </a:lnTo>
                        <a:lnTo>
                          <a:pt x="110" y="87"/>
                        </a:lnTo>
                        <a:lnTo>
                          <a:pt x="110" y="79"/>
                        </a:lnTo>
                        <a:lnTo>
                          <a:pt x="112" y="67"/>
                        </a:lnTo>
                        <a:lnTo>
                          <a:pt x="114" y="52"/>
                        </a:lnTo>
                        <a:lnTo>
                          <a:pt x="117" y="38"/>
                        </a:lnTo>
                        <a:lnTo>
                          <a:pt x="119" y="23"/>
                        </a:lnTo>
                        <a:lnTo>
                          <a:pt x="121" y="11"/>
                        </a:lnTo>
                        <a:lnTo>
                          <a:pt x="122" y="3"/>
                        </a:lnTo>
                        <a:lnTo>
                          <a:pt x="124" y="0"/>
                        </a:lnTo>
                        <a:close/>
                      </a:path>
                    </a:pathLst>
                  </a:custGeom>
                  <a:solidFill>
                    <a:srgbClr val="E8E8E8"/>
                  </a:solidFill>
                  <a:ln w="9525">
                    <a:noFill/>
                    <a:miter lim="800000"/>
                    <a:headEnd/>
                    <a:tailEnd/>
                  </a:ln>
                </p:spPr>
                <p:txBody>
                  <a:bodyPr/>
                  <a:lstStyle/>
                  <a:p>
                    <a:endParaRPr lang="en-US" sz="1350"/>
                  </a:p>
                </p:txBody>
              </p:sp>
              <p:sp>
                <p:nvSpPr>
                  <p:cNvPr id="43186" name="Freeform 92"/>
                  <p:cNvSpPr>
                    <a:spLocks/>
                  </p:cNvSpPr>
                  <p:nvPr/>
                </p:nvSpPr>
                <p:spPr bwMode="auto">
                  <a:xfrm>
                    <a:off x="5096" y="2636"/>
                    <a:ext cx="30" cy="16"/>
                  </a:xfrm>
                  <a:custGeom>
                    <a:avLst/>
                    <a:gdLst>
                      <a:gd name="T0" fmla="*/ 0 w 154"/>
                      <a:gd name="T1" fmla="*/ 0 h 83"/>
                      <a:gd name="T2" fmla="*/ 0 w 154"/>
                      <a:gd name="T3" fmla="*/ 0 h 83"/>
                      <a:gd name="T4" fmla="*/ 0 w 154"/>
                      <a:gd name="T5" fmla="*/ 1 h 83"/>
                      <a:gd name="T6" fmla="*/ 1 w 154"/>
                      <a:gd name="T7" fmla="*/ 1 h 83"/>
                      <a:gd name="T8" fmla="*/ 1 w 154"/>
                      <a:gd name="T9" fmla="*/ 1 h 83"/>
                      <a:gd name="T10" fmla="*/ 1 w 154"/>
                      <a:gd name="T11" fmla="*/ 1 h 83"/>
                      <a:gd name="T12" fmla="*/ 1 w 154"/>
                      <a:gd name="T13" fmla="*/ 2 h 83"/>
                      <a:gd name="T14" fmla="*/ 2 w 154"/>
                      <a:gd name="T15" fmla="*/ 2 h 83"/>
                      <a:gd name="T16" fmla="*/ 2 w 154"/>
                      <a:gd name="T17" fmla="*/ 2 h 83"/>
                      <a:gd name="T18" fmla="*/ 2 w 154"/>
                      <a:gd name="T19" fmla="*/ 2 h 83"/>
                      <a:gd name="T20" fmla="*/ 3 w 154"/>
                      <a:gd name="T21" fmla="*/ 2 h 83"/>
                      <a:gd name="T22" fmla="*/ 3 w 154"/>
                      <a:gd name="T23" fmla="*/ 2 h 83"/>
                      <a:gd name="T24" fmla="*/ 4 w 154"/>
                      <a:gd name="T25" fmla="*/ 2 h 83"/>
                      <a:gd name="T26" fmla="*/ 4 w 154"/>
                      <a:gd name="T27" fmla="*/ 2 h 83"/>
                      <a:gd name="T28" fmla="*/ 4 w 154"/>
                      <a:gd name="T29" fmla="*/ 2 h 83"/>
                      <a:gd name="T30" fmla="*/ 5 w 154"/>
                      <a:gd name="T31" fmla="*/ 1 h 83"/>
                      <a:gd name="T32" fmla="*/ 6 w 154"/>
                      <a:gd name="T33" fmla="*/ 0 h 83"/>
                      <a:gd name="T34" fmla="*/ 6 w 154"/>
                      <a:gd name="T35" fmla="*/ 2 h 83"/>
                      <a:gd name="T36" fmla="*/ 5 w 154"/>
                      <a:gd name="T37" fmla="*/ 3 h 83"/>
                      <a:gd name="T38" fmla="*/ 2 w 154"/>
                      <a:gd name="T39" fmla="*/ 3 h 83"/>
                      <a:gd name="T40" fmla="*/ 0 w 154"/>
                      <a:gd name="T41" fmla="*/ 3 h 83"/>
                      <a:gd name="T42" fmla="*/ 0 w 154"/>
                      <a:gd name="T43" fmla="*/ 0 h 8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54"/>
                      <a:gd name="T67" fmla="*/ 0 h 83"/>
                      <a:gd name="T68" fmla="*/ 154 w 154"/>
                      <a:gd name="T69" fmla="*/ 83 h 8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54" h="83">
                        <a:moveTo>
                          <a:pt x="6" y="6"/>
                        </a:moveTo>
                        <a:lnTo>
                          <a:pt x="6" y="10"/>
                        </a:lnTo>
                        <a:lnTo>
                          <a:pt x="10" y="19"/>
                        </a:lnTo>
                        <a:lnTo>
                          <a:pt x="14" y="25"/>
                        </a:lnTo>
                        <a:lnTo>
                          <a:pt x="19" y="30"/>
                        </a:lnTo>
                        <a:lnTo>
                          <a:pt x="24" y="35"/>
                        </a:lnTo>
                        <a:lnTo>
                          <a:pt x="34" y="41"/>
                        </a:lnTo>
                        <a:lnTo>
                          <a:pt x="43" y="43"/>
                        </a:lnTo>
                        <a:lnTo>
                          <a:pt x="53" y="46"/>
                        </a:lnTo>
                        <a:lnTo>
                          <a:pt x="64" y="47"/>
                        </a:lnTo>
                        <a:lnTo>
                          <a:pt x="75" y="49"/>
                        </a:lnTo>
                        <a:lnTo>
                          <a:pt x="83" y="49"/>
                        </a:lnTo>
                        <a:lnTo>
                          <a:pt x="92" y="50"/>
                        </a:lnTo>
                        <a:lnTo>
                          <a:pt x="97" y="50"/>
                        </a:lnTo>
                        <a:lnTo>
                          <a:pt x="99" y="52"/>
                        </a:lnTo>
                        <a:lnTo>
                          <a:pt x="134" y="30"/>
                        </a:lnTo>
                        <a:lnTo>
                          <a:pt x="154" y="0"/>
                        </a:lnTo>
                        <a:lnTo>
                          <a:pt x="154" y="52"/>
                        </a:lnTo>
                        <a:lnTo>
                          <a:pt x="134" y="66"/>
                        </a:lnTo>
                        <a:lnTo>
                          <a:pt x="64" y="83"/>
                        </a:lnTo>
                        <a:lnTo>
                          <a:pt x="0" y="83"/>
                        </a:lnTo>
                        <a:lnTo>
                          <a:pt x="6" y="6"/>
                        </a:lnTo>
                        <a:close/>
                      </a:path>
                    </a:pathLst>
                  </a:custGeom>
                  <a:solidFill>
                    <a:srgbClr val="E8E8E8"/>
                  </a:solidFill>
                  <a:ln w="9525">
                    <a:noFill/>
                    <a:miter lim="800000"/>
                    <a:headEnd/>
                    <a:tailEnd/>
                  </a:ln>
                </p:spPr>
                <p:txBody>
                  <a:bodyPr/>
                  <a:lstStyle/>
                  <a:p>
                    <a:endParaRPr lang="en-US" sz="1350"/>
                  </a:p>
                </p:txBody>
              </p:sp>
              <p:sp>
                <p:nvSpPr>
                  <p:cNvPr id="43187" name="Freeform 93"/>
                  <p:cNvSpPr>
                    <a:spLocks/>
                  </p:cNvSpPr>
                  <p:nvPr/>
                </p:nvSpPr>
                <p:spPr bwMode="auto">
                  <a:xfrm>
                    <a:off x="5377" y="2625"/>
                    <a:ext cx="85" cy="33"/>
                  </a:xfrm>
                  <a:custGeom>
                    <a:avLst/>
                    <a:gdLst>
                      <a:gd name="T0" fmla="*/ 0 w 424"/>
                      <a:gd name="T1" fmla="*/ 1 h 169"/>
                      <a:gd name="T2" fmla="*/ 0 w 424"/>
                      <a:gd name="T3" fmla="*/ 1 h 169"/>
                      <a:gd name="T4" fmla="*/ 1 w 424"/>
                      <a:gd name="T5" fmla="*/ 2 h 169"/>
                      <a:gd name="T6" fmla="*/ 2 w 424"/>
                      <a:gd name="T7" fmla="*/ 3 h 169"/>
                      <a:gd name="T8" fmla="*/ 5 w 424"/>
                      <a:gd name="T9" fmla="*/ 4 h 169"/>
                      <a:gd name="T10" fmla="*/ 6 w 424"/>
                      <a:gd name="T11" fmla="*/ 4 h 169"/>
                      <a:gd name="T12" fmla="*/ 7 w 424"/>
                      <a:gd name="T13" fmla="*/ 4 h 169"/>
                      <a:gd name="T14" fmla="*/ 8 w 424"/>
                      <a:gd name="T15" fmla="*/ 4 h 169"/>
                      <a:gd name="T16" fmla="*/ 9 w 424"/>
                      <a:gd name="T17" fmla="*/ 5 h 169"/>
                      <a:gd name="T18" fmla="*/ 11 w 424"/>
                      <a:gd name="T19" fmla="*/ 5 h 169"/>
                      <a:gd name="T20" fmla="*/ 12 w 424"/>
                      <a:gd name="T21" fmla="*/ 5 h 169"/>
                      <a:gd name="T22" fmla="*/ 13 w 424"/>
                      <a:gd name="T23" fmla="*/ 5 h 169"/>
                      <a:gd name="T24" fmla="*/ 14 w 424"/>
                      <a:gd name="T25" fmla="*/ 4 h 169"/>
                      <a:gd name="T26" fmla="*/ 15 w 424"/>
                      <a:gd name="T27" fmla="*/ 3 h 169"/>
                      <a:gd name="T28" fmla="*/ 15 w 424"/>
                      <a:gd name="T29" fmla="*/ 2 h 169"/>
                      <a:gd name="T30" fmla="*/ 16 w 424"/>
                      <a:gd name="T31" fmla="*/ 2 h 169"/>
                      <a:gd name="T32" fmla="*/ 15 w 424"/>
                      <a:gd name="T33" fmla="*/ 0 h 169"/>
                      <a:gd name="T34" fmla="*/ 16 w 424"/>
                      <a:gd name="T35" fmla="*/ 0 h 169"/>
                      <a:gd name="T36" fmla="*/ 16 w 424"/>
                      <a:gd name="T37" fmla="*/ 0 h 169"/>
                      <a:gd name="T38" fmla="*/ 17 w 424"/>
                      <a:gd name="T39" fmla="*/ 1 h 169"/>
                      <a:gd name="T40" fmla="*/ 17 w 424"/>
                      <a:gd name="T41" fmla="*/ 1 h 169"/>
                      <a:gd name="T42" fmla="*/ 17 w 424"/>
                      <a:gd name="T43" fmla="*/ 2 h 169"/>
                      <a:gd name="T44" fmla="*/ 17 w 424"/>
                      <a:gd name="T45" fmla="*/ 3 h 169"/>
                      <a:gd name="T46" fmla="*/ 17 w 424"/>
                      <a:gd name="T47" fmla="*/ 4 h 169"/>
                      <a:gd name="T48" fmla="*/ 17 w 424"/>
                      <a:gd name="T49" fmla="*/ 5 h 169"/>
                      <a:gd name="T50" fmla="*/ 16 w 424"/>
                      <a:gd name="T51" fmla="*/ 5 h 169"/>
                      <a:gd name="T52" fmla="*/ 15 w 424"/>
                      <a:gd name="T53" fmla="*/ 6 h 169"/>
                      <a:gd name="T54" fmla="*/ 14 w 424"/>
                      <a:gd name="T55" fmla="*/ 6 h 169"/>
                      <a:gd name="T56" fmla="*/ 14 w 424"/>
                      <a:gd name="T57" fmla="*/ 6 h 169"/>
                      <a:gd name="T58" fmla="*/ 13 w 424"/>
                      <a:gd name="T59" fmla="*/ 6 h 169"/>
                      <a:gd name="T60" fmla="*/ 12 w 424"/>
                      <a:gd name="T61" fmla="*/ 6 h 169"/>
                      <a:gd name="T62" fmla="*/ 10 w 424"/>
                      <a:gd name="T63" fmla="*/ 6 h 169"/>
                      <a:gd name="T64" fmla="*/ 9 w 424"/>
                      <a:gd name="T65" fmla="*/ 6 h 169"/>
                      <a:gd name="T66" fmla="*/ 8 w 424"/>
                      <a:gd name="T67" fmla="*/ 6 h 169"/>
                      <a:gd name="T68" fmla="*/ 7 w 424"/>
                      <a:gd name="T69" fmla="*/ 6 h 169"/>
                      <a:gd name="T70" fmla="*/ 5 w 424"/>
                      <a:gd name="T71" fmla="*/ 6 h 169"/>
                      <a:gd name="T72" fmla="*/ 4 w 424"/>
                      <a:gd name="T73" fmla="*/ 6 h 169"/>
                      <a:gd name="T74" fmla="*/ 3 w 424"/>
                      <a:gd name="T75" fmla="*/ 6 h 169"/>
                      <a:gd name="T76" fmla="*/ 2 w 424"/>
                      <a:gd name="T77" fmla="*/ 5 h 169"/>
                      <a:gd name="T78" fmla="*/ 1 w 424"/>
                      <a:gd name="T79" fmla="*/ 5 h 169"/>
                      <a:gd name="T80" fmla="*/ 1 w 424"/>
                      <a:gd name="T81" fmla="*/ 5 h 16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24"/>
                      <a:gd name="T124" fmla="*/ 0 h 169"/>
                      <a:gd name="T125" fmla="*/ 424 w 424"/>
                      <a:gd name="T126" fmla="*/ 169 h 16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24" h="169">
                        <a:moveTo>
                          <a:pt x="0" y="24"/>
                        </a:moveTo>
                        <a:lnTo>
                          <a:pt x="0" y="25"/>
                        </a:lnTo>
                        <a:lnTo>
                          <a:pt x="1" y="29"/>
                        </a:lnTo>
                        <a:lnTo>
                          <a:pt x="5" y="35"/>
                        </a:lnTo>
                        <a:lnTo>
                          <a:pt x="13" y="44"/>
                        </a:lnTo>
                        <a:lnTo>
                          <a:pt x="22" y="53"/>
                        </a:lnTo>
                        <a:lnTo>
                          <a:pt x="40" y="65"/>
                        </a:lnTo>
                        <a:lnTo>
                          <a:pt x="60" y="78"/>
                        </a:lnTo>
                        <a:lnTo>
                          <a:pt x="89" y="90"/>
                        </a:lnTo>
                        <a:lnTo>
                          <a:pt x="116" y="101"/>
                        </a:lnTo>
                        <a:lnTo>
                          <a:pt x="136" y="109"/>
                        </a:lnTo>
                        <a:lnTo>
                          <a:pt x="152" y="113"/>
                        </a:lnTo>
                        <a:lnTo>
                          <a:pt x="165" y="117"/>
                        </a:lnTo>
                        <a:lnTo>
                          <a:pt x="176" y="118"/>
                        </a:lnTo>
                        <a:lnTo>
                          <a:pt x="188" y="119"/>
                        </a:lnTo>
                        <a:lnTo>
                          <a:pt x="199" y="119"/>
                        </a:lnTo>
                        <a:lnTo>
                          <a:pt x="217" y="122"/>
                        </a:lnTo>
                        <a:lnTo>
                          <a:pt x="234" y="123"/>
                        </a:lnTo>
                        <a:lnTo>
                          <a:pt x="251" y="126"/>
                        </a:lnTo>
                        <a:lnTo>
                          <a:pt x="268" y="128"/>
                        </a:lnTo>
                        <a:lnTo>
                          <a:pt x="285" y="130"/>
                        </a:lnTo>
                        <a:lnTo>
                          <a:pt x="300" y="130"/>
                        </a:lnTo>
                        <a:lnTo>
                          <a:pt x="316" y="128"/>
                        </a:lnTo>
                        <a:lnTo>
                          <a:pt x="329" y="123"/>
                        </a:lnTo>
                        <a:lnTo>
                          <a:pt x="343" y="114"/>
                        </a:lnTo>
                        <a:lnTo>
                          <a:pt x="353" y="101"/>
                        </a:lnTo>
                        <a:lnTo>
                          <a:pt x="362" y="88"/>
                        </a:lnTo>
                        <a:lnTo>
                          <a:pt x="371" y="76"/>
                        </a:lnTo>
                        <a:lnTo>
                          <a:pt x="378" y="66"/>
                        </a:lnTo>
                        <a:lnTo>
                          <a:pt x="384" y="55"/>
                        </a:lnTo>
                        <a:lnTo>
                          <a:pt x="388" y="49"/>
                        </a:lnTo>
                        <a:lnTo>
                          <a:pt x="390" y="43"/>
                        </a:lnTo>
                        <a:lnTo>
                          <a:pt x="391" y="42"/>
                        </a:lnTo>
                        <a:lnTo>
                          <a:pt x="382" y="0"/>
                        </a:lnTo>
                        <a:lnTo>
                          <a:pt x="383" y="0"/>
                        </a:lnTo>
                        <a:lnTo>
                          <a:pt x="387" y="2"/>
                        </a:lnTo>
                        <a:lnTo>
                          <a:pt x="392" y="6"/>
                        </a:lnTo>
                        <a:lnTo>
                          <a:pt x="400" y="11"/>
                        </a:lnTo>
                        <a:lnTo>
                          <a:pt x="406" y="15"/>
                        </a:lnTo>
                        <a:lnTo>
                          <a:pt x="413" y="23"/>
                        </a:lnTo>
                        <a:lnTo>
                          <a:pt x="418" y="29"/>
                        </a:lnTo>
                        <a:lnTo>
                          <a:pt x="422" y="38"/>
                        </a:lnTo>
                        <a:lnTo>
                          <a:pt x="422" y="46"/>
                        </a:lnTo>
                        <a:lnTo>
                          <a:pt x="424" y="58"/>
                        </a:lnTo>
                        <a:lnTo>
                          <a:pt x="424" y="71"/>
                        </a:lnTo>
                        <a:lnTo>
                          <a:pt x="424" y="86"/>
                        </a:lnTo>
                        <a:lnTo>
                          <a:pt x="421" y="98"/>
                        </a:lnTo>
                        <a:lnTo>
                          <a:pt x="420" y="110"/>
                        </a:lnTo>
                        <a:lnTo>
                          <a:pt x="417" y="118"/>
                        </a:lnTo>
                        <a:lnTo>
                          <a:pt x="415" y="125"/>
                        </a:lnTo>
                        <a:lnTo>
                          <a:pt x="409" y="127"/>
                        </a:lnTo>
                        <a:lnTo>
                          <a:pt x="400" y="133"/>
                        </a:lnTo>
                        <a:lnTo>
                          <a:pt x="387" y="140"/>
                        </a:lnTo>
                        <a:lnTo>
                          <a:pt x="375" y="147"/>
                        </a:lnTo>
                        <a:lnTo>
                          <a:pt x="362" y="153"/>
                        </a:lnTo>
                        <a:lnTo>
                          <a:pt x="353" y="159"/>
                        </a:lnTo>
                        <a:lnTo>
                          <a:pt x="345" y="163"/>
                        </a:lnTo>
                        <a:lnTo>
                          <a:pt x="343" y="166"/>
                        </a:lnTo>
                        <a:lnTo>
                          <a:pt x="338" y="166"/>
                        </a:lnTo>
                        <a:lnTo>
                          <a:pt x="326" y="166"/>
                        </a:lnTo>
                        <a:lnTo>
                          <a:pt x="309" y="166"/>
                        </a:lnTo>
                        <a:lnTo>
                          <a:pt x="291" y="167"/>
                        </a:lnTo>
                        <a:lnTo>
                          <a:pt x="270" y="167"/>
                        </a:lnTo>
                        <a:lnTo>
                          <a:pt x="252" y="168"/>
                        </a:lnTo>
                        <a:lnTo>
                          <a:pt x="237" y="168"/>
                        </a:lnTo>
                        <a:lnTo>
                          <a:pt x="229" y="169"/>
                        </a:lnTo>
                        <a:lnTo>
                          <a:pt x="221" y="168"/>
                        </a:lnTo>
                        <a:lnTo>
                          <a:pt x="207" y="166"/>
                        </a:lnTo>
                        <a:lnTo>
                          <a:pt x="188" y="163"/>
                        </a:lnTo>
                        <a:lnTo>
                          <a:pt x="168" y="161"/>
                        </a:lnTo>
                        <a:lnTo>
                          <a:pt x="147" y="158"/>
                        </a:lnTo>
                        <a:lnTo>
                          <a:pt x="129" y="156"/>
                        </a:lnTo>
                        <a:lnTo>
                          <a:pt x="112" y="155"/>
                        </a:lnTo>
                        <a:lnTo>
                          <a:pt x="103" y="155"/>
                        </a:lnTo>
                        <a:lnTo>
                          <a:pt x="92" y="153"/>
                        </a:lnTo>
                        <a:lnTo>
                          <a:pt x="80" y="149"/>
                        </a:lnTo>
                        <a:lnTo>
                          <a:pt x="66" y="144"/>
                        </a:lnTo>
                        <a:lnTo>
                          <a:pt x="54" y="140"/>
                        </a:lnTo>
                        <a:lnTo>
                          <a:pt x="40" y="133"/>
                        </a:lnTo>
                        <a:lnTo>
                          <a:pt x="30" y="129"/>
                        </a:lnTo>
                        <a:lnTo>
                          <a:pt x="22" y="125"/>
                        </a:lnTo>
                        <a:lnTo>
                          <a:pt x="20" y="125"/>
                        </a:lnTo>
                        <a:lnTo>
                          <a:pt x="0" y="24"/>
                        </a:lnTo>
                        <a:close/>
                      </a:path>
                    </a:pathLst>
                  </a:custGeom>
                  <a:solidFill>
                    <a:srgbClr val="E8E8E8"/>
                  </a:solidFill>
                  <a:ln w="9525">
                    <a:noFill/>
                    <a:miter lim="800000"/>
                    <a:headEnd/>
                    <a:tailEnd/>
                  </a:ln>
                </p:spPr>
                <p:txBody>
                  <a:bodyPr/>
                  <a:lstStyle/>
                  <a:p>
                    <a:endParaRPr lang="en-US" sz="1350"/>
                  </a:p>
                </p:txBody>
              </p:sp>
              <p:sp>
                <p:nvSpPr>
                  <p:cNvPr id="43188" name="Freeform 94"/>
                  <p:cNvSpPr>
                    <a:spLocks/>
                  </p:cNvSpPr>
                  <p:nvPr/>
                </p:nvSpPr>
                <p:spPr bwMode="auto">
                  <a:xfrm>
                    <a:off x="5464" y="2625"/>
                    <a:ext cx="26" cy="27"/>
                  </a:xfrm>
                  <a:custGeom>
                    <a:avLst/>
                    <a:gdLst>
                      <a:gd name="T0" fmla="*/ 0 w 131"/>
                      <a:gd name="T1" fmla="*/ 3 h 136"/>
                      <a:gd name="T2" fmla="*/ 1 w 131"/>
                      <a:gd name="T3" fmla="*/ 3 h 136"/>
                      <a:gd name="T4" fmla="*/ 1 w 131"/>
                      <a:gd name="T5" fmla="*/ 3 h 136"/>
                      <a:gd name="T6" fmla="*/ 1 w 131"/>
                      <a:gd name="T7" fmla="*/ 3 h 136"/>
                      <a:gd name="T8" fmla="*/ 1 w 131"/>
                      <a:gd name="T9" fmla="*/ 3 h 136"/>
                      <a:gd name="T10" fmla="*/ 1 w 131"/>
                      <a:gd name="T11" fmla="*/ 3 h 136"/>
                      <a:gd name="T12" fmla="*/ 1 w 131"/>
                      <a:gd name="T13" fmla="*/ 3 h 136"/>
                      <a:gd name="T14" fmla="*/ 2 w 131"/>
                      <a:gd name="T15" fmla="*/ 3 h 136"/>
                      <a:gd name="T16" fmla="*/ 2 w 131"/>
                      <a:gd name="T17" fmla="*/ 3 h 136"/>
                      <a:gd name="T18" fmla="*/ 2 w 131"/>
                      <a:gd name="T19" fmla="*/ 3 h 136"/>
                      <a:gd name="T20" fmla="*/ 2 w 131"/>
                      <a:gd name="T21" fmla="*/ 3 h 136"/>
                      <a:gd name="T22" fmla="*/ 3 w 131"/>
                      <a:gd name="T23" fmla="*/ 3 h 136"/>
                      <a:gd name="T24" fmla="*/ 3 w 131"/>
                      <a:gd name="T25" fmla="*/ 3 h 136"/>
                      <a:gd name="T26" fmla="*/ 3 w 131"/>
                      <a:gd name="T27" fmla="*/ 3 h 136"/>
                      <a:gd name="T28" fmla="*/ 3 w 131"/>
                      <a:gd name="T29" fmla="*/ 2 h 136"/>
                      <a:gd name="T30" fmla="*/ 4 w 131"/>
                      <a:gd name="T31" fmla="*/ 2 h 136"/>
                      <a:gd name="T32" fmla="*/ 4 w 131"/>
                      <a:gd name="T33" fmla="*/ 2 h 136"/>
                      <a:gd name="T34" fmla="*/ 4 w 131"/>
                      <a:gd name="T35" fmla="*/ 1 h 136"/>
                      <a:gd name="T36" fmla="*/ 4 w 131"/>
                      <a:gd name="T37" fmla="*/ 1 h 136"/>
                      <a:gd name="T38" fmla="*/ 4 w 131"/>
                      <a:gd name="T39" fmla="*/ 1 h 136"/>
                      <a:gd name="T40" fmla="*/ 4 w 131"/>
                      <a:gd name="T41" fmla="*/ 1 h 136"/>
                      <a:gd name="T42" fmla="*/ 4 w 131"/>
                      <a:gd name="T43" fmla="*/ 1 h 136"/>
                      <a:gd name="T44" fmla="*/ 5 w 131"/>
                      <a:gd name="T45" fmla="*/ 0 h 136"/>
                      <a:gd name="T46" fmla="*/ 5 w 131"/>
                      <a:gd name="T47" fmla="*/ 2 h 136"/>
                      <a:gd name="T48" fmla="*/ 5 w 131"/>
                      <a:gd name="T49" fmla="*/ 2 h 136"/>
                      <a:gd name="T50" fmla="*/ 5 w 131"/>
                      <a:gd name="T51" fmla="*/ 2 h 136"/>
                      <a:gd name="T52" fmla="*/ 5 w 131"/>
                      <a:gd name="T53" fmla="*/ 3 h 136"/>
                      <a:gd name="T54" fmla="*/ 5 w 131"/>
                      <a:gd name="T55" fmla="*/ 3 h 136"/>
                      <a:gd name="T56" fmla="*/ 4 w 131"/>
                      <a:gd name="T57" fmla="*/ 3 h 136"/>
                      <a:gd name="T58" fmla="*/ 4 w 131"/>
                      <a:gd name="T59" fmla="*/ 3 h 136"/>
                      <a:gd name="T60" fmla="*/ 4 w 131"/>
                      <a:gd name="T61" fmla="*/ 4 h 136"/>
                      <a:gd name="T62" fmla="*/ 4 w 131"/>
                      <a:gd name="T63" fmla="*/ 4 h 136"/>
                      <a:gd name="T64" fmla="*/ 4 w 131"/>
                      <a:gd name="T65" fmla="*/ 4 h 136"/>
                      <a:gd name="T66" fmla="*/ 3 w 131"/>
                      <a:gd name="T67" fmla="*/ 4 h 136"/>
                      <a:gd name="T68" fmla="*/ 3 w 131"/>
                      <a:gd name="T69" fmla="*/ 4 h 136"/>
                      <a:gd name="T70" fmla="*/ 3 w 131"/>
                      <a:gd name="T71" fmla="*/ 5 h 136"/>
                      <a:gd name="T72" fmla="*/ 2 w 131"/>
                      <a:gd name="T73" fmla="*/ 5 h 136"/>
                      <a:gd name="T74" fmla="*/ 2 w 131"/>
                      <a:gd name="T75" fmla="*/ 5 h 136"/>
                      <a:gd name="T76" fmla="*/ 2 w 131"/>
                      <a:gd name="T77" fmla="*/ 5 h 136"/>
                      <a:gd name="T78" fmla="*/ 2 w 131"/>
                      <a:gd name="T79" fmla="*/ 5 h 136"/>
                      <a:gd name="T80" fmla="*/ 0 w 131"/>
                      <a:gd name="T81" fmla="*/ 5 h 136"/>
                      <a:gd name="T82" fmla="*/ 0 w 131"/>
                      <a:gd name="T83" fmla="*/ 3 h 1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1"/>
                      <a:gd name="T127" fmla="*/ 0 h 136"/>
                      <a:gd name="T128" fmla="*/ 131 w 131"/>
                      <a:gd name="T129" fmla="*/ 136 h 1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1" h="136">
                        <a:moveTo>
                          <a:pt x="11" y="80"/>
                        </a:moveTo>
                        <a:lnTo>
                          <a:pt x="13" y="81"/>
                        </a:lnTo>
                        <a:lnTo>
                          <a:pt x="14" y="81"/>
                        </a:lnTo>
                        <a:lnTo>
                          <a:pt x="17" y="82"/>
                        </a:lnTo>
                        <a:lnTo>
                          <a:pt x="22" y="82"/>
                        </a:lnTo>
                        <a:lnTo>
                          <a:pt x="28" y="83"/>
                        </a:lnTo>
                        <a:lnTo>
                          <a:pt x="34" y="83"/>
                        </a:lnTo>
                        <a:lnTo>
                          <a:pt x="41" y="84"/>
                        </a:lnTo>
                        <a:lnTo>
                          <a:pt x="47" y="85"/>
                        </a:lnTo>
                        <a:lnTo>
                          <a:pt x="54" y="86"/>
                        </a:lnTo>
                        <a:lnTo>
                          <a:pt x="60" y="85"/>
                        </a:lnTo>
                        <a:lnTo>
                          <a:pt x="67" y="83"/>
                        </a:lnTo>
                        <a:lnTo>
                          <a:pt x="73" y="78"/>
                        </a:lnTo>
                        <a:lnTo>
                          <a:pt x="79" y="70"/>
                        </a:lnTo>
                        <a:lnTo>
                          <a:pt x="85" y="59"/>
                        </a:lnTo>
                        <a:lnTo>
                          <a:pt x="91" y="50"/>
                        </a:lnTo>
                        <a:lnTo>
                          <a:pt x="96" y="41"/>
                        </a:lnTo>
                        <a:lnTo>
                          <a:pt x="101" y="35"/>
                        </a:lnTo>
                        <a:lnTo>
                          <a:pt x="104" y="28"/>
                        </a:lnTo>
                        <a:lnTo>
                          <a:pt x="107" y="24"/>
                        </a:lnTo>
                        <a:lnTo>
                          <a:pt x="109" y="21"/>
                        </a:lnTo>
                        <a:lnTo>
                          <a:pt x="111" y="21"/>
                        </a:lnTo>
                        <a:lnTo>
                          <a:pt x="125" y="0"/>
                        </a:lnTo>
                        <a:lnTo>
                          <a:pt x="131" y="53"/>
                        </a:lnTo>
                        <a:lnTo>
                          <a:pt x="129" y="54"/>
                        </a:lnTo>
                        <a:lnTo>
                          <a:pt x="127" y="58"/>
                        </a:lnTo>
                        <a:lnTo>
                          <a:pt x="121" y="64"/>
                        </a:lnTo>
                        <a:lnTo>
                          <a:pt x="117" y="71"/>
                        </a:lnTo>
                        <a:lnTo>
                          <a:pt x="112" y="78"/>
                        </a:lnTo>
                        <a:lnTo>
                          <a:pt x="106" y="85"/>
                        </a:lnTo>
                        <a:lnTo>
                          <a:pt x="100" y="91"/>
                        </a:lnTo>
                        <a:lnTo>
                          <a:pt x="97" y="97"/>
                        </a:lnTo>
                        <a:lnTo>
                          <a:pt x="90" y="100"/>
                        </a:lnTo>
                        <a:lnTo>
                          <a:pt x="84" y="106"/>
                        </a:lnTo>
                        <a:lnTo>
                          <a:pt x="75" y="111"/>
                        </a:lnTo>
                        <a:lnTo>
                          <a:pt x="67" y="116"/>
                        </a:lnTo>
                        <a:lnTo>
                          <a:pt x="57" y="120"/>
                        </a:lnTo>
                        <a:lnTo>
                          <a:pt x="51" y="124"/>
                        </a:lnTo>
                        <a:lnTo>
                          <a:pt x="46" y="126"/>
                        </a:lnTo>
                        <a:lnTo>
                          <a:pt x="45" y="128"/>
                        </a:lnTo>
                        <a:lnTo>
                          <a:pt x="0" y="136"/>
                        </a:lnTo>
                        <a:lnTo>
                          <a:pt x="11" y="80"/>
                        </a:lnTo>
                        <a:close/>
                      </a:path>
                    </a:pathLst>
                  </a:custGeom>
                  <a:solidFill>
                    <a:srgbClr val="E8E8E8"/>
                  </a:solidFill>
                  <a:ln w="9525">
                    <a:noFill/>
                    <a:miter lim="800000"/>
                    <a:headEnd/>
                    <a:tailEnd/>
                  </a:ln>
                </p:spPr>
                <p:txBody>
                  <a:bodyPr/>
                  <a:lstStyle/>
                  <a:p>
                    <a:endParaRPr lang="en-US" sz="1350"/>
                  </a:p>
                </p:txBody>
              </p:sp>
              <p:sp>
                <p:nvSpPr>
                  <p:cNvPr id="43189" name="Freeform 95"/>
                  <p:cNvSpPr>
                    <a:spLocks/>
                  </p:cNvSpPr>
                  <p:nvPr/>
                </p:nvSpPr>
                <p:spPr bwMode="auto">
                  <a:xfrm>
                    <a:off x="5489" y="2618"/>
                    <a:ext cx="17" cy="27"/>
                  </a:xfrm>
                  <a:custGeom>
                    <a:avLst/>
                    <a:gdLst>
                      <a:gd name="T0" fmla="*/ 1 w 81"/>
                      <a:gd name="T1" fmla="*/ 3 h 137"/>
                      <a:gd name="T2" fmla="*/ 1 w 81"/>
                      <a:gd name="T3" fmla="*/ 3 h 137"/>
                      <a:gd name="T4" fmla="*/ 1 w 81"/>
                      <a:gd name="T5" fmla="*/ 3 h 137"/>
                      <a:gd name="T6" fmla="*/ 1 w 81"/>
                      <a:gd name="T7" fmla="*/ 3 h 137"/>
                      <a:gd name="T8" fmla="*/ 1 w 81"/>
                      <a:gd name="T9" fmla="*/ 3 h 137"/>
                      <a:gd name="T10" fmla="*/ 2 w 81"/>
                      <a:gd name="T11" fmla="*/ 3 h 137"/>
                      <a:gd name="T12" fmla="*/ 2 w 81"/>
                      <a:gd name="T13" fmla="*/ 3 h 137"/>
                      <a:gd name="T14" fmla="*/ 2 w 81"/>
                      <a:gd name="T15" fmla="*/ 2 h 137"/>
                      <a:gd name="T16" fmla="*/ 2 w 81"/>
                      <a:gd name="T17" fmla="*/ 2 h 137"/>
                      <a:gd name="T18" fmla="*/ 2 w 81"/>
                      <a:gd name="T19" fmla="*/ 2 h 137"/>
                      <a:gd name="T20" fmla="*/ 2 w 81"/>
                      <a:gd name="T21" fmla="*/ 2 h 137"/>
                      <a:gd name="T22" fmla="*/ 3 w 81"/>
                      <a:gd name="T23" fmla="*/ 2 h 137"/>
                      <a:gd name="T24" fmla="*/ 3 w 81"/>
                      <a:gd name="T25" fmla="*/ 1 h 137"/>
                      <a:gd name="T26" fmla="*/ 3 w 81"/>
                      <a:gd name="T27" fmla="*/ 1 h 137"/>
                      <a:gd name="T28" fmla="*/ 3 w 81"/>
                      <a:gd name="T29" fmla="*/ 1 h 137"/>
                      <a:gd name="T30" fmla="*/ 3 w 81"/>
                      <a:gd name="T31" fmla="*/ 1 h 137"/>
                      <a:gd name="T32" fmla="*/ 3 w 81"/>
                      <a:gd name="T33" fmla="*/ 0 h 137"/>
                      <a:gd name="T34" fmla="*/ 3 w 81"/>
                      <a:gd name="T35" fmla="*/ 0 h 137"/>
                      <a:gd name="T36" fmla="*/ 3 w 81"/>
                      <a:gd name="T37" fmla="*/ 0 h 137"/>
                      <a:gd name="T38" fmla="*/ 3 w 81"/>
                      <a:gd name="T39" fmla="*/ 0 h 137"/>
                      <a:gd name="T40" fmla="*/ 3 w 81"/>
                      <a:gd name="T41" fmla="*/ 0 h 137"/>
                      <a:gd name="T42" fmla="*/ 3 w 81"/>
                      <a:gd name="T43" fmla="*/ 1 h 137"/>
                      <a:gd name="T44" fmla="*/ 3 w 81"/>
                      <a:gd name="T45" fmla="*/ 1 h 137"/>
                      <a:gd name="T46" fmla="*/ 3 w 81"/>
                      <a:gd name="T47" fmla="*/ 1 h 137"/>
                      <a:gd name="T48" fmla="*/ 4 w 81"/>
                      <a:gd name="T49" fmla="*/ 2 h 137"/>
                      <a:gd name="T50" fmla="*/ 4 w 81"/>
                      <a:gd name="T51" fmla="*/ 2 h 137"/>
                      <a:gd name="T52" fmla="*/ 4 w 81"/>
                      <a:gd name="T53" fmla="*/ 3 h 137"/>
                      <a:gd name="T54" fmla="*/ 4 w 81"/>
                      <a:gd name="T55" fmla="*/ 3 h 137"/>
                      <a:gd name="T56" fmla="*/ 3 w 81"/>
                      <a:gd name="T57" fmla="*/ 3 h 137"/>
                      <a:gd name="T58" fmla="*/ 3 w 81"/>
                      <a:gd name="T59" fmla="*/ 3 h 137"/>
                      <a:gd name="T60" fmla="*/ 3 w 81"/>
                      <a:gd name="T61" fmla="*/ 4 h 137"/>
                      <a:gd name="T62" fmla="*/ 3 w 81"/>
                      <a:gd name="T63" fmla="*/ 4 h 137"/>
                      <a:gd name="T64" fmla="*/ 3 w 81"/>
                      <a:gd name="T65" fmla="*/ 4 h 137"/>
                      <a:gd name="T66" fmla="*/ 0 w 81"/>
                      <a:gd name="T67" fmla="*/ 5 h 137"/>
                      <a:gd name="T68" fmla="*/ 1 w 81"/>
                      <a:gd name="T69" fmla="*/ 4 h 137"/>
                      <a:gd name="T70" fmla="*/ 1 w 81"/>
                      <a:gd name="T71" fmla="*/ 3 h 13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1"/>
                      <a:gd name="T109" fmla="*/ 0 h 137"/>
                      <a:gd name="T110" fmla="*/ 81 w 81"/>
                      <a:gd name="T111" fmla="*/ 137 h 137"/>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1" h="137">
                        <a:moveTo>
                          <a:pt x="21" y="86"/>
                        </a:moveTo>
                        <a:lnTo>
                          <a:pt x="22" y="85"/>
                        </a:lnTo>
                        <a:lnTo>
                          <a:pt x="27" y="84"/>
                        </a:lnTo>
                        <a:lnTo>
                          <a:pt x="30" y="80"/>
                        </a:lnTo>
                        <a:lnTo>
                          <a:pt x="33" y="78"/>
                        </a:lnTo>
                        <a:lnTo>
                          <a:pt x="37" y="74"/>
                        </a:lnTo>
                        <a:lnTo>
                          <a:pt x="42" y="69"/>
                        </a:lnTo>
                        <a:lnTo>
                          <a:pt x="44" y="62"/>
                        </a:lnTo>
                        <a:lnTo>
                          <a:pt x="47" y="56"/>
                        </a:lnTo>
                        <a:lnTo>
                          <a:pt x="49" y="50"/>
                        </a:lnTo>
                        <a:lnTo>
                          <a:pt x="52" y="47"/>
                        </a:lnTo>
                        <a:lnTo>
                          <a:pt x="57" y="39"/>
                        </a:lnTo>
                        <a:lnTo>
                          <a:pt x="62" y="31"/>
                        </a:lnTo>
                        <a:lnTo>
                          <a:pt x="64" y="26"/>
                        </a:lnTo>
                        <a:lnTo>
                          <a:pt x="66" y="20"/>
                        </a:lnTo>
                        <a:lnTo>
                          <a:pt x="68" y="15"/>
                        </a:lnTo>
                        <a:lnTo>
                          <a:pt x="71" y="11"/>
                        </a:lnTo>
                        <a:lnTo>
                          <a:pt x="74" y="2"/>
                        </a:lnTo>
                        <a:lnTo>
                          <a:pt x="76" y="0"/>
                        </a:lnTo>
                        <a:lnTo>
                          <a:pt x="76" y="2"/>
                        </a:lnTo>
                        <a:lnTo>
                          <a:pt x="76" y="7"/>
                        </a:lnTo>
                        <a:lnTo>
                          <a:pt x="77" y="16"/>
                        </a:lnTo>
                        <a:lnTo>
                          <a:pt x="78" y="27"/>
                        </a:lnTo>
                        <a:lnTo>
                          <a:pt x="78" y="37"/>
                        </a:lnTo>
                        <a:lnTo>
                          <a:pt x="79" y="48"/>
                        </a:lnTo>
                        <a:lnTo>
                          <a:pt x="80" y="58"/>
                        </a:lnTo>
                        <a:lnTo>
                          <a:pt x="81" y="65"/>
                        </a:lnTo>
                        <a:lnTo>
                          <a:pt x="79" y="70"/>
                        </a:lnTo>
                        <a:lnTo>
                          <a:pt x="77" y="76"/>
                        </a:lnTo>
                        <a:lnTo>
                          <a:pt x="73" y="83"/>
                        </a:lnTo>
                        <a:lnTo>
                          <a:pt x="69" y="89"/>
                        </a:lnTo>
                        <a:lnTo>
                          <a:pt x="61" y="99"/>
                        </a:lnTo>
                        <a:lnTo>
                          <a:pt x="58" y="103"/>
                        </a:lnTo>
                        <a:lnTo>
                          <a:pt x="0" y="137"/>
                        </a:lnTo>
                        <a:lnTo>
                          <a:pt x="17" y="110"/>
                        </a:lnTo>
                        <a:lnTo>
                          <a:pt x="21" y="86"/>
                        </a:lnTo>
                        <a:close/>
                      </a:path>
                    </a:pathLst>
                  </a:custGeom>
                  <a:solidFill>
                    <a:srgbClr val="E8E8E8"/>
                  </a:solidFill>
                  <a:ln w="9525">
                    <a:noFill/>
                    <a:miter lim="800000"/>
                    <a:headEnd/>
                    <a:tailEnd/>
                  </a:ln>
                </p:spPr>
                <p:txBody>
                  <a:bodyPr/>
                  <a:lstStyle/>
                  <a:p>
                    <a:endParaRPr lang="en-US" sz="1350"/>
                  </a:p>
                </p:txBody>
              </p:sp>
              <p:sp>
                <p:nvSpPr>
                  <p:cNvPr id="43190" name="Freeform 96"/>
                  <p:cNvSpPr>
                    <a:spLocks/>
                  </p:cNvSpPr>
                  <p:nvPr/>
                </p:nvSpPr>
                <p:spPr bwMode="auto">
                  <a:xfrm>
                    <a:off x="5485" y="2406"/>
                    <a:ext cx="50" cy="86"/>
                  </a:xfrm>
                  <a:custGeom>
                    <a:avLst/>
                    <a:gdLst>
                      <a:gd name="T0" fmla="*/ 4 w 249"/>
                      <a:gd name="T1" fmla="*/ 5 h 426"/>
                      <a:gd name="T2" fmla="*/ 3 w 249"/>
                      <a:gd name="T3" fmla="*/ 7 h 426"/>
                      <a:gd name="T4" fmla="*/ 2 w 249"/>
                      <a:gd name="T5" fmla="*/ 11 h 426"/>
                      <a:gd name="T6" fmla="*/ 1 w 249"/>
                      <a:gd name="T7" fmla="*/ 14 h 426"/>
                      <a:gd name="T8" fmla="*/ 1 w 249"/>
                      <a:gd name="T9" fmla="*/ 14 h 426"/>
                      <a:gd name="T10" fmla="*/ 1 w 249"/>
                      <a:gd name="T11" fmla="*/ 15 h 426"/>
                      <a:gd name="T12" fmla="*/ 0 w 249"/>
                      <a:gd name="T13" fmla="*/ 16 h 426"/>
                      <a:gd name="T14" fmla="*/ 0 w 249"/>
                      <a:gd name="T15" fmla="*/ 17 h 426"/>
                      <a:gd name="T16" fmla="*/ 0 w 249"/>
                      <a:gd name="T17" fmla="*/ 17 h 426"/>
                      <a:gd name="T18" fmla="*/ 0 w 249"/>
                      <a:gd name="T19" fmla="*/ 17 h 426"/>
                      <a:gd name="T20" fmla="*/ 1 w 249"/>
                      <a:gd name="T21" fmla="*/ 17 h 426"/>
                      <a:gd name="T22" fmla="*/ 2 w 249"/>
                      <a:gd name="T23" fmla="*/ 16 h 426"/>
                      <a:gd name="T24" fmla="*/ 3 w 249"/>
                      <a:gd name="T25" fmla="*/ 16 h 426"/>
                      <a:gd name="T26" fmla="*/ 4 w 249"/>
                      <a:gd name="T27" fmla="*/ 15 h 426"/>
                      <a:gd name="T28" fmla="*/ 6 w 249"/>
                      <a:gd name="T29" fmla="*/ 12 h 426"/>
                      <a:gd name="T30" fmla="*/ 6 w 249"/>
                      <a:gd name="T31" fmla="*/ 10 h 426"/>
                      <a:gd name="T32" fmla="*/ 7 w 249"/>
                      <a:gd name="T33" fmla="*/ 9 h 426"/>
                      <a:gd name="T34" fmla="*/ 7 w 249"/>
                      <a:gd name="T35" fmla="*/ 8 h 426"/>
                      <a:gd name="T36" fmla="*/ 8 w 249"/>
                      <a:gd name="T37" fmla="*/ 7 h 426"/>
                      <a:gd name="T38" fmla="*/ 8 w 249"/>
                      <a:gd name="T39" fmla="*/ 6 h 426"/>
                      <a:gd name="T40" fmla="*/ 8 w 249"/>
                      <a:gd name="T41" fmla="*/ 6 h 426"/>
                      <a:gd name="T42" fmla="*/ 8 w 249"/>
                      <a:gd name="T43" fmla="*/ 5 h 426"/>
                      <a:gd name="T44" fmla="*/ 8 w 249"/>
                      <a:gd name="T45" fmla="*/ 4 h 426"/>
                      <a:gd name="T46" fmla="*/ 9 w 249"/>
                      <a:gd name="T47" fmla="*/ 3 h 426"/>
                      <a:gd name="T48" fmla="*/ 9 w 249"/>
                      <a:gd name="T49" fmla="*/ 2 h 426"/>
                      <a:gd name="T50" fmla="*/ 10 w 249"/>
                      <a:gd name="T51" fmla="*/ 1 h 426"/>
                      <a:gd name="T52" fmla="*/ 10 w 249"/>
                      <a:gd name="T53" fmla="*/ 1 h 426"/>
                      <a:gd name="T54" fmla="*/ 10 w 249"/>
                      <a:gd name="T55" fmla="*/ 0 h 426"/>
                      <a:gd name="T56" fmla="*/ 10 w 249"/>
                      <a:gd name="T57" fmla="*/ 0 h 426"/>
                      <a:gd name="T58" fmla="*/ 10 w 249"/>
                      <a:gd name="T59" fmla="*/ 0 h 426"/>
                      <a:gd name="T60" fmla="*/ 9 w 249"/>
                      <a:gd name="T61" fmla="*/ 1 h 426"/>
                      <a:gd name="T62" fmla="*/ 8 w 249"/>
                      <a:gd name="T63" fmla="*/ 2 h 426"/>
                      <a:gd name="T64" fmla="*/ 6 w 249"/>
                      <a:gd name="T65" fmla="*/ 3 h 426"/>
                      <a:gd name="T66" fmla="*/ 5 w 249"/>
                      <a:gd name="T67" fmla="*/ 4 h 426"/>
                      <a:gd name="T68" fmla="*/ 4 w 249"/>
                      <a:gd name="T69" fmla="*/ 4 h 42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9"/>
                      <a:gd name="T106" fmla="*/ 0 h 426"/>
                      <a:gd name="T107" fmla="*/ 249 w 249"/>
                      <a:gd name="T108" fmla="*/ 426 h 42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9" h="426">
                        <a:moveTo>
                          <a:pt x="94" y="114"/>
                        </a:moveTo>
                        <a:lnTo>
                          <a:pt x="90" y="122"/>
                        </a:lnTo>
                        <a:lnTo>
                          <a:pt x="83" y="148"/>
                        </a:lnTo>
                        <a:lnTo>
                          <a:pt x="71" y="183"/>
                        </a:lnTo>
                        <a:lnTo>
                          <a:pt x="60" y="225"/>
                        </a:lnTo>
                        <a:lnTo>
                          <a:pt x="48" y="266"/>
                        </a:lnTo>
                        <a:lnTo>
                          <a:pt x="36" y="305"/>
                        </a:lnTo>
                        <a:lnTo>
                          <a:pt x="27" y="333"/>
                        </a:lnTo>
                        <a:lnTo>
                          <a:pt x="24" y="348"/>
                        </a:lnTo>
                        <a:lnTo>
                          <a:pt x="21" y="354"/>
                        </a:lnTo>
                        <a:lnTo>
                          <a:pt x="19" y="364"/>
                        </a:lnTo>
                        <a:lnTo>
                          <a:pt x="14" y="374"/>
                        </a:lnTo>
                        <a:lnTo>
                          <a:pt x="10" y="386"/>
                        </a:lnTo>
                        <a:lnTo>
                          <a:pt x="6" y="397"/>
                        </a:lnTo>
                        <a:lnTo>
                          <a:pt x="2" y="407"/>
                        </a:lnTo>
                        <a:lnTo>
                          <a:pt x="0" y="413"/>
                        </a:lnTo>
                        <a:lnTo>
                          <a:pt x="0" y="416"/>
                        </a:lnTo>
                        <a:lnTo>
                          <a:pt x="1" y="418"/>
                        </a:lnTo>
                        <a:lnTo>
                          <a:pt x="6" y="423"/>
                        </a:lnTo>
                        <a:lnTo>
                          <a:pt x="12" y="426"/>
                        </a:lnTo>
                        <a:lnTo>
                          <a:pt x="21" y="424"/>
                        </a:lnTo>
                        <a:lnTo>
                          <a:pt x="26" y="417"/>
                        </a:lnTo>
                        <a:lnTo>
                          <a:pt x="36" y="410"/>
                        </a:lnTo>
                        <a:lnTo>
                          <a:pt x="48" y="399"/>
                        </a:lnTo>
                        <a:lnTo>
                          <a:pt x="60" y="389"/>
                        </a:lnTo>
                        <a:lnTo>
                          <a:pt x="72" y="380"/>
                        </a:lnTo>
                        <a:lnTo>
                          <a:pt x="83" y="372"/>
                        </a:lnTo>
                        <a:lnTo>
                          <a:pt x="90" y="366"/>
                        </a:lnTo>
                        <a:lnTo>
                          <a:pt x="94" y="365"/>
                        </a:lnTo>
                        <a:lnTo>
                          <a:pt x="144" y="293"/>
                        </a:lnTo>
                        <a:lnTo>
                          <a:pt x="152" y="240"/>
                        </a:lnTo>
                        <a:lnTo>
                          <a:pt x="153" y="237"/>
                        </a:lnTo>
                        <a:lnTo>
                          <a:pt x="157" y="229"/>
                        </a:lnTo>
                        <a:lnTo>
                          <a:pt x="162" y="218"/>
                        </a:lnTo>
                        <a:lnTo>
                          <a:pt x="169" y="206"/>
                        </a:lnTo>
                        <a:lnTo>
                          <a:pt x="175" y="192"/>
                        </a:lnTo>
                        <a:lnTo>
                          <a:pt x="183" y="180"/>
                        </a:lnTo>
                        <a:lnTo>
                          <a:pt x="188" y="170"/>
                        </a:lnTo>
                        <a:lnTo>
                          <a:pt x="192" y="165"/>
                        </a:lnTo>
                        <a:lnTo>
                          <a:pt x="193" y="160"/>
                        </a:lnTo>
                        <a:lnTo>
                          <a:pt x="194" y="153"/>
                        </a:lnTo>
                        <a:lnTo>
                          <a:pt x="196" y="146"/>
                        </a:lnTo>
                        <a:lnTo>
                          <a:pt x="198" y="137"/>
                        </a:lnTo>
                        <a:lnTo>
                          <a:pt x="199" y="126"/>
                        </a:lnTo>
                        <a:lnTo>
                          <a:pt x="203" y="117"/>
                        </a:lnTo>
                        <a:lnTo>
                          <a:pt x="208" y="105"/>
                        </a:lnTo>
                        <a:lnTo>
                          <a:pt x="217" y="93"/>
                        </a:lnTo>
                        <a:lnTo>
                          <a:pt x="223" y="80"/>
                        </a:lnTo>
                        <a:lnTo>
                          <a:pt x="230" y="69"/>
                        </a:lnTo>
                        <a:lnTo>
                          <a:pt x="234" y="57"/>
                        </a:lnTo>
                        <a:lnTo>
                          <a:pt x="238" y="47"/>
                        </a:lnTo>
                        <a:lnTo>
                          <a:pt x="240" y="37"/>
                        </a:lnTo>
                        <a:lnTo>
                          <a:pt x="243" y="28"/>
                        </a:lnTo>
                        <a:lnTo>
                          <a:pt x="245" y="19"/>
                        </a:lnTo>
                        <a:lnTo>
                          <a:pt x="248" y="11"/>
                        </a:lnTo>
                        <a:lnTo>
                          <a:pt x="249" y="3"/>
                        </a:lnTo>
                        <a:lnTo>
                          <a:pt x="249" y="0"/>
                        </a:lnTo>
                        <a:lnTo>
                          <a:pt x="247" y="0"/>
                        </a:lnTo>
                        <a:lnTo>
                          <a:pt x="245" y="5"/>
                        </a:lnTo>
                        <a:lnTo>
                          <a:pt x="238" y="12"/>
                        </a:lnTo>
                        <a:lnTo>
                          <a:pt x="232" y="21"/>
                        </a:lnTo>
                        <a:lnTo>
                          <a:pt x="223" y="32"/>
                        </a:lnTo>
                        <a:lnTo>
                          <a:pt x="214" y="45"/>
                        </a:lnTo>
                        <a:lnTo>
                          <a:pt x="199" y="57"/>
                        </a:lnTo>
                        <a:lnTo>
                          <a:pt x="181" y="70"/>
                        </a:lnTo>
                        <a:lnTo>
                          <a:pt x="161" y="81"/>
                        </a:lnTo>
                        <a:lnTo>
                          <a:pt x="142" y="92"/>
                        </a:lnTo>
                        <a:lnTo>
                          <a:pt x="123" y="101"/>
                        </a:lnTo>
                        <a:lnTo>
                          <a:pt x="108" y="107"/>
                        </a:lnTo>
                        <a:lnTo>
                          <a:pt x="97" y="111"/>
                        </a:lnTo>
                        <a:lnTo>
                          <a:pt x="94" y="114"/>
                        </a:lnTo>
                        <a:close/>
                      </a:path>
                    </a:pathLst>
                  </a:custGeom>
                  <a:solidFill>
                    <a:srgbClr val="E8E8E8"/>
                  </a:solidFill>
                  <a:ln w="9525">
                    <a:noFill/>
                    <a:miter lim="800000"/>
                    <a:headEnd/>
                    <a:tailEnd/>
                  </a:ln>
                </p:spPr>
                <p:txBody>
                  <a:bodyPr/>
                  <a:lstStyle/>
                  <a:p>
                    <a:endParaRPr lang="en-US" sz="1350"/>
                  </a:p>
                </p:txBody>
              </p:sp>
              <p:sp>
                <p:nvSpPr>
                  <p:cNvPr id="43191" name="Freeform 97"/>
                  <p:cNvSpPr>
                    <a:spLocks/>
                  </p:cNvSpPr>
                  <p:nvPr/>
                </p:nvSpPr>
                <p:spPr bwMode="auto">
                  <a:xfrm>
                    <a:off x="5472" y="2219"/>
                    <a:ext cx="103" cy="112"/>
                  </a:xfrm>
                  <a:custGeom>
                    <a:avLst/>
                    <a:gdLst>
                      <a:gd name="T0" fmla="*/ 1 w 518"/>
                      <a:gd name="T1" fmla="*/ 0 h 560"/>
                      <a:gd name="T2" fmla="*/ 0 w 518"/>
                      <a:gd name="T3" fmla="*/ 3 h 560"/>
                      <a:gd name="T4" fmla="*/ 0 w 518"/>
                      <a:gd name="T5" fmla="*/ 6 h 560"/>
                      <a:gd name="T6" fmla="*/ 0 w 518"/>
                      <a:gd name="T7" fmla="*/ 11 h 560"/>
                      <a:gd name="T8" fmla="*/ 2 w 518"/>
                      <a:gd name="T9" fmla="*/ 14 h 560"/>
                      <a:gd name="T10" fmla="*/ 2 w 518"/>
                      <a:gd name="T11" fmla="*/ 15 h 560"/>
                      <a:gd name="T12" fmla="*/ 3 w 518"/>
                      <a:gd name="T13" fmla="*/ 17 h 560"/>
                      <a:gd name="T14" fmla="*/ 3 w 518"/>
                      <a:gd name="T15" fmla="*/ 17 h 560"/>
                      <a:gd name="T16" fmla="*/ 4 w 518"/>
                      <a:gd name="T17" fmla="*/ 18 h 560"/>
                      <a:gd name="T18" fmla="*/ 5 w 518"/>
                      <a:gd name="T19" fmla="*/ 19 h 560"/>
                      <a:gd name="T20" fmla="*/ 7 w 518"/>
                      <a:gd name="T21" fmla="*/ 20 h 560"/>
                      <a:gd name="T22" fmla="*/ 10 w 518"/>
                      <a:gd name="T23" fmla="*/ 22 h 560"/>
                      <a:gd name="T24" fmla="*/ 11 w 518"/>
                      <a:gd name="T25" fmla="*/ 22 h 560"/>
                      <a:gd name="T26" fmla="*/ 12 w 518"/>
                      <a:gd name="T27" fmla="*/ 22 h 560"/>
                      <a:gd name="T28" fmla="*/ 14 w 518"/>
                      <a:gd name="T29" fmla="*/ 22 h 560"/>
                      <a:gd name="T30" fmla="*/ 16 w 518"/>
                      <a:gd name="T31" fmla="*/ 22 h 560"/>
                      <a:gd name="T32" fmla="*/ 17 w 518"/>
                      <a:gd name="T33" fmla="*/ 22 h 560"/>
                      <a:gd name="T34" fmla="*/ 18 w 518"/>
                      <a:gd name="T35" fmla="*/ 21 h 560"/>
                      <a:gd name="T36" fmla="*/ 19 w 518"/>
                      <a:gd name="T37" fmla="*/ 21 h 560"/>
                      <a:gd name="T38" fmla="*/ 20 w 518"/>
                      <a:gd name="T39" fmla="*/ 21 h 560"/>
                      <a:gd name="T40" fmla="*/ 20 w 518"/>
                      <a:gd name="T41" fmla="*/ 20 h 560"/>
                      <a:gd name="T42" fmla="*/ 20 w 518"/>
                      <a:gd name="T43" fmla="*/ 20 h 560"/>
                      <a:gd name="T44" fmla="*/ 20 w 518"/>
                      <a:gd name="T45" fmla="*/ 19 h 560"/>
                      <a:gd name="T46" fmla="*/ 19 w 518"/>
                      <a:gd name="T47" fmla="*/ 18 h 560"/>
                      <a:gd name="T48" fmla="*/ 17 w 518"/>
                      <a:gd name="T49" fmla="*/ 19 h 560"/>
                      <a:gd name="T50" fmla="*/ 16 w 518"/>
                      <a:gd name="T51" fmla="*/ 19 h 560"/>
                      <a:gd name="T52" fmla="*/ 14 w 518"/>
                      <a:gd name="T53" fmla="*/ 18 h 560"/>
                      <a:gd name="T54" fmla="*/ 12 w 518"/>
                      <a:gd name="T55" fmla="*/ 18 h 560"/>
                      <a:gd name="T56" fmla="*/ 10 w 518"/>
                      <a:gd name="T57" fmla="*/ 17 h 560"/>
                      <a:gd name="T58" fmla="*/ 8 w 518"/>
                      <a:gd name="T59" fmla="*/ 16 h 560"/>
                      <a:gd name="T60" fmla="*/ 7 w 518"/>
                      <a:gd name="T61" fmla="*/ 14 h 560"/>
                      <a:gd name="T62" fmla="*/ 5 w 518"/>
                      <a:gd name="T63" fmla="*/ 13 h 560"/>
                      <a:gd name="T64" fmla="*/ 4 w 518"/>
                      <a:gd name="T65" fmla="*/ 11 h 560"/>
                      <a:gd name="T66" fmla="*/ 4 w 518"/>
                      <a:gd name="T67" fmla="*/ 9 h 560"/>
                      <a:gd name="T68" fmla="*/ 3 w 518"/>
                      <a:gd name="T69" fmla="*/ 8 h 560"/>
                      <a:gd name="T70" fmla="*/ 3 w 518"/>
                      <a:gd name="T71" fmla="*/ 6 h 560"/>
                      <a:gd name="T72" fmla="*/ 3 w 518"/>
                      <a:gd name="T73" fmla="*/ 5 h 560"/>
                      <a:gd name="T74" fmla="*/ 2 w 518"/>
                      <a:gd name="T75" fmla="*/ 3 h 560"/>
                      <a:gd name="T76" fmla="*/ 1 w 518"/>
                      <a:gd name="T77" fmla="*/ 1 h 560"/>
                      <a:gd name="T78" fmla="*/ 1 w 518"/>
                      <a:gd name="T79" fmla="*/ 0 h 56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18"/>
                      <a:gd name="T121" fmla="*/ 0 h 560"/>
                      <a:gd name="T122" fmla="*/ 518 w 518"/>
                      <a:gd name="T123" fmla="*/ 560 h 56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18" h="560">
                        <a:moveTo>
                          <a:pt x="17" y="0"/>
                        </a:moveTo>
                        <a:lnTo>
                          <a:pt x="15" y="8"/>
                        </a:lnTo>
                        <a:lnTo>
                          <a:pt x="10" y="32"/>
                        </a:lnTo>
                        <a:lnTo>
                          <a:pt x="5" y="68"/>
                        </a:lnTo>
                        <a:lnTo>
                          <a:pt x="2" y="113"/>
                        </a:lnTo>
                        <a:lnTo>
                          <a:pt x="0" y="162"/>
                        </a:lnTo>
                        <a:lnTo>
                          <a:pt x="2" y="215"/>
                        </a:lnTo>
                        <a:lnTo>
                          <a:pt x="9" y="265"/>
                        </a:lnTo>
                        <a:lnTo>
                          <a:pt x="27" y="313"/>
                        </a:lnTo>
                        <a:lnTo>
                          <a:pt x="39" y="341"/>
                        </a:lnTo>
                        <a:lnTo>
                          <a:pt x="51" y="366"/>
                        </a:lnTo>
                        <a:lnTo>
                          <a:pt x="61" y="386"/>
                        </a:lnTo>
                        <a:lnTo>
                          <a:pt x="69" y="405"/>
                        </a:lnTo>
                        <a:lnTo>
                          <a:pt x="76" y="419"/>
                        </a:lnTo>
                        <a:lnTo>
                          <a:pt x="82" y="429"/>
                        </a:lnTo>
                        <a:lnTo>
                          <a:pt x="87" y="436"/>
                        </a:lnTo>
                        <a:lnTo>
                          <a:pt x="92" y="441"/>
                        </a:lnTo>
                        <a:lnTo>
                          <a:pt x="99" y="445"/>
                        </a:lnTo>
                        <a:lnTo>
                          <a:pt x="116" y="457"/>
                        </a:lnTo>
                        <a:lnTo>
                          <a:pt x="137" y="472"/>
                        </a:lnTo>
                        <a:lnTo>
                          <a:pt x="162" y="490"/>
                        </a:lnTo>
                        <a:lnTo>
                          <a:pt x="187" y="508"/>
                        </a:lnTo>
                        <a:lnTo>
                          <a:pt x="214" y="525"/>
                        </a:lnTo>
                        <a:lnTo>
                          <a:pt x="239" y="538"/>
                        </a:lnTo>
                        <a:lnTo>
                          <a:pt x="260" y="547"/>
                        </a:lnTo>
                        <a:lnTo>
                          <a:pt x="277" y="551"/>
                        </a:lnTo>
                        <a:lnTo>
                          <a:pt x="296" y="555"/>
                        </a:lnTo>
                        <a:lnTo>
                          <a:pt x="313" y="558"/>
                        </a:lnTo>
                        <a:lnTo>
                          <a:pt x="331" y="560"/>
                        </a:lnTo>
                        <a:lnTo>
                          <a:pt x="349" y="559"/>
                        </a:lnTo>
                        <a:lnTo>
                          <a:pt x="370" y="557"/>
                        </a:lnTo>
                        <a:lnTo>
                          <a:pt x="391" y="553"/>
                        </a:lnTo>
                        <a:lnTo>
                          <a:pt x="416" y="547"/>
                        </a:lnTo>
                        <a:lnTo>
                          <a:pt x="424" y="543"/>
                        </a:lnTo>
                        <a:lnTo>
                          <a:pt x="439" y="539"/>
                        </a:lnTo>
                        <a:lnTo>
                          <a:pt x="456" y="532"/>
                        </a:lnTo>
                        <a:lnTo>
                          <a:pt x="474" y="527"/>
                        </a:lnTo>
                        <a:lnTo>
                          <a:pt x="489" y="521"/>
                        </a:lnTo>
                        <a:lnTo>
                          <a:pt x="504" y="516"/>
                        </a:lnTo>
                        <a:lnTo>
                          <a:pt x="513" y="513"/>
                        </a:lnTo>
                        <a:lnTo>
                          <a:pt x="518" y="513"/>
                        </a:lnTo>
                        <a:lnTo>
                          <a:pt x="517" y="510"/>
                        </a:lnTo>
                        <a:lnTo>
                          <a:pt x="514" y="502"/>
                        </a:lnTo>
                        <a:lnTo>
                          <a:pt x="510" y="493"/>
                        </a:lnTo>
                        <a:lnTo>
                          <a:pt x="506" y="483"/>
                        </a:lnTo>
                        <a:lnTo>
                          <a:pt x="497" y="472"/>
                        </a:lnTo>
                        <a:lnTo>
                          <a:pt x="488" y="466"/>
                        </a:lnTo>
                        <a:lnTo>
                          <a:pt x="474" y="462"/>
                        </a:lnTo>
                        <a:lnTo>
                          <a:pt x="457" y="465"/>
                        </a:lnTo>
                        <a:lnTo>
                          <a:pt x="436" y="468"/>
                        </a:lnTo>
                        <a:lnTo>
                          <a:pt x="416" y="469"/>
                        </a:lnTo>
                        <a:lnTo>
                          <a:pt x="394" y="468"/>
                        </a:lnTo>
                        <a:lnTo>
                          <a:pt x="374" y="466"/>
                        </a:lnTo>
                        <a:lnTo>
                          <a:pt x="351" y="462"/>
                        </a:lnTo>
                        <a:lnTo>
                          <a:pt x="330" y="456"/>
                        </a:lnTo>
                        <a:lnTo>
                          <a:pt x="308" y="450"/>
                        </a:lnTo>
                        <a:lnTo>
                          <a:pt x="285" y="444"/>
                        </a:lnTo>
                        <a:lnTo>
                          <a:pt x="260" y="435"/>
                        </a:lnTo>
                        <a:lnTo>
                          <a:pt x="236" y="421"/>
                        </a:lnTo>
                        <a:lnTo>
                          <a:pt x="210" y="404"/>
                        </a:lnTo>
                        <a:lnTo>
                          <a:pt x="186" y="384"/>
                        </a:lnTo>
                        <a:lnTo>
                          <a:pt x="164" y="362"/>
                        </a:lnTo>
                        <a:lnTo>
                          <a:pt x="144" y="339"/>
                        </a:lnTo>
                        <a:lnTo>
                          <a:pt x="128" y="317"/>
                        </a:lnTo>
                        <a:lnTo>
                          <a:pt x="120" y="296"/>
                        </a:lnTo>
                        <a:lnTo>
                          <a:pt x="111" y="275"/>
                        </a:lnTo>
                        <a:lnTo>
                          <a:pt x="104" y="253"/>
                        </a:lnTo>
                        <a:lnTo>
                          <a:pt x="97" y="231"/>
                        </a:lnTo>
                        <a:lnTo>
                          <a:pt x="92" y="210"/>
                        </a:lnTo>
                        <a:lnTo>
                          <a:pt x="86" y="190"/>
                        </a:lnTo>
                        <a:lnTo>
                          <a:pt x="80" y="173"/>
                        </a:lnTo>
                        <a:lnTo>
                          <a:pt x="75" y="157"/>
                        </a:lnTo>
                        <a:lnTo>
                          <a:pt x="72" y="145"/>
                        </a:lnTo>
                        <a:lnTo>
                          <a:pt x="65" y="129"/>
                        </a:lnTo>
                        <a:lnTo>
                          <a:pt x="58" y="108"/>
                        </a:lnTo>
                        <a:lnTo>
                          <a:pt x="48" y="84"/>
                        </a:lnTo>
                        <a:lnTo>
                          <a:pt x="39" y="60"/>
                        </a:lnTo>
                        <a:lnTo>
                          <a:pt x="30" y="37"/>
                        </a:lnTo>
                        <a:lnTo>
                          <a:pt x="23" y="17"/>
                        </a:lnTo>
                        <a:lnTo>
                          <a:pt x="18" y="4"/>
                        </a:lnTo>
                        <a:lnTo>
                          <a:pt x="17" y="0"/>
                        </a:lnTo>
                        <a:close/>
                      </a:path>
                    </a:pathLst>
                  </a:custGeom>
                  <a:solidFill>
                    <a:srgbClr val="E8E8E8"/>
                  </a:solidFill>
                  <a:ln w="9525">
                    <a:noFill/>
                    <a:miter lim="800000"/>
                    <a:headEnd/>
                    <a:tailEnd/>
                  </a:ln>
                </p:spPr>
                <p:txBody>
                  <a:bodyPr/>
                  <a:lstStyle/>
                  <a:p>
                    <a:endParaRPr lang="en-US" sz="1350"/>
                  </a:p>
                </p:txBody>
              </p:sp>
              <p:sp>
                <p:nvSpPr>
                  <p:cNvPr id="43192" name="Freeform 98"/>
                  <p:cNvSpPr>
                    <a:spLocks/>
                  </p:cNvSpPr>
                  <p:nvPr/>
                </p:nvSpPr>
                <p:spPr bwMode="auto">
                  <a:xfrm>
                    <a:off x="5527" y="2273"/>
                    <a:ext cx="47" cy="25"/>
                  </a:xfrm>
                  <a:custGeom>
                    <a:avLst/>
                    <a:gdLst>
                      <a:gd name="T0" fmla="*/ 0 w 234"/>
                      <a:gd name="T1" fmla="*/ 0 h 124"/>
                      <a:gd name="T2" fmla="*/ 0 w 234"/>
                      <a:gd name="T3" fmla="*/ 0 h 124"/>
                      <a:gd name="T4" fmla="*/ 1 w 234"/>
                      <a:gd name="T5" fmla="*/ 0 h 124"/>
                      <a:gd name="T6" fmla="*/ 1 w 234"/>
                      <a:gd name="T7" fmla="*/ 0 h 124"/>
                      <a:gd name="T8" fmla="*/ 1 w 234"/>
                      <a:gd name="T9" fmla="*/ 1 h 124"/>
                      <a:gd name="T10" fmla="*/ 2 w 234"/>
                      <a:gd name="T11" fmla="*/ 1 h 124"/>
                      <a:gd name="T12" fmla="*/ 3 w 234"/>
                      <a:gd name="T13" fmla="*/ 2 h 124"/>
                      <a:gd name="T14" fmla="*/ 3 w 234"/>
                      <a:gd name="T15" fmla="*/ 2 h 124"/>
                      <a:gd name="T16" fmla="*/ 4 w 234"/>
                      <a:gd name="T17" fmla="*/ 3 h 124"/>
                      <a:gd name="T18" fmla="*/ 4 w 234"/>
                      <a:gd name="T19" fmla="*/ 3 h 124"/>
                      <a:gd name="T20" fmla="*/ 5 w 234"/>
                      <a:gd name="T21" fmla="*/ 3 h 124"/>
                      <a:gd name="T22" fmla="*/ 5 w 234"/>
                      <a:gd name="T23" fmla="*/ 3 h 124"/>
                      <a:gd name="T24" fmla="*/ 5 w 234"/>
                      <a:gd name="T25" fmla="*/ 3 h 124"/>
                      <a:gd name="T26" fmla="*/ 6 w 234"/>
                      <a:gd name="T27" fmla="*/ 3 h 124"/>
                      <a:gd name="T28" fmla="*/ 6 w 234"/>
                      <a:gd name="T29" fmla="*/ 3 h 124"/>
                      <a:gd name="T30" fmla="*/ 6 w 234"/>
                      <a:gd name="T31" fmla="*/ 2 h 124"/>
                      <a:gd name="T32" fmla="*/ 6 w 234"/>
                      <a:gd name="T33" fmla="*/ 2 h 124"/>
                      <a:gd name="T34" fmla="*/ 7 w 234"/>
                      <a:gd name="T35" fmla="*/ 2 h 124"/>
                      <a:gd name="T36" fmla="*/ 7 w 234"/>
                      <a:gd name="T37" fmla="*/ 2 h 124"/>
                      <a:gd name="T38" fmla="*/ 7 w 234"/>
                      <a:gd name="T39" fmla="*/ 1 h 124"/>
                      <a:gd name="T40" fmla="*/ 8 w 234"/>
                      <a:gd name="T41" fmla="*/ 1 h 124"/>
                      <a:gd name="T42" fmla="*/ 8 w 234"/>
                      <a:gd name="T43" fmla="*/ 1 h 124"/>
                      <a:gd name="T44" fmla="*/ 8 w 234"/>
                      <a:gd name="T45" fmla="*/ 1 h 124"/>
                      <a:gd name="T46" fmla="*/ 8 w 234"/>
                      <a:gd name="T47" fmla="*/ 1 h 124"/>
                      <a:gd name="T48" fmla="*/ 9 w 234"/>
                      <a:gd name="T49" fmla="*/ 2 h 124"/>
                      <a:gd name="T50" fmla="*/ 9 w 234"/>
                      <a:gd name="T51" fmla="*/ 2 h 124"/>
                      <a:gd name="T52" fmla="*/ 9 w 234"/>
                      <a:gd name="T53" fmla="*/ 2 h 124"/>
                      <a:gd name="T54" fmla="*/ 9 w 234"/>
                      <a:gd name="T55" fmla="*/ 2 h 124"/>
                      <a:gd name="T56" fmla="*/ 9 w 234"/>
                      <a:gd name="T57" fmla="*/ 3 h 124"/>
                      <a:gd name="T58" fmla="*/ 8 w 234"/>
                      <a:gd name="T59" fmla="*/ 3 h 124"/>
                      <a:gd name="T60" fmla="*/ 8 w 234"/>
                      <a:gd name="T61" fmla="*/ 4 h 124"/>
                      <a:gd name="T62" fmla="*/ 8 w 234"/>
                      <a:gd name="T63" fmla="*/ 4 h 124"/>
                      <a:gd name="T64" fmla="*/ 7 w 234"/>
                      <a:gd name="T65" fmla="*/ 4 h 124"/>
                      <a:gd name="T66" fmla="*/ 7 w 234"/>
                      <a:gd name="T67" fmla="*/ 4 h 124"/>
                      <a:gd name="T68" fmla="*/ 7 w 234"/>
                      <a:gd name="T69" fmla="*/ 5 h 124"/>
                      <a:gd name="T70" fmla="*/ 6 w 234"/>
                      <a:gd name="T71" fmla="*/ 5 h 124"/>
                      <a:gd name="T72" fmla="*/ 5 w 234"/>
                      <a:gd name="T73" fmla="*/ 5 h 124"/>
                      <a:gd name="T74" fmla="*/ 5 w 234"/>
                      <a:gd name="T75" fmla="*/ 5 h 124"/>
                      <a:gd name="T76" fmla="*/ 4 w 234"/>
                      <a:gd name="T77" fmla="*/ 5 h 124"/>
                      <a:gd name="T78" fmla="*/ 4 w 234"/>
                      <a:gd name="T79" fmla="*/ 5 h 124"/>
                      <a:gd name="T80" fmla="*/ 3 w 234"/>
                      <a:gd name="T81" fmla="*/ 5 h 124"/>
                      <a:gd name="T82" fmla="*/ 3 w 234"/>
                      <a:gd name="T83" fmla="*/ 5 h 124"/>
                      <a:gd name="T84" fmla="*/ 3 w 234"/>
                      <a:gd name="T85" fmla="*/ 5 h 124"/>
                      <a:gd name="T86" fmla="*/ 2 w 234"/>
                      <a:gd name="T87" fmla="*/ 4 h 124"/>
                      <a:gd name="T88" fmla="*/ 2 w 234"/>
                      <a:gd name="T89" fmla="*/ 4 h 124"/>
                      <a:gd name="T90" fmla="*/ 1 w 234"/>
                      <a:gd name="T91" fmla="*/ 4 h 124"/>
                      <a:gd name="T92" fmla="*/ 1 w 234"/>
                      <a:gd name="T93" fmla="*/ 4 h 124"/>
                      <a:gd name="T94" fmla="*/ 1 w 234"/>
                      <a:gd name="T95" fmla="*/ 4 h 124"/>
                      <a:gd name="T96" fmla="*/ 1 w 234"/>
                      <a:gd name="T97" fmla="*/ 3 h 124"/>
                      <a:gd name="T98" fmla="*/ 0 w 234"/>
                      <a:gd name="T99" fmla="*/ 2 h 124"/>
                      <a:gd name="T100" fmla="*/ 0 w 234"/>
                      <a:gd name="T101" fmla="*/ 0 h 12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4"/>
                      <a:gd name="T154" fmla="*/ 0 h 124"/>
                      <a:gd name="T155" fmla="*/ 234 w 234"/>
                      <a:gd name="T156" fmla="*/ 124 h 12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4" h="124">
                        <a:moveTo>
                          <a:pt x="11" y="0"/>
                        </a:moveTo>
                        <a:lnTo>
                          <a:pt x="10" y="0"/>
                        </a:lnTo>
                        <a:lnTo>
                          <a:pt x="13" y="7"/>
                        </a:lnTo>
                        <a:lnTo>
                          <a:pt x="18" y="11"/>
                        </a:lnTo>
                        <a:lnTo>
                          <a:pt x="28" y="19"/>
                        </a:lnTo>
                        <a:lnTo>
                          <a:pt x="42" y="28"/>
                        </a:lnTo>
                        <a:lnTo>
                          <a:pt x="63" y="42"/>
                        </a:lnTo>
                        <a:lnTo>
                          <a:pt x="82" y="53"/>
                        </a:lnTo>
                        <a:lnTo>
                          <a:pt x="99" y="62"/>
                        </a:lnTo>
                        <a:lnTo>
                          <a:pt x="111" y="67"/>
                        </a:lnTo>
                        <a:lnTo>
                          <a:pt x="121" y="70"/>
                        </a:lnTo>
                        <a:lnTo>
                          <a:pt x="127" y="69"/>
                        </a:lnTo>
                        <a:lnTo>
                          <a:pt x="133" y="68"/>
                        </a:lnTo>
                        <a:lnTo>
                          <a:pt x="139" y="65"/>
                        </a:lnTo>
                        <a:lnTo>
                          <a:pt x="145" y="63"/>
                        </a:lnTo>
                        <a:lnTo>
                          <a:pt x="152" y="57"/>
                        </a:lnTo>
                        <a:lnTo>
                          <a:pt x="160" y="52"/>
                        </a:lnTo>
                        <a:lnTo>
                          <a:pt x="169" y="45"/>
                        </a:lnTo>
                        <a:lnTo>
                          <a:pt x="177" y="39"/>
                        </a:lnTo>
                        <a:lnTo>
                          <a:pt x="184" y="33"/>
                        </a:lnTo>
                        <a:lnTo>
                          <a:pt x="190" y="28"/>
                        </a:lnTo>
                        <a:lnTo>
                          <a:pt x="195" y="25"/>
                        </a:lnTo>
                        <a:lnTo>
                          <a:pt x="197" y="25"/>
                        </a:lnTo>
                        <a:lnTo>
                          <a:pt x="207" y="14"/>
                        </a:lnTo>
                        <a:lnTo>
                          <a:pt x="234" y="44"/>
                        </a:lnTo>
                        <a:lnTo>
                          <a:pt x="232" y="46"/>
                        </a:lnTo>
                        <a:lnTo>
                          <a:pt x="227" y="52"/>
                        </a:lnTo>
                        <a:lnTo>
                          <a:pt x="219" y="60"/>
                        </a:lnTo>
                        <a:lnTo>
                          <a:pt x="212" y="71"/>
                        </a:lnTo>
                        <a:lnTo>
                          <a:pt x="203" y="82"/>
                        </a:lnTo>
                        <a:lnTo>
                          <a:pt x="195" y="92"/>
                        </a:lnTo>
                        <a:lnTo>
                          <a:pt x="187" y="100"/>
                        </a:lnTo>
                        <a:lnTo>
                          <a:pt x="183" y="107"/>
                        </a:lnTo>
                        <a:lnTo>
                          <a:pt x="175" y="110"/>
                        </a:lnTo>
                        <a:lnTo>
                          <a:pt x="163" y="114"/>
                        </a:lnTo>
                        <a:lnTo>
                          <a:pt x="148" y="117"/>
                        </a:lnTo>
                        <a:lnTo>
                          <a:pt x="132" y="121"/>
                        </a:lnTo>
                        <a:lnTo>
                          <a:pt x="115" y="122"/>
                        </a:lnTo>
                        <a:lnTo>
                          <a:pt x="101" y="124"/>
                        </a:lnTo>
                        <a:lnTo>
                          <a:pt x="89" y="124"/>
                        </a:lnTo>
                        <a:lnTo>
                          <a:pt x="83" y="124"/>
                        </a:lnTo>
                        <a:lnTo>
                          <a:pt x="77" y="121"/>
                        </a:lnTo>
                        <a:lnTo>
                          <a:pt x="67" y="115"/>
                        </a:lnTo>
                        <a:lnTo>
                          <a:pt x="55" y="109"/>
                        </a:lnTo>
                        <a:lnTo>
                          <a:pt x="44" y="103"/>
                        </a:lnTo>
                        <a:lnTo>
                          <a:pt x="32" y="97"/>
                        </a:lnTo>
                        <a:lnTo>
                          <a:pt x="23" y="92"/>
                        </a:lnTo>
                        <a:lnTo>
                          <a:pt x="17" y="87"/>
                        </a:lnTo>
                        <a:lnTo>
                          <a:pt x="14" y="86"/>
                        </a:lnTo>
                        <a:lnTo>
                          <a:pt x="0" y="45"/>
                        </a:lnTo>
                        <a:lnTo>
                          <a:pt x="11" y="0"/>
                        </a:lnTo>
                        <a:close/>
                      </a:path>
                    </a:pathLst>
                  </a:custGeom>
                  <a:solidFill>
                    <a:srgbClr val="E8E8E8"/>
                  </a:solidFill>
                  <a:ln w="9525">
                    <a:noFill/>
                    <a:miter lim="800000"/>
                    <a:headEnd/>
                    <a:tailEnd/>
                  </a:ln>
                </p:spPr>
                <p:txBody>
                  <a:bodyPr/>
                  <a:lstStyle/>
                  <a:p>
                    <a:endParaRPr lang="en-US" sz="1350"/>
                  </a:p>
                </p:txBody>
              </p:sp>
              <p:sp>
                <p:nvSpPr>
                  <p:cNvPr id="43193" name="Freeform 99"/>
                  <p:cNvSpPr>
                    <a:spLocks/>
                  </p:cNvSpPr>
                  <p:nvPr/>
                </p:nvSpPr>
                <p:spPr bwMode="auto">
                  <a:xfrm>
                    <a:off x="5025" y="2348"/>
                    <a:ext cx="19" cy="27"/>
                  </a:xfrm>
                  <a:custGeom>
                    <a:avLst/>
                    <a:gdLst>
                      <a:gd name="T0" fmla="*/ 0 w 92"/>
                      <a:gd name="T1" fmla="*/ 0 h 133"/>
                      <a:gd name="T2" fmla="*/ 0 w 92"/>
                      <a:gd name="T3" fmla="*/ 0 h 133"/>
                      <a:gd name="T4" fmla="*/ 0 w 92"/>
                      <a:gd name="T5" fmla="*/ 0 h 133"/>
                      <a:gd name="T6" fmla="*/ 0 w 92"/>
                      <a:gd name="T7" fmla="*/ 0 h 133"/>
                      <a:gd name="T8" fmla="*/ 0 w 92"/>
                      <a:gd name="T9" fmla="*/ 0 h 133"/>
                      <a:gd name="T10" fmla="*/ 0 w 92"/>
                      <a:gd name="T11" fmla="*/ 0 h 133"/>
                      <a:gd name="T12" fmla="*/ 1 w 92"/>
                      <a:gd name="T13" fmla="*/ 1 h 133"/>
                      <a:gd name="T14" fmla="*/ 1 w 92"/>
                      <a:gd name="T15" fmla="*/ 1 h 133"/>
                      <a:gd name="T16" fmla="*/ 1 w 92"/>
                      <a:gd name="T17" fmla="*/ 1 h 133"/>
                      <a:gd name="T18" fmla="*/ 2 w 92"/>
                      <a:gd name="T19" fmla="*/ 1 h 133"/>
                      <a:gd name="T20" fmla="*/ 2 w 92"/>
                      <a:gd name="T21" fmla="*/ 1 h 133"/>
                      <a:gd name="T22" fmla="*/ 2 w 92"/>
                      <a:gd name="T23" fmla="*/ 1 h 133"/>
                      <a:gd name="T24" fmla="*/ 3 w 92"/>
                      <a:gd name="T25" fmla="*/ 1 h 133"/>
                      <a:gd name="T26" fmla="*/ 3 w 92"/>
                      <a:gd name="T27" fmla="*/ 1 h 133"/>
                      <a:gd name="T28" fmla="*/ 4 w 92"/>
                      <a:gd name="T29" fmla="*/ 1 h 133"/>
                      <a:gd name="T30" fmla="*/ 4 w 92"/>
                      <a:gd name="T31" fmla="*/ 0 h 133"/>
                      <a:gd name="T32" fmla="*/ 4 w 92"/>
                      <a:gd name="T33" fmla="*/ 0 h 133"/>
                      <a:gd name="T34" fmla="*/ 2 w 92"/>
                      <a:gd name="T35" fmla="*/ 5 h 133"/>
                      <a:gd name="T36" fmla="*/ 2 w 92"/>
                      <a:gd name="T37" fmla="*/ 5 h 133"/>
                      <a:gd name="T38" fmla="*/ 2 w 92"/>
                      <a:gd name="T39" fmla="*/ 5 h 133"/>
                      <a:gd name="T40" fmla="*/ 2 w 92"/>
                      <a:gd name="T41" fmla="*/ 5 h 133"/>
                      <a:gd name="T42" fmla="*/ 1 w 92"/>
                      <a:gd name="T43" fmla="*/ 5 h 133"/>
                      <a:gd name="T44" fmla="*/ 1 w 92"/>
                      <a:gd name="T45" fmla="*/ 5 h 133"/>
                      <a:gd name="T46" fmla="*/ 1 w 92"/>
                      <a:gd name="T47" fmla="*/ 4 h 133"/>
                      <a:gd name="T48" fmla="*/ 1 w 92"/>
                      <a:gd name="T49" fmla="*/ 4 h 133"/>
                      <a:gd name="T50" fmla="*/ 1 w 92"/>
                      <a:gd name="T51" fmla="*/ 4 h 133"/>
                      <a:gd name="T52" fmla="*/ 1 w 92"/>
                      <a:gd name="T53" fmla="*/ 4 h 133"/>
                      <a:gd name="T54" fmla="*/ 0 w 92"/>
                      <a:gd name="T55" fmla="*/ 4 h 133"/>
                      <a:gd name="T56" fmla="*/ 0 w 92"/>
                      <a:gd name="T57" fmla="*/ 3 h 133"/>
                      <a:gd name="T58" fmla="*/ 0 w 92"/>
                      <a:gd name="T59" fmla="*/ 3 h 133"/>
                      <a:gd name="T60" fmla="*/ 0 w 92"/>
                      <a:gd name="T61" fmla="*/ 2 h 133"/>
                      <a:gd name="T62" fmla="*/ 0 w 92"/>
                      <a:gd name="T63" fmla="*/ 2 h 133"/>
                      <a:gd name="T64" fmla="*/ 0 w 92"/>
                      <a:gd name="T65" fmla="*/ 2 h 133"/>
                      <a:gd name="T66" fmla="*/ 0 w 92"/>
                      <a:gd name="T67" fmla="*/ 2 h 133"/>
                      <a:gd name="T68" fmla="*/ 0 w 92"/>
                      <a:gd name="T69" fmla="*/ 1 h 133"/>
                      <a:gd name="T70" fmla="*/ 0 w 92"/>
                      <a:gd name="T71" fmla="*/ 1 h 133"/>
                      <a:gd name="T72" fmla="*/ 0 w 92"/>
                      <a:gd name="T73" fmla="*/ 1 h 133"/>
                      <a:gd name="T74" fmla="*/ 0 w 92"/>
                      <a:gd name="T75" fmla="*/ 1 h 133"/>
                      <a:gd name="T76" fmla="*/ 0 w 92"/>
                      <a:gd name="T77" fmla="*/ 0 h 133"/>
                      <a:gd name="T78" fmla="*/ 0 w 92"/>
                      <a:gd name="T79" fmla="*/ 0 h 133"/>
                      <a:gd name="T80" fmla="*/ 0 w 92"/>
                      <a:gd name="T81" fmla="*/ 0 h 133"/>
                      <a:gd name="T82" fmla="*/ 0 w 92"/>
                      <a:gd name="T83" fmla="*/ 0 h 13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2"/>
                      <a:gd name="T127" fmla="*/ 0 h 133"/>
                      <a:gd name="T128" fmla="*/ 92 w 92"/>
                      <a:gd name="T129" fmla="*/ 133 h 133"/>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2" h="133">
                        <a:moveTo>
                          <a:pt x="10" y="1"/>
                        </a:moveTo>
                        <a:lnTo>
                          <a:pt x="6" y="0"/>
                        </a:lnTo>
                        <a:lnTo>
                          <a:pt x="3" y="0"/>
                        </a:lnTo>
                        <a:lnTo>
                          <a:pt x="2" y="0"/>
                        </a:lnTo>
                        <a:lnTo>
                          <a:pt x="4" y="3"/>
                        </a:lnTo>
                        <a:lnTo>
                          <a:pt x="9" y="8"/>
                        </a:lnTo>
                        <a:lnTo>
                          <a:pt x="16" y="15"/>
                        </a:lnTo>
                        <a:lnTo>
                          <a:pt x="24" y="20"/>
                        </a:lnTo>
                        <a:lnTo>
                          <a:pt x="31" y="26"/>
                        </a:lnTo>
                        <a:lnTo>
                          <a:pt x="37" y="29"/>
                        </a:lnTo>
                        <a:lnTo>
                          <a:pt x="44" y="31"/>
                        </a:lnTo>
                        <a:lnTo>
                          <a:pt x="52" y="31"/>
                        </a:lnTo>
                        <a:lnTo>
                          <a:pt x="61" y="29"/>
                        </a:lnTo>
                        <a:lnTo>
                          <a:pt x="70" y="20"/>
                        </a:lnTo>
                        <a:lnTo>
                          <a:pt x="80" y="13"/>
                        </a:lnTo>
                        <a:lnTo>
                          <a:pt x="88" y="7"/>
                        </a:lnTo>
                        <a:lnTo>
                          <a:pt x="92" y="4"/>
                        </a:lnTo>
                        <a:lnTo>
                          <a:pt x="55" y="133"/>
                        </a:lnTo>
                        <a:lnTo>
                          <a:pt x="52" y="131"/>
                        </a:lnTo>
                        <a:lnTo>
                          <a:pt x="48" y="129"/>
                        </a:lnTo>
                        <a:lnTo>
                          <a:pt x="42" y="125"/>
                        </a:lnTo>
                        <a:lnTo>
                          <a:pt x="36" y="120"/>
                        </a:lnTo>
                        <a:lnTo>
                          <a:pt x="29" y="115"/>
                        </a:lnTo>
                        <a:lnTo>
                          <a:pt x="24" y="110"/>
                        </a:lnTo>
                        <a:lnTo>
                          <a:pt x="18" y="104"/>
                        </a:lnTo>
                        <a:lnTo>
                          <a:pt x="16" y="101"/>
                        </a:lnTo>
                        <a:lnTo>
                          <a:pt x="13" y="95"/>
                        </a:lnTo>
                        <a:lnTo>
                          <a:pt x="11" y="88"/>
                        </a:lnTo>
                        <a:lnTo>
                          <a:pt x="9" y="78"/>
                        </a:lnTo>
                        <a:lnTo>
                          <a:pt x="6" y="70"/>
                        </a:lnTo>
                        <a:lnTo>
                          <a:pt x="3" y="60"/>
                        </a:lnTo>
                        <a:lnTo>
                          <a:pt x="1" y="51"/>
                        </a:lnTo>
                        <a:lnTo>
                          <a:pt x="0" y="43"/>
                        </a:lnTo>
                        <a:lnTo>
                          <a:pt x="0" y="39"/>
                        </a:lnTo>
                        <a:lnTo>
                          <a:pt x="0" y="33"/>
                        </a:lnTo>
                        <a:lnTo>
                          <a:pt x="1" y="28"/>
                        </a:lnTo>
                        <a:lnTo>
                          <a:pt x="2" y="22"/>
                        </a:lnTo>
                        <a:lnTo>
                          <a:pt x="4" y="16"/>
                        </a:lnTo>
                        <a:lnTo>
                          <a:pt x="5" y="10"/>
                        </a:lnTo>
                        <a:lnTo>
                          <a:pt x="7" y="5"/>
                        </a:lnTo>
                        <a:lnTo>
                          <a:pt x="9" y="1"/>
                        </a:lnTo>
                        <a:lnTo>
                          <a:pt x="10" y="1"/>
                        </a:lnTo>
                        <a:close/>
                      </a:path>
                    </a:pathLst>
                  </a:custGeom>
                  <a:solidFill>
                    <a:srgbClr val="E8E8E8"/>
                  </a:solidFill>
                  <a:ln w="9525">
                    <a:noFill/>
                    <a:miter lim="800000"/>
                    <a:headEnd/>
                    <a:tailEnd/>
                  </a:ln>
                </p:spPr>
                <p:txBody>
                  <a:bodyPr/>
                  <a:lstStyle/>
                  <a:p>
                    <a:endParaRPr lang="en-US" sz="1350"/>
                  </a:p>
                </p:txBody>
              </p:sp>
              <p:sp>
                <p:nvSpPr>
                  <p:cNvPr id="43194" name="Freeform 100"/>
                  <p:cNvSpPr>
                    <a:spLocks/>
                  </p:cNvSpPr>
                  <p:nvPr/>
                </p:nvSpPr>
                <p:spPr bwMode="auto">
                  <a:xfrm>
                    <a:off x="5528" y="2210"/>
                    <a:ext cx="14" cy="17"/>
                  </a:xfrm>
                  <a:custGeom>
                    <a:avLst/>
                    <a:gdLst>
                      <a:gd name="T0" fmla="*/ 0 w 70"/>
                      <a:gd name="T1" fmla="*/ 2 h 89"/>
                      <a:gd name="T2" fmla="*/ 0 w 70"/>
                      <a:gd name="T3" fmla="*/ 1 h 89"/>
                      <a:gd name="T4" fmla="*/ 0 w 70"/>
                      <a:gd name="T5" fmla="*/ 1 h 89"/>
                      <a:gd name="T6" fmla="*/ 0 w 70"/>
                      <a:gd name="T7" fmla="*/ 1 h 89"/>
                      <a:gd name="T8" fmla="*/ 0 w 70"/>
                      <a:gd name="T9" fmla="*/ 1 h 89"/>
                      <a:gd name="T10" fmla="*/ 0 w 70"/>
                      <a:gd name="T11" fmla="*/ 0 h 89"/>
                      <a:gd name="T12" fmla="*/ 1 w 70"/>
                      <a:gd name="T13" fmla="*/ 0 h 89"/>
                      <a:gd name="T14" fmla="*/ 1 w 70"/>
                      <a:gd name="T15" fmla="*/ 0 h 89"/>
                      <a:gd name="T16" fmla="*/ 1 w 70"/>
                      <a:gd name="T17" fmla="*/ 0 h 89"/>
                      <a:gd name="T18" fmla="*/ 1 w 70"/>
                      <a:gd name="T19" fmla="*/ 0 h 89"/>
                      <a:gd name="T20" fmla="*/ 1 w 70"/>
                      <a:gd name="T21" fmla="*/ 0 h 89"/>
                      <a:gd name="T22" fmla="*/ 2 w 70"/>
                      <a:gd name="T23" fmla="*/ 0 h 89"/>
                      <a:gd name="T24" fmla="*/ 2 w 70"/>
                      <a:gd name="T25" fmla="*/ 0 h 89"/>
                      <a:gd name="T26" fmla="*/ 2 w 70"/>
                      <a:gd name="T27" fmla="*/ 1 h 89"/>
                      <a:gd name="T28" fmla="*/ 3 w 70"/>
                      <a:gd name="T29" fmla="*/ 1 h 89"/>
                      <a:gd name="T30" fmla="*/ 3 w 70"/>
                      <a:gd name="T31" fmla="*/ 1 h 89"/>
                      <a:gd name="T32" fmla="*/ 3 w 70"/>
                      <a:gd name="T33" fmla="*/ 1 h 89"/>
                      <a:gd name="T34" fmla="*/ 3 w 70"/>
                      <a:gd name="T35" fmla="*/ 1 h 89"/>
                      <a:gd name="T36" fmla="*/ 3 w 70"/>
                      <a:gd name="T37" fmla="*/ 2 h 89"/>
                      <a:gd name="T38" fmla="*/ 3 w 70"/>
                      <a:gd name="T39" fmla="*/ 2 h 89"/>
                      <a:gd name="T40" fmla="*/ 3 w 70"/>
                      <a:gd name="T41" fmla="*/ 2 h 89"/>
                      <a:gd name="T42" fmla="*/ 2 w 70"/>
                      <a:gd name="T43" fmla="*/ 3 h 89"/>
                      <a:gd name="T44" fmla="*/ 2 w 70"/>
                      <a:gd name="T45" fmla="*/ 3 h 89"/>
                      <a:gd name="T46" fmla="*/ 2 w 70"/>
                      <a:gd name="T47" fmla="*/ 3 h 89"/>
                      <a:gd name="T48" fmla="*/ 2 w 70"/>
                      <a:gd name="T49" fmla="*/ 3 h 89"/>
                      <a:gd name="T50" fmla="*/ 2 w 70"/>
                      <a:gd name="T51" fmla="*/ 3 h 89"/>
                      <a:gd name="T52" fmla="*/ 1 w 70"/>
                      <a:gd name="T53" fmla="*/ 3 h 89"/>
                      <a:gd name="T54" fmla="*/ 1 w 70"/>
                      <a:gd name="T55" fmla="*/ 3 h 89"/>
                      <a:gd name="T56" fmla="*/ 1 w 70"/>
                      <a:gd name="T57" fmla="*/ 3 h 89"/>
                      <a:gd name="T58" fmla="*/ 2 w 70"/>
                      <a:gd name="T59" fmla="*/ 2 h 89"/>
                      <a:gd name="T60" fmla="*/ 2 w 70"/>
                      <a:gd name="T61" fmla="*/ 2 h 89"/>
                      <a:gd name="T62" fmla="*/ 2 w 70"/>
                      <a:gd name="T63" fmla="*/ 2 h 89"/>
                      <a:gd name="T64" fmla="*/ 2 w 70"/>
                      <a:gd name="T65" fmla="*/ 2 h 89"/>
                      <a:gd name="T66" fmla="*/ 2 w 70"/>
                      <a:gd name="T67" fmla="*/ 2 h 89"/>
                      <a:gd name="T68" fmla="*/ 2 w 70"/>
                      <a:gd name="T69" fmla="*/ 1 h 89"/>
                      <a:gd name="T70" fmla="*/ 2 w 70"/>
                      <a:gd name="T71" fmla="*/ 1 h 89"/>
                      <a:gd name="T72" fmla="*/ 2 w 70"/>
                      <a:gd name="T73" fmla="*/ 1 h 89"/>
                      <a:gd name="T74" fmla="*/ 1 w 70"/>
                      <a:gd name="T75" fmla="*/ 1 h 89"/>
                      <a:gd name="T76" fmla="*/ 1 w 70"/>
                      <a:gd name="T77" fmla="*/ 1 h 89"/>
                      <a:gd name="T78" fmla="*/ 0 w 70"/>
                      <a:gd name="T79" fmla="*/ 2 h 8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70"/>
                      <a:gd name="T121" fmla="*/ 0 h 89"/>
                      <a:gd name="T122" fmla="*/ 70 w 70"/>
                      <a:gd name="T123" fmla="*/ 89 h 8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70" h="89">
                        <a:moveTo>
                          <a:pt x="2" y="42"/>
                        </a:moveTo>
                        <a:lnTo>
                          <a:pt x="1" y="37"/>
                        </a:lnTo>
                        <a:lnTo>
                          <a:pt x="0" y="31"/>
                        </a:lnTo>
                        <a:lnTo>
                          <a:pt x="1" y="22"/>
                        </a:lnTo>
                        <a:lnTo>
                          <a:pt x="6" y="16"/>
                        </a:lnTo>
                        <a:lnTo>
                          <a:pt x="12" y="9"/>
                        </a:lnTo>
                        <a:lnTo>
                          <a:pt x="20" y="5"/>
                        </a:lnTo>
                        <a:lnTo>
                          <a:pt x="25" y="1"/>
                        </a:lnTo>
                        <a:lnTo>
                          <a:pt x="29" y="1"/>
                        </a:lnTo>
                        <a:lnTo>
                          <a:pt x="31" y="0"/>
                        </a:lnTo>
                        <a:lnTo>
                          <a:pt x="36" y="1"/>
                        </a:lnTo>
                        <a:lnTo>
                          <a:pt x="45" y="3"/>
                        </a:lnTo>
                        <a:lnTo>
                          <a:pt x="54" y="8"/>
                        </a:lnTo>
                        <a:lnTo>
                          <a:pt x="62" y="15"/>
                        </a:lnTo>
                        <a:lnTo>
                          <a:pt x="67" y="23"/>
                        </a:lnTo>
                        <a:lnTo>
                          <a:pt x="68" y="27"/>
                        </a:lnTo>
                        <a:lnTo>
                          <a:pt x="70" y="32"/>
                        </a:lnTo>
                        <a:lnTo>
                          <a:pt x="70" y="38"/>
                        </a:lnTo>
                        <a:lnTo>
                          <a:pt x="70" y="45"/>
                        </a:lnTo>
                        <a:lnTo>
                          <a:pt x="67" y="59"/>
                        </a:lnTo>
                        <a:lnTo>
                          <a:pt x="64" y="70"/>
                        </a:lnTo>
                        <a:lnTo>
                          <a:pt x="61" y="77"/>
                        </a:lnTo>
                        <a:lnTo>
                          <a:pt x="58" y="82"/>
                        </a:lnTo>
                        <a:lnTo>
                          <a:pt x="50" y="86"/>
                        </a:lnTo>
                        <a:lnTo>
                          <a:pt x="48" y="87"/>
                        </a:lnTo>
                        <a:lnTo>
                          <a:pt x="39" y="89"/>
                        </a:lnTo>
                        <a:lnTo>
                          <a:pt x="24" y="80"/>
                        </a:lnTo>
                        <a:lnTo>
                          <a:pt x="26" y="77"/>
                        </a:lnTo>
                        <a:lnTo>
                          <a:pt x="33" y="72"/>
                        </a:lnTo>
                        <a:lnTo>
                          <a:pt x="39" y="64"/>
                        </a:lnTo>
                        <a:lnTo>
                          <a:pt x="45" y="59"/>
                        </a:lnTo>
                        <a:lnTo>
                          <a:pt x="45" y="54"/>
                        </a:lnTo>
                        <a:lnTo>
                          <a:pt x="46" y="50"/>
                        </a:lnTo>
                        <a:lnTo>
                          <a:pt x="46" y="45"/>
                        </a:lnTo>
                        <a:lnTo>
                          <a:pt x="46" y="39"/>
                        </a:lnTo>
                        <a:lnTo>
                          <a:pt x="45" y="30"/>
                        </a:lnTo>
                        <a:lnTo>
                          <a:pt x="45" y="27"/>
                        </a:lnTo>
                        <a:lnTo>
                          <a:pt x="35" y="17"/>
                        </a:lnTo>
                        <a:lnTo>
                          <a:pt x="19" y="23"/>
                        </a:lnTo>
                        <a:lnTo>
                          <a:pt x="2" y="42"/>
                        </a:lnTo>
                        <a:close/>
                      </a:path>
                    </a:pathLst>
                  </a:custGeom>
                  <a:solidFill>
                    <a:srgbClr val="B36666"/>
                  </a:solidFill>
                  <a:ln w="9525">
                    <a:noFill/>
                    <a:miter lim="800000"/>
                    <a:headEnd/>
                    <a:tailEnd/>
                  </a:ln>
                </p:spPr>
                <p:txBody>
                  <a:bodyPr/>
                  <a:lstStyle/>
                  <a:p>
                    <a:endParaRPr lang="en-US" sz="1350"/>
                  </a:p>
                </p:txBody>
              </p:sp>
              <p:sp>
                <p:nvSpPr>
                  <p:cNvPr id="43195" name="Freeform 101"/>
                  <p:cNvSpPr>
                    <a:spLocks/>
                  </p:cNvSpPr>
                  <p:nvPr/>
                </p:nvSpPr>
                <p:spPr bwMode="auto">
                  <a:xfrm>
                    <a:off x="5563" y="2197"/>
                    <a:ext cx="14" cy="17"/>
                  </a:xfrm>
                  <a:custGeom>
                    <a:avLst/>
                    <a:gdLst>
                      <a:gd name="T0" fmla="*/ 0 w 71"/>
                      <a:gd name="T1" fmla="*/ 1 h 87"/>
                      <a:gd name="T2" fmla="*/ 0 w 71"/>
                      <a:gd name="T3" fmla="*/ 1 h 87"/>
                      <a:gd name="T4" fmla="*/ 0 w 71"/>
                      <a:gd name="T5" fmla="*/ 2 h 87"/>
                      <a:gd name="T6" fmla="*/ 0 w 71"/>
                      <a:gd name="T7" fmla="*/ 2 h 87"/>
                      <a:gd name="T8" fmla="*/ 0 w 71"/>
                      <a:gd name="T9" fmla="*/ 2 h 87"/>
                      <a:gd name="T10" fmla="*/ 0 w 71"/>
                      <a:gd name="T11" fmla="*/ 1 h 87"/>
                      <a:gd name="T12" fmla="*/ 1 w 71"/>
                      <a:gd name="T13" fmla="*/ 1 h 87"/>
                      <a:gd name="T14" fmla="*/ 1 w 71"/>
                      <a:gd name="T15" fmla="*/ 1 h 87"/>
                      <a:gd name="T16" fmla="*/ 1 w 71"/>
                      <a:gd name="T17" fmla="*/ 1 h 87"/>
                      <a:gd name="T18" fmla="*/ 1 w 71"/>
                      <a:gd name="T19" fmla="*/ 1 h 87"/>
                      <a:gd name="T20" fmla="*/ 2 w 71"/>
                      <a:gd name="T21" fmla="*/ 1 h 87"/>
                      <a:gd name="T22" fmla="*/ 2 w 71"/>
                      <a:gd name="T23" fmla="*/ 1 h 87"/>
                      <a:gd name="T24" fmla="*/ 2 w 71"/>
                      <a:gd name="T25" fmla="*/ 1 h 87"/>
                      <a:gd name="T26" fmla="*/ 2 w 71"/>
                      <a:gd name="T27" fmla="*/ 2 h 87"/>
                      <a:gd name="T28" fmla="*/ 2 w 71"/>
                      <a:gd name="T29" fmla="*/ 3 h 87"/>
                      <a:gd name="T30" fmla="*/ 1 w 71"/>
                      <a:gd name="T31" fmla="*/ 3 h 87"/>
                      <a:gd name="T32" fmla="*/ 1 w 71"/>
                      <a:gd name="T33" fmla="*/ 3 h 87"/>
                      <a:gd name="T34" fmla="*/ 1 w 71"/>
                      <a:gd name="T35" fmla="*/ 3 h 87"/>
                      <a:gd name="T36" fmla="*/ 1 w 71"/>
                      <a:gd name="T37" fmla="*/ 3 h 87"/>
                      <a:gd name="T38" fmla="*/ 2 w 71"/>
                      <a:gd name="T39" fmla="*/ 3 h 87"/>
                      <a:gd name="T40" fmla="*/ 2 w 71"/>
                      <a:gd name="T41" fmla="*/ 3 h 87"/>
                      <a:gd name="T42" fmla="*/ 2 w 71"/>
                      <a:gd name="T43" fmla="*/ 3 h 87"/>
                      <a:gd name="T44" fmla="*/ 2 w 71"/>
                      <a:gd name="T45" fmla="*/ 3 h 87"/>
                      <a:gd name="T46" fmla="*/ 2 w 71"/>
                      <a:gd name="T47" fmla="*/ 3 h 87"/>
                      <a:gd name="T48" fmla="*/ 2 w 71"/>
                      <a:gd name="T49" fmla="*/ 3 h 87"/>
                      <a:gd name="T50" fmla="*/ 2 w 71"/>
                      <a:gd name="T51" fmla="*/ 3 h 87"/>
                      <a:gd name="T52" fmla="*/ 2 w 71"/>
                      <a:gd name="T53" fmla="*/ 3 h 87"/>
                      <a:gd name="T54" fmla="*/ 3 w 71"/>
                      <a:gd name="T55" fmla="*/ 3 h 87"/>
                      <a:gd name="T56" fmla="*/ 3 w 71"/>
                      <a:gd name="T57" fmla="*/ 2 h 87"/>
                      <a:gd name="T58" fmla="*/ 3 w 71"/>
                      <a:gd name="T59" fmla="*/ 2 h 87"/>
                      <a:gd name="T60" fmla="*/ 3 w 71"/>
                      <a:gd name="T61" fmla="*/ 2 h 87"/>
                      <a:gd name="T62" fmla="*/ 3 w 71"/>
                      <a:gd name="T63" fmla="*/ 1 h 87"/>
                      <a:gd name="T64" fmla="*/ 3 w 71"/>
                      <a:gd name="T65" fmla="*/ 1 h 87"/>
                      <a:gd name="T66" fmla="*/ 2 w 71"/>
                      <a:gd name="T67" fmla="*/ 0 h 87"/>
                      <a:gd name="T68" fmla="*/ 2 w 71"/>
                      <a:gd name="T69" fmla="*/ 0 h 87"/>
                      <a:gd name="T70" fmla="*/ 2 w 71"/>
                      <a:gd name="T71" fmla="*/ 0 h 87"/>
                      <a:gd name="T72" fmla="*/ 2 w 71"/>
                      <a:gd name="T73" fmla="*/ 0 h 87"/>
                      <a:gd name="T74" fmla="*/ 1 w 71"/>
                      <a:gd name="T75" fmla="*/ 0 h 87"/>
                      <a:gd name="T76" fmla="*/ 1 w 71"/>
                      <a:gd name="T77" fmla="*/ 0 h 87"/>
                      <a:gd name="T78" fmla="*/ 1 w 71"/>
                      <a:gd name="T79" fmla="*/ 0 h 87"/>
                      <a:gd name="T80" fmla="*/ 1 w 71"/>
                      <a:gd name="T81" fmla="*/ 0 h 87"/>
                      <a:gd name="T82" fmla="*/ 0 w 71"/>
                      <a:gd name="T83" fmla="*/ 0 h 87"/>
                      <a:gd name="T84" fmla="*/ 0 w 71"/>
                      <a:gd name="T85" fmla="*/ 0 h 87"/>
                      <a:gd name="T86" fmla="*/ 0 w 71"/>
                      <a:gd name="T87" fmla="*/ 1 h 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71"/>
                      <a:gd name="T133" fmla="*/ 0 h 87"/>
                      <a:gd name="T134" fmla="*/ 71 w 71"/>
                      <a:gd name="T135" fmla="*/ 87 h 87"/>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71" h="87">
                        <a:moveTo>
                          <a:pt x="3" y="29"/>
                        </a:moveTo>
                        <a:lnTo>
                          <a:pt x="1" y="33"/>
                        </a:lnTo>
                        <a:lnTo>
                          <a:pt x="0" y="40"/>
                        </a:lnTo>
                        <a:lnTo>
                          <a:pt x="0" y="44"/>
                        </a:lnTo>
                        <a:lnTo>
                          <a:pt x="3" y="40"/>
                        </a:lnTo>
                        <a:lnTo>
                          <a:pt x="9" y="26"/>
                        </a:lnTo>
                        <a:lnTo>
                          <a:pt x="17" y="20"/>
                        </a:lnTo>
                        <a:lnTo>
                          <a:pt x="23" y="16"/>
                        </a:lnTo>
                        <a:lnTo>
                          <a:pt x="32" y="18"/>
                        </a:lnTo>
                        <a:lnTo>
                          <a:pt x="37" y="20"/>
                        </a:lnTo>
                        <a:lnTo>
                          <a:pt x="42" y="23"/>
                        </a:lnTo>
                        <a:lnTo>
                          <a:pt x="46" y="25"/>
                        </a:lnTo>
                        <a:lnTo>
                          <a:pt x="48" y="27"/>
                        </a:lnTo>
                        <a:lnTo>
                          <a:pt x="49" y="50"/>
                        </a:lnTo>
                        <a:lnTo>
                          <a:pt x="39" y="68"/>
                        </a:lnTo>
                        <a:lnTo>
                          <a:pt x="18" y="74"/>
                        </a:lnTo>
                        <a:lnTo>
                          <a:pt x="22" y="78"/>
                        </a:lnTo>
                        <a:lnTo>
                          <a:pt x="27" y="81"/>
                        </a:lnTo>
                        <a:lnTo>
                          <a:pt x="34" y="86"/>
                        </a:lnTo>
                        <a:lnTo>
                          <a:pt x="39" y="87"/>
                        </a:lnTo>
                        <a:lnTo>
                          <a:pt x="45" y="86"/>
                        </a:lnTo>
                        <a:lnTo>
                          <a:pt x="49" y="84"/>
                        </a:lnTo>
                        <a:lnTo>
                          <a:pt x="51" y="84"/>
                        </a:lnTo>
                        <a:lnTo>
                          <a:pt x="51" y="83"/>
                        </a:lnTo>
                        <a:lnTo>
                          <a:pt x="55" y="79"/>
                        </a:lnTo>
                        <a:lnTo>
                          <a:pt x="57" y="74"/>
                        </a:lnTo>
                        <a:lnTo>
                          <a:pt x="61" y="71"/>
                        </a:lnTo>
                        <a:lnTo>
                          <a:pt x="65" y="65"/>
                        </a:lnTo>
                        <a:lnTo>
                          <a:pt x="69" y="58"/>
                        </a:lnTo>
                        <a:lnTo>
                          <a:pt x="71" y="50"/>
                        </a:lnTo>
                        <a:lnTo>
                          <a:pt x="71" y="39"/>
                        </a:lnTo>
                        <a:lnTo>
                          <a:pt x="69" y="27"/>
                        </a:lnTo>
                        <a:lnTo>
                          <a:pt x="64" y="16"/>
                        </a:lnTo>
                        <a:lnTo>
                          <a:pt x="58" y="9"/>
                        </a:lnTo>
                        <a:lnTo>
                          <a:pt x="55" y="5"/>
                        </a:lnTo>
                        <a:lnTo>
                          <a:pt x="50" y="3"/>
                        </a:lnTo>
                        <a:lnTo>
                          <a:pt x="43" y="1"/>
                        </a:lnTo>
                        <a:lnTo>
                          <a:pt x="37" y="0"/>
                        </a:lnTo>
                        <a:lnTo>
                          <a:pt x="31" y="1"/>
                        </a:lnTo>
                        <a:lnTo>
                          <a:pt x="24" y="3"/>
                        </a:lnTo>
                        <a:lnTo>
                          <a:pt x="19" y="5"/>
                        </a:lnTo>
                        <a:lnTo>
                          <a:pt x="9" y="9"/>
                        </a:lnTo>
                        <a:lnTo>
                          <a:pt x="7" y="12"/>
                        </a:lnTo>
                        <a:lnTo>
                          <a:pt x="3" y="29"/>
                        </a:lnTo>
                        <a:close/>
                      </a:path>
                    </a:pathLst>
                  </a:custGeom>
                  <a:solidFill>
                    <a:srgbClr val="B36666"/>
                  </a:solidFill>
                  <a:ln w="9525">
                    <a:noFill/>
                    <a:miter lim="800000"/>
                    <a:headEnd/>
                    <a:tailEnd/>
                  </a:ln>
                </p:spPr>
                <p:txBody>
                  <a:bodyPr/>
                  <a:lstStyle/>
                  <a:p>
                    <a:endParaRPr lang="en-US" sz="1350"/>
                  </a:p>
                </p:txBody>
              </p:sp>
              <p:sp>
                <p:nvSpPr>
                  <p:cNvPr id="43196" name="Freeform 102"/>
                  <p:cNvSpPr>
                    <a:spLocks/>
                  </p:cNvSpPr>
                  <p:nvPr/>
                </p:nvSpPr>
                <p:spPr bwMode="auto">
                  <a:xfrm>
                    <a:off x="5563" y="2258"/>
                    <a:ext cx="27" cy="12"/>
                  </a:xfrm>
                  <a:custGeom>
                    <a:avLst/>
                    <a:gdLst>
                      <a:gd name="T0" fmla="*/ 0 w 134"/>
                      <a:gd name="T1" fmla="*/ 2 h 62"/>
                      <a:gd name="T2" fmla="*/ 1 w 134"/>
                      <a:gd name="T3" fmla="*/ 1 h 62"/>
                      <a:gd name="T4" fmla="*/ 2 w 134"/>
                      <a:gd name="T5" fmla="*/ 1 h 62"/>
                      <a:gd name="T6" fmla="*/ 3 w 134"/>
                      <a:gd name="T7" fmla="*/ 0 h 62"/>
                      <a:gd name="T8" fmla="*/ 4 w 134"/>
                      <a:gd name="T9" fmla="*/ 0 h 62"/>
                      <a:gd name="T10" fmla="*/ 5 w 134"/>
                      <a:gd name="T11" fmla="*/ 0 h 62"/>
                      <a:gd name="T12" fmla="*/ 5 w 134"/>
                      <a:gd name="T13" fmla="*/ 0 h 62"/>
                      <a:gd name="T14" fmla="*/ 5 w 134"/>
                      <a:gd name="T15" fmla="*/ 0 h 62"/>
                      <a:gd name="T16" fmla="*/ 5 w 134"/>
                      <a:gd name="T17" fmla="*/ 1 h 62"/>
                      <a:gd name="T18" fmla="*/ 4 w 134"/>
                      <a:gd name="T19" fmla="*/ 1 h 62"/>
                      <a:gd name="T20" fmla="*/ 3 w 134"/>
                      <a:gd name="T21" fmla="*/ 1 h 62"/>
                      <a:gd name="T22" fmla="*/ 3 w 134"/>
                      <a:gd name="T23" fmla="*/ 1 h 62"/>
                      <a:gd name="T24" fmla="*/ 2 w 134"/>
                      <a:gd name="T25" fmla="*/ 1 h 62"/>
                      <a:gd name="T26" fmla="*/ 2 w 134"/>
                      <a:gd name="T27" fmla="*/ 2 h 62"/>
                      <a:gd name="T28" fmla="*/ 1 w 134"/>
                      <a:gd name="T29" fmla="*/ 2 h 62"/>
                      <a:gd name="T30" fmla="*/ 1 w 134"/>
                      <a:gd name="T31" fmla="*/ 2 h 62"/>
                      <a:gd name="T32" fmla="*/ 0 w 134"/>
                      <a:gd name="T33" fmla="*/ 2 h 62"/>
                      <a:gd name="T34" fmla="*/ 0 w 134"/>
                      <a:gd name="T35" fmla="*/ 2 h 62"/>
                      <a:gd name="T36" fmla="*/ 0 w 134"/>
                      <a:gd name="T37" fmla="*/ 2 h 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4"/>
                      <a:gd name="T58" fmla="*/ 0 h 62"/>
                      <a:gd name="T59" fmla="*/ 134 w 134"/>
                      <a:gd name="T60" fmla="*/ 62 h 6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4" h="62">
                        <a:moveTo>
                          <a:pt x="0" y="47"/>
                        </a:moveTo>
                        <a:lnTo>
                          <a:pt x="15" y="37"/>
                        </a:lnTo>
                        <a:lnTo>
                          <a:pt x="46" y="27"/>
                        </a:lnTo>
                        <a:lnTo>
                          <a:pt x="82" y="12"/>
                        </a:lnTo>
                        <a:lnTo>
                          <a:pt x="97" y="6"/>
                        </a:lnTo>
                        <a:lnTo>
                          <a:pt x="124" y="0"/>
                        </a:lnTo>
                        <a:lnTo>
                          <a:pt x="134" y="2"/>
                        </a:lnTo>
                        <a:lnTo>
                          <a:pt x="134" y="9"/>
                        </a:lnTo>
                        <a:lnTo>
                          <a:pt x="124" y="15"/>
                        </a:lnTo>
                        <a:lnTo>
                          <a:pt x="111" y="17"/>
                        </a:lnTo>
                        <a:lnTo>
                          <a:pt x="85" y="22"/>
                        </a:lnTo>
                        <a:lnTo>
                          <a:pt x="68" y="30"/>
                        </a:lnTo>
                        <a:lnTo>
                          <a:pt x="56" y="36"/>
                        </a:lnTo>
                        <a:lnTo>
                          <a:pt x="45" y="41"/>
                        </a:lnTo>
                        <a:lnTo>
                          <a:pt x="31" y="46"/>
                        </a:lnTo>
                        <a:lnTo>
                          <a:pt x="20" y="58"/>
                        </a:lnTo>
                        <a:lnTo>
                          <a:pt x="12" y="62"/>
                        </a:lnTo>
                        <a:lnTo>
                          <a:pt x="3" y="62"/>
                        </a:lnTo>
                        <a:lnTo>
                          <a:pt x="0" y="47"/>
                        </a:lnTo>
                        <a:close/>
                      </a:path>
                    </a:pathLst>
                  </a:custGeom>
                  <a:solidFill>
                    <a:srgbClr val="B3B3B3"/>
                  </a:solidFill>
                  <a:ln w="9525">
                    <a:noFill/>
                    <a:miter lim="800000"/>
                    <a:headEnd/>
                    <a:tailEnd/>
                  </a:ln>
                </p:spPr>
                <p:txBody>
                  <a:bodyPr/>
                  <a:lstStyle/>
                  <a:p>
                    <a:endParaRPr lang="en-US" sz="1350"/>
                  </a:p>
                </p:txBody>
              </p:sp>
            </p:grpSp>
            <p:sp>
              <p:nvSpPr>
                <p:cNvPr id="43137" name="Text Box 103"/>
                <p:cNvSpPr txBox="1">
                  <a:spLocks noChangeArrowheads="1"/>
                </p:cNvSpPr>
                <p:nvPr/>
              </p:nvSpPr>
              <p:spPr bwMode="auto">
                <a:xfrm>
                  <a:off x="4832" y="2304"/>
                  <a:ext cx="928" cy="233"/>
                </a:xfrm>
                <a:prstGeom prst="rect">
                  <a:avLst/>
                </a:prstGeom>
                <a:noFill/>
                <a:ln w="9525">
                  <a:noFill/>
                  <a:miter lim="800000"/>
                  <a:headEnd/>
                  <a:tailEnd/>
                </a:ln>
              </p:spPr>
              <p:txBody>
                <a:bodyPr>
                  <a:spAutoFit/>
                </a:bodyPr>
                <a:lstStyle/>
                <a:p>
                  <a:pPr algn="ctr">
                    <a:spcBef>
                      <a:spcPct val="50000"/>
                    </a:spcBef>
                  </a:pPr>
                  <a:r>
                    <a:rPr lang="en-GB" sz="1200">
                      <a:solidFill>
                        <a:schemeClr val="accent2"/>
                      </a:solidFill>
                      <a:latin typeface="Comic Sans MS" pitchFamily="66" charset="0"/>
                    </a:rPr>
                    <a:t>North Pole</a:t>
                  </a:r>
                </a:p>
              </p:txBody>
            </p:sp>
          </p:grpSp>
        </p:grpSp>
        <p:grpSp>
          <p:nvGrpSpPr>
            <p:cNvPr id="43129" name="Group 104"/>
            <p:cNvGrpSpPr>
              <a:grpSpLocks/>
            </p:cNvGrpSpPr>
            <p:nvPr/>
          </p:nvGrpSpPr>
          <p:grpSpPr bwMode="auto">
            <a:xfrm>
              <a:off x="2332" y="3577"/>
              <a:ext cx="880" cy="641"/>
              <a:chOff x="2332" y="3577"/>
              <a:chExt cx="880" cy="641"/>
            </a:xfrm>
          </p:grpSpPr>
          <p:sp>
            <p:nvSpPr>
              <p:cNvPr id="43130" name="Oval 105"/>
              <p:cNvSpPr>
                <a:spLocks noChangeArrowheads="1"/>
              </p:cNvSpPr>
              <p:nvPr/>
            </p:nvSpPr>
            <p:spPr bwMode="auto">
              <a:xfrm>
                <a:off x="2733" y="3577"/>
                <a:ext cx="47" cy="45"/>
              </a:xfrm>
              <a:prstGeom prst="ellipse">
                <a:avLst/>
              </a:prstGeom>
              <a:solidFill>
                <a:schemeClr val="tx1"/>
              </a:solidFill>
              <a:ln w="9525">
                <a:solidFill>
                  <a:schemeClr val="tx1"/>
                </a:solidFill>
                <a:round/>
                <a:headEnd/>
                <a:tailEnd/>
              </a:ln>
            </p:spPr>
            <p:txBody>
              <a:bodyPr wrap="none" anchor="ctr"/>
              <a:lstStyle/>
              <a:p>
                <a:endParaRPr lang="en-US" sz="1350"/>
              </a:p>
            </p:txBody>
          </p:sp>
          <p:grpSp>
            <p:nvGrpSpPr>
              <p:cNvPr id="43131" name="Group 106"/>
              <p:cNvGrpSpPr>
                <a:grpSpLocks/>
              </p:cNvGrpSpPr>
              <p:nvPr/>
            </p:nvGrpSpPr>
            <p:grpSpPr bwMode="auto">
              <a:xfrm>
                <a:off x="2332" y="3627"/>
                <a:ext cx="880" cy="591"/>
                <a:chOff x="2332" y="3627"/>
                <a:chExt cx="880" cy="591"/>
              </a:xfrm>
            </p:grpSpPr>
            <p:pic>
              <p:nvPicPr>
                <p:cNvPr id="43132" name="Picture 107" descr="Penguin 06"/>
                <p:cNvPicPr>
                  <a:picLocks noChangeAspect="1" noChangeArrowheads="1"/>
                </p:cNvPicPr>
                <p:nvPr/>
              </p:nvPicPr>
              <p:blipFill>
                <a:blip r:embed="rId4"/>
                <a:srcRect/>
                <a:stretch>
                  <a:fillRect/>
                </a:stretch>
              </p:blipFill>
              <p:spPr bwMode="auto">
                <a:xfrm>
                  <a:off x="2614" y="3627"/>
                  <a:ext cx="367" cy="591"/>
                </a:xfrm>
                <a:prstGeom prst="rect">
                  <a:avLst/>
                </a:prstGeom>
                <a:noFill/>
                <a:ln w="9525">
                  <a:noFill/>
                  <a:miter lim="800000"/>
                  <a:headEnd/>
                  <a:tailEnd/>
                </a:ln>
              </p:spPr>
            </p:pic>
            <p:sp>
              <p:nvSpPr>
                <p:cNvPr id="43133" name="Text Box 108"/>
                <p:cNvSpPr txBox="1">
                  <a:spLocks noChangeArrowheads="1"/>
                </p:cNvSpPr>
                <p:nvPr/>
              </p:nvSpPr>
              <p:spPr bwMode="auto">
                <a:xfrm>
                  <a:off x="2332" y="3914"/>
                  <a:ext cx="880" cy="233"/>
                </a:xfrm>
                <a:prstGeom prst="rect">
                  <a:avLst/>
                </a:prstGeom>
                <a:noFill/>
                <a:ln w="9525">
                  <a:noFill/>
                  <a:miter lim="800000"/>
                  <a:headEnd/>
                  <a:tailEnd/>
                </a:ln>
              </p:spPr>
              <p:txBody>
                <a:bodyPr>
                  <a:spAutoFit/>
                </a:bodyPr>
                <a:lstStyle/>
                <a:p>
                  <a:pPr algn="ctr">
                    <a:spcBef>
                      <a:spcPct val="50000"/>
                    </a:spcBef>
                  </a:pPr>
                  <a:r>
                    <a:rPr lang="en-GB" sz="1200">
                      <a:solidFill>
                        <a:schemeClr val="accent2"/>
                      </a:solidFill>
                      <a:latin typeface="Comic Sans MS" pitchFamily="66" charset="0"/>
                    </a:rPr>
                    <a:t>South Pole</a:t>
                  </a:r>
                </a:p>
              </p:txBody>
            </p:sp>
          </p:grpSp>
        </p:grpSp>
      </p:grpSp>
      <p:grpSp>
        <p:nvGrpSpPr>
          <p:cNvPr id="275565" name="Group 109"/>
          <p:cNvGrpSpPr>
            <a:grpSpLocks/>
          </p:cNvGrpSpPr>
          <p:nvPr/>
        </p:nvGrpSpPr>
        <p:grpSpPr bwMode="auto">
          <a:xfrm>
            <a:off x="4400551" y="3226597"/>
            <a:ext cx="1412081" cy="557213"/>
            <a:chOff x="2736" y="1990"/>
            <a:chExt cx="1186" cy="468"/>
          </a:xfrm>
        </p:grpSpPr>
        <p:sp>
          <p:nvSpPr>
            <p:cNvPr id="43125" name="Line 110"/>
            <p:cNvSpPr>
              <a:spLocks noChangeShapeType="1"/>
            </p:cNvSpPr>
            <p:nvPr/>
          </p:nvSpPr>
          <p:spPr bwMode="auto">
            <a:xfrm flipV="1">
              <a:off x="2736" y="1990"/>
              <a:ext cx="1108" cy="412"/>
            </a:xfrm>
            <a:prstGeom prst="line">
              <a:avLst/>
            </a:prstGeom>
            <a:noFill/>
            <a:ln w="19050">
              <a:solidFill>
                <a:srgbClr val="FF3300"/>
              </a:solidFill>
              <a:round/>
              <a:headEnd/>
              <a:tailEnd/>
            </a:ln>
          </p:spPr>
          <p:txBody>
            <a:bodyPr/>
            <a:lstStyle/>
            <a:p>
              <a:endParaRPr lang="en-US" sz="1350"/>
            </a:p>
          </p:txBody>
        </p:sp>
        <p:sp>
          <p:nvSpPr>
            <p:cNvPr id="43126" name="Line 111"/>
            <p:cNvSpPr>
              <a:spLocks noChangeShapeType="1"/>
            </p:cNvSpPr>
            <p:nvPr/>
          </p:nvSpPr>
          <p:spPr bwMode="auto">
            <a:xfrm flipV="1">
              <a:off x="2744" y="2403"/>
              <a:ext cx="1178" cy="3"/>
            </a:xfrm>
            <a:prstGeom prst="line">
              <a:avLst/>
            </a:prstGeom>
            <a:noFill/>
            <a:ln w="19050">
              <a:solidFill>
                <a:srgbClr val="FF3300"/>
              </a:solidFill>
              <a:round/>
              <a:headEnd/>
              <a:tailEnd/>
            </a:ln>
          </p:spPr>
          <p:txBody>
            <a:bodyPr/>
            <a:lstStyle/>
            <a:p>
              <a:endParaRPr lang="en-US" sz="1350"/>
            </a:p>
          </p:txBody>
        </p:sp>
        <p:sp>
          <p:nvSpPr>
            <p:cNvPr id="43127" name="Text Box 112"/>
            <p:cNvSpPr txBox="1">
              <a:spLocks noChangeArrowheads="1"/>
            </p:cNvSpPr>
            <p:nvPr/>
          </p:nvSpPr>
          <p:spPr bwMode="auto">
            <a:xfrm>
              <a:off x="3068" y="2148"/>
              <a:ext cx="408" cy="310"/>
            </a:xfrm>
            <a:prstGeom prst="rect">
              <a:avLst/>
            </a:prstGeom>
            <a:noFill/>
            <a:ln w="9525">
              <a:noFill/>
              <a:miter lim="800000"/>
              <a:headEnd/>
              <a:tailEnd/>
            </a:ln>
          </p:spPr>
          <p:txBody>
            <a:bodyPr>
              <a:spAutoFit/>
            </a:bodyPr>
            <a:lstStyle/>
            <a:p>
              <a:pPr>
                <a:spcBef>
                  <a:spcPct val="50000"/>
                </a:spcBef>
              </a:pPr>
              <a:r>
                <a:rPr lang="en-GB" sz="1050">
                  <a:latin typeface="Comic Sans MS" pitchFamily="66" charset="0"/>
                </a:rPr>
                <a:t>23½</a:t>
              </a:r>
              <a:r>
                <a:rPr lang="en-GB" sz="1050" baseline="30000">
                  <a:latin typeface="Comic Sans MS" pitchFamily="66" charset="0"/>
                </a:rPr>
                <a:t>o</a:t>
              </a:r>
              <a:r>
                <a:rPr lang="en-GB">
                  <a:latin typeface="Comic Sans MS" pitchFamily="66" charset="0"/>
                </a:rPr>
                <a:t> </a:t>
              </a:r>
            </a:p>
          </p:txBody>
        </p:sp>
      </p:grpSp>
      <p:grpSp>
        <p:nvGrpSpPr>
          <p:cNvPr id="275569" name="Group 113"/>
          <p:cNvGrpSpPr>
            <a:grpSpLocks/>
          </p:cNvGrpSpPr>
          <p:nvPr/>
        </p:nvGrpSpPr>
        <p:grpSpPr bwMode="auto">
          <a:xfrm>
            <a:off x="3486150" y="2514600"/>
            <a:ext cx="4352925" cy="277416"/>
            <a:chOff x="2002" y="1398"/>
            <a:chExt cx="3656" cy="233"/>
          </a:xfrm>
        </p:grpSpPr>
        <p:sp>
          <p:nvSpPr>
            <p:cNvPr id="43123" name="Oval 114"/>
            <p:cNvSpPr>
              <a:spLocks noChangeArrowheads="1"/>
            </p:cNvSpPr>
            <p:nvPr/>
          </p:nvSpPr>
          <p:spPr bwMode="auto">
            <a:xfrm>
              <a:off x="2002" y="1458"/>
              <a:ext cx="1472" cy="52"/>
            </a:xfrm>
            <a:prstGeom prst="ellipse">
              <a:avLst/>
            </a:prstGeom>
            <a:noFill/>
            <a:ln w="9525">
              <a:solidFill>
                <a:schemeClr val="tx1"/>
              </a:solidFill>
              <a:round/>
              <a:headEnd/>
              <a:tailEnd/>
            </a:ln>
          </p:spPr>
          <p:txBody>
            <a:bodyPr wrap="none" anchor="ctr"/>
            <a:lstStyle/>
            <a:p>
              <a:endParaRPr lang="en-US" sz="1350"/>
            </a:p>
          </p:txBody>
        </p:sp>
        <p:sp>
          <p:nvSpPr>
            <p:cNvPr id="43124" name="Text Box 115"/>
            <p:cNvSpPr txBox="1">
              <a:spLocks noChangeArrowheads="1"/>
            </p:cNvSpPr>
            <p:nvPr/>
          </p:nvSpPr>
          <p:spPr bwMode="auto">
            <a:xfrm>
              <a:off x="3624" y="1398"/>
              <a:ext cx="2034" cy="233"/>
            </a:xfrm>
            <a:prstGeom prst="rect">
              <a:avLst/>
            </a:prstGeom>
            <a:noFill/>
            <a:ln w="9525">
              <a:noFill/>
              <a:miter lim="800000"/>
              <a:headEnd/>
              <a:tailEnd/>
            </a:ln>
          </p:spPr>
          <p:txBody>
            <a:bodyPr>
              <a:spAutoFit/>
            </a:bodyPr>
            <a:lstStyle/>
            <a:p>
              <a:pPr>
                <a:spcBef>
                  <a:spcPct val="50000"/>
                </a:spcBef>
              </a:pPr>
              <a:endParaRPr lang="en-US" sz="1200">
                <a:latin typeface="Comic Sans MS" pitchFamily="66" charset="0"/>
              </a:endParaRPr>
            </a:p>
          </p:txBody>
        </p:sp>
      </p:grpSp>
      <p:grpSp>
        <p:nvGrpSpPr>
          <p:cNvPr id="275572" name="Group 116"/>
          <p:cNvGrpSpPr>
            <a:grpSpLocks/>
          </p:cNvGrpSpPr>
          <p:nvPr/>
        </p:nvGrpSpPr>
        <p:grpSpPr bwMode="auto">
          <a:xfrm>
            <a:off x="4410075" y="3624263"/>
            <a:ext cx="1404938" cy="619125"/>
            <a:chOff x="2744" y="2324"/>
            <a:chExt cx="1180" cy="520"/>
          </a:xfrm>
        </p:grpSpPr>
        <p:sp>
          <p:nvSpPr>
            <p:cNvPr id="43120" name="Line 117"/>
            <p:cNvSpPr>
              <a:spLocks noChangeShapeType="1"/>
            </p:cNvSpPr>
            <p:nvPr/>
          </p:nvSpPr>
          <p:spPr bwMode="auto">
            <a:xfrm>
              <a:off x="2744" y="2400"/>
              <a:ext cx="1180" cy="0"/>
            </a:xfrm>
            <a:prstGeom prst="line">
              <a:avLst/>
            </a:prstGeom>
            <a:noFill/>
            <a:ln w="19050">
              <a:solidFill>
                <a:srgbClr val="FF3300"/>
              </a:solidFill>
              <a:round/>
              <a:headEnd/>
              <a:tailEnd/>
            </a:ln>
          </p:spPr>
          <p:txBody>
            <a:bodyPr/>
            <a:lstStyle/>
            <a:p>
              <a:endParaRPr lang="en-US" sz="1350"/>
            </a:p>
          </p:txBody>
        </p:sp>
        <p:sp>
          <p:nvSpPr>
            <p:cNvPr id="43121" name="Line 118"/>
            <p:cNvSpPr>
              <a:spLocks noChangeShapeType="1"/>
            </p:cNvSpPr>
            <p:nvPr/>
          </p:nvSpPr>
          <p:spPr bwMode="auto">
            <a:xfrm>
              <a:off x="2744" y="2400"/>
              <a:ext cx="1096" cy="444"/>
            </a:xfrm>
            <a:prstGeom prst="line">
              <a:avLst/>
            </a:prstGeom>
            <a:noFill/>
            <a:ln w="19050">
              <a:solidFill>
                <a:srgbClr val="FF3300"/>
              </a:solidFill>
              <a:round/>
              <a:headEnd/>
              <a:tailEnd/>
            </a:ln>
          </p:spPr>
          <p:txBody>
            <a:bodyPr/>
            <a:lstStyle/>
            <a:p>
              <a:endParaRPr lang="en-US" sz="1350"/>
            </a:p>
          </p:txBody>
        </p:sp>
        <p:sp>
          <p:nvSpPr>
            <p:cNvPr id="43122" name="Text Box 119"/>
            <p:cNvSpPr txBox="1">
              <a:spLocks noChangeArrowheads="1"/>
            </p:cNvSpPr>
            <p:nvPr/>
          </p:nvSpPr>
          <p:spPr bwMode="auto">
            <a:xfrm>
              <a:off x="3070" y="2324"/>
              <a:ext cx="408" cy="310"/>
            </a:xfrm>
            <a:prstGeom prst="rect">
              <a:avLst/>
            </a:prstGeom>
            <a:noFill/>
            <a:ln w="9525">
              <a:noFill/>
              <a:miter lim="800000"/>
              <a:headEnd/>
              <a:tailEnd/>
            </a:ln>
          </p:spPr>
          <p:txBody>
            <a:bodyPr>
              <a:spAutoFit/>
            </a:bodyPr>
            <a:lstStyle/>
            <a:p>
              <a:pPr>
                <a:spcBef>
                  <a:spcPct val="50000"/>
                </a:spcBef>
              </a:pPr>
              <a:r>
                <a:rPr lang="en-GB" sz="1050">
                  <a:latin typeface="Comic Sans MS" pitchFamily="66" charset="0"/>
                </a:rPr>
                <a:t>23½</a:t>
              </a:r>
              <a:r>
                <a:rPr lang="en-GB" sz="1050" baseline="30000">
                  <a:latin typeface="Comic Sans MS" pitchFamily="66" charset="0"/>
                </a:rPr>
                <a:t>o</a:t>
              </a:r>
              <a:r>
                <a:rPr lang="en-GB">
                  <a:latin typeface="Comic Sans MS" pitchFamily="66" charset="0"/>
                </a:rPr>
                <a:t> </a:t>
              </a:r>
            </a:p>
          </p:txBody>
        </p:sp>
      </p:grpSp>
      <p:grpSp>
        <p:nvGrpSpPr>
          <p:cNvPr id="275576" name="Group 120"/>
          <p:cNvGrpSpPr>
            <a:grpSpLocks/>
          </p:cNvGrpSpPr>
          <p:nvPr/>
        </p:nvGrpSpPr>
        <p:grpSpPr bwMode="auto">
          <a:xfrm>
            <a:off x="4400550" y="2628900"/>
            <a:ext cx="1414463" cy="1107282"/>
            <a:chOff x="2736" y="1488"/>
            <a:chExt cx="1188" cy="930"/>
          </a:xfrm>
        </p:grpSpPr>
        <p:sp>
          <p:nvSpPr>
            <p:cNvPr id="43117" name="Line 121"/>
            <p:cNvSpPr>
              <a:spLocks noChangeShapeType="1"/>
            </p:cNvSpPr>
            <p:nvPr/>
          </p:nvSpPr>
          <p:spPr bwMode="auto">
            <a:xfrm flipV="1">
              <a:off x="2736" y="1488"/>
              <a:ext cx="720" cy="912"/>
            </a:xfrm>
            <a:prstGeom prst="line">
              <a:avLst/>
            </a:prstGeom>
            <a:noFill/>
            <a:ln w="19050">
              <a:solidFill>
                <a:srgbClr val="FF3300"/>
              </a:solidFill>
              <a:round/>
              <a:headEnd/>
              <a:tailEnd/>
            </a:ln>
          </p:spPr>
          <p:txBody>
            <a:bodyPr/>
            <a:lstStyle/>
            <a:p>
              <a:endParaRPr lang="en-US" sz="1350"/>
            </a:p>
          </p:txBody>
        </p:sp>
        <p:sp>
          <p:nvSpPr>
            <p:cNvPr id="43118" name="Text Box 122"/>
            <p:cNvSpPr txBox="1">
              <a:spLocks noChangeArrowheads="1"/>
            </p:cNvSpPr>
            <p:nvPr/>
          </p:nvSpPr>
          <p:spPr bwMode="auto">
            <a:xfrm>
              <a:off x="2906" y="2108"/>
              <a:ext cx="408" cy="310"/>
            </a:xfrm>
            <a:prstGeom prst="rect">
              <a:avLst/>
            </a:prstGeom>
            <a:noFill/>
            <a:ln w="9525">
              <a:noFill/>
              <a:miter lim="800000"/>
              <a:headEnd/>
              <a:tailEnd/>
            </a:ln>
          </p:spPr>
          <p:txBody>
            <a:bodyPr>
              <a:spAutoFit/>
            </a:bodyPr>
            <a:lstStyle/>
            <a:p>
              <a:pPr>
                <a:spcBef>
                  <a:spcPct val="50000"/>
                </a:spcBef>
              </a:pPr>
              <a:r>
                <a:rPr lang="en-GB" sz="1050">
                  <a:latin typeface="Comic Sans MS" pitchFamily="66" charset="0"/>
                </a:rPr>
                <a:t>66½</a:t>
              </a:r>
              <a:r>
                <a:rPr lang="en-GB" sz="1050" baseline="30000">
                  <a:latin typeface="Comic Sans MS" pitchFamily="66" charset="0"/>
                </a:rPr>
                <a:t>o</a:t>
              </a:r>
              <a:r>
                <a:rPr lang="en-GB">
                  <a:latin typeface="Comic Sans MS" pitchFamily="66" charset="0"/>
                </a:rPr>
                <a:t> </a:t>
              </a:r>
            </a:p>
          </p:txBody>
        </p:sp>
        <p:sp>
          <p:nvSpPr>
            <p:cNvPr id="43119" name="Line 123"/>
            <p:cNvSpPr>
              <a:spLocks noChangeShapeType="1"/>
            </p:cNvSpPr>
            <p:nvPr/>
          </p:nvSpPr>
          <p:spPr bwMode="auto">
            <a:xfrm>
              <a:off x="2748" y="2404"/>
              <a:ext cx="1176" cy="0"/>
            </a:xfrm>
            <a:prstGeom prst="line">
              <a:avLst/>
            </a:prstGeom>
            <a:noFill/>
            <a:ln w="19050">
              <a:solidFill>
                <a:srgbClr val="FF3300"/>
              </a:solidFill>
              <a:round/>
              <a:headEnd/>
              <a:tailEnd/>
            </a:ln>
          </p:spPr>
          <p:txBody>
            <a:bodyPr/>
            <a:lstStyle/>
            <a:p>
              <a:endParaRPr lang="en-US" sz="1350"/>
            </a:p>
          </p:txBody>
        </p:sp>
      </p:grpSp>
      <p:grpSp>
        <p:nvGrpSpPr>
          <p:cNvPr id="275580" name="Group 124"/>
          <p:cNvGrpSpPr>
            <a:grpSpLocks/>
          </p:cNvGrpSpPr>
          <p:nvPr/>
        </p:nvGrpSpPr>
        <p:grpSpPr bwMode="auto">
          <a:xfrm>
            <a:off x="4400550" y="2333625"/>
            <a:ext cx="1447800" cy="1515666"/>
            <a:chOff x="2736" y="1240"/>
            <a:chExt cx="1216" cy="1273"/>
          </a:xfrm>
        </p:grpSpPr>
        <p:grpSp>
          <p:nvGrpSpPr>
            <p:cNvPr id="43113" name="Group 125"/>
            <p:cNvGrpSpPr>
              <a:grpSpLocks/>
            </p:cNvGrpSpPr>
            <p:nvPr/>
          </p:nvGrpSpPr>
          <p:grpSpPr bwMode="auto">
            <a:xfrm>
              <a:off x="2736" y="1240"/>
              <a:ext cx="1216" cy="1160"/>
              <a:chOff x="2736" y="1240"/>
              <a:chExt cx="1216" cy="1160"/>
            </a:xfrm>
          </p:grpSpPr>
          <p:sp>
            <p:nvSpPr>
              <p:cNvPr id="43115" name="Line 126"/>
              <p:cNvSpPr>
                <a:spLocks noChangeShapeType="1"/>
              </p:cNvSpPr>
              <p:nvPr/>
            </p:nvSpPr>
            <p:spPr bwMode="auto">
              <a:xfrm flipV="1">
                <a:off x="2740" y="1240"/>
                <a:ext cx="0" cy="1156"/>
              </a:xfrm>
              <a:prstGeom prst="line">
                <a:avLst/>
              </a:prstGeom>
              <a:noFill/>
              <a:ln w="19050">
                <a:solidFill>
                  <a:srgbClr val="FF3300"/>
                </a:solidFill>
                <a:round/>
                <a:headEnd/>
                <a:tailEnd/>
              </a:ln>
            </p:spPr>
            <p:txBody>
              <a:bodyPr/>
              <a:lstStyle/>
              <a:p>
                <a:endParaRPr lang="en-US" sz="1350"/>
              </a:p>
            </p:txBody>
          </p:sp>
          <p:sp>
            <p:nvSpPr>
              <p:cNvPr id="43116" name="Line 127"/>
              <p:cNvSpPr>
                <a:spLocks noChangeShapeType="1"/>
              </p:cNvSpPr>
              <p:nvPr/>
            </p:nvSpPr>
            <p:spPr bwMode="auto">
              <a:xfrm>
                <a:off x="2736" y="2400"/>
                <a:ext cx="1216" cy="0"/>
              </a:xfrm>
              <a:prstGeom prst="line">
                <a:avLst/>
              </a:prstGeom>
              <a:noFill/>
              <a:ln w="19050">
                <a:solidFill>
                  <a:srgbClr val="FF3300"/>
                </a:solidFill>
                <a:round/>
                <a:headEnd/>
                <a:tailEnd/>
              </a:ln>
            </p:spPr>
            <p:txBody>
              <a:bodyPr/>
              <a:lstStyle/>
              <a:p>
                <a:endParaRPr lang="en-US" sz="1350"/>
              </a:p>
            </p:txBody>
          </p:sp>
        </p:grpSp>
        <p:sp>
          <p:nvSpPr>
            <p:cNvPr id="43114" name="Text Box 128"/>
            <p:cNvSpPr txBox="1">
              <a:spLocks noChangeArrowheads="1"/>
            </p:cNvSpPr>
            <p:nvPr/>
          </p:nvSpPr>
          <p:spPr bwMode="auto">
            <a:xfrm>
              <a:off x="2768" y="2164"/>
              <a:ext cx="304" cy="349"/>
            </a:xfrm>
            <a:prstGeom prst="rect">
              <a:avLst/>
            </a:prstGeom>
            <a:noFill/>
            <a:ln w="9525">
              <a:noFill/>
              <a:miter lim="800000"/>
              <a:headEnd/>
              <a:tailEnd/>
            </a:ln>
          </p:spPr>
          <p:txBody>
            <a:bodyPr>
              <a:spAutoFit/>
            </a:bodyPr>
            <a:lstStyle/>
            <a:p>
              <a:pPr>
                <a:spcBef>
                  <a:spcPct val="50000"/>
                </a:spcBef>
              </a:pPr>
              <a:r>
                <a:rPr lang="en-GB" sz="1050">
                  <a:latin typeface="Comic Sans MS" pitchFamily="66" charset="0"/>
                </a:rPr>
                <a:t>90</a:t>
              </a:r>
              <a:r>
                <a:rPr lang="en-GB" sz="1050" baseline="30000">
                  <a:latin typeface="Comic Sans MS" pitchFamily="66" charset="0"/>
                </a:rPr>
                <a:t>o</a:t>
              </a:r>
              <a:endParaRPr lang="en-GB" sz="1050">
                <a:latin typeface="Comic Sans MS" pitchFamily="66" charset="0"/>
              </a:endParaRPr>
            </a:p>
          </p:txBody>
        </p:sp>
      </p:grpSp>
      <p:grpSp>
        <p:nvGrpSpPr>
          <p:cNvPr id="275585" name="Group 129"/>
          <p:cNvGrpSpPr>
            <a:grpSpLocks/>
          </p:cNvGrpSpPr>
          <p:nvPr/>
        </p:nvGrpSpPr>
        <p:grpSpPr bwMode="auto">
          <a:xfrm>
            <a:off x="4395787" y="3709987"/>
            <a:ext cx="1414463" cy="1423988"/>
            <a:chOff x="2732" y="2396"/>
            <a:chExt cx="1188" cy="1196"/>
          </a:xfrm>
        </p:grpSpPr>
        <p:grpSp>
          <p:nvGrpSpPr>
            <p:cNvPr id="43109" name="Group 130"/>
            <p:cNvGrpSpPr>
              <a:grpSpLocks/>
            </p:cNvGrpSpPr>
            <p:nvPr/>
          </p:nvGrpSpPr>
          <p:grpSpPr bwMode="auto">
            <a:xfrm>
              <a:off x="2744" y="2396"/>
              <a:ext cx="1176" cy="1196"/>
              <a:chOff x="2744" y="2396"/>
              <a:chExt cx="1176" cy="1196"/>
            </a:xfrm>
          </p:grpSpPr>
          <p:sp>
            <p:nvSpPr>
              <p:cNvPr id="43111" name="Line 131"/>
              <p:cNvSpPr>
                <a:spLocks noChangeShapeType="1"/>
              </p:cNvSpPr>
              <p:nvPr/>
            </p:nvSpPr>
            <p:spPr bwMode="auto">
              <a:xfrm>
                <a:off x="2744" y="2400"/>
                <a:ext cx="1176" cy="0"/>
              </a:xfrm>
              <a:prstGeom prst="line">
                <a:avLst/>
              </a:prstGeom>
              <a:noFill/>
              <a:ln w="19050">
                <a:solidFill>
                  <a:srgbClr val="FF3300"/>
                </a:solidFill>
                <a:round/>
                <a:headEnd/>
                <a:tailEnd/>
              </a:ln>
            </p:spPr>
            <p:txBody>
              <a:bodyPr/>
              <a:lstStyle/>
              <a:p>
                <a:endParaRPr lang="en-US" sz="1350"/>
              </a:p>
            </p:txBody>
          </p:sp>
          <p:sp>
            <p:nvSpPr>
              <p:cNvPr id="43112" name="Line 132"/>
              <p:cNvSpPr>
                <a:spLocks noChangeShapeType="1"/>
              </p:cNvSpPr>
              <p:nvPr/>
            </p:nvSpPr>
            <p:spPr bwMode="auto">
              <a:xfrm>
                <a:off x="2752" y="2396"/>
                <a:ext cx="0" cy="1196"/>
              </a:xfrm>
              <a:prstGeom prst="line">
                <a:avLst/>
              </a:prstGeom>
              <a:noFill/>
              <a:ln w="19050">
                <a:solidFill>
                  <a:srgbClr val="FF3300"/>
                </a:solidFill>
                <a:round/>
                <a:headEnd/>
                <a:tailEnd/>
              </a:ln>
            </p:spPr>
            <p:txBody>
              <a:bodyPr/>
              <a:lstStyle/>
              <a:p>
                <a:endParaRPr lang="en-US" sz="1350"/>
              </a:p>
            </p:txBody>
          </p:sp>
        </p:grpSp>
        <p:sp>
          <p:nvSpPr>
            <p:cNvPr id="43110" name="Text Box 133"/>
            <p:cNvSpPr txBox="1">
              <a:spLocks noChangeArrowheads="1"/>
            </p:cNvSpPr>
            <p:nvPr/>
          </p:nvSpPr>
          <p:spPr bwMode="auto">
            <a:xfrm>
              <a:off x="2732" y="2404"/>
              <a:ext cx="376" cy="213"/>
            </a:xfrm>
            <a:prstGeom prst="rect">
              <a:avLst/>
            </a:prstGeom>
            <a:noFill/>
            <a:ln w="9525">
              <a:noFill/>
              <a:miter lim="800000"/>
              <a:headEnd/>
              <a:tailEnd/>
            </a:ln>
          </p:spPr>
          <p:txBody>
            <a:bodyPr>
              <a:spAutoFit/>
            </a:bodyPr>
            <a:lstStyle/>
            <a:p>
              <a:pPr>
                <a:spcBef>
                  <a:spcPct val="50000"/>
                </a:spcBef>
              </a:pPr>
              <a:r>
                <a:rPr lang="en-GB" sz="1050">
                  <a:latin typeface="Comic Sans MS" pitchFamily="66" charset="0"/>
                </a:rPr>
                <a:t>90</a:t>
              </a:r>
              <a:r>
                <a:rPr lang="en-GB" sz="1050" baseline="30000">
                  <a:latin typeface="Comic Sans MS" pitchFamily="66" charset="0"/>
                </a:rPr>
                <a:t>0</a:t>
              </a:r>
              <a:endParaRPr lang="en-GB" sz="1050">
                <a:latin typeface="Comic Sans MS" pitchFamily="66" charset="0"/>
              </a:endParaRPr>
            </a:p>
          </p:txBody>
        </p:sp>
      </p:grpSp>
      <p:grpSp>
        <p:nvGrpSpPr>
          <p:cNvPr id="275590" name="Group 134"/>
          <p:cNvGrpSpPr>
            <a:grpSpLocks/>
          </p:cNvGrpSpPr>
          <p:nvPr/>
        </p:nvGrpSpPr>
        <p:grpSpPr bwMode="auto">
          <a:xfrm>
            <a:off x="1200150" y="3309936"/>
            <a:ext cx="1962150" cy="1106091"/>
            <a:chOff x="48" y="2060"/>
            <a:chExt cx="1648" cy="929"/>
          </a:xfrm>
        </p:grpSpPr>
        <p:grpSp>
          <p:nvGrpSpPr>
            <p:cNvPr id="43077" name="Group 135"/>
            <p:cNvGrpSpPr>
              <a:grpSpLocks/>
            </p:cNvGrpSpPr>
            <p:nvPr/>
          </p:nvGrpSpPr>
          <p:grpSpPr bwMode="auto">
            <a:xfrm>
              <a:off x="572" y="2060"/>
              <a:ext cx="392" cy="756"/>
              <a:chOff x="572" y="2060"/>
              <a:chExt cx="392" cy="756"/>
            </a:xfrm>
          </p:grpSpPr>
          <p:grpSp>
            <p:nvGrpSpPr>
              <p:cNvPr id="43082" name="Group 136"/>
              <p:cNvGrpSpPr>
                <a:grpSpLocks/>
              </p:cNvGrpSpPr>
              <p:nvPr/>
            </p:nvGrpSpPr>
            <p:grpSpPr bwMode="auto">
              <a:xfrm>
                <a:off x="572" y="2230"/>
                <a:ext cx="392" cy="388"/>
                <a:chOff x="5092" y="2202"/>
                <a:chExt cx="392" cy="388"/>
              </a:xfrm>
            </p:grpSpPr>
            <p:sp>
              <p:nvSpPr>
                <p:cNvPr id="43085" name="Freeform 137"/>
                <p:cNvSpPr>
                  <a:spLocks/>
                </p:cNvSpPr>
                <p:nvPr/>
              </p:nvSpPr>
              <p:spPr bwMode="auto">
                <a:xfrm>
                  <a:off x="5176" y="2284"/>
                  <a:ext cx="224" cy="224"/>
                </a:xfrm>
                <a:custGeom>
                  <a:avLst/>
                  <a:gdLst>
                    <a:gd name="T0" fmla="*/ 17 w 1788"/>
                    <a:gd name="T1" fmla="*/ 28 h 1788"/>
                    <a:gd name="T2" fmla="*/ 20 w 1788"/>
                    <a:gd name="T3" fmla="*/ 27 h 1788"/>
                    <a:gd name="T4" fmla="*/ 22 w 1788"/>
                    <a:gd name="T5" fmla="*/ 26 h 1788"/>
                    <a:gd name="T6" fmla="*/ 24 w 1788"/>
                    <a:gd name="T7" fmla="*/ 24 h 1788"/>
                    <a:gd name="T8" fmla="*/ 26 w 1788"/>
                    <a:gd name="T9" fmla="*/ 22 h 1788"/>
                    <a:gd name="T10" fmla="*/ 27 w 1788"/>
                    <a:gd name="T11" fmla="*/ 19 h 1788"/>
                    <a:gd name="T12" fmla="*/ 28 w 1788"/>
                    <a:gd name="T13" fmla="*/ 17 h 1788"/>
                    <a:gd name="T14" fmla="*/ 28 w 1788"/>
                    <a:gd name="T15" fmla="*/ 14 h 1788"/>
                    <a:gd name="T16" fmla="*/ 28 w 1788"/>
                    <a:gd name="T17" fmla="*/ 11 h 1788"/>
                    <a:gd name="T18" fmla="*/ 27 w 1788"/>
                    <a:gd name="T19" fmla="*/ 9 h 1788"/>
                    <a:gd name="T20" fmla="*/ 26 w 1788"/>
                    <a:gd name="T21" fmla="*/ 6 h 1788"/>
                    <a:gd name="T22" fmla="*/ 24 w 1788"/>
                    <a:gd name="T23" fmla="*/ 4 h 1788"/>
                    <a:gd name="T24" fmla="*/ 22 w 1788"/>
                    <a:gd name="T25" fmla="*/ 2 h 1788"/>
                    <a:gd name="T26" fmla="*/ 19 w 1788"/>
                    <a:gd name="T27" fmla="*/ 1 h 1788"/>
                    <a:gd name="T28" fmla="*/ 17 w 1788"/>
                    <a:gd name="T29" fmla="*/ 0 h 1788"/>
                    <a:gd name="T30" fmla="*/ 14 w 1788"/>
                    <a:gd name="T31" fmla="*/ 0 h 1788"/>
                    <a:gd name="T32" fmla="*/ 11 w 1788"/>
                    <a:gd name="T33" fmla="*/ 0 h 1788"/>
                    <a:gd name="T34" fmla="*/ 9 w 1788"/>
                    <a:gd name="T35" fmla="*/ 1 h 1788"/>
                    <a:gd name="T36" fmla="*/ 6 w 1788"/>
                    <a:gd name="T37" fmla="*/ 2 h 1788"/>
                    <a:gd name="T38" fmla="*/ 4 w 1788"/>
                    <a:gd name="T39" fmla="*/ 4 h 1788"/>
                    <a:gd name="T40" fmla="*/ 2 w 1788"/>
                    <a:gd name="T41" fmla="*/ 6 h 1788"/>
                    <a:gd name="T42" fmla="*/ 1 w 1788"/>
                    <a:gd name="T43" fmla="*/ 9 h 1788"/>
                    <a:gd name="T44" fmla="*/ 0 w 1788"/>
                    <a:gd name="T45" fmla="*/ 11 h 1788"/>
                    <a:gd name="T46" fmla="*/ 0 w 1788"/>
                    <a:gd name="T47" fmla="*/ 14 h 1788"/>
                    <a:gd name="T48" fmla="*/ 0 w 1788"/>
                    <a:gd name="T49" fmla="*/ 17 h 1788"/>
                    <a:gd name="T50" fmla="*/ 1 w 1788"/>
                    <a:gd name="T51" fmla="*/ 20 h 1788"/>
                    <a:gd name="T52" fmla="*/ 2 w 1788"/>
                    <a:gd name="T53" fmla="*/ 22 h 1788"/>
                    <a:gd name="T54" fmla="*/ 4 w 1788"/>
                    <a:gd name="T55" fmla="*/ 24 h 1788"/>
                    <a:gd name="T56" fmla="*/ 6 w 1788"/>
                    <a:gd name="T57" fmla="*/ 26 h 1788"/>
                    <a:gd name="T58" fmla="*/ 9 w 1788"/>
                    <a:gd name="T59" fmla="*/ 27 h 1788"/>
                    <a:gd name="T60" fmla="*/ 11 w 1788"/>
                    <a:gd name="T61" fmla="*/ 28 h 1788"/>
                    <a:gd name="T62" fmla="*/ 14 w 1788"/>
                    <a:gd name="T63" fmla="*/ 28 h 1788"/>
                    <a:gd name="T64" fmla="*/ 17 w 1788"/>
                    <a:gd name="T65" fmla="*/ 28 h 178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88"/>
                    <a:gd name="T100" fmla="*/ 0 h 1788"/>
                    <a:gd name="T101" fmla="*/ 1788 w 1788"/>
                    <a:gd name="T102" fmla="*/ 1788 h 178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88" h="1788">
                      <a:moveTo>
                        <a:pt x="1071" y="1771"/>
                      </a:moveTo>
                      <a:lnTo>
                        <a:pt x="1244" y="1718"/>
                      </a:lnTo>
                      <a:lnTo>
                        <a:pt x="1398" y="1634"/>
                      </a:lnTo>
                      <a:lnTo>
                        <a:pt x="1529" y="1523"/>
                      </a:lnTo>
                      <a:lnTo>
                        <a:pt x="1639" y="1390"/>
                      </a:lnTo>
                      <a:lnTo>
                        <a:pt x="1719" y="1239"/>
                      </a:lnTo>
                      <a:lnTo>
                        <a:pt x="1771" y="1074"/>
                      </a:lnTo>
                      <a:lnTo>
                        <a:pt x="1788" y="899"/>
                      </a:lnTo>
                      <a:lnTo>
                        <a:pt x="1772" y="720"/>
                      </a:lnTo>
                      <a:lnTo>
                        <a:pt x="1718" y="546"/>
                      </a:lnTo>
                      <a:lnTo>
                        <a:pt x="1634" y="391"/>
                      </a:lnTo>
                      <a:lnTo>
                        <a:pt x="1523" y="259"/>
                      </a:lnTo>
                      <a:lnTo>
                        <a:pt x="1392" y="151"/>
                      </a:lnTo>
                      <a:lnTo>
                        <a:pt x="1239" y="69"/>
                      </a:lnTo>
                      <a:lnTo>
                        <a:pt x="1075" y="19"/>
                      </a:lnTo>
                      <a:lnTo>
                        <a:pt x="901" y="0"/>
                      </a:lnTo>
                      <a:lnTo>
                        <a:pt x="720" y="19"/>
                      </a:lnTo>
                      <a:lnTo>
                        <a:pt x="546" y="70"/>
                      </a:lnTo>
                      <a:lnTo>
                        <a:pt x="392" y="154"/>
                      </a:lnTo>
                      <a:lnTo>
                        <a:pt x="259" y="265"/>
                      </a:lnTo>
                      <a:lnTo>
                        <a:pt x="152" y="399"/>
                      </a:lnTo>
                      <a:lnTo>
                        <a:pt x="70" y="549"/>
                      </a:lnTo>
                      <a:lnTo>
                        <a:pt x="19" y="715"/>
                      </a:lnTo>
                      <a:lnTo>
                        <a:pt x="0" y="889"/>
                      </a:lnTo>
                      <a:lnTo>
                        <a:pt x="19" y="1070"/>
                      </a:lnTo>
                      <a:lnTo>
                        <a:pt x="71" y="1242"/>
                      </a:lnTo>
                      <a:lnTo>
                        <a:pt x="155" y="1396"/>
                      </a:lnTo>
                      <a:lnTo>
                        <a:pt x="266" y="1529"/>
                      </a:lnTo>
                      <a:lnTo>
                        <a:pt x="399" y="1638"/>
                      </a:lnTo>
                      <a:lnTo>
                        <a:pt x="549" y="1719"/>
                      </a:lnTo>
                      <a:lnTo>
                        <a:pt x="715" y="1769"/>
                      </a:lnTo>
                      <a:lnTo>
                        <a:pt x="889" y="1788"/>
                      </a:lnTo>
                      <a:lnTo>
                        <a:pt x="1071" y="1771"/>
                      </a:lnTo>
                      <a:close/>
                    </a:path>
                  </a:pathLst>
                </a:custGeom>
                <a:solidFill>
                  <a:srgbClr val="FFFF00"/>
                </a:solidFill>
                <a:ln w="1588">
                  <a:solidFill>
                    <a:srgbClr val="000000"/>
                  </a:solidFill>
                  <a:round/>
                  <a:headEnd/>
                  <a:tailEnd/>
                </a:ln>
              </p:spPr>
              <p:txBody>
                <a:bodyPr/>
                <a:lstStyle/>
                <a:p>
                  <a:endParaRPr lang="en-US" sz="1350"/>
                </a:p>
              </p:txBody>
            </p:sp>
            <p:sp>
              <p:nvSpPr>
                <p:cNvPr id="43086" name="Line 138"/>
                <p:cNvSpPr>
                  <a:spLocks noChangeShapeType="1"/>
                </p:cNvSpPr>
                <p:nvPr/>
              </p:nvSpPr>
              <p:spPr bwMode="auto">
                <a:xfrm flipH="1" flipV="1">
                  <a:off x="5250" y="2202"/>
                  <a:ext cx="14" cy="73"/>
                </a:xfrm>
                <a:prstGeom prst="line">
                  <a:avLst/>
                </a:prstGeom>
                <a:noFill/>
                <a:ln w="1588">
                  <a:solidFill>
                    <a:srgbClr val="FF8000"/>
                  </a:solidFill>
                  <a:round/>
                  <a:headEnd/>
                  <a:tailEnd/>
                </a:ln>
              </p:spPr>
              <p:txBody>
                <a:bodyPr/>
                <a:lstStyle/>
                <a:p>
                  <a:endParaRPr lang="en-US" sz="1350"/>
                </a:p>
              </p:txBody>
            </p:sp>
            <p:sp>
              <p:nvSpPr>
                <p:cNvPr id="43087" name="Line 139"/>
                <p:cNvSpPr>
                  <a:spLocks noChangeShapeType="1"/>
                </p:cNvSpPr>
                <p:nvPr/>
              </p:nvSpPr>
              <p:spPr bwMode="auto">
                <a:xfrm flipH="1" flipV="1">
                  <a:off x="5143" y="2262"/>
                  <a:ext cx="54" cy="50"/>
                </a:xfrm>
                <a:prstGeom prst="line">
                  <a:avLst/>
                </a:prstGeom>
                <a:noFill/>
                <a:ln w="1588">
                  <a:solidFill>
                    <a:srgbClr val="FF8000"/>
                  </a:solidFill>
                  <a:round/>
                  <a:headEnd/>
                  <a:tailEnd/>
                </a:ln>
              </p:spPr>
              <p:txBody>
                <a:bodyPr/>
                <a:lstStyle/>
                <a:p>
                  <a:endParaRPr lang="en-US" sz="1350"/>
                </a:p>
              </p:txBody>
            </p:sp>
            <p:sp>
              <p:nvSpPr>
                <p:cNvPr id="43088" name="Line 140"/>
                <p:cNvSpPr>
                  <a:spLocks noChangeShapeType="1"/>
                </p:cNvSpPr>
                <p:nvPr/>
              </p:nvSpPr>
              <p:spPr bwMode="auto">
                <a:xfrm flipH="1" flipV="1">
                  <a:off x="5092" y="2373"/>
                  <a:ext cx="73" cy="8"/>
                </a:xfrm>
                <a:prstGeom prst="line">
                  <a:avLst/>
                </a:prstGeom>
                <a:noFill/>
                <a:ln w="1588">
                  <a:solidFill>
                    <a:srgbClr val="FF8000"/>
                  </a:solidFill>
                  <a:round/>
                  <a:headEnd/>
                  <a:tailEnd/>
                </a:ln>
              </p:spPr>
              <p:txBody>
                <a:bodyPr/>
                <a:lstStyle/>
                <a:p>
                  <a:endParaRPr lang="en-US" sz="1350"/>
                </a:p>
              </p:txBody>
            </p:sp>
            <p:sp>
              <p:nvSpPr>
                <p:cNvPr id="43089" name="Line 141"/>
                <p:cNvSpPr>
                  <a:spLocks noChangeShapeType="1"/>
                </p:cNvSpPr>
                <p:nvPr/>
              </p:nvSpPr>
              <p:spPr bwMode="auto">
                <a:xfrm flipH="1">
                  <a:off x="5116" y="2457"/>
                  <a:ext cx="64" cy="36"/>
                </a:xfrm>
                <a:prstGeom prst="line">
                  <a:avLst/>
                </a:prstGeom>
                <a:noFill/>
                <a:ln w="1588">
                  <a:solidFill>
                    <a:srgbClr val="FF8000"/>
                  </a:solidFill>
                  <a:round/>
                  <a:headEnd/>
                  <a:tailEnd/>
                </a:ln>
              </p:spPr>
              <p:txBody>
                <a:bodyPr/>
                <a:lstStyle/>
                <a:p>
                  <a:endParaRPr lang="en-US" sz="1350"/>
                </a:p>
              </p:txBody>
            </p:sp>
            <p:sp>
              <p:nvSpPr>
                <p:cNvPr id="43090" name="Line 142"/>
                <p:cNvSpPr>
                  <a:spLocks noChangeShapeType="1"/>
                </p:cNvSpPr>
                <p:nvPr/>
              </p:nvSpPr>
              <p:spPr bwMode="auto">
                <a:xfrm flipH="1">
                  <a:off x="5206" y="2509"/>
                  <a:ext cx="31" cy="66"/>
                </a:xfrm>
                <a:prstGeom prst="line">
                  <a:avLst/>
                </a:prstGeom>
                <a:noFill/>
                <a:ln w="1588">
                  <a:solidFill>
                    <a:srgbClr val="FF8000"/>
                  </a:solidFill>
                  <a:round/>
                  <a:headEnd/>
                  <a:tailEnd/>
                </a:ln>
              </p:spPr>
              <p:txBody>
                <a:bodyPr/>
                <a:lstStyle/>
                <a:p>
                  <a:endParaRPr lang="en-US" sz="1350"/>
                </a:p>
              </p:txBody>
            </p:sp>
            <p:sp>
              <p:nvSpPr>
                <p:cNvPr id="43091" name="Line 143"/>
                <p:cNvSpPr>
                  <a:spLocks noChangeShapeType="1"/>
                </p:cNvSpPr>
                <p:nvPr/>
              </p:nvSpPr>
              <p:spPr bwMode="auto">
                <a:xfrm>
                  <a:off x="5313" y="2517"/>
                  <a:ext cx="14" cy="73"/>
                </a:xfrm>
                <a:prstGeom prst="line">
                  <a:avLst/>
                </a:prstGeom>
                <a:noFill/>
                <a:ln w="1588">
                  <a:solidFill>
                    <a:srgbClr val="FF8000"/>
                  </a:solidFill>
                  <a:round/>
                  <a:headEnd/>
                  <a:tailEnd/>
                </a:ln>
              </p:spPr>
              <p:txBody>
                <a:bodyPr/>
                <a:lstStyle/>
                <a:p>
                  <a:endParaRPr lang="en-US" sz="1350"/>
                </a:p>
              </p:txBody>
            </p:sp>
            <p:sp>
              <p:nvSpPr>
                <p:cNvPr id="43092" name="Line 144"/>
                <p:cNvSpPr>
                  <a:spLocks noChangeShapeType="1"/>
                </p:cNvSpPr>
                <p:nvPr/>
              </p:nvSpPr>
              <p:spPr bwMode="auto">
                <a:xfrm>
                  <a:off x="5379" y="2480"/>
                  <a:ext cx="54" cy="50"/>
                </a:xfrm>
                <a:prstGeom prst="line">
                  <a:avLst/>
                </a:prstGeom>
                <a:noFill/>
                <a:ln w="1588">
                  <a:solidFill>
                    <a:srgbClr val="FF8000"/>
                  </a:solidFill>
                  <a:round/>
                  <a:headEnd/>
                  <a:tailEnd/>
                </a:ln>
              </p:spPr>
              <p:txBody>
                <a:bodyPr/>
                <a:lstStyle/>
                <a:p>
                  <a:endParaRPr lang="en-US" sz="1350"/>
                </a:p>
              </p:txBody>
            </p:sp>
            <p:sp>
              <p:nvSpPr>
                <p:cNvPr id="43093" name="Line 145"/>
                <p:cNvSpPr>
                  <a:spLocks noChangeShapeType="1"/>
                </p:cNvSpPr>
                <p:nvPr/>
              </p:nvSpPr>
              <p:spPr bwMode="auto">
                <a:xfrm>
                  <a:off x="5411" y="2410"/>
                  <a:ext cx="73" cy="9"/>
                </a:xfrm>
                <a:prstGeom prst="line">
                  <a:avLst/>
                </a:prstGeom>
                <a:noFill/>
                <a:ln w="1588">
                  <a:solidFill>
                    <a:srgbClr val="FF8000"/>
                  </a:solidFill>
                  <a:round/>
                  <a:headEnd/>
                  <a:tailEnd/>
                </a:ln>
              </p:spPr>
              <p:txBody>
                <a:bodyPr/>
                <a:lstStyle/>
                <a:p>
                  <a:endParaRPr lang="en-US" sz="1350"/>
                </a:p>
              </p:txBody>
            </p:sp>
            <p:sp>
              <p:nvSpPr>
                <p:cNvPr id="43094" name="Line 146"/>
                <p:cNvSpPr>
                  <a:spLocks noChangeShapeType="1"/>
                </p:cNvSpPr>
                <p:nvPr/>
              </p:nvSpPr>
              <p:spPr bwMode="auto">
                <a:xfrm flipV="1">
                  <a:off x="5396" y="2299"/>
                  <a:ext cx="65" cy="36"/>
                </a:xfrm>
                <a:prstGeom prst="line">
                  <a:avLst/>
                </a:prstGeom>
                <a:noFill/>
                <a:ln w="1588">
                  <a:solidFill>
                    <a:srgbClr val="FF8000"/>
                  </a:solidFill>
                  <a:round/>
                  <a:headEnd/>
                  <a:tailEnd/>
                </a:ln>
              </p:spPr>
              <p:txBody>
                <a:bodyPr/>
                <a:lstStyle/>
                <a:p>
                  <a:endParaRPr lang="en-US" sz="1350"/>
                </a:p>
              </p:txBody>
            </p:sp>
            <p:sp>
              <p:nvSpPr>
                <p:cNvPr id="43095" name="Line 147"/>
                <p:cNvSpPr>
                  <a:spLocks noChangeShapeType="1"/>
                </p:cNvSpPr>
                <p:nvPr/>
              </p:nvSpPr>
              <p:spPr bwMode="auto">
                <a:xfrm flipV="1">
                  <a:off x="5340" y="2217"/>
                  <a:ext cx="31" cy="66"/>
                </a:xfrm>
                <a:prstGeom prst="line">
                  <a:avLst/>
                </a:prstGeom>
                <a:noFill/>
                <a:ln w="1588">
                  <a:solidFill>
                    <a:srgbClr val="FF8000"/>
                  </a:solidFill>
                  <a:round/>
                  <a:headEnd/>
                  <a:tailEnd/>
                </a:ln>
              </p:spPr>
              <p:txBody>
                <a:bodyPr/>
                <a:lstStyle/>
                <a:p>
                  <a:endParaRPr lang="en-US" sz="1350"/>
                </a:p>
              </p:txBody>
            </p:sp>
            <p:sp>
              <p:nvSpPr>
                <p:cNvPr id="43096" name="Line 148"/>
                <p:cNvSpPr>
                  <a:spLocks noChangeShapeType="1"/>
                </p:cNvSpPr>
                <p:nvPr/>
              </p:nvSpPr>
              <p:spPr bwMode="auto">
                <a:xfrm flipH="1" flipV="1">
                  <a:off x="5210" y="2256"/>
                  <a:ext cx="18" cy="32"/>
                </a:xfrm>
                <a:prstGeom prst="line">
                  <a:avLst/>
                </a:prstGeom>
                <a:noFill/>
                <a:ln w="1588">
                  <a:solidFill>
                    <a:srgbClr val="FF8000"/>
                  </a:solidFill>
                  <a:round/>
                  <a:headEnd/>
                  <a:tailEnd/>
                </a:ln>
              </p:spPr>
              <p:txBody>
                <a:bodyPr/>
                <a:lstStyle/>
                <a:p>
                  <a:endParaRPr lang="en-US" sz="1350"/>
                </a:p>
              </p:txBody>
            </p:sp>
            <p:sp>
              <p:nvSpPr>
                <p:cNvPr id="43097" name="Line 149"/>
                <p:cNvSpPr>
                  <a:spLocks noChangeShapeType="1"/>
                </p:cNvSpPr>
                <p:nvPr/>
              </p:nvSpPr>
              <p:spPr bwMode="auto">
                <a:xfrm flipH="1" flipV="1">
                  <a:off x="5143" y="2329"/>
                  <a:ext cx="33" cy="15"/>
                </a:xfrm>
                <a:prstGeom prst="line">
                  <a:avLst/>
                </a:prstGeom>
                <a:noFill/>
                <a:ln w="1588">
                  <a:solidFill>
                    <a:srgbClr val="FF8000"/>
                  </a:solidFill>
                  <a:round/>
                  <a:headEnd/>
                  <a:tailEnd/>
                </a:ln>
              </p:spPr>
              <p:txBody>
                <a:bodyPr/>
                <a:lstStyle/>
                <a:p>
                  <a:endParaRPr lang="en-US" sz="1350"/>
                </a:p>
              </p:txBody>
            </p:sp>
            <p:sp>
              <p:nvSpPr>
                <p:cNvPr id="43098" name="Line 150"/>
                <p:cNvSpPr>
                  <a:spLocks noChangeShapeType="1"/>
                </p:cNvSpPr>
                <p:nvPr/>
              </p:nvSpPr>
              <p:spPr bwMode="auto">
                <a:xfrm flipH="1">
                  <a:off x="5131" y="2420"/>
                  <a:ext cx="36" cy="7"/>
                </a:xfrm>
                <a:prstGeom prst="line">
                  <a:avLst/>
                </a:prstGeom>
                <a:noFill/>
                <a:ln w="1588">
                  <a:solidFill>
                    <a:srgbClr val="FF8000"/>
                  </a:solidFill>
                  <a:round/>
                  <a:headEnd/>
                  <a:tailEnd/>
                </a:ln>
              </p:spPr>
              <p:txBody>
                <a:bodyPr/>
                <a:lstStyle/>
                <a:p>
                  <a:endParaRPr lang="en-US" sz="1350"/>
                </a:p>
              </p:txBody>
            </p:sp>
            <p:sp>
              <p:nvSpPr>
                <p:cNvPr id="43099" name="Line 151"/>
                <p:cNvSpPr>
                  <a:spLocks noChangeShapeType="1"/>
                </p:cNvSpPr>
                <p:nvPr/>
              </p:nvSpPr>
              <p:spPr bwMode="auto">
                <a:xfrm flipH="1">
                  <a:off x="5180" y="2487"/>
                  <a:ext cx="24" cy="26"/>
                </a:xfrm>
                <a:prstGeom prst="line">
                  <a:avLst/>
                </a:prstGeom>
                <a:noFill/>
                <a:ln w="1588">
                  <a:solidFill>
                    <a:srgbClr val="FF8000"/>
                  </a:solidFill>
                  <a:round/>
                  <a:headEnd/>
                  <a:tailEnd/>
                </a:ln>
              </p:spPr>
              <p:txBody>
                <a:bodyPr/>
                <a:lstStyle/>
                <a:p>
                  <a:endParaRPr lang="en-US" sz="1350"/>
                </a:p>
              </p:txBody>
            </p:sp>
            <p:sp>
              <p:nvSpPr>
                <p:cNvPr id="43100" name="Line 152"/>
                <p:cNvSpPr>
                  <a:spLocks noChangeShapeType="1"/>
                </p:cNvSpPr>
                <p:nvPr/>
              </p:nvSpPr>
              <p:spPr bwMode="auto">
                <a:xfrm flipH="1">
                  <a:off x="5269" y="2519"/>
                  <a:ext cx="5" cy="36"/>
                </a:xfrm>
                <a:prstGeom prst="line">
                  <a:avLst/>
                </a:prstGeom>
                <a:noFill/>
                <a:ln w="1588">
                  <a:solidFill>
                    <a:srgbClr val="FF8000"/>
                  </a:solidFill>
                  <a:round/>
                  <a:headEnd/>
                  <a:tailEnd/>
                </a:ln>
              </p:spPr>
              <p:txBody>
                <a:bodyPr/>
                <a:lstStyle/>
                <a:p>
                  <a:endParaRPr lang="en-US" sz="1350"/>
                </a:p>
              </p:txBody>
            </p:sp>
            <p:sp>
              <p:nvSpPr>
                <p:cNvPr id="43101" name="Line 153"/>
                <p:cNvSpPr>
                  <a:spLocks noChangeShapeType="1"/>
                </p:cNvSpPr>
                <p:nvPr/>
              </p:nvSpPr>
              <p:spPr bwMode="auto">
                <a:xfrm>
                  <a:off x="5349" y="2504"/>
                  <a:ext cx="17" cy="32"/>
                </a:xfrm>
                <a:prstGeom prst="line">
                  <a:avLst/>
                </a:prstGeom>
                <a:noFill/>
                <a:ln w="1588">
                  <a:solidFill>
                    <a:srgbClr val="FF8000"/>
                  </a:solidFill>
                  <a:round/>
                  <a:headEnd/>
                  <a:tailEnd/>
                </a:ln>
              </p:spPr>
              <p:txBody>
                <a:bodyPr/>
                <a:lstStyle/>
                <a:p>
                  <a:endParaRPr lang="en-US" sz="1350"/>
                </a:p>
              </p:txBody>
            </p:sp>
            <p:sp>
              <p:nvSpPr>
                <p:cNvPr id="43102" name="Line 154"/>
                <p:cNvSpPr>
                  <a:spLocks noChangeShapeType="1"/>
                </p:cNvSpPr>
                <p:nvPr/>
              </p:nvSpPr>
              <p:spPr bwMode="auto">
                <a:xfrm>
                  <a:off x="5401" y="2448"/>
                  <a:ext cx="33" cy="15"/>
                </a:xfrm>
                <a:prstGeom prst="line">
                  <a:avLst/>
                </a:prstGeom>
                <a:noFill/>
                <a:ln w="1588">
                  <a:solidFill>
                    <a:srgbClr val="FF8000"/>
                  </a:solidFill>
                  <a:round/>
                  <a:headEnd/>
                  <a:tailEnd/>
                </a:ln>
              </p:spPr>
              <p:txBody>
                <a:bodyPr/>
                <a:lstStyle/>
                <a:p>
                  <a:endParaRPr lang="en-US" sz="1350"/>
                </a:p>
              </p:txBody>
            </p:sp>
            <p:sp>
              <p:nvSpPr>
                <p:cNvPr id="43103" name="Line 155"/>
                <p:cNvSpPr>
                  <a:spLocks noChangeShapeType="1"/>
                </p:cNvSpPr>
                <p:nvPr/>
              </p:nvSpPr>
              <p:spPr bwMode="auto">
                <a:xfrm flipV="1">
                  <a:off x="5410" y="2365"/>
                  <a:ext cx="35" cy="7"/>
                </a:xfrm>
                <a:prstGeom prst="line">
                  <a:avLst/>
                </a:prstGeom>
                <a:noFill/>
                <a:ln w="1588">
                  <a:solidFill>
                    <a:srgbClr val="FF8000"/>
                  </a:solidFill>
                  <a:round/>
                  <a:headEnd/>
                  <a:tailEnd/>
                </a:ln>
              </p:spPr>
              <p:txBody>
                <a:bodyPr/>
                <a:lstStyle/>
                <a:p>
                  <a:endParaRPr lang="en-US" sz="1350"/>
                </a:p>
              </p:txBody>
            </p:sp>
            <p:sp>
              <p:nvSpPr>
                <p:cNvPr id="43104" name="Line 156"/>
                <p:cNvSpPr>
                  <a:spLocks noChangeShapeType="1"/>
                </p:cNvSpPr>
                <p:nvPr/>
              </p:nvSpPr>
              <p:spPr bwMode="auto">
                <a:xfrm flipV="1">
                  <a:off x="5372" y="2279"/>
                  <a:ext cx="25" cy="26"/>
                </a:xfrm>
                <a:prstGeom prst="line">
                  <a:avLst/>
                </a:prstGeom>
                <a:noFill/>
                <a:ln w="1588">
                  <a:solidFill>
                    <a:srgbClr val="FF8000"/>
                  </a:solidFill>
                  <a:round/>
                  <a:headEnd/>
                  <a:tailEnd/>
                </a:ln>
              </p:spPr>
              <p:txBody>
                <a:bodyPr/>
                <a:lstStyle/>
                <a:p>
                  <a:endParaRPr lang="en-US" sz="1350"/>
                </a:p>
              </p:txBody>
            </p:sp>
            <p:sp>
              <p:nvSpPr>
                <p:cNvPr id="43105" name="Line 157"/>
                <p:cNvSpPr>
                  <a:spLocks noChangeShapeType="1"/>
                </p:cNvSpPr>
                <p:nvPr/>
              </p:nvSpPr>
              <p:spPr bwMode="auto">
                <a:xfrm flipV="1">
                  <a:off x="5303" y="2237"/>
                  <a:ext cx="4" cy="36"/>
                </a:xfrm>
                <a:prstGeom prst="line">
                  <a:avLst/>
                </a:prstGeom>
                <a:noFill/>
                <a:ln w="1588">
                  <a:solidFill>
                    <a:srgbClr val="FF8000"/>
                  </a:solidFill>
                  <a:round/>
                  <a:headEnd/>
                  <a:tailEnd/>
                </a:ln>
              </p:spPr>
              <p:txBody>
                <a:bodyPr/>
                <a:lstStyle/>
                <a:p>
                  <a:endParaRPr lang="en-US" sz="1350"/>
                </a:p>
              </p:txBody>
            </p:sp>
            <p:sp>
              <p:nvSpPr>
                <p:cNvPr id="43106" name="Freeform 158"/>
                <p:cNvSpPr>
                  <a:spLocks/>
                </p:cNvSpPr>
                <p:nvPr/>
              </p:nvSpPr>
              <p:spPr bwMode="auto">
                <a:xfrm>
                  <a:off x="5257" y="2352"/>
                  <a:ext cx="20" cy="28"/>
                </a:xfrm>
                <a:custGeom>
                  <a:avLst/>
                  <a:gdLst>
                    <a:gd name="T0" fmla="*/ 1 w 162"/>
                    <a:gd name="T1" fmla="*/ 4 h 224"/>
                    <a:gd name="T2" fmla="*/ 1 w 162"/>
                    <a:gd name="T3" fmla="*/ 4 h 224"/>
                    <a:gd name="T4" fmla="*/ 2 w 162"/>
                    <a:gd name="T5" fmla="*/ 3 h 224"/>
                    <a:gd name="T6" fmla="*/ 2 w 162"/>
                    <a:gd name="T7" fmla="*/ 3 h 224"/>
                    <a:gd name="T8" fmla="*/ 2 w 162"/>
                    <a:gd name="T9" fmla="*/ 3 h 224"/>
                    <a:gd name="T10" fmla="*/ 2 w 162"/>
                    <a:gd name="T11" fmla="*/ 3 h 224"/>
                    <a:gd name="T12" fmla="*/ 2 w 162"/>
                    <a:gd name="T13" fmla="*/ 2 h 224"/>
                    <a:gd name="T14" fmla="*/ 2 w 162"/>
                    <a:gd name="T15" fmla="*/ 2 h 224"/>
                    <a:gd name="T16" fmla="*/ 2 w 162"/>
                    <a:gd name="T17" fmla="*/ 2 h 224"/>
                    <a:gd name="T18" fmla="*/ 2 w 162"/>
                    <a:gd name="T19" fmla="*/ 1 h 224"/>
                    <a:gd name="T20" fmla="*/ 2 w 162"/>
                    <a:gd name="T21" fmla="*/ 1 h 224"/>
                    <a:gd name="T22" fmla="*/ 2 w 162"/>
                    <a:gd name="T23" fmla="*/ 1 h 224"/>
                    <a:gd name="T24" fmla="*/ 2 w 162"/>
                    <a:gd name="T25" fmla="*/ 1 h 224"/>
                    <a:gd name="T26" fmla="*/ 2 w 162"/>
                    <a:gd name="T27" fmla="*/ 0 h 224"/>
                    <a:gd name="T28" fmla="*/ 2 w 162"/>
                    <a:gd name="T29" fmla="*/ 0 h 224"/>
                    <a:gd name="T30" fmla="*/ 1 w 162"/>
                    <a:gd name="T31" fmla="*/ 0 h 224"/>
                    <a:gd name="T32" fmla="*/ 1 w 162"/>
                    <a:gd name="T33" fmla="*/ 0 h 224"/>
                    <a:gd name="T34" fmla="*/ 1 w 162"/>
                    <a:gd name="T35" fmla="*/ 0 h 224"/>
                    <a:gd name="T36" fmla="*/ 1 w 162"/>
                    <a:gd name="T37" fmla="*/ 0 h 224"/>
                    <a:gd name="T38" fmla="*/ 0 w 162"/>
                    <a:gd name="T39" fmla="*/ 0 h 224"/>
                    <a:gd name="T40" fmla="*/ 0 w 162"/>
                    <a:gd name="T41" fmla="*/ 1 h 224"/>
                    <a:gd name="T42" fmla="*/ 0 w 162"/>
                    <a:gd name="T43" fmla="*/ 1 h 224"/>
                    <a:gd name="T44" fmla="*/ 0 w 162"/>
                    <a:gd name="T45" fmla="*/ 1 h 224"/>
                    <a:gd name="T46" fmla="*/ 0 w 162"/>
                    <a:gd name="T47" fmla="*/ 1 h 224"/>
                    <a:gd name="T48" fmla="*/ 0 w 162"/>
                    <a:gd name="T49" fmla="*/ 2 h 224"/>
                    <a:gd name="T50" fmla="*/ 0 w 162"/>
                    <a:gd name="T51" fmla="*/ 2 h 224"/>
                    <a:gd name="T52" fmla="*/ 0 w 162"/>
                    <a:gd name="T53" fmla="*/ 2 h 224"/>
                    <a:gd name="T54" fmla="*/ 0 w 162"/>
                    <a:gd name="T55" fmla="*/ 3 h 224"/>
                    <a:gd name="T56" fmla="*/ 0 w 162"/>
                    <a:gd name="T57" fmla="*/ 3 h 224"/>
                    <a:gd name="T58" fmla="*/ 0 w 162"/>
                    <a:gd name="T59" fmla="*/ 3 h 224"/>
                    <a:gd name="T60" fmla="*/ 1 w 162"/>
                    <a:gd name="T61" fmla="*/ 3 h 224"/>
                    <a:gd name="T62" fmla="*/ 1 w 162"/>
                    <a:gd name="T63" fmla="*/ 4 h 224"/>
                    <a:gd name="T64" fmla="*/ 1 w 162"/>
                    <a:gd name="T65" fmla="*/ 4 h 2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224"/>
                    <a:gd name="T101" fmla="*/ 162 w 162"/>
                    <a:gd name="T102" fmla="*/ 224 h 2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224">
                      <a:moveTo>
                        <a:pt x="81" y="224"/>
                      </a:moveTo>
                      <a:lnTo>
                        <a:pt x="97" y="221"/>
                      </a:lnTo>
                      <a:lnTo>
                        <a:pt x="113" y="214"/>
                      </a:lnTo>
                      <a:lnTo>
                        <a:pt x="126" y="204"/>
                      </a:lnTo>
                      <a:lnTo>
                        <a:pt x="138" y="190"/>
                      </a:lnTo>
                      <a:lnTo>
                        <a:pt x="148" y="174"/>
                      </a:lnTo>
                      <a:lnTo>
                        <a:pt x="155" y="155"/>
                      </a:lnTo>
                      <a:lnTo>
                        <a:pt x="160" y="134"/>
                      </a:lnTo>
                      <a:lnTo>
                        <a:pt x="162" y="112"/>
                      </a:lnTo>
                      <a:lnTo>
                        <a:pt x="160" y="88"/>
                      </a:lnTo>
                      <a:lnTo>
                        <a:pt x="155" y="67"/>
                      </a:lnTo>
                      <a:lnTo>
                        <a:pt x="148" y="48"/>
                      </a:lnTo>
                      <a:lnTo>
                        <a:pt x="138" y="32"/>
                      </a:lnTo>
                      <a:lnTo>
                        <a:pt x="126" y="17"/>
                      </a:lnTo>
                      <a:lnTo>
                        <a:pt x="113" y="8"/>
                      </a:lnTo>
                      <a:lnTo>
                        <a:pt x="97" y="2"/>
                      </a:lnTo>
                      <a:lnTo>
                        <a:pt x="81" y="0"/>
                      </a:lnTo>
                      <a:lnTo>
                        <a:pt x="64" y="2"/>
                      </a:lnTo>
                      <a:lnTo>
                        <a:pt x="49" y="8"/>
                      </a:lnTo>
                      <a:lnTo>
                        <a:pt x="35" y="17"/>
                      </a:lnTo>
                      <a:lnTo>
                        <a:pt x="23" y="32"/>
                      </a:lnTo>
                      <a:lnTo>
                        <a:pt x="13" y="48"/>
                      </a:lnTo>
                      <a:lnTo>
                        <a:pt x="6" y="67"/>
                      </a:lnTo>
                      <a:lnTo>
                        <a:pt x="1" y="88"/>
                      </a:lnTo>
                      <a:lnTo>
                        <a:pt x="0" y="112"/>
                      </a:lnTo>
                      <a:lnTo>
                        <a:pt x="1" y="134"/>
                      </a:lnTo>
                      <a:lnTo>
                        <a:pt x="6" y="155"/>
                      </a:lnTo>
                      <a:lnTo>
                        <a:pt x="13" y="174"/>
                      </a:lnTo>
                      <a:lnTo>
                        <a:pt x="23" y="190"/>
                      </a:lnTo>
                      <a:lnTo>
                        <a:pt x="35" y="204"/>
                      </a:lnTo>
                      <a:lnTo>
                        <a:pt x="49" y="214"/>
                      </a:lnTo>
                      <a:lnTo>
                        <a:pt x="64" y="221"/>
                      </a:lnTo>
                      <a:lnTo>
                        <a:pt x="81" y="224"/>
                      </a:lnTo>
                      <a:close/>
                    </a:path>
                  </a:pathLst>
                </a:custGeom>
                <a:solidFill>
                  <a:srgbClr val="000000"/>
                </a:solidFill>
                <a:ln w="1588">
                  <a:solidFill>
                    <a:srgbClr val="000000"/>
                  </a:solidFill>
                  <a:round/>
                  <a:headEnd/>
                  <a:tailEnd/>
                </a:ln>
              </p:spPr>
              <p:txBody>
                <a:bodyPr/>
                <a:lstStyle/>
                <a:p>
                  <a:endParaRPr lang="en-US" sz="1350"/>
                </a:p>
              </p:txBody>
            </p:sp>
            <p:sp>
              <p:nvSpPr>
                <p:cNvPr id="43107" name="Freeform 159"/>
                <p:cNvSpPr>
                  <a:spLocks/>
                </p:cNvSpPr>
                <p:nvPr/>
              </p:nvSpPr>
              <p:spPr bwMode="auto">
                <a:xfrm>
                  <a:off x="5309" y="2352"/>
                  <a:ext cx="20" cy="28"/>
                </a:xfrm>
                <a:custGeom>
                  <a:avLst/>
                  <a:gdLst>
                    <a:gd name="T0" fmla="*/ 1 w 162"/>
                    <a:gd name="T1" fmla="*/ 4 h 224"/>
                    <a:gd name="T2" fmla="*/ 1 w 162"/>
                    <a:gd name="T3" fmla="*/ 4 h 224"/>
                    <a:gd name="T4" fmla="*/ 2 w 162"/>
                    <a:gd name="T5" fmla="*/ 3 h 224"/>
                    <a:gd name="T6" fmla="*/ 2 w 162"/>
                    <a:gd name="T7" fmla="*/ 3 h 224"/>
                    <a:gd name="T8" fmla="*/ 2 w 162"/>
                    <a:gd name="T9" fmla="*/ 3 h 224"/>
                    <a:gd name="T10" fmla="*/ 2 w 162"/>
                    <a:gd name="T11" fmla="*/ 3 h 224"/>
                    <a:gd name="T12" fmla="*/ 2 w 162"/>
                    <a:gd name="T13" fmla="*/ 2 h 224"/>
                    <a:gd name="T14" fmla="*/ 2 w 162"/>
                    <a:gd name="T15" fmla="*/ 2 h 224"/>
                    <a:gd name="T16" fmla="*/ 2 w 162"/>
                    <a:gd name="T17" fmla="*/ 2 h 224"/>
                    <a:gd name="T18" fmla="*/ 2 w 162"/>
                    <a:gd name="T19" fmla="*/ 1 h 224"/>
                    <a:gd name="T20" fmla="*/ 2 w 162"/>
                    <a:gd name="T21" fmla="*/ 1 h 224"/>
                    <a:gd name="T22" fmla="*/ 2 w 162"/>
                    <a:gd name="T23" fmla="*/ 1 h 224"/>
                    <a:gd name="T24" fmla="*/ 2 w 162"/>
                    <a:gd name="T25" fmla="*/ 1 h 224"/>
                    <a:gd name="T26" fmla="*/ 2 w 162"/>
                    <a:gd name="T27" fmla="*/ 0 h 224"/>
                    <a:gd name="T28" fmla="*/ 2 w 162"/>
                    <a:gd name="T29" fmla="*/ 0 h 224"/>
                    <a:gd name="T30" fmla="*/ 1 w 162"/>
                    <a:gd name="T31" fmla="*/ 0 h 224"/>
                    <a:gd name="T32" fmla="*/ 1 w 162"/>
                    <a:gd name="T33" fmla="*/ 0 h 224"/>
                    <a:gd name="T34" fmla="*/ 1 w 162"/>
                    <a:gd name="T35" fmla="*/ 0 h 224"/>
                    <a:gd name="T36" fmla="*/ 1 w 162"/>
                    <a:gd name="T37" fmla="*/ 0 h 224"/>
                    <a:gd name="T38" fmla="*/ 0 w 162"/>
                    <a:gd name="T39" fmla="*/ 0 h 224"/>
                    <a:gd name="T40" fmla="*/ 0 w 162"/>
                    <a:gd name="T41" fmla="*/ 1 h 224"/>
                    <a:gd name="T42" fmla="*/ 0 w 162"/>
                    <a:gd name="T43" fmla="*/ 1 h 224"/>
                    <a:gd name="T44" fmla="*/ 0 w 162"/>
                    <a:gd name="T45" fmla="*/ 1 h 224"/>
                    <a:gd name="T46" fmla="*/ 0 w 162"/>
                    <a:gd name="T47" fmla="*/ 1 h 224"/>
                    <a:gd name="T48" fmla="*/ 0 w 162"/>
                    <a:gd name="T49" fmla="*/ 2 h 224"/>
                    <a:gd name="T50" fmla="*/ 0 w 162"/>
                    <a:gd name="T51" fmla="*/ 2 h 224"/>
                    <a:gd name="T52" fmla="*/ 0 w 162"/>
                    <a:gd name="T53" fmla="*/ 2 h 224"/>
                    <a:gd name="T54" fmla="*/ 0 w 162"/>
                    <a:gd name="T55" fmla="*/ 3 h 224"/>
                    <a:gd name="T56" fmla="*/ 0 w 162"/>
                    <a:gd name="T57" fmla="*/ 3 h 224"/>
                    <a:gd name="T58" fmla="*/ 0 w 162"/>
                    <a:gd name="T59" fmla="*/ 3 h 224"/>
                    <a:gd name="T60" fmla="*/ 1 w 162"/>
                    <a:gd name="T61" fmla="*/ 3 h 224"/>
                    <a:gd name="T62" fmla="*/ 1 w 162"/>
                    <a:gd name="T63" fmla="*/ 4 h 224"/>
                    <a:gd name="T64" fmla="*/ 1 w 162"/>
                    <a:gd name="T65" fmla="*/ 4 h 22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2"/>
                    <a:gd name="T100" fmla="*/ 0 h 224"/>
                    <a:gd name="T101" fmla="*/ 162 w 162"/>
                    <a:gd name="T102" fmla="*/ 224 h 22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2" h="224">
                      <a:moveTo>
                        <a:pt x="81" y="224"/>
                      </a:moveTo>
                      <a:lnTo>
                        <a:pt x="96" y="221"/>
                      </a:lnTo>
                      <a:lnTo>
                        <a:pt x="112" y="214"/>
                      </a:lnTo>
                      <a:lnTo>
                        <a:pt x="125" y="204"/>
                      </a:lnTo>
                      <a:lnTo>
                        <a:pt x="138" y="190"/>
                      </a:lnTo>
                      <a:lnTo>
                        <a:pt x="147" y="174"/>
                      </a:lnTo>
                      <a:lnTo>
                        <a:pt x="154" y="155"/>
                      </a:lnTo>
                      <a:lnTo>
                        <a:pt x="160" y="134"/>
                      </a:lnTo>
                      <a:lnTo>
                        <a:pt x="162" y="112"/>
                      </a:lnTo>
                      <a:lnTo>
                        <a:pt x="160" y="88"/>
                      </a:lnTo>
                      <a:lnTo>
                        <a:pt x="154" y="67"/>
                      </a:lnTo>
                      <a:lnTo>
                        <a:pt x="147" y="48"/>
                      </a:lnTo>
                      <a:lnTo>
                        <a:pt x="138" y="32"/>
                      </a:lnTo>
                      <a:lnTo>
                        <a:pt x="125" y="17"/>
                      </a:lnTo>
                      <a:lnTo>
                        <a:pt x="112" y="8"/>
                      </a:lnTo>
                      <a:lnTo>
                        <a:pt x="96" y="2"/>
                      </a:lnTo>
                      <a:lnTo>
                        <a:pt x="81" y="0"/>
                      </a:lnTo>
                      <a:lnTo>
                        <a:pt x="63" y="2"/>
                      </a:lnTo>
                      <a:lnTo>
                        <a:pt x="49" y="8"/>
                      </a:lnTo>
                      <a:lnTo>
                        <a:pt x="34" y="17"/>
                      </a:lnTo>
                      <a:lnTo>
                        <a:pt x="23" y="32"/>
                      </a:lnTo>
                      <a:lnTo>
                        <a:pt x="13" y="48"/>
                      </a:lnTo>
                      <a:lnTo>
                        <a:pt x="5" y="67"/>
                      </a:lnTo>
                      <a:lnTo>
                        <a:pt x="1" y="88"/>
                      </a:lnTo>
                      <a:lnTo>
                        <a:pt x="0" y="112"/>
                      </a:lnTo>
                      <a:lnTo>
                        <a:pt x="1" y="134"/>
                      </a:lnTo>
                      <a:lnTo>
                        <a:pt x="5" y="155"/>
                      </a:lnTo>
                      <a:lnTo>
                        <a:pt x="13" y="174"/>
                      </a:lnTo>
                      <a:lnTo>
                        <a:pt x="23" y="190"/>
                      </a:lnTo>
                      <a:lnTo>
                        <a:pt x="34" y="204"/>
                      </a:lnTo>
                      <a:lnTo>
                        <a:pt x="49" y="214"/>
                      </a:lnTo>
                      <a:lnTo>
                        <a:pt x="63" y="221"/>
                      </a:lnTo>
                      <a:lnTo>
                        <a:pt x="81" y="224"/>
                      </a:lnTo>
                      <a:close/>
                    </a:path>
                  </a:pathLst>
                </a:custGeom>
                <a:solidFill>
                  <a:srgbClr val="000000"/>
                </a:solidFill>
                <a:ln w="1588">
                  <a:solidFill>
                    <a:srgbClr val="000000"/>
                  </a:solidFill>
                  <a:round/>
                  <a:headEnd/>
                  <a:tailEnd/>
                </a:ln>
              </p:spPr>
              <p:txBody>
                <a:bodyPr/>
                <a:lstStyle/>
                <a:p>
                  <a:endParaRPr lang="en-US" sz="1350"/>
                </a:p>
              </p:txBody>
            </p:sp>
            <p:sp>
              <p:nvSpPr>
                <p:cNvPr id="43108" name="Freeform 160"/>
                <p:cNvSpPr>
                  <a:spLocks/>
                </p:cNvSpPr>
                <p:nvPr/>
              </p:nvSpPr>
              <p:spPr bwMode="auto">
                <a:xfrm>
                  <a:off x="5228" y="2402"/>
                  <a:ext cx="119" cy="60"/>
                </a:xfrm>
                <a:custGeom>
                  <a:avLst/>
                  <a:gdLst>
                    <a:gd name="T0" fmla="*/ 0 w 954"/>
                    <a:gd name="T1" fmla="*/ 0 h 477"/>
                    <a:gd name="T2" fmla="*/ 0 w 954"/>
                    <a:gd name="T3" fmla="*/ 2 h 477"/>
                    <a:gd name="T4" fmla="*/ 0 w 954"/>
                    <a:gd name="T5" fmla="*/ 3 h 477"/>
                    <a:gd name="T6" fmla="*/ 1 w 954"/>
                    <a:gd name="T7" fmla="*/ 4 h 477"/>
                    <a:gd name="T8" fmla="*/ 2 w 954"/>
                    <a:gd name="T9" fmla="*/ 5 h 477"/>
                    <a:gd name="T10" fmla="*/ 3 w 954"/>
                    <a:gd name="T11" fmla="*/ 6 h 477"/>
                    <a:gd name="T12" fmla="*/ 4 w 954"/>
                    <a:gd name="T13" fmla="*/ 7 h 477"/>
                    <a:gd name="T14" fmla="*/ 6 w 954"/>
                    <a:gd name="T15" fmla="*/ 7 h 477"/>
                    <a:gd name="T16" fmla="*/ 7 w 954"/>
                    <a:gd name="T17" fmla="*/ 8 h 477"/>
                    <a:gd name="T18" fmla="*/ 9 w 954"/>
                    <a:gd name="T19" fmla="*/ 7 h 477"/>
                    <a:gd name="T20" fmla="*/ 10 w 954"/>
                    <a:gd name="T21" fmla="*/ 7 h 477"/>
                    <a:gd name="T22" fmla="*/ 12 w 954"/>
                    <a:gd name="T23" fmla="*/ 6 h 477"/>
                    <a:gd name="T24" fmla="*/ 13 w 954"/>
                    <a:gd name="T25" fmla="*/ 5 h 477"/>
                    <a:gd name="T26" fmla="*/ 14 w 954"/>
                    <a:gd name="T27" fmla="*/ 4 h 477"/>
                    <a:gd name="T28" fmla="*/ 14 w 954"/>
                    <a:gd name="T29" fmla="*/ 3 h 477"/>
                    <a:gd name="T30" fmla="*/ 15 w 954"/>
                    <a:gd name="T31" fmla="*/ 2 h 477"/>
                    <a:gd name="T32" fmla="*/ 15 w 954"/>
                    <a:gd name="T33" fmla="*/ 0 h 47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4"/>
                    <a:gd name="T52" fmla="*/ 0 h 477"/>
                    <a:gd name="T53" fmla="*/ 954 w 954"/>
                    <a:gd name="T54" fmla="*/ 477 h 47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4" h="477">
                      <a:moveTo>
                        <a:pt x="0" y="0"/>
                      </a:moveTo>
                      <a:lnTo>
                        <a:pt x="8" y="95"/>
                      </a:lnTo>
                      <a:lnTo>
                        <a:pt x="36" y="185"/>
                      </a:lnTo>
                      <a:lnTo>
                        <a:pt x="79" y="266"/>
                      </a:lnTo>
                      <a:lnTo>
                        <a:pt x="138" y="337"/>
                      </a:lnTo>
                      <a:lnTo>
                        <a:pt x="209" y="394"/>
                      </a:lnTo>
                      <a:lnTo>
                        <a:pt x="290" y="439"/>
                      </a:lnTo>
                      <a:lnTo>
                        <a:pt x="380" y="467"/>
                      </a:lnTo>
                      <a:lnTo>
                        <a:pt x="476" y="477"/>
                      </a:lnTo>
                      <a:lnTo>
                        <a:pt x="571" y="467"/>
                      </a:lnTo>
                      <a:lnTo>
                        <a:pt x="662" y="439"/>
                      </a:lnTo>
                      <a:lnTo>
                        <a:pt x="742" y="394"/>
                      </a:lnTo>
                      <a:lnTo>
                        <a:pt x="814" y="337"/>
                      </a:lnTo>
                      <a:lnTo>
                        <a:pt x="871" y="266"/>
                      </a:lnTo>
                      <a:lnTo>
                        <a:pt x="915" y="185"/>
                      </a:lnTo>
                      <a:lnTo>
                        <a:pt x="943" y="95"/>
                      </a:lnTo>
                      <a:lnTo>
                        <a:pt x="954" y="0"/>
                      </a:lnTo>
                    </a:path>
                  </a:pathLst>
                </a:custGeom>
                <a:noFill/>
                <a:ln w="1588">
                  <a:solidFill>
                    <a:srgbClr val="000000"/>
                  </a:solidFill>
                  <a:round/>
                  <a:headEnd/>
                  <a:tailEnd/>
                </a:ln>
              </p:spPr>
              <p:txBody>
                <a:bodyPr/>
                <a:lstStyle/>
                <a:p>
                  <a:endParaRPr lang="en-US" sz="1350"/>
                </a:p>
              </p:txBody>
            </p:sp>
          </p:grpSp>
          <p:sp>
            <p:nvSpPr>
              <p:cNvPr id="43083" name="Line 161"/>
              <p:cNvSpPr>
                <a:spLocks noChangeShapeType="1"/>
              </p:cNvSpPr>
              <p:nvPr/>
            </p:nvSpPr>
            <p:spPr bwMode="auto">
              <a:xfrm>
                <a:off x="754" y="2564"/>
                <a:ext cx="0" cy="252"/>
              </a:xfrm>
              <a:prstGeom prst="line">
                <a:avLst/>
              </a:prstGeom>
              <a:noFill/>
              <a:ln w="28575">
                <a:solidFill>
                  <a:srgbClr val="FF3300"/>
                </a:solidFill>
                <a:round/>
                <a:headEnd/>
                <a:tailEnd type="triangle" w="med" len="med"/>
              </a:ln>
            </p:spPr>
            <p:txBody>
              <a:bodyPr/>
              <a:lstStyle/>
              <a:p>
                <a:endParaRPr lang="en-US" sz="1350"/>
              </a:p>
            </p:txBody>
          </p:sp>
          <p:sp>
            <p:nvSpPr>
              <p:cNvPr id="43084" name="Line 162"/>
              <p:cNvSpPr>
                <a:spLocks noChangeShapeType="1"/>
              </p:cNvSpPr>
              <p:nvPr/>
            </p:nvSpPr>
            <p:spPr bwMode="auto">
              <a:xfrm flipV="1">
                <a:off x="766" y="2060"/>
                <a:ext cx="0" cy="252"/>
              </a:xfrm>
              <a:prstGeom prst="line">
                <a:avLst/>
              </a:prstGeom>
              <a:noFill/>
              <a:ln w="28575">
                <a:solidFill>
                  <a:srgbClr val="FF3300"/>
                </a:solidFill>
                <a:round/>
                <a:headEnd/>
                <a:tailEnd type="triangle" w="med" len="med"/>
              </a:ln>
            </p:spPr>
            <p:txBody>
              <a:bodyPr/>
              <a:lstStyle/>
              <a:p>
                <a:endParaRPr lang="en-US" sz="1350"/>
              </a:p>
            </p:txBody>
          </p:sp>
        </p:grpSp>
        <p:grpSp>
          <p:nvGrpSpPr>
            <p:cNvPr id="43078" name="Group 163"/>
            <p:cNvGrpSpPr>
              <a:grpSpLocks/>
            </p:cNvGrpSpPr>
            <p:nvPr/>
          </p:nvGrpSpPr>
          <p:grpSpPr bwMode="auto">
            <a:xfrm>
              <a:off x="48" y="2060"/>
              <a:ext cx="1648" cy="929"/>
              <a:chOff x="48" y="2060"/>
              <a:chExt cx="1648" cy="929"/>
            </a:xfrm>
          </p:grpSpPr>
          <p:sp>
            <p:nvSpPr>
              <p:cNvPr id="43079" name="Text Box 164"/>
              <p:cNvSpPr txBox="1">
                <a:spLocks noChangeArrowheads="1"/>
              </p:cNvSpPr>
              <p:nvPr/>
            </p:nvSpPr>
            <p:spPr bwMode="auto">
              <a:xfrm>
                <a:off x="872" y="2060"/>
                <a:ext cx="760" cy="213"/>
              </a:xfrm>
              <a:prstGeom prst="rect">
                <a:avLst/>
              </a:prstGeom>
              <a:noFill/>
              <a:ln w="9525">
                <a:noFill/>
                <a:miter lim="800000"/>
                <a:headEnd/>
                <a:tailEnd/>
              </a:ln>
            </p:spPr>
            <p:txBody>
              <a:bodyPr>
                <a:spAutoFit/>
              </a:bodyPr>
              <a:lstStyle/>
              <a:p>
                <a:pPr>
                  <a:spcBef>
                    <a:spcPct val="50000"/>
                  </a:spcBef>
                </a:pPr>
                <a:r>
                  <a:rPr lang="en-GB" sz="1050">
                    <a:solidFill>
                      <a:srgbClr val="FF3300"/>
                    </a:solidFill>
                    <a:latin typeface="Comic Sans MS" pitchFamily="66" charset="0"/>
                  </a:rPr>
                  <a:t>21</a:t>
                </a:r>
                <a:r>
                  <a:rPr lang="en-GB" sz="1050" baseline="30000">
                    <a:solidFill>
                      <a:srgbClr val="FF3300"/>
                    </a:solidFill>
                    <a:latin typeface="Comic Sans MS" pitchFamily="66" charset="0"/>
                  </a:rPr>
                  <a:t>st</a:t>
                </a:r>
                <a:r>
                  <a:rPr lang="en-GB" sz="1050">
                    <a:solidFill>
                      <a:srgbClr val="FF3300"/>
                    </a:solidFill>
                    <a:latin typeface="Comic Sans MS" pitchFamily="66" charset="0"/>
                  </a:rPr>
                  <a:t> June</a:t>
                </a:r>
              </a:p>
            </p:txBody>
          </p:sp>
          <p:sp>
            <p:nvSpPr>
              <p:cNvPr id="43080" name="Text Box 165"/>
              <p:cNvSpPr txBox="1">
                <a:spLocks noChangeArrowheads="1"/>
              </p:cNvSpPr>
              <p:nvPr/>
            </p:nvSpPr>
            <p:spPr bwMode="auto">
              <a:xfrm>
                <a:off x="788" y="2640"/>
                <a:ext cx="908" cy="349"/>
              </a:xfrm>
              <a:prstGeom prst="rect">
                <a:avLst/>
              </a:prstGeom>
              <a:noFill/>
              <a:ln w="9525">
                <a:noFill/>
                <a:miter lim="800000"/>
                <a:headEnd/>
                <a:tailEnd/>
              </a:ln>
            </p:spPr>
            <p:txBody>
              <a:bodyPr>
                <a:spAutoFit/>
              </a:bodyPr>
              <a:lstStyle/>
              <a:p>
                <a:pPr>
                  <a:spcBef>
                    <a:spcPct val="50000"/>
                  </a:spcBef>
                </a:pPr>
                <a:r>
                  <a:rPr lang="en-GB" sz="1050">
                    <a:solidFill>
                      <a:srgbClr val="FF3300"/>
                    </a:solidFill>
                    <a:latin typeface="Comic Sans MS" pitchFamily="66" charset="0"/>
                  </a:rPr>
                  <a:t>22</a:t>
                </a:r>
                <a:r>
                  <a:rPr lang="en-GB" sz="1050" baseline="30000">
                    <a:solidFill>
                      <a:srgbClr val="FF3300"/>
                    </a:solidFill>
                    <a:latin typeface="Comic Sans MS" pitchFamily="66" charset="0"/>
                  </a:rPr>
                  <a:t>nd</a:t>
                </a:r>
                <a:r>
                  <a:rPr lang="en-GB" sz="1050">
                    <a:solidFill>
                      <a:srgbClr val="FF3300"/>
                    </a:solidFill>
                    <a:latin typeface="Comic Sans MS" pitchFamily="66" charset="0"/>
                  </a:rPr>
                  <a:t> December</a:t>
                </a:r>
              </a:p>
            </p:txBody>
          </p:sp>
          <p:sp>
            <p:nvSpPr>
              <p:cNvPr id="43081" name="Text Box 166"/>
              <p:cNvSpPr txBox="1">
                <a:spLocks noChangeArrowheads="1"/>
              </p:cNvSpPr>
              <p:nvPr/>
            </p:nvSpPr>
            <p:spPr bwMode="auto">
              <a:xfrm>
                <a:off x="48" y="2244"/>
                <a:ext cx="760" cy="417"/>
              </a:xfrm>
              <a:prstGeom prst="rect">
                <a:avLst/>
              </a:prstGeom>
              <a:noFill/>
              <a:ln w="9525">
                <a:noFill/>
                <a:miter lim="800000"/>
                <a:headEnd/>
                <a:tailEnd/>
              </a:ln>
            </p:spPr>
            <p:txBody>
              <a:bodyPr>
                <a:spAutoFit/>
              </a:bodyPr>
              <a:lstStyle/>
              <a:p>
                <a:pPr>
                  <a:spcBef>
                    <a:spcPct val="50000"/>
                  </a:spcBef>
                </a:pPr>
                <a:r>
                  <a:rPr lang="en-GB" sz="1050">
                    <a:solidFill>
                      <a:srgbClr val="FF3300"/>
                    </a:solidFill>
                    <a:latin typeface="Comic Sans MS" pitchFamily="66" charset="0"/>
                  </a:rPr>
                  <a:t>22</a:t>
                </a:r>
                <a:r>
                  <a:rPr lang="en-GB" sz="1050" baseline="30000">
                    <a:solidFill>
                      <a:srgbClr val="FF3300"/>
                    </a:solidFill>
                    <a:latin typeface="Comic Sans MS" pitchFamily="66" charset="0"/>
                  </a:rPr>
                  <a:t>nd</a:t>
                </a:r>
                <a:r>
                  <a:rPr lang="en-GB" sz="1050">
                    <a:solidFill>
                      <a:srgbClr val="FF3300"/>
                    </a:solidFill>
                    <a:latin typeface="Comic Sans MS" pitchFamily="66" charset="0"/>
                  </a:rPr>
                  <a:t> Sept</a:t>
                </a:r>
              </a:p>
              <a:p>
                <a:pPr>
                  <a:spcBef>
                    <a:spcPct val="50000"/>
                  </a:spcBef>
                </a:pPr>
                <a:r>
                  <a:rPr lang="en-GB" sz="1050">
                    <a:solidFill>
                      <a:srgbClr val="FF3300"/>
                    </a:solidFill>
                    <a:latin typeface="Comic Sans MS" pitchFamily="66" charset="0"/>
                  </a:rPr>
                  <a:t>20</a:t>
                </a:r>
                <a:r>
                  <a:rPr lang="en-GB" sz="1050" baseline="30000">
                    <a:solidFill>
                      <a:srgbClr val="FF3300"/>
                    </a:solidFill>
                    <a:latin typeface="Comic Sans MS" pitchFamily="66" charset="0"/>
                  </a:rPr>
                  <a:t>th</a:t>
                </a:r>
                <a:r>
                  <a:rPr lang="en-GB" sz="1050">
                    <a:solidFill>
                      <a:srgbClr val="FF3300"/>
                    </a:solidFill>
                    <a:latin typeface="Comic Sans MS" pitchFamily="66" charset="0"/>
                  </a:rPr>
                  <a:t> March</a:t>
                </a:r>
              </a:p>
            </p:txBody>
          </p:sp>
        </p:grpSp>
      </p:grpSp>
      <p:grpSp>
        <p:nvGrpSpPr>
          <p:cNvPr id="275623" name="Group 167"/>
          <p:cNvGrpSpPr>
            <a:grpSpLocks/>
          </p:cNvGrpSpPr>
          <p:nvPr/>
        </p:nvGrpSpPr>
        <p:grpSpPr bwMode="auto">
          <a:xfrm>
            <a:off x="4307681" y="3374232"/>
            <a:ext cx="690563" cy="416719"/>
            <a:chOff x="2658" y="2114"/>
            <a:chExt cx="580" cy="350"/>
          </a:xfrm>
        </p:grpSpPr>
        <p:sp>
          <p:nvSpPr>
            <p:cNvPr id="43073" name="Line 168"/>
            <p:cNvSpPr>
              <a:spLocks noChangeShapeType="1"/>
            </p:cNvSpPr>
            <p:nvPr/>
          </p:nvSpPr>
          <p:spPr bwMode="auto">
            <a:xfrm>
              <a:off x="2744" y="2396"/>
              <a:ext cx="113" cy="68"/>
            </a:xfrm>
            <a:prstGeom prst="line">
              <a:avLst/>
            </a:prstGeom>
            <a:noFill/>
            <a:ln w="28575">
              <a:solidFill>
                <a:schemeClr val="tx1"/>
              </a:solidFill>
              <a:round/>
              <a:headEnd/>
              <a:tailEnd/>
            </a:ln>
          </p:spPr>
          <p:txBody>
            <a:bodyPr wrap="none"/>
            <a:lstStyle/>
            <a:p>
              <a:endParaRPr lang="en-US" sz="1350"/>
            </a:p>
          </p:txBody>
        </p:sp>
        <p:sp>
          <p:nvSpPr>
            <p:cNvPr id="43074" name="Line 169"/>
            <p:cNvSpPr>
              <a:spLocks noChangeShapeType="1"/>
            </p:cNvSpPr>
            <p:nvPr/>
          </p:nvSpPr>
          <p:spPr bwMode="auto">
            <a:xfrm>
              <a:off x="2744" y="2388"/>
              <a:ext cx="494" cy="74"/>
            </a:xfrm>
            <a:prstGeom prst="line">
              <a:avLst/>
            </a:prstGeom>
            <a:noFill/>
            <a:ln w="28575">
              <a:solidFill>
                <a:schemeClr val="tx1"/>
              </a:solidFill>
              <a:round/>
              <a:headEnd/>
              <a:tailEnd/>
            </a:ln>
          </p:spPr>
          <p:txBody>
            <a:bodyPr wrap="none"/>
            <a:lstStyle/>
            <a:p>
              <a:endParaRPr lang="en-US" sz="1350"/>
            </a:p>
          </p:txBody>
        </p:sp>
        <p:sp>
          <p:nvSpPr>
            <p:cNvPr id="43075" name="Text Box 170"/>
            <p:cNvSpPr txBox="1">
              <a:spLocks noChangeArrowheads="1"/>
            </p:cNvSpPr>
            <p:nvPr/>
          </p:nvSpPr>
          <p:spPr bwMode="auto">
            <a:xfrm>
              <a:off x="2658" y="2114"/>
              <a:ext cx="408" cy="213"/>
            </a:xfrm>
            <a:prstGeom prst="rect">
              <a:avLst/>
            </a:prstGeom>
            <a:noFill/>
            <a:ln w="9525">
              <a:noFill/>
              <a:miter lim="800000"/>
              <a:headEnd/>
              <a:tailEnd/>
            </a:ln>
          </p:spPr>
          <p:txBody>
            <a:bodyPr>
              <a:spAutoFit/>
            </a:bodyPr>
            <a:lstStyle/>
            <a:p>
              <a:pPr>
                <a:spcBef>
                  <a:spcPct val="50000"/>
                </a:spcBef>
              </a:pPr>
              <a:r>
                <a:rPr lang="en-GB" sz="1050">
                  <a:solidFill>
                    <a:schemeClr val="accent2"/>
                  </a:solidFill>
                  <a:latin typeface="Comic Sans MS" pitchFamily="66" charset="0"/>
                </a:rPr>
                <a:t>30</a:t>
              </a:r>
              <a:r>
                <a:rPr lang="en-GB" sz="1050" baseline="30000">
                  <a:solidFill>
                    <a:schemeClr val="accent2"/>
                  </a:solidFill>
                  <a:latin typeface="Comic Sans MS" pitchFamily="66" charset="0"/>
                </a:rPr>
                <a:t>o</a:t>
              </a:r>
              <a:r>
                <a:rPr lang="en-GB" sz="1050">
                  <a:solidFill>
                    <a:schemeClr val="accent2"/>
                  </a:solidFill>
                  <a:latin typeface="Comic Sans MS" pitchFamily="66" charset="0"/>
                </a:rPr>
                <a:t>E</a:t>
              </a:r>
            </a:p>
          </p:txBody>
        </p:sp>
        <p:sp>
          <p:nvSpPr>
            <p:cNvPr id="43076" name="Line 171"/>
            <p:cNvSpPr>
              <a:spLocks noChangeShapeType="1"/>
            </p:cNvSpPr>
            <p:nvPr/>
          </p:nvSpPr>
          <p:spPr bwMode="auto">
            <a:xfrm>
              <a:off x="2796" y="2282"/>
              <a:ext cx="88" cy="152"/>
            </a:xfrm>
            <a:prstGeom prst="line">
              <a:avLst/>
            </a:prstGeom>
            <a:noFill/>
            <a:ln w="9525">
              <a:solidFill>
                <a:schemeClr val="tx1"/>
              </a:solidFill>
              <a:round/>
              <a:headEnd/>
              <a:tailEnd type="triangle" w="med" len="med"/>
            </a:ln>
          </p:spPr>
          <p:txBody>
            <a:bodyPr wrap="none"/>
            <a:lstStyle/>
            <a:p>
              <a:endParaRPr lang="en-US" sz="1350"/>
            </a:p>
          </p:txBody>
        </p:sp>
      </p:grpSp>
      <p:grpSp>
        <p:nvGrpSpPr>
          <p:cNvPr id="275628" name="Group 172"/>
          <p:cNvGrpSpPr>
            <a:grpSpLocks/>
          </p:cNvGrpSpPr>
          <p:nvPr/>
        </p:nvGrpSpPr>
        <p:grpSpPr bwMode="auto">
          <a:xfrm>
            <a:off x="4312445" y="3369469"/>
            <a:ext cx="1064419" cy="423863"/>
            <a:chOff x="2662" y="2110"/>
            <a:chExt cx="894" cy="356"/>
          </a:xfrm>
        </p:grpSpPr>
        <p:sp>
          <p:nvSpPr>
            <p:cNvPr id="43069" name="Text Box 173"/>
            <p:cNvSpPr txBox="1">
              <a:spLocks noChangeArrowheads="1"/>
            </p:cNvSpPr>
            <p:nvPr/>
          </p:nvSpPr>
          <p:spPr bwMode="auto">
            <a:xfrm>
              <a:off x="2662" y="2110"/>
              <a:ext cx="408" cy="213"/>
            </a:xfrm>
            <a:prstGeom prst="rect">
              <a:avLst/>
            </a:prstGeom>
            <a:noFill/>
            <a:ln w="9525">
              <a:noFill/>
              <a:miter lim="800000"/>
              <a:headEnd/>
              <a:tailEnd/>
            </a:ln>
          </p:spPr>
          <p:txBody>
            <a:bodyPr>
              <a:spAutoFit/>
            </a:bodyPr>
            <a:lstStyle/>
            <a:p>
              <a:pPr>
                <a:spcBef>
                  <a:spcPct val="50000"/>
                </a:spcBef>
              </a:pPr>
              <a:r>
                <a:rPr lang="en-GB" sz="1050">
                  <a:solidFill>
                    <a:schemeClr val="accent2"/>
                  </a:solidFill>
                  <a:latin typeface="Comic Sans MS" pitchFamily="66" charset="0"/>
                </a:rPr>
                <a:t>60</a:t>
              </a:r>
              <a:r>
                <a:rPr lang="en-GB" sz="1050" baseline="30000">
                  <a:solidFill>
                    <a:schemeClr val="accent2"/>
                  </a:solidFill>
                  <a:latin typeface="Comic Sans MS" pitchFamily="66" charset="0"/>
                </a:rPr>
                <a:t>o</a:t>
              </a:r>
              <a:r>
                <a:rPr lang="en-GB" sz="1050">
                  <a:solidFill>
                    <a:schemeClr val="accent2"/>
                  </a:solidFill>
                  <a:latin typeface="Comic Sans MS" pitchFamily="66" charset="0"/>
                </a:rPr>
                <a:t>E</a:t>
              </a:r>
            </a:p>
          </p:txBody>
        </p:sp>
        <p:sp>
          <p:nvSpPr>
            <p:cNvPr id="43070" name="Line 174"/>
            <p:cNvSpPr>
              <a:spLocks noChangeShapeType="1"/>
            </p:cNvSpPr>
            <p:nvPr/>
          </p:nvSpPr>
          <p:spPr bwMode="auto">
            <a:xfrm>
              <a:off x="2750" y="2398"/>
              <a:ext cx="106" cy="66"/>
            </a:xfrm>
            <a:prstGeom prst="line">
              <a:avLst/>
            </a:prstGeom>
            <a:noFill/>
            <a:ln w="28575">
              <a:solidFill>
                <a:schemeClr val="tx1"/>
              </a:solidFill>
              <a:round/>
              <a:headEnd/>
              <a:tailEnd/>
            </a:ln>
          </p:spPr>
          <p:txBody>
            <a:bodyPr wrap="none"/>
            <a:lstStyle/>
            <a:p>
              <a:endParaRPr lang="en-US" sz="1350"/>
            </a:p>
          </p:txBody>
        </p:sp>
        <p:sp>
          <p:nvSpPr>
            <p:cNvPr id="43071" name="Line 175"/>
            <p:cNvSpPr>
              <a:spLocks noChangeShapeType="1"/>
            </p:cNvSpPr>
            <p:nvPr/>
          </p:nvSpPr>
          <p:spPr bwMode="auto">
            <a:xfrm>
              <a:off x="2754" y="2392"/>
              <a:ext cx="802" cy="58"/>
            </a:xfrm>
            <a:prstGeom prst="line">
              <a:avLst/>
            </a:prstGeom>
            <a:noFill/>
            <a:ln w="28575">
              <a:solidFill>
                <a:schemeClr val="tx1"/>
              </a:solidFill>
              <a:round/>
              <a:headEnd/>
              <a:tailEnd/>
            </a:ln>
          </p:spPr>
          <p:txBody>
            <a:bodyPr wrap="none"/>
            <a:lstStyle/>
            <a:p>
              <a:endParaRPr lang="en-US" sz="1350"/>
            </a:p>
          </p:txBody>
        </p:sp>
        <p:sp>
          <p:nvSpPr>
            <p:cNvPr id="43072" name="Line 176"/>
            <p:cNvSpPr>
              <a:spLocks noChangeShapeType="1"/>
            </p:cNvSpPr>
            <p:nvPr/>
          </p:nvSpPr>
          <p:spPr bwMode="auto">
            <a:xfrm>
              <a:off x="2830" y="2266"/>
              <a:ext cx="120" cy="200"/>
            </a:xfrm>
            <a:prstGeom prst="line">
              <a:avLst/>
            </a:prstGeom>
            <a:noFill/>
            <a:ln w="12700">
              <a:solidFill>
                <a:schemeClr val="tx1"/>
              </a:solidFill>
              <a:round/>
              <a:headEnd/>
              <a:tailEnd type="triangle" w="med" len="med"/>
            </a:ln>
          </p:spPr>
          <p:txBody>
            <a:bodyPr wrap="none"/>
            <a:lstStyle/>
            <a:p>
              <a:endParaRPr lang="en-US" sz="1350"/>
            </a:p>
          </p:txBody>
        </p:sp>
      </p:grpSp>
      <p:grpSp>
        <p:nvGrpSpPr>
          <p:cNvPr id="275633" name="Group 177"/>
          <p:cNvGrpSpPr>
            <a:grpSpLocks/>
          </p:cNvGrpSpPr>
          <p:nvPr/>
        </p:nvGrpSpPr>
        <p:grpSpPr bwMode="auto">
          <a:xfrm>
            <a:off x="4310062" y="3369470"/>
            <a:ext cx="1509713" cy="426244"/>
            <a:chOff x="2660" y="2110"/>
            <a:chExt cx="1268" cy="358"/>
          </a:xfrm>
        </p:grpSpPr>
        <p:sp>
          <p:nvSpPr>
            <p:cNvPr id="43065" name="Line 178"/>
            <p:cNvSpPr>
              <a:spLocks noChangeShapeType="1"/>
            </p:cNvSpPr>
            <p:nvPr/>
          </p:nvSpPr>
          <p:spPr bwMode="auto">
            <a:xfrm>
              <a:off x="2748" y="2396"/>
              <a:ext cx="108" cy="72"/>
            </a:xfrm>
            <a:prstGeom prst="line">
              <a:avLst/>
            </a:prstGeom>
            <a:noFill/>
            <a:ln w="28575">
              <a:solidFill>
                <a:schemeClr val="tx1"/>
              </a:solidFill>
              <a:round/>
              <a:headEnd/>
              <a:tailEnd/>
            </a:ln>
          </p:spPr>
          <p:txBody>
            <a:bodyPr wrap="none"/>
            <a:lstStyle/>
            <a:p>
              <a:endParaRPr lang="en-US" sz="1350"/>
            </a:p>
          </p:txBody>
        </p:sp>
        <p:sp>
          <p:nvSpPr>
            <p:cNvPr id="43066" name="Line 179"/>
            <p:cNvSpPr>
              <a:spLocks noChangeShapeType="1"/>
            </p:cNvSpPr>
            <p:nvPr/>
          </p:nvSpPr>
          <p:spPr bwMode="auto">
            <a:xfrm>
              <a:off x="2750" y="2404"/>
              <a:ext cx="1178" cy="0"/>
            </a:xfrm>
            <a:prstGeom prst="line">
              <a:avLst/>
            </a:prstGeom>
            <a:noFill/>
            <a:ln w="28575">
              <a:solidFill>
                <a:schemeClr val="tx1"/>
              </a:solidFill>
              <a:round/>
              <a:headEnd/>
              <a:tailEnd/>
            </a:ln>
          </p:spPr>
          <p:txBody>
            <a:bodyPr wrap="none"/>
            <a:lstStyle/>
            <a:p>
              <a:endParaRPr lang="en-US" sz="1350"/>
            </a:p>
          </p:txBody>
        </p:sp>
        <p:sp>
          <p:nvSpPr>
            <p:cNvPr id="43067" name="Text Box 180"/>
            <p:cNvSpPr txBox="1">
              <a:spLocks noChangeArrowheads="1"/>
            </p:cNvSpPr>
            <p:nvPr/>
          </p:nvSpPr>
          <p:spPr bwMode="auto">
            <a:xfrm>
              <a:off x="2660" y="2110"/>
              <a:ext cx="434" cy="213"/>
            </a:xfrm>
            <a:prstGeom prst="rect">
              <a:avLst/>
            </a:prstGeom>
            <a:noFill/>
            <a:ln w="9525">
              <a:noFill/>
              <a:miter lim="800000"/>
              <a:headEnd/>
              <a:tailEnd/>
            </a:ln>
          </p:spPr>
          <p:txBody>
            <a:bodyPr>
              <a:spAutoFit/>
            </a:bodyPr>
            <a:lstStyle/>
            <a:p>
              <a:pPr>
                <a:spcBef>
                  <a:spcPct val="50000"/>
                </a:spcBef>
              </a:pPr>
              <a:r>
                <a:rPr lang="en-GB" sz="1050">
                  <a:solidFill>
                    <a:schemeClr val="accent2"/>
                  </a:solidFill>
                  <a:latin typeface="Comic Sans MS" pitchFamily="66" charset="0"/>
                </a:rPr>
                <a:t>90</a:t>
              </a:r>
              <a:r>
                <a:rPr lang="en-GB" sz="1050" baseline="30000">
                  <a:solidFill>
                    <a:schemeClr val="accent2"/>
                  </a:solidFill>
                  <a:latin typeface="Comic Sans MS" pitchFamily="66" charset="0"/>
                </a:rPr>
                <a:t>o</a:t>
              </a:r>
              <a:r>
                <a:rPr lang="en-GB" sz="1050">
                  <a:solidFill>
                    <a:schemeClr val="accent2"/>
                  </a:solidFill>
                  <a:latin typeface="Comic Sans MS" pitchFamily="66" charset="0"/>
                </a:rPr>
                <a:t>E</a:t>
              </a:r>
            </a:p>
          </p:txBody>
        </p:sp>
        <p:sp>
          <p:nvSpPr>
            <p:cNvPr id="43068" name="Line 181"/>
            <p:cNvSpPr>
              <a:spLocks noChangeShapeType="1"/>
            </p:cNvSpPr>
            <p:nvPr/>
          </p:nvSpPr>
          <p:spPr bwMode="auto">
            <a:xfrm>
              <a:off x="2818" y="2242"/>
              <a:ext cx="120" cy="220"/>
            </a:xfrm>
            <a:prstGeom prst="line">
              <a:avLst/>
            </a:prstGeom>
            <a:noFill/>
            <a:ln w="9525">
              <a:solidFill>
                <a:schemeClr val="tx1"/>
              </a:solidFill>
              <a:round/>
              <a:headEnd/>
              <a:tailEnd type="triangle" w="med" len="med"/>
            </a:ln>
          </p:spPr>
          <p:txBody>
            <a:bodyPr wrap="none"/>
            <a:lstStyle/>
            <a:p>
              <a:endParaRPr lang="en-US" sz="1350"/>
            </a:p>
          </p:txBody>
        </p:sp>
      </p:grpSp>
      <p:grpSp>
        <p:nvGrpSpPr>
          <p:cNvPr id="275638" name="Group 182"/>
          <p:cNvGrpSpPr>
            <a:grpSpLocks/>
          </p:cNvGrpSpPr>
          <p:nvPr/>
        </p:nvGrpSpPr>
        <p:grpSpPr bwMode="auto">
          <a:xfrm>
            <a:off x="3002756" y="3378994"/>
            <a:ext cx="1847850" cy="414338"/>
            <a:chOff x="1562" y="2118"/>
            <a:chExt cx="1552" cy="348"/>
          </a:xfrm>
        </p:grpSpPr>
        <p:sp>
          <p:nvSpPr>
            <p:cNvPr id="43061" name="Text Box 183"/>
            <p:cNvSpPr txBox="1">
              <a:spLocks noChangeArrowheads="1"/>
            </p:cNvSpPr>
            <p:nvPr/>
          </p:nvSpPr>
          <p:spPr bwMode="auto">
            <a:xfrm>
              <a:off x="2634" y="2118"/>
              <a:ext cx="480" cy="213"/>
            </a:xfrm>
            <a:prstGeom prst="rect">
              <a:avLst/>
            </a:prstGeom>
            <a:noFill/>
            <a:ln w="9525">
              <a:noFill/>
              <a:miter lim="800000"/>
              <a:headEnd/>
              <a:tailEnd/>
            </a:ln>
          </p:spPr>
          <p:txBody>
            <a:bodyPr>
              <a:spAutoFit/>
            </a:bodyPr>
            <a:lstStyle/>
            <a:p>
              <a:pPr>
                <a:spcBef>
                  <a:spcPct val="50000"/>
                </a:spcBef>
              </a:pPr>
              <a:r>
                <a:rPr lang="en-GB" sz="1050">
                  <a:solidFill>
                    <a:schemeClr val="accent2"/>
                  </a:solidFill>
                  <a:latin typeface="Comic Sans MS" pitchFamily="66" charset="0"/>
                </a:rPr>
                <a:t>90</a:t>
              </a:r>
              <a:r>
                <a:rPr lang="en-GB" sz="1050" baseline="30000">
                  <a:solidFill>
                    <a:schemeClr val="accent2"/>
                  </a:solidFill>
                  <a:latin typeface="Comic Sans MS" pitchFamily="66" charset="0"/>
                </a:rPr>
                <a:t>o</a:t>
              </a:r>
              <a:r>
                <a:rPr lang="en-GB" sz="1050">
                  <a:solidFill>
                    <a:schemeClr val="accent2"/>
                  </a:solidFill>
                  <a:latin typeface="Comic Sans MS" pitchFamily="66" charset="0"/>
                </a:rPr>
                <a:t>W</a:t>
              </a:r>
            </a:p>
          </p:txBody>
        </p:sp>
        <p:sp>
          <p:nvSpPr>
            <p:cNvPr id="43062" name="Line 184"/>
            <p:cNvSpPr>
              <a:spLocks noChangeShapeType="1"/>
            </p:cNvSpPr>
            <p:nvPr/>
          </p:nvSpPr>
          <p:spPr bwMode="auto">
            <a:xfrm>
              <a:off x="2744" y="2398"/>
              <a:ext cx="114" cy="68"/>
            </a:xfrm>
            <a:prstGeom prst="line">
              <a:avLst/>
            </a:prstGeom>
            <a:noFill/>
            <a:ln w="28575">
              <a:solidFill>
                <a:schemeClr val="tx1"/>
              </a:solidFill>
              <a:round/>
              <a:headEnd/>
              <a:tailEnd/>
            </a:ln>
          </p:spPr>
          <p:txBody>
            <a:bodyPr wrap="none"/>
            <a:lstStyle/>
            <a:p>
              <a:endParaRPr lang="en-US" sz="1350"/>
            </a:p>
          </p:txBody>
        </p:sp>
        <p:sp>
          <p:nvSpPr>
            <p:cNvPr id="43063" name="Line 185"/>
            <p:cNvSpPr>
              <a:spLocks noChangeShapeType="1"/>
            </p:cNvSpPr>
            <p:nvPr/>
          </p:nvSpPr>
          <p:spPr bwMode="auto">
            <a:xfrm flipH="1">
              <a:off x="1562" y="2406"/>
              <a:ext cx="1184" cy="0"/>
            </a:xfrm>
            <a:prstGeom prst="line">
              <a:avLst/>
            </a:prstGeom>
            <a:noFill/>
            <a:ln w="28575">
              <a:solidFill>
                <a:schemeClr val="tx1"/>
              </a:solidFill>
              <a:round/>
              <a:headEnd/>
              <a:tailEnd/>
            </a:ln>
          </p:spPr>
          <p:txBody>
            <a:bodyPr wrap="none"/>
            <a:lstStyle/>
            <a:p>
              <a:endParaRPr lang="en-US" sz="1350"/>
            </a:p>
          </p:txBody>
        </p:sp>
        <p:sp>
          <p:nvSpPr>
            <p:cNvPr id="43064" name="Line 186"/>
            <p:cNvSpPr>
              <a:spLocks noChangeShapeType="1"/>
            </p:cNvSpPr>
            <p:nvPr/>
          </p:nvSpPr>
          <p:spPr bwMode="auto">
            <a:xfrm flipH="1">
              <a:off x="2650" y="2248"/>
              <a:ext cx="108" cy="190"/>
            </a:xfrm>
            <a:prstGeom prst="line">
              <a:avLst/>
            </a:prstGeom>
            <a:noFill/>
            <a:ln w="9525">
              <a:solidFill>
                <a:schemeClr val="tx1"/>
              </a:solidFill>
              <a:round/>
              <a:headEnd/>
              <a:tailEnd type="triangle" w="med" len="med"/>
            </a:ln>
          </p:spPr>
          <p:txBody>
            <a:bodyPr wrap="none"/>
            <a:lstStyle/>
            <a:p>
              <a:endParaRPr lang="en-US" sz="1350"/>
            </a:p>
          </p:txBody>
        </p:sp>
      </p:grpSp>
      <p:grpSp>
        <p:nvGrpSpPr>
          <p:cNvPr id="275643" name="Group 187"/>
          <p:cNvGrpSpPr>
            <a:grpSpLocks/>
          </p:cNvGrpSpPr>
          <p:nvPr/>
        </p:nvGrpSpPr>
        <p:grpSpPr bwMode="auto">
          <a:xfrm>
            <a:off x="4071937" y="3374232"/>
            <a:ext cx="700088" cy="426244"/>
            <a:chOff x="2460" y="2114"/>
            <a:chExt cx="588" cy="358"/>
          </a:xfrm>
        </p:grpSpPr>
        <p:sp>
          <p:nvSpPr>
            <p:cNvPr id="43057" name="Line 188"/>
            <p:cNvSpPr>
              <a:spLocks noChangeShapeType="1"/>
            </p:cNvSpPr>
            <p:nvPr/>
          </p:nvSpPr>
          <p:spPr bwMode="auto">
            <a:xfrm>
              <a:off x="2744" y="2398"/>
              <a:ext cx="110" cy="74"/>
            </a:xfrm>
            <a:prstGeom prst="line">
              <a:avLst/>
            </a:prstGeom>
            <a:noFill/>
            <a:ln w="28575">
              <a:solidFill>
                <a:schemeClr val="tx1"/>
              </a:solidFill>
              <a:round/>
              <a:headEnd/>
              <a:tailEnd/>
            </a:ln>
          </p:spPr>
          <p:txBody>
            <a:bodyPr wrap="none"/>
            <a:lstStyle/>
            <a:p>
              <a:endParaRPr lang="en-US" sz="1350"/>
            </a:p>
          </p:txBody>
        </p:sp>
        <p:sp>
          <p:nvSpPr>
            <p:cNvPr id="43058" name="Line 189"/>
            <p:cNvSpPr>
              <a:spLocks noChangeShapeType="1"/>
            </p:cNvSpPr>
            <p:nvPr/>
          </p:nvSpPr>
          <p:spPr bwMode="auto">
            <a:xfrm flipH="1">
              <a:off x="2460" y="2396"/>
              <a:ext cx="288" cy="70"/>
            </a:xfrm>
            <a:prstGeom prst="line">
              <a:avLst/>
            </a:prstGeom>
            <a:noFill/>
            <a:ln w="28575">
              <a:solidFill>
                <a:schemeClr val="tx1"/>
              </a:solidFill>
              <a:round/>
              <a:headEnd/>
              <a:tailEnd/>
            </a:ln>
          </p:spPr>
          <p:txBody>
            <a:bodyPr wrap="none"/>
            <a:lstStyle/>
            <a:p>
              <a:endParaRPr lang="en-US" sz="1350"/>
            </a:p>
          </p:txBody>
        </p:sp>
        <p:sp>
          <p:nvSpPr>
            <p:cNvPr id="43059" name="Text Box 190"/>
            <p:cNvSpPr txBox="1">
              <a:spLocks noChangeArrowheads="1"/>
            </p:cNvSpPr>
            <p:nvPr/>
          </p:nvSpPr>
          <p:spPr bwMode="auto">
            <a:xfrm>
              <a:off x="2636" y="2114"/>
              <a:ext cx="412" cy="349"/>
            </a:xfrm>
            <a:prstGeom prst="rect">
              <a:avLst/>
            </a:prstGeom>
            <a:noFill/>
            <a:ln w="9525">
              <a:noFill/>
              <a:miter lim="800000"/>
              <a:headEnd/>
              <a:tailEnd/>
            </a:ln>
          </p:spPr>
          <p:txBody>
            <a:bodyPr>
              <a:spAutoFit/>
            </a:bodyPr>
            <a:lstStyle/>
            <a:p>
              <a:pPr>
                <a:spcBef>
                  <a:spcPct val="50000"/>
                </a:spcBef>
              </a:pPr>
              <a:r>
                <a:rPr lang="en-GB" sz="1050">
                  <a:solidFill>
                    <a:schemeClr val="accent2"/>
                  </a:solidFill>
                  <a:latin typeface="Comic Sans MS" pitchFamily="66" charset="0"/>
                </a:rPr>
                <a:t>30</a:t>
              </a:r>
              <a:r>
                <a:rPr lang="en-GB" sz="1050" baseline="30000">
                  <a:solidFill>
                    <a:schemeClr val="accent2"/>
                  </a:solidFill>
                  <a:latin typeface="Comic Sans MS" pitchFamily="66" charset="0"/>
                </a:rPr>
                <a:t>o</a:t>
              </a:r>
              <a:r>
                <a:rPr lang="en-GB" sz="1050">
                  <a:solidFill>
                    <a:schemeClr val="accent2"/>
                  </a:solidFill>
                  <a:latin typeface="Comic Sans MS" pitchFamily="66" charset="0"/>
                </a:rPr>
                <a:t>W</a:t>
              </a:r>
            </a:p>
          </p:txBody>
        </p:sp>
        <p:sp>
          <p:nvSpPr>
            <p:cNvPr id="43060" name="Line 191"/>
            <p:cNvSpPr>
              <a:spLocks noChangeShapeType="1"/>
            </p:cNvSpPr>
            <p:nvPr/>
          </p:nvSpPr>
          <p:spPr bwMode="auto">
            <a:xfrm flipH="1">
              <a:off x="2726" y="2232"/>
              <a:ext cx="44" cy="200"/>
            </a:xfrm>
            <a:prstGeom prst="line">
              <a:avLst/>
            </a:prstGeom>
            <a:noFill/>
            <a:ln w="9525">
              <a:solidFill>
                <a:schemeClr val="tx1"/>
              </a:solidFill>
              <a:round/>
              <a:headEnd/>
              <a:tailEnd type="triangle" w="med" len="med"/>
            </a:ln>
          </p:spPr>
          <p:txBody>
            <a:bodyPr wrap="none"/>
            <a:lstStyle/>
            <a:p>
              <a:endParaRPr lang="en-US" sz="1350"/>
            </a:p>
          </p:txBody>
        </p:sp>
      </p:grpSp>
      <p:grpSp>
        <p:nvGrpSpPr>
          <p:cNvPr id="275648" name="Group 192"/>
          <p:cNvGrpSpPr>
            <a:grpSpLocks/>
          </p:cNvGrpSpPr>
          <p:nvPr/>
        </p:nvGrpSpPr>
        <p:grpSpPr bwMode="auto">
          <a:xfrm>
            <a:off x="3555206" y="3378994"/>
            <a:ext cx="1262063" cy="419100"/>
            <a:chOff x="2026" y="2118"/>
            <a:chExt cx="1060" cy="352"/>
          </a:xfrm>
        </p:grpSpPr>
        <p:sp>
          <p:nvSpPr>
            <p:cNvPr id="43053" name="Line 193"/>
            <p:cNvSpPr>
              <a:spLocks noChangeShapeType="1"/>
            </p:cNvSpPr>
            <p:nvPr/>
          </p:nvSpPr>
          <p:spPr bwMode="auto">
            <a:xfrm>
              <a:off x="2738" y="2396"/>
              <a:ext cx="120" cy="74"/>
            </a:xfrm>
            <a:prstGeom prst="line">
              <a:avLst/>
            </a:prstGeom>
            <a:noFill/>
            <a:ln w="28575">
              <a:solidFill>
                <a:schemeClr val="tx1"/>
              </a:solidFill>
              <a:round/>
              <a:headEnd/>
              <a:tailEnd/>
            </a:ln>
          </p:spPr>
          <p:txBody>
            <a:bodyPr wrap="none"/>
            <a:lstStyle/>
            <a:p>
              <a:endParaRPr lang="en-US" sz="1350"/>
            </a:p>
          </p:txBody>
        </p:sp>
        <p:sp>
          <p:nvSpPr>
            <p:cNvPr id="43054" name="Line 194"/>
            <p:cNvSpPr>
              <a:spLocks noChangeShapeType="1"/>
            </p:cNvSpPr>
            <p:nvPr/>
          </p:nvSpPr>
          <p:spPr bwMode="auto">
            <a:xfrm flipH="1">
              <a:off x="2026" y="2398"/>
              <a:ext cx="720" cy="56"/>
            </a:xfrm>
            <a:prstGeom prst="line">
              <a:avLst/>
            </a:prstGeom>
            <a:noFill/>
            <a:ln w="28575">
              <a:solidFill>
                <a:schemeClr val="tx1"/>
              </a:solidFill>
              <a:round/>
              <a:headEnd/>
              <a:tailEnd/>
            </a:ln>
          </p:spPr>
          <p:txBody>
            <a:bodyPr wrap="none"/>
            <a:lstStyle/>
            <a:p>
              <a:endParaRPr lang="en-US" sz="1350"/>
            </a:p>
          </p:txBody>
        </p:sp>
        <p:sp>
          <p:nvSpPr>
            <p:cNvPr id="43055" name="Text Box 195"/>
            <p:cNvSpPr txBox="1">
              <a:spLocks noChangeArrowheads="1"/>
            </p:cNvSpPr>
            <p:nvPr/>
          </p:nvSpPr>
          <p:spPr bwMode="auto">
            <a:xfrm>
              <a:off x="2630" y="2118"/>
              <a:ext cx="456" cy="213"/>
            </a:xfrm>
            <a:prstGeom prst="rect">
              <a:avLst/>
            </a:prstGeom>
            <a:noFill/>
            <a:ln w="9525">
              <a:noFill/>
              <a:miter lim="800000"/>
              <a:headEnd/>
              <a:tailEnd/>
            </a:ln>
          </p:spPr>
          <p:txBody>
            <a:bodyPr>
              <a:spAutoFit/>
            </a:bodyPr>
            <a:lstStyle/>
            <a:p>
              <a:pPr>
                <a:spcBef>
                  <a:spcPct val="50000"/>
                </a:spcBef>
              </a:pPr>
              <a:r>
                <a:rPr lang="en-GB" sz="1050">
                  <a:solidFill>
                    <a:schemeClr val="accent2"/>
                  </a:solidFill>
                  <a:latin typeface="Comic Sans MS" pitchFamily="66" charset="0"/>
                </a:rPr>
                <a:t>60</a:t>
              </a:r>
              <a:r>
                <a:rPr lang="en-GB" sz="1050" baseline="30000">
                  <a:solidFill>
                    <a:schemeClr val="accent2"/>
                  </a:solidFill>
                  <a:latin typeface="Comic Sans MS" pitchFamily="66" charset="0"/>
                </a:rPr>
                <a:t>o</a:t>
              </a:r>
              <a:r>
                <a:rPr lang="en-GB" sz="1050">
                  <a:solidFill>
                    <a:schemeClr val="accent2"/>
                  </a:solidFill>
                  <a:latin typeface="Comic Sans MS" pitchFamily="66" charset="0"/>
                </a:rPr>
                <a:t>W</a:t>
              </a:r>
            </a:p>
          </p:txBody>
        </p:sp>
        <p:sp>
          <p:nvSpPr>
            <p:cNvPr id="43056" name="Line 196"/>
            <p:cNvSpPr>
              <a:spLocks noChangeShapeType="1"/>
            </p:cNvSpPr>
            <p:nvPr/>
          </p:nvSpPr>
          <p:spPr bwMode="auto">
            <a:xfrm flipH="1">
              <a:off x="2628" y="2230"/>
              <a:ext cx="158" cy="202"/>
            </a:xfrm>
            <a:prstGeom prst="line">
              <a:avLst/>
            </a:prstGeom>
            <a:noFill/>
            <a:ln w="9525">
              <a:solidFill>
                <a:schemeClr val="tx1"/>
              </a:solidFill>
              <a:round/>
              <a:headEnd/>
              <a:tailEnd type="triangle" w="med" len="med"/>
            </a:ln>
          </p:spPr>
          <p:txBody>
            <a:bodyPr wrap="none"/>
            <a:lstStyle/>
            <a:p>
              <a:endParaRPr lang="en-US" sz="1350"/>
            </a:p>
          </p:txBody>
        </p:sp>
      </p:grpSp>
      <p:grpSp>
        <p:nvGrpSpPr>
          <p:cNvPr id="275653" name="Group 197"/>
          <p:cNvGrpSpPr>
            <a:grpSpLocks/>
          </p:cNvGrpSpPr>
          <p:nvPr/>
        </p:nvGrpSpPr>
        <p:grpSpPr bwMode="auto">
          <a:xfrm>
            <a:off x="5667375" y="4341021"/>
            <a:ext cx="2187179" cy="584597"/>
            <a:chOff x="3800" y="2926"/>
            <a:chExt cx="1837" cy="491"/>
          </a:xfrm>
        </p:grpSpPr>
        <p:sp>
          <p:nvSpPr>
            <p:cNvPr id="43051" name="Line 198"/>
            <p:cNvSpPr>
              <a:spLocks noChangeShapeType="1"/>
            </p:cNvSpPr>
            <p:nvPr/>
          </p:nvSpPr>
          <p:spPr bwMode="auto">
            <a:xfrm rot="157694" flipH="1" flipV="1">
              <a:off x="3800" y="2926"/>
              <a:ext cx="558" cy="390"/>
            </a:xfrm>
            <a:prstGeom prst="line">
              <a:avLst/>
            </a:prstGeom>
            <a:noFill/>
            <a:ln w="38100">
              <a:solidFill>
                <a:schemeClr val="tx1"/>
              </a:solidFill>
              <a:round/>
              <a:headEnd/>
              <a:tailEnd type="triangle" w="med" len="med"/>
            </a:ln>
          </p:spPr>
          <p:txBody>
            <a:bodyPr wrap="none"/>
            <a:lstStyle/>
            <a:p>
              <a:endParaRPr lang="en-US" sz="1350"/>
            </a:p>
          </p:txBody>
        </p:sp>
        <p:sp>
          <p:nvSpPr>
            <p:cNvPr id="43052" name="Text Box 199"/>
            <p:cNvSpPr txBox="1">
              <a:spLocks noChangeArrowheads="1"/>
            </p:cNvSpPr>
            <p:nvPr/>
          </p:nvSpPr>
          <p:spPr bwMode="auto">
            <a:xfrm>
              <a:off x="4353" y="3184"/>
              <a:ext cx="1284"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Longitude 90</a:t>
              </a:r>
              <a:r>
                <a:rPr lang="en-GB" sz="1200" baseline="30000">
                  <a:latin typeface="Comic Sans MS" pitchFamily="66" charset="0"/>
                </a:rPr>
                <a:t>o</a:t>
              </a:r>
              <a:r>
                <a:rPr lang="en-GB" sz="1200">
                  <a:latin typeface="Comic Sans MS" pitchFamily="66" charset="0"/>
                </a:rPr>
                <a:t>East</a:t>
              </a:r>
            </a:p>
          </p:txBody>
        </p:sp>
      </p:grpSp>
      <p:grpSp>
        <p:nvGrpSpPr>
          <p:cNvPr id="275656" name="Group 200"/>
          <p:cNvGrpSpPr>
            <a:grpSpLocks/>
          </p:cNvGrpSpPr>
          <p:nvPr/>
        </p:nvGrpSpPr>
        <p:grpSpPr bwMode="auto">
          <a:xfrm>
            <a:off x="1143000" y="4282680"/>
            <a:ext cx="1891904" cy="664369"/>
            <a:chOff x="0" y="2877"/>
            <a:chExt cx="1589" cy="558"/>
          </a:xfrm>
        </p:grpSpPr>
        <p:sp>
          <p:nvSpPr>
            <p:cNvPr id="43049" name="Line 201"/>
            <p:cNvSpPr>
              <a:spLocks noChangeShapeType="1"/>
            </p:cNvSpPr>
            <p:nvPr/>
          </p:nvSpPr>
          <p:spPr bwMode="auto">
            <a:xfrm rot="6612084" flipH="1" flipV="1">
              <a:off x="1115" y="2961"/>
              <a:ext cx="558" cy="390"/>
            </a:xfrm>
            <a:prstGeom prst="line">
              <a:avLst/>
            </a:prstGeom>
            <a:noFill/>
            <a:ln w="38100">
              <a:solidFill>
                <a:schemeClr val="tx1"/>
              </a:solidFill>
              <a:round/>
              <a:headEnd/>
              <a:tailEnd type="triangle" w="med" len="med"/>
            </a:ln>
          </p:spPr>
          <p:txBody>
            <a:bodyPr wrap="none"/>
            <a:lstStyle/>
            <a:p>
              <a:endParaRPr lang="en-US" sz="1350"/>
            </a:p>
          </p:txBody>
        </p:sp>
        <p:sp>
          <p:nvSpPr>
            <p:cNvPr id="43050" name="Text Box 202"/>
            <p:cNvSpPr txBox="1">
              <a:spLocks noChangeArrowheads="1"/>
            </p:cNvSpPr>
            <p:nvPr/>
          </p:nvSpPr>
          <p:spPr bwMode="auto">
            <a:xfrm>
              <a:off x="0" y="3108"/>
              <a:ext cx="1524" cy="233"/>
            </a:xfrm>
            <a:prstGeom prst="rect">
              <a:avLst/>
            </a:prstGeom>
            <a:noFill/>
            <a:ln w="9525">
              <a:noFill/>
              <a:miter lim="800000"/>
              <a:headEnd/>
              <a:tailEnd/>
            </a:ln>
          </p:spPr>
          <p:txBody>
            <a:bodyPr>
              <a:spAutoFit/>
            </a:bodyPr>
            <a:lstStyle/>
            <a:p>
              <a:pPr>
                <a:spcBef>
                  <a:spcPct val="50000"/>
                </a:spcBef>
              </a:pPr>
              <a:r>
                <a:rPr lang="en-GB" sz="1200">
                  <a:latin typeface="Comic Sans MS" pitchFamily="66" charset="0"/>
                </a:rPr>
                <a:t>Longitude 90</a:t>
              </a:r>
              <a:r>
                <a:rPr lang="en-GB" sz="1200" baseline="30000">
                  <a:latin typeface="Comic Sans MS" pitchFamily="66" charset="0"/>
                </a:rPr>
                <a:t>o </a:t>
              </a:r>
              <a:r>
                <a:rPr lang="en-GB" sz="1200">
                  <a:latin typeface="Comic Sans MS" pitchFamily="66" charset="0"/>
                </a:rPr>
                <a:t>West</a:t>
              </a:r>
            </a:p>
          </p:txBody>
        </p:sp>
      </p:grpSp>
      <p:grpSp>
        <p:nvGrpSpPr>
          <p:cNvPr id="275659" name="Group 203"/>
          <p:cNvGrpSpPr>
            <a:grpSpLocks/>
          </p:cNvGrpSpPr>
          <p:nvPr/>
        </p:nvGrpSpPr>
        <p:grpSpPr bwMode="auto">
          <a:xfrm>
            <a:off x="1429941" y="2028825"/>
            <a:ext cx="6399609" cy="3124200"/>
            <a:chOff x="241" y="984"/>
            <a:chExt cx="5375" cy="2624"/>
          </a:xfrm>
        </p:grpSpPr>
        <p:grpSp>
          <p:nvGrpSpPr>
            <p:cNvPr id="43038" name="Group 204"/>
            <p:cNvGrpSpPr>
              <a:grpSpLocks/>
            </p:cNvGrpSpPr>
            <p:nvPr/>
          </p:nvGrpSpPr>
          <p:grpSpPr bwMode="auto">
            <a:xfrm>
              <a:off x="564" y="984"/>
              <a:ext cx="5052" cy="2624"/>
              <a:chOff x="564" y="984"/>
              <a:chExt cx="5052" cy="2624"/>
            </a:xfrm>
          </p:grpSpPr>
          <p:grpSp>
            <p:nvGrpSpPr>
              <p:cNvPr id="43043" name="Group 205"/>
              <p:cNvGrpSpPr>
                <a:grpSpLocks/>
              </p:cNvGrpSpPr>
              <p:nvPr/>
            </p:nvGrpSpPr>
            <p:grpSpPr bwMode="auto">
              <a:xfrm>
                <a:off x="564" y="1056"/>
                <a:ext cx="2297" cy="2552"/>
                <a:chOff x="564" y="1056"/>
                <a:chExt cx="2297" cy="2552"/>
              </a:xfrm>
            </p:grpSpPr>
            <p:sp>
              <p:nvSpPr>
                <p:cNvPr id="43045" name="Freeform 206"/>
                <p:cNvSpPr>
                  <a:spLocks/>
                </p:cNvSpPr>
                <p:nvPr/>
              </p:nvSpPr>
              <p:spPr bwMode="auto">
                <a:xfrm>
                  <a:off x="2736" y="1232"/>
                  <a:ext cx="125" cy="2376"/>
                </a:xfrm>
                <a:custGeom>
                  <a:avLst/>
                  <a:gdLst>
                    <a:gd name="T0" fmla="*/ 0 w 125"/>
                    <a:gd name="T1" fmla="*/ 0 h 2376"/>
                    <a:gd name="T2" fmla="*/ 120 w 125"/>
                    <a:gd name="T3" fmla="*/ 1248 h 2376"/>
                    <a:gd name="T4" fmla="*/ 32 w 125"/>
                    <a:gd name="T5" fmla="*/ 2376 h 2376"/>
                    <a:gd name="T6" fmla="*/ 0 60000 65536"/>
                    <a:gd name="T7" fmla="*/ 0 60000 65536"/>
                    <a:gd name="T8" fmla="*/ 0 60000 65536"/>
                    <a:gd name="T9" fmla="*/ 0 w 125"/>
                    <a:gd name="T10" fmla="*/ 0 h 2376"/>
                    <a:gd name="T11" fmla="*/ 125 w 125"/>
                    <a:gd name="T12" fmla="*/ 2376 h 2376"/>
                  </a:gdLst>
                  <a:ahLst/>
                  <a:cxnLst>
                    <a:cxn ang="T6">
                      <a:pos x="T0" y="T1"/>
                    </a:cxn>
                    <a:cxn ang="T7">
                      <a:pos x="T2" y="T3"/>
                    </a:cxn>
                    <a:cxn ang="T8">
                      <a:pos x="T4" y="T5"/>
                    </a:cxn>
                  </a:cxnLst>
                  <a:rect l="T9" t="T10" r="T11" b="T12"/>
                  <a:pathLst>
                    <a:path w="125" h="2376">
                      <a:moveTo>
                        <a:pt x="0" y="0"/>
                      </a:moveTo>
                      <a:cubicBezTo>
                        <a:pt x="57" y="426"/>
                        <a:pt x="115" y="852"/>
                        <a:pt x="120" y="1248"/>
                      </a:cubicBezTo>
                      <a:cubicBezTo>
                        <a:pt x="125" y="1644"/>
                        <a:pt x="78" y="2010"/>
                        <a:pt x="32" y="2376"/>
                      </a:cubicBezTo>
                    </a:path>
                  </a:pathLst>
                </a:custGeom>
                <a:noFill/>
                <a:ln w="9525">
                  <a:solidFill>
                    <a:schemeClr val="accent2"/>
                  </a:solidFill>
                  <a:round/>
                  <a:headEnd/>
                  <a:tailEnd/>
                </a:ln>
              </p:spPr>
              <p:txBody>
                <a:bodyPr/>
                <a:lstStyle/>
                <a:p>
                  <a:endParaRPr lang="en-US" sz="1350"/>
                </a:p>
              </p:txBody>
            </p:sp>
            <p:grpSp>
              <p:nvGrpSpPr>
                <p:cNvPr id="43046" name="Group 207"/>
                <p:cNvGrpSpPr>
                  <a:grpSpLocks/>
                </p:cNvGrpSpPr>
                <p:nvPr/>
              </p:nvGrpSpPr>
              <p:grpSpPr bwMode="auto">
                <a:xfrm>
                  <a:off x="564" y="1056"/>
                  <a:ext cx="2232" cy="698"/>
                  <a:chOff x="564" y="1056"/>
                  <a:chExt cx="2232" cy="698"/>
                </a:xfrm>
              </p:grpSpPr>
              <p:sp>
                <p:nvSpPr>
                  <p:cNvPr id="43047" name="Line 208"/>
                  <p:cNvSpPr>
                    <a:spLocks noChangeShapeType="1"/>
                  </p:cNvSpPr>
                  <p:nvPr/>
                </p:nvSpPr>
                <p:spPr bwMode="auto">
                  <a:xfrm>
                    <a:off x="1788" y="1260"/>
                    <a:ext cx="1008" cy="360"/>
                  </a:xfrm>
                  <a:prstGeom prst="line">
                    <a:avLst/>
                  </a:prstGeom>
                  <a:noFill/>
                  <a:ln w="38100">
                    <a:solidFill>
                      <a:schemeClr val="tx1"/>
                    </a:solidFill>
                    <a:round/>
                    <a:headEnd/>
                    <a:tailEnd type="triangle" w="med" len="med"/>
                  </a:ln>
                </p:spPr>
                <p:txBody>
                  <a:bodyPr/>
                  <a:lstStyle/>
                  <a:p>
                    <a:endParaRPr lang="en-US" sz="1350"/>
                  </a:p>
                </p:txBody>
              </p:sp>
              <p:sp>
                <p:nvSpPr>
                  <p:cNvPr id="43048" name="Text Box 209"/>
                  <p:cNvSpPr txBox="1">
                    <a:spLocks noChangeArrowheads="1"/>
                  </p:cNvSpPr>
                  <p:nvPr/>
                </p:nvSpPr>
                <p:spPr bwMode="auto">
                  <a:xfrm>
                    <a:off x="564" y="1056"/>
                    <a:ext cx="1536" cy="698"/>
                  </a:xfrm>
                  <a:prstGeom prst="rect">
                    <a:avLst/>
                  </a:prstGeom>
                  <a:noFill/>
                  <a:ln w="9525">
                    <a:noFill/>
                    <a:miter lim="800000"/>
                    <a:headEnd/>
                    <a:tailEnd/>
                  </a:ln>
                </p:spPr>
                <p:txBody>
                  <a:bodyPr>
                    <a:spAutoFit/>
                  </a:bodyPr>
                  <a:lstStyle/>
                  <a:p>
                    <a:pPr algn="ctr">
                      <a:spcBef>
                        <a:spcPct val="50000"/>
                      </a:spcBef>
                    </a:pPr>
                    <a:r>
                      <a:rPr lang="en-GB" sz="1200">
                        <a:solidFill>
                          <a:schemeClr val="accent2"/>
                        </a:solidFill>
                        <a:latin typeface="Comic Sans MS" pitchFamily="66" charset="0"/>
                      </a:rPr>
                      <a:t>Prime Meridian</a:t>
                    </a:r>
                  </a:p>
                  <a:p>
                    <a:pPr algn="ctr">
                      <a:spcBef>
                        <a:spcPct val="50000"/>
                      </a:spcBef>
                    </a:pPr>
                    <a:r>
                      <a:rPr lang="en-GB" sz="1200">
                        <a:solidFill>
                          <a:schemeClr val="accent2"/>
                        </a:solidFill>
                        <a:latin typeface="Comic Sans MS" pitchFamily="66" charset="0"/>
                      </a:rPr>
                      <a:t>0</a:t>
                    </a:r>
                    <a:r>
                      <a:rPr lang="en-GB" sz="1200" baseline="30000">
                        <a:solidFill>
                          <a:schemeClr val="accent2"/>
                        </a:solidFill>
                        <a:latin typeface="Comic Sans MS" pitchFamily="66" charset="0"/>
                      </a:rPr>
                      <a:t>o</a:t>
                    </a:r>
                    <a:r>
                      <a:rPr lang="en-GB" sz="1200">
                        <a:solidFill>
                          <a:schemeClr val="accent2"/>
                        </a:solidFill>
                        <a:latin typeface="Comic Sans MS" pitchFamily="66" charset="0"/>
                      </a:rPr>
                      <a:t> Longitude</a:t>
                    </a:r>
                  </a:p>
                  <a:p>
                    <a:pPr algn="ctr">
                      <a:spcBef>
                        <a:spcPct val="50000"/>
                      </a:spcBef>
                    </a:pPr>
                    <a:endParaRPr lang="en-GB" sz="1200">
                      <a:latin typeface="Comic Sans MS" pitchFamily="66" charset="0"/>
                    </a:endParaRPr>
                  </a:p>
                </p:txBody>
              </p:sp>
            </p:grpSp>
          </p:grpSp>
          <p:sp>
            <p:nvSpPr>
              <p:cNvPr id="43044" name="Text Box 210"/>
              <p:cNvSpPr txBox="1">
                <a:spLocks noChangeArrowheads="1"/>
              </p:cNvSpPr>
              <p:nvPr/>
            </p:nvSpPr>
            <p:spPr bwMode="auto">
              <a:xfrm>
                <a:off x="3240" y="984"/>
                <a:ext cx="2376" cy="252"/>
              </a:xfrm>
              <a:prstGeom prst="rect">
                <a:avLst/>
              </a:prstGeom>
              <a:gradFill rotWithShape="0">
                <a:gsLst>
                  <a:gs pos="0">
                    <a:srgbClr val="C2C29B"/>
                  </a:gs>
                  <a:gs pos="50000">
                    <a:srgbClr val="FFFFCC"/>
                  </a:gs>
                  <a:gs pos="100000">
                    <a:srgbClr val="C2C29B"/>
                  </a:gs>
                </a:gsLst>
                <a:lin ang="5400000" scaled="1"/>
              </a:gradFill>
              <a:ln w="9525">
                <a:solidFill>
                  <a:srgbClr val="FF3300"/>
                </a:solidFill>
                <a:miter lim="800000"/>
                <a:headEnd/>
                <a:tailEnd/>
              </a:ln>
            </p:spPr>
            <p:txBody>
              <a:bodyPr>
                <a:spAutoFit/>
              </a:bodyPr>
              <a:lstStyle/>
              <a:p>
                <a:pPr algn="ctr">
                  <a:spcBef>
                    <a:spcPct val="50000"/>
                  </a:spcBef>
                </a:pPr>
                <a:r>
                  <a:rPr lang="en-GB" sz="1350">
                    <a:latin typeface="Comic Sans MS" pitchFamily="66" charset="0"/>
                  </a:rPr>
                  <a:t>Longitude: </a:t>
                </a:r>
                <a:r>
                  <a:rPr lang="en-GB" sz="1350">
                    <a:solidFill>
                      <a:schemeClr val="accent2"/>
                    </a:solidFill>
                    <a:latin typeface="Comic Sans MS" pitchFamily="66" charset="0"/>
                  </a:rPr>
                  <a:t>(180</a:t>
                </a:r>
                <a:r>
                  <a:rPr lang="en-GB" sz="1350" baseline="30000">
                    <a:solidFill>
                      <a:schemeClr val="accent2"/>
                    </a:solidFill>
                    <a:latin typeface="Comic Sans MS" pitchFamily="66" charset="0"/>
                  </a:rPr>
                  <a:t>o</a:t>
                </a:r>
                <a:r>
                  <a:rPr lang="en-GB" sz="1350">
                    <a:solidFill>
                      <a:schemeClr val="accent2"/>
                    </a:solidFill>
                    <a:latin typeface="Comic Sans MS" pitchFamily="66" charset="0"/>
                  </a:rPr>
                  <a:t>E to 180</a:t>
                </a:r>
                <a:r>
                  <a:rPr lang="en-GB" sz="1350" baseline="30000">
                    <a:solidFill>
                      <a:schemeClr val="accent2"/>
                    </a:solidFill>
                    <a:latin typeface="Comic Sans MS" pitchFamily="66" charset="0"/>
                  </a:rPr>
                  <a:t>o</a:t>
                </a:r>
                <a:r>
                  <a:rPr lang="en-GB" sz="1350">
                    <a:solidFill>
                      <a:schemeClr val="accent2"/>
                    </a:solidFill>
                    <a:latin typeface="Comic Sans MS" pitchFamily="66" charset="0"/>
                  </a:rPr>
                  <a:t>W) </a:t>
                </a:r>
              </a:p>
            </p:txBody>
          </p:sp>
        </p:grpSp>
        <p:grpSp>
          <p:nvGrpSpPr>
            <p:cNvPr id="43039" name="Group 211"/>
            <p:cNvGrpSpPr>
              <a:grpSpLocks/>
            </p:cNvGrpSpPr>
            <p:nvPr/>
          </p:nvGrpSpPr>
          <p:grpSpPr bwMode="auto">
            <a:xfrm>
              <a:off x="241" y="1025"/>
              <a:ext cx="654" cy="661"/>
              <a:chOff x="317" y="1253"/>
              <a:chExt cx="654" cy="661"/>
            </a:xfrm>
          </p:grpSpPr>
          <p:pic>
            <p:nvPicPr>
              <p:cNvPr id="43040" name="Picture 212" descr="Beach Chair 5"/>
              <p:cNvPicPr>
                <a:picLocks noChangeAspect="1" noChangeArrowheads="1"/>
              </p:cNvPicPr>
              <p:nvPr/>
            </p:nvPicPr>
            <p:blipFill>
              <a:blip r:embed="rId5"/>
              <a:srcRect/>
              <a:stretch>
                <a:fillRect/>
              </a:stretch>
            </p:blipFill>
            <p:spPr bwMode="auto">
              <a:xfrm>
                <a:off x="437" y="1253"/>
                <a:ext cx="405" cy="505"/>
              </a:xfrm>
              <a:prstGeom prst="rect">
                <a:avLst/>
              </a:prstGeom>
              <a:noFill/>
              <a:ln w="9525">
                <a:noFill/>
                <a:miter lim="800000"/>
                <a:headEnd/>
                <a:tailEnd/>
              </a:ln>
            </p:spPr>
          </p:pic>
          <p:pic>
            <p:nvPicPr>
              <p:cNvPr id="43041" name="Picture 213" descr="Beach Ball 1"/>
              <p:cNvPicPr>
                <a:picLocks noChangeAspect="1" noChangeArrowheads="1"/>
              </p:cNvPicPr>
              <p:nvPr/>
            </p:nvPicPr>
            <p:blipFill>
              <a:blip r:embed="rId6"/>
              <a:srcRect/>
              <a:stretch>
                <a:fillRect/>
              </a:stretch>
            </p:blipFill>
            <p:spPr bwMode="auto">
              <a:xfrm flipH="1">
                <a:off x="317" y="1652"/>
                <a:ext cx="194" cy="207"/>
              </a:xfrm>
              <a:prstGeom prst="rect">
                <a:avLst/>
              </a:prstGeom>
              <a:noFill/>
              <a:ln w="9525">
                <a:noFill/>
                <a:miter lim="800000"/>
                <a:headEnd/>
                <a:tailEnd/>
              </a:ln>
            </p:spPr>
          </p:pic>
          <p:pic>
            <p:nvPicPr>
              <p:cNvPr id="43042" name="Picture 214" descr="Beach Picnic"/>
              <p:cNvPicPr>
                <a:picLocks noChangeAspect="1" noChangeArrowheads="1"/>
              </p:cNvPicPr>
              <p:nvPr/>
            </p:nvPicPr>
            <p:blipFill>
              <a:blip r:embed="rId7"/>
              <a:srcRect/>
              <a:stretch>
                <a:fillRect/>
              </a:stretch>
            </p:blipFill>
            <p:spPr bwMode="auto">
              <a:xfrm>
                <a:off x="668" y="1580"/>
                <a:ext cx="303" cy="334"/>
              </a:xfrm>
              <a:prstGeom prst="rect">
                <a:avLst/>
              </a:prstGeom>
              <a:noFill/>
              <a:ln w="9525">
                <a:noFill/>
                <a:miter lim="800000"/>
                <a:headEnd/>
                <a:tailEnd/>
              </a:ln>
            </p:spPr>
          </p:pic>
        </p:grpSp>
      </p:grpSp>
      <p:sp>
        <p:nvSpPr>
          <p:cNvPr id="275671" name="Text Box 215"/>
          <p:cNvSpPr txBox="1">
            <a:spLocks noChangeArrowheads="1"/>
          </p:cNvSpPr>
          <p:nvPr/>
        </p:nvSpPr>
        <p:spPr bwMode="auto">
          <a:xfrm>
            <a:off x="1258491" y="5922769"/>
            <a:ext cx="6600825" cy="276999"/>
          </a:xfrm>
          <a:prstGeom prst="rect">
            <a:avLst/>
          </a:prstGeom>
          <a:gradFill rotWithShape="0">
            <a:gsLst>
              <a:gs pos="0">
                <a:srgbClr val="A9A987"/>
              </a:gs>
              <a:gs pos="50000">
                <a:srgbClr val="FFFFCC"/>
              </a:gs>
              <a:gs pos="100000">
                <a:srgbClr val="A9A987"/>
              </a:gs>
            </a:gsLst>
            <a:lin ang="5400000" scaled="1"/>
          </a:gradFill>
          <a:ln w="9525">
            <a:solidFill>
              <a:srgbClr val="FF3300"/>
            </a:solidFill>
            <a:miter lim="800000"/>
            <a:headEnd/>
            <a:tailEnd/>
          </a:ln>
        </p:spPr>
        <p:txBody>
          <a:bodyPr>
            <a:spAutoFit/>
          </a:bodyPr>
          <a:lstStyle/>
          <a:p>
            <a:pPr algn="ctr">
              <a:spcBef>
                <a:spcPct val="50000"/>
              </a:spcBef>
            </a:pPr>
            <a:r>
              <a:rPr lang="en-GB" sz="1200">
                <a:solidFill>
                  <a:schemeClr val="accent2"/>
                </a:solidFill>
                <a:latin typeface="Comic Sans MS" pitchFamily="66" charset="0"/>
              </a:rPr>
              <a:t>Latitude and Longitude together enable the fixing of position on the Earth’s surface. </a:t>
            </a:r>
          </a:p>
        </p:txBody>
      </p:sp>
    </p:spTree>
    <p:extLst>
      <p:ext uri="{BB962C8B-B14F-4D97-AF65-F5344CB8AC3E}">
        <p14:creationId xmlns:p14="http://schemas.microsoft.com/office/powerpoint/2010/main" val="267405843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5458"/>
                                        </p:tgtEl>
                                        <p:attrNameLst>
                                          <p:attrName>style.visibility</p:attrName>
                                        </p:attrNameLst>
                                      </p:cBhvr>
                                      <p:to>
                                        <p:strVal val="visible"/>
                                      </p:to>
                                    </p:set>
                                    <p:animEffect transition="in" filter="wipe(left)">
                                      <p:cBhvr>
                                        <p:cTn id="7" dur="500"/>
                                        <p:tgtEl>
                                          <p:spTgt spid="275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5464"/>
                                        </p:tgtEl>
                                        <p:attrNameLst>
                                          <p:attrName>style.visibility</p:attrName>
                                        </p:attrNameLst>
                                      </p:cBhvr>
                                      <p:to>
                                        <p:strVal val="visible"/>
                                      </p:to>
                                    </p:set>
                                    <p:animEffect transition="in" filter="wipe(left)">
                                      <p:cBhvr>
                                        <p:cTn id="12" dur="500"/>
                                        <p:tgtEl>
                                          <p:spTgt spid="2754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5468"/>
                                        </p:tgtEl>
                                        <p:attrNameLst>
                                          <p:attrName>style.visibility</p:attrName>
                                        </p:attrNameLst>
                                      </p:cBhvr>
                                      <p:to>
                                        <p:strVal val="visible"/>
                                      </p:to>
                                    </p:set>
                                    <p:animEffect transition="in" filter="wipe(left)">
                                      <p:cBhvr>
                                        <p:cTn id="17" dur="500"/>
                                        <p:tgtEl>
                                          <p:spTgt spid="2754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5569"/>
                                        </p:tgtEl>
                                        <p:attrNameLst>
                                          <p:attrName>style.visibility</p:attrName>
                                        </p:attrNameLst>
                                      </p:cBhvr>
                                      <p:to>
                                        <p:strVal val="visible"/>
                                      </p:to>
                                    </p:set>
                                    <p:animEffect transition="in" filter="wipe(left)">
                                      <p:cBhvr>
                                        <p:cTn id="22" dur="500"/>
                                        <p:tgtEl>
                                          <p:spTgt spid="2755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75495"/>
                                        </p:tgtEl>
                                        <p:attrNameLst>
                                          <p:attrName>style.visibility</p:attrName>
                                        </p:attrNameLst>
                                      </p:cBhvr>
                                      <p:to>
                                        <p:strVal val="visible"/>
                                      </p:to>
                                    </p:set>
                                    <p:animEffect transition="in" filter="dissolve">
                                      <p:cBhvr>
                                        <p:cTn id="27" dur="500"/>
                                        <p:tgtEl>
                                          <p:spTgt spid="2754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5565"/>
                                        </p:tgtEl>
                                        <p:attrNameLst>
                                          <p:attrName>style.visibility</p:attrName>
                                        </p:attrNameLst>
                                      </p:cBhvr>
                                      <p:to>
                                        <p:strVal val="visible"/>
                                      </p:to>
                                    </p:set>
                                    <p:animEffect transition="in" filter="wipe(left)">
                                      <p:cBhvr>
                                        <p:cTn id="32" dur="500"/>
                                        <p:tgtEl>
                                          <p:spTgt spid="275565"/>
                                        </p:tgtEl>
                                      </p:cBhvr>
                                    </p:animEffect>
                                  </p:childTnLst>
                                  <p:subTnLst>
                                    <p:set>
                                      <p:cBhvr override="childStyle">
                                        <p:cTn dur="1" fill="hold" display="0" masterRel="nextClick" afterEffect="1"/>
                                        <p:tgtEl>
                                          <p:spTgt spid="275565"/>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5572"/>
                                        </p:tgtEl>
                                        <p:attrNameLst>
                                          <p:attrName>style.visibility</p:attrName>
                                        </p:attrNameLst>
                                      </p:cBhvr>
                                      <p:to>
                                        <p:strVal val="visible"/>
                                      </p:to>
                                    </p:set>
                                    <p:animEffect transition="in" filter="wipe(left)">
                                      <p:cBhvr>
                                        <p:cTn id="37" dur="500"/>
                                        <p:tgtEl>
                                          <p:spTgt spid="275572"/>
                                        </p:tgtEl>
                                      </p:cBhvr>
                                    </p:animEffect>
                                  </p:childTnLst>
                                  <p:subTnLst>
                                    <p:set>
                                      <p:cBhvr override="childStyle">
                                        <p:cTn dur="1" fill="hold" display="0" masterRel="nextClick" afterEffect="1"/>
                                        <p:tgtEl>
                                          <p:spTgt spid="275572"/>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5576"/>
                                        </p:tgtEl>
                                        <p:attrNameLst>
                                          <p:attrName>style.visibility</p:attrName>
                                        </p:attrNameLst>
                                      </p:cBhvr>
                                      <p:to>
                                        <p:strVal val="visible"/>
                                      </p:to>
                                    </p:set>
                                    <p:animEffect transition="in" filter="wipe(left)">
                                      <p:cBhvr>
                                        <p:cTn id="42" dur="500"/>
                                        <p:tgtEl>
                                          <p:spTgt spid="275576"/>
                                        </p:tgtEl>
                                      </p:cBhvr>
                                    </p:animEffect>
                                  </p:childTnLst>
                                  <p:subTnLst>
                                    <p:set>
                                      <p:cBhvr override="childStyle">
                                        <p:cTn dur="1" fill="hold" display="0" masterRel="nextClick" afterEffect="1"/>
                                        <p:tgtEl>
                                          <p:spTgt spid="275576"/>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275580"/>
                                        </p:tgtEl>
                                        <p:attrNameLst>
                                          <p:attrName>style.visibility</p:attrName>
                                        </p:attrNameLst>
                                      </p:cBhvr>
                                      <p:to>
                                        <p:strVal val="visible"/>
                                      </p:to>
                                    </p:set>
                                    <p:animEffect transition="in" filter="box(out)">
                                      <p:cBhvr>
                                        <p:cTn id="47" dur="500"/>
                                        <p:tgtEl>
                                          <p:spTgt spid="275580"/>
                                        </p:tgtEl>
                                      </p:cBhvr>
                                    </p:animEffect>
                                  </p:childTnLst>
                                  <p:subTnLst>
                                    <p:set>
                                      <p:cBhvr override="childStyle">
                                        <p:cTn dur="1" fill="hold" display="0" masterRel="nextClick" afterEffect="1"/>
                                        <p:tgtEl>
                                          <p:spTgt spid="275580"/>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275585"/>
                                        </p:tgtEl>
                                        <p:attrNameLst>
                                          <p:attrName>style.visibility</p:attrName>
                                        </p:attrNameLst>
                                      </p:cBhvr>
                                      <p:to>
                                        <p:strVal val="visible"/>
                                      </p:to>
                                    </p:set>
                                    <p:animEffect transition="in" filter="box(out)">
                                      <p:cBhvr>
                                        <p:cTn id="52" dur="500"/>
                                        <p:tgtEl>
                                          <p:spTgt spid="275585"/>
                                        </p:tgtEl>
                                      </p:cBhvr>
                                    </p:animEffect>
                                  </p:childTnLst>
                                  <p:subTnLst>
                                    <p:set>
                                      <p:cBhvr override="childStyle">
                                        <p:cTn dur="1" fill="hold" display="0" masterRel="nextClick" afterEffect="1"/>
                                        <p:tgtEl>
                                          <p:spTgt spid="275585"/>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275590"/>
                                        </p:tgtEl>
                                        <p:attrNameLst>
                                          <p:attrName>style.visibility</p:attrName>
                                        </p:attrNameLst>
                                      </p:cBhvr>
                                      <p:to>
                                        <p:strVal val="visible"/>
                                      </p:to>
                                    </p:set>
                                    <p:animEffect transition="in" filter="box(out)">
                                      <p:cBhvr>
                                        <p:cTn id="57" dur="500"/>
                                        <p:tgtEl>
                                          <p:spTgt spid="27559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275659"/>
                                        </p:tgtEl>
                                        <p:attrNameLst>
                                          <p:attrName>style.visibility</p:attrName>
                                        </p:attrNameLst>
                                      </p:cBhvr>
                                      <p:to>
                                        <p:strVal val="visible"/>
                                      </p:to>
                                    </p:set>
                                    <p:animEffect transition="in" filter="wipe(up)">
                                      <p:cBhvr>
                                        <p:cTn id="62" dur="500"/>
                                        <p:tgtEl>
                                          <p:spTgt spid="2756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275472"/>
                                        </p:tgtEl>
                                        <p:attrNameLst>
                                          <p:attrName>style.visibility</p:attrName>
                                        </p:attrNameLst>
                                      </p:cBhvr>
                                      <p:to>
                                        <p:strVal val="visible"/>
                                      </p:to>
                                    </p:set>
                                    <p:animEffect transition="in" filter="wipe(up)">
                                      <p:cBhvr>
                                        <p:cTn id="67" dur="500"/>
                                        <p:tgtEl>
                                          <p:spTgt spid="27547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275477"/>
                                        </p:tgtEl>
                                        <p:attrNameLst>
                                          <p:attrName>style.visibility</p:attrName>
                                        </p:attrNameLst>
                                      </p:cBhvr>
                                      <p:to>
                                        <p:strVal val="visible"/>
                                      </p:to>
                                    </p:set>
                                    <p:animEffect transition="in" filter="wipe(up)">
                                      <p:cBhvr>
                                        <p:cTn id="72" dur="500"/>
                                        <p:tgtEl>
                                          <p:spTgt spid="27547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275653"/>
                                        </p:tgtEl>
                                        <p:attrNameLst>
                                          <p:attrName>style.visibility</p:attrName>
                                        </p:attrNameLst>
                                      </p:cBhvr>
                                      <p:to>
                                        <p:strVal val="visible"/>
                                      </p:to>
                                    </p:set>
                                    <p:animEffect transition="in" filter="wipe(up)">
                                      <p:cBhvr>
                                        <p:cTn id="77" dur="500"/>
                                        <p:tgtEl>
                                          <p:spTgt spid="27565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1" fill="hold" nodeType="clickEffect">
                                  <p:stCondLst>
                                    <p:cond delay="0"/>
                                  </p:stCondLst>
                                  <p:childTnLst>
                                    <p:set>
                                      <p:cBhvr>
                                        <p:cTn id="81" dur="1" fill="hold">
                                          <p:stCondLst>
                                            <p:cond delay="0"/>
                                          </p:stCondLst>
                                        </p:cTn>
                                        <p:tgtEl>
                                          <p:spTgt spid="275481"/>
                                        </p:tgtEl>
                                        <p:attrNameLst>
                                          <p:attrName>style.visibility</p:attrName>
                                        </p:attrNameLst>
                                      </p:cBhvr>
                                      <p:to>
                                        <p:strVal val="visible"/>
                                      </p:to>
                                    </p:set>
                                    <p:animEffect transition="in" filter="wipe(up)">
                                      <p:cBhvr>
                                        <p:cTn id="82" dur="500"/>
                                        <p:tgtEl>
                                          <p:spTgt spid="27548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1" fill="hold" nodeType="clickEffect">
                                  <p:stCondLst>
                                    <p:cond delay="0"/>
                                  </p:stCondLst>
                                  <p:childTnLst>
                                    <p:set>
                                      <p:cBhvr>
                                        <p:cTn id="86" dur="1" fill="hold">
                                          <p:stCondLst>
                                            <p:cond delay="0"/>
                                          </p:stCondLst>
                                        </p:cTn>
                                        <p:tgtEl>
                                          <p:spTgt spid="275485"/>
                                        </p:tgtEl>
                                        <p:attrNameLst>
                                          <p:attrName>style.visibility</p:attrName>
                                        </p:attrNameLst>
                                      </p:cBhvr>
                                      <p:to>
                                        <p:strVal val="visible"/>
                                      </p:to>
                                    </p:set>
                                    <p:animEffect transition="in" filter="wipe(up)">
                                      <p:cBhvr>
                                        <p:cTn id="87" dur="500"/>
                                        <p:tgtEl>
                                          <p:spTgt spid="27548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275656"/>
                                        </p:tgtEl>
                                        <p:attrNameLst>
                                          <p:attrName>style.visibility</p:attrName>
                                        </p:attrNameLst>
                                      </p:cBhvr>
                                      <p:to>
                                        <p:strVal val="visible"/>
                                      </p:to>
                                    </p:set>
                                    <p:animEffect transition="in" filter="wipe(up)">
                                      <p:cBhvr>
                                        <p:cTn id="92" dur="500"/>
                                        <p:tgtEl>
                                          <p:spTgt spid="27565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275623"/>
                                        </p:tgtEl>
                                        <p:attrNameLst>
                                          <p:attrName>style.visibility</p:attrName>
                                        </p:attrNameLst>
                                      </p:cBhvr>
                                      <p:to>
                                        <p:strVal val="visible"/>
                                      </p:to>
                                    </p:set>
                                    <p:animEffect transition="in" filter="box(out)">
                                      <p:cBhvr>
                                        <p:cTn id="97" dur="500"/>
                                        <p:tgtEl>
                                          <p:spTgt spid="275623"/>
                                        </p:tgtEl>
                                      </p:cBhvr>
                                    </p:animEffect>
                                  </p:childTnLst>
                                  <p:subTnLst>
                                    <p:set>
                                      <p:cBhvr override="childStyle">
                                        <p:cTn dur="1" fill="hold" display="0" masterRel="nextClick" afterEffect="1"/>
                                        <p:tgtEl>
                                          <p:spTgt spid="275623"/>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275633"/>
                                        </p:tgtEl>
                                        <p:attrNameLst>
                                          <p:attrName>style.visibility</p:attrName>
                                        </p:attrNameLst>
                                      </p:cBhvr>
                                      <p:to>
                                        <p:strVal val="visible"/>
                                      </p:to>
                                    </p:set>
                                    <p:animEffect transition="in" filter="box(out)">
                                      <p:cBhvr>
                                        <p:cTn id="102" dur="500"/>
                                        <p:tgtEl>
                                          <p:spTgt spid="275633"/>
                                        </p:tgtEl>
                                      </p:cBhvr>
                                    </p:animEffect>
                                  </p:childTnLst>
                                  <p:subTnLst>
                                    <p:set>
                                      <p:cBhvr override="childStyle">
                                        <p:cTn dur="1" fill="hold" display="0" masterRel="nextClick" afterEffect="1"/>
                                        <p:tgtEl>
                                          <p:spTgt spid="275633"/>
                                        </p:tgtEl>
                                        <p:attrNameLst>
                                          <p:attrName>style.visibility</p:attrName>
                                        </p:attrNameLst>
                                      </p:cBhvr>
                                      <p:to>
                                        <p:strVal val="hidden"/>
                                      </p:to>
                                    </p:set>
                                  </p:sub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275628"/>
                                        </p:tgtEl>
                                        <p:attrNameLst>
                                          <p:attrName>style.visibility</p:attrName>
                                        </p:attrNameLst>
                                      </p:cBhvr>
                                      <p:to>
                                        <p:strVal val="visible"/>
                                      </p:to>
                                    </p:set>
                                    <p:animEffect transition="in" filter="box(out)">
                                      <p:cBhvr>
                                        <p:cTn id="107" dur="500"/>
                                        <p:tgtEl>
                                          <p:spTgt spid="275628"/>
                                        </p:tgtEl>
                                      </p:cBhvr>
                                    </p:animEffect>
                                  </p:childTnLst>
                                  <p:subTnLst>
                                    <p:set>
                                      <p:cBhvr override="childStyle">
                                        <p:cTn dur="1" fill="hold" display="0" masterRel="nextClick" afterEffect="1"/>
                                        <p:tgtEl>
                                          <p:spTgt spid="275628"/>
                                        </p:tgtEl>
                                        <p:attrNameLst>
                                          <p:attrName>style.visibility</p:attrName>
                                        </p:attrNameLst>
                                      </p:cBhvr>
                                      <p:to>
                                        <p:strVal val="hidden"/>
                                      </p:to>
                                    </p:set>
                                  </p:sub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nodeType="clickEffect">
                                  <p:stCondLst>
                                    <p:cond delay="0"/>
                                  </p:stCondLst>
                                  <p:childTnLst>
                                    <p:set>
                                      <p:cBhvr>
                                        <p:cTn id="111" dur="1" fill="hold">
                                          <p:stCondLst>
                                            <p:cond delay="0"/>
                                          </p:stCondLst>
                                        </p:cTn>
                                        <p:tgtEl>
                                          <p:spTgt spid="275643"/>
                                        </p:tgtEl>
                                        <p:attrNameLst>
                                          <p:attrName>style.visibility</p:attrName>
                                        </p:attrNameLst>
                                      </p:cBhvr>
                                      <p:to>
                                        <p:strVal val="visible"/>
                                      </p:to>
                                    </p:set>
                                    <p:animEffect transition="in" filter="box(out)">
                                      <p:cBhvr>
                                        <p:cTn id="112" dur="500"/>
                                        <p:tgtEl>
                                          <p:spTgt spid="275643"/>
                                        </p:tgtEl>
                                      </p:cBhvr>
                                    </p:animEffect>
                                  </p:childTnLst>
                                  <p:subTnLst>
                                    <p:set>
                                      <p:cBhvr override="childStyle">
                                        <p:cTn dur="1" fill="hold" display="0" masterRel="nextClick" afterEffect="1"/>
                                        <p:tgtEl>
                                          <p:spTgt spid="275643"/>
                                        </p:tgtEl>
                                        <p:attrNameLst>
                                          <p:attrName>style.visibility</p:attrName>
                                        </p:attrNameLst>
                                      </p:cBhvr>
                                      <p:to>
                                        <p:strVal val="hidden"/>
                                      </p:to>
                                    </p:set>
                                  </p:sub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nodeType="clickEffect">
                                  <p:stCondLst>
                                    <p:cond delay="0"/>
                                  </p:stCondLst>
                                  <p:childTnLst>
                                    <p:set>
                                      <p:cBhvr>
                                        <p:cTn id="116" dur="1" fill="hold">
                                          <p:stCondLst>
                                            <p:cond delay="0"/>
                                          </p:stCondLst>
                                        </p:cTn>
                                        <p:tgtEl>
                                          <p:spTgt spid="275648"/>
                                        </p:tgtEl>
                                        <p:attrNameLst>
                                          <p:attrName>style.visibility</p:attrName>
                                        </p:attrNameLst>
                                      </p:cBhvr>
                                      <p:to>
                                        <p:strVal val="visible"/>
                                      </p:to>
                                    </p:set>
                                    <p:animEffect transition="in" filter="box(out)">
                                      <p:cBhvr>
                                        <p:cTn id="117" dur="500"/>
                                        <p:tgtEl>
                                          <p:spTgt spid="275648"/>
                                        </p:tgtEl>
                                      </p:cBhvr>
                                    </p:animEffect>
                                  </p:childTnLst>
                                  <p:subTnLst>
                                    <p:set>
                                      <p:cBhvr override="childStyle">
                                        <p:cTn dur="1" fill="hold" display="0" masterRel="nextClick" afterEffect="1"/>
                                        <p:tgtEl>
                                          <p:spTgt spid="275648"/>
                                        </p:tgtEl>
                                        <p:attrNameLst>
                                          <p:attrName>style.visibility</p:attrName>
                                        </p:attrNameLst>
                                      </p:cBhvr>
                                      <p:to>
                                        <p:strVal val="hidden"/>
                                      </p:to>
                                    </p:set>
                                  </p:sub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32" fill="hold" nodeType="clickEffect">
                                  <p:stCondLst>
                                    <p:cond delay="0"/>
                                  </p:stCondLst>
                                  <p:childTnLst>
                                    <p:set>
                                      <p:cBhvr>
                                        <p:cTn id="121" dur="1" fill="hold">
                                          <p:stCondLst>
                                            <p:cond delay="0"/>
                                          </p:stCondLst>
                                        </p:cTn>
                                        <p:tgtEl>
                                          <p:spTgt spid="275638"/>
                                        </p:tgtEl>
                                        <p:attrNameLst>
                                          <p:attrName>style.visibility</p:attrName>
                                        </p:attrNameLst>
                                      </p:cBhvr>
                                      <p:to>
                                        <p:strVal val="visible"/>
                                      </p:to>
                                    </p:set>
                                    <p:animEffect transition="in" filter="box(out)">
                                      <p:cBhvr>
                                        <p:cTn id="122" dur="500"/>
                                        <p:tgtEl>
                                          <p:spTgt spid="275638"/>
                                        </p:tgtEl>
                                      </p:cBhvr>
                                    </p:animEffect>
                                  </p:childTnLst>
                                  <p:subTnLst>
                                    <p:set>
                                      <p:cBhvr override="childStyle">
                                        <p:cTn dur="1" fill="hold" display="0" masterRel="nextClick" afterEffect="1"/>
                                        <p:tgtEl>
                                          <p:spTgt spid="275638"/>
                                        </p:tgtEl>
                                        <p:attrNameLst>
                                          <p:attrName>style.visibility</p:attrName>
                                        </p:attrNameLst>
                                      </p:cBhvr>
                                      <p:to>
                                        <p:strVal val="hidden"/>
                                      </p:to>
                                    </p:set>
                                  </p:sub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8" fill="hold" nodeType="clickEffect">
                                  <p:stCondLst>
                                    <p:cond delay="0"/>
                                  </p:stCondLst>
                                  <p:childTnLst>
                                    <p:set>
                                      <p:cBhvr>
                                        <p:cTn id="126" dur="1" fill="hold">
                                          <p:stCondLst>
                                            <p:cond delay="0"/>
                                          </p:stCondLst>
                                        </p:cTn>
                                        <p:tgtEl>
                                          <p:spTgt spid="275491"/>
                                        </p:tgtEl>
                                        <p:attrNameLst>
                                          <p:attrName>style.visibility</p:attrName>
                                        </p:attrNameLst>
                                      </p:cBhvr>
                                      <p:to>
                                        <p:strVal val="visible"/>
                                      </p:to>
                                    </p:set>
                                    <p:animEffect transition="in" filter="wipe(left)">
                                      <p:cBhvr>
                                        <p:cTn id="127" dur="500"/>
                                        <p:tgtEl>
                                          <p:spTgt spid="27549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275671"/>
                                        </p:tgtEl>
                                        <p:attrNameLst>
                                          <p:attrName>style.visibility</p:attrName>
                                        </p:attrNameLst>
                                      </p:cBhvr>
                                      <p:to>
                                        <p:strVal val="visible"/>
                                      </p:to>
                                    </p:set>
                                    <p:animEffect transition="in" filter="wipe(left)">
                                      <p:cBhvr>
                                        <p:cTn id="132" dur="500"/>
                                        <p:tgtEl>
                                          <p:spTgt spid="275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671"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endParaRPr lang="en-US" smtClean="0"/>
          </a:p>
        </p:txBody>
      </p:sp>
      <p:sp>
        <p:nvSpPr>
          <p:cNvPr id="44034" name="Text Placeholder 2"/>
          <p:cNvSpPr>
            <a:spLocks noGrp="1"/>
          </p:cNvSpPr>
          <p:nvPr>
            <p:ph type="body" idx="1"/>
          </p:nvPr>
        </p:nvSpPr>
        <p:spPr/>
        <p:txBody>
          <a:bodyPr/>
          <a:lstStyle/>
          <a:p>
            <a:pPr eaLnBrk="1" hangingPunct="1"/>
            <a:endParaRPr lang="en-US" smtClean="0"/>
          </a:p>
        </p:txBody>
      </p:sp>
      <p:sp>
        <p:nvSpPr>
          <p:cNvPr id="44035" name="Content Placeholder 3"/>
          <p:cNvSpPr>
            <a:spLocks noGrp="1"/>
          </p:cNvSpPr>
          <p:nvPr>
            <p:ph sz="half" idx="2"/>
          </p:nvPr>
        </p:nvSpPr>
        <p:spPr/>
        <p:txBody>
          <a:bodyPr/>
          <a:lstStyle/>
          <a:p>
            <a:pPr eaLnBrk="1" hangingPunct="1"/>
            <a:endParaRPr lang="en-US" smtClean="0"/>
          </a:p>
        </p:txBody>
      </p:sp>
      <p:sp>
        <p:nvSpPr>
          <p:cNvPr id="44036" name="Text Placeholder 4"/>
          <p:cNvSpPr>
            <a:spLocks noGrp="1"/>
          </p:cNvSpPr>
          <p:nvPr>
            <p:ph type="body" sz="quarter" idx="3"/>
          </p:nvPr>
        </p:nvSpPr>
        <p:spPr/>
        <p:txBody>
          <a:bodyPr/>
          <a:lstStyle/>
          <a:p>
            <a:pPr eaLnBrk="1" hangingPunct="1"/>
            <a:endParaRPr lang="en-US" smtClean="0"/>
          </a:p>
        </p:txBody>
      </p:sp>
      <p:sp>
        <p:nvSpPr>
          <p:cNvPr id="44037" name="Content Placeholder 5"/>
          <p:cNvSpPr>
            <a:spLocks noGrp="1"/>
          </p:cNvSpPr>
          <p:nvPr>
            <p:ph sz="quarter" idx="4"/>
          </p:nvPr>
        </p:nvSpPr>
        <p:spPr/>
        <p:txBody>
          <a:bodyPr/>
          <a:lstStyle/>
          <a:p>
            <a:pPr eaLnBrk="1" hangingPunct="1"/>
            <a:endParaRPr lang="en-US" smtClean="0"/>
          </a:p>
        </p:txBody>
      </p:sp>
      <p:pic>
        <p:nvPicPr>
          <p:cNvPr id="44038" name="Picture 2"/>
          <p:cNvPicPr>
            <a:picLocks noChangeAspect="1" noChangeArrowheads="1"/>
          </p:cNvPicPr>
          <p:nvPr/>
        </p:nvPicPr>
        <p:blipFill>
          <a:blip r:embed="rId2"/>
          <a:srcRect/>
          <a:stretch>
            <a:fillRect/>
          </a:stretch>
        </p:blipFill>
        <p:spPr bwMode="auto">
          <a:xfrm>
            <a:off x="1143000" y="696515"/>
            <a:ext cx="6858000" cy="5863829"/>
          </a:xfrm>
          <a:prstGeom prst="rect">
            <a:avLst/>
          </a:prstGeom>
          <a:noFill/>
          <a:ln w="9525">
            <a:noFill/>
            <a:miter lim="800000"/>
            <a:headEnd/>
            <a:tailEnd/>
          </a:ln>
        </p:spPr>
      </p:pic>
      <p:sp>
        <p:nvSpPr>
          <p:cNvPr id="44039" name="TextBox 7"/>
          <p:cNvSpPr txBox="1">
            <a:spLocks noChangeArrowheads="1"/>
          </p:cNvSpPr>
          <p:nvPr/>
        </p:nvSpPr>
        <p:spPr bwMode="auto">
          <a:xfrm>
            <a:off x="1143000" y="3107531"/>
            <a:ext cx="1339454" cy="300082"/>
          </a:xfrm>
          <a:prstGeom prst="rect">
            <a:avLst/>
          </a:prstGeom>
          <a:noFill/>
          <a:ln w="9525">
            <a:noFill/>
            <a:miter lim="800000"/>
            <a:headEnd/>
            <a:tailEnd/>
          </a:ln>
        </p:spPr>
        <p:txBody>
          <a:bodyPr>
            <a:spAutoFit/>
          </a:bodyPr>
          <a:lstStyle/>
          <a:p>
            <a:r>
              <a:rPr lang="en-AU" sz="1350">
                <a:solidFill>
                  <a:schemeClr val="bg1"/>
                </a:solidFill>
                <a:latin typeface="Calibri" pitchFamily="34" charset="0"/>
              </a:rPr>
              <a:t>LOW latitudes</a:t>
            </a:r>
          </a:p>
        </p:txBody>
      </p:sp>
      <p:sp>
        <p:nvSpPr>
          <p:cNvPr id="44040" name="TextBox 8"/>
          <p:cNvSpPr txBox="1">
            <a:spLocks noChangeArrowheads="1"/>
          </p:cNvSpPr>
          <p:nvPr/>
        </p:nvSpPr>
        <p:spPr bwMode="auto">
          <a:xfrm>
            <a:off x="1143000" y="4929187"/>
            <a:ext cx="1339454" cy="300082"/>
          </a:xfrm>
          <a:prstGeom prst="rect">
            <a:avLst/>
          </a:prstGeom>
          <a:noFill/>
          <a:ln w="9525">
            <a:noFill/>
            <a:miter lim="800000"/>
            <a:headEnd/>
            <a:tailEnd/>
          </a:ln>
        </p:spPr>
        <p:txBody>
          <a:bodyPr>
            <a:spAutoFit/>
          </a:bodyPr>
          <a:lstStyle/>
          <a:p>
            <a:r>
              <a:rPr lang="en-AU" sz="1350">
                <a:solidFill>
                  <a:schemeClr val="bg1"/>
                </a:solidFill>
                <a:latin typeface="Calibri" pitchFamily="34" charset="0"/>
              </a:rPr>
              <a:t>HIGH latitudes</a:t>
            </a:r>
          </a:p>
        </p:txBody>
      </p:sp>
      <p:sp>
        <p:nvSpPr>
          <p:cNvPr id="44041" name="TextBox 9"/>
          <p:cNvSpPr txBox="1">
            <a:spLocks noChangeArrowheads="1"/>
          </p:cNvSpPr>
          <p:nvPr/>
        </p:nvSpPr>
        <p:spPr bwMode="auto">
          <a:xfrm>
            <a:off x="1143000" y="1125142"/>
            <a:ext cx="1339454" cy="300082"/>
          </a:xfrm>
          <a:prstGeom prst="rect">
            <a:avLst/>
          </a:prstGeom>
          <a:noFill/>
          <a:ln w="9525">
            <a:noFill/>
            <a:miter lim="800000"/>
            <a:headEnd/>
            <a:tailEnd/>
          </a:ln>
        </p:spPr>
        <p:txBody>
          <a:bodyPr>
            <a:spAutoFit/>
          </a:bodyPr>
          <a:lstStyle/>
          <a:p>
            <a:r>
              <a:rPr lang="en-AU" sz="1350">
                <a:solidFill>
                  <a:schemeClr val="bg1"/>
                </a:solidFill>
                <a:latin typeface="Calibri" pitchFamily="34" charset="0"/>
              </a:rPr>
              <a:t>HIGH latitudes</a:t>
            </a:r>
          </a:p>
        </p:txBody>
      </p:sp>
      <p:sp>
        <p:nvSpPr>
          <p:cNvPr id="44042" name="TextBox 10"/>
          <p:cNvSpPr txBox="1">
            <a:spLocks noChangeArrowheads="1"/>
          </p:cNvSpPr>
          <p:nvPr/>
        </p:nvSpPr>
        <p:spPr bwMode="auto">
          <a:xfrm>
            <a:off x="1143000" y="4179094"/>
            <a:ext cx="1339454" cy="300082"/>
          </a:xfrm>
          <a:prstGeom prst="rect">
            <a:avLst/>
          </a:prstGeom>
          <a:noFill/>
          <a:ln w="9525">
            <a:noFill/>
            <a:miter lim="800000"/>
            <a:headEnd/>
            <a:tailEnd/>
          </a:ln>
        </p:spPr>
        <p:txBody>
          <a:bodyPr>
            <a:spAutoFit/>
          </a:bodyPr>
          <a:lstStyle/>
          <a:p>
            <a:r>
              <a:rPr lang="en-AU" sz="1350">
                <a:solidFill>
                  <a:schemeClr val="bg1"/>
                </a:solidFill>
                <a:latin typeface="Calibri" pitchFamily="34" charset="0"/>
              </a:rPr>
              <a:t>MID latitudes</a:t>
            </a:r>
          </a:p>
        </p:txBody>
      </p:sp>
      <p:sp>
        <p:nvSpPr>
          <p:cNvPr id="44043" name="TextBox 11"/>
          <p:cNvSpPr txBox="1">
            <a:spLocks noChangeArrowheads="1"/>
          </p:cNvSpPr>
          <p:nvPr/>
        </p:nvSpPr>
        <p:spPr bwMode="auto">
          <a:xfrm>
            <a:off x="1143000" y="2035969"/>
            <a:ext cx="1339454" cy="300082"/>
          </a:xfrm>
          <a:prstGeom prst="rect">
            <a:avLst/>
          </a:prstGeom>
          <a:noFill/>
          <a:ln w="9525">
            <a:noFill/>
            <a:miter lim="800000"/>
            <a:headEnd/>
            <a:tailEnd/>
          </a:ln>
        </p:spPr>
        <p:txBody>
          <a:bodyPr>
            <a:spAutoFit/>
          </a:bodyPr>
          <a:lstStyle/>
          <a:p>
            <a:r>
              <a:rPr lang="en-AU" sz="1350">
                <a:solidFill>
                  <a:schemeClr val="bg1"/>
                </a:solidFill>
                <a:latin typeface="Calibri" pitchFamily="34" charset="0"/>
              </a:rPr>
              <a:t>MID latitudes</a:t>
            </a:r>
          </a:p>
        </p:txBody>
      </p:sp>
      <p:sp>
        <p:nvSpPr>
          <p:cNvPr id="13" name="TextBox 12"/>
          <p:cNvSpPr txBox="1"/>
          <p:nvPr/>
        </p:nvSpPr>
        <p:spPr>
          <a:xfrm>
            <a:off x="1143001" y="2025253"/>
            <a:ext cx="351235" cy="300082"/>
          </a:xfrm>
          <a:prstGeom prst="rect">
            <a:avLst/>
          </a:prstGeom>
          <a:solidFill>
            <a:schemeClr val="bg1">
              <a:lumMod val="95000"/>
            </a:schemeClr>
          </a:solidFill>
        </p:spPr>
        <p:txBody>
          <a:bodyPr>
            <a:spAutoFit/>
          </a:bodyPr>
          <a:lstStyle/>
          <a:p>
            <a:pPr>
              <a:defRPr/>
            </a:pPr>
            <a:endParaRPr lang="en-AU" sz="1350" dirty="0"/>
          </a:p>
        </p:txBody>
      </p:sp>
      <p:sp>
        <p:nvSpPr>
          <p:cNvPr id="14" name="TextBox 13"/>
          <p:cNvSpPr txBox="1"/>
          <p:nvPr/>
        </p:nvSpPr>
        <p:spPr>
          <a:xfrm>
            <a:off x="1143000" y="3105150"/>
            <a:ext cx="404813" cy="300082"/>
          </a:xfrm>
          <a:prstGeom prst="rect">
            <a:avLst/>
          </a:prstGeom>
          <a:solidFill>
            <a:schemeClr val="bg1">
              <a:lumMod val="95000"/>
            </a:schemeClr>
          </a:solidFill>
        </p:spPr>
        <p:txBody>
          <a:bodyPr>
            <a:spAutoFit/>
          </a:bodyPr>
          <a:lstStyle/>
          <a:p>
            <a:pPr>
              <a:defRPr/>
            </a:pPr>
            <a:endParaRPr lang="en-AU" sz="1350" dirty="0"/>
          </a:p>
        </p:txBody>
      </p:sp>
      <p:sp>
        <p:nvSpPr>
          <p:cNvPr id="15" name="TextBox 14"/>
          <p:cNvSpPr txBox="1"/>
          <p:nvPr/>
        </p:nvSpPr>
        <p:spPr>
          <a:xfrm>
            <a:off x="1143000" y="4185048"/>
            <a:ext cx="404813" cy="300082"/>
          </a:xfrm>
          <a:prstGeom prst="rect">
            <a:avLst/>
          </a:prstGeom>
          <a:solidFill>
            <a:schemeClr val="bg1">
              <a:lumMod val="95000"/>
            </a:schemeClr>
          </a:solidFill>
        </p:spPr>
        <p:txBody>
          <a:bodyPr>
            <a:spAutoFit/>
          </a:bodyPr>
          <a:lstStyle/>
          <a:p>
            <a:pPr>
              <a:defRPr/>
            </a:pPr>
            <a:endParaRPr lang="en-AU" sz="1350" dirty="0"/>
          </a:p>
        </p:txBody>
      </p:sp>
      <p:sp>
        <p:nvSpPr>
          <p:cNvPr id="16" name="TextBox 15"/>
          <p:cNvSpPr txBox="1"/>
          <p:nvPr/>
        </p:nvSpPr>
        <p:spPr>
          <a:xfrm>
            <a:off x="1143000" y="4941094"/>
            <a:ext cx="458391" cy="300082"/>
          </a:xfrm>
          <a:prstGeom prst="rect">
            <a:avLst/>
          </a:prstGeom>
          <a:solidFill>
            <a:schemeClr val="bg1">
              <a:lumMod val="95000"/>
            </a:schemeClr>
          </a:solidFill>
        </p:spPr>
        <p:txBody>
          <a:bodyPr>
            <a:spAutoFit/>
          </a:bodyPr>
          <a:lstStyle/>
          <a:p>
            <a:pPr>
              <a:defRPr/>
            </a:pPr>
            <a:endParaRPr lang="en-AU" sz="1350" dirty="0"/>
          </a:p>
        </p:txBody>
      </p:sp>
    </p:spTree>
    <p:extLst>
      <p:ext uri="{BB962C8B-B14F-4D97-AF65-F5344CB8AC3E}">
        <p14:creationId xmlns:p14="http://schemas.microsoft.com/office/powerpoint/2010/main" val="337003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4"/>
                                        </p:tgtEl>
                                      </p:cBhvr>
                                    </p:animEffect>
                                    <p:set>
                                      <p:cBhvr>
                                        <p:cTn id="17" dur="1" fill="hold">
                                          <p:stCondLst>
                                            <p:cond delay="499"/>
                                          </p:stCondLst>
                                        </p:cTn>
                                        <p:tgtEl>
                                          <p:spTgt spid="1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Content Placeholder 6" descr="Map1.jpg"/>
          <p:cNvPicPr>
            <a:picLocks noGrp="1" noChangeAspect="1"/>
          </p:cNvPicPr>
          <p:nvPr>
            <p:ph sz="half" idx="2"/>
          </p:nvPr>
        </p:nvPicPr>
        <p:blipFill>
          <a:blip r:embed="rId2"/>
          <a:srcRect/>
          <a:stretch>
            <a:fillRect/>
          </a:stretch>
        </p:blipFill>
        <p:spPr>
          <a:xfrm>
            <a:off x="3125391" y="857251"/>
            <a:ext cx="2946797" cy="5066110"/>
          </a:xfrm>
        </p:spPr>
      </p:pic>
      <p:sp>
        <p:nvSpPr>
          <p:cNvPr id="45058" name="Text Placeholder 4"/>
          <p:cNvSpPr>
            <a:spLocks noGrp="1"/>
          </p:cNvSpPr>
          <p:nvPr>
            <p:ph type="body" sz="quarter" idx="3"/>
          </p:nvPr>
        </p:nvSpPr>
        <p:spPr/>
        <p:txBody>
          <a:bodyPr/>
          <a:lstStyle/>
          <a:p>
            <a:pPr eaLnBrk="1" hangingPunct="1"/>
            <a:endParaRPr lang="en-US" smtClean="0"/>
          </a:p>
        </p:txBody>
      </p:sp>
      <p:sp>
        <p:nvSpPr>
          <p:cNvPr id="45059" name="Content Placeholder 5"/>
          <p:cNvSpPr>
            <a:spLocks noGrp="1"/>
          </p:cNvSpPr>
          <p:nvPr>
            <p:ph sz="quarter" idx="4"/>
          </p:nvPr>
        </p:nvSpPr>
        <p:spPr/>
        <p:txBody>
          <a:bodyPr/>
          <a:lstStyle/>
          <a:p>
            <a:pPr eaLnBrk="1" hangingPunct="1"/>
            <a:endParaRPr lang="en-US" smtClean="0"/>
          </a:p>
        </p:txBody>
      </p:sp>
      <p:cxnSp>
        <p:nvCxnSpPr>
          <p:cNvPr id="10" name="Straight Arrow Connector 9"/>
          <p:cNvCxnSpPr/>
          <p:nvPr/>
        </p:nvCxnSpPr>
        <p:spPr>
          <a:xfrm>
            <a:off x="2643189" y="964406"/>
            <a:ext cx="535781"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61" name="TextBox 11"/>
          <p:cNvSpPr txBox="1">
            <a:spLocks noChangeArrowheads="1"/>
          </p:cNvSpPr>
          <p:nvPr/>
        </p:nvSpPr>
        <p:spPr bwMode="auto">
          <a:xfrm>
            <a:off x="2000251" y="857250"/>
            <a:ext cx="750094" cy="300082"/>
          </a:xfrm>
          <a:prstGeom prst="rect">
            <a:avLst/>
          </a:prstGeom>
          <a:noFill/>
          <a:ln w="9525">
            <a:noFill/>
            <a:miter lim="800000"/>
            <a:headEnd/>
            <a:tailEnd/>
          </a:ln>
        </p:spPr>
        <p:txBody>
          <a:bodyPr>
            <a:spAutoFit/>
          </a:bodyPr>
          <a:lstStyle/>
          <a:p>
            <a:r>
              <a:rPr lang="en-AU" sz="1350">
                <a:latin typeface="Calibri" pitchFamily="34" charset="0"/>
              </a:rPr>
              <a:t>  33 30’</a:t>
            </a:r>
          </a:p>
        </p:txBody>
      </p:sp>
      <p:sp>
        <p:nvSpPr>
          <p:cNvPr id="13" name="Oval 12"/>
          <p:cNvSpPr/>
          <p:nvPr/>
        </p:nvSpPr>
        <p:spPr>
          <a:xfrm flipH="1" flipV="1">
            <a:off x="2321719" y="910830"/>
            <a:ext cx="34529" cy="345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14" name="Straight Arrow Connector 13"/>
          <p:cNvCxnSpPr/>
          <p:nvPr/>
        </p:nvCxnSpPr>
        <p:spPr>
          <a:xfrm>
            <a:off x="2643189" y="2571750"/>
            <a:ext cx="535781"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64" name="TextBox 15"/>
          <p:cNvSpPr txBox="1">
            <a:spLocks noChangeArrowheads="1"/>
          </p:cNvSpPr>
          <p:nvPr/>
        </p:nvSpPr>
        <p:spPr bwMode="auto">
          <a:xfrm>
            <a:off x="2107406" y="2411017"/>
            <a:ext cx="642938" cy="507831"/>
          </a:xfrm>
          <a:prstGeom prst="rect">
            <a:avLst/>
          </a:prstGeom>
          <a:noFill/>
          <a:ln w="9525">
            <a:noFill/>
            <a:miter lim="800000"/>
            <a:headEnd/>
            <a:tailEnd/>
          </a:ln>
        </p:spPr>
        <p:txBody>
          <a:bodyPr>
            <a:spAutoFit/>
          </a:bodyPr>
          <a:lstStyle/>
          <a:p>
            <a:r>
              <a:rPr lang="en-AU" sz="1350">
                <a:latin typeface="Calibri" pitchFamily="34" charset="0"/>
              </a:rPr>
              <a:t> 33 50’</a:t>
            </a:r>
          </a:p>
        </p:txBody>
      </p:sp>
      <p:sp>
        <p:nvSpPr>
          <p:cNvPr id="17" name="Oval 16"/>
          <p:cNvSpPr/>
          <p:nvPr/>
        </p:nvSpPr>
        <p:spPr>
          <a:xfrm flipH="1" flipV="1">
            <a:off x="2375298" y="2464594"/>
            <a:ext cx="34528" cy="3452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18" name="Straight Arrow Connector 17"/>
          <p:cNvCxnSpPr/>
          <p:nvPr/>
        </p:nvCxnSpPr>
        <p:spPr>
          <a:xfrm>
            <a:off x="2643189" y="1768080"/>
            <a:ext cx="535781" cy="1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67" name="TextBox 18"/>
          <p:cNvSpPr txBox="1">
            <a:spLocks noChangeArrowheads="1"/>
          </p:cNvSpPr>
          <p:nvPr/>
        </p:nvSpPr>
        <p:spPr bwMode="auto">
          <a:xfrm>
            <a:off x="2107406" y="1607344"/>
            <a:ext cx="642938" cy="507831"/>
          </a:xfrm>
          <a:prstGeom prst="rect">
            <a:avLst/>
          </a:prstGeom>
          <a:noFill/>
          <a:ln w="9525">
            <a:noFill/>
            <a:miter lim="800000"/>
            <a:headEnd/>
            <a:tailEnd/>
          </a:ln>
        </p:spPr>
        <p:txBody>
          <a:bodyPr>
            <a:spAutoFit/>
          </a:bodyPr>
          <a:lstStyle/>
          <a:p>
            <a:r>
              <a:rPr lang="en-AU" sz="1350">
                <a:latin typeface="Calibri" pitchFamily="34" charset="0"/>
              </a:rPr>
              <a:t> 33 40’</a:t>
            </a:r>
          </a:p>
        </p:txBody>
      </p:sp>
      <p:sp>
        <p:nvSpPr>
          <p:cNvPr id="20" name="Oval 19"/>
          <p:cNvSpPr/>
          <p:nvPr/>
        </p:nvSpPr>
        <p:spPr>
          <a:xfrm flipH="1" flipV="1">
            <a:off x="2375298" y="1660923"/>
            <a:ext cx="34528" cy="345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21" name="Straight Arrow Connector 20"/>
          <p:cNvCxnSpPr/>
          <p:nvPr/>
        </p:nvCxnSpPr>
        <p:spPr>
          <a:xfrm>
            <a:off x="2589611" y="3375424"/>
            <a:ext cx="535781" cy="1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70" name="TextBox 21"/>
          <p:cNvSpPr txBox="1">
            <a:spLocks noChangeArrowheads="1"/>
          </p:cNvSpPr>
          <p:nvPr/>
        </p:nvSpPr>
        <p:spPr bwMode="auto">
          <a:xfrm>
            <a:off x="2053828" y="3214687"/>
            <a:ext cx="642938" cy="507831"/>
          </a:xfrm>
          <a:prstGeom prst="rect">
            <a:avLst/>
          </a:prstGeom>
          <a:noFill/>
          <a:ln w="9525">
            <a:noFill/>
            <a:miter lim="800000"/>
            <a:headEnd/>
            <a:tailEnd/>
          </a:ln>
        </p:spPr>
        <p:txBody>
          <a:bodyPr>
            <a:spAutoFit/>
          </a:bodyPr>
          <a:lstStyle/>
          <a:p>
            <a:r>
              <a:rPr lang="en-AU" sz="1350">
                <a:latin typeface="Calibri" pitchFamily="34" charset="0"/>
              </a:rPr>
              <a:t> 34 00’</a:t>
            </a:r>
          </a:p>
        </p:txBody>
      </p:sp>
      <p:sp>
        <p:nvSpPr>
          <p:cNvPr id="23" name="Oval 22"/>
          <p:cNvSpPr/>
          <p:nvPr/>
        </p:nvSpPr>
        <p:spPr>
          <a:xfrm flipH="1" flipV="1">
            <a:off x="2287192" y="3252787"/>
            <a:ext cx="34528" cy="3452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24" name="Straight Arrow Connector 23"/>
          <p:cNvCxnSpPr/>
          <p:nvPr/>
        </p:nvCxnSpPr>
        <p:spPr>
          <a:xfrm>
            <a:off x="2643189" y="4125517"/>
            <a:ext cx="535781" cy="1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73" name="TextBox 24"/>
          <p:cNvSpPr txBox="1">
            <a:spLocks noChangeArrowheads="1"/>
          </p:cNvSpPr>
          <p:nvPr/>
        </p:nvSpPr>
        <p:spPr bwMode="auto">
          <a:xfrm>
            <a:off x="2107406" y="3964781"/>
            <a:ext cx="642938" cy="507831"/>
          </a:xfrm>
          <a:prstGeom prst="rect">
            <a:avLst/>
          </a:prstGeom>
          <a:noFill/>
          <a:ln w="9525">
            <a:noFill/>
            <a:miter lim="800000"/>
            <a:headEnd/>
            <a:tailEnd/>
          </a:ln>
        </p:spPr>
        <p:txBody>
          <a:bodyPr>
            <a:spAutoFit/>
          </a:bodyPr>
          <a:lstStyle/>
          <a:p>
            <a:r>
              <a:rPr lang="en-AU" sz="1350">
                <a:latin typeface="Calibri" pitchFamily="34" charset="0"/>
              </a:rPr>
              <a:t> 34 10’</a:t>
            </a:r>
          </a:p>
        </p:txBody>
      </p:sp>
      <p:sp>
        <p:nvSpPr>
          <p:cNvPr id="26" name="Oval 25"/>
          <p:cNvSpPr/>
          <p:nvPr/>
        </p:nvSpPr>
        <p:spPr>
          <a:xfrm flipH="1" flipV="1">
            <a:off x="2340769" y="4002881"/>
            <a:ext cx="34529" cy="3452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cxnSp>
        <p:nvCxnSpPr>
          <p:cNvPr id="27" name="Straight Arrow Connector 26"/>
          <p:cNvCxnSpPr/>
          <p:nvPr/>
        </p:nvCxnSpPr>
        <p:spPr>
          <a:xfrm>
            <a:off x="2643189" y="4929188"/>
            <a:ext cx="535781" cy="11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076" name="TextBox 27"/>
          <p:cNvSpPr txBox="1">
            <a:spLocks noChangeArrowheads="1"/>
          </p:cNvSpPr>
          <p:nvPr/>
        </p:nvSpPr>
        <p:spPr bwMode="auto">
          <a:xfrm>
            <a:off x="2107406" y="4768454"/>
            <a:ext cx="642938" cy="507831"/>
          </a:xfrm>
          <a:prstGeom prst="rect">
            <a:avLst/>
          </a:prstGeom>
          <a:noFill/>
          <a:ln w="9525">
            <a:noFill/>
            <a:miter lim="800000"/>
            <a:headEnd/>
            <a:tailEnd/>
          </a:ln>
        </p:spPr>
        <p:txBody>
          <a:bodyPr>
            <a:spAutoFit/>
          </a:bodyPr>
          <a:lstStyle/>
          <a:p>
            <a:r>
              <a:rPr lang="en-AU" sz="1350">
                <a:latin typeface="Calibri" pitchFamily="34" charset="0"/>
              </a:rPr>
              <a:t> 34 20’</a:t>
            </a:r>
          </a:p>
        </p:txBody>
      </p:sp>
      <p:sp>
        <p:nvSpPr>
          <p:cNvPr id="29" name="Oval 28"/>
          <p:cNvSpPr/>
          <p:nvPr/>
        </p:nvSpPr>
        <p:spPr>
          <a:xfrm flipH="1" flipV="1">
            <a:off x="2340769" y="4806555"/>
            <a:ext cx="34529" cy="345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spTree>
    <p:extLst>
      <p:ext uri="{BB962C8B-B14F-4D97-AF65-F5344CB8AC3E}">
        <p14:creationId xmlns:p14="http://schemas.microsoft.com/office/powerpoint/2010/main" val="14208149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875109" y="857250"/>
            <a:ext cx="5840016" cy="482204"/>
          </a:xfrm>
        </p:spPr>
        <p:txBody>
          <a:bodyPr/>
          <a:lstStyle/>
          <a:p>
            <a:pPr eaLnBrk="1" hangingPunct="1"/>
            <a:r>
              <a:rPr lang="en-AU" sz="2100"/>
              <a:t>What is the latitude and longitude of Busselton?</a:t>
            </a:r>
          </a:p>
        </p:txBody>
      </p:sp>
      <p:pic>
        <p:nvPicPr>
          <p:cNvPr id="46082" name="Content Placeholder 6" descr="Map1.jpg"/>
          <p:cNvPicPr>
            <a:picLocks noGrp="1" noChangeAspect="1"/>
          </p:cNvPicPr>
          <p:nvPr>
            <p:ph sz="half" idx="2"/>
          </p:nvPr>
        </p:nvPicPr>
        <p:blipFill>
          <a:blip r:embed="rId2"/>
          <a:srcRect/>
          <a:stretch>
            <a:fillRect/>
          </a:stretch>
        </p:blipFill>
        <p:spPr>
          <a:xfrm>
            <a:off x="2375298" y="2250282"/>
            <a:ext cx="5893594" cy="10132219"/>
          </a:xfrm>
        </p:spPr>
      </p:pic>
      <p:cxnSp>
        <p:nvCxnSpPr>
          <p:cNvPr id="9" name="Straight Arrow Connector 8"/>
          <p:cNvCxnSpPr/>
          <p:nvPr/>
        </p:nvCxnSpPr>
        <p:spPr>
          <a:xfrm rot="5400000">
            <a:off x="4866681" y="3080743"/>
            <a:ext cx="1769269" cy="119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160986" y="3964781"/>
            <a:ext cx="3536156" cy="53579"/>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085" name="TextBox 10"/>
          <p:cNvSpPr txBox="1">
            <a:spLocks noChangeArrowheads="1"/>
          </p:cNvSpPr>
          <p:nvPr/>
        </p:nvSpPr>
        <p:spPr bwMode="auto">
          <a:xfrm>
            <a:off x="1439466" y="3804048"/>
            <a:ext cx="775097" cy="300082"/>
          </a:xfrm>
          <a:prstGeom prst="rect">
            <a:avLst/>
          </a:prstGeom>
          <a:noFill/>
          <a:ln w="38100">
            <a:noFill/>
            <a:miter lim="800000"/>
            <a:headEnd/>
            <a:tailEnd/>
          </a:ln>
        </p:spPr>
        <p:txBody>
          <a:bodyPr>
            <a:spAutoFit/>
          </a:bodyPr>
          <a:lstStyle/>
          <a:p>
            <a:r>
              <a:rPr lang="en-AU" sz="1350">
                <a:latin typeface="Calibri" pitchFamily="34" charset="0"/>
              </a:rPr>
              <a:t> 33 39’ S</a:t>
            </a:r>
          </a:p>
        </p:txBody>
      </p:sp>
      <p:sp>
        <p:nvSpPr>
          <p:cNvPr id="12" name="Oval 11"/>
          <p:cNvSpPr/>
          <p:nvPr/>
        </p:nvSpPr>
        <p:spPr>
          <a:xfrm flipH="1" flipV="1">
            <a:off x="1709737" y="3861198"/>
            <a:ext cx="34529" cy="345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sp>
        <p:nvSpPr>
          <p:cNvPr id="46087" name="TextBox 13"/>
          <p:cNvSpPr txBox="1">
            <a:spLocks noChangeArrowheads="1"/>
          </p:cNvSpPr>
          <p:nvPr/>
        </p:nvSpPr>
        <p:spPr bwMode="auto">
          <a:xfrm>
            <a:off x="5429250" y="1928812"/>
            <a:ext cx="1071563" cy="300082"/>
          </a:xfrm>
          <a:prstGeom prst="rect">
            <a:avLst/>
          </a:prstGeom>
          <a:noFill/>
          <a:ln w="38100">
            <a:noFill/>
            <a:miter lim="800000"/>
            <a:headEnd/>
            <a:tailEnd/>
          </a:ln>
        </p:spPr>
        <p:txBody>
          <a:bodyPr>
            <a:spAutoFit/>
          </a:bodyPr>
          <a:lstStyle/>
          <a:p>
            <a:r>
              <a:rPr lang="en-AU" sz="1350">
                <a:latin typeface="Calibri" pitchFamily="34" charset="0"/>
              </a:rPr>
              <a:t> 115  18’ E</a:t>
            </a:r>
          </a:p>
        </p:txBody>
      </p:sp>
      <p:sp>
        <p:nvSpPr>
          <p:cNvPr id="15" name="Oval 14"/>
          <p:cNvSpPr/>
          <p:nvPr/>
        </p:nvSpPr>
        <p:spPr>
          <a:xfrm>
            <a:off x="5804298" y="1982392"/>
            <a:ext cx="34528" cy="3452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sz="1350"/>
          </a:p>
        </p:txBody>
      </p:sp>
      <p:sp>
        <p:nvSpPr>
          <p:cNvPr id="46089" name="Content Placeholder 17"/>
          <p:cNvSpPr>
            <a:spLocks noGrp="1"/>
          </p:cNvSpPr>
          <p:nvPr>
            <p:ph sz="quarter" idx="4"/>
          </p:nvPr>
        </p:nvSpPr>
        <p:spPr/>
        <p:txBody>
          <a:bodyPr/>
          <a:lstStyle/>
          <a:p>
            <a:pPr eaLnBrk="1" hangingPunct="1"/>
            <a:endParaRPr lang="en-US" smtClean="0"/>
          </a:p>
        </p:txBody>
      </p:sp>
      <p:sp>
        <p:nvSpPr>
          <p:cNvPr id="46090" name="TextBox 1"/>
          <p:cNvSpPr txBox="1">
            <a:spLocks noChangeArrowheads="1"/>
          </p:cNvSpPr>
          <p:nvPr/>
        </p:nvSpPr>
        <p:spPr bwMode="auto">
          <a:xfrm flipH="1">
            <a:off x="1162051" y="4751785"/>
            <a:ext cx="998935" cy="1061829"/>
          </a:xfrm>
          <a:prstGeom prst="rect">
            <a:avLst/>
          </a:prstGeom>
          <a:noFill/>
          <a:ln w="9525">
            <a:noFill/>
            <a:miter lim="800000"/>
            <a:headEnd/>
            <a:tailEnd/>
          </a:ln>
        </p:spPr>
        <p:txBody>
          <a:bodyPr>
            <a:spAutoFit/>
          </a:bodyPr>
          <a:lstStyle/>
          <a:p>
            <a:r>
              <a:rPr lang="en-AU" sz="1050"/>
              <a:t>On this map the black and white stripes form a border.  Each of these represents 5’.</a:t>
            </a:r>
          </a:p>
        </p:txBody>
      </p:sp>
      <p:cxnSp>
        <p:nvCxnSpPr>
          <p:cNvPr id="4" name="Straight Arrow Connector 3"/>
          <p:cNvCxnSpPr/>
          <p:nvPr/>
        </p:nvCxnSpPr>
        <p:spPr>
          <a:xfrm flipV="1">
            <a:off x="2033589" y="4887517"/>
            <a:ext cx="594122" cy="2155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703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 name="Rounded Rectangle 9"/>
          <p:cNvSpPr/>
          <p:nvPr/>
        </p:nvSpPr>
        <p:spPr>
          <a:xfrm>
            <a:off x="251520" y="1232954"/>
            <a:ext cx="8784976" cy="971910"/>
          </a:xfrm>
          <a:prstGeom prst="roundRect">
            <a:avLst/>
          </a:prstGeom>
          <a:solidFill>
            <a:srgbClr val="FFFFCC"/>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11430"/>
                <a:solidFill>
                  <a:schemeClr val="tx2">
                    <a:lumMod val="50000"/>
                  </a:schemeClr>
                </a:solidFill>
                <a:latin typeface="OpenDyslexic" panose="00000500000000000000" pitchFamily="50" charset="0"/>
              </a:rPr>
              <a:t>Do </a:t>
            </a:r>
            <a:r>
              <a:rPr lang="en-US" dirty="0">
                <a:ln w="11430"/>
                <a:solidFill>
                  <a:schemeClr val="tx2">
                    <a:lumMod val="50000"/>
                  </a:schemeClr>
                </a:solidFill>
                <a:latin typeface="OpenDyslexic" panose="00000500000000000000" pitchFamily="50" charset="0"/>
              </a:rPr>
              <a:t>you know what the longitude and latitude is?</a:t>
            </a:r>
          </a:p>
          <a:p>
            <a:pPr algn="ctr"/>
            <a:r>
              <a:rPr lang="en-US" dirty="0" smtClean="0">
                <a:ln w="11430"/>
                <a:solidFill>
                  <a:schemeClr val="tx2">
                    <a:lumMod val="50000"/>
                  </a:schemeClr>
                </a:solidFill>
                <a:latin typeface="OpenDyslexic" panose="00000500000000000000" pitchFamily="50" charset="0"/>
              </a:rPr>
              <a:t>Discuss with the person next to you.</a:t>
            </a:r>
            <a:endParaRPr lang="en-US" dirty="0">
              <a:ln w="11430"/>
              <a:solidFill>
                <a:schemeClr val="tx2">
                  <a:lumMod val="50000"/>
                </a:schemeClr>
              </a:solidFill>
              <a:latin typeface="OpenDyslexic" panose="00000500000000000000" pitchFamily="50" charset="0"/>
            </a:endParaRPr>
          </a:p>
        </p:txBody>
      </p:sp>
      <p:pic>
        <p:nvPicPr>
          <p:cNvPr id="1026" name="Picture 2" descr="Latitude and Longitud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453088"/>
            <a:ext cx="6912768" cy="360155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89401" y="6581001"/>
            <a:ext cx="8453815" cy="276999"/>
          </a:xfrm>
          <a:prstGeom prst="rect">
            <a:avLst/>
          </a:prstGeom>
          <a:solidFill>
            <a:srgbClr val="FF9900"/>
          </a:solidFill>
        </p:spPr>
        <p:txBody>
          <a:bodyPr wrap="square">
            <a:spAutoFit/>
          </a:bodyPr>
          <a:lstStyle/>
          <a:p>
            <a:r>
              <a:rPr lang="en-GB" sz="1200" b="1" dirty="0" smtClean="0">
                <a:latin typeface="OpenDyslexic" panose="00000500000000000000" pitchFamily="50" charset="0"/>
              </a:rPr>
              <a:t>Southern, northern, hemisphere, longitude, latitude, equator, prime meridian</a:t>
            </a:r>
            <a:endParaRPr lang="en-GB" sz="1200" b="1" dirty="0">
              <a:latin typeface="OpenDyslexic" panose="00000500000000000000" pitchFamily="50" charset="0"/>
            </a:endParaRPr>
          </a:p>
        </p:txBody>
      </p:sp>
      <p:grpSp>
        <p:nvGrpSpPr>
          <p:cNvPr id="13" name="Group 12"/>
          <p:cNvGrpSpPr/>
          <p:nvPr/>
        </p:nvGrpSpPr>
        <p:grpSpPr>
          <a:xfrm>
            <a:off x="0" y="5678"/>
            <a:ext cx="9144001" cy="943866"/>
            <a:chOff x="0" y="5678"/>
            <a:chExt cx="9144001" cy="943866"/>
          </a:xfrm>
        </p:grpSpPr>
        <p:sp>
          <p:nvSpPr>
            <p:cNvPr id="14" name="Rectangle 13"/>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15" name="TextBox 14"/>
            <p:cNvSpPr txBox="1"/>
            <p:nvPr/>
          </p:nvSpPr>
          <p:spPr>
            <a:xfrm>
              <a:off x="0" y="303212"/>
              <a:ext cx="9144000" cy="461665"/>
            </a:xfrm>
            <a:prstGeom prst="rect">
              <a:avLst/>
            </a:prstGeom>
            <a:solidFill>
              <a:schemeClr val="bg1">
                <a:lumMod val="95000"/>
              </a:schemeClr>
            </a:solidFill>
          </p:spPr>
          <p:txBody>
            <a:bodyPr>
              <a:spAutoFit/>
            </a:bodyPr>
            <a:lstStyle/>
            <a:p>
              <a:pPr algn="ctr"/>
              <a:r>
                <a:rPr lang="en-GB" sz="1200" dirty="0" smtClean="0">
                  <a:latin typeface="OpenDyslexic" panose="00000500000000000000" pitchFamily="50" charset="0"/>
                </a:rPr>
                <a:t>Identify the difference between longitude and latitude on a global map</a:t>
              </a:r>
              <a:r>
                <a:rPr lang="en-GB" sz="1200" dirty="0">
                  <a:latin typeface="OpenDyslexic" panose="00000500000000000000" pitchFamily="50" charset="0"/>
                </a:rPr>
                <a:t> </a:t>
              </a:r>
              <a:r>
                <a:rPr lang="en-GB" sz="1200" dirty="0" smtClean="0">
                  <a:latin typeface="OpenDyslexic" panose="00000500000000000000" pitchFamily="50" charset="0"/>
                </a:rPr>
                <a:t>(L3)</a:t>
              </a:r>
            </a:p>
            <a:p>
              <a:pPr algn="ctr"/>
              <a:r>
                <a:rPr lang="en-GB" sz="1200" dirty="0" smtClean="0">
                  <a:latin typeface="OpenDyslexic" panose="00000500000000000000" pitchFamily="50" charset="0"/>
                </a:rPr>
                <a:t>)</a:t>
              </a:r>
            </a:p>
          </p:txBody>
        </p:sp>
        <p:cxnSp>
          <p:nvCxnSpPr>
            <p:cNvPr id="16" name="Straight Connector 15"/>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 y="6160263"/>
            <a:ext cx="690185" cy="692497"/>
          </a:xfrm>
          <a:prstGeom prst="rect">
            <a:avLst/>
          </a:prstGeom>
        </p:spPr>
      </p:pic>
    </p:spTree>
    <p:custDataLst>
      <p:tags r:id="rId1"/>
    </p:custDataLst>
    <p:extLst>
      <p:ext uri="{BB962C8B-B14F-4D97-AF65-F5344CB8AC3E}">
        <p14:creationId xmlns:p14="http://schemas.microsoft.com/office/powerpoint/2010/main" val="2683479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a:xfrm>
            <a:off x="157914" y="1325423"/>
            <a:ext cx="7510430" cy="2247593"/>
          </a:xfrm>
          <a:prstGeom prst="rect">
            <a:avLst/>
          </a:prstGeom>
          <a:solidFill>
            <a:srgbClr val="FFFFCC"/>
          </a:solidFill>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4200" b="1" dirty="0" smtClean="0">
                <a:solidFill>
                  <a:schemeClr val="tx2">
                    <a:lumMod val="50000"/>
                  </a:schemeClr>
                </a:solidFill>
                <a:latin typeface="OpenDyslexic" panose="00000500000000000000" pitchFamily="50" charset="0"/>
              </a:rPr>
              <a:t>Questions to Ponder</a:t>
            </a:r>
            <a:endParaRPr lang="en-GB" sz="4200" b="1" dirty="0">
              <a:solidFill>
                <a:schemeClr val="tx2">
                  <a:lumMod val="50000"/>
                </a:schemeClr>
              </a:solidFill>
              <a:latin typeface="OpenDyslexic" panose="00000500000000000000" pitchFamily="50" charset="0"/>
            </a:endParaRPr>
          </a:p>
          <a:p>
            <a:pPr marL="0" indent="0" algn="ctr">
              <a:buNone/>
            </a:pPr>
            <a:r>
              <a:rPr lang="en-GB" sz="3000" b="1" dirty="0" smtClean="0">
                <a:solidFill>
                  <a:schemeClr val="tx2">
                    <a:lumMod val="50000"/>
                  </a:schemeClr>
                </a:solidFill>
                <a:latin typeface="OpenDyslexic" panose="00000500000000000000" pitchFamily="50" charset="0"/>
              </a:rPr>
              <a:t/>
            </a:r>
            <a:br>
              <a:rPr lang="en-GB" sz="3000" b="1" dirty="0" smtClean="0">
                <a:solidFill>
                  <a:schemeClr val="tx2">
                    <a:lumMod val="50000"/>
                  </a:schemeClr>
                </a:solidFill>
                <a:latin typeface="OpenDyslexic" panose="00000500000000000000" pitchFamily="50" charset="0"/>
              </a:rPr>
            </a:br>
            <a:r>
              <a:rPr lang="en-GB" sz="3000" b="1" dirty="0" smtClean="0">
                <a:solidFill>
                  <a:schemeClr val="tx2">
                    <a:lumMod val="50000"/>
                  </a:schemeClr>
                </a:solidFill>
                <a:latin typeface="OpenDyslexic" panose="00000500000000000000" pitchFamily="50" charset="0"/>
              </a:rPr>
              <a:t>What is the Northern Hemisphere?</a:t>
            </a:r>
          </a:p>
          <a:p>
            <a:pPr marL="0" indent="0" algn="ctr">
              <a:buNone/>
            </a:pPr>
            <a:r>
              <a:rPr lang="en-GB" sz="3000" b="1" dirty="0" smtClean="0">
                <a:solidFill>
                  <a:schemeClr val="tx2">
                    <a:lumMod val="50000"/>
                  </a:schemeClr>
                </a:solidFill>
                <a:latin typeface="OpenDyslexic" panose="00000500000000000000" pitchFamily="50" charset="0"/>
              </a:rPr>
              <a:t>What is the Southern Hemisphere?</a:t>
            </a:r>
            <a:endParaRPr lang="en-GB" sz="3000" b="1" dirty="0">
              <a:solidFill>
                <a:schemeClr val="tx2">
                  <a:lumMod val="50000"/>
                </a:schemeClr>
              </a:solidFill>
              <a:latin typeface="OpenDyslexic" panose="00000500000000000000" pitchFamily="50" charset="0"/>
            </a:endParaRPr>
          </a:p>
        </p:txBody>
      </p:sp>
      <p:sp>
        <p:nvSpPr>
          <p:cNvPr id="8" name="TextBox 7"/>
          <p:cNvSpPr txBox="1"/>
          <p:nvPr/>
        </p:nvSpPr>
        <p:spPr>
          <a:xfrm>
            <a:off x="689401" y="6581001"/>
            <a:ext cx="8453815" cy="276999"/>
          </a:xfrm>
          <a:prstGeom prst="rect">
            <a:avLst/>
          </a:prstGeom>
          <a:solidFill>
            <a:srgbClr val="FF9900"/>
          </a:solidFill>
        </p:spPr>
        <p:txBody>
          <a:bodyPr wrap="square">
            <a:spAutoFit/>
          </a:bodyPr>
          <a:lstStyle/>
          <a:p>
            <a:r>
              <a:rPr lang="en-GB" sz="1200" b="1" dirty="0" smtClean="0">
                <a:latin typeface="OpenDyslexic" panose="00000500000000000000" pitchFamily="50" charset="0"/>
              </a:rPr>
              <a:t>Southern, northern, hemisphere, longitude, latitude, equator, prime meridian</a:t>
            </a:r>
            <a:endParaRPr lang="en-GB" sz="1200" b="1" dirty="0">
              <a:latin typeface="OpenDyslexic" panose="00000500000000000000" pitchFamily="50" charset="0"/>
            </a:endParaRPr>
          </a:p>
        </p:txBody>
      </p:sp>
      <p:grpSp>
        <p:nvGrpSpPr>
          <p:cNvPr id="3" name="Group 2"/>
          <p:cNvGrpSpPr/>
          <p:nvPr/>
        </p:nvGrpSpPr>
        <p:grpSpPr>
          <a:xfrm>
            <a:off x="0" y="5678"/>
            <a:ext cx="9144001" cy="943866"/>
            <a:chOff x="0" y="5678"/>
            <a:chExt cx="9144001" cy="943866"/>
          </a:xfrm>
        </p:grpSpPr>
        <p:sp>
          <p:nvSpPr>
            <p:cNvPr id="6" name="Rectangle 5"/>
            <p:cNvSpPr/>
            <p:nvPr/>
          </p:nvSpPr>
          <p:spPr>
            <a:xfrm>
              <a:off x="0" y="5678"/>
              <a:ext cx="9144000" cy="707886"/>
            </a:xfrm>
            <a:prstGeom prst="rect">
              <a:avLst/>
            </a:prstGeom>
            <a:solidFill>
              <a:schemeClr val="accent1">
                <a:lumMod val="40000"/>
                <a:lumOff val="60000"/>
              </a:schemeClr>
            </a:solidFill>
          </p:spPr>
          <p:txBody>
            <a:bodyPr wrap="square" lIns="91440" tIns="45720" rIns="91440" bIns="45720">
              <a:spAutoFit/>
            </a:bodyPr>
            <a:lstStyle/>
            <a:p>
              <a:pPr algn="ctr"/>
              <a:r>
                <a:rPr lang="en-US" sz="2000" dirty="0" smtClean="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L/O - </a:t>
              </a:r>
              <a:r>
                <a:rPr lang="en-US" sz="2000"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rPr>
                <a:t>To understand how we find places on a global scale</a:t>
              </a:r>
            </a:p>
            <a:p>
              <a:pPr algn="ctr"/>
              <a:endParaRPr lang="en-US" sz="2000" b="1" dirty="0">
                <a:ln w="18000">
                  <a:solidFill>
                    <a:schemeClr val="tx1">
                      <a:lumMod val="95000"/>
                      <a:lumOff val="5000"/>
                    </a:schemeClr>
                  </a:solidFill>
                  <a:prstDash val="solid"/>
                  <a:miter lim="800000"/>
                </a:ln>
                <a:solidFill>
                  <a:schemeClr val="tx1">
                    <a:lumMod val="95000"/>
                    <a:lumOff val="5000"/>
                  </a:schemeClr>
                </a:solidFill>
                <a:latin typeface="OpenDyslexic" panose="00000500000000000000" pitchFamily="50" charset="0"/>
              </a:endParaRPr>
            </a:p>
          </p:txBody>
        </p:sp>
        <p:sp>
          <p:nvSpPr>
            <p:cNvPr id="7" name="TextBox 6"/>
            <p:cNvSpPr txBox="1"/>
            <p:nvPr/>
          </p:nvSpPr>
          <p:spPr>
            <a:xfrm>
              <a:off x="0" y="303212"/>
              <a:ext cx="9144000" cy="276999"/>
            </a:xfrm>
            <a:prstGeom prst="rect">
              <a:avLst/>
            </a:prstGeom>
            <a:solidFill>
              <a:schemeClr val="bg1">
                <a:lumMod val="95000"/>
              </a:schemeClr>
            </a:solidFill>
          </p:spPr>
          <p:txBody>
            <a:bodyPr>
              <a:spAutoFit/>
            </a:bodyPr>
            <a:lstStyle/>
            <a:p>
              <a:pPr algn="ctr"/>
              <a:r>
                <a:rPr lang="en-GB" sz="1200" dirty="0" smtClean="0">
                  <a:latin typeface="OpenDyslexic" panose="00000500000000000000" pitchFamily="50" charset="0"/>
                </a:rPr>
                <a:t>Identify the difference between longitude and latitude on a global map</a:t>
              </a:r>
              <a:r>
                <a:rPr lang="en-GB" sz="1200" dirty="0">
                  <a:latin typeface="OpenDyslexic" panose="00000500000000000000" pitchFamily="50" charset="0"/>
                </a:rPr>
                <a:t> </a:t>
              </a:r>
              <a:r>
                <a:rPr lang="en-GB" sz="1200" dirty="0" smtClean="0">
                  <a:latin typeface="OpenDyslexic" panose="00000500000000000000" pitchFamily="50" charset="0"/>
                </a:rPr>
                <a:t>(L3)</a:t>
              </a:r>
            </a:p>
          </p:txBody>
        </p:sp>
        <p:cxnSp>
          <p:nvCxnSpPr>
            <p:cNvPr id="12" name="Straight Connector 11"/>
            <p:cNvCxnSpPr/>
            <p:nvPr/>
          </p:nvCxnSpPr>
          <p:spPr>
            <a:xfrm>
              <a:off x="2" y="947631"/>
              <a:ext cx="9143999" cy="1913"/>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 y="6160263"/>
            <a:ext cx="690185" cy="692497"/>
          </a:xfrm>
          <a:prstGeom prst="rect">
            <a:avLst/>
          </a:prstGeom>
        </p:spPr>
      </p:pic>
      <p:pic>
        <p:nvPicPr>
          <p:cNvPr id="2" name="Picture 1"/>
          <p:cNvPicPr>
            <a:picLocks noChangeAspect="1"/>
          </p:cNvPicPr>
          <p:nvPr/>
        </p:nvPicPr>
        <p:blipFill>
          <a:blip r:embed="rId4"/>
          <a:stretch>
            <a:fillRect/>
          </a:stretch>
        </p:blipFill>
        <p:spPr>
          <a:xfrm>
            <a:off x="3127906" y="3323496"/>
            <a:ext cx="5848350" cy="3000375"/>
          </a:xfrm>
          <a:prstGeom prst="rect">
            <a:avLst/>
          </a:prstGeom>
        </p:spPr>
      </p:pic>
      <p:sp>
        <p:nvSpPr>
          <p:cNvPr id="13" name="Content Placeholder 2"/>
          <p:cNvSpPr txBox="1">
            <a:spLocks/>
          </p:cNvSpPr>
          <p:nvPr/>
        </p:nvSpPr>
        <p:spPr>
          <a:xfrm>
            <a:off x="345094" y="3759544"/>
            <a:ext cx="3397590" cy="597818"/>
          </a:xfrm>
          <a:prstGeom prst="rect">
            <a:avLst/>
          </a:prstGeom>
          <a:solidFill>
            <a:schemeClr val="accent1">
              <a:lumMod val="20000"/>
              <a:lumOff val="80000"/>
            </a:schemeClr>
          </a:solidFill>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GB" sz="4200" b="1" dirty="0" smtClean="0">
                <a:solidFill>
                  <a:schemeClr val="tx2">
                    <a:lumMod val="50000"/>
                  </a:schemeClr>
                </a:solidFill>
                <a:latin typeface="OpenDyslexic" panose="00000500000000000000" pitchFamily="50" charset="0"/>
              </a:rPr>
              <a:t>Need a clue?</a:t>
            </a:r>
            <a:endParaRPr lang="en-GB" sz="3000" b="1" dirty="0">
              <a:solidFill>
                <a:schemeClr val="tx2">
                  <a:lumMod val="50000"/>
                </a:schemeClr>
              </a:solidFill>
              <a:latin typeface="OpenDyslexic" panose="00000500000000000000" pitchFamily="50" charset="0"/>
            </a:endParaRPr>
          </a:p>
        </p:txBody>
      </p:sp>
    </p:spTree>
    <p:custDataLst>
      <p:tags r:id="rId1"/>
    </p:custDataLst>
    <p:extLst>
      <p:ext uri="{BB962C8B-B14F-4D97-AF65-F5344CB8AC3E}">
        <p14:creationId xmlns:p14="http://schemas.microsoft.com/office/powerpoint/2010/main" val="549054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Rectangle 4"/>
          <p:cNvSpPr>
            <a:spLocks noGrp="1" noChangeArrowheads="1"/>
          </p:cNvSpPr>
          <p:nvPr>
            <p:ph type="title"/>
          </p:nvPr>
        </p:nvSpPr>
        <p:spPr>
          <a:xfrm>
            <a:off x="1143000" y="944166"/>
            <a:ext cx="6768704" cy="465534"/>
          </a:xfrm>
        </p:spPr>
        <p:txBody>
          <a:bodyPr>
            <a:normAutofit fontScale="90000"/>
          </a:bodyPr>
          <a:lstStyle/>
          <a:p>
            <a:pPr eaLnBrk="1" hangingPunct="1"/>
            <a:r>
              <a:rPr lang="en-US" smtClean="0">
                <a:solidFill>
                  <a:schemeClr val="accent2"/>
                </a:solidFill>
              </a:rPr>
              <a:t>East West, North South on the Earth</a:t>
            </a:r>
          </a:p>
        </p:txBody>
      </p:sp>
      <p:sp>
        <p:nvSpPr>
          <p:cNvPr id="1061" name="Rectangle 6"/>
          <p:cNvSpPr>
            <a:spLocks noGrp="1" noChangeArrowheads="1"/>
          </p:cNvSpPr>
          <p:nvPr>
            <p:ph type="body" sz="half" idx="2"/>
          </p:nvPr>
        </p:nvSpPr>
        <p:spPr>
          <a:xfrm>
            <a:off x="5143500" y="1543050"/>
            <a:ext cx="2857500" cy="4457700"/>
          </a:xfrm>
        </p:spPr>
        <p:txBody>
          <a:bodyPr/>
          <a:lstStyle/>
          <a:p>
            <a:pPr eaLnBrk="1" hangingPunct="1"/>
            <a:r>
              <a:rPr lang="en-US" sz="3000"/>
              <a:t>Let each of the four quarters then be designated by North or South and East or West.</a:t>
            </a:r>
          </a:p>
        </p:txBody>
      </p:sp>
      <p:graphicFrame>
        <p:nvGraphicFramePr>
          <p:cNvPr id="1059" name="Object 35"/>
          <p:cNvGraphicFramePr>
            <a:graphicFrameLocks noGrp="1" noChangeAspect="1"/>
          </p:cNvGraphicFramePr>
          <p:nvPr>
            <p:ph sz="half" idx="1"/>
          </p:nvPr>
        </p:nvGraphicFramePr>
        <p:xfrm>
          <a:off x="1428750" y="2286000"/>
          <a:ext cx="3243263" cy="1890713"/>
        </p:xfrm>
        <a:graphic>
          <a:graphicData uri="http://schemas.openxmlformats.org/presentationml/2006/ole">
            <mc:AlternateContent xmlns:mc="http://schemas.openxmlformats.org/markup-compatibility/2006">
              <mc:Choice xmlns:v="urn:schemas-microsoft-com:vml" Requires="v">
                <p:oleObj spid="_x0000_s1029" name="Document" r:id="rId3" imgW="3124200" imgH="1821180" progId="Word.Document.8">
                  <p:embed/>
                </p:oleObj>
              </mc:Choice>
              <mc:Fallback>
                <p:oleObj name="Document" r:id="rId3" imgW="3124200" imgH="182118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286000"/>
                        <a:ext cx="3243263" cy="1890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2" name="Text Box 8"/>
          <p:cNvSpPr txBox="1">
            <a:spLocks noChangeArrowheads="1"/>
          </p:cNvSpPr>
          <p:nvPr/>
        </p:nvSpPr>
        <p:spPr bwMode="auto">
          <a:xfrm>
            <a:off x="2889647" y="1889523"/>
            <a:ext cx="383438" cy="461665"/>
          </a:xfrm>
          <a:prstGeom prst="rect">
            <a:avLst/>
          </a:prstGeom>
          <a:noFill/>
          <a:ln w="9525">
            <a:noFill/>
            <a:miter lim="800000"/>
            <a:headEnd/>
            <a:tailEnd/>
          </a:ln>
        </p:spPr>
        <p:txBody>
          <a:bodyPr wrap="none">
            <a:spAutoFit/>
          </a:bodyPr>
          <a:lstStyle/>
          <a:p>
            <a:r>
              <a:rPr lang="en-US" sz="2400"/>
              <a:t>N</a:t>
            </a:r>
          </a:p>
        </p:txBody>
      </p:sp>
      <p:sp>
        <p:nvSpPr>
          <p:cNvPr id="1063" name="Text Box 9"/>
          <p:cNvSpPr txBox="1">
            <a:spLocks noChangeArrowheads="1"/>
          </p:cNvSpPr>
          <p:nvPr/>
        </p:nvSpPr>
        <p:spPr bwMode="auto">
          <a:xfrm>
            <a:off x="2914650" y="4171951"/>
            <a:ext cx="325730" cy="461665"/>
          </a:xfrm>
          <a:prstGeom prst="rect">
            <a:avLst/>
          </a:prstGeom>
          <a:noFill/>
          <a:ln w="9525">
            <a:noFill/>
            <a:miter lim="800000"/>
            <a:headEnd/>
            <a:tailEnd/>
          </a:ln>
        </p:spPr>
        <p:txBody>
          <a:bodyPr wrap="none">
            <a:spAutoFit/>
          </a:bodyPr>
          <a:lstStyle/>
          <a:p>
            <a:r>
              <a:rPr lang="en-US" sz="2400"/>
              <a:t>S</a:t>
            </a:r>
          </a:p>
        </p:txBody>
      </p:sp>
      <p:sp>
        <p:nvSpPr>
          <p:cNvPr id="1064" name="Text Box 10"/>
          <p:cNvSpPr txBox="1">
            <a:spLocks noChangeArrowheads="1"/>
          </p:cNvSpPr>
          <p:nvPr/>
        </p:nvSpPr>
        <p:spPr bwMode="auto">
          <a:xfrm>
            <a:off x="4686300" y="3028951"/>
            <a:ext cx="335348" cy="461665"/>
          </a:xfrm>
          <a:prstGeom prst="rect">
            <a:avLst/>
          </a:prstGeom>
          <a:noFill/>
          <a:ln w="9525">
            <a:noFill/>
            <a:miter lim="800000"/>
            <a:headEnd/>
            <a:tailEnd/>
          </a:ln>
        </p:spPr>
        <p:txBody>
          <a:bodyPr wrap="none">
            <a:spAutoFit/>
          </a:bodyPr>
          <a:lstStyle/>
          <a:p>
            <a:r>
              <a:rPr lang="en-US" sz="2400"/>
              <a:t>E</a:t>
            </a:r>
          </a:p>
        </p:txBody>
      </p:sp>
      <p:sp>
        <p:nvSpPr>
          <p:cNvPr id="1065" name="Text Box 11"/>
          <p:cNvSpPr txBox="1">
            <a:spLocks noChangeArrowheads="1"/>
          </p:cNvSpPr>
          <p:nvPr/>
        </p:nvSpPr>
        <p:spPr bwMode="auto">
          <a:xfrm>
            <a:off x="1143001" y="3028950"/>
            <a:ext cx="458780" cy="461665"/>
          </a:xfrm>
          <a:prstGeom prst="rect">
            <a:avLst/>
          </a:prstGeom>
          <a:noFill/>
          <a:ln w="9525">
            <a:noFill/>
            <a:miter lim="800000"/>
            <a:headEnd/>
            <a:tailEnd/>
          </a:ln>
        </p:spPr>
        <p:txBody>
          <a:bodyPr wrap="none">
            <a:spAutoFit/>
          </a:bodyPr>
          <a:lstStyle/>
          <a:p>
            <a:r>
              <a:rPr lang="en-US" sz="2400"/>
              <a:t>W</a:t>
            </a:r>
          </a:p>
        </p:txBody>
      </p:sp>
    </p:spTree>
    <p:extLst>
      <p:ext uri="{BB962C8B-B14F-4D97-AF65-F5344CB8AC3E}">
        <p14:creationId xmlns:p14="http://schemas.microsoft.com/office/powerpoint/2010/main" val="42439200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4" name="Rectangle 2"/>
          <p:cNvSpPr>
            <a:spLocks noGrp="1" noChangeArrowheads="1"/>
          </p:cNvSpPr>
          <p:nvPr>
            <p:ph type="title"/>
          </p:nvPr>
        </p:nvSpPr>
        <p:spPr>
          <a:xfrm>
            <a:off x="1143000" y="1050132"/>
            <a:ext cx="6768704" cy="465535"/>
          </a:xfrm>
        </p:spPr>
        <p:txBody>
          <a:bodyPr>
            <a:normAutofit fontScale="90000"/>
          </a:bodyPr>
          <a:lstStyle/>
          <a:p>
            <a:pPr eaLnBrk="1" hangingPunct="1"/>
            <a:r>
              <a:rPr lang="en-US" smtClean="0">
                <a:solidFill>
                  <a:schemeClr val="accent2"/>
                </a:solidFill>
              </a:rPr>
              <a:t>East West, North South on the Earth</a:t>
            </a:r>
            <a:endParaRPr lang="en-US" sz="1050"/>
          </a:p>
        </p:txBody>
      </p:sp>
      <p:sp>
        <p:nvSpPr>
          <p:cNvPr id="2085" name="Rectangle 3"/>
          <p:cNvSpPr>
            <a:spLocks noGrp="1" noChangeArrowheads="1"/>
          </p:cNvSpPr>
          <p:nvPr>
            <p:ph type="body" sz="half" idx="2"/>
          </p:nvPr>
        </p:nvSpPr>
        <p:spPr>
          <a:xfrm>
            <a:off x="4572000" y="1543050"/>
            <a:ext cx="3429000" cy="4457700"/>
          </a:xfrm>
        </p:spPr>
        <p:txBody>
          <a:bodyPr>
            <a:normAutofit lnSpcReduction="10000"/>
          </a:bodyPr>
          <a:lstStyle/>
          <a:p>
            <a:pPr eaLnBrk="1" hangingPunct="1"/>
            <a:r>
              <a:rPr lang="en-US" sz="2700"/>
              <a:t>The N tells us we’re north of the Equator. The S tells us we’re south of the Equator.</a:t>
            </a:r>
          </a:p>
          <a:p>
            <a:pPr eaLnBrk="1" hangingPunct="1"/>
            <a:r>
              <a:rPr lang="en-US" sz="2700"/>
              <a:t>The E tells us that we’re east of the Prime Meridian. The W tells us that we’re west of the Prime Meridian</a:t>
            </a:r>
            <a:r>
              <a:rPr lang="en-US" sz="1200"/>
              <a:t>.</a:t>
            </a:r>
            <a:endParaRPr lang="en-US" sz="1350"/>
          </a:p>
        </p:txBody>
      </p:sp>
      <p:graphicFrame>
        <p:nvGraphicFramePr>
          <p:cNvPr id="2083" name="Object 35"/>
          <p:cNvGraphicFramePr>
            <a:graphicFrameLocks noGrp="1" noChangeAspect="1"/>
          </p:cNvGraphicFramePr>
          <p:nvPr>
            <p:ph type="clipArt" sz="half" idx="1"/>
          </p:nvPr>
        </p:nvGraphicFramePr>
        <p:xfrm>
          <a:off x="1543050" y="2743201"/>
          <a:ext cx="2857500" cy="1665685"/>
        </p:xfrm>
        <a:graphic>
          <a:graphicData uri="http://schemas.openxmlformats.org/presentationml/2006/ole">
            <mc:AlternateContent xmlns:mc="http://schemas.openxmlformats.org/markup-compatibility/2006">
              <mc:Choice xmlns:v="urn:schemas-microsoft-com:vml" Requires="v">
                <p:oleObj spid="_x0000_s2053" name="Document" r:id="rId3" imgW="3124200" imgH="1821180" progId="Word.Document.8">
                  <p:embed/>
                </p:oleObj>
              </mc:Choice>
              <mc:Fallback>
                <p:oleObj name="Document" r:id="rId3" imgW="3124200" imgH="182118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2743201"/>
                        <a:ext cx="2857500" cy="1665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6" name="AutoShape 7"/>
          <p:cNvSpPr>
            <a:spLocks noChangeArrowheads="1"/>
          </p:cNvSpPr>
          <p:nvPr/>
        </p:nvSpPr>
        <p:spPr bwMode="auto">
          <a:xfrm>
            <a:off x="1600200" y="2057400"/>
            <a:ext cx="971550" cy="514350"/>
          </a:xfrm>
          <a:prstGeom prst="wedgeRoundRectCallout">
            <a:avLst>
              <a:gd name="adj1" fmla="val 20833"/>
              <a:gd name="adj2" fmla="val 182870"/>
              <a:gd name="adj3" fmla="val 16667"/>
            </a:avLst>
          </a:prstGeom>
          <a:solidFill>
            <a:schemeClr val="bg1"/>
          </a:solidFill>
          <a:ln w="9525">
            <a:solidFill>
              <a:schemeClr val="tx1"/>
            </a:solidFill>
            <a:miter lim="800000"/>
            <a:headEnd/>
            <a:tailEnd/>
          </a:ln>
        </p:spPr>
        <p:txBody>
          <a:bodyPr wrap="none" anchor="ctr"/>
          <a:lstStyle/>
          <a:p>
            <a:pPr algn="ctr" eaLnBrk="0" hangingPunct="0"/>
            <a:r>
              <a:rPr lang="en-US">
                <a:latin typeface="Times New Roman" pitchFamily="18" charset="0"/>
              </a:rPr>
              <a:t>(N, W)</a:t>
            </a:r>
          </a:p>
        </p:txBody>
      </p:sp>
      <p:sp>
        <p:nvSpPr>
          <p:cNvPr id="2087" name="AutoShape 8"/>
          <p:cNvSpPr>
            <a:spLocks noChangeArrowheads="1"/>
          </p:cNvSpPr>
          <p:nvPr/>
        </p:nvSpPr>
        <p:spPr bwMode="auto">
          <a:xfrm>
            <a:off x="3371850" y="2057400"/>
            <a:ext cx="1085850" cy="514350"/>
          </a:xfrm>
          <a:prstGeom prst="wedgeRoundRectCallout">
            <a:avLst>
              <a:gd name="adj1" fmla="val -22259"/>
              <a:gd name="adj2" fmla="val 157176"/>
              <a:gd name="adj3" fmla="val 16667"/>
            </a:avLst>
          </a:prstGeom>
          <a:solidFill>
            <a:schemeClr val="bg1"/>
          </a:solidFill>
          <a:ln w="12700">
            <a:solidFill>
              <a:schemeClr val="tx1"/>
            </a:solidFill>
            <a:miter lim="800000"/>
            <a:headEnd/>
            <a:tailEnd/>
          </a:ln>
        </p:spPr>
        <p:txBody>
          <a:bodyPr wrap="none" anchor="ctr"/>
          <a:lstStyle/>
          <a:p>
            <a:pPr algn="ctr"/>
            <a:r>
              <a:rPr lang="en-US">
                <a:latin typeface="Times New Roman" pitchFamily="18" charset="0"/>
              </a:rPr>
              <a:t>(N, E)</a:t>
            </a:r>
          </a:p>
        </p:txBody>
      </p:sp>
      <p:sp>
        <p:nvSpPr>
          <p:cNvPr id="2088" name="AutoShape 9"/>
          <p:cNvSpPr>
            <a:spLocks noChangeArrowheads="1"/>
          </p:cNvSpPr>
          <p:nvPr/>
        </p:nvSpPr>
        <p:spPr bwMode="auto">
          <a:xfrm>
            <a:off x="1657350" y="4572000"/>
            <a:ext cx="1143000" cy="571500"/>
          </a:xfrm>
          <a:prstGeom prst="wedgeRoundRectCallout">
            <a:avLst>
              <a:gd name="adj1" fmla="val 15208"/>
              <a:gd name="adj2" fmla="val -184167"/>
              <a:gd name="adj3" fmla="val 16667"/>
            </a:avLst>
          </a:prstGeom>
          <a:solidFill>
            <a:schemeClr val="bg1"/>
          </a:solidFill>
          <a:ln w="12700">
            <a:solidFill>
              <a:schemeClr val="tx1"/>
            </a:solidFill>
            <a:miter lim="800000"/>
            <a:headEnd/>
            <a:tailEnd/>
          </a:ln>
        </p:spPr>
        <p:txBody>
          <a:bodyPr wrap="none" anchor="ctr"/>
          <a:lstStyle/>
          <a:p>
            <a:pPr algn="ctr"/>
            <a:r>
              <a:rPr lang="en-US">
                <a:latin typeface="Times New Roman" pitchFamily="18" charset="0"/>
              </a:rPr>
              <a:t>(S, W)</a:t>
            </a:r>
            <a:endParaRPr lang="en-US" sz="1350">
              <a:latin typeface="Times New Roman" pitchFamily="18" charset="0"/>
            </a:endParaRPr>
          </a:p>
        </p:txBody>
      </p:sp>
      <p:sp>
        <p:nvSpPr>
          <p:cNvPr id="2089" name="AutoShape 10"/>
          <p:cNvSpPr>
            <a:spLocks noChangeArrowheads="1"/>
          </p:cNvSpPr>
          <p:nvPr/>
        </p:nvSpPr>
        <p:spPr bwMode="auto">
          <a:xfrm>
            <a:off x="3200400" y="4572000"/>
            <a:ext cx="1200150" cy="571500"/>
          </a:xfrm>
          <a:prstGeom prst="wedgeRoundRectCallout">
            <a:avLst>
              <a:gd name="adj1" fmla="val -17958"/>
              <a:gd name="adj2" fmla="val -188542"/>
              <a:gd name="adj3" fmla="val 16667"/>
            </a:avLst>
          </a:prstGeom>
          <a:solidFill>
            <a:schemeClr val="bg1"/>
          </a:solidFill>
          <a:ln w="12700">
            <a:solidFill>
              <a:schemeClr val="tx1"/>
            </a:solidFill>
            <a:miter lim="800000"/>
            <a:headEnd/>
            <a:tailEnd/>
          </a:ln>
        </p:spPr>
        <p:txBody>
          <a:bodyPr wrap="none" anchor="ctr"/>
          <a:lstStyle/>
          <a:p>
            <a:pPr algn="ctr"/>
            <a:r>
              <a:rPr lang="en-US">
                <a:latin typeface="Times New Roman" pitchFamily="18" charset="0"/>
              </a:rPr>
              <a:t>(S, E)</a:t>
            </a:r>
          </a:p>
        </p:txBody>
      </p:sp>
    </p:spTree>
    <p:extLst>
      <p:ext uri="{BB962C8B-B14F-4D97-AF65-F5344CB8AC3E}">
        <p14:creationId xmlns:p14="http://schemas.microsoft.com/office/powerpoint/2010/main" val="4274918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8" name="Rectangle 2"/>
          <p:cNvSpPr>
            <a:spLocks noGrp="1" noChangeArrowheads="1"/>
          </p:cNvSpPr>
          <p:nvPr>
            <p:ph type="title"/>
          </p:nvPr>
        </p:nvSpPr>
        <p:spPr>
          <a:xfrm>
            <a:off x="1277541" y="1050132"/>
            <a:ext cx="6634163" cy="465535"/>
          </a:xfrm>
        </p:spPr>
        <p:txBody>
          <a:bodyPr>
            <a:normAutofit fontScale="90000"/>
          </a:bodyPr>
          <a:lstStyle/>
          <a:p>
            <a:pPr eaLnBrk="1" hangingPunct="1"/>
            <a:r>
              <a:rPr lang="en-US" smtClean="0">
                <a:solidFill>
                  <a:schemeClr val="accent2"/>
                </a:solidFill>
              </a:rPr>
              <a:t>East West, North South on the Earth</a:t>
            </a:r>
          </a:p>
        </p:txBody>
      </p:sp>
      <p:sp>
        <p:nvSpPr>
          <p:cNvPr id="3109" name="Rectangle 3"/>
          <p:cNvSpPr>
            <a:spLocks noGrp="1" noChangeArrowheads="1"/>
          </p:cNvSpPr>
          <p:nvPr>
            <p:ph type="body" sz="half" idx="2"/>
          </p:nvPr>
        </p:nvSpPr>
        <p:spPr>
          <a:xfrm>
            <a:off x="4457700" y="1943100"/>
            <a:ext cx="3543300" cy="4057650"/>
          </a:xfrm>
        </p:spPr>
        <p:txBody>
          <a:bodyPr/>
          <a:lstStyle/>
          <a:p>
            <a:pPr eaLnBrk="1" hangingPunct="1"/>
            <a:r>
              <a:rPr lang="en-US" sz="2700"/>
              <a:t>That means all points in Australia will have a South latitude and a East longitude because it is South of the Equator and East of the Prime Meridian.</a:t>
            </a:r>
          </a:p>
        </p:txBody>
      </p:sp>
      <p:graphicFrame>
        <p:nvGraphicFramePr>
          <p:cNvPr id="3107" name="Object 35"/>
          <p:cNvGraphicFramePr>
            <a:graphicFrameLocks noGrp="1" noChangeAspect="1"/>
          </p:cNvGraphicFramePr>
          <p:nvPr>
            <p:ph type="clipArt" sz="half" idx="1"/>
          </p:nvPr>
        </p:nvGraphicFramePr>
        <p:xfrm>
          <a:off x="1543050" y="2743201"/>
          <a:ext cx="2857500" cy="1665685"/>
        </p:xfrm>
        <a:graphic>
          <a:graphicData uri="http://schemas.openxmlformats.org/presentationml/2006/ole">
            <mc:AlternateContent xmlns:mc="http://schemas.openxmlformats.org/markup-compatibility/2006">
              <mc:Choice xmlns:v="urn:schemas-microsoft-com:vml" Requires="v">
                <p:oleObj spid="_x0000_s3077" name="Document" r:id="rId3" imgW="3124200" imgH="1821180" progId="Word.Document.8">
                  <p:embed/>
                </p:oleObj>
              </mc:Choice>
              <mc:Fallback>
                <p:oleObj name="Document" r:id="rId3" imgW="3124200" imgH="182118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050" y="2743201"/>
                        <a:ext cx="2857500" cy="1665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10" name="AutoShape 7"/>
          <p:cNvSpPr>
            <a:spLocks noChangeArrowheads="1"/>
          </p:cNvSpPr>
          <p:nvPr/>
        </p:nvSpPr>
        <p:spPr bwMode="auto">
          <a:xfrm>
            <a:off x="3545681" y="4486275"/>
            <a:ext cx="971550" cy="514350"/>
          </a:xfrm>
          <a:prstGeom prst="wedgeRoundRectCallout">
            <a:avLst>
              <a:gd name="adj1" fmla="val 1644"/>
              <a:gd name="adj2" fmla="val -174412"/>
              <a:gd name="adj3" fmla="val 16667"/>
            </a:avLst>
          </a:prstGeom>
          <a:solidFill>
            <a:schemeClr val="bg1"/>
          </a:solidFill>
          <a:ln w="9525">
            <a:solidFill>
              <a:schemeClr val="tx1"/>
            </a:solidFill>
            <a:miter lim="800000"/>
            <a:headEnd/>
            <a:tailEnd/>
          </a:ln>
        </p:spPr>
        <p:txBody>
          <a:bodyPr wrap="none" anchor="ctr"/>
          <a:lstStyle/>
          <a:p>
            <a:pPr algn="ctr" eaLnBrk="0" hangingPunct="0"/>
            <a:r>
              <a:rPr lang="en-US">
                <a:latin typeface="Times New Roman" pitchFamily="18" charset="0"/>
              </a:rPr>
              <a:t>(S, E)</a:t>
            </a:r>
          </a:p>
        </p:txBody>
      </p:sp>
      <p:sp>
        <p:nvSpPr>
          <p:cNvPr id="3111" name="AutoShape 8"/>
          <p:cNvSpPr>
            <a:spLocks noChangeArrowheads="1"/>
          </p:cNvSpPr>
          <p:nvPr/>
        </p:nvSpPr>
        <p:spPr bwMode="auto">
          <a:xfrm>
            <a:off x="1818085" y="2078831"/>
            <a:ext cx="1085850" cy="457200"/>
          </a:xfrm>
          <a:prstGeom prst="wedgeRoundRectCallout">
            <a:avLst>
              <a:gd name="adj1" fmla="val 57356"/>
              <a:gd name="adj2" fmla="val 150468"/>
              <a:gd name="adj3" fmla="val 16667"/>
            </a:avLst>
          </a:prstGeom>
          <a:solidFill>
            <a:schemeClr val="bg1"/>
          </a:solidFill>
          <a:ln w="9525">
            <a:solidFill>
              <a:schemeClr val="tx1"/>
            </a:solidFill>
            <a:miter lim="800000"/>
            <a:headEnd/>
            <a:tailEnd/>
          </a:ln>
        </p:spPr>
        <p:txBody>
          <a:bodyPr wrap="none" anchor="ctr"/>
          <a:lstStyle/>
          <a:p>
            <a:pPr algn="ctr" eaLnBrk="0" hangingPunct="0"/>
            <a:r>
              <a:rPr lang="en-US" sz="1350">
                <a:latin typeface="Times New Roman" pitchFamily="18" charset="0"/>
              </a:rPr>
              <a:t>Prime Meridian</a:t>
            </a:r>
            <a:endParaRPr lang="en-US">
              <a:latin typeface="Times New Roman" pitchFamily="18" charset="0"/>
            </a:endParaRPr>
          </a:p>
        </p:txBody>
      </p:sp>
    </p:spTree>
    <p:extLst>
      <p:ext uri="{BB962C8B-B14F-4D97-AF65-F5344CB8AC3E}">
        <p14:creationId xmlns:p14="http://schemas.microsoft.com/office/powerpoint/2010/main" val="2872016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2" name="Rectangle 4"/>
          <p:cNvSpPr>
            <a:spLocks noGrp="1" noChangeArrowheads="1"/>
          </p:cNvSpPr>
          <p:nvPr>
            <p:ph type="title"/>
          </p:nvPr>
        </p:nvSpPr>
        <p:spPr>
          <a:xfrm>
            <a:off x="1714500" y="857250"/>
            <a:ext cx="6011466" cy="1314450"/>
          </a:xfrm>
        </p:spPr>
        <p:txBody>
          <a:bodyPr/>
          <a:lstStyle/>
          <a:p>
            <a:pPr eaLnBrk="1" hangingPunct="1"/>
            <a:r>
              <a:rPr lang="en-US" sz="2700"/>
              <a:t>See If You Can Tell In Which Quarter These Lon/Lats Are Located</a:t>
            </a:r>
          </a:p>
        </p:txBody>
      </p:sp>
      <p:sp>
        <p:nvSpPr>
          <p:cNvPr id="4133" name="Rectangle 6"/>
          <p:cNvSpPr>
            <a:spLocks noGrp="1" noChangeArrowheads="1"/>
          </p:cNvSpPr>
          <p:nvPr>
            <p:ph type="body" sz="half" idx="2"/>
          </p:nvPr>
        </p:nvSpPr>
        <p:spPr>
          <a:xfrm>
            <a:off x="4743450" y="2514600"/>
            <a:ext cx="3114675" cy="3305175"/>
          </a:xfrm>
        </p:spPr>
        <p:txBody>
          <a:bodyPr/>
          <a:lstStyle/>
          <a:p>
            <a:pPr eaLnBrk="1" hangingPunct="1">
              <a:lnSpc>
                <a:spcPct val="80000"/>
              </a:lnSpc>
            </a:pPr>
            <a:r>
              <a:rPr lang="en-US" smtClean="0"/>
              <a:t>1. 41</a:t>
            </a:r>
            <a:r>
              <a:rPr lang="en-US" smtClean="0">
                <a:cs typeface="Arial" charset="0"/>
              </a:rPr>
              <a:t>°N, 21°E</a:t>
            </a:r>
          </a:p>
          <a:p>
            <a:pPr eaLnBrk="1" hangingPunct="1">
              <a:lnSpc>
                <a:spcPct val="80000"/>
              </a:lnSpc>
            </a:pPr>
            <a:r>
              <a:rPr lang="en-US" smtClean="0">
                <a:cs typeface="Arial" charset="0"/>
              </a:rPr>
              <a:t>2. 37°N, 76°W</a:t>
            </a:r>
          </a:p>
          <a:p>
            <a:pPr eaLnBrk="1" hangingPunct="1">
              <a:lnSpc>
                <a:spcPct val="80000"/>
              </a:lnSpc>
            </a:pPr>
            <a:r>
              <a:rPr lang="en-US" smtClean="0">
                <a:cs typeface="Arial" charset="0"/>
              </a:rPr>
              <a:t>3. 72°S, 141°W</a:t>
            </a:r>
          </a:p>
          <a:p>
            <a:pPr eaLnBrk="1" hangingPunct="1">
              <a:lnSpc>
                <a:spcPct val="80000"/>
              </a:lnSpc>
            </a:pPr>
            <a:r>
              <a:rPr lang="en-US" smtClean="0">
                <a:cs typeface="Arial" charset="0"/>
              </a:rPr>
              <a:t>4. 7°S, 23°W</a:t>
            </a:r>
          </a:p>
          <a:p>
            <a:pPr eaLnBrk="1" hangingPunct="1">
              <a:lnSpc>
                <a:spcPct val="80000"/>
              </a:lnSpc>
            </a:pPr>
            <a:r>
              <a:rPr lang="en-US" smtClean="0">
                <a:cs typeface="Arial" charset="0"/>
              </a:rPr>
              <a:t>5. 15°N, 29°E</a:t>
            </a:r>
          </a:p>
          <a:p>
            <a:pPr eaLnBrk="1" hangingPunct="1">
              <a:lnSpc>
                <a:spcPct val="80000"/>
              </a:lnSpc>
            </a:pPr>
            <a:r>
              <a:rPr lang="en-US" smtClean="0">
                <a:cs typeface="Arial" charset="0"/>
              </a:rPr>
              <a:t>6. 34°S, 151°E</a:t>
            </a:r>
          </a:p>
        </p:txBody>
      </p:sp>
      <p:graphicFrame>
        <p:nvGraphicFramePr>
          <p:cNvPr id="4131" name="Object 35"/>
          <p:cNvGraphicFramePr>
            <a:graphicFrameLocks noGrp="1" noChangeAspect="1"/>
          </p:cNvGraphicFramePr>
          <p:nvPr>
            <p:ph sz="half" idx="1"/>
          </p:nvPr>
        </p:nvGraphicFramePr>
        <p:xfrm>
          <a:off x="1143000" y="2571750"/>
          <a:ext cx="3371850" cy="2114550"/>
        </p:xfrm>
        <a:graphic>
          <a:graphicData uri="http://schemas.openxmlformats.org/presentationml/2006/ole">
            <mc:AlternateContent xmlns:mc="http://schemas.openxmlformats.org/markup-compatibility/2006">
              <mc:Choice xmlns:v="urn:schemas-microsoft-com:vml" Requires="v">
                <p:oleObj spid="_x0000_s4101" name="Document" r:id="rId3" imgW="3124200" imgH="1821180" progId="Word.Document.8">
                  <p:embed/>
                </p:oleObj>
              </mc:Choice>
              <mc:Fallback>
                <p:oleObj name="Document" r:id="rId3" imgW="3124200" imgH="1821180" progId="Word.Document.8">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571750"/>
                        <a:ext cx="33718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34" name="Text Box 8"/>
          <p:cNvSpPr txBox="1">
            <a:spLocks noChangeArrowheads="1"/>
          </p:cNvSpPr>
          <p:nvPr/>
        </p:nvSpPr>
        <p:spPr bwMode="auto">
          <a:xfrm>
            <a:off x="1371600" y="3200401"/>
            <a:ext cx="342900" cy="507831"/>
          </a:xfrm>
          <a:prstGeom prst="rect">
            <a:avLst/>
          </a:prstGeom>
          <a:noFill/>
          <a:ln w="9525">
            <a:noFill/>
            <a:miter lim="800000"/>
            <a:headEnd/>
            <a:tailEnd/>
          </a:ln>
        </p:spPr>
        <p:txBody>
          <a:bodyPr>
            <a:spAutoFit/>
          </a:bodyPr>
          <a:lstStyle/>
          <a:p>
            <a:pPr>
              <a:spcBef>
                <a:spcPct val="50000"/>
              </a:spcBef>
            </a:pPr>
            <a:r>
              <a:rPr lang="en-US" sz="2700"/>
              <a:t>A</a:t>
            </a:r>
          </a:p>
        </p:txBody>
      </p:sp>
      <p:sp>
        <p:nvSpPr>
          <p:cNvPr id="4135" name="Text Box 9"/>
          <p:cNvSpPr txBox="1">
            <a:spLocks noChangeArrowheads="1"/>
          </p:cNvSpPr>
          <p:nvPr/>
        </p:nvSpPr>
        <p:spPr bwMode="auto">
          <a:xfrm>
            <a:off x="4171950" y="3200401"/>
            <a:ext cx="372218" cy="507831"/>
          </a:xfrm>
          <a:prstGeom prst="rect">
            <a:avLst/>
          </a:prstGeom>
          <a:noFill/>
          <a:ln w="9525">
            <a:noFill/>
            <a:miter lim="800000"/>
            <a:headEnd/>
            <a:tailEnd/>
          </a:ln>
        </p:spPr>
        <p:txBody>
          <a:bodyPr wrap="none">
            <a:spAutoFit/>
          </a:bodyPr>
          <a:lstStyle/>
          <a:p>
            <a:r>
              <a:rPr lang="en-US" sz="2700"/>
              <a:t>B</a:t>
            </a:r>
          </a:p>
        </p:txBody>
      </p:sp>
      <p:sp>
        <p:nvSpPr>
          <p:cNvPr id="4136" name="Text Box 10"/>
          <p:cNvSpPr txBox="1">
            <a:spLocks noChangeArrowheads="1"/>
          </p:cNvSpPr>
          <p:nvPr/>
        </p:nvSpPr>
        <p:spPr bwMode="auto">
          <a:xfrm>
            <a:off x="1371600" y="3943351"/>
            <a:ext cx="342900" cy="507831"/>
          </a:xfrm>
          <a:prstGeom prst="rect">
            <a:avLst/>
          </a:prstGeom>
          <a:noFill/>
          <a:ln w="9525">
            <a:noFill/>
            <a:miter lim="800000"/>
            <a:headEnd/>
            <a:tailEnd/>
          </a:ln>
        </p:spPr>
        <p:txBody>
          <a:bodyPr>
            <a:spAutoFit/>
          </a:bodyPr>
          <a:lstStyle/>
          <a:p>
            <a:pPr>
              <a:spcBef>
                <a:spcPct val="50000"/>
              </a:spcBef>
            </a:pPr>
            <a:r>
              <a:rPr lang="en-US" sz="2700"/>
              <a:t>C</a:t>
            </a:r>
          </a:p>
        </p:txBody>
      </p:sp>
      <p:sp>
        <p:nvSpPr>
          <p:cNvPr id="4137" name="Text Box 11"/>
          <p:cNvSpPr txBox="1">
            <a:spLocks noChangeArrowheads="1"/>
          </p:cNvSpPr>
          <p:nvPr/>
        </p:nvSpPr>
        <p:spPr bwMode="auto">
          <a:xfrm>
            <a:off x="4171950" y="3886201"/>
            <a:ext cx="397866" cy="507831"/>
          </a:xfrm>
          <a:prstGeom prst="rect">
            <a:avLst/>
          </a:prstGeom>
          <a:noFill/>
          <a:ln w="9525">
            <a:noFill/>
            <a:miter lim="800000"/>
            <a:headEnd/>
            <a:tailEnd/>
          </a:ln>
        </p:spPr>
        <p:txBody>
          <a:bodyPr wrap="none">
            <a:spAutoFit/>
          </a:bodyPr>
          <a:lstStyle/>
          <a:p>
            <a:r>
              <a:rPr lang="en-US" sz="2700"/>
              <a:t>D</a:t>
            </a:r>
          </a:p>
        </p:txBody>
      </p:sp>
    </p:spTree>
    <p:extLst>
      <p:ext uri="{BB962C8B-B14F-4D97-AF65-F5344CB8AC3E}">
        <p14:creationId xmlns:p14="http://schemas.microsoft.com/office/powerpoint/2010/main" val="1509816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828800" y="1257301"/>
            <a:ext cx="5897166" cy="892969"/>
          </a:xfrm>
        </p:spPr>
        <p:txBody>
          <a:bodyPr/>
          <a:lstStyle/>
          <a:p>
            <a:pPr eaLnBrk="1" hangingPunct="1"/>
            <a:endParaRPr lang="en-US" smtClean="0"/>
          </a:p>
        </p:txBody>
      </p:sp>
      <p:sp>
        <p:nvSpPr>
          <p:cNvPr id="288771" name="Rectangle 3"/>
          <p:cNvSpPr>
            <a:spLocks noGrp="1" noChangeArrowheads="1"/>
          </p:cNvSpPr>
          <p:nvPr>
            <p:ph type="body" idx="1"/>
          </p:nvPr>
        </p:nvSpPr>
        <p:spPr>
          <a:xfrm>
            <a:off x="1143000" y="2672954"/>
            <a:ext cx="6858000" cy="3600450"/>
          </a:xfrm>
        </p:spPr>
        <p:txBody>
          <a:bodyPr/>
          <a:lstStyle/>
          <a:p>
            <a:pPr algn="ctr" eaLnBrk="1" hangingPunct="1">
              <a:lnSpc>
                <a:spcPct val="80000"/>
              </a:lnSpc>
            </a:pPr>
            <a:r>
              <a:rPr lang="en-US" sz="2700"/>
              <a:t>1. B                            </a:t>
            </a:r>
          </a:p>
          <a:p>
            <a:pPr algn="ctr" eaLnBrk="1" hangingPunct="1">
              <a:lnSpc>
                <a:spcPct val="80000"/>
              </a:lnSpc>
            </a:pPr>
            <a:r>
              <a:rPr lang="en-US" sz="2700"/>
              <a:t>2. A</a:t>
            </a:r>
          </a:p>
          <a:p>
            <a:pPr algn="ctr" eaLnBrk="1" hangingPunct="1">
              <a:lnSpc>
                <a:spcPct val="80000"/>
              </a:lnSpc>
            </a:pPr>
            <a:r>
              <a:rPr lang="en-US" sz="2700"/>
              <a:t>3. C</a:t>
            </a:r>
          </a:p>
          <a:p>
            <a:pPr algn="ctr" eaLnBrk="1" hangingPunct="1">
              <a:lnSpc>
                <a:spcPct val="80000"/>
              </a:lnSpc>
            </a:pPr>
            <a:r>
              <a:rPr lang="en-US" sz="2700"/>
              <a:t>4. C</a:t>
            </a:r>
          </a:p>
          <a:p>
            <a:pPr algn="ctr" eaLnBrk="1" hangingPunct="1">
              <a:lnSpc>
                <a:spcPct val="80000"/>
              </a:lnSpc>
            </a:pPr>
            <a:r>
              <a:rPr lang="en-US" sz="2700"/>
              <a:t>5. B</a:t>
            </a:r>
          </a:p>
          <a:p>
            <a:pPr algn="ctr" eaLnBrk="1" hangingPunct="1">
              <a:lnSpc>
                <a:spcPct val="80000"/>
              </a:lnSpc>
            </a:pPr>
            <a:r>
              <a:rPr lang="en-US" sz="2700"/>
              <a:t>6. D</a:t>
            </a:r>
          </a:p>
          <a:p>
            <a:pPr algn="ctr" eaLnBrk="1" hangingPunct="1">
              <a:lnSpc>
                <a:spcPct val="80000"/>
              </a:lnSpc>
            </a:pPr>
            <a:endParaRPr lang="en-US" sz="2700"/>
          </a:p>
        </p:txBody>
      </p:sp>
      <p:sp>
        <p:nvSpPr>
          <p:cNvPr id="41987" name="WordArt 4"/>
          <p:cNvSpPr>
            <a:spLocks noChangeArrowheads="1" noChangeShapeType="1" noTextEdit="1"/>
          </p:cNvSpPr>
          <p:nvPr/>
        </p:nvSpPr>
        <p:spPr bwMode="auto">
          <a:xfrm>
            <a:off x="2114550" y="857250"/>
            <a:ext cx="5257800" cy="1428750"/>
          </a:xfrm>
          <a:prstGeom prst="rect">
            <a:avLst/>
          </a:prstGeom>
        </p:spPr>
        <p:txBody>
          <a:bodyPr wrap="none" fromWordArt="1">
            <a:prstTxWarp prst="textPlain">
              <a:avLst>
                <a:gd name="adj" fmla="val 50000"/>
              </a:avLst>
            </a:prstTxWarp>
          </a:bodyPr>
          <a:lstStyle/>
          <a:p>
            <a:pPr algn="ctr"/>
            <a:r>
              <a:rPr lang="en-US" sz="525"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Let's See How </a:t>
            </a:r>
          </a:p>
          <a:p>
            <a:pPr algn="ctr"/>
            <a:r>
              <a:rPr lang="en-US" sz="525" kern="10">
                <a:ln w="12700">
                  <a:solidFill>
                    <a:srgbClr val="3333CC"/>
                  </a:solidFill>
                  <a:round/>
                  <a:headEnd/>
                  <a:tailEnd/>
                </a:ln>
                <a:solidFill>
                  <a:srgbClr val="B2B2B2">
                    <a:alpha val="50195"/>
                  </a:srgbClr>
                </a:solidFill>
                <a:effectLst>
                  <a:outerShdw dist="45791" dir="2021404" algn="ctr" rotWithShape="0">
                    <a:srgbClr val="9999FF"/>
                  </a:outerShdw>
                </a:effectLst>
                <a:latin typeface="Arial Black"/>
              </a:rPr>
              <a:t>You Did!</a:t>
            </a:r>
          </a:p>
        </p:txBody>
      </p:sp>
    </p:spTree>
    <p:extLst>
      <p:ext uri="{BB962C8B-B14F-4D97-AF65-F5344CB8AC3E}">
        <p14:creationId xmlns:p14="http://schemas.microsoft.com/office/powerpoint/2010/main" val="22758500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path" presetSubtype="0" accel="50000" decel="50000" fill="hold" grpId="0" nodeType="withEffect" nodePh="1">
                                  <p:stCondLst>
                                    <p:cond delay="0"/>
                                  </p:stCondLst>
                                  <p:endCondLst>
                                    <p:cond evt="begin" delay="0">
                                      <p:tn val="5"/>
                                    </p:cond>
                                  </p:end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288770"/>
                                        </p:tgtEl>
                                        <p:attrNameLst>
                                          <p:attrName>ppt_x</p:attrName>
                                          <p:attrName>ppt_y</p:attrName>
                                        </p:attrNameLst>
                                      </p:cBhvr>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288771">
                                            <p:txEl>
                                              <p:pRg st="0" end="0"/>
                                            </p:txEl>
                                          </p:spTgt>
                                        </p:tgtEl>
                                        <p:attrNameLst>
                                          <p:attrName>style.visibility</p:attrName>
                                        </p:attrNameLst>
                                      </p:cBhvr>
                                      <p:to>
                                        <p:strVal val="visible"/>
                                      </p:to>
                                    </p:set>
                                    <p:animEffect transition="in" filter="fade">
                                      <p:cBhvr>
                                        <p:cTn id="11" dur="1000"/>
                                        <p:tgtEl>
                                          <p:spTgt spid="288771">
                                            <p:txEl>
                                              <p:pRg st="0" end="0"/>
                                            </p:txEl>
                                          </p:spTgt>
                                        </p:tgtEl>
                                      </p:cBhvr>
                                    </p:animEffect>
                                    <p:anim calcmode="lin" valueType="num">
                                      <p:cBhvr>
                                        <p:cTn id="12" dur="1000" fill="hold"/>
                                        <p:tgtEl>
                                          <p:spTgt spid="288771">
                                            <p:txEl>
                                              <p:pRg st="0" end="0"/>
                                            </p:txEl>
                                          </p:spTgt>
                                        </p:tgtEl>
                                        <p:attrNameLst>
                                          <p:attrName>ppt_x</p:attrName>
                                        </p:attrNameLst>
                                      </p:cBhvr>
                                      <p:tavLst>
                                        <p:tav tm="0">
                                          <p:val>
                                            <p:strVal val="#ppt_x"/>
                                          </p:val>
                                        </p:tav>
                                        <p:tav tm="100000">
                                          <p:val>
                                            <p:strVal val="#ppt_x"/>
                                          </p:val>
                                        </p:tav>
                                      </p:tavLst>
                                    </p:anim>
                                    <p:anim calcmode="lin" valueType="num">
                                      <p:cBhvr>
                                        <p:cTn id="13" dur="898" decel="100000" fill="hold"/>
                                        <p:tgtEl>
                                          <p:spTgt spid="288771">
                                            <p:txEl>
                                              <p:pRg st="0" end="0"/>
                                            </p:txEl>
                                          </p:spTgt>
                                        </p:tgtEl>
                                        <p:attrNameLst>
                                          <p:attrName>ppt_y</p:attrName>
                                        </p:attrNameLst>
                                      </p:cBhvr>
                                      <p:tavLst>
                                        <p:tav tm="0">
                                          <p:val>
                                            <p:strVal val="#ppt_y+1"/>
                                          </p:val>
                                        </p:tav>
                                        <p:tav tm="100000">
                                          <p:val>
                                            <p:strVal val="#ppt_y-.03"/>
                                          </p:val>
                                        </p:tav>
                                      </p:tavLst>
                                    </p:anim>
                                    <p:anim calcmode="lin" valueType="num">
                                      <p:cBhvr>
                                        <p:cTn id="14" dur="100" accel="100000" fill="hold">
                                          <p:stCondLst>
                                            <p:cond delay="898"/>
                                          </p:stCondLst>
                                        </p:cTn>
                                        <p:tgtEl>
                                          <p:spTgt spid="288771">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288771">
                                            <p:txEl>
                                              <p:pRg st="1" end="1"/>
                                            </p:txEl>
                                          </p:spTgt>
                                        </p:tgtEl>
                                        <p:attrNameLst>
                                          <p:attrName>style.visibility</p:attrName>
                                        </p:attrNameLst>
                                      </p:cBhvr>
                                      <p:to>
                                        <p:strVal val="visible"/>
                                      </p:to>
                                    </p:set>
                                    <p:animEffect transition="in" filter="fade">
                                      <p:cBhvr>
                                        <p:cTn id="19" dur="1000"/>
                                        <p:tgtEl>
                                          <p:spTgt spid="288771">
                                            <p:txEl>
                                              <p:pRg st="1" end="1"/>
                                            </p:txEl>
                                          </p:spTgt>
                                        </p:tgtEl>
                                      </p:cBhvr>
                                    </p:animEffect>
                                    <p:anim calcmode="lin" valueType="num">
                                      <p:cBhvr>
                                        <p:cTn id="20" dur="1000" fill="hold"/>
                                        <p:tgtEl>
                                          <p:spTgt spid="288771">
                                            <p:txEl>
                                              <p:pRg st="1" end="1"/>
                                            </p:txEl>
                                          </p:spTgt>
                                        </p:tgtEl>
                                        <p:attrNameLst>
                                          <p:attrName>ppt_x</p:attrName>
                                        </p:attrNameLst>
                                      </p:cBhvr>
                                      <p:tavLst>
                                        <p:tav tm="0">
                                          <p:val>
                                            <p:strVal val="#ppt_x"/>
                                          </p:val>
                                        </p:tav>
                                        <p:tav tm="100000">
                                          <p:val>
                                            <p:strVal val="#ppt_x"/>
                                          </p:val>
                                        </p:tav>
                                      </p:tavLst>
                                    </p:anim>
                                    <p:anim calcmode="lin" valueType="num">
                                      <p:cBhvr>
                                        <p:cTn id="21" dur="898" decel="100000" fill="hold"/>
                                        <p:tgtEl>
                                          <p:spTgt spid="288771">
                                            <p:txEl>
                                              <p:pRg st="1" end="1"/>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898"/>
                                          </p:stCondLst>
                                        </p:cTn>
                                        <p:tgtEl>
                                          <p:spTgt spid="288771">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288771">
                                            <p:txEl>
                                              <p:pRg st="2" end="2"/>
                                            </p:txEl>
                                          </p:spTgt>
                                        </p:tgtEl>
                                        <p:attrNameLst>
                                          <p:attrName>style.visibility</p:attrName>
                                        </p:attrNameLst>
                                      </p:cBhvr>
                                      <p:to>
                                        <p:strVal val="visible"/>
                                      </p:to>
                                    </p:set>
                                    <p:animEffect transition="in" filter="fade">
                                      <p:cBhvr>
                                        <p:cTn id="27" dur="1000"/>
                                        <p:tgtEl>
                                          <p:spTgt spid="288771">
                                            <p:txEl>
                                              <p:pRg st="2" end="2"/>
                                            </p:txEl>
                                          </p:spTgt>
                                        </p:tgtEl>
                                      </p:cBhvr>
                                    </p:animEffect>
                                    <p:anim calcmode="lin" valueType="num">
                                      <p:cBhvr>
                                        <p:cTn id="28" dur="1000" fill="hold"/>
                                        <p:tgtEl>
                                          <p:spTgt spid="288771">
                                            <p:txEl>
                                              <p:pRg st="2" end="2"/>
                                            </p:txEl>
                                          </p:spTgt>
                                        </p:tgtEl>
                                        <p:attrNameLst>
                                          <p:attrName>ppt_x</p:attrName>
                                        </p:attrNameLst>
                                      </p:cBhvr>
                                      <p:tavLst>
                                        <p:tav tm="0">
                                          <p:val>
                                            <p:strVal val="#ppt_x"/>
                                          </p:val>
                                        </p:tav>
                                        <p:tav tm="100000">
                                          <p:val>
                                            <p:strVal val="#ppt_x"/>
                                          </p:val>
                                        </p:tav>
                                      </p:tavLst>
                                    </p:anim>
                                    <p:anim calcmode="lin" valueType="num">
                                      <p:cBhvr>
                                        <p:cTn id="29" dur="898" decel="100000" fill="hold"/>
                                        <p:tgtEl>
                                          <p:spTgt spid="288771">
                                            <p:txEl>
                                              <p:pRg st="2" end="2"/>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898"/>
                                          </p:stCondLst>
                                        </p:cTn>
                                        <p:tgtEl>
                                          <p:spTgt spid="288771">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288771">
                                            <p:txEl>
                                              <p:pRg st="3" end="3"/>
                                            </p:txEl>
                                          </p:spTgt>
                                        </p:tgtEl>
                                        <p:attrNameLst>
                                          <p:attrName>style.visibility</p:attrName>
                                        </p:attrNameLst>
                                      </p:cBhvr>
                                      <p:to>
                                        <p:strVal val="visible"/>
                                      </p:to>
                                    </p:set>
                                    <p:animEffect transition="in" filter="fade">
                                      <p:cBhvr>
                                        <p:cTn id="35" dur="1000"/>
                                        <p:tgtEl>
                                          <p:spTgt spid="288771">
                                            <p:txEl>
                                              <p:pRg st="3" end="3"/>
                                            </p:txEl>
                                          </p:spTgt>
                                        </p:tgtEl>
                                      </p:cBhvr>
                                    </p:animEffect>
                                    <p:anim calcmode="lin" valueType="num">
                                      <p:cBhvr>
                                        <p:cTn id="36" dur="1000" fill="hold"/>
                                        <p:tgtEl>
                                          <p:spTgt spid="288771">
                                            <p:txEl>
                                              <p:pRg st="3" end="3"/>
                                            </p:txEl>
                                          </p:spTgt>
                                        </p:tgtEl>
                                        <p:attrNameLst>
                                          <p:attrName>ppt_x</p:attrName>
                                        </p:attrNameLst>
                                      </p:cBhvr>
                                      <p:tavLst>
                                        <p:tav tm="0">
                                          <p:val>
                                            <p:strVal val="#ppt_x"/>
                                          </p:val>
                                        </p:tav>
                                        <p:tav tm="100000">
                                          <p:val>
                                            <p:strVal val="#ppt_x"/>
                                          </p:val>
                                        </p:tav>
                                      </p:tavLst>
                                    </p:anim>
                                    <p:anim calcmode="lin" valueType="num">
                                      <p:cBhvr>
                                        <p:cTn id="37" dur="898" decel="100000" fill="hold"/>
                                        <p:tgtEl>
                                          <p:spTgt spid="288771">
                                            <p:txEl>
                                              <p:pRg st="3" end="3"/>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898"/>
                                          </p:stCondLst>
                                        </p:cTn>
                                        <p:tgtEl>
                                          <p:spTgt spid="288771">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288771">
                                            <p:txEl>
                                              <p:pRg st="4" end="4"/>
                                            </p:txEl>
                                          </p:spTgt>
                                        </p:tgtEl>
                                        <p:attrNameLst>
                                          <p:attrName>style.visibility</p:attrName>
                                        </p:attrNameLst>
                                      </p:cBhvr>
                                      <p:to>
                                        <p:strVal val="visible"/>
                                      </p:to>
                                    </p:set>
                                    <p:animEffect transition="in" filter="fade">
                                      <p:cBhvr>
                                        <p:cTn id="43" dur="1000"/>
                                        <p:tgtEl>
                                          <p:spTgt spid="288771">
                                            <p:txEl>
                                              <p:pRg st="4" end="4"/>
                                            </p:txEl>
                                          </p:spTgt>
                                        </p:tgtEl>
                                      </p:cBhvr>
                                    </p:animEffect>
                                    <p:anim calcmode="lin" valueType="num">
                                      <p:cBhvr>
                                        <p:cTn id="44" dur="1000" fill="hold"/>
                                        <p:tgtEl>
                                          <p:spTgt spid="288771">
                                            <p:txEl>
                                              <p:pRg st="4" end="4"/>
                                            </p:txEl>
                                          </p:spTgt>
                                        </p:tgtEl>
                                        <p:attrNameLst>
                                          <p:attrName>ppt_x</p:attrName>
                                        </p:attrNameLst>
                                      </p:cBhvr>
                                      <p:tavLst>
                                        <p:tav tm="0">
                                          <p:val>
                                            <p:strVal val="#ppt_x"/>
                                          </p:val>
                                        </p:tav>
                                        <p:tav tm="100000">
                                          <p:val>
                                            <p:strVal val="#ppt_x"/>
                                          </p:val>
                                        </p:tav>
                                      </p:tavLst>
                                    </p:anim>
                                    <p:anim calcmode="lin" valueType="num">
                                      <p:cBhvr>
                                        <p:cTn id="45" dur="898" decel="100000" fill="hold"/>
                                        <p:tgtEl>
                                          <p:spTgt spid="288771">
                                            <p:txEl>
                                              <p:pRg st="4" end="4"/>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898"/>
                                          </p:stCondLst>
                                        </p:cTn>
                                        <p:tgtEl>
                                          <p:spTgt spid="288771">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7" presetClass="entr" presetSubtype="0" fill="hold" grpId="0" nodeType="clickEffect">
                                  <p:stCondLst>
                                    <p:cond delay="0"/>
                                  </p:stCondLst>
                                  <p:childTnLst>
                                    <p:set>
                                      <p:cBhvr>
                                        <p:cTn id="50" dur="1" fill="hold">
                                          <p:stCondLst>
                                            <p:cond delay="0"/>
                                          </p:stCondLst>
                                        </p:cTn>
                                        <p:tgtEl>
                                          <p:spTgt spid="288771">
                                            <p:txEl>
                                              <p:pRg st="5" end="5"/>
                                            </p:txEl>
                                          </p:spTgt>
                                        </p:tgtEl>
                                        <p:attrNameLst>
                                          <p:attrName>style.visibility</p:attrName>
                                        </p:attrNameLst>
                                      </p:cBhvr>
                                      <p:to>
                                        <p:strVal val="visible"/>
                                      </p:to>
                                    </p:set>
                                    <p:animEffect transition="in" filter="fade">
                                      <p:cBhvr>
                                        <p:cTn id="51" dur="1000"/>
                                        <p:tgtEl>
                                          <p:spTgt spid="288771">
                                            <p:txEl>
                                              <p:pRg st="5" end="5"/>
                                            </p:txEl>
                                          </p:spTgt>
                                        </p:tgtEl>
                                      </p:cBhvr>
                                    </p:animEffect>
                                    <p:anim calcmode="lin" valueType="num">
                                      <p:cBhvr>
                                        <p:cTn id="52" dur="1000" fill="hold"/>
                                        <p:tgtEl>
                                          <p:spTgt spid="288771">
                                            <p:txEl>
                                              <p:pRg st="5" end="5"/>
                                            </p:txEl>
                                          </p:spTgt>
                                        </p:tgtEl>
                                        <p:attrNameLst>
                                          <p:attrName>ppt_x</p:attrName>
                                        </p:attrNameLst>
                                      </p:cBhvr>
                                      <p:tavLst>
                                        <p:tav tm="0">
                                          <p:val>
                                            <p:strVal val="#ppt_x"/>
                                          </p:val>
                                        </p:tav>
                                        <p:tav tm="100000">
                                          <p:val>
                                            <p:strVal val="#ppt_x"/>
                                          </p:val>
                                        </p:tav>
                                      </p:tavLst>
                                    </p:anim>
                                    <p:anim calcmode="lin" valueType="num">
                                      <p:cBhvr>
                                        <p:cTn id="53" dur="898" decel="100000" fill="hold"/>
                                        <p:tgtEl>
                                          <p:spTgt spid="288771">
                                            <p:txEl>
                                              <p:pRg st="5" end="5"/>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898"/>
                                          </p:stCondLst>
                                        </p:cTn>
                                        <p:tgtEl>
                                          <p:spTgt spid="288771">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p:bldP spid="288771"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2446</TotalTime>
  <Words>1713</Words>
  <Application>Microsoft Office PowerPoint</Application>
  <PresentationFormat>On-screen Show (4:3)</PresentationFormat>
  <Paragraphs>249</Paragraphs>
  <Slides>29</Slides>
  <Notes>3</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41" baseType="lpstr">
      <vt:lpstr>Arial</vt:lpstr>
      <vt:lpstr>Arial Black</vt:lpstr>
      <vt:lpstr>Calibri</vt:lpstr>
      <vt:lpstr>Calibri Light</vt:lpstr>
      <vt:lpstr>Century Gothic</vt:lpstr>
      <vt:lpstr>Comic Sans MS</vt:lpstr>
      <vt:lpstr>Lucida Grande</vt:lpstr>
      <vt:lpstr>OpenDyslexic</vt:lpstr>
      <vt:lpstr>Times New Roman</vt:lpstr>
      <vt:lpstr>Office Theme</vt:lpstr>
      <vt:lpstr>1_Office Theme</vt:lpstr>
      <vt:lpstr>Document</vt:lpstr>
      <vt:lpstr>PowerPoint Presentation</vt:lpstr>
      <vt:lpstr>Latitude and Longitude</vt:lpstr>
      <vt:lpstr>PowerPoint Presentation</vt:lpstr>
      <vt:lpstr>PowerPoint Presentation</vt:lpstr>
      <vt:lpstr>East West, North South on the Earth</vt:lpstr>
      <vt:lpstr>East West, North South on the Earth</vt:lpstr>
      <vt:lpstr>East West, North South on the Earth</vt:lpstr>
      <vt:lpstr>See If You Can Tell In Which Quarter These Lon/Lats Are Located</vt:lpstr>
      <vt:lpstr>PowerPoint Presentation</vt:lpstr>
      <vt:lpstr>PowerPoint Presentation</vt:lpstr>
      <vt:lpstr>PowerPoint Presentation</vt:lpstr>
      <vt:lpstr>PowerPoint Presentation</vt:lpstr>
      <vt:lpstr>PowerPoint Presentation</vt:lpstr>
      <vt:lpstr>PowerPoint Presentation</vt:lpstr>
      <vt:lpstr>Latitude</vt:lpstr>
      <vt:lpstr>Longitude</vt:lpstr>
      <vt:lpstr>Lats/longs</vt:lpstr>
      <vt:lpstr>Latitude and Longitude</vt:lpstr>
      <vt:lpstr>Helpful hints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latitude and longitude of Busselton?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V Hewett</dc:creator>
  <cp:lastModifiedBy>DONAVON Rebecca [Narrogin Senior High School]</cp:lastModifiedBy>
  <cp:revision>557</cp:revision>
  <cp:lastPrinted>2014-05-13T12:01:37Z</cp:lastPrinted>
  <dcterms:created xsi:type="dcterms:W3CDTF">2012-08-02T18:55:10Z</dcterms:created>
  <dcterms:modified xsi:type="dcterms:W3CDTF">2019-02-15T01:55:57Z</dcterms:modified>
</cp:coreProperties>
</file>