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400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9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98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2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69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20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42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57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586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892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70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819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45" b="1964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375" y="5341758"/>
            <a:ext cx="10113264" cy="594360"/>
          </a:xfrm>
        </p:spPr>
        <p:txBody>
          <a:bodyPr>
            <a:noAutofit/>
          </a:bodyPr>
          <a:lstStyle/>
          <a:p>
            <a:r>
              <a:rPr lang="en-AU" sz="3600" b="1" dirty="0" smtClean="0"/>
              <a:t>SEE</a:t>
            </a:r>
            <a:r>
              <a:rPr lang="en-AU" sz="3600" dirty="0" smtClean="0"/>
              <a:t> – </a:t>
            </a:r>
            <a:r>
              <a:rPr lang="en-AU" sz="3600" b="1" dirty="0" smtClean="0"/>
              <a:t>S</a:t>
            </a:r>
            <a:r>
              <a:rPr lang="en-AU" sz="3600" dirty="0" smtClean="0"/>
              <a:t>ocial, </a:t>
            </a:r>
            <a:r>
              <a:rPr lang="en-AU" sz="3600" b="1" dirty="0" smtClean="0"/>
              <a:t>E</a:t>
            </a:r>
            <a:r>
              <a:rPr lang="en-AU" sz="3600" dirty="0" smtClean="0"/>
              <a:t>nvironmental and </a:t>
            </a:r>
            <a:r>
              <a:rPr lang="en-AU" sz="3600" b="1" dirty="0" smtClean="0"/>
              <a:t>E</a:t>
            </a:r>
            <a:r>
              <a:rPr lang="en-AU" sz="3600" dirty="0" smtClean="0"/>
              <a:t>conomic Impacts of Bushfires</a:t>
            </a:r>
            <a:endParaRPr lang="en-AU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774" y="3784545"/>
            <a:ext cx="10113264" cy="822960"/>
          </a:xfrm>
        </p:spPr>
        <p:txBody>
          <a:bodyPr/>
          <a:lstStyle/>
          <a:p>
            <a:r>
              <a:rPr lang="en-AU" sz="4800" dirty="0" smtClean="0"/>
              <a:t>Nature of Risks to be managed…</a:t>
            </a:r>
            <a:endParaRPr lang="en-AU" sz="4800" dirty="0"/>
          </a:p>
        </p:txBody>
      </p:sp>
    </p:spTree>
    <p:extLst>
      <p:ext uri="{BB962C8B-B14F-4D97-AF65-F5344CB8AC3E}">
        <p14:creationId xmlns:p14="http://schemas.microsoft.com/office/powerpoint/2010/main" val="234714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Recall</a:t>
            </a:r>
            <a:r>
              <a:rPr lang="en-AU" dirty="0" smtClean="0"/>
              <a:t> some Social, Environmental and Economic Impacts of Bushfires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096963" y="1846263"/>
          <a:ext cx="10058400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21182857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622197399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992970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Social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Environmental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Economic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365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 smtClean="0"/>
                        <a:t>Loss of life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 smtClean="0"/>
                        <a:t>Physical</a:t>
                      </a:r>
                      <a:r>
                        <a:rPr lang="en-AU" baseline="0" dirty="0" smtClean="0"/>
                        <a:t> injuries such as burns and respiratory infections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 smtClean="0"/>
                        <a:t>Psychological </a:t>
                      </a:r>
                      <a:r>
                        <a:rPr lang="en-AU" baseline="0" dirty="0" smtClean="0"/>
                        <a:t>trauma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 smtClean="0"/>
                        <a:t>Brings the community together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 smtClean="0"/>
                        <a:t>Loss of family pets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 smtClean="0"/>
                        <a:t>Loss of memorabilia (photos)</a:t>
                      </a:r>
                      <a:endParaRPr lang="en-AU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baseline="0" dirty="0" smtClean="0"/>
                    </a:p>
                    <a:p>
                      <a:endParaRPr lang="en-AU" dirty="0" smtClean="0"/>
                    </a:p>
                    <a:p>
                      <a:endParaRPr lang="en-AU" dirty="0" smtClean="0"/>
                    </a:p>
                    <a:p>
                      <a:endParaRPr lang="en-AU" dirty="0" smtClean="0"/>
                    </a:p>
                    <a:p>
                      <a:endParaRPr lang="en-AU" dirty="0" smtClean="0"/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 smtClean="0"/>
                        <a:t>Damage to the physical environment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 smtClean="0"/>
                        <a:t>Loss of habitat for animals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 smtClean="0"/>
                        <a:t>Loss</a:t>
                      </a:r>
                      <a:r>
                        <a:rPr lang="en-AU" baseline="0" dirty="0" smtClean="0"/>
                        <a:t> of vegetation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 smtClean="0"/>
                        <a:t>Air </a:t>
                      </a:r>
                      <a:r>
                        <a:rPr lang="en-AU" baseline="0" dirty="0" smtClean="0"/>
                        <a:t>pollution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 smtClean="0"/>
                        <a:t>Soils can improve*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 smtClean="0"/>
                        <a:t>Native plants will activates germinate </a:t>
                      </a:r>
                      <a:endParaRPr lang="en-AU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 smtClean="0"/>
                        <a:t>Monetary</a:t>
                      </a:r>
                      <a:r>
                        <a:rPr lang="en-AU" baseline="0" dirty="0" smtClean="0"/>
                        <a:t> costs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 smtClean="0"/>
                        <a:t>Costs to repair </a:t>
                      </a:r>
                      <a:r>
                        <a:rPr lang="en-AU" baseline="0" dirty="0" smtClean="0"/>
                        <a:t>damaged </a:t>
                      </a:r>
                      <a:r>
                        <a:rPr lang="en-AU" baseline="0" dirty="0" smtClean="0"/>
                        <a:t>infrastructure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 smtClean="0"/>
                        <a:t>Damage to goods and capital belonging to primary producers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 smtClean="0"/>
                        <a:t>Damage to settlements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 smtClean="0"/>
                        <a:t>Loss of jobs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 smtClean="0"/>
                        <a:t>Economic </a:t>
                      </a:r>
                      <a:r>
                        <a:rPr lang="en-AU" baseline="0" dirty="0" smtClean="0"/>
                        <a:t>Hardship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 smtClean="0"/>
                        <a:t>Costs to fight the fire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400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207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20" t="-359" r="22819" b="-1795"/>
          <a:stretch/>
        </p:blipFill>
        <p:spPr>
          <a:xfrm>
            <a:off x="7560733" y="-8467"/>
            <a:ext cx="4631268" cy="50207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a</a:t>
            </a:r>
            <a:r>
              <a:rPr lang="en-AU" sz="4400" b="1" dirty="0" smtClean="0"/>
              <a:t> stakeholder</a:t>
            </a:r>
            <a:r>
              <a:rPr lang="en-AU" dirty="0" smtClean="0"/>
              <a:t>?</a:t>
            </a:r>
            <a:endParaRPr lang="en-AU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6" r="6186"/>
          <a:stretch>
            <a:fillRect/>
          </a:stretch>
        </p:blipFill>
        <p:spPr>
          <a:xfrm>
            <a:off x="0" y="0"/>
            <a:ext cx="7656513" cy="49149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4996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Stakeholder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235" y="1845734"/>
            <a:ext cx="11187953" cy="4357842"/>
          </a:xfrm>
        </p:spPr>
        <p:txBody>
          <a:bodyPr>
            <a:normAutofit/>
          </a:bodyPr>
          <a:lstStyle/>
          <a:p>
            <a:r>
              <a:rPr lang="en-AU" sz="3200" i="1" dirty="0" smtClean="0"/>
              <a:t>A stakeholder is either an individual, group or organisation who is impacted by the outcome of an event. They have an interest in the event. </a:t>
            </a:r>
          </a:p>
          <a:p>
            <a:endParaRPr lang="en-AU" sz="3200" i="1" dirty="0"/>
          </a:p>
          <a:p>
            <a:r>
              <a:rPr lang="en-AU" sz="3200" dirty="0" smtClean="0"/>
              <a:t>List some examples of stakeholders of a bushfire </a:t>
            </a:r>
            <a:r>
              <a:rPr lang="en-AU" sz="3200" dirty="0" smtClean="0"/>
              <a:t>event:</a:t>
            </a:r>
          </a:p>
        </p:txBody>
      </p:sp>
    </p:spTree>
    <p:extLst>
      <p:ext uri="{BB962C8B-B14F-4D97-AF65-F5344CB8AC3E}">
        <p14:creationId xmlns:p14="http://schemas.microsoft.com/office/powerpoint/2010/main" val="300996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Stakeholder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235" y="1845734"/>
            <a:ext cx="11187953" cy="4357842"/>
          </a:xfrm>
        </p:spPr>
        <p:txBody>
          <a:bodyPr>
            <a:normAutofit lnSpcReduction="10000"/>
          </a:bodyPr>
          <a:lstStyle/>
          <a:p>
            <a:r>
              <a:rPr lang="en-AU" sz="3200" i="1" dirty="0" smtClean="0"/>
              <a:t>A stakeholder is either an individual, group or organisation who is impacted by the outcome of an event. They have an interest in the event. </a:t>
            </a:r>
          </a:p>
          <a:p>
            <a:endParaRPr lang="en-AU" sz="3200" i="1" dirty="0"/>
          </a:p>
          <a:p>
            <a:r>
              <a:rPr lang="en-AU" sz="3200" dirty="0" smtClean="0"/>
              <a:t>List some examples of stakeholders of a bushfire </a:t>
            </a:r>
            <a:r>
              <a:rPr lang="en-AU" sz="3200" dirty="0" smtClean="0"/>
              <a:t>event:</a:t>
            </a:r>
          </a:p>
          <a:p>
            <a:r>
              <a:rPr lang="en-AU" sz="3200" i="1" dirty="0" smtClean="0">
                <a:solidFill>
                  <a:srgbClr val="FF0000"/>
                </a:solidFill>
              </a:rPr>
              <a:t>Local residents, the affected community, volunteer firefighters, ancillary organisations (Red Cross), DFES, </a:t>
            </a:r>
            <a:r>
              <a:rPr lang="en-AU" sz="3200" i="1" dirty="0">
                <a:solidFill>
                  <a:srgbClr val="FF0000"/>
                </a:solidFill>
              </a:rPr>
              <a:t>Department of Biodiversity, Conservation and </a:t>
            </a:r>
            <a:r>
              <a:rPr lang="en-AU" sz="3200" i="1" dirty="0" smtClean="0">
                <a:solidFill>
                  <a:srgbClr val="FF0000"/>
                </a:solidFill>
              </a:rPr>
              <a:t>Attractions, Parks and Wildlife, Police, Ambulance, Media, Surrounding Towns, RSPCA</a:t>
            </a:r>
            <a:endParaRPr lang="en-AU" sz="3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29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Nature of Risks to be managed…</vt:lpstr>
      <vt:lpstr>Recall some Social, Environmental and Economic Impacts of Bushfires</vt:lpstr>
      <vt:lpstr>What is a stakeholder?</vt:lpstr>
      <vt:lpstr>Stakeholder</vt:lpstr>
      <vt:lpstr>Stakeholder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Nature of Risks to be managed…</dc:title>
  <dc:creator>DONAVON Rebecca [Narrogin Senior High School]</dc:creator>
  <cp:lastModifiedBy>DONAVON Rebecca [Narrogin Senior High School]</cp:lastModifiedBy>
  <cp:revision>1</cp:revision>
  <dcterms:created xsi:type="dcterms:W3CDTF">2019-03-20T06:43:14Z</dcterms:created>
  <dcterms:modified xsi:type="dcterms:W3CDTF">2019-03-20T06:43:32Z</dcterms:modified>
</cp:coreProperties>
</file>