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Zilla Slab SemiBold" panose="020B0604020202020204" charset="0"/>
      <p:bold r:id="rId9"/>
      <p:boldItalic r:id="rId10"/>
    </p:embeddedFont>
    <p:embeddedFont>
      <p:font typeface="Rubik" panose="020B0604020202020204" charset="-79"/>
      <p:regular r:id="rId11"/>
      <p:bold r:id="rId12"/>
      <p:italic r:id="rId13"/>
      <p:boldItalic r:id="rId14"/>
    </p:embeddedFont>
    <p:embeddedFont>
      <p:font typeface="Vrinda" panose="020B0604020202020204" charset="0"/>
      <p:regular r:id="rId15"/>
      <p:bold r:id="rId16"/>
    </p:embeddedFont>
    <p:embeddedFont>
      <p:font typeface="Yu Mincho Demibold" panose="020B0604020202020204" charset="-128"/>
      <p:bold r:id="rId17"/>
    </p:embeddedFont>
    <p:embeddedFont>
      <p:font typeface="Abadi Extra Light" panose="020B0604020202020204" charset="0"/>
      <p:regular r:id="rId18"/>
    </p:embeddedFont>
    <p:embeddedFont>
      <p:font typeface="Rubik Medium" panose="020B0604020202020204" charset="-79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3F50"/>
    <a:srgbClr val="44546A"/>
    <a:srgbClr val="D20C0C"/>
    <a:srgbClr val="2F5596"/>
    <a:srgbClr val="182B4C"/>
    <a:srgbClr val="D7F7FF"/>
    <a:srgbClr val="DA267C"/>
    <a:srgbClr val="401B5B"/>
    <a:srgbClr val="DD3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presProps" Target="presProp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24" Type="http://schemas.openxmlformats.org/officeDocument/2006/relationships/tableStyles" Target="tableStyles.xml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theme" Target="theme/theme1.xml"/><Relationship Id="rId10" Type="http://schemas.openxmlformats.org/officeDocument/2006/relationships/font" Target="fonts/font8.fntdata"/><Relationship Id="rId19" Type="http://schemas.openxmlformats.org/officeDocument/2006/relationships/font" Target="fonts/font17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F6C-A5F4-40AC-8616-278B5F60EEB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16200000">
            <a:off x="3427395" y="2815030"/>
            <a:ext cx="6872014" cy="124195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5" name="Elbow Connector 124"/>
          <p:cNvCxnSpPr/>
          <p:nvPr/>
        </p:nvCxnSpPr>
        <p:spPr>
          <a:xfrm>
            <a:off x="8699970" y="3189287"/>
            <a:ext cx="2926080" cy="1645920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8699970" y="969410"/>
            <a:ext cx="2926080" cy="1645920"/>
          </a:xfrm>
          <a:prstGeom prst="bentConnector2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94952" y="1526468"/>
            <a:ext cx="237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badi Extra Light" panose="020B0204020104020204" pitchFamily="34" charset="0"/>
                <a:cs typeface="Rubik" panose="00000500000000000000" pitchFamily="2" charset="-79"/>
              </a:rPr>
              <a:t>Type Here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badi Extra Light" panose="020B02040201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1815" y="1750613"/>
            <a:ext cx="1948294" cy="358565"/>
            <a:chOff x="6949638" y="1755320"/>
            <a:chExt cx="1948294" cy="358565"/>
          </a:xfrm>
        </p:grpSpPr>
        <p:sp>
          <p:nvSpPr>
            <p:cNvPr id="49" name="TextBox 48"/>
            <p:cNvSpPr txBox="1"/>
            <p:nvPr/>
          </p:nvSpPr>
          <p:spPr>
            <a:xfrm>
              <a:off x="6949638" y="1755320"/>
              <a:ext cx="1948294" cy="350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Mincho Demibold" panose="02020600000000000000" pitchFamily="18" charset="-128"/>
                  <a:ea typeface="Yu Mincho Demibold" panose="02020600000000000000" pitchFamily="18" charset="-128"/>
                  <a:cs typeface="Vrinda" panose="020B0502040204020203" pitchFamily="34" charset="0"/>
                </a:rPr>
                <a:t>INTERNAL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Vrinda" panose="020B0502040204020203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7923784" y="1448449"/>
              <a:ext cx="0" cy="1330871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6277" y="404743"/>
            <a:ext cx="10621585" cy="453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Rubik Medium" panose="00000600000000000000" pitchFamily="2" charset="-79"/>
              </a:rPr>
              <a:t>SWOT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Rubik Medium" panose="00000600000000000000" pitchFamily="2" charset="-79"/>
              </a:rPr>
              <a:t>Analysis – Geography 2019 - NAME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  <a:cs typeface="Rubik Medium" panose="00000600000000000000" pitchFamily="2" charset="-79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28483" y="1629597"/>
            <a:ext cx="4243494" cy="3756025"/>
            <a:chOff x="4386305" y="1699005"/>
            <a:chExt cx="4243494" cy="3756025"/>
          </a:xfrm>
        </p:grpSpPr>
        <p:grpSp>
          <p:nvGrpSpPr>
            <p:cNvPr id="67" name="Group 66"/>
            <p:cNvGrpSpPr/>
            <p:nvPr/>
          </p:nvGrpSpPr>
          <p:grpSpPr>
            <a:xfrm>
              <a:off x="4386305" y="1699005"/>
              <a:ext cx="2831466" cy="3756025"/>
              <a:chOff x="915250" y="2140450"/>
              <a:chExt cx="2831466" cy="3756025"/>
            </a:xfrm>
            <a:effectLst/>
          </p:grpSpPr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915250" y="2819053"/>
                <a:ext cx="2831466" cy="3077422"/>
              </a:xfrm>
              <a:custGeom>
                <a:avLst/>
                <a:gdLst>
                  <a:gd name="T0" fmla="*/ 0 w 1255"/>
                  <a:gd name="T1" fmla="*/ 0 h 1363"/>
                  <a:gd name="T2" fmla="*/ 0 w 1255"/>
                  <a:gd name="T3" fmla="*/ 1062 h 1363"/>
                  <a:gd name="T4" fmla="*/ 627 w 1255"/>
                  <a:gd name="T5" fmla="*/ 1363 h 1363"/>
                  <a:gd name="T6" fmla="*/ 1255 w 1255"/>
                  <a:gd name="T7" fmla="*/ 1062 h 1363"/>
                  <a:gd name="T8" fmla="*/ 1255 w 1255"/>
                  <a:gd name="T9" fmla="*/ 0 h 1363"/>
                  <a:gd name="T10" fmla="*/ 0 w 1255"/>
                  <a:gd name="T11" fmla="*/ 0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5" h="1363">
                    <a:moveTo>
                      <a:pt x="0" y="0"/>
                    </a:move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229"/>
                      <a:pt x="281" y="1363"/>
                      <a:pt x="627" y="1363"/>
                    </a:cubicBezTo>
                    <a:cubicBezTo>
                      <a:pt x="974" y="1363"/>
                      <a:pt x="1255" y="1229"/>
                      <a:pt x="1255" y="1062"/>
                    </a:cubicBezTo>
                    <a:cubicBezTo>
                      <a:pt x="1255" y="0"/>
                      <a:pt x="1255" y="0"/>
                      <a:pt x="125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77" name="Oval 10"/>
              <p:cNvSpPr>
                <a:spLocks noChangeArrowheads="1"/>
              </p:cNvSpPr>
              <p:nvPr/>
            </p:nvSpPr>
            <p:spPr bwMode="auto">
              <a:xfrm>
                <a:off x="915250" y="2140450"/>
                <a:ext cx="2831466" cy="135572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11"/>
              <p:cNvSpPr>
                <a:spLocks/>
              </p:cNvSpPr>
              <p:nvPr/>
            </p:nvSpPr>
            <p:spPr bwMode="auto">
              <a:xfrm>
                <a:off x="2036872" y="5160086"/>
                <a:ext cx="1709843" cy="677122"/>
              </a:xfrm>
              <a:custGeom>
                <a:avLst/>
                <a:gdLst>
                  <a:gd name="T0" fmla="*/ 0 w 758"/>
                  <a:gd name="T1" fmla="*/ 294 h 300"/>
                  <a:gd name="T2" fmla="*/ 130 w 758"/>
                  <a:gd name="T3" fmla="*/ 300 h 300"/>
                  <a:gd name="T4" fmla="*/ 758 w 758"/>
                  <a:gd name="T5" fmla="*/ 0 h 300"/>
                  <a:gd name="T6" fmla="*/ 130 w 758"/>
                  <a:gd name="T7" fmla="*/ 0 h 300"/>
                  <a:gd name="T8" fmla="*/ 0 w 758"/>
                  <a:gd name="T9" fmla="*/ 29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8" h="300">
                    <a:moveTo>
                      <a:pt x="0" y="294"/>
                    </a:moveTo>
                    <a:cubicBezTo>
                      <a:pt x="43" y="298"/>
                      <a:pt x="86" y="300"/>
                      <a:pt x="130" y="300"/>
                    </a:cubicBezTo>
                    <a:cubicBezTo>
                      <a:pt x="477" y="300"/>
                      <a:pt x="758" y="165"/>
                      <a:pt x="758" y="0"/>
                    </a:cubicBezTo>
                    <a:cubicBezTo>
                      <a:pt x="130" y="0"/>
                      <a:pt x="130" y="0"/>
                      <a:pt x="130" y="0"/>
                    </a:cubicBezTo>
                    <a:lnTo>
                      <a:pt x="0" y="29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5801297" y="4131901"/>
              <a:ext cx="1416473" cy="586740"/>
            </a:xfrm>
            <a:custGeom>
              <a:avLst/>
              <a:gdLst>
                <a:gd name="T0" fmla="*/ 956 w 956"/>
                <a:gd name="T1" fmla="*/ 0 h 396"/>
                <a:gd name="T2" fmla="*/ 956 w 956"/>
                <a:gd name="T3" fmla="*/ 0 h 396"/>
                <a:gd name="T4" fmla="*/ 0 w 956"/>
                <a:gd name="T5" fmla="*/ 0 h 396"/>
                <a:gd name="T6" fmla="*/ 0 w 956"/>
                <a:gd name="T7" fmla="*/ 396 h 396"/>
                <a:gd name="T8" fmla="*/ 956 w 956"/>
                <a:gd name="T9" fmla="*/ 396 h 396"/>
                <a:gd name="T10" fmla="*/ 956 w 956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396">
                  <a:moveTo>
                    <a:pt x="956" y="0"/>
                  </a:moveTo>
                  <a:lnTo>
                    <a:pt x="956" y="0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956" y="396"/>
                  </a:lnTo>
                  <a:lnTo>
                    <a:pt x="9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5507927" y="2377607"/>
              <a:ext cx="293370" cy="1250527"/>
            </a:xfrm>
            <a:custGeom>
              <a:avLst/>
              <a:gdLst>
                <a:gd name="T0" fmla="*/ 198 w 198"/>
                <a:gd name="T1" fmla="*/ 0 h 844"/>
                <a:gd name="T2" fmla="*/ 0 w 198"/>
                <a:gd name="T3" fmla="*/ 448 h 844"/>
                <a:gd name="T4" fmla="*/ 0 w 198"/>
                <a:gd name="T5" fmla="*/ 844 h 844"/>
                <a:gd name="T6" fmla="*/ 198 w 198"/>
                <a:gd name="T7" fmla="*/ 395 h 844"/>
                <a:gd name="T8" fmla="*/ 198 w 198"/>
                <a:gd name="T9" fmla="*/ 0 h 844"/>
                <a:gd name="T10" fmla="*/ 198 w 198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844">
                  <a:moveTo>
                    <a:pt x="198" y="0"/>
                  </a:moveTo>
                  <a:lnTo>
                    <a:pt x="0" y="448"/>
                  </a:lnTo>
                  <a:lnTo>
                    <a:pt x="0" y="844"/>
                  </a:lnTo>
                  <a:lnTo>
                    <a:pt x="198" y="395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5507927" y="2962867"/>
              <a:ext cx="293370" cy="1247563"/>
            </a:xfrm>
            <a:custGeom>
              <a:avLst/>
              <a:gdLst>
                <a:gd name="T0" fmla="*/ 198 w 198"/>
                <a:gd name="T1" fmla="*/ 0 h 842"/>
                <a:gd name="T2" fmla="*/ 0 w 198"/>
                <a:gd name="T3" fmla="*/ 449 h 842"/>
                <a:gd name="T4" fmla="*/ 0 w 198"/>
                <a:gd name="T5" fmla="*/ 842 h 842"/>
                <a:gd name="T6" fmla="*/ 198 w 198"/>
                <a:gd name="T7" fmla="*/ 394 h 842"/>
                <a:gd name="T8" fmla="*/ 198 w 198"/>
                <a:gd name="T9" fmla="*/ 0 h 842"/>
                <a:gd name="T10" fmla="*/ 198 w 198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842">
                  <a:moveTo>
                    <a:pt x="198" y="0"/>
                  </a:moveTo>
                  <a:lnTo>
                    <a:pt x="0" y="449"/>
                  </a:lnTo>
                  <a:lnTo>
                    <a:pt x="0" y="842"/>
                  </a:lnTo>
                  <a:lnTo>
                    <a:pt x="198" y="39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5507927" y="3546644"/>
              <a:ext cx="293370" cy="1249046"/>
            </a:xfrm>
            <a:custGeom>
              <a:avLst/>
              <a:gdLst>
                <a:gd name="T0" fmla="*/ 198 w 198"/>
                <a:gd name="T1" fmla="*/ 0 h 843"/>
                <a:gd name="T2" fmla="*/ 0 w 198"/>
                <a:gd name="T3" fmla="*/ 448 h 843"/>
                <a:gd name="T4" fmla="*/ 0 w 198"/>
                <a:gd name="T5" fmla="*/ 843 h 843"/>
                <a:gd name="T6" fmla="*/ 198 w 198"/>
                <a:gd name="T7" fmla="*/ 395 h 843"/>
                <a:gd name="T8" fmla="*/ 198 w 198"/>
                <a:gd name="T9" fmla="*/ 0 h 843"/>
                <a:gd name="T10" fmla="*/ 198 w 198"/>
                <a:gd name="T11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843">
                  <a:moveTo>
                    <a:pt x="198" y="0"/>
                  </a:moveTo>
                  <a:lnTo>
                    <a:pt x="0" y="448"/>
                  </a:lnTo>
                  <a:lnTo>
                    <a:pt x="0" y="843"/>
                  </a:lnTo>
                  <a:lnTo>
                    <a:pt x="198" y="395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5507927" y="4131901"/>
              <a:ext cx="293370" cy="1250527"/>
            </a:xfrm>
            <a:custGeom>
              <a:avLst/>
              <a:gdLst>
                <a:gd name="T0" fmla="*/ 198 w 198"/>
                <a:gd name="T1" fmla="*/ 0 h 844"/>
                <a:gd name="T2" fmla="*/ 0 w 198"/>
                <a:gd name="T3" fmla="*/ 448 h 844"/>
                <a:gd name="T4" fmla="*/ 0 w 198"/>
                <a:gd name="T5" fmla="*/ 844 h 844"/>
                <a:gd name="T6" fmla="*/ 198 w 198"/>
                <a:gd name="T7" fmla="*/ 396 h 844"/>
                <a:gd name="T8" fmla="*/ 198 w 198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4">
                  <a:moveTo>
                    <a:pt x="198" y="0"/>
                  </a:moveTo>
                  <a:lnTo>
                    <a:pt x="0" y="448"/>
                  </a:lnTo>
                  <a:lnTo>
                    <a:pt x="0" y="844"/>
                  </a:lnTo>
                  <a:lnTo>
                    <a:pt x="198" y="39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60400" dist="2540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801297" y="2376109"/>
              <a:ext cx="2828502" cy="586757"/>
              <a:chOff x="3954463" y="1009633"/>
              <a:chExt cx="3030538" cy="628668"/>
            </a:xfrm>
          </p:grpSpPr>
          <p:sp>
            <p:nvSpPr>
              <p:cNvPr id="89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801297" y="2960130"/>
              <a:ext cx="2828502" cy="586757"/>
              <a:chOff x="3954463" y="1009633"/>
              <a:chExt cx="3030538" cy="628668"/>
            </a:xfrm>
            <a:solidFill>
              <a:srgbClr val="D20C0C"/>
            </a:solidFill>
          </p:grpSpPr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01297" y="3539992"/>
              <a:ext cx="1416473" cy="117808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3132619" y="4148910"/>
            <a:ext cx="2828502" cy="1170778"/>
            <a:chOff x="1845745" y="3554112"/>
            <a:chExt cx="2828502" cy="1170778"/>
          </a:xfrm>
        </p:grpSpPr>
        <p:grpSp>
          <p:nvGrpSpPr>
            <p:cNvPr id="109" name="Group 108"/>
            <p:cNvGrpSpPr/>
            <p:nvPr/>
          </p:nvGrpSpPr>
          <p:grpSpPr>
            <a:xfrm>
              <a:off x="1845745" y="3554112"/>
              <a:ext cx="2828502" cy="586757"/>
              <a:chOff x="3954463" y="1009633"/>
              <a:chExt cx="3030538" cy="628668"/>
            </a:xfrm>
          </p:grpSpPr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845745" y="4138133"/>
              <a:ext cx="2828502" cy="586757"/>
              <a:chOff x="3954463" y="1009633"/>
              <a:chExt cx="3030538" cy="628668"/>
            </a:xfrm>
            <a:solidFill>
              <a:srgbClr val="D20C0C"/>
            </a:solidFill>
          </p:grpSpPr>
          <p:sp>
            <p:nvSpPr>
              <p:cNvPr id="113" name="Freeform 8"/>
              <p:cNvSpPr>
                <a:spLocks/>
              </p:cNvSpPr>
              <p:nvPr/>
            </p:nvSpPr>
            <p:spPr bwMode="auto">
              <a:xfrm>
                <a:off x="5472113" y="1011238"/>
                <a:ext cx="1512888" cy="627063"/>
              </a:xfrm>
              <a:custGeom>
                <a:avLst/>
                <a:gdLst>
                  <a:gd name="T0" fmla="*/ 793 w 953"/>
                  <a:gd name="T1" fmla="*/ 0 h 395"/>
                  <a:gd name="T2" fmla="*/ 0 w 953"/>
                  <a:gd name="T3" fmla="*/ 0 h 395"/>
                  <a:gd name="T4" fmla="*/ 0 w 953"/>
                  <a:gd name="T5" fmla="*/ 395 h 395"/>
                  <a:gd name="T6" fmla="*/ 793 w 953"/>
                  <a:gd name="T7" fmla="*/ 395 h 395"/>
                  <a:gd name="T8" fmla="*/ 953 w 953"/>
                  <a:gd name="T9" fmla="*/ 198 h 395"/>
                  <a:gd name="T10" fmla="*/ 793 w 953"/>
                  <a:gd name="T11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3" h="395">
                    <a:moveTo>
                      <a:pt x="793" y="0"/>
                    </a:moveTo>
                    <a:lnTo>
                      <a:pt x="0" y="0"/>
                    </a:lnTo>
                    <a:lnTo>
                      <a:pt x="0" y="395"/>
                    </a:lnTo>
                    <a:lnTo>
                      <a:pt x="793" y="395"/>
                    </a:lnTo>
                    <a:lnTo>
                      <a:pt x="953" y="19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3954463" y="1009633"/>
                <a:ext cx="1517650" cy="628650"/>
              </a:xfrm>
              <a:custGeom>
                <a:avLst/>
                <a:gdLst>
                  <a:gd name="T0" fmla="*/ 956 w 956"/>
                  <a:gd name="T1" fmla="*/ 0 h 396"/>
                  <a:gd name="T2" fmla="*/ 956 w 956"/>
                  <a:gd name="T3" fmla="*/ 0 h 396"/>
                  <a:gd name="T4" fmla="*/ 0 w 956"/>
                  <a:gd name="T5" fmla="*/ 0 h 396"/>
                  <a:gd name="T6" fmla="*/ 0 w 956"/>
                  <a:gd name="T7" fmla="*/ 396 h 396"/>
                  <a:gd name="T8" fmla="*/ 956 w 956"/>
                  <a:gd name="T9" fmla="*/ 396 h 396"/>
                  <a:gd name="T10" fmla="*/ 956 w 956"/>
                  <a:gd name="T1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6" h="396">
                    <a:moveTo>
                      <a:pt x="956" y="0"/>
                    </a:moveTo>
                    <a:lnTo>
                      <a:pt x="956" y="0"/>
                    </a:lnTo>
                    <a:lnTo>
                      <a:pt x="0" y="0"/>
                    </a:lnTo>
                    <a:lnTo>
                      <a:pt x="0" y="396"/>
                    </a:lnTo>
                    <a:lnTo>
                      <a:pt x="956" y="39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049667" y="5430003"/>
            <a:ext cx="1948294" cy="358565"/>
            <a:chOff x="6949638" y="1755320"/>
            <a:chExt cx="1948294" cy="358565"/>
          </a:xfrm>
        </p:grpSpPr>
        <p:sp>
          <p:nvSpPr>
            <p:cNvPr id="116" name="TextBox 115"/>
            <p:cNvSpPr txBox="1"/>
            <p:nvPr/>
          </p:nvSpPr>
          <p:spPr>
            <a:xfrm>
              <a:off x="6949638" y="1755320"/>
              <a:ext cx="1948294" cy="3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Mincho Demibold" panose="020B0400000000000000" pitchFamily="18" charset="-128"/>
                  <a:ea typeface="Yu Mincho Demibold" panose="020B0400000000000000" pitchFamily="18" charset="-128"/>
                  <a:cs typeface="Rubik Medium" panose="00000600000000000000" pitchFamily="2" charset="-79"/>
                </a:rPr>
                <a:t>EXTERNAL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Yu Mincho Demibold" panose="020B0400000000000000" pitchFamily="18" charset="-128"/>
                <a:ea typeface="Yu Mincho Demibold" panose="020B0400000000000000" pitchFamily="18" charset="-128"/>
                <a:cs typeface="Rubik Medium" panose="00000600000000000000" pitchFamily="2" charset="-79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rot="5400000">
              <a:off x="7923784" y="1448449"/>
              <a:ext cx="0" cy="1330871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0213" y="990773"/>
            <a:ext cx="3786630" cy="338554"/>
            <a:chOff x="5210978" y="1489520"/>
            <a:chExt cx="3786630" cy="338554"/>
          </a:xfrm>
        </p:grpSpPr>
        <p:sp>
          <p:nvSpPr>
            <p:cNvPr id="25" name="Rectangle 24"/>
            <p:cNvSpPr/>
            <p:nvPr/>
          </p:nvSpPr>
          <p:spPr>
            <a:xfrm>
              <a:off x="5210978" y="1528686"/>
              <a:ext cx="242371" cy="242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465612" y="1489520"/>
              <a:ext cx="23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badi Extra Light" panose="020B0204020104020204" pitchFamily="34" charset="0"/>
                  <a:cs typeface="Rubik" panose="00000500000000000000" pitchFamily="2" charset="-79"/>
                </a:rPr>
                <a:t>Helpful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362847" y="1528686"/>
              <a:ext cx="242371" cy="2423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627252" y="1489520"/>
              <a:ext cx="23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  <a:latin typeface="Abadi Extra Light" panose="020B0204020104020204" pitchFamily="34" charset="0"/>
                  <a:cs typeface="Rubik" panose="00000500000000000000" pitchFamily="2" charset="-79"/>
                </a:rPr>
                <a:t>Harmful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837823" y="2421021"/>
            <a:ext cx="194829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Vrinda" panose="020B0502040204020203" pitchFamily="34" charset="0"/>
                <a:ea typeface="Zilla Slab SemiBold" pitchFamily="2" charset="0"/>
                <a:cs typeface="Vrinda" panose="020B0502040204020203" pitchFamily="34" charset="0"/>
              </a:rPr>
              <a:t>Strengths</a:t>
            </a:r>
            <a:endParaRPr lang="en-US" sz="1600" dirty="0">
              <a:solidFill>
                <a:schemeClr val="bg1"/>
              </a:solidFill>
              <a:latin typeface="Vrinda" panose="020B0502040204020203" pitchFamily="34" charset="0"/>
              <a:ea typeface="Zilla Slab SemiBold" pitchFamily="2" charset="0"/>
              <a:cs typeface="Vrinda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37823" y="3027274"/>
            <a:ext cx="194829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Vrinda" panose="020B0502040204020203" pitchFamily="34" charset="0"/>
                <a:ea typeface="Zilla Slab SemiBold" pitchFamily="2" charset="0"/>
                <a:cs typeface="Vrinda" panose="020B0502040204020203" pitchFamily="34" charset="0"/>
              </a:rPr>
              <a:t>Weaknesses</a:t>
            </a:r>
            <a:endParaRPr lang="en-US" sz="1600" dirty="0">
              <a:solidFill>
                <a:schemeClr val="bg1"/>
              </a:solidFill>
              <a:latin typeface="Vrinda" panose="020B0502040204020203" pitchFamily="34" charset="0"/>
              <a:ea typeface="Zilla Slab SemiBold" pitchFamily="2" charset="0"/>
              <a:cs typeface="Vrinda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40999" y="4269131"/>
            <a:ext cx="230980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Vrinda" panose="020B0502040204020203" pitchFamily="34" charset="0"/>
                <a:ea typeface="Zilla Slab SemiBold" pitchFamily="2" charset="0"/>
                <a:cs typeface="Vrinda" panose="020B0502040204020203" pitchFamily="34" charset="0"/>
              </a:rPr>
              <a:t>Opportunities</a:t>
            </a:r>
            <a:endParaRPr lang="en-US" sz="1600" dirty="0">
              <a:solidFill>
                <a:schemeClr val="bg1"/>
              </a:solidFill>
              <a:latin typeface="Vrinda" panose="020B0502040204020203" pitchFamily="34" charset="0"/>
              <a:ea typeface="Zilla Slab SemiBold" pitchFamily="2" charset="0"/>
              <a:cs typeface="Vrinda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41000" y="4875384"/>
            <a:ext cx="194829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Vrinda" panose="020B0502040204020203" pitchFamily="34" charset="0"/>
                <a:ea typeface="Zilla Slab SemiBold" pitchFamily="2" charset="0"/>
                <a:cs typeface="Vrinda" panose="020B0502040204020203" pitchFamily="34" charset="0"/>
              </a:rPr>
              <a:t>Threats</a:t>
            </a:r>
            <a:endParaRPr lang="en-US" sz="1600" dirty="0">
              <a:solidFill>
                <a:schemeClr val="bg1"/>
              </a:solidFill>
              <a:latin typeface="Vrinda" panose="020B0502040204020203" pitchFamily="34" charset="0"/>
              <a:ea typeface="Zilla Slab SemiBold" pitchFamily="2" charset="0"/>
              <a:cs typeface="Vrinda" panose="020B05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365581" y="580749"/>
            <a:ext cx="520937" cy="5209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65581" y="4649233"/>
            <a:ext cx="520937" cy="5209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9194952" y="3321165"/>
            <a:ext cx="237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badi Extra Light" panose="020B0204020104020204" pitchFamily="34" charset="0"/>
                <a:cs typeface="Rubik" panose="00000500000000000000" pitchFamily="2" charset="-79"/>
              </a:rPr>
              <a:t>Type Here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badi Extra Light" panose="020B02040201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11483147" y="678988"/>
            <a:ext cx="277798" cy="333065"/>
            <a:chOff x="3076" y="1247"/>
            <a:chExt cx="1523" cy="1826"/>
          </a:xfrm>
          <a:solidFill>
            <a:schemeClr val="bg1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3076" y="1247"/>
              <a:ext cx="1523" cy="1826"/>
            </a:xfrm>
            <a:custGeom>
              <a:avLst/>
              <a:gdLst>
                <a:gd name="T0" fmla="*/ 1249 w 1253"/>
                <a:gd name="T1" fmla="*/ 1339 h 1504"/>
                <a:gd name="T2" fmla="*/ 1050 w 1253"/>
                <a:gd name="T3" fmla="*/ 858 h 1504"/>
                <a:gd name="T4" fmla="*/ 1019 w 1253"/>
                <a:gd name="T5" fmla="*/ 845 h 1504"/>
                <a:gd name="T6" fmla="*/ 1006 w 1253"/>
                <a:gd name="T7" fmla="*/ 876 h 1504"/>
                <a:gd name="T8" fmla="*/ 1186 w 1253"/>
                <a:gd name="T9" fmla="*/ 1311 h 1504"/>
                <a:gd name="T10" fmla="*/ 1022 w 1253"/>
                <a:gd name="T11" fmla="*/ 1263 h 1504"/>
                <a:gd name="T12" fmla="*/ 994 w 1253"/>
                <a:gd name="T13" fmla="*/ 1275 h 1504"/>
                <a:gd name="T14" fmla="*/ 911 w 1253"/>
                <a:gd name="T15" fmla="*/ 1425 h 1504"/>
                <a:gd name="T16" fmla="*/ 718 w 1253"/>
                <a:gd name="T17" fmla="*/ 958 h 1504"/>
                <a:gd name="T18" fmla="*/ 1110 w 1253"/>
                <a:gd name="T19" fmla="*/ 484 h 1504"/>
                <a:gd name="T20" fmla="*/ 627 w 1253"/>
                <a:gd name="T21" fmla="*/ 0 h 1504"/>
                <a:gd name="T22" fmla="*/ 143 w 1253"/>
                <a:gd name="T23" fmla="*/ 484 h 1504"/>
                <a:gd name="T24" fmla="*/ 239 w 1253"/>
                <a:gd name="T25" fmla="*/ 772 h 1504"/>
                <a:gd name="T26" fmla="*/ 4 w 1253"/>
                <a:gd name="T27" fmla="*/ 1339 h 1504"/>
                <a:gd name="T28" fmla="*/ 8 w 1253"/>
                <a:gd name="T29" fmla="*/ 1364 h 1504"/>
                <a:gd name="T30" fmla="*/ 33 w 1253"/>
                <a:gd name="T31" fmla="*/ 1371 h 1504"/>
                <a:gd name="T32" fmla="*/ 226 w 1253"/>
                <a:gd name="T33" fmla="*/ 1315 h 1504"/>
                <a:gd name="T34" fmla="*/ 324 w 1253"/>
                <a:gd name="T35" fmla="*/ 1492 h 1504"/>
                <a:gd name="T36" fmla="*/ 345 w 1253"/>
                <a:gd name="T37" fmla="*/ 1504 h 1504"/>
                <a:gd name="T38" fmla="*/ 346 w 1253"/>
                <a:gd name="T39" fmla="*/ 1504 h 1504"/>
                <a:gd name="T40" fmla="*/ 367 w 1253"/>
                <a:gd name="T41" fmla="*/ 1489 h 1504"/>
                <a:gd name="T42" fmla="*/ 553 w 1253"/>
                <a:gd name="T43" fmla="*/ 1040 h 1504"/>
                <a:gd name="T44" fmla="*/ 540 w 1253"/>
                <a:gd name="T45" fmla="*/ 1009 h 1504"/>
                <a:gd name="T46" fmla="*/ 509 w 1253"/>
                <a:gd name="T47" fmla="*/ 1022 h 1504"/>
                <a:gd name="T48" fmla="*/ 342 w 1253"/>
                <a:gd name="T49" fmla="*/ 1425 h 1504"/>
                <a:gd name="T50" fmla="*/ 259 w 1253"/>
                <a:gd name="T51" fmla="*/ 1275 h 1504"/>
                <a:gd name="T52" fmla="*/ 231 w 1253"/>
                <a:gd name="T53" fmla="*/ 1263 h 1504"/>
                <a:gd name="T54" fmla="*/ 67 w 1253"/>
                <a:gd name="T55" fmla="*/ 1311 h 1504"/>
                <a:gd name="T56" fmla="*/ 273 w 1253"/>
                <a:gd name="T57" fmla="*/ 814 h 1504"/>
                <a:gd name="T58" fmla="*/ 627 w 1253"/>
                <a:gd name="T59" fmla="*/ 967 h 1504"/>
                <a:gd name="T60" fmla="*/ 669 w 1253"/>
                <a:gd name="T61" fmla="*/ 965 h 1504"/>
                <a:gd name="T62" fmla="*/ 886 w 1253"/>
                <a:gd name="T63" fmla="*/ 1489 h 1504"/>
                <a:gd name="T64" fmla="*/ 907 w 1253"/>
                <a:gd name="T65" fmla="*/ 1504 h 1504"/>
                <a:gd name="T66" fmla="*/ 908 w 1253"/>
                <a:gd name="T67" fmla="*/ 1504 h 1504"/>
                <a:gd name="T68" fmla="*/ 929 w 1253"/>
                <a:gd name="T69" fmla="*/ 1492 h 1504"/>
                <a:gd name="T70" fmla="*/ 1027 w 1253"/>
                <a:gd name="T71" fmla="*/ 1315 h 1504"/>
                <a:gd name="T72" fmla="*/ 1220 w 1253"/>
                <a:gd name="T73" fmla="*/ 1371 h 1504"/>
                <a:gd name="T74" fmla="*/ 1245 w 1253"/>
                <a:gd name="T75" fmla="*/ 1364 h 1504"/>
                <a:gd name="T76" fmla="*/ 1249 w 1253"/>
                <a:gd name="T77" fmla="*/ 1339 h 1504"/>
                <a:gd name="T78" fmla="*/ 191 w 1253"/>
                <a:gd name="T79" fmla="*/ 484 h 1504"/>
                <a:gd name="T80" fmla="*/ 627 w 1253"/>
                <a:gd name="T81" fmla="*/ 48 h 1504"/>
                <a:gd name="T82" fmla="*/ 1062 w 1253"/>
                <a:gd name="T83" fmla="*/ 484 h 1504"/>
                <a:gd name="T84" fmla="*/ 627 w 1253"/>
                <a:gd name="T85" fmla="*/ 919 h 1504"/>
                <a:gd name="T86" fmla="*/ 191 w 1253"/>
                <a:gd name="T87" fmla="*/ 484 h 1504"/>
                <a:gd name="T88" fmla="*/ 191 w 1253"/>
                <a:gd name="T89" fmla="*/ 484 h 1504"/>
                <a:gd name="T90" fmla="*/ 191 w 1253"/>
                <a:gd name="T91" fmla="*/ 48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3" h="1504">
                  <a:moveTo>
                    <a:pt x="1249" y="1339"/>
                  </a:moveTo>
                  <a:cubicBezTo>
                    <a:pt x="1050" y="858"/>
                    <a:pt x="1050" y="858"/>
                    <a:pt x="1050" y="858"/>
                  </a:cubicBezTo>
                  <a:cubicBezTo>
                    <a:pt x="1045" y="846"/>
                    <a:pt x="1031" y="840"/>
                    <a:pt x="1019" y="845"/>
                  </a:cubicBezTo>
                  <a:cubicBezTo>
                    <a:pt x="1007" y="850"/>
                    <a:pt x="1001" y="864"/>
                    <a:pt x="1006" y="876"/>
                  </a:cubicBezTo>
                  <a:cubicBezTo>
                    <a:pt x="1186" y="1311"/>
                    <a:pt x="1186" y="1311"/>
                    <a:pt x="1186" y="1311"/>
                  </a:cubicBezTo>
                  <a:cubicBezTo>
                    <a:pt x="1022" y="1263"/>
                    <a:pt x="1022" y="1263"/>
                    <a:pt x="1022" y="1263"/>
                  </a:cubicBezTo>
                  <a:cubicBezTo>
                    <a:pt x="1011" y="1260"/>
                    <a:pt x="999" y="1265"/>
                    <a:pt x="994" y="1275"/>
                  </a:cubicBezTo>
                  <a:cubicBezTo>
                    <a:pt x="911" y="1425"/>
                    <a:pt x="911" y="1425"/>
                    <a:pt x="911" y="1425"/>
                  </a:cubicBezTo>
                  <a:cubicBezTo>
                    <a:pt x="718" y="958"/>
                    <a:pt x="718" y="958"/>
                    <a:pt x="718" y="958"/>
                  </a:cubicBezTo>
                  <a:cubicBezTo>
                    <a:pt x="941" y="915"/>
                    <a:pt x="1110" y="719"/>
                    <a:pt x="1110" y="484"/>
                  </a:cubicBezTo>
                  <a:cubicBezTo>
                    <a:pt x="1110" y="217"/>
                    <a:pt x="893" y="0"/>
                    <a:pt x="627" y="0"/>
                  </a:cubicBezTo>
                  <a:cubicBezTo>
                    <a:pt x="360" y="0"/>
                    <a:pt x="143" y="217"/>
                    <a:pt x="143" y="484"/>
                  </a:cubicBezTo>
                  <a:cubicBezTo>
                    <a:pt x="143" y="592"/>
                    <a:pt x="179" y="691"/>
                    <a:pt x="239" y="772"/>
                  </a:cubicBezTo>
                  <a:cubicBezTo>
                    <a:pt x="4" y="1339"/>
                    <a:pt x="4" y="1339"/>
                    <a:pt x="4" y="1339"/>
                  </a:cubicBezTo>
                  <a:cubicBezTo>
                    <a:pt x="0" y="1347"/>
                    <a:pt x="2" y="1357"/>
                    <a:pt x="8" y="1364"/>
                  </a:cubicBezTo>
                  <a:cubicBezTo>
                    <a:pt x="14" y="1371"/>
                    <a:pt x="24" y="1374"/>
                    <a:pt x="33" y="1371"/>
                  </a:cubicBezTo>
                  <a:cubicBezTo>
                    <a:pt x="226" y="1315"/>
                    <a:pt x="226" y="1315"/>
                    <a:pt x="226" y="1315"/>
                  </a:cubicBezTo>
                  <a:cubicBezTo>
                    <a:pt x="324" y="1492"/>
                    <a:pt x="324" y="1492"/>
                    <a:pt x="324" y="1492"/>
                  </a:cubicBezTo>
                  <a:cubicBezTo>
                    <a:pt x="328" y="1499"/>
                    <a:pt x="336" y="1504"/>
                    <a:pt x="345" y="1504"/>
                  </a:cubicBezTo>
                  <a:cubicBezTo>
                    <a:pt x="345" y="1504"/>
                    <a:pt x="346" y="1504"/>
                    <a:pt x="346" y="1504"/>
                  </a:cubicBezTo>
                  <a:cubicBezTo>
                    <a:pt x="355" y="1503"/>
                    <a:pt x="363" y="1498"/>
                    <a:pt x="367" y="1489"/>
                  </a:cubicBezTo>
                  <a:cubicBezTo>
                    <a:pt x="553" y="1040"/>
                    <a:pt x="553" y="1040"/>
                    <a:pt x="553" y="1040"/>
                  </a:cubicBezTo>
                  <a:cubicBezTo>
                    <a:pt x="558" y="1028"/>
                    <a:pt x="552" y="1014"/>
                    <a:pt x="540" y="1009"/>
                  </a:cubicBezTo>
                  <a:cubicBezTo>
                    <a:pt x="528" y="1004"/>
                    <a:pt x="514" y="1009"/>
                    <a:pt x="509" y="1022"/>
                  </a:cubicBezTo>
                  <a:cubicBezTo>
                    <a:pt x="342" y="1425"/>
                    <a:pt x="342" y="1425"/>
                    <a:pt x="342" y="1425"/>
                  </a:cubicBezTo>
                  <a:cubicBezTo>
                    <a:pt x="259" y="1275"/>
                    <a:pt x="259" y="1275"/>
                    <a:pt x="259" y="1275"/>
                  </a:cubicBezTo>
                  <a:cubicBezTo>
                    <a:pt x="254" y="1265"/>
                    <a:pt x="242" y="1260"/>
                    <a:pt x="231" y="1263"/>
                  </a:cubicBezTo>
                  <a:cubicBezTo>
                    <a:pt x="67" y="1311"/>
                    <a:pt x="67" y="1311"/>
                    <a:pt x="67" y="1311"/>
                  </a:cubicBezTo>
                  <a:cubicBezTo>
                    <a:pt x="273" y="814"/>
                    <a:pt x="273" y="814"/>
                    <a:pt x="273" y="814"/>
                  </a:cubicBezTo>
                  <a:cubicBezTo>
                    <a:pt x="362" y="908"/>
                    <a:pt x="487" y="967"/>
                    <a:pt x="627" y="967"/>
                  </a:cubicBezTo>
                  <a:cubicBezTo>
                    <a:pt x="641" y="967"/>
                    <a:pt x="655" y="966"/>
                    <a:pt x="669" y="965"/>
                  </a:cubicBezTo>
                  <a:cubicBezTo>
                    <a:pt x="886" y="1489"/>
                    <a:pt x="886" y="1489"/>
                    <a:pt x="886" y="1489"/>
                  </a:cubicBezTo>
                  <a:cubicBezTo>
                    <a:pt x="890" y="1498"/>
                    <a:pt x="898" y="1503"/>
                    <a:pt x="907" y="1504"/>
                  </a:cubicBezTo>
                  <a:cubicBezTo>
                    <a:pt x="907" y="1504"/>
                    <a:pt x="908" y="1504"/>
                    <a:pt x="908" y="1504"/>
                  </a:cubicBezTo>
                  <a:cubicBezTo>
                    <a:pt x="917" y="1504"/>
                    <a:pt x="925" y="1499"/>
                    <a:pt x="929" y="1492"/>
                  </a:cubicBezTo>
                  <a:cubicBezTo>
                    <a:pt x="1027" y="1315"/>
                    <a:pt x="1027" y="1315"/>
                    <a:pt x="1027" y="1315"/>
                  </a:cubicBezTo>
                  <a:cubicBezTo>
                    <a:pt x="1220" y="1371"/>
                    <a:pt x="1220" y="1371"/>
                    <a:pt x="1220" y="1371"/>
                  </a:cubicBezTo>
                  <a:cubicBezTo>
                    <a:pt x="1229" y="1374"/>
                    <a:pt x="1239" y="1371"/>
                    <a:pt x="1245" y="1364"/>
                  </a:cubicBezTo>
                  <a:cubicBezTo>
                    <a:pt x="1251" y="1357"/>
                    <a:pt x="1253" y="1347"/>
                    <a:pt x="1249" y="1339"/>
                  </a:cubicBezTo>
                  <a:close/>
                  <a:moveTo>
                    <a:pt x="191" y="484"/>
                  </a:moveTo>
                  <a:cubicBezTo>
                    <a:pt x="191" y="243"/>
                    <a:pt x="386" y="48"/>
                    <a:pt x="627" y="48"/>
                  </a:cubicBezTo>
                  <a:cubicBezTo>
                    <a:pt x="867" y="48"/>
                    <a:pt x="1062" y="243"/>
                    <a:pt x="1062" y="484"/>
                  </a:cubicBezTo>
                  <a:cubicBezTo>
                    <a:pt x="1062" y="724"/>
                    <a:pt x="867" y="919"/>
                    <a:pt x="627" y="919"/>
                  </a:cubicBezTo>
                  <a:cubicBezTo>
                    <a:pt x="386" y="919"/>
                    <a:pt x="191" y="724"/>
                    <a:pt x="191" y="484"/>
                  </a:cubicBezTo>
                  <a:close/>
                  <a:moveTo>
                    <a:pt x="191" y="484"/>
                  </a:moveTo>
                  <a:cubicBezTo>
                    <a:pt x="191" y="484"/>
                    <a:pt x="191" y="484"/>
                    <a:pt x="191" y="4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3497" y="1480"/>
              <a:ext cx="681" cy="649"/>
            </a:xfrm>
            <a:custGeom>
              <a:avLst/>
              <a:gdLst>
                <a:gd name="T0" fmla="*/ 558 w 561"/>
                <a:gd name="T1" fmla="*/ 201 h 534"/>
                <a:gd name="T2" fmla="*/ 539 w 561"/>
                <a:gd name="T3" fmla="*/ 185 h 534"/>
                <a:gd name="T4" fmla="*/ 377 w 561"/>
                <a:gd name="T5" fmla="*/ 158 h 534"/>
                <a:gd name="T6" fmla="*/ 302 w 561"/>
                <a:gd name="T7" fmla="*/ 13 h 534"/>
                <a:gd name="T8" fmla="*/ 281 w 561"/>
                <a:gd name="T9" fmla="*/ 0 h 534"/>
                <a:gd name="T10" fmla="*/ 259 w 561"/>
                <a:gd name="T11" fmla="*/ 13 h 534"/>
                <a:gd name="T12" fmla="*/ 184 w 561"/>
                <a:gd name="T13" fmla="*/ 158 h 534"/>
                <a:gd name="T14" fmla="*/ 22 w 561"/>
                <a:gd name="T15" fmla="*/ 185 h 534"/>
                <a:gd name="T16" fmla="*/ 3 w 561"/>
                <a:gd name="T17" fmla="*/ 201 h 534"/>
                <a:gd name="T18" fmla="*/ 9 w 561"/>
                <a:gd name="T19" fmla="*/ 226 h 534"/>
                <a:gd name="T20" fmla="*/ 124 w 561"/>
                <a:gd name="T21" fmla="*/ 343 h 534"/>
                <a:gd name="T22" fmla="*/ 100 w 561"/>
                <a:gd name="T23" fmla="*/ 505 h 534"/>
                <a:gd name="T24" fmla="*/ 109 w 561"/>
                <a:gd name="T25" fmla="*/ 527 h 534"/>
                <a:gd name="T26" fmla="*/ 134 w 561"/>
                <a:gd name="T27" fmla="*/ 530 h 534"/>
                <a:gd name="T28" fmla="*/ 281 w 561"/>
                <a:gd name="T29" fmla="*/ 457 h 534"/>
                <a:gd name="T30" fmla="*/ 427 w 561"/>
                <a:gd name="T31" fmla="*/ 530 h 534"/>
                <a:gd name="T32" fmla="*/ 438 w 561"/>
                <a:gd name="T33" fmla="*/ 532 h 534"/>
                <a:gd name="T34" fmla="*/ 452 w 561"/>
                <a:gd name="T35" fmla="*/ 527 h 534"/>
                <a:gd name="T36" fmla="*/ 462 w 561"/>
                <a:gd name="T37" fmla="*/ 505 h 534"/>
                <a:gd name="T38" fmla="*/ 437 w 561"/>
                <a:gd name="T39" fmla="*/ 343 h 534"/>
                <a:gd name="T40" fmla="*/ 552 w 561"/>
                <a:gd name="T41" fmla="*/ 226 h 534"/>
                <a:gd name="T42" fmla="*/ 558 w 561"/>
                <a:gd name="T43" fmla="*/ 201 h 534"/>
                <a:gd name="T44" fmla="*/ 395 w 561"/>
                <a:gd name="T45" fmla="*/ 317 h 534"/>
                <a:gd name="T46" fmla="*/ 388 w 561"/>
                <a:gd name="T47" fmla="*/ 338 h 534"/>
                <a:gd name="T48" fmla="*/ 407 w 561"/>
                <a:gd name="T49" fmla="*/ 466 h 534"/>
                <a:gd name="T50" fmla="*/ 291 w 561"/>
                <a:gd name="T51" fmla="*/ 408 h 534"/>
                <a:gd name="T52" fmla="*/ 281 w 561"/>
                <a:gd name="T53" fmla="*/ 406 h 534"/>
                <a:gd name="T54" fmla="*/ 270 w 561"/>
                <a:gd name="T55" fmla="*/ 408 h 534"/>
                <a:gd name="T56" fmla="*/ 154 w 561"/>
                <a:gd name="T57" fmla="*/ 466 h 534"/>
                <a:gd name="T58" fmla="*/ 173 w 561"/>
                <a:gd name="T59" fmla="*/ 338 h 534"/>
                <a:gd name="T60" fmla="*/ 166 w 561"/>
                <a:gd name="T61" fmla="*/ 317 h 534"/>
                <a:gd name="T62" fmla="*/ 75 w 561"/>
                <a:gd name="T63" fmla="*/ 225 h 534"/>
                <a:gd name="T64" fmla="*/ 203 w 561"/>
                <a:gd name="T65" fmla="*/ 203 h 534"/>
                <a:gd name="T66" fmla="*/ 221 w 561"/>
                <a:gd name="T67" fmla="*/ 191 h 534"/>
                <a:gd name="T68" fmla="*/ 281 w 561"/>
                <a:gd name="T69" fmla="*/ 76 h 534"/>
                <a:gd name="T70" fmla="*/ 340 w 561"/>
                <a:gd name="T71" fmla="*/ 191 h 534"/>
                <a:gd name="T72" fmla="*/ 358 w 561"/>
                <a:gd name="T73" fmla="*/ 203 h 534"/>
                <a:gd name="T74" fmla="*/ 486 w 561"/>
                <a:gd name="T75" fmla="*/ 225 h 534"/>
                <a:gd name="T76" fmla="*/ 395 w 561"/>
                <a:gd name="T77" fmla="*/ 317 h 534"/>
                <a:gd name="T78" fmla="*/ 395 w 561"/>
                <a:gd name="T79" fmla="*/ 317 h 534"/>
                <a:gd name="T80" fmla="*/ 395 w 561"/>
                <a:gd name="T81" fmla="*/ 31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1" h="534">
                  <a:moveTo>
                    <a:pt x="558" y="201"/>
                  </a:moveTo>
                  <a:cubicBezTo>
                    <a:pt x="555" y="193"/>
                    <a:pt x="548" y="187"/>
                    <a:pt x="539" y="185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298" y="5"/>
                    <a:pt x="289" y="0"/>
                    <a:pt x="281" y="0"/>
                  </a:cubicBezTo>
                  <a:cubicBezTo>
                    <a:pt x="272" y="0"/>
                    <a:pt x="263" y="5"/>
                    <a:pt x="259" y="13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13" y="187"/>
                    <a:pt x="6" y="193"/>
                    <a:pt x="3" y="201"/>
                  </a:cubicBezTo>
                  <a:cubicBezTo>
                    <a:pt x="0" y="210"/>
                    <a:pt x="3" y="219"/>
                    <a:pt x="9" y="226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98" y="513"/>
                    <a:pt x="102" y="522"/>
                    <a:pt x="109" y="527"/>
                  </a:cubicBezTo>
                  <a:cubicBezTo>
                    <a:pt x="116" y="533"/>
                    <a:pt x="126" y="534"/>
                    <a:pt x="134" y="530"/>
                  </a:cubicBezTo>
                  <a:cubicBezTo>
                    <a:pt x="281" y="457"/>
                    <a:pt x="281" y="457"/>
                    <a:pt x="281" y="457"/>
                  </a:cubicBezTo>
                  <a:cubicBezTo>
                    <a:pt x="427" y="530"/>
                    <a:pt x="427" y="530"/>
                    <a:pt x="427" y="530"/>
                  </a:cubicBezTo>
                  <a:cubicBezTo>
                    <a:pt x="430" y="531"/>
                    <a:pt x="434" y="532"/>
                    <a:pt x="438" y="532"/>
                  </a:cubicBezTo>
                  <a:cubicBezTo>
                    <a:pt x="443" y="532"/>
                    <a:pt x="448" y="531"/>
                    <a:pt x="452" y="527"/>
                  </a:cubicBezTo>
                  <a:cubicBezTo>
                    <a:pt x="459" y="522"/>
                    <a:pt x="463" y="513"/>
                    <a:pt x="462" y="505"/>
                  </a:cubicBezTo>
                  <a:cubicBezTo>
                    <a:pt x="437" y="343"/>
                    <a:pt x="437" y="343"/>
                    <a:pt x="437" y="343"/>
                  </a:cubicBezTo>
                  <a:cubicBezTo>
                    <a:pt x="552" y="226"/>
                    <a:pt x="552" y="226"/>
                    <a:pt x="552" y="226"/>
                  </a:cubicBezTo>
                  <a:cubicBezTo>
                    <a:pt x="558" y="219"/>
                    <a:pt x="561" y="210"/>
                    <a:pt x="558" y="201"/>
                  </a:cubicBezTo>
                  <a:close/>
                  <a:moveTo>
                    <a:pt x="395" y="317"/>
                  </a:moveTo>
                  <a:cubicBezTo>
                    <a:pt x="390" y="323"/>
                    <a:pt x="387" y="330"/>
                    <a:pt x="388" y="338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291" y="408"/>
                    <a:pt x="291" y="408"/>
                    <a:pt x="291" y="408"/>
                  </a:cubicBezTo>
                  <a:cubicBezTo>
                    <a:pt x="288" y="407"/>
                    <a:pt x="284" y="406"/>
                    <a:pt x="281" y="406"/>
                  </a:cubicBezTo>
                  <a:cubicBezTo>
                    <a:pt x="277" y="406"/>
                    <a:pt x="273" y="407"/>
                    <a:pt x="270" y="408"/>
                  </a:cubicBezTo>
                  <a:cubicBezTo>
                    <a:pt x="154" y="466"/>
                    <a:pt x="154" y="466"/>
                    <a:pt x="154" y="466"/>
                  </a:cubicBezTo>
                  <a:cubicBezTo>
                    <a:pt x="173" y="338"/>
                    <a:pt x="173" y="338"/>
                    <a:pt x="173" y="338"/>
                  </a:cubicBezTo>
                  <a:cubicBezTo>
                    <a:pt x="174" y="330"/>
                    <a:pt x="172" y="323"/>
                    <a:pt x="166" y="317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11" y="202"/>
                    <a:pt x="217" y="198"/>
                    <a:pt x="221" y="191"/>
                  </a:cubicBezTo>
                  <a:cubicBezTo>
                    <a:pt x="281" y="76"/>
                    <a:pt x="281" y="76"/>
                    <a:pt x="281" y="76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4" y="198"/>
                    <a:pt x="350" y="202"/>
                    <a:pt x="358" y="203"/>
                  </a:cubicBezTo>
                  <a:cubicBezTo>
                    <a:pt x="486" y="225"/>
                    <a:pt x="486" y="225"/>
                    <a:pt x="486" y="225"/>
                  </a:cubicBezTo>
                  <a:lnTo>
                    <a:pt x="395" y="317"/>
                  </a:lnTo>
                  <a:close/>
                  <a:moveTo>
                    <a:pt x="395" y="317"/>
                  </a:moveTo>
                  <a:cubicBezTo>
                    <a:pt x="395" y="317"/>
                    <a:pt x="395" y="317"/>
                    <a:pt x="395" y="3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/>
            <p:cNvSpPr>
              <a:spLocks noEditPoints="1"/>
            </p:cNvSpPr>
            <p:nvPr/>
          </p:nvSpPr>
          <p:spPr bwMode="auto">
            <a:xfrm>
              <a:off x="3367" y="1364"/>
              <a:ext cx="939" cy="940"/>
            </a:xfrm>
            <a:custGeom>
              <a:avLst/>
              <a:gdLst>
                <a:gd name="T0" fmla="*/ 751 w 773"/>
                <a:gd name="T1" fmla="*/ 412 h 775"/>
                <a:gd name="T2" fmla="*/ 724 w 773"/>
                <a:gd name="T3" fmla="*/ 432 h 775"/>
                <a:gd name="T4" fmla="*/ 388 w 773"/>
                <a:gd name="T5" fmla="*/ 727 h 775"/>
                <a:gd name="T6" fmla="*/ 48 w 773"/>
                <a:gd name="T7" fmla="*/ 388 h 775"/>
                <a:gd name="T8" fmla="*/ 388 w 773"/>
                <a:gd name="T9" fmla="*/ 48 h 775"/>
                <a:gd name="T10" fmla="*/ 724 w 773"/>
                <a:gd name="T11" fmla="*/ 343 h 775"/>
                <a:gd name="T12" fmla="*/ 751 w 773"/>
                <a:gd name="T13" fmla="*/ 363 h 775"/>
                <a:gd name="T14" fmla="*/ 772 w 773"/>
                <a:gd name="T15" fmla="*/ 336 h 775"/>
                <a:gd name="T16" fmla="*/ 388 w 773"/>
                <a:gd name="T17" fmla="*/ 0 h 775"/>
                <a:gd name="T18" fmla="*/ 0 w 773"/>
                <a:gd name="T19" fmla="*/ 388 h 775"/>
                <a:gd name="T20" fmla="*/ 388 w 773"/>
                <a:gd name="T21" fmla="*/ 775 h 775"/>
                <a:gd name="T22" fmla="*/ 772 w 773"/>
                <a:gd name="T23" fmla="*/ 439 h 775"/>
                <a:gd name="T24" fmla="*/ 751 w 773"/>
                <a:gd name="T25" fmla="*/ 412 h 775"/>
                <a:gd name="T26" fmla="*/ 751 w 773"/>
                <a:gd name="T27" fmla="*/ 412 h 775"/>
                <a:gd name="T28" fmla="*/ 751 w 773"/>
                <a:gd name="T29" fmla="*/ 412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3" h="775">
                  <a:moveTo>
                    <a:pt x="751" y="412"/>
                  </a:moveTo>
                  <a:cubicBezTo>
                    <a:pt x="738" y="410"/>
                    <a:pt x="726" y="419"/>
                    <a:pt x="724" y="432"/>
                  </a:cubicBezTo>
                  <a:cubicBezTo>
                    <a:pt x="702" y="600"/>
                    <a:pt x="557" y="727"/>
                    <a:pt x="388" y="727"/>
                  </a:cubicBezTo>
                  <a:cubicBezTo>
                    <a:pt x="200" y="727"/>
                    <a:pt x="48" y="575"/>
                    <a:pt x="48" y="388"/>
                  </a:cubicBezTo>
                  <a:cubicBezTo>
                    <a:pt x="48" y="200"/>
                    <a:pt x="200" y="48"/>
                    <a:pt x="388" y="48"/>
                  </a:cubicBezTo>
                  <a:cubicBezTo>
                    <a:pt x="557" y="48"/>
                    <a:pt x="702" y="175"/>
                    <a:pt x="724" y="343"/>
                  </a:cubicBezTo>
                  <a:cubicBezTo>
                    <a:pt x="726" y="356"/>
                    <a:pt x="738" y="365"/>
                    <a:pt x="751" y="363"/>
                  </a:cubicBezTo>
                  <a:cubicBezTo>
                    <a:pt x="764" y="362"/>
                    <a:pt x="773" y="350"/>
                    <a:pt x="772" y="336"/>
                  </a:cubicBezTo>
                  <a:cubicBezTo>
                    <a:pt x="746" y="145"/>
                    <a:pt x="581" y="0"/>
                    <a:pt x="388" y="0"/>
                  </a:cubicBezTo>
                  <a:cubicBezTo>
                    <a:pt x="174" y="0"/>
                    <a:pt x="0" y="174"/>
                    <a:pt x="0" y="388"/>
                  </a:cubicBezTo>
                  <a:cubicBezTo>
                    <a:pt x="0" y="601"/>
                    <a:pt x="174" y="775"/>
                    <a:pt x="388" y="775"/>
                  </a:cubicBezTo>
                  <a:cubicBezTo>
                    <a:pt x="581" y="775"/>
                    <a:pt x="746" y="631"/>
                    <a:pt x="772" y="439"/>
                  </a:cubicBezTo>
                  <a:cubicBezTo>
                    <a:pt x="773" y="426"/>
                    <a:pt x="764" y="414"/>
                    <a:pt x="751" y="412"/>
                  </a:cubicBezTo>
                  <a:close/>
                  <a:moveTo>
                    <a:pt x="751" y="412"/>
                  </a:moveTo>
                  <a:cubicBezTo>
                    <a:pt x="751" y="412"/>
                    <a:pt x="751" y="412"/>
                    <a:pt x="751" y="4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" name="Freeform 45"/>
          <p:cNvSpPr>
            <a:spLocks noEditPoints="1"/>
          </p:cNvSpPr>
          <p:nvPr/>
        </p:nvSpPr>
        <p:spPr bwMode="auto">
          <a:xfrm>
            <a:off x="11494164" y="4772813"/>
            <a:ext cx="277797" cy="277797"/>
          </a:xfrm>
          <a:custGeom>
            <a:avLst/>
            <a:gdLst>
              <a:gd name="T0" fmla="*/ 88 w 176"/>
              <a:gd name="T1" fmla="*/ 32 h 176"/>
              <a:gd name="T2" fmla="*/ 32 w 176"/>
              <a:gd name="T3" fmla="*/ 88 h 176"/>
              <a:gd name="T4" fmla="*/ 88 w 176"/>
              <a:gd name="T5" fmla="*/ 144 h 176"/>
              <a:gd name="T6" fmla="*/ 144 w 176"/>
              <a:gd name="T7" fmla="*/ 88 h 176"/>
              <a:gd name="T8" fmla="*/ 88 w 176"/>
              <a:gd name="T9" fmla="*/ 32 h 176"/>
              <a:gd name="T10" fmla="*/ 88 w 176"/>
              <a:gd name="T11" fmla="*/ 136 h 176"/>
              <a:gd name="T12" fmla="*/ 40 w 176"/>
              <a:gd name="T13" fmla="*/ 88 h 176"/>
              <a:gd name="T14" fmla="*/ 88 w 176"/>
              <a:gd name="T15" fmla="*/ 40 h 176"/>
              <a:gd name="T16" fmla="*/ 136 w 176"/>
              <a:gd name="T17" fmla="*/ 88 h 176"/>
              <a:gd name="T18" fmla="*/ 88 w 176"/>
              <a:gd name="T19" fmla="*/ 136 h 176"/>
              <a:gd name="T20" fmla="*/ 88 w 176"/>
              <a:gd name="T21" fmla="*/ 64 h 176"/>
              <a:gd name="T22" fmla="*/ 64 w 176"/>
              <a:gd name="T23" fmla="*/ 88 h 176"/>
              <a:gd name="T24" fmla="*/ 88 w 176"/>
              <a:gd name="T25" fmla="*/ 112 h 176"/>
              <a:gd name="T26" fmla="*/ 112 w 176"/>
              <a:gd name="T27" fmla="*/ 88 h 176"/>
              <a:gd name="T28" fmla="*/ 88 w 176"/>
              <a:gd name="T29" fmla="*/ 64 h 176"/>
              <a:gd name="T30" fmla="*/ 88 w 176"/>
              <a:gd name="T31" fmla="*/ 104 h 176"/>
              <a:gd name="T32" fmla="*/ 72 w 176"/>
              <a:gd name="T33" fmla="*/ 88 h 176"/>
              <a:gd name="T34" fmla="*/ 88 w 176"/>
              <a:gd name="T35" fmla="*/ 72 h 176"/>
              <a:gd name="T36" fmla="*/ 104 w 176"/>
              <a:gd name="T37" fmla="*/ 88 h 176"/>
              <a:gd name="T38" fmla="*/ 88 w 176"/>
              <a:gd name="T39" fmla="*/ 104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close/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close/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close/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lose/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9" name="Elbow Connector 128"/>
          <p:cNvCxnSpPr/>
          <p:nvPr/>
        </p:nvCxnSpPr>
        <p:spPr>
          <a:xfrm flipH="1">
            <a:off x="558185" y="5018159"/>
            <a:ext cx="2926080" cy="1645920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26278" y="6156668"/>
            <a:ext cx="520937" cy="5209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59503" y="5099791"/>
            <a:ext cx="237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badi Extra Light" panose="020B0204020104020204" pitchFamily="34" charset="0"/>
                <a:cs typeface="Rubik" panose="00000500000000000000" pitchFamily="2" charset="-79"/>
              </a:rPr>
              <a:t>Type Here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badi Extra Light" panose="020B0204020104020204" pitchFamily="34" charset="0"/>
              <a:cs typeface="Rubik" panose="00000500000000000000" pitchFamily="2" charset="-79"/>
            </a:endParaRPr>
          </a:p>
        </p:txBody>
      </p:sp>
      <p:cxnSp>
        <p:nvCxnSpPr>
          <p:cNvPr id="132" name="Elbow Connector 131"/>
          <p:cNvCxnSpPr/>
          <p:nvPr/>
        </p:nvCxnSpPr>
        <p:spPr>
          <a:xfrm flipH="1" flipV="1">
            <a:off x="558185" y="2790089"/>
            <a:ext cx="2926080" cy="1645920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59503" y="3392031"/>
            <a:ext cx="237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badi Extra Light" panose="020B0204020104020204" pitchFamily="34" charset="0"/>
                <a:cs typeface="Rubik" panose="00000500000000000000" pitchFamily="2" charset="-79"/>
              </a:rPr>
              <a:t>Type Here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badi Extra Light" panose="020B0204020104020204" pitchFamily="34" charset="0"/>
              <a:cs typeface="Rubik" panose="00000500000000000000" pitchFamily="2" charset="-79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26278" y="2421693"/>
            <a:ext cx="520937" cy="5209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75"/>
          <p:cNvSpPr>
            <a:spLocks noEditPoints="1"/>
          </p:cNvSpPr>
          <p:nvPr/>
        </p:nvSpPr>
        <p:spPr bwMode="auto">
          <a:xfrm>
            <a:off x="397039" y="6222176"/>
            <a:ext cx="379413" cy="377825"/>
          </a:xfrm>
          <a:custGeom>
            <a:avLst/>
            <a:gdLst>
              <a:gd name="T0" fmla="*/ 80 w 176"/>
              <a:gd name="T1" fmla="*/ 88 h 176"/>
              <a:gd name="T2" fmla="*/ 96 w 176"/>
              <a:gd name="T3" fmla="*/ 88 h 176"/>
              <a:gd name="T4" fmla="*/ 176 w 176"/>
              <a:gd name="T5" fmla="*/ 88 h 176"/>
              <a:gd name="T6" fmla="*/ 150 w 176"/>
              <a:gd name="T7" fmla="*/ 26 h 176"/>
              <a:gd name="T8" fmla="*/ 88 w 176"/>
              <a:gd name="T9" fmla="*/ 0 h 176"/>
              <a:gd name="T10" fmla="*/ 26 w 176"/>
              <a:gd name="T11" fmla="*/ 26 h 176"/>
              <a:gd name="T12" fmla="*/ 0 w 176"/>
              <a:gd name="T13" fmla="*/ 88 h 176"/>
              <a:gd name="T14" fmla="*/ 26 w 176"/>
              <a:gd name="T15" fmla="*/ 150 h 176"/>
              <a:gd name="T16" fmla="*/ 88 w 176"/>
              <a:gd name="T17" fmla="*/ 176 h 176"/>
              <a:gd name="T18" fmla="*/ 150 w 176"/>
              <a:gd name="T19" fmla="*/ 150 h 176"/>
              <a:gd name="T20" fmla="*/ 176 w 176"/>
              <a:gd name="T21" fmla="*/ 88 h 176"/>
              <a:gd name="T22" fmla="*/ 34 w 176"/>
              <a:gd name="T23" fmla="*/ 70 h 176"/>
              <a:gd name="T24" fmla="*/ 34 w 176"/>
              <a:gd name="T25" fmla="*/ 106 h 176"/>
              <a:gd name="T26" fmla="*/ 56 w 176"/>
              <a:gd name="T27" fmla="*/ 75 h 176"/>
              <a:gd name="T28" fmla="*/ 41 w 176"/>
              <a:gd name="T29" fmla="*/ 69 h 176"/>
              <a:gd name="T30" fmla="*/ 56 w 176"/>
              <a:gd name="T31" fmla="*/ 75 h 176"/>
              <a:gd name="T32" fmla="*/ 41 w 176"/>
              <a:gd name="T33" fmla="*/ 107 h 176"/>
              <a:gd name="T34" fmla="*/ 56 w 176"/>
              <a:gd name="T35" fmla="*/ 101 h 176"/>
              <a:gd name="T36" fmla="*/ 31 w 176"/>
              <a:gd name="T37" fmla="*/ 145 h 176"/>
              <a:gd name="T38" fmla="*/ 58 w 176"/>
              <a:gd name="T39" fmla="*/ 118 h 176"/>
              <a:gd name="T40" fmla="*/ 31 w 176"/>
              <a:gd name="T41" fmla="*/ 145 h 176"/>
              <a:gd name="T42" fmla="*/ 37 w 176"/>
              <a:gd name="T43" fmla="*/ 62 h 176"/>
              <a:gd name="T44" fmla="*/ 62 w 176"/>
              <a:gd name="T45" fmla="*/ 37 h 176"/>
              <a:gd name="T46" fmla="*/ 110 w 176"/>
              <a:gd name="T47" fmla="*/ 57 h 176"/>
              <a:gd name="T48" fmla="*/ 94 w 176"/>
              <a:gd name="T49" fmla="*/ 51 h 176"/>
              <a:gd name="T50" fmla="*/ 110 w 176"/>
              <a:gd name="T51" fmla="*/ 57 h 176"/>
              <a:gd name="T52" fmla="*/ 106 w 176"/>
              <a:gd name="T53" fmla="*/ 34 h 176"/>
              <a:gd name="T54" fmla="*/ 70 w 176"/>
              <a:gd name="T55" fmla="*/ 34 h 176"/>
              <a:gd name="T56" fmla="*/ 69 w 176"/>
              <a:gd name="T57" fmla="*/ 41 h 176"/>
              <a:gd name="T58" fmla="*/ 75 w 176"/>
              <a:gd name="T59" fmla="*/ 56 h 176"/>
              <a:gd name="T60" fmla="*/ 69 w 176"/>
              <a:gd name="T61" fmla="*/ 41 h 176"/>
              <a:gd name="T62" fmla="*/ 75 w 176"/>
              <a:gd name="T63" fmla="*/ 120 h 176"/>
              <a:gd name="T64" fmla="*/ 69 w 176"/>
              <a:gd name="T65" fmla="*/ 135 h 176"/>
              <a:gd name="T66" fmla="*/ 88 w 176"/>
              <a:gd name="T67" fmla="*/ 168 h 176"/>
              <a:gd name="T68" fmla="*/ 88 w 176"/>
              <a:gd name="T69" fmla="*/ 130 h 176"/>
              <a:gd name="T70" fmla="*/ 88 w 176"/>
              <a:gd name="T71" fmla="*/ 168 h 176"/>
              <a:gd name="T72" fmla="*/ 94 w 176"/>
              <a:gd name="T73" fmla="*/ 126 h 176"/>
              <a:gd name="T74" fmla="*/ 110 w 176"/>
              <a:gd name="T75" fmla="*/ 119 h 176"/>
              <a:gd name="T76" fmla="*/ 112 w 176"/>
              <a:gd name="T77" fmla="*/ 98 h 176"/>
              <a:gd name="T78" fmla="*/ 98 w 176"/>
              <a:gd name="T79" fmla="*/ 112 h 176"/>
              <a:gd name="T80" fmla="*/ 78 w 176"/>
              <a:gd name="T81" fmla="*/ 112 h 176"/>
              <a:gd name="T82" fmla="*/ 64 w 176"/>
              <a:gd name="T83" fmla="*/ 98 h 176"/>
              <a:gd name="T84" fmla="*/ 64 w 176"/>
              <a:gd name="T85" fmla="*/ 78 h 176"/>
              <a:gd name="T86" fmla="*/ 78 w 176"/>
              <a:gd name="T87" fmla="*/ 64 h 176"/>
              <a:gd name="T88" fmla="*/ 98 w 176"/>
              <a:gd name="T89" fmla="*/ 64 h 176"/>
              <a:gd name="T90" fmla="*/ 112 w 176"/>
              <a:gd name="T91" fmla="*/ 78 h 176"/>
              <a:gd name="T92" fmla="*/ 112 w 176"/>
              <a:gd name="T93" fmla="*/ 98 h 176"/>
              <a:gd name="T94" fmla="*/ 139 w 176"/>
              <a:gd name="T95" fmla="*/ 62 h 176"/>
              <a:gd name="T96" fmla="*/ 114 w 176"/>
              <a:gd name="T97" fmla="*/ 37 h 176"/>
              <a:gd name="T98" fmla="*/ 126 w 176"/>
              <a:gd name="T99" fmla="*/ 82 h 176"/>
              <a:gd name="T100" fmla="*/ 119 w 176"/>
              <a:gd name="T101" fmla="*/ 66 h 176"/>
              <a:gd name="T102" fmla="*/ 126 w 176"/>
              <a:gd name="T103" fmla="*/ 82 h 176"/>
              <a:gd name="T104" fmla="*/ 135 w 176"/>
              <a:gd name="T105" fmla="*/ 107 h 176"/>
              <a:gd name="T106" fmla="*/ 120 w 176"/>
              <a:gd name="T107" fmla="*/ 101 h 176"/>
              <a:gd name="T108" fmla="*/ 145 w 176"/>
              <a:gd name="T109" fmla="*/ 145 h 176"/>
              <a:gd name="T110" fmla="*/ 118 w 176"/>
              <a:gd name="T111" fmla="*/ 118 h 176"/>
              <a:gd name="T112" fmla="*/ 145 w 176"/>
              <a:gd name="T113" fmla="*/ 145 h 176"/>
              <a:gd name="T114" fmla="*/ 130 w 176"/>
              <a:gd name="T115" fmla="*/ 88 h 176"/>
              <a:gd name="T116" fmla="*/ 168 w 176"/>
              <a:gd name="T11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76">
                <a:moveTo>
                  <a:pt x="88" y="80"/>
                </a:move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lose/>
                <a:moveTo>
                  <a:pt x="176" y="88"/>
                </a:moveTo>
                <a:cubicBezTo>
                  <a:pt x="176" y="78"/>
                  <a:pt x="164" y="70"/>
                  <a:pt x="146" y="64"/>
                </a:cubicBezTo>
                <a:cubicBezTo>
                  <a:pt x="155" y="47"/>
                  <a:pt x="157" y="33"/>
                  <a:pt x="150" y="26"/>
                </a:cubicBezTo>
                <a:cubicBezTo>
                  <a:pt x="143" y="19"/>
                  <a:pt x="129" y="21"/>
                  <a:pt x="112" y="30"/>
                </a:cubicBezTo>
                <a:cubicBezTo>
                  <a:pt x="106" y="12"/>
                  <a:pt x="98" y="0"/>
                  <a:pt x="88" y="0"/>
                </a:cubicBezTo>
                <a:cubicBezTo>
                  <a:pt x="78" y="0"/>
                  <a:pt x="70" y="12"/>
                  <a:pt x="64" y="30"/>
                </a:cubicBezTo>
                <a:cubicBezTo>
                  <a:pt x="47" y="21"/>
                  <a:pt x="33" y="19"/>
                  <a:pt x="26" y="26"/>
                </a:cubicBezTo>
                <a:cubicBezTo>
                  <a:pt x="19" y="33"/>
                  <a:pt x="21" y="47"/>
                  <a:pt x="30" y="64"/>
                </a:cubicBezTo>
                <a:cubicBezTo>
                  <a:pt x="12" y="70"/>
                  <a:pt x="0" y="78"/>
                  <a:pt x="0" y="88"/>
                </a:cubicBezTo>
                <a:cubicBezTo>
                  <a:pt x="0" y="98"/>
                  <a:pt x="12" y="106"/>
                  <a:pt x="30" y="112"/>
                </a:cubicBezTo>
                <a:cubicBezTo>
                  <a:pt x="21" y="129"/>
                  <a:pt x="19" y="143"/>
                  <a:pt x="26" y="150"/>
                </a:cubicBezTo>
                <a:cubicBezTo>
                  <a:pt x="33" y="157"/>
                  <a:pt x="47" y="155"/>
                  <a:pt x="64" y="146"/>
                </a:cubicBezTo>
                <a:cubicBezTo>
                  <a:pt x="70" y="164"/>
                  <a:pt x="78" y="176"/>
                  <a:pt x="88" y="176"/>
                </a:cubicBezTo>
                <a:cubicBezTo>
                  <a:pt x="98" y="176"/>
                  <a:pt x="106" y="164"/>
                  <a:pt x="112" y="146"/>
                </a:cubicBezTo>
                <a:cubicBezTo>
                  <a:pt x="129" y="155"/>
                  <a:pt x="143" y="157"/>
                  <a:pt x="150" y="150"/>
                </a:cubicBezTo>
                <a:cubicBezTo>
                  <a:pt x="157" y="143"/>
                  <a:pt x="155" y="129"/>
                  <a:pt x="146" y="112"/>
                </a:cubicBezTo>
                <a:cubicBezTo>
                  <a:pt x="164" y="106"/>
                  <a:pt x="176" y="98"/>
                  <a:pt x="176" y="88"/>
                </a:cubicBezTo>
                <a:close/>
                <a:moveTo>
                  <a:pt x="8" y="88"/>
                </a:moveTo>
                <a:cubicBezTo>
                  <a:pt x="8" y="81"/>
                  <a:pt x="18" y="75"/>
                  <a:pt x="34" y="70"/>
                </a:cubicBezTo>
                <a:cubicBezTo>
                  <a:pt x="37" y="76"/>
                  <a:pt x="41" y="82"/>
                  <a:pt x="46" y="88"/>
                </a:cubicBezTo>
                <a:cubicBezTo>
                  <a:pt x="41" y="94"/>
                  <a:pt x="37" y="100"/>
                  <a:pt x="34" y="106"/>
                </a:cubicBezTo>
                <a:cubicBezTo>
                  <a:pt x="18" y="101"/>
                  <a:pt x="8" y="95"/>
                  <a:pt x="8" y="88"/>
                </a:cubicBezTo>
                <a:close/>
                <a:moveTo>
                  <a:pt x="56" y="75"/>
                </a:moveTo>
                <a:cubicBezTo>
                  <a:pt x="54" y="77"/>
                  <a:pt x="52" y="79"/>
                  <a:pt x="50" y="82"/>
                </a:cubicBezTo>
                <a:cubicBezTo>
                  <a:pt x="47" y="77"/>
                  <a:pt x="44" y="73"/>
                  <a:pt x="41" y="69"/>
                </a:cubicBezTo>
                <a:cubicBezTo>
                  <a:pt x="46" y="67"/>
                  <a:pt x="51" y="67"/>
                  <a:pt x="57" y="66"/>
                </a:cubicBezTo>
                <a:cubicBezTo>
                  <a:pt x="57" y="69"/>
                  <a:pt x="57" y="72"/>
                  <a:pt x="56" y="75"/>
                </a:cubicBezTo>
                <a:close/>
                <a:moveTo>
                  <a:pt x="57" y="110"/>
                </a:moveTo>
                <a:cubicBezTo>
                  <a:pt x="51" y="109"/>
                  <a:pt x="46" y="109"/>
                  <a:pt x="41" y="107"/>
                </a:cubicBezTo>
                <a:cubicBezTo>
                  <a:pt x="44" y="103"/>
                  <a:pt x="47" y="99"/>
                  <a:pt x="50" y="94"/>
                </a:cubicBezTo>
                <a:cubicBezTo>
                  <a:pt x="52" y="97"/>
                  <a:pt x="54" y="99"/>
                  <a:pt x="56" y="101"/>
                </a:cubicBezTo>
                <a:cubicBezTo>
                  <a:pt x="57" y="104"/>
                  <a:pt x="57" y="107"/>
                  <a:pt x="57" y="110"/>
                </a:cubicBezTo>
                <a:close/>
                <a:moveTo>
                  <a:pt x="31" y="145"/>
                </a:moveTo>
                <a:cubicBezTo>
                  <a:pt x="27" y="140"/>
                  <a:pt x="29" y="128"/>
                  <a:pt x="37" y="114"/>
                </a:cubicBezTo>
                <a:cubicBezTo>
                  <a:pt x="44" y="116"/>
                  <a:pt x="50" y="117"/>
                  <a:pt x="58" y="118"/>
                </a:cubicBezTo>
                <a:cubicBezTo>
                  <a:pt x="59" y="126"/>
                  <a:pt x="60" y="133"/>
                  <a:pt x="62" y="139"/>
                </a:cubicBezTo>
                <a:cubicBezTo>
                  <a:pt x="48" y="147"/>
                  <a:pt x="36" y="149"/>
                  <a:pt x="31" y="145"/>
                </a:cubicBezTo>
                <a:close/>
                <a:moveTo>
                  <a:pt x="58" y="58"/>
                </a:moveTo>
                <a:cubicBezTo>
                  <a:pt x="50" y="59"/>
                  <a:pt x="44" y="60"/>
                  <a:pt x="37" y="62"/>
                </a:cubicBezTo>
                <a:cubicBezTo>
                  <a:pt x="29" y="48"/>
                  <a:pt x="27" y="36"/>
                  <a:pt x="31" y="31"/>
                </a:cubicBezTo>
                <a:cubicBezTo>
                  <a:pt x="36" y="27"/>
                  <a:pt x="48" y="29"/>
                  <a:pt x="62" y="37"/>
                </a:cubicBezTo>
                <a:cubicBezTo>
                  <a:pt x="60" y="44"/>
                  <a:pt x="59" y="50"/>
                  <a:pt x="58" y="58"/>
                </a:cubicBezTo>
                <a:close/>
                <a:moveTo>
                  <a:pt x="110" y="57"/>
                </a:moveTo>
                <a:cubicBezTo>
                  <a:pt x="107" y="57"/>
                  <a:pt x="104" y="57"/>
                  <a:pt x="101" y="56"/>
                </a:cubicBezTo>
                <a:cubicBezTo>
                  <a:pt x="99" y="54"/>
                  <a:pt x="97" y="52"/>
                  <a:pt x="94" y="51"/>
                </a:cubicBezTo>
                <a:cubicBezTo>
                  <a:pt x="99" y="47"/>
                  <a:pt x="103" y="44"/>
                  <a:pt x="107" y="41"/>
                </a:cubicBezTo>
                <a:cubicBezTo>
                  <a:pt x="109" y="46"/>
                  <a:pt x="109" y="51"/>
                  <a:pt x="110" y="57"/>
                </a:cubicBezTo>
                <a:close/>
                <a:moveTo>
                  <a:pt x="88" y="8"/>
                </a:moveTo>
                <a:cubicBezTo>
                  <a:pt x="95" y="8"/>
                  <a:pt x="101" y="18"/>
                  <a:pt x="106" y="34"/>
                </a:cubicBezTo>
                <a:cubicBezTo>
                  <a:pt x="100" y="37"/>
                  <a:pt x="94" y="41"/>
                  <a:pt x="88" y="46"/>
                </a:cubicBezTo>
                <a:cubicBezTo>
                  <a:pt x="82" y="41"/>
                  <a:pt x="76" y="37"/>
                  <a:pt x="70" y="34"/>
                </a:cubicBezTo>
                <a:cubicBezTo>
                  <a:pt x="75" y="18"/>
                  <a:pt x="81" y="8"/>
                  <a:pt x="88" y="8"/>
                </a:cubicBezTo>
                <a:close/>
                <a:moveTo>
                  <a:pt x="69" y="41"/>
                </a:moveTo>
                <a:cubicBezTo>
                  <a:pt x="73" y="44"/>
                  <a:pt x="77" y="47"/>
                  <a:pt x="82" y="50"/>
                </a:cubicBezTo>
                <a:cubicBezTo>
                  <a:pt x="79" y="52"/>
                  <a:pt x="77" y="54"/>
                  <a:pt x="75" y="56"/>
                </a:cubicBezTo>
                <a:cubicBezTo>
                  <a:pt x="72" y="57"/>
                  <a:pt x="69" y="57"/>
                  <a:pt x="66" y="57"/>
                </a:cubicBezTo>
                <a:cubicBezTo>
                  <a:pt x="67" y="51"/>
                  <a:pt x="67" y="46"/>
                  <a:pt x="69" y="41"/>
                </a:cubicBezTo>
                <a:close/>
                <a:moveTo>
                  <a:pt x="66" y="119"/>
                </a:moveTo>
                <a:cubicBezTo>
                  <a:pt x="69" y="119"/>
                  <a:pt x="72" y="119"/>
                  <a:pt x="75" y="120"/>
                </a:cubicBezTo>
                <a:cubicBezTo>
                  <a:pt x="77" y="122"/>
                  <a:pt x="79" y="124"/>
                  <a:pt x="82" y="126"/>
                </a:cubicBezTo>
                <a:cubicBezTo>
                  <a:pt x="77" y="129"/>
                  <a:pt x="73" y="132"/>
                  <a:pt x="69" y="135"/>
                </a:cubicBezTo>
                <a:cubicBezTo>
                  <a:pt x="67" y="130"/>
                  <a:pt x="67" y="125"/>
                  <a:pt x="66" y="119"/>
                </a:cubicBezTo>
                <a:close/>
                <a:moveTo>
                  <a:pt x="88" y="168"/>
                </a:moveTo>
                <a:cubicBezTo>
                  <a:pt x="81" y="168"/>
                  <a:pt x="75" y="158"/>
                  <a:pt x="70" y="142"/>
                </a:cubicBezTo>
                <a:cubicBezTo>
                  <a:pt x="76" y="139"/>
                  <a:pt x="82" y="135"/>
                  <a:pt x="88" y="130"/>
                </a:cubicBezTo>
                <a:cubicBezTo>
                  <a:pt x="94" y="135"/>
                  <a:pt x="100" y="139"/>
                  <a:pt x="106" y="142"/>
                </a:cubicBezTo>
                <a:cubicBezTo>
                  <a:pt x="101" y="158"/>
                  <a:pt x="95" y="168"/>
                  <a:pt x="88" y="168"/>
                </a:cubicBezTo>
                <a:close/>
                <a:moveTo>
                  <a:pt x="107" y="135"/>
                </a:moveTo>
                <a:cubicBezTo>
                  <a:pt x="103" y="132"/>
                  <a:pt x="99" y="129"/>
                  <a:pt x="94" y="126"/>
                </a:cubicBezTo>
                <a:cubicBezTo>
                  <a:pt x="97" y="124"/>
                  <a:pt x="99" y="122"/>
                  <a:pt x="101" y="120"/>
                </a:cubicBezTo>
                <a:cubicBezTo>
                  <a:pt x="104" y="119"/>
                  <a:pt x="107" y="119"/>
                  <a:pt x="110" y="119"/>
                </a:cubicBezTo>
                <a:cubicBezTo>
                  <a:pt x="109" y="125"/>
                  <a:pt x="109" y="130"/>
                  <a:pt x="107" y="135"/>
                </a:cubicBezTo>
                <a:close/>
                <a:moveTo>
                  <a:pt x="112" y="98"/>
                </a:moveTo>
                <a:cubicBezTo>
                  <a:pt x="110" y="100"/>
                  <a:pt x="107" y="103"/>
                  <a:pt x="105" y="105"/>
                </a:cubicBezTo>
                <a:cubicBezTo>
                  <a:pt x="103" y="107"/>
                  <a:pt x="100" y="110"/>
                  <a:pt x="98" y="112"/>
                </a:cubicBezTo>
                <a:cubicBezTo>
                  <a:pt x="95" y="112"/>
                  <a:pt x="91" y="112"/>
                  <a:pt x="88" y="112"/>
                </a:cubicBezTo>
                <a:cubicBezTo>
                  <a:pt x="85" y="112"/>
                  <a:pt x="81" y="112"/>
                  <a:pt x="78" y="112"/>
                </a:cubicBezTo>
                <a:cubicBezTo>
                  <a:pt x="76" y="110"/>
                  <a:pt x="73" y="107"/>
                  <a:pt x="71" y="105"/>
                </a:cubicBezTo>
                <a:cubicBezTo>
                  <a:pt x="69" y="103"/>
                  <a:pt x="66" y="100"/>
                  <a:pt x="64" y="98"/>
                </a:cubicBezTo>
                <a:cubicBezTo>
                  <a:pt x="64" y="95"/>
                  <a:pt x="64" y="91"/>
                  <a:pt x="64" y="88"/>
                </a:cubicBezTo>
                <a:cubicBezTo>
                  <a:pt x="64" y="85"/>
                  <a:pt x="64" y="81"/>
                  <a:pt x="64" y="78"/>
                </a:cubicBezTo>
                <a:cubicBezTo>
                  <a:pt x="66" y="76"/>
                  <a:pt x="69" y="73"/>
                  <a:pt x="71" y="71"/>
                </a:cubicBezTo>
                <a:cubicBezTo>
                  <a:pt x="73" y="69"/>
                  <a:pt x="76" y="66"/>
                  <a:pt x="78" y="64"/>
                </a:cubicBezTo>
                <a:cubicBezTo>
                  <a:pt x="81" y="64"/>
                  <a:pt x="85" y="64"/>
                  <a:pt x="88" y="64"/>
                </a:cubicBezTo>
                <a:cubicBezTo>
                  <a:pt x="91" y="64"/>
                  <a:pt x="95" y="64"/>
                  <a:pt x="98" y="64"/>
                </a:cubicBezTo>
                <a:cubicBezTo>
                  <a:pt x="100" y="66"/>
                  <a:pt x="103" y="69"/>
                  <a:pt x="105" y="71"/>
                </a:cubicBezTo>
                <a:cubicBezTo>
                  <a:pt x="107" y="73"/>
                  <a:pt x="110" y="76"/>
                  <a:pt x="112" y="78"/>
                </a:cubicBezTo>
                <a:cubicBezTo>
                  <a:pt x="112" y="81"/>
                  <a:pt x="112" y="85"/>
                  <a:pt x="112" y="88"/>
                </a:cubicBezTo>
                <a:cubicBezTo>
                  <a:pt x="112" y="91"/>
                  <a:pt x="112" y="95"/>
                  <a:pt x="112" y="98"/>
                </a:cubicBezTo>
                <a:close/>
                <a:moveTo>
                  <a:pt x="145" y="31"/>
                </a:moveTo>
                <a:cubicBezTo>
                  <a:pt x="149" y="36"/>
                  <a:pt x="147" y="48"/>
                  <a:pt x="139" y="62"/>
                </a:cubicBezTo>
                <a:cubicBezTo>
                  <a:pt x="133" y="60"/>
                  <a:pt x="126" y="59"/>
                  <a:pt x="118" y="58"/>
                </a:cubicBezTo>
                <a:cubicBezTo>
                  <a:pt x="117" y="50"/>
                  <a:pt x="116" y="44"/>
                  <a:pt x="114" y="37"/>
                </a:cubicBezTo>
                <a:cubicBezTo>
                  <a:pt x="128" y="29"/>
                  <a:pt x="140" y="27"/>
                  <a:pt x="145" y="31"/>
                </a:cubicBezTo>
                <a:close/>
                <a:moveTo>
                  <a:pt x="126" y="82"/>
                </a:moveTo>
                <a:cubicBezTo>
                  <a:pt x="124" y="79"/>
                  <a:pt x="122" y="77"/>
                  <a:pt x="120" y="75"/>
                </a:cubicBezTo>
                <a:cubicBezTo>
                  <a:pt x="119" y="72"/>
                  <a:pt x="119" y="69"/>
                  <a:pt x="119" y="66"/>
                </a:cubicBezTo>
                <a:cubicBezTo>
                  <a:pt x="125" y="67"/>
                  <a:pt x="130" y="67"/>
                  <a:pt x="135" y="69"/>
                </a:cubicBezTo>
                <a:cubicBezTo>
                  <a:pt x="132" y="73"/>
                  <a:pt x="129" y="77"/>
                  <a:pt x="126" y="82"/>
                </a:cubicBezTo>
                <a:close/>
                <a:moveTo>
                  <a:pt x="126" y="94"/>
                </a:moveTo>
                <a:cubicBezTo>
                  <a:pt x="129" y="99"/>
                  <a:pt x="132" y="103"/>
                  <a:pt x="135" y="107"/>
                </a:cubicBezTo>
                <a:cubicBezTo>
                  <a:pt x="130" y="109"/>
                  <a:pt x="125" y="109"/>
                  <a:pt x="119" y="110"/>
                </a:cubicBezTo>
                <a:cubicBezTo>
                  <a:pt x="119" y="107"/>
                  <a:pt x="119" y="104"/>
                  <a:pt x="120" y="101"/>
                </a:cubicBezTo>
                <a:cubicBezTo>
                  <a:pt x="122" y="99"/>
                  <a:pt x="124" y="97"/>
                  <a:pt x="126" y="94"/>
                </a:cubicBezTo>
                <a:close/>
                <a:moveTo>
                  <a:pt x="145" y="145"/>
                </a:moveTo>
                <a:cubicBezTo>
                  <a:pt x="140" y="149"/>
                  <a:pt x="128" y="147"/>
                  <a:pt x="114" y="139"/>
                </a:cubicBezTo>
                <a:cubicBezTo>
                  <a:pt x="116" y="133"/>
                  <a:pt x="117" y="126"/>
                  <a:pt x="118" y="118"/>
                </a:cubicBezTo>
                <a:cubicBezTo>
                  <a:pt x="126" y="117"/>
                  <a:pt x="133" y="116"/>
                  <a:pt x="139" y="114"/>
                </a:cubicBezTo>
                <a:cubicBezTo>
                  <a:pt x="147" y="128"/>
                  <a:pt x="149" y="140"/>
                  <a:pt x="145" y="145"/>
                </a:cubicBezTo>
                <a:close/>
                <a:moveTo>
                  <a:pt x="142" y="106"/>
                </a:moveTo>
                <a:cubicBezTo>
                  <a:pt x="139" y="100"/>
                  <a:pt x="135" y="94"/>
                  <a:pt x="130" y="88"/>
                </a:cubicBezTo>
                <a:cubicBezTo>
                  <a:pt x="135" y="82"/>
                  <a:pt x="139" y="76"/>
                  <a:pt x="142" y="70"/>
                </a:cubicBezTo>
                <a:cubicBezTo>
                  <a:pt x="158" y="75"/>
                  <a:pt x="168" y="81"/>
                  <a:pt x="168" y="88"/>
                </a:cubicBezTo>
                <a:cubicBezTo>
                  <a:pt x="168" y="95"/>
                  <a:pt x="158" y="101"/>
                  <a:pt x="142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14"/>
          <p:cNvSpPr>
            <a:spLocks noEditPoints="1"/>
          </p:cNvSpPr>
          <p:nvPr/>
        </p:nvSpPr>
        <p:spPr bwMode="auto">
          <a:xfrm>
            <a:off x="456322" y="2587089"/>
            <a:ext cx="247476" cy="246191"/>
          </a:xfrm>
          <a:custGeom>
            <a:avLst/>
            <a:gdLst>
              <a:gd name="T0" fmla="*/ 102 w 176"/>
              <a:gd name="T1" fmla="*/ 72 h 176"/>
              <a:gd name="T2" fmla="*/ 88 w 176"/>
              <a:gd name="T3" fmla="*/ 36 h 176"/>
              <a:gd name="T4" fmla="*/ 74 w 176"/>
              <a:gd name="T5" fmla="*/ 72 h 176"/>
              <a:gd name="T6" fmla="*/ 38 w 176"/>
              <a:gd name="T7" fmla="*/ 72 h 176"/>
              <a:gd name="T8" fmla="*/ 67 w 176"/>
              <a:gd name="T9" fmla="*/ 95 h 176"/>
              <a:gd name="T10" fmla="*/ 54 w 176"/>
              <a:gd name="T11" fmla="*/ 136 h 176"/>
              <a:gd name="T12" fmla="*/ 88 w 176"/>
              <a:gd name="T13" fmla="*/ 111 h 176"/>
              <a:gd name="T14" fmla="*/ 122 w 176"/>
              <a:gd name="T15" fmla="*/ 136 h 176"/>
              <a:gd name="T16" fmla="*/ 108 w 176"/>
              <a:gd name="T17" fmla="*/ 95 h 176"/>
              <a:gd name="T18" fmla="*/ 138 w 176"/>
              <a:gd name="T19" fmla="*/ 72 h 176"/>
              <a:gd name="T20" fmla="*/ 102 w 176"/>
              <a:gd name="T21" fmla="*/ 72 h 176"/>
              <a:gd name="T22" fmla="*/ 101 w 176"/>
              <a:gd name="T23" fmla="*/ 97 h 176"/>
              <a:gd name="T24" fmla="*/ 106 w 176"/>
              <a:gd name="T25" fmla="*/ 114 h 176"/>
              <a:gd name="T26" fmla="*/ 93 w 176"/>
              <a:gd name="T27" fmla="*/ 104 h 176"/>
              <a:gd name="T28" fmla="*/ 88 w 176"/>
              <a:gd name="T29" fmla="*/ 101 h 176"/>
              <a:gd name="T30" fmla="*/ 83 w 176"/>
              <a:gd name="T31" fmla="*/ 104 h 176"/>
              <a:gd name="T32" fmla="*/ 69 w 176"/>
              <a:gd name="T33" fmla="*/ 114 h 176"/>
              <a:gd name="T34" fmla="*/ 75 w 176"/>
              <a:gd name="T35" fmla="*/ 97 h 176"/>
              <a:gd name="T36" fmla="*/ 77 w 176"/>
              <a:gd name="T37" fmla="*/ 92 h 176"/>
              <a:gd name="T38" fmla="*/ 72 w 176"/>
              <a:gd name="T39" fmla="*/ 89 h 176"/>
              <a:gd name="T40" fmla="*/ 61 w 176"/>
              <a:gd name="T41" fmla="*/ 80 h 176"/>
              <a:gd name="T42" fmla="*/ 80 w 176"/>
              <a:gd name="T43" fmla="*/ 80 h 176"/>
              <a:gd name="T44" fmla="*/ 82 w 176"/>
              <a:gd name="T45" fmla="*/ 75 h 176"/>
              <a:gd name="T46" fmla="*/ 88 w 176"/>
              <a:gd name="T47" fmla="*/ 58 h 176"/>
              <a:gd name="T48" fmla="*/ 94 w 176"/>
              <a:gd name="T49" fmla="*/ 75 h 176"/>
              <a:gd name="T50" fmla="*/ 96 w 176"/>
              <a:gd name="T51" fmla="*/ 80 h 176"/>
              <a:gd name="T52" fmla="*/ 115 w 176"/>
              <a:gd name="T53" fmla="*/ 80 h 176"/>
              <a:gd name="T54" fmla="*/ 103 w 176"/>
              <a:gd name="T55" fmla="*/ 89 h 176"/>
              <a:gd name="T56" fmla="*/ 99 w 176"/>
              <a:gd name="T57" fmla="*/ 92 h 176"/>
              <a:gd name="T58" fmla="*/ 101 w 176"/>
              <a:gd name="T59" fmla="*/ 97 h 176"/>
              <a:gd name="T60" fmla="*/ 160 w 176"/>
              <a:gd name="T61" fmla="*/ 3 h 176"/>
              <a:gd name="T62" fmla="*/ 158 w 176"/>
              <a:gd name="T63" fmla="*/ 0 h 176"/>
              <a:gd name="T64" fmla="*/ 154 w 176"/>
              <a:gd name="T65" fmla="*/ 0 h 176"/>
              <a:gd name="T66" fmla="*/ 88 w 176"/>
              <a:gd name="T67" fmla="*/ 16 h 176"/>
              <a:gd name="T68" fmla="*/ 22 w 176"/>
              <a:gd name="T69" fmla="*/ 0 h 176"/>
              <a:gd name="T70" fmla="*/ 18 w 176"/>
              <a:gd name="T71" fmla="*/ 0 h 176"/>
              <a:gd name="T72" fmla="*/ 16 w 176"/>
              <a:gd name="T73" fmla="*/ 3 h 176"/>
              <a:gd name="T74" fmla="*/ 0 w 176"/>
              <a:gd name="T75" fmla="*/ 100 h 176"/>
              <a:gd name="T76" fmla="*/ 87 w 176"/>
              <a:gd name="T77" fmla="*/ 176 h 176"/>
              <a:gd name="T78" fmla="*/ 88 w 176"/>
              <a:gd name="T79" fmla="*/ 176 h 176"/>
              <a:gd name="T80" fmla="*/ 89 w 176"/>
              <a:gd name="T81" fmla="*/ 176 h 176"/>
              <a:gd name="T82" fmla="*/ 176 w 176"/>
              <a:gd name="T83" fmla="*/ 100 h 176"/>
              <a:gd name="T84" fmla="*/ 160 w 176"/>
              <a:gd name="T85" fmla="*/ 3 h 176"/>
              <a:gd name="T86" fmla="*/ 88 w 176"/>
              <a:gd name="T87" fmla="*/ 168 h 176"/>
              <a:gd name="T88" fmla="*/ 8 w 176"/>
              <a:gd name="T89" fmla="*/ 100 h 176"/>
              <a:gd name="T90" fmla="*/ 23 w 176"/>
              <a:gd name="T91" fmla="*/ 10 h 176"/>
              <a:gd name="T92" fmla="*/ 88 w 176"/>
              <a:gd name="T93" fmla="*/ 24 h 176"/>
              <a:gd name="T94" fmla="*/ 153 w 176"/>
              <a:gd name="T95" fmla="*/ 10 h 176"/>
              <a:gd name="T96" fmla="*/ 168 w 176"/>
              <a:gd name="T97" fmla="*/ 100 h 176"/>
              <a:gd name="T98" fmla="*/ 88 w 176"/>
              <a:gd name="T9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02" y="72"/>
                </a:moveTo>
                <a:cubicBezTo>
                  <a:pt x="88" y="36"/>
                  <a:pt x="88" y="36"/>
                  <a:pt x="88" y="36"/>
                </a:cubicBezTo>
                <a:cubicBezTo>
                  <a:pt x="74" y="72"/>
                  <a:pt x="74" y="72"/>
                  <a:pt x="74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67" y="95"/>
                  <a:pt x="67" y="95"/>
                  <a:pt x="67" y="95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38" y="72"/>
                  <a:pt x="138" y="72"/>
                  <a:pt x="138" y="72"/>
                </a:cubicBezTo>
                <a:lnTo>
                  <a:pt x="102" y="72"/>
                </a:lnTo>
                <a:close/>
                <a:moveTo>
                  <a:pt x="101" y="97"/>
                </a:moveTo>
                <a:cubicBezTo>
                  <a:pt x="106" y="114"/>
                  <a:pt x="106" y="114"/>
                  <a:pt x="106" y="11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75" y="97"/>
                  <a:pt x="75" y="97"/>
                  <a:pt x="75" y="97"/>
                </a:cubicBezTo>
                <a:cubicBezTo>
                  <a:pt x="77" y="92"/>
                  <a:pt x="77" y="92"/>
                  <a:pt x="77" y="92"/>
                </a:cubicBezTo>
                <a:cubicBezTo>
                  <a:pt x="72" y="89"/>
                  <a:pt x="72" y="89"/>
                  <a:pt x="72" y="89"/>
                </a:cubicBezTo>
                <a:cubicBezTo>
                  <a:pt x="61" y="80"/>
                  <a:pt x="61" y="80"/>
                  <a:pt x="61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2" y="75"/>
                  <a:pt x="82" y="75"/>
                  <a:pt x="82" y="75"/>
                </a:cubicBezTo>
                <a:cubicBezTo>
                  <a:pt x="88" y="58"/>
                  <a:pt x="88" y="58"/>
                  <a:pt x="88" y="58"/>
                </a:cubicBezTo>
                <a:cubicBezTo>
                  <a:pt x="94" y="75"/>
                  <a:pt x="94" y="75"/>
                  <a:pt x="94" y="75"/>
                </a:cubicBezTo>
                <a:cubicBezTo>
                  <a:pt x="96" y="80"/>
                  <a:pt x="96" y="80"/>
                  <a:pt x="96" y="80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99" y="92"/>
                  <a:pt x="99" y="92"/>
                  <a:pt x="99" y="92"/>
                </a:cubicBezTo>
                <a:lnTo>
                  <a:pt x="101" y="97"/>
                </a:lnTo>
                <a:close/>
                <a:moveTo>
                  <a:pt x="160" y="3"/>
                </a:moveTo>
                <a:cubicBezTo>
                  <a:pt x="160" y="2"/>
                  <a:pt x="159" y="1"/>
                  <a:pt x="158" y="0"/>
                </a:cubicBezTo>
                <a:cubicBezTo>
                  <a:pt x="157" y="0"/>
                  <a:pt x="155" y="0"/>
                  <a:pt x="154" y="0"/>
                </a:cubicBezTo>
                <a:cubicBezTo>
                  <a:pt x="154" y="1"/>
                  <a:pt x="123" y="16"/>
                  <a:pt x="88" y="16"/>
                </a:cubicBezTo>
                <a:cubicBezTo>
                  <a:pt x="53" y="16"/>
                  <a:pt x="22" y="1"/>
                  <a:pt x="22" y="0"/>
                </a:cubicBezTo>
                <a:cubicBezTo>
                  <a:pt x="21" y="0"/>
                  <a:pt x="19" y="0"/>
                  <a:pt x="18" y="0"/>
                </a:cubicBezTo>
                <a:cubicBezTo>
                  <a:pt x="17" y="1"/>
                  <a:pt x="16" y="2"/>
                  <a:pt x="16" y="3"/>
                </a:cubicBezTo>
                <a:cubicBezTo>
                  <a:pt x="16" y="3"/>
                  <a:pt x="0" y="52"/>
                  <a:pt x="0" y="100"/>
                </a:cubicBezTo>
                <a:cubicBezTo>
                  <a:pt x="0" y="151"/>
                  <a:pt x="84" y="175"/>
                  <a:pt x="87" y="176"/>
                </a:cubicBezTo>
                <a:cubicBezTo>
                  <a:pt x="87" y="176"/>
                  <a:pt x="88" y="176"/>
                  <a:pt x="88" y="176"/>
                </a:cubicBezTo>
                <a:cubicBezTo>
                  <a:pt x="88" y="176"/>
                  <a:pt x="89" y="176"/>
                  <a:pt x="89" y="176"/>
                </a:cubicBezTo>
                <a:cubicBezTo>
                  <a:pt x="92" y="175"/>
                  <a:pt x="176" y="151"/>
                  <a:pt x="176" y="100"/>
                </a:cubicBezTo>
                <a:cubicBezTo>
                  <a:pt x="176" y="52"/>
                  <a:pt x="160" y="3"/>
                  <a:pt x="160" y="3"/>
                </a:cubicBezTo>
                <a:close/>
                <a:moveTo>
                  <a:pt x="88" y="168"/>
                </a:moveTo>
                <a:cubicBezTo>
                  <a:pt x="80" y="166"/>
                  <a:pt x="8" y="142"/>
                  <a:pt x="8" y="100"/>
                </a:cubicBezTo>
                <a:cubicBezTo>
                  <a:pt x="8" y="61"/>
                  <a:pt x="19" y="24"/>
                  <a:pt x="23" y="10"/>
                </a:cubicBezTo>
                <a:cubicBezTo>
                  <a:pt x="33" y="14"/>
                  <a:pt x="59" y="24"/>
                  <a:pt x="88" y="24"/>
                </a:cubicBezTo>
                <a:cubicBezTo>
                  <a:pt x="117" y="24"/>
                  <a:pt x="143" y="14"/>
                  <a:pt x="153" y="10"/>
                </a:cubicBezTo>
                <a:cubicBezTo>
                  <a:pt x="157" y="24"/>
                  <a:pt x="168" y="61"/>
                  <a:pt x="168" y="100"/>
                </a:cubicBezTo>
                <a:cubicBezTo>
                  <a:pt x="168" y="142"/>
                  <a:pt x="96" y="166"/>
                  <a:pt x="8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 Light</vt:lpstr>
      <vt:lpstr>Calibri</vt:lpstr>
      <vt:lpstr>Zilla Slab SemiBold</vt:lpstr>
      <vt:lpstr>Rubik</vt:lpstr>
      <vt:lpstr>Vrinda</vt:lpstr>
      <vt:lpstr>Yu Mincho Demibold</vt:lpstr>
      <vt:lpstr>Abadi Extra Light</vt:lpstr>
      <vt:lpstr>Arial</vt:lpstr>
      <vt:lpstr>Rubik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DONAVON Rebecca [Narrogin Senior High School]</cp:lastModifiedBy>
  <cp:revision>21</cp:revision>
  <dcterms:created xsi:type="dcterms:W3CDTF">2017-11-27T02:54:02Z</dcterms:created>
  <dcterms:modified xsi:type="dcterms:W3CDTF">2019-10-30T03:11:25Z</dcterms:modified>
</cp:coreProperties>
</file>