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20A-FC3E-4BE3-8724-94093EF53185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B87-67BA-4C9D-BECA-D288EE926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60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20A-FC3E-4BE3-8724-94093EF53185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B87-67BA-4C9D-BECA-D288EE926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51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20A-FC3E-4BE3-8724-94093EF53185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B87-67BA-4C9D-BECA-D288EE926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90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D2163-410C-4D47-AFBF-6846CAABC08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4E0EC-19EC-4D40-B61C-487466ED333A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7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7B0B5-83C3-40AF-966F-B3DAD2D7DB8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7F28A-A1BF-4A39-96CA-FCC56FB96DEB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6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A579F-F104-4F25-BB67-EBFB4F83524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55A2-39C6-4A96-AE3F-6FA3289DFF1D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79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8AB30-EF16-4735-9F7D-B4073A9DBCA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3EFD6-AA53-4F89-8ABB-6468ED9C451E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97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ED14-1152-40BB-A14F-DAF21800C81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FC2B4-512A-4465-AEAA-BBF7A551F2F4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15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F999F-7306-4F6D-AB62-1CFE7B5C38D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71B86-4488-400F-B5EF-729093E3E622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8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0568A-C917-4455-BC25-7A184524A5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37C3F-316D-4EB9-A009-1985967127B6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67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F6E88-103E-4A1D-A7CF-1D9A3A1D346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AB43A-FFCD-486A-8FCD-0C11D402BD59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20A-FC3E-4BE3-8724-94093EF53185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B87-67BA-4C9D-BECA-D288EE926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547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77B9C-0506-4DD2-BAE4-66F7431197B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CF8F3-0299-438B-88B6-957B26F1DA52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51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DAAB8-FB54-483A-AFC4-263DF148CF6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A65F3-CF00-45CC-9C23-5AF4194885CA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36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C194A-9267-4375-8B0C-A27A5845C15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CD098-9624-483F-89F9-229A00FD47CE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40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257176"/>
            <a:ext cx="10483851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36700"/>
            <a:ext cx="5537200" cy="440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4800" y="1536700"/>
            <a:ext cx="5537200" cy="440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922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257176"/>
            <a:ext cx="10483851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536700"/>
            <a:ext cx="5537200" cy="4406900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4800" y="1536700"/>
            <a:ext cx="5537200" cy="440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20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20A-FC3E-4BE3-8724-94093EF53185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B87-67BA-4C9D-BECA-D288EE926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91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20A-FC3E-4BE3-8724-94093EF53185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B87-67BA-4C9D-BECA-D288EE926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92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20A-FC3E-4BE3-8724-94093EF53185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B87-67BA-4C9D-BECA-D288EE926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01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20A-FC3E-4BE3-8724-94093EF53185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B87-67BA-4C9D-BECA-D288EE926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20A-FC3E-4BE3-8724-94093EF53185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B87-67BA-4C9D-BECA-D288EE926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7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20A-FC3E-4BE3-8724-94093EF53185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B87-67BA-4C9D-BECA-D288EE926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39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20A-FC3E-4BE3-8724-94093EF53185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CB87-67BA-4C9D-BECA-D288EE926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9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A20A-FC3E-4BE3-8724-94093EF53185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CB87-67BA-4C9D-BECA-D288EE926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29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6618E5-C7A7-47C6-83B7-2A690205548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784343-185D-4EFE-BA74-55980C05DABA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8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Week 2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Geography – </a:t>
            </a:r>
            <a:r>
              <a:rPr lang="en-AU" smtClean="0"/>
              <a:t>Mapping Skills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76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25" y="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rgbClr val="00B050"/>
                </a:solidFill>
              </a:rPr>
              <a:t>Physical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Cultural</a:t>
            </a:r>
            <a:r>
              <a:rPr lang="en-AU" dirty="0" smtClean="0"/>
              <a:t> features</a:t>
            </a:r>
            <a:endParaRPr lang="en-AU" dirty="0"/>
          </a:p>
        </p:txBody>
      </p:sp>
      <p:sp>
        <p:nvSpPr>
          <p:cNvPr id="18434" name="Text Placeholder 3"/>
          <p:cNvSpPr>
            <a:spLocks noGrp="1"/>
          </p:cNvSpPr>
          <p:nvPr>
            <p:ph type="body" idx="1"/>
          </p:nvPr>
        </p:nvSpPr>
        <p:spPr>
          <a:xfrm>
            <a:off x="2024064" y="1214438"/>
            <a:ext cx="4040187" cy="639762"/>
          </a:xfrm>
        </p:spPr>
        <p:txBody>
          <a:bodyPr/>
          <a:lstStyle/>
          <a:p>
            <a:pPr eaLnBrk="1" hangingPunct="1"/>
            <a:r>
              <a:rPr lang="en-AU" smtClean="0">
                <a:solidFill>
                  <a:srgbClr val="00B050"/>
                </a:solidFill>
              </a:rPr>
              <a:t>Physical</a:t>
            </a:r>
            <a:endParaRPr lang="en-AU" smtClean="0"/>
          </a:p>
        </p:txBody>
      </p:sp>
      <p:sp>
        <p:nvSpPr>
          <p:cNvPr id="18435" name="Content Placeholder 4"/>
          <p:cNvSpPr>
            <a:spLocks noGrp="1"/>
          </p:cNvSpPr>
          <p:nvPr>
            <p:ph sz="half" idx="2"/>
          </p:nvPr>
        </p:nvSpPr>
        <p:spPr>
          <a:xfrm>
            <a:off x="1952625" y="1928814"/>
            <a:ext cx="4040188" cy="3951287"/>
          </a:xfrm>
        </p:spPr>
        <p:txBody>
          <a:bodyPr/>
          <a:lstStyle/>
          <a:p>
            <a:pPr eaLnBrk="1" hangingPunct="1"/>
            <a:r>
              <a:rPr lang="en-AU" smtClean="0"/>
              <a:t>Natural features of a landscape </a:t>
            </a:r>
          </a:p>
          <a:p>
            <a:pPr eaLnBrk="1" hangingPunct="1">
              <a:buFont typeface="Arial" charset="0"/>
              <a:buNone/>
            </a:pPr>
            <a:r>
              <a:rPr lang="en-AU" smtClean="0"/>
              <a:t>     e.g. landforms (usually shown by contour lines), drainage (rivers, streams),</a:t>
            </a:r>
          </a:p>
          <a:p>
            <a:pPr eaLnBrk="1" hangingPunct="1">
              <a:buFont typeface="Arial" charset="0"/>
              <a:buNone/>
            </a:pPr>
            <a:r>
              <a:rPr lang="en-AU" smtClean="0"/>
              <a:t>	vegetation (forests, wooded areas, swamps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10314" y="1071563"/>
            <a:ext cx="4041775" cy="6397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Cultural</a:t>
            </a:r>
            <a:endParaRPr lang="en-AU" dirty="0"/>
          </a:p>
        </p:txBody>
      </p:sp>
      <p:pic>
        <p:nvPicPr>
          <p:cNvPr id="18437" name="Content Placeholder 7" descr="Lege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39" y="4786314"/>
            <a:ext cx="2928937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Content Placeholder 9"/>
          <p:cNvSpPr>
            <a:spLocks noGrp="1"/>
          </p:cNvSpPr>
          <p:nvPr>
            <p:ph sz="quarter" idx="4"/>
          </p:nvPr>
        </p:nvSpPr>
        <p:spPr>
          <a:xfrm>
            <a:off x="6238876" y="1785939"/>
            <a:ext cx="4041775" cy="3951287"/>
          </a:xfrm>
        </p:spPr>
        <p:txBody>
          <a:bodyPr/>
          <a:lstStyle/>
          <a:p>
            <a:pPr eaLnBrk="1" hangingPunct="1"/>
            <a:r>
              <a:rPr lang="en-AU" smtClean="0"/>
              <a:t>Man made features – the human imprint on a landscape</a:t>
            </a:r>
          </a:p>
          <a:p>
            <a:pPr eaLnBrk="1" hangingPunct="1">
              <a:buFont typeface="Arial" charset="0"/>
              <a:buNone/>
            </a:pPr>
            <a:r>
              <a:rPr lang="en-AU" smtClean="0"/>
              <a:t>      e.g. landuses (built up areas, cleared areas, farming), settlement (farmhouses, towns), transport routes (highways, railways lines)</a:t>
            </a:r>
          </a:p>
        </p:txBody>
      </p:sp>
      <p:pic>
        <p:nvPicPr>
          <p:cNvPr id="18439" name="Content Placeholder 7" descr="Legen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3438" y="5286376"/>
            <a:ext cx="2214562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03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Content Placeholder 6" descr="Map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167188" y="1"/>
            <a:ext cx="3929062" cy="6754813"/>
          </a:xfrm>
        </p:spPr>
      </p:pic>
      <p:sp>
        <p:nvSpPr>
          <p:cNvPr id="45058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59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24251" y="142875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1" name="TextBox 11"/>
          <p:cNvSpPr txBox="1">
            <a:spLocks noChangeArrowheads="1"/>
          </p:cNvSpPr>
          <p:nvPr/>
        </p:nvSpPr>
        <p:spPr bwMode="auto">
          <a:xfrm>
            <a:off x="2667001" y="0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33 30’</a:t>
            </a:r>
          </a:p>
        </p:txBody>
      </p:sp>
      <p:sp>
        <p:nvSpPr>
          <p:cNvPr id="13" name="Oval 12"/>
          <p:cNvSpPr/>
          <p:nvPr/>
        </p:nvSpPr>
        <p:spPr>
          <a:xfrm flipH="1" flipV="1">
            <a:off x="3095625" y="71439"/>
            <a:ext cx="46038" cy="460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24251" y="2286000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TextBox 15"/>
          <p:cNvSpPr txBox="1">
            <a:spLocks noChangeArrowheads="1"/>
          </p:cNvSpPr>
          <p:nvPr/>
        </p:nvSpPr>
        <p:spPr bwMode="auto">
          <a:xfrm>
            <a:off x="2809875" y="2071689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33 50’</a:t>
            </a:r>
          </a:p>
        </p:txBody>
      </p:sp>
      <p:sp>
        <p:nvSpPr>
          <p:cNvPr id="17" name="Oval 16"/>
          <p:cNvSpPr/>
          <p:nvPr/>
        </p:nvSpPr>
        <p:spPr>
          <a:xfrm flipH="1" flipV="1">
            <a:off x="3167064" y="2143125"/>
            <a:ext cx="46037" cy="460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24251" y="1214439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7" name="TextBox 18"/>
          <p:cNvSpPr txBox="1">
            <a:spLocks noChangeArrowheads="1"/>
          </p:cNvSpPr>
          <p:nvPr/>
        </p:nvSpPr>
        <p:spPr bwMode="auto">
          <a:xfrm>
            <a:off x="2809875" y="100012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33 40’</a:t>
            </a:r>
          </a:p>
        </p:txBody>
      </p:sp>
      <p:sp>
        <p:nvSpPr>
          <p:cNvPr id="20" name="Oval 19"/>
          <p:cNvSpPr/>
          <p:nvPr/>
        </p:nvSpPr>
        <p:spPr>
          <a:xfrm flipH="1" flipV="1">
            <a:off x="3167064" y="1071564"/>
            <a:ext cx="46037" cy="460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52814" y="3357564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0" name="TextBox 21"/>
          <p:cNvSpPr txBox="1">
            <a:spLocks noChangeArrowheads="1"/>
          </p:cNvSpPr>
          <p:nvPr/>
        </p:nvSpPr>
        <p:spPr bwMode="auto">
          <a:xfrm>
            <a:off x="2738438" y="3143250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34 00’</a:t>
            </a:r>
          </a:p>
        </p:txBody>
      </p:sp>
      <p:sp>
        <p:nvSpPr>
          <p:cNvPr id="23" name="Oval 22"/>
          <p:cNvSpPr/>
          <p:nvPr/>
        </p:nvSpPr>
        <p:spPr>
          <a:xfrm flipH="1" flipV="1">
            <a:off x="3049589" y="3194050"/>
            <a:ext cx="46037" cy="460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24251" y="4357689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3" name="TextBox 24"/>
          <p:cNvSpPr txBox="1">
            <a:spLocks noChangeArrowheads="1"/>
          </p:cNvSpPr>
          <p:nvPr/>
        </p:nvSpPr>
        <p:spPr bwMode="auto">
          <a:xfrm>
            <a:off x="2809875" y="4143375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34 10’</a:t>
            </a:r>
          </a:p>
        </p:txBody>
      </p:sp>
      <p:sp>
        <p:nvSpPr>
          <p:cNvPr id="26" name="Oval 25"/>
          <p:cNvSpPr/>
          <p:nvPr/>
        </p:nvSpPr>
        <p:spPr>
          <a:xfrm flipH="1" flipV="1">
            <a:off x="3121025" y="4194175"/>
            <a:ext cx="46038" cy="460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524251" y="5429250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6" name="TextBox 27"/>
          <p:cNvSpPr txBox="1">
            <a:spLocks noChangeArrowheads="1"/>
          </p:cNvSpPr>
          <p:nvPr/>
        </p:nvSpPr>
        <p:spPr bwMode="auto">
          <a:xfrm>
            <a:off x="2809875" y="5214939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34 20’</a:t>
            </a:r>
          </a:p>
        </p:txBody>
      </p:sp>
      <p:sp>
        <p:nvSpPr>
          <p:cNvPr id="29" name="Oval 28"/>
          <p:cNvSpPr/>
          <p:nvPr/>
        </p:nvSpPr>
        <p:spPr>
          <a:xfrm flipH="1" flipV="1">
            <a:off x="3121025" y="5265739"/>
            <a:ext cx="46038" cy="460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1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166812" y="0"/>
            <a:ext cx="7786688" cy="642938"/>
          </a:xfrm>
        </p:spPr>
        <p:txBody>
          <a:bodyPr/>
          <a:lstStyle/>
          <a:p>
            <a:pPr eaLnBrk="1" hangingPunct="1"/>
            <a:r>
              <a:rPr lang="en-AU" sz="2800"/>
              <a:t>What is the latitude and longitude of Busselton?</a:t>
            </a:r>
          </a:p>
        </p:txBody>
      </p:sp>
      <p:pic>
        <p:nvPicPr>
          <p:cNvPr id="46082" name="Content Placeholder 6" descr="Map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167064" y="1857376"/>
            <a:ext cx="7858125" cy="13509625"/>
          </a:xfrm>
        </p:spPr>
      </p:pic>
      <p:cxnSp>
        <p:nvCxnSpPr>
          <p:cNvPr id="9" name="Straight Arrow Connector 8"/>
          <p:cNvCxnSpPr/>
          <p:nvPr/>
        </p:nvCxnSpPr>
        <p:spPr>
          <a:xfrm rot="5400000">
            <a:off x="6488907" y="2964657"/>
            <a:ext cx="2359025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81314" y="4143375"/>
            <a:ext cx="4714875" cy="714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5" name="TextBox 10"/>
          <p:cNvSpPr txBox="1">
            <a:spLocks noChangeArrowheads="1"/>
          </p:cNvSpPr>
          <p:nvPr/>
        </p:nvSpPr>
        <p:spPr bwMode="auto">
          <a:xfrm>
            <a:off x="1919288" y="3929064"/>
            <a:ext cx="1033462" cy="369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33 39’ S</a:t>
            </a:r>
          </a:p>
        </p:txBody>
      </p:sp>
      <p:sp>
        <p:nvSpPr>
          <p:cNvPr id="12" name="Oval 11"/>
          <p:cNvSpPr/>
          <p:nvPr/>
        </p:nvSpPr>
        <p:spPr>
          <a:xfrm flipH="1" flipV="1">
            <a:off x="2279650" y="4005264"/>
            <a:ext cx="46038" cy="460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87" name="TextBox 13"/>
          <p:cNvSpPr txBox="1">
            <a:spLocks noChangeArrowheads="1"/>
          </p:cNvSpPr>
          <p:nvPr/>
        </p:nvSpPr>
        <p:spPr bwMode="auto">
          <a:xfrm>
            <a:off x="7239000" y="1428750"/>
            <a:ext cx="1428750" cy="3698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115  18’ E</a:t>
            </a:r>
          </a:p>
        </p:txBody>
      </p:sp>
      <p:sp>
        <p:nvSpPr>
          <p:cNvPr id="15" name="Oval 14"/>
          <p:cNvSpPr/>
          <p:nvPr/>
        </p:nvSpPr>
        <p:spPr>
          <a:xfrm>
            <a:off x="7739064" y="1500189"/>
            <a:ext cx="46037" cy="460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89" name="Content Placeholder 1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90" name="TextBox 1"/>
          <p:cNvSpPr txBox="1">
            <a:spLocks noChangeArrowheads="1"/>
          </p:cNvSpPr>
          <p:nvPr/>
        </p:nvSpPr>
        <p:spPr bwMode="auto">
          <a:xfrm flipH="1">
            <a:off x="1549401" y="5192713"/>
            <a:ext cx="13319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On this map the black and white stripes form a border.  Each of these represents 5’.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711451" y="5373689"/>
            <a:ext cx="792163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52625" y="-71438"/>
            <a:ext cx="8229600" cy="1143001"/>
          </a:xfrm>
        </p:spPr>
        <p:txBody>
          <a:bodyPr/>
          <a:lstStyle/>
          <a:p>
            <a:pPr eaLnBrk="1" hangingPunct="1"/>
            <a:r>
              <a:rPr lang="en-AU" smtClean="0">
                <a:solidFill>
                  <a:srgbClr val="FF0000"/>
                </a:solidFill>
              </a:rPr>
              <a:t>Calculating Distances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The distance between two points on a map can be found by measuring the distance on the map and then converting it from centimetres to kilometres and/or metres.  Most students do this by using the map’s linear scale.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The distance between two points is measured in one of four ways: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/>
              <a:t>Using a ruler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/>
              <a:t>Using a straight edge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/>
              <a:t>Using dividers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dirty="0" smtClean="0"/>
              <a:t>Using a piece of string or cotton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 smtClean="0"/>
          </a:p>
        </p:txBody>
      </p:sp>
      <p:pic>
        <p:nvPicPr>
          <p:cNvPr id="56323" name="Picture 2" descr="http://bp2.blogger.com/_GIozMLxuH9o/RxMpwX5MVoI/AAAAAAAAAUI/gC3BX96eMuU/s400/Picture3.jpg"/>
          <p:cNvPicPr>
            <a:picLocks noChangeAspect="1" noChangeArrowheads="1"/>
          </p:cNvPicPr>
          <p:nvPr/>
        </p:nvPicPr>
        <p:blipFill>
          <a:blip r:embed="rId2"/>
          <a:srcRect b="14685"/>
          <a:stretch>
            <a:fillRect/>
          </a:stretch>
        </p:blipFill>
        <p:spPr bwMode="auto">
          <a:xfrm>
            <a:off x="7464426" y="4365625"/>
            <a:ext cx="28098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3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-190500" y="-142875"/>
            <a:ext cx="8229600" cy="1143000"/>
          </a:xfrm>
        </p:spPr>
        <p:txBody>
          <a:bodyPr/>
          <a:lstStyle/>
          <a:p>
            <a:pPr eaLnBrk="1" hangingPunct="1"/>
            <a:r>
              <a:rPr lang="en-AU" smtClean="0"/>
              <a:t>Calculating distances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39" y="1611313"/>
            <a:ext cx="7500937" cy="487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06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/>
              <a:t>Measuring a distance along a curved line on a map</a:t>
            </a:r>
            <a:endParaRPr lang="en-AU" dirty="0"/>
          </a:p>
        </p:txBody>
      </p:sp>
      <p:pic>
        <p:nvPicPr>
          <p:cNvPr id="58370" name="Content Placeholder 3" descr="Document (10)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95500" y="2286001"/>
            <a:ext cx="8147050" cy="3643313"/>
          </a:xfrm>
        </p:spPr>
      </p:pic>
    </p:spTree>
    <p:extLst>
      <p:ext uri="{BB962C8B-B14F-4D97-AF65-F5344CB8AC3E}">
        <p14:creationId xmlns:p14="http://schemas.microsoft.com/office/powerpoint/2010/main" val="28873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pping and practical skills upd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Mapping and practical skills updated</vt:lpstr>
      <vt:lpstr>Week 2</vt:lpstr>
      <vt:lpstr>Physical and Cultural features</vt:lpstr>
      <vt:lpstr>PowerPoint Presentation</vt:lpstr>
      <vt:lpstr>What is the latitude and longitude of Busselton?</vt:lpstr>
      <vt:lpstr>Calculating Distances </vt:lpstr>
      <vt:lpstr>Calculating distances</vt:lpstr>
      <vt:lpstr>Measuring a distance along a curved line on a map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DONAVON Rebecca [Narrogin Senior High School]</dc:creator>
  <cp:lastModifiedBy>DONAVON Rebecca [Narrogin Senior High School]</cp:lastModifiedBy>
  <cp:revision>1</cp:revision>
  <dcterms:created xsi:type="dcterms:W3CDTF">2019-02-20T08:26:41Z</dcterms:created>
  <dcterms:modified xsi:type="dcterms:W3CDTF">2019-02-20T08:26:49Z</dcterms:modified>
</cp:coreProperties>
</file>