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38" r:id="rId3"/>
    <p:sldId id="344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4AF0F4A7-49FC-41C7-8942-09E7AAF7EA40}" type="datetimeFigureOut">
              <a:rPr lang="en-AU" smtClean="0"/>
              <a:t>4/09/2019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9CF3B868-312A-4033-8D46-19A79F088E60}" type="slidenum">
              <a:rPr lang="en-AU" smtClean="0"/>
              <a:t>‹#›</a:t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latin typeface="Berlin Sans FB Demi" panose="020E0802020502020306" pitchFamily="34" charset="0"/>
              </a:rPr>
              <a:t>What is a megacity?</a:t>
            </a:r>
            <a:endParaRPr lang="en-AU" dirty="0">
              <a:latin typeface="Berlin Sans FB Demi" panose="020E08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 smtClean="0"/>
              <a:t>A continuous urban agglomeration with a population of over 10 million people.</a:t>
            </a:r>
          </a:p>
          <a:p>
            <a:pPr marL="0" indent="0">
              <a:buNone/>
            </a:pPr>
            <a:endParaRPr lang="en-AU" sz="2000" dirty="0" smtClean="0"/>
          </a:p>
          <a:p>
            <a:r>
              <a:rPr lang="en-AU" sz="2000" dirty="0" smtClean="0"/>
              <a:t>Enormous size of a megacity makes it difficult to identify urban boundaries and their external extent.</a:t>
            </a:r>
          </a:p>
          <a:p>
            <a:pPr marL="0" indent="0">
              <a:buNone/>
            </a:pPr>
            <a:endParaRPr lang="en-AU" sz="2000" dirty="0" smtClean="0"/>
          </a:p>
          <a:p>
            <a:r>
              <a:rPr lang="en-AU" sz="2000" dirty="0" smtClean="0"/>
              <a:t>Megacities may spread over many statistical and local government areas and even over multiple state government boundaries.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32392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Site Features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AU" sz="2000" dirty="0" smtClean="0"/>
              <a:t>New York City (NYC) is sited on land that is approximately 0 – 80 metres above sea level.</a:t>
            </a:r>
          </a:p>
          <a:p>
            <a:r>
              <a:rPr lang="en-AU" sz="2000" dirty="0" smtClean="0"/>
              <a:t>New York City (NYC) is sited at the convergence of Hudson River and East River, which flow into New York Bay.</a:t>
            </a:r>
          </a:p>
          <a:p>
            <a:r>
              <a:rPr lang="en-AU" sz="2000" dirty="0" smtClean="0"/>
              <a:t>New York City is sited on flat to gently undulating land.</a:t>
            </a:r>
          </a:p>
          <a:p>
            <a:r>
              <a:rPr lang="en-AU" sz="2000" dirty="0" smtClean="0"/>
              <a:t>New York City is sited on a diverse coastal plain landscape, mostly made up of islands (e.g. Manhattan), as well as coastal lowlands, river valleys and waterways.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r>
              <a:rPr lang="en-AU" sz="2000" dirty="0" smtClean="0"/>
              <a:t>Other? Look at text book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76366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Situation Features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000" dirty="0"/>
              <a:t>New York City (NYC</a:t>
            </a:r>
            <a:r>
              <a:rPr lang="en-AU" sz="2000" dirty="0" smtClean="0"/>
              <a:t>) is situated at approximately 40</a:t>
            </a:r>
            <a:r>
              <a:rPr lang="en-AU" sz="2000" dirty="0" smtClean="0">
                <a:latin typeface="Tw Cen MT Condensed" panose="020B0606020104020203" pitchFamily="34" charset="0"/>
              </a:rPr>
              <a:t>° </a:t>
            </a:r>
            <a:r>
              <a:rPr lang="en-AU" sz="2000" dirty="0" smtClean="0"/>
              <a:t>North latitude 74</a:t>
            </a:r>
            <a:r>
              <a:rPr lang="en-AU" sz="2000" dirty="0">
                <a:latin typeface="Tw Cen MT Condensed" panose="020B0606020104020203" pitchFamily="34" charset="0"/>
              </a:rPr>
              <a:t> </a:t>
            </a:r>
            <a:r>
              <a:rPr lang="en-AU" sz="2000" dirty="0" smtClean="0">
                <a:latin typeface="Tw Cen MT Condensed" panose="020B0606020104020203" pitchFamily="34" charset="0"/>
              </a:rPr>
              <a:t>° </a:t>
            </a:r>
            <a:r>
              <a:rPr lang="en-AU" sz="2000" dirty="0" smtClean="0"/>
              <a:t>West longitude.</a:t>
            </a:r>
          </a:p>
          <a:p>
            <a:r>
              <a:rPr lang="en-AU" sz="2000" dirty="0"/>
              <a:t>New York </a:t>
            </a:r>
            <a:r>
              <a:rPr lang="en-AU" sz="2000" dirty="0" smtClean="0"/>
              <a:t>City is situated approximately 215 kilometres south of the New York state capital city of Albany.</a:t>
            </a:r>
          </a:p>
          <a:p>
            <a:r>
              <a:rPr lang="en-AU" sz="2000" dirty="0"/>
              <a:t>New York </a:t>
            </a:r>
            <a:r>
              <a:rPr lang="en-AU" sz="2000" dirty="0" smtClean="0"/>
              <a:t>City is situated approximately 350 kilometres south west of Boston.</a:t>
            </a:r>
          </a:p>
          <a:p>
            <a:r>
              <a:rPr lang="en-AU" sz="2000" dirty="0"/>
              <a:t>New York </a:t>
            </a:r>
            <a:r>
              <a:rPr lang="en-AU" sz="2000" dirty="0" smtClean="0"/>
              <a:t>City is situated in the north-eastern coastal part of the United States of America.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0433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1080</TotalTime>
  <Words>222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Berlin Sans FB Demi</vt:lpstr>
      <vt:lpstr>Brush Script MT</vt:lpstr>
      <vt:lpstr>Constantia</vt:lpstr>
      <vt:lpstr>Franklin Gothic Book</vt:lpstr>
      <vt:lpstr>Rage Italic</vt:lpstr>
      <vt:lpstr>Tw Cen MT Condensed</vt:lpstr>
      <vt:lpstr>Pushpin</vt:lpstr>
      <vt:lpstr>What is a megacity?</vt:lpstr>
      <vt:lpstr>Site Features </vt:lpstr>
      <vt:lpstr>Situation Features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Megacity    NEW YORK</dc:title>
  <dc:creator>RINTOUL Brooke</dc:creator>
  <cp:lastModifiedBy>RINTOUL Brooke [Narrogin Senior High School]</cp:lastModifiedBy>
  <cp:revision>28</cp:revision>
  <dcterms:created xsi:type="dcterms:W3CDTF">2018-09-03T02:34:23Z</dcterms:created>
  <dcterms:modified xsi:type="dcterms:W3CDTF">2019-09-04T07:06:07Z</dcterms:modified>
</cp:coreProperties>
</file>