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93" r:id="rId3"/>
    <p:sldId id="257" r:id="rId4"/>
    <p:sldId id="307" r:id="rId5"/>
    <p:sldId id="308" r:id="rId6"/>
    <p:sldId id="324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3TAROotFfM?start=205&amp;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3" name="Rectangle 1112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15" name="Freeform: Shape 1114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7" name="Freeform: Shape 1116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9" name="Freeform: Shape 1118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0501" y="1847596"/>
            <a:ext cx="3459760" cy="218639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The Digestive System</a:t>
            </a:r>
            <a:endParaRPr lang="en-AU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5676" y="4033989"/>
            <a:ext cx="2929408" cy="678633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AEHBY ATAR Human Biology</a:t>
            </a:r>
            <a:endParaRPr lang="en-AU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AU" sz="1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human digestive system with a stomach and small intestine&#10;&#10;Description automatically generated">
            <a:extLst>
              <a:ext uri="{FF2B5EF4-FFF2-40B4-BE49-F238E27FC236}">
                <a16:creationId xmlns:a16="http://schemas.microsoft.com/office/drawing/2014/main" id="{E0293E8E-7A27-A300-85A5-8EB68B8B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29" y="942482"/>
            <a:ext cx="3885943" cy="49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AU" sz="2400" dirty="0"/>
              <a:t>What is lymph? What does it contain, where is it found and how is it formed?</a:t>
            </a:r>
          </a:p>
          <a:p>
            <a:pPr marL="342900" indent="-342900">
              <a:buAutoNum type="arabicPeriod"/>
            </a:pPr>
            <a:r>
              <a:rPr lang="en-AU" sz="2400" dirty="0"/>
              <a:t>Explain why the veins, heart and lymphatic vessels need valves but arteries and capillaries do not.</a:t>
            </a:r>
          </a:p>
          <a:p>
            <a:pPr marL="342900" indent="-342900">
              <a:buAutoNum type="arabicPeriod"/>
            </a:pPr>
            <a:r>
              <a:rPr lang="en-AU" sz="2400" dirty="0"/>
              <a:t>Briefly explain the role of lymphocytes in immunity.</a:t>
            </a:r>
          </a:p>
          <a:p>
            <a:pPr marL="342900" indent="-342900">
              <a:buAutoNum type="arabicPeriod"/>
            </a:pPr>
            <a:r>
              <a:rPr lang="en-AU" sz="2400" dirty="0"/>
              <a:t>List the factors which assist alveolar gas exchange.</a:t>
            </a:r>
          </a:p>
          <a:p>
            <a:pPr marL="342900" indent="-342900">
              <a:buAutoNum type="arabicPeriod"/>
            </a:pPr>
            <a:r>
              <a:rPr lang="en-AU" sz="2400" dirty="0"/>
              <a:t>Sketch and explain the enzyme function vs pH graph.</a:t>
            </a:r>
          </a:p>
          <a:p>
            <a:pPr marL="342900" indent="-3429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400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6" name="Rectangle 216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/>
              <a:t>Learning Intentions</a:t>
            </a:r>
            <a:endParaRPr lang="en-AU"/>
          </a:p>
        </p:txBody>
      </p:sp>
      <p:grpSp>
        <p:nvGrpSpPr>
          <p:cNvPr id="2168" name="Group 2167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7" name="Picture 6" descr="A cartoon of a human digestive system&#10;&#10;Description automatically generated">
            <a:extLst>
              <a:ext uri="{FF2B5EF4-FFF2-40B4-BE49-F238E27FC236}">
                <a16:creationId xmlns:a16="http://schemas.microsoft.com/office/drawing/2014/main" id="{2FCEDAC8-A336-7BDA-00E5-849522E3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7" y="1804297"/>
            <a:ext cx="3249406" cy="32494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2312988"/>
            <a:ext cx="5197655" cy="3651250"/>
          </a:xfrm>
        </p:spPr>
        <p:txBody>
          <a:bodyPr>
            <a:normAutofit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supply of nutrients in a form that can be used in cells is facilitated by the structure and function of the digestive system at the cell, tissue and organ levels.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7" name="Rectangle 316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and describe the function of the organs of the digestive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enzymes of the digestive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role of villi and microvilli.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absorption mechanism of glucose and lipids.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169" name="Freeform: Shape 316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1" name="Freeform: Shape 317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73" name="Freeform: Shape 3172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cartoon of a human digestive system&#10;&#10;Description automatically generated">
            <a:extLst>
              <a:ext uri="{FF2B5EF4-FFF2-40B4-BE49-F238E27FC236}">
                <a16:creationId xmlns:a16="http://schemas.microsoft.com/office/drawing/2014/main" id="{8A551041-DFF8-A179-8479-043A6282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99" y="1519267"/>
            <a:ext cx="3060106" cy="38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Human digestive system - How it works! (Animation)">
            <a:hlinkClick r:id="" action="ppaction://media"/>
            <a:extLst>
              <a:ext uri="{FF2B5EF4-FFF2-40B4-BE49-F238E27FC236}">
                <a16:creationId xmlns:a16="http://schemas.microsoft.com/office/drawing/2014/main" id="{7AB14CA8-0254-CE37-B9A3-2F83DE0B50E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72552" y="643467"/>
            <a:ext cx="98602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73F71A-3C70-7636-0854-332B2821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40" y="304799"/>
            <a:ext cx="7228254" cy="663575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A233-734C-30E6-498C-98704FAA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36" y="1047749"/>
            <a:ext cx="10226477" cy="5648325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Describe the role of muscle in the oesophageal and gastric walls.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List the enzymes of the digestive system, what they catalyse and their ideal </a:t>
            </a:r>
            <a:r>
              <a:rPr lang="en-AU" sz="2400" dirty="0" err="1"/>
              <a:t>pH.</a:t>
            </a:r>
            <a:endParaRPr lang="en-AU" sz="2400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Describe the roles of hydrochloric acid in the stomach.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Describe the structure, location and function of villi.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What is the purpose of microvilli?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Explain why glucose can be freely absorbed into the blood stream, but fatty acids must be transported in lymph.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Why does the large intestine not have villi? 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AU" sz="1300" dirty="0"/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AU" sz="1300" dirty="0"/>
          </a:p>
        </p:txBody>
      </p:sp>
    </p:spTree>
    <p:extLst>
      <p:ext uri="{BB962C8B-B14F-4D97-AF65-F5344CB8AC3E}">
        <p14:creationId xmlns:p14="http://schemas.microsoft.com/office/powerpoint/2010/main" val="288098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7" name="Rectangle 316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and describe the function of the organs of the digestive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enzymes of the digestive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role of villi and microvilli.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absorption mechanism of glucose and lipids.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169" name="Freeform: Shape 316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1" name="Freeform: Shape 317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73" name="Freeform: Shape 3172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cartoon of a human digestive system&#10;&#10;Description automatically generated">
            <a:extLst>
              <a:ext uri="{FF2B5EF4-FFF2-40B4-BE49-F238E27FC236}">
                <a16:creationId xmlns:a16="http://schemas.microsoft.com/office/drawing/2014/main" id="{8A551041-DFF8-A179-8479-043A6282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99" y="1519267"/>
            <a:ext cx="3060106" cy="38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899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273</Words>
  <Application>Microsoft Office PowerPoint</Application>
  <PresentationFormat>Widescreen</PresentationFormat>
  <Paragraphs>34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Corbel</vt:lpstr>
      <vt:lpstr>SketchLinesVTI</vt:lpstr>
      <vt:lpstr>The Digestive System</vt:lpstr>
      <vt:lpstr>Review </vt:lpstr>
      <vt:lpstr>Learning Intentions</vt:lpstr>
      <vt:lpstr>Success Criteria</vt:lpstr>
      <vt:lpstr>PowerPoint Presentation</vt:lpstr>
      <vt:lpstr>Questions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29</cp:revision>
  <dcterms:created xsi:type="dcterms:W3CDTF">2023-02-01T11:31:06Z</dcterms:created>
  <dcterms:modified xsi:type="dcterms:W3CDTF">2024-03-25T23:09:54Z</dcterms:modified>
</cp:coreProperties>
</file>