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74" r:id="rId3"/>
    <p:sldId id="257" r:id="rId4"/>
    <p:sldId id="258" r:id="rId5"/>
    <p:sldId id="276" r:id="rId6"/>
    <p:sldId id="277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RUJD5NEXC8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oguessr.com/vgp/381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26CC7-0C7E-59DE-CEDD-42125AB451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55" r="2" b="13103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AU" sz="6000"/>
              <a:t>Organelles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en-US"/>
              <a:t>AEHBY ATAR Human Biology</a:t>
            </a:r>
            <a:endParaRPr lang="en-AU"/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A8B-013D-84F4-2DFB-869254D5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58599-7E6E-A89C-1D2E-F91ED66EB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39" y="2313991"/>
            <a:ext cx="11532637" cy="436672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AU" sz="2400" dirty="0"/>
              <a:t>State the cell theory.</a:t>
            </a:r>
          </a:p>
          <a:p>
            <a:pPr marL="342900" indent="-342900">
              <a:buAutoNum type="arabicPeriod"/>
            </a:pPr>
            <a:r>
              <a:rPr lang="en-AU" sz="2400" dirty="0"/>
              <a:t>List from simplest to most complex: system, tissue, cell, organ.</a:t>
            </a:r>
          </a:p>
          <a:p>
            <a:pPr marL="342900" indent="-342900">
              <a:buAutoNum type="arabicPeriod"/>
            </a:pPr>
            <a:r>
              <a:rPr lang="en-AU" sz="2400" dirty="0"/>
              <a:t>What contains similar cells with similar specialisation?</a:t>
            </a:r>
          </a:p>
          <a:p>
            <a:pPr marL="342900" indent="-342900">
              <a:buAutoNum type="arabicPeriod"/>
            </a:pPr>
            <a:r>
              <a:rPr lang="en-AU" sz="2400" dirty="0"/>
              <a:t>What contains different tissues working together?</a:t>
            </a:r>
          </a:p>
          <a:p>
            <a:pPr marL="342900" indent="-342900">
              <a:buAutoNum type="arabicPeriod"/>
            </a:pPr>
            <a:r>
              <a:rPr lang="en-AU" sz="2400" dirty="0"/>
              <a:t>Using the skeletal system, give an example from each level of organisation.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899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 fontScale="92500" lnSpcReduction="20000"/>
          </a:bodyPr>
          <a:lstStyle/>
          <a:p>
            <a:pPr marL="228600">
              <a:spcAft>
                <a:spcPts val="600"/>
              </a:spcAft>
              <a:tabLst>
                <a:tab pos="228600" algn="l"/>
              </a:tabLst>
            </a:pP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organelles maintain life processes and require the input of materials and the removal of wastes to support efficient functioning of the cell</a:t>
            </a:r>
            <a:endParaRPr lang="en-AU" sz="32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7" name="Picture 16" descr="Microscopic view of cells">
            <a:extLst>
              <a:ext uri="{FF2B5EF4-FFF2-40B4-BE49-F238E27FC236}">
                <a16:creationId xmlns:a16="http://schemas.microsoft.com/office/drawing/2014/main" id="{250046EC-BA46-57E2-AC3C-5AAB0492C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80" r="19870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Label organelles on a cell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List the function of each organelle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CACCD-175F-0313-3B5E-0395F4004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79" r="10417" b="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3527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C37C-E6C9-D6E9-97A4-0D8ADC50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Organelles</a:t>
            </a:r>
          </a:p>
        </p:txBody>
      </p:sp>
      <p:pic>
        <p:nvPicPr>
          <p:cNvPr id="4" name="Online Media 3" title="Biology: Cell Structure I Nucleus Medical Media">
            <a:hlinkClick r:id="" action="ppaction://media"/>
            <a:extLst>
              <a:ext uri="{FF2B5EF4-FFF2-40B4-BE49-F238E27FC236}">
                <a16:creationId xmlns:a16="http://schemas.microsoft.com/office/drawing/2014/main" id="{F74214E9-F97F-1746-1E91-F77E3F6B74C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4090" y="68815"/>
            <a:ext cx="11903820" cy="672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1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C37C-E6C9-D6E9-97A4-0D8ADC50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Organelles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0336D-51B6-C4AF-FEFD-3C0052B5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hlinkClick r:id="rId2"/>
            </a:endParaRPr>
          </a:p>
          <a:p>
            <a:r>
              <a:rPr lang="pt-BR" dirty="0">
                <a:hlinkClick r:id="rId2"/>
              </a:rPr>
              <a:t>Animal Cell - Map Quiz Game - Seterra (geoguessr.com)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848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Label organelles on a cell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List the function of each organelle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CACCD-175F-0313-3B5E-0395F4004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79" r="10417" b="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277059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123</Words>
  <Application>Microsoft Office PowerPoint</Application>
  <PresentationFormat>Widescreen</PresentationFormat>
  <Paragraphs>20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Meiryo</vt:lpstr>
      <vt:lpstr>Arial</vt:lpstr>
      <vt:lpstr>Calibri</vt:lpstr>
      <vt:lpstr>Corbel</vt:lpstr>
      <vt:lpstr>SketchLinesVTI</vt:lpstr>
      <vt:lpstr>Organelles</vt:lpstr>
      <vt:lpstr>Review</vt:lpstr>
      <vt:lpstr>Learning Intentions</vt:lpstr>
      <vt:lpstr>Success Criteria</vt:lpstr>
      <vt:lpstr>Organelles</vt:lpstr>
      <vt:lpstr>Organelles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Kristy Johnson</cp:lastModifiedBy>
  <cp:revision>5</cp:revision>
  <dcterms:created xsi:type="dcterms:W3CDTF">2023-02-01T11:31:06Z</dcterms:created>
  <dcterms:modified xsi:type="dcterms:W3CDTF">2024-02-01T10:52:33Z</dcterms:modified>
</cp:coreProperties>
</file>