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2" r:id="rId1"/>
  </p:sldMasterIdLst>
  <p:notesMasterIdLst>
    <p:notesMasterId r:id="rId22"/>
  </p:notesMasterIdLst>
  <p:sldIdLst>
    <p:sldId id="337" r:id="rId2"/>
    <p:sldId id="310" r:id="rId3"/>
    <p:sldId id="336" r:id="rId4"/>
    <p:sldId id="332" r:id="rId5"/>
    <p:sldId id="351" r:id="rId6"/>
    <p:sldId id="338" r:id="rId7"/>
    <p:sldId id="339" r:id="rId8"/>
    <p:sldId id="340" r:id="rId9"/>
    <p:sldId id="341" r:id="rId10"/>
    <p:sldId id="342" r:id="rId11"/>
    <p:sldId id="343" r:id="rId12"/>
    <p:sldId id="344" r:id="rId13"/>
    <p:sldId id="345" r:id="rId14"/>
    <p:sldId id="346" r:id="rId15"/>
    <p:sldId id="347" r:id="rId16"/>
    <p:sldId id="348" r:id="rId17"/>
    <p:sldId id="352" r:id="rId18"/>
    <p:sldId id="350" r:id="rId19"/>
    <p:sldId id="349" r:id="rId20"/>
    <p:sldId id="353"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4D1B8"/>
    <a:srgbClr val="F1DB83"/>
    <a:srgbClr val="FFFDF1"/>
    <a:srgbClr val="AA2187"/>
    <a:srgbClr val="F3F0F1"/>
    <a:srgbClr val="D50317"/>
    <a:srgbClr val="778360"/>
    <a:srgbClr val="5C8608"/>
    <a:srgbClr val="FF812C"/>
    <a:srgbClr val="F4278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3072" autoAdjust="0"/>
  </p:normalViewPr>
  <p:slideViewPr>
    <p:cSldViewPr snapToGrid="0">
      <p:cViewPr varScale="1">
        <p:scale>
          <a:sx n="62" d="100"/>
          <a:sy n="62" d="100"/>
        </p:scale>
        <p:origin x="2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1495A1-FC4B-4943-A3E4-B9AE05938C94}" type="datetimeFigureOut">
              <a:rPr lang="en-AU" smtClean="0"/>
              <a:t>23/07/2024</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BCE355-FF94-49DF-AE23-D71E2B6744E9}" type="slidenum">
              <a:rPr lang="en-AU" smtClean="0"/>
              <a:t>‹#›</a:t>
            </a:fld>
            <a:endParaRPr lang="en-AU"/>
          </a:p>
        </p:txBody>
      </p:sp>
    </p:spTree>
    <p:extLst>
      <p:ext uri="{BB962C8B-B14F-4D97-AF65-F5344CB8AC3E}">
        <p14:creationId xmlns:p14="http://schemas.microsoft.com/office/powerpoint/2010/main" val="33819644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9B0F7D69-D93C-4C38-A23D-76E000D691CD}"/>
              </a:ext>
            </a:extLst>
          </p:cNvPr>
          <p:cNvSpPr/>
          <p:nvPr/>
        </p:nvSpPr>
        <p:spPr>
          <a:xfrm>
            <a:off x="0" y="0"/>
            <a:ext cx="3496422" cy="6858000"/>
          </a:xfrm>
          <a:custGeom>
            <a:avLst/>
            <a:gdLst>
              <a:gd name="connsiteX0" fmla="*/ 0 w 3496422"/>
              <a:gd name="connsiteY0" fmla="*/ 0 h 6858000"/>
              <a:gd name="connsiteX1" fmla="*/ 1873399 w 3496422"/>
              <a:gd name="connsiteY1" fmla="*/ 0 h 6858000"/>
              <a:gd name="connsiteX2" fmla="*/ 1895523 w 3496422"/>
              <a:gd name="connsiteY2" fmla="*/ 14997 h 6858000"/>
              <a:gd name="connsiteX3" fmla="*/ 3496422 w 3496422"/>
              <a:gd name="connsiteY3" fmla="*/ 3621656 h 6858000"/>
              <a:gd name="connsiteX4" fmla="*/ 1622072 w 3496422"/>
              <a:gd name="connsiteY4" fmla="*/ 6374814 h 6858000"/>
              <a:gd name="connsiteX5" fmla="*/ 1105424 w 3496422"/>
              <a:gd name="connsiteY5" fmla="*/ 6780599 h 6858000"/>
              <a:gd name="connsiteX6" fmla="*/ 993668 w 3496422"/>
              <a:gd name="connsiteY6" fmla="*/ 6858000 h 6858000"/>
              <a:gd name="connsiteX7" fmla="*/ 0 w 349642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ctrTitle"/>
          </p:nvPr>
        </p:nvSpPr>
        <p:spPr>
          <a:xfrm>
            <a:off x="4654295" y="1346268"/>
            <a:ext cx="7060135" cy="3285207"/>
          </a:xfrm>
        </p:spPr>
        <p:txBody>
          <a:bodyPr anchor="b">
            <a:noAutofit/>
          </a:bodyPr>
          <a:lstStyle>
            <a:lvl1pPr algn="l">
              <a:lnSpc>
                <a:spcPct val="120000"/>
              </a:lnSpc>
              <a:defRPr sz="540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4662312" y="4631475"/>
            <a:ext cx="7052117" cy="1150200"/>
          </a:xfrm>
        </p:spPr>
        <p:txBody>
          <a:bodyPr lIns="109728" tIns="109728" rIns="109728" bIns="91440" anchor="t">
            <a:normAutofit/>
          </a:bodyPr>
          <a:lstStyle>
            <a:lvl1pPr marL="0" indent="0" algn="l">
              <a:lnSpc>
                <a:spcPct val="130000"/>
              </a:lnSpc>
              <a:buNone/>
              <a:defRPr sz="2400"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Date Placeholder 9">
            <a:extLst>
              <a:ext uri="{FF2B5EF4-FFF2-40B4-BE49-F238E27FC236}">
                <a16:creationId xmlns:a16="http://schemas.microsoft.com/office/drawing/2014/main" id="{123E5C65-E22A-4865-9449-10140D62B655}"/>
              </a:ext>
            </a:extLst>
          </p:cNvPr>
          <p:cNvSpPr>
            <a:spLocks noGrp="1"/>
          </p:cNvSpPr>
          <p:nvPr>
            <p:ph type="dt" sz="half" idx="10"/>
          </p:nvPr>
        </p:nvSpPr>
        <p:spPr>
          <a:xfrm>
            <a:off x="4654295" y="617415"/>
            <a:ext cx="7123723" cy="457200"/>
          </a:xfrm>
        </p:spPr>
        <p:txBody>
          <a:bodyPr/>
          <a:lstStyle>
            <a:lvl1pPr algn="l">
              <a:defRPr/>
            </a:lvl1pPr>
          </a:lstStyle>
          <a:p>
            <a:fld id="{12241623-A064-4BED-B073-BA4D61433402}" type="datetime1">
              <a:rPr lang="en-US" smtClean="0"/>
              <a:t>7/23/2024</a:t>
            </a:fld>
            <a:endParaRPr lang="en-US" dirty="0"/>
          </a:p>
        </p:txBody>
      </p:sp>
      <p:sp>
        <p:nvSpPr>
          <p:cNvPr id="24" name="Footer Placeholder 23">
            <a:extLst>
              <a:ext uri="{FF2B5EF4-FFF2-40B4-BE49-F238E27FC236}">
                <a16:creationId xmlns:a16="http://schemas.microsoft.com/office/drawing/2014/main" id="{EF9C3DE0-E7F5-4B4D-B5AF-CDE724CE79A3}"/>
              </a:ext>
            </a:extLst>
          </p:cNvPr>
          <p:cNvSpPr>
            <a:spLocks noGrp="1"/>
          </p:cNvSpPr>
          <p:nvPr>
            <p:ph type="ftr" sz="quarter" idx="11"/>
          </p:nvPr>
        </p:nvSpPr>
        <p:spPr>
          <a:xfrm>
            <a:off x="4654295" y="6170490"/>
            <a:ext cx="5588349" cy="457200"/>
          </a:xfrm>
        </p:spPr>
        <p:txBody>
          <a:bodyPr/>
          <a:lstStyle/>
          <a:p>
            <a:endParaRPr lang="en-US" dirty="0"/>
          </a:p>
        </p:txBody>
      </p:sp>
      <p:sp>
        <p:nvSpPr>
          <p:cNvPr id="25" name="Slide Number Placeholder 24">
            <a:extLst>
              <a:ext uri="{FF2B5EF4-FFF2-40B4-BE49-F238E27FC236}">
                <a16:creationId xmlns:a16="http://schemas.microsoft.com/office/drawing/2014/main" id="{48C1E146-840A-4217-B63E-62E5CF8909C2}"/>
              </a:ext>
            </a:extLst>
          </p:cNvPr>
          <p:cNvSpPr>
            <a:spLocks noGrp="1"/>
          </p:cNvSpPr>
          <p:nvPr>
            <p:ph type="sldNum" sz="quarter" idx="12"/>
          </p:nvPr>
        </p:nvSpPr>
        <p:spPr>
          <a:xfrm>
            <a:off x="10515600" y="6170490"/>
            <a:ext cx="1198829" cy="457200"/>
          </a:xfrm>
        </p:spPr>
        <p:txBody>
          <a:bodyPr/>
          <a:lstStyle>
            <a:lvl1pPr algn="r">
              <a:defRPr/>
            </a:lvl1pPr>
          </a:lstStyle>
          <a:p>
            <a:fld id="{FAEF9944-A4F6-4C59-AEBD-678D6480B8EA}" type="slidenum">
              <a:rPr lang="en-US" smtClean="0"/>
              <a:pPr/>
              <a:t>‹#›</a:t>
            </a:fld>
            <a:endParaRPr lang="en-US" dirty="0"/>
          </a:p>
        </p:txBody>
      </p:sp>
      <p:sp>
        <p:nvSpPr>
          <p:cNvPr id="4" name="Freeform: Shape 3">
            <a:extLst>
              <a:ext uri="{FF2B5EF4-FFF2-40B4-BE49-F238E27FC236}">
                <a16:creationId xmlns:a16="http://schemas.microsoft.com/office/drawing/2014/main" id="{8CD419D4-EA9D-42D9-BF62-B07F0B7B672B}"/>
              </a:ext>
            </a:extLst>
          </p:cNvPr>
          <p:cNvSpPr/>
          <p:nvPr/>
        </p:nvSpPr>
        <p:spPr>
          <a:xfrm>
            <a:off x="1375409"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5" name="Freeform: Shape 4">
            <a:extLst>
              <a:ext uri="{FF2B5EF4-FFF2-40B4-BE49-F238E27FC236}">
                <a16:creationId xmlns:a16="http://schemas.microsoft.com/office/drawing/2014/main" id="{1C6FEC9B-9608-4181-A9E5-A1B80E72021C}"/>
              </a:ext>
            </a:extLst>
          </p:cNvPr>
          <p:cNvSpPr/>
          <p:nvPr/>
        </p:nvSpPr>
        <p:spPr>
          <a:xfrm>
            <a:off x="1155402"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 name="Freeform: Shape 5">
            <a:extLst>
              <a:ext uri="{FF2B5EF4-FFF2-40B4-BE49-F238E27FC236}">
                <a16:creationId xmlns:a16="http://schemas.microsoft.com/office/drawing/2014/main" id="{AB1564ED-F26F-451D-97D6-A6EC3E83FD55}"/>
              </a:ext>
            </a:extLst>
          </p:cNvPr>
          <p:cNvSpPr/>
          <p:nvPr/>
        </p:nvSpPr>
        <p:spPr>
          <a:xfrm>
            <a:off x="924161"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27293631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6397E4A-EB6A-4FA6-AA4F-69EA0C70FDC9}"/>
              </a:ext>
            </a:extLst>
          </p:cNvPr>
          <p:cNvSpPr>
            <a:spLocks noGrp="1"/>
          </p:cNvSpPr>
          <p:nvPr>
            <p:ph type="dt" sz="half" idx="10"/>
          </p:nvPr>
        </p:nvSpPr>
        <p:spPr/>
        <p:txBody>
          <a:bodyPr/>
          <a:lstStyle/>
          <a:p>
            <a:fld id="{6F86ED0C-1DA7-41F0-94CF-6218B1FEDFF1}" type="datetime1">
              <a:rPr lang="en-US" smtClean="0"/>
              <a:t>7/23/2024</a:t>
            </a:fld>
            <a:endParaRPr lang="en-US" dirty="0"/>
          </a:p>
        </p:txBody>
      </p:sp>
      <p:sp>
        <p:nvSpPr>
          <p:cNvPr id="8" name="Footer Placeholder 7">
            <a:extLst>
              <a:ext uri="{FF2B5EF4-FFF2-40B4-BE49-F238E27FC236}">
                <a16:creationId xmlns:a16="http://schemas.microsoft.com/office/drawing/2014/main" id="{051A2F5D-7AC4-4F91-965A-7B6A45D6F41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26E8B86-CDB8-482F-9D9F-1BFDA3638B3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627723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EECF02AB-6034-4B88-BC5A-7C17CB0EF809}" type="datetime1">
              <a:rPr lang="en-US" smtClean="0"/>
              <a:t>7/23/2024</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smtClean="0"/>
              <a:pPr/>
              <a:t>‹#›</a:t>
            </a:fld>
            <a:endParaRPr lang="en-US" dirty="0"/>
          </a:p>
        </p:txBody>
      </p:sp>
      <p:cxnSp>
        <p:nvCxnSpPr>
          <p:cNvPr id="7" name="Straight Connector 6" title="Rule Line">
            <a:extLst>
              <a:ext uri="{FF2B5EF4-FFF2-40B4-BE49-F238E27FC236}">
                <a16:creationId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82796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6923EF53-7767-4C94-BEF6-D452927945DA}"/>
              </a:ext>
            </a:extLst>
          </p:cNvPr>
          <p:cNvSpPr>
            <a:spLocks noGrp="1"/>
          </p:cNvSpPr>
          <p:nvPr>
            <p:ph type="dt" sz="half" idx="10"/>
          </p:nvPr>
        </p:nvSpPr>
        <p:spPr/>
        <p:txBody>
          <a:bodyPr/>
          <a:lstStyle/>
          <a:p>
            <a:fld id="{22F3E5F3-28EE-488F-BD53-B744C06C3DEC}" type="datetime1">
              <a:rPr lang="en-US" smtClean="0"/>
              <a:t>7/23/2024</a:t>
            </a:fld>
            <a:endParaRPr lang="en-US" dirty="0"/>
          </a:p>
        </p:txBody>
      </p:sp>
      <p:sp>
        <p:nvSpPr>
          <p:cNvPr id="11" name="Footer Placeholder 10">
            <a:extLst>
              <a:ext uri="{FF2B5EF4-FFF2-40B4-BE49-F238E27FC236}">
                <a16:creationId xmlns:a16="http://schemas.microsoft.com/office/drawing/2014/main" id="{ACF12700-F905-4CFA-970C-C81E05A64D5B}"/>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DA1B1EE2-BCA3-432B-A32D-B04C7F1DD93F}"/>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3406664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B84A89F5-6982-40AE-8108-88B93E85C8FF}"/>
              </a:ext>
            </a:extLst>
          </p:cNvPr>
          <p:cNvGrpSpPr/>
          <p:nvPr/>
        </p:nvGrpSpPr>
        <p:grpSpPr>
          <a:xfrm>
            <a:off x="3124577" y="0"/>
            <a:ext cx="4389519" cy="2916937"/>
            <a:chOff x="3124577" y="0"/>
            <a:chExt cx="4389519" cy="2916937"/>
          </a:xfrm>
        </p:grpSpPr>
        <p:sp>
          <p:nvSpPr>
            <p:cNvPr id="49" name="Freeform: Shape 48">
              <a:extLst>
                <a:ext uri="{FF2B5EF4-FFF2-40B4-BE49-F238E27FC236}">
                  <a16:creationId xmlns:a16="http://schemas.microsoft.com/office/drawing/2014/main" id="{B80BED93-E30B-4492-A268-84C33CA4F067}"/>
                </a:ext>
              </a:extLst>
            </p:cNvPr>
            <p:cNvSpPr/>
            <p:nvPr/>
          </p:nvSpPr>
          <p:spPr>
            <a:xfrm>
              <a:off x="3320637" y="0"/>
              <a:ext cx="4013331" cy="2742133"/>
            </a:xfrm>
            <a:custGeom>
              <a:avLst/>
              <a:gdLst>
                <a:gd name="connsiteX0" fmla="*/ 294151 w 4013331"/>
                <a:gd name="connsiteY0" fmla="*/ 0 h 2742133"/>
                <a:gd name="connsiteX1" fmla="*/ 3844057 w 4013331"/>
                <a:gd name="connsiteY1" fmla="*/ 0 h 2742133"/>
                <a:gd name="connsiteX2" fmla="*/ 3892490 w 4013331"/>
                <a:gd name="connsiteY2" fmla="*/ 131440 h 2742133"/>
                <a:gd name="connsiteX3" fmla="*/ 4013331 w 4013331"/>
                <a:gd name="connsiteY3" fmla="*/ 941251 h 2742133"/>
                <a:gd name="connsiteX4" fmla="*/ 3804827 w 4013331"/>
                <a:gd name="connsiteY4" fmla="*/ 1540292 h 2742133"/>
                <a:gd name="connsiteX5" fmla="*/ 3187498 w 4013331"/>
                <a:gd name="connsiteY5" fmla="*/ 2098087 h 2742133"/>
                <a:gd name="connsiteX6" fmla="*/ 3051769 w 4013331"/>
                <a:gd name="connsiteY6" fmla="*/ 2204787 h 2742133"/>
                <a:gd name="connsiteX7" fmla="*/ 1936476 w 4013331"/>
                <a:gd name="connsiteY7" fmla="*/ 2742133 h 2742133"/>
                <a:gd name="connsiteX8" fmla="*/ 467303 w 4013331"/>
                <a:gd name="connsiteY8" fmla="*/ 1868695 h 2742133"/>
                <a:gd name="connsiteX9" fmla="*/ 310732 w 4013331"/>
                <a:gd name="connsiteY9" fmla="*/ 1645244 h 2742133"/>
                <a:gd name="connsiteX10" fmla="*/ 0 w 4013331"/>
                <a:gd name="connsiteY10" fmla="*/ 941251 h 2742133"/>
                <a:gd name="connsiteX11" fmla="*/ 187749 w 4013331"/>
                <a:gd name="connsiteY11" fmla="*/ 183076 h 2742133"/>
                <a:gd name="connsiteX12" fmla="*/ 288888 w 4013331"/>
                <a:gd name="connsiteY12" fmla="*/ 7329 h 2742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13331" h="2742133">
                  <a:moveTo>
                    <a:pt x="294151" y="0"/>
                  </a:moveTo>
                  <a:lnTo>
                    <a:pt x="3844057" y="0"/>
                  </a:lnTo>
                  <a:lnTo>
                    <a:pt x="3892490" y="131440"/>
                  </a:lnTo>
                  <a:cubicBezTo>
                    <a:pt x="3971777" y="378867"/>
                    <a:pt x="4013331" y="652783"/>
                    <a:pt x="4013331" y="941251"/>
                  </a:cubicBezTo>
                  <a:cubicBezTo>
                    <a:pt x="4013331" y="1171430"/>
                    <a:pt x="3948997" y="1356167"/>
                    <a:pt x="3804827" y="1540292"/>
                  </a:cubicBezTo>
                  <a:cubicBezTo>
                    <a:pt x="3654026" y="1732895"/>
                    <a:pt x="3427436" y="1910292"/>
                    <a:pt x="3187498" y="2098087"/>
                  </a:cubicBezTo>
                  <a:cubicBezTo>
                    <a:pt x="3143231" y="2132693"/>
                    <a:pt x="3097499" y="2168522"/>
                    <a:pt x="3051769" y="2204787"/>
                  </a:cubicBezTo>
                  <a:cubicBezTo>
                    <a:pt x="2642425" y="2529345"/>
                    <a:pt x="2343664" y="2742133"/>
                    <a:pt x="1936476" y="2742133"/>
                  </a:cubicBezTo>
                  <a:cubicBezTo>
                    <a:pt x="1316045" y="2742133"/>
                    <a:pt x="876647" y="2480932"/>
                    <a:pt x="467303" y="1868695"/>
                  </a:cubicBezTo>
                  <a:cubicBezTo>
                    <a:pt x="413736" y="1788559"/>
                    <a:pt x="361372" y="1715679"/>
                    <a:pt x="310732" y="1645244"/>
                  </a:cubicBezTo>
                  <a:cubicBezTo>
                    <a:pt x="100850" y="1353195"/>
                    <a:pt x="0" y="1201315"/>
                    <a:pt x="0" y="941251"/>
                  </a:cubicBezTo>
                  <a:cubicBezTo>
                    <a:pt x="0" y="683021"/>
                    <a:pt x="63214" y="427935"/>
                    <a:pt x="187749" y="183076"/>
                  </a:cubicBezTo>
                  <a:cubicBezTo>
                    <a:pt x="218215" y="123194"/>
                    <a:pt x="251953" y="64578"/>
                    <a:pt x="288888" y="7329"/>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0" name="Freeform: Shape 49">
              <a:extLst>
                <a:ext uri="{FF2B5EF4-FFF2-40B4-BE49-F238E27FC236}">
                  <a16:creationId xmlns:a16="http://schemas.microsoft.com/office/drawing/2014/main" id="{965F60C1-CD8B-4326-9B24-3D197CF382A6}"/>
                </a:ext>
              </a:extLst>
            </p:cNvPr>
            <p:cNvSpPr/>
            <p:nvPr/>
          </p:nvSpPr>
          <p:spPr>
            <a:xfrm>
              <a:off x="3566319" y="0"/>
              <a:ext cx="3401415" cy="2440484"/>
            </a:xfrm>
            <a:custGeom>
              <a:avLst/>
              <a:gdLst>
                <a:gd name="connsiteX0" fmla="*/ 332917 w 3401415"/>
                <a:gd name="connsiteY0" fmla="*/ 0 h 2440484"/>
                <a:gd name="connsiteX1" fmla="*/ 3207137 w 3401415"/>
                <a:gd name="connsiteY1" fmla="*/ 0 h 2440484"/>
                <a:gd name="connsiteX2" fmla="*/ 3242654 w 3401415"/>
                <a:gd name="connsiteY2" fmla="*/ 74937 h 2440484"/>
                <a:gd name="connsiteX3" fmla="*/ 3401415 w 3401415"/>
                <a:gd name="connsiteY3" fmla="*/ 914184 h 2440484"/>
                <a:gd name="connsiteX4" fmla="*/ 3224702 w 3401415"/>
                <a:gd name="connsiteY4" fmla="*/ 1421888 h 2440484"/>
                <a:gd name="connsiteX5" fmla="*/ 2701498 w 3401415"/>
                <a:gd name="connsiteY5" fmla="*/ 1894635 h 2440484"/>
                <a:gd name="connsiteX6" fmla="*/ 2586463 w 3401415"/>
                <a:gd name="connsiteY6" fmla="*/ 1985068 h 2440484"/>
                <a:gd name="connsiteX7" fmla="*/ 1641219 w 3401415"/>
                <a:gd name="connsiteY7" fmla="*/ 2440484 h 2440484"/>
                <a:gd name="connsiteX8" fmla="*/ 396053 w 3401415"/>
                <a:gd name="connsiteY8" fmla="*/ 1700219 h 2440484"/>
                <a:gd name="connsiteX9" fmla="*/ 263354 w 3401415"/>
                <a:gd name="connsiteY9" fmla="*/ 1510839 h 2440484"/>
                <a:gd name="connsiteX10" fmla="*/ 0 w 3401415"/>
                <a:gd name="connsiteY10" fmla="*/ 914184 h 2440484"/>
                <a:gd name="connsiteX11" fmla="*/ 159122 w 3401415"/>
                <a:gd name="connsiteY11" fmla="*/ 271610 h 2440484"/>
                <a:gd name="connsiteX12" fmla="*/ 244841 w 3401415"/>
                <a:gd name="connsiteY12" fmla="*/ 122658 h 2440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1415" h="2440484">
                  <a:moveTo>
                    <a:pt x="332917" y="0"/>
                  </a:moveTo>
                  <a:lnTo>
                    <a:pt x="3207137" y="0"/>
                  </a:lnTo>
                  <a:lnTo>
                    <a:pt x="3242654" y="74937"/>
                  </a:lnTo>
                  <a:cubicBezTo>
                    <a:pt x="3346386" y="322243"/>
                    <a:pt x="3401415" y="608579"/>
                    <a:pt x="3401415" y="914184"/>
                  </a:cubicBezTo>
                  <a:cubicBezTo>
                    <a:pt x="3401415" y="1109268"/>
                    <a:pt x="3346890" y="1265837"/>
                    <a:pt x="3224702" y="1421888"/>
                  </a:cubicBezTo>
                  <a:cubicBezTo>
                    <a:pt x="3096894" y="1585125"/>
                    <a:pt x="2904852" y="1735475"/>
                    <a:pt x="2701498" y="1894635"/>
                  </a:cubicBezTo>
                  <a:cubicBezTo>
                    <a:pt x="2663980" y="1923966"/>
                    <a:pt x="2625221" y="1954332"/>
                    <a:pt x="2586463" y="1985068"/>
                  </a:cubicBezTo>
                  <a:cubicBezTo>
                    <a:pt x="2239532" y="2260140"/>
                    <a:pt x="1986324" y="2440484"/>
                    <a:pt x="1641219" y="2440484"/>
                  </a:cubicBezTo>
                  <a:cubicBezTo>
                    <a:pt x="1115386" y="2440484"/>
                    <a:pt x="742984" y="2219109"/>
                    <a:pt x="396053" y="1700219"/>
                  </a:cubicBezTo>
                  <a:cubicBezTo>
                    <a:pt x="350653" y="1632303"/>
                    <a:pt x="306273" y="1570535"/>
                    <a:pt x="263354" y="1510839"/>
                  </a:cubicBezTo>
                  <a:cubicBezTo>
                    <a:pt x="85473" y="1263318"/>
                    <a:pt x="0" y="1134597"/>
                    <a:pt x="0" y="914184"/>
                  </a:cubicBezTo>
                  <a:cubicBezTo>
                    <a:pt x="0" y="695327"/>
                    <a:pt x="53576" y="479135"/>
                    <a:pt x="159122" y="271610"/>
                  </a:cubicBezTo>
                  <a:cubicBezTo>
                    <a:pt x="184943" y="220858"/>
                    <a:pt x="213538" y="171179"/>
                    <a:pt x="244841" y="122658"/>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1" name="Freeform: Shape 50">
              <a:extLst>
                <a:ext uri="{FF2B5EF4-FFF2-40B4-BE49-F238E27FC236}">
                  <a16:creationId xmlns:a16="http://schemas.microsoft.com/office/drawing/2014/main" id="{69511D06-104E-440E-8049-4CDCE4B87E96}"/>
                </a:ext>
              </a:extLst>
            </p:cNvPr>
            <p:cNvSpPr/>
            <p:nvPr/>
          </p:nvSpPr>
          <p:spPr>
            <a:xfrm>
              <a:off x="3232490" y="0"/>
              <a:ext cx="4164597" cy="2817185"/>
            </a:xfrm>
            <a:custGeom>
              <a:avLst/>
              <a:gdLst>
                <a:gd name="connsiteX0" fmla="*/ 237339 w 4130517"/>
                <a:gd name="connsiteY0" fmla="*/ 0 h 2806419"/>
                <a:gd name="connsiteX1" fmla="*/ 3997489 w 4130517"/>
                <a:gd name="connsiteY1" fmla="*/ 0 h 2806419"/>
                <a:gd name="connsiteX2" fmla="*/ 4006148 w 4130517"/>
                <a:gd name="connsiteY2" fmla="*/ 24333 h 2806419"/>
                <a:gd name="connsiteX3" fmla="*/ 4130517 w 4130517"/>
                <a:gd name="connsiteY3" fmla="*/ 887307 h 2806419"/>
                <a:gd name="connsiteX4" fmla="*/ 3915925 w 4130517"/>
                <a:gd name="connsiteY4" fmla="*/ 1525677 h 2806419"/>
                <a:gd name="connsiteX5" fmla="*/ 3280571 w 4130517"/>
                <a:gd name="connsiteY5" fmla="*/ 2120090 h 2806419"/>
                <a:gd name="connsiteX6" fmla="*/ 3140878 w 4130517"/>
                <a:gd name="connsiteY6" fmla="*/ 2233796 h 2806419"/>
                <a:gd name="connsiteX7" fmla="*/ 1993019 w 4130517"/>
                <a:gd name="connsiteY7" fmla="*/ 2806419 h 2806419"/>
                <a:gd name="connsiteX8" fmla="*/ 480948 w 4130517"/>
                <a:gd name="connsiteY8" fmla="*/ 1875638 h 2806419"/>
                <a:gd name="connsiteX9" fmla="*/ 319805 w 4130517"/>
                <a:gd name="connsiteY9" fmla="*/ 1637519 h 2806419"/>
                <a:gd name="connsiteX10" fmla="*/ 0 w 4130517"/>
                <a:gd name="connsiteY10" fmla="*/ 887307 h 2806419"/>
                <a:gd name="connsiteX11" fmla="*/ 193231 w 4130517"/>
                <a:gd name="connsiteY11" fmla="*/ 79360 h 2806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30517" h="2806419">
                  <a:moveTo>
                    <a:pt x="237339" y="0"/>
                  </a:moveTo>
                  <a:lnTo>
                    <a:pt x="3997489" y="0"/>
                  </a:lnTo>
                  <a:lnTo>
                    <a:pt x="4006148" y="24333"/>
                  </a:lnTo>
                  <a:cubicBezTo>
                    <a:pt x="4087750" y="288004"/>
                    <a:pt x="4130517" y="579903"/>
                    <a:pt x="4130517" y="887307"/>
                  </a:cubicBezTo>
                  <a:cubicBezTo>
                    <a:pt x="4130517" y="1132599"/>
                    <a:pt x="4064304" y="1329464"/>
                    <a:pt x="3915925" y="1525677"/>
                  </a:cubicBezTo>
                  <a:cubicBezTo>
                    <a:pt x="3760721" y="1730924"/>
                    <a:pt x="3527514" y="1919967"/>
                    <a:pt x="3280571" y="2120090"/>
                  </a:cubicBezTo>
                  <a:cubicBezTo>
                    <a:pt x="3235011" y="2156968"/>
                    <a:pt x="3187944" y="2195151"/>
                    <a:pt x="3140878" y="2233796"/>
                  </a:cubicBezTo>
                  <a:cubicBezTo>
                    <a:pt x="2719582" y="2579662"/>
                    <a:pt x="2412097" y="2806419"/>
                    <a:pt x="1993019" y="2806419"/>
                  </a:cubicBezTo>
                  <a:cubicBezTo>
                    <a:pt x="1354472" y="2806419"/>
                    <a:pt x="902244" y="2528070"/>
                    <a:pt x="480948" y="1875638"/>
                  </a:cubicBezTo>
                  <a:cubicBezTo>
                    <a:pt x="425816" y="1790244"/>
                    <a:pt x="371924" y="1712578"/>
                    <a:pt x="319805" y="1637519"/>
                  </a:cubicBezTo>
                  <a:cubicBezTo>
                    <a:pt x="103795" y="1326296"/>
                    <a:pt x="0" y="1164446"/>
                    <a:pt x="0" y="887307"/>
                  </a:cubicBezTo>
                  <a:cubicBezTo>
                    <a:pt x="0" y="612125"/>
                    <a:pt x="65060" y="340293"/>
                    <a:pt x="193231" y="7936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2" name="Freeform: Shape 51">
              <a:extLst>
                <a:ext uri="{FF2B5EF4-FFF2-40B4-BE49-F238E27FC236}">
                  <a16:creationId xmlns:a16="http://schemas.microsoft.com/office/drawing/2014/main" id="{164F6B39-7B0A-4839-9F52-1FFA2044F248}"/>
                </a:ext>
              </a:extLst>
            </p:cNvPr>
            <p:cNvSpPr/>
            <p:nvPr/>
          </p:nvSpPr>
          <p:spPr>
            <a:xfrm>
              <a:off x="3124577" y="0"/>
              <a:ext cx="4389519" cy="2916937"/>
            </a:xfrm>
            <a:custGeom>
              <a:avLst/>
              <a:gdLst>
                <a:gd name="connsiteX0" fmla="*/ 208215 w 4389519"/>
                <a:gd name="connsiteY0" fmla="*/ 0 h 2916937"/>
                <a:gd name="connsiteX1" fmla="*/ 4284014 w 4389519"/>
                <a:gd name="connsiteY1" fmla="*/ 0 h 2916937"/>
                <a:gd name="connsiteX2" fmla="*/ 4335794 w 4389519"/>
                <a:gd name="connsiteY2" fmla="*/ 207911 h 2916937"/>
                <a:gd name="connsiteX3" fmla="*/ 4376420 w 4389519"/>
                <a:gd name="connsiteY3" fmla="*/ 1078865 h 2916937"/>
                <a:gd name="connsiteX4" fmla="*/ 4090147 w 4389519"/>
                <a:gd name="connsiteY4" fmla="*/ 1734728 h 2916937"/>
                <a:gd name="connsiteX5" fmla="*/ 3362552 w 4389519"/>
                <a:gd name="connsiteY5" fmla="*/ 2305097 h 2916937"/>
                <a:gd name="connsiteX6" fmla="*/ 3204152 w 4389519"/>
                <a:gd name="connsiteY6" fmla="*/ 2412521 h 2916937"/>
                <a:gd name="connsiteX7" fmla="*/ 1936072 w 4389519"/>
                <a:gd name="connsiteY7" fmla="*/ 2912360 h 2916937"/>
                <a:gd name="connsiteX8" fmla="*/ 421690 w 4389519"/>
                <a:gd name="connsiteY8" fmla="*/ 1787063 h 2916937"/>
                <a:gd name="connsiteX9" fmla="*/ 273167 w 4389519"/>
                <a:gd name="connsiteY9" fmla="*/ 1520080 h 2916937"/>
                <a:gd name="connsiteX10" fmla="*/ 4118 w 4389519"/>
                <a:gd name="connsiteY10" fmla="*/ 696338 h 2916937"/>
                <a:gd name="connsiteX11" fmla="*/ 175984 w 4389519"/>
                <a:gd name="connsiteY11" fmla="*/ 60381 h 2916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89519" h="2916937">
                  <a:moveTo>
                    <a:pt x="208215" y="0"/>
                  </a:moveTo>
                  <a:lnTo>
                    <a:pt x="4284014" y="0"/>
                  </a:lnTo>
                  <a:lnTo>
                    <a:pt x="4335794" y="207911"/>
                  </a:lnTo>
                  <a:cubicBezTo>
                    <a:pt x="4388748" y="479686"/>
                    <a:pt x="4403109" y="773803"/>
                    <a:pt x="4376420" y="1078865"/>
                  </a:cubicBezTo>
                  <a:cubicBezTo>
                    <a:pt x="4353703" y="1338514"/>
                    <a:pt x="4265383" y="1540772"/>
                    <a:pt x="4090147" y="1734728"/>
                  </a:cubicBezTo>
                  <a:cubicBezTo>
                    <a:pt x="3906850" y="1937616"/>
                    <a:pt x="3642485" y="2116128"/>
                    <a:pt x="3362552" y="2305097"/>
                  </a:cubicBezTo>
                  <a:cubicBezTo>
                    <a:pt x="3310910" y="2339914"/>
                    <a:pt x="3257553" y="2375972"/>
                    <a:pt x="3204152" y="2412521"/>
                  </a:cubicBezTo>
                  <a:cubicBezTo>
                    <a:pt x="2726165" y="2739616"/>
                    <a:pt x="2379682" y="2951171"/>
                    <a:pt x="1936072" y="2912360"/>
                  </a:cubicBezTo>
                  <a:cubicBezTo>
                    <a:pt x="1260148" y="2853224"/>
                    <a:pt x="807225" y="2516700"/>
                    <a:pt x="421690" y="1787063"/>
                  </a:cubicBezTo>
                  <a:cubicBezTo>
                    <a:pt x="371240" y="1691563"/>
                    <a:pt x="321385" y="1604361"/>
                    <a:pt x="273167" y="1520080"/>
                  </a:cubicBezTo>
                  <a:cubicBezTo>
                    <a:pt x="73334" y="1170636"/>
                    <a:pt x="-21548" y="989700"/>
                    <a:pt x="4118" y="696338"/>
                  </a:cubicBezTo>
                  <a:cubicBezTo>
                    <a:pt x="23232" y="477870"/>
                    <a:pt x="80908" y="264786"/>
                    <a:pt x="175984" y="60381"/>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grpSp>
        <p:nvGrpSpPr>
          <p:cNvPr id="8" name="Group 7">
            <a:extLst>
              <a:ext uri="{FF2B5EF4-FFF2-40B4-BE49-F238E27FC236}">
                <a16:creationId xmlns:a16="http://schemas.microsoft.com/office/drawing/2014/main" id="{03099122-D80B-4389-A1CF-52C635217F4B}"/>
              </a:ext>
            </a:extLst>
          </p:cNvPr>
          <p:cNvGrpSpPr/>
          <p:nvPr/>
        </p:nvGrpSpPr>
        <p:grpSpPr>
          <a:xfrm>
            <a:off x="8122942" y="0"/>
            <a:ext cx="4069058" cy="3547008"/>
            <a:chOff x="8122942" y="0"/>
            <a:chExt cx="4069058" cy="3547008"/>
          </a:xfrm>
        </p:grpSpPr>
        <p:sp>
          <p:nvSpPr>
            <p:cNvPr id="54" name="Freeform: Shape 53">
              <a:extLst>
                <a:ext uri="{FF2B5EF4-FFF2-40B4-BE49-F238E27FC236}">
                  <a16:creationId xmlns:a16="http://schemas.microsoft.com/office/drawing/2014/main" id="{CA535D59-CDAA-4AA9-84AC-A6142E857FE2}"/>
                </a:ext>
              </a:extLst>
            </p:cNvPr>
            <p:cNvSpPr/>
            <p:nvPr/>
          </p:nvSpPr>
          <p:spPr>
            <a:xfrm>
              <a:off x="8122942" y="0"/>
              <a:ext cx="4069058" cy="3547008"/>
            </a:xfrm>
            <a:custGeom>
              <a:avLst/>
              <a:gdLst>
                <a:gd name="connsiteX0" fmla="*/ 305212 w 4069058"/>
                <a:gd name="connsiteY0" fmla="*/ 0 h 3547008"/>
                <a:gd name="connsiteX1" fmla="*/ 4069058 w 4069058"/>
                <a:gd name="connsiteY1" fmla="*/ 0 h 3547008"/>
                <a:gd name="connsiteX2" fmla="*/ 4069058 w 4069058"/>
                <a:gd name="connsiteY2" fmla="*/ 2865785 h 3547008"/>
                <a:gd name="connsiteX3" fmla="*/ 3996814 w 4069058"/>
                <a:gd name="connsiteY3" fmla="*/ 2947457 h 3547008"/>
                <a:gd name="connsiteX4" fmla="*/ 2732780 w 4069058"/>
                <a:gd name="connsiteY4" fmla="*/ 3541640 h 3547008"/>
                <a:gd name="connsiteX5" fmla="*/ 1317550 w 4069058"/>
                <a:gd name="connsiteY5" fmla="*/ 3015110 h 3547008"/>
                <a:gd name="connsiteX6" fmla="*/ 1140977 w 4069058"/>
                <a:gd name="connsiteY6" fmla="*/ 2901419 h 3547008"/>
                <a:gd name="connsiteX7" fmla="*/ 330269 w 4069058"/>
                <a:gd name="connsiteY7" fmla="*/ 2297252 h 3547008"/>
                <a:gd name="connsiteX8" fmla="*/ 13299 w 4069058"/>
                <a:gd name="connsiteY8" fmla="*/ 1599966 h 3547008"/>
                <a:gd name="connsiteX9" fmla="*/ 217457 w 4069058"/>
                <a:gd name="connsiteY9" fmla="*/ 178659 h 3547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69058" h="3547008">
                  <a:moveTo>
                    <a:pt x="305212" y="0"/>
                  </a:moveTo>
                  <a:lnTo>
                    <a:pt x="4069058" y="0"/>
                  </a:lnTo>
                  <a:lnTo>
                    <a:pt x="4069058" y="2865785"/>
                  </a:lnTo>
                  <a:lnTo>
                    <a:pt x="3996814" y="2947457"/>
                  </a:lnTo>
                  <a:cubicBezTo>
                    <a:pt x="3654887" y="3311545"/>
                    <a:pt x="3252443" y="3496175"/>
                    <a:pt x="2732780" y="3541640"/>
                  </a:cubicBezTo>
                  <a:cubicBezTo>
                    <a:pt x="2236701" y="3585041"/>
                    <a:pt x="1850359" y="3361306"/>
                    <a:pt x="1317550" y="3015110"/>
                  </a:cubicBezTo>
                  <a:cubicBezTo>
                    <a:pt x="1258026" y="2976425"/>
                    <a:pt x="1198546" y="2938265"/>
                    <a:pt x="1140977" y="2901419"/>
                  </a:cubicBezTo>
                  <a:cubicBezTo>
                    <a:pt x="828927" y="2701433"/>
                    <a:pt x="534230" y="2512513"/>
                    <a:pt x="330269" y="2297252"/>
                  </a:cubicBezTo>
                  <a:cubicBezTo>
                    <a:pt x="135278" y="2091465"/>
                    <a:pt x="37487" y="1876435"/>
                    <a:pt x="13299" y="1599966"/>
                  </a:cubicBezTo>
                  <a:cubicBezTo>
                    <a:pt x="-32170" y="1080250"/>
                    <a:pt x="39709" y="589889"/>
                    <a:pt x="217457" y="17865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5" name="Freeform: Shape 54">
              <a:extLst>
                <a:ext uri="{FF2B5EF4-FFF2-40B4-BE49-F238E27FC236}">
                  <a16:creationId xmlns:a16="http://schemas.microsoft.com/office/drawing/2014/main" id="{CD6948CC-6D51-4092-887C-B0664DC102C7}"/>
                </a:ext>
              </a:extLst>
            </p:cNvPr>
            <p:cNvSpPr/>
            <p:nvPr/>
          </p:nvSpPr>
          <p:spPr>
            <a:xfrm flipH="1">
              <a:off x="8319994" y="0"/>
              <a:ext cx="3872006" cy="3321595"/>
            </a:xfrm>
            <a:custGeom>
              <a:avLst/>
              <a:gdLst>
                <a:gd name="connsiteX0" fmla="*/ 3466434 w 3872006"/>
                <a:gd name="connsiteY0" fmla="*/ 0 h 3321595"/>
                <a:gd name="connsiteX1" fmla="*/ 65800 w 3872006"/>
                <a:gd name="connsiteY1" fmla="*/ 0 h 3321595"/>
                <a:gd name="connsiteX2" fmla="*/ 0 w 3872006"/>
                <a:gd name="connsiteY2" fmla="*/ 59511 h 3321595"/>
                <a:gd name="connsiteX3" fmla="*/ 0 w 3872006"/>
                <a:gd name="connsiteY3" fmla="*/ 2518435 h 3321595"/>
                <a:gd name="connsiteX4" fmla="*/ 80122 w 3872006"/>
                <a:gd name="connsiteY4" fmla="*/ 2618704 h 3321595"/>
                <a:gd name="connsiteX5" fmla="*/ 1549501 w 3872006"/>
                <a:gd name="connsiteY5" fmla="*/ 3321595 h 3321595"/>
                <a:gd name="connsiteX6" fmla="*/ 2796711 w 3872006"/>
                <a:gd name="connsiteY6" fmla="*/ 2749441 h 3321595"/>
                <a:gd name="connsiteX7" fmla="*/ 2948494 w 3872006"/>
                <a:gd name="connsiteY7" fmla="*/ 2635829 h 3321595"/>
                <a:gd name="connsiteX8" fmla="*/ 3638840 w 3872006"/>
                <a:gd name="connsiteY8" fmla="*/ 2041901 h 3321595"/>
                <a:gd name="connsiteX9" fmla="*/ 3872006 w 3872006"/>
                <a:gd name="connsiteY9" fmla="*/ 1404055 h 3321595"/>
                <a:gd name="connsiteX10" fmla="*/ 3467973 w 3872006"/>
                <a:gd name="connsiteY10" fmla="*/ 1974 h 3321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72006" h="3321595">
                  <a:moveTo>
                    <a:pt x="3466434" y="0"/>
                  </a:moveTo>
                  <a:lnTo>
                    <a:pt x="65800" y="0"/>
                  </a:lnTo>
                  <a:lnTo>
                    <a:pt x="0" y="59511"/>
                  </a:lnTo>
                  <a:lnTo>
                    <a:pt x="0" y="2518435"/>
                  </a:lnTo>
                  <a:lnTo>
                    <a:pt x="80122" y="2618704"/>
                  </a:lnTo>
                  <a:cubicBezTo>
                    <a:pt x="490323" y="3108658"/>
                    <a:pt x="942414" y="3321595"/>
                    <a:pt x="1549501" y="3321595"/>
                  </a:cubicBezTo>
                  <a:cubicBezTo>
                    <a:pt x="2004852" y="3321595"/>
                    <a:pt x="2338950" y="3095023"/>
                    <a:pt x="2796711" y="2749441"/>
                  </a:cubicBezTo>
                  <a:cubicBezTo>
                    <a:pt x="2847850" y="2710827"/>
                    <a:pt x="2898991" y="2672676"/>
                    <a:pt x="2948494" y="2635829"/>
                  </a:cubicBezTo>
                  <a:cubicBezTo>
                    <a:pt x="3216812" y="2435869"/>
                    <a:pt x="3470203" y="2246981"/>
                    <a:pt x="3638840" y="2041901"/>
                  </a:cubicBezTo>
                  <a:cubicBezTo>
                    <a:pt x="3800062" y="1845849"/>
                    <a:pt x="3872006" y="1649145"/>
                    <a:pt x="3872006" y="1404055"/>
                  </a:cubicBezTo>
                  <a:cubicBezTo>
                    <a:pt x="3872006" y="866538"/>
                    <a:pt x="3729694" y="376466"/>
                    <a:pt x="3467973" y="1974"/>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6" name="Freeform: Shape 55">
              <a:extLst>
                <a:ext uri="{FF2B5EF4-FFF2-40B4-BE49-F238E27FC236}">
                  <a16:creationId xmlns:a16="http://schemas.microsoft.com/office/drawing/2014/main" id="{F5F9FD94-99CC-42AD-8E66-CF99E8FD5A94}"/>
                </a:ext>
              </a:extLst>
            </p:cNvPr>
            <p:cNvSpPr/>
            <p:nvPr/>
          </p:nvSpPr>
          <p:spPr>
            <a:xfrm flipH="1">
              <a:off x="8729240" y="9274"/>
              <a:ext cx="3462454" cy="3010961"/>
            </a:xfrm>
            <a:custGeom>
              <a:avLst/>
              <a:gdLst>
                <a:gd name="connsiteX0" fmla="*/ 2953507 w 3462454"/>
                <a:gd name="connsiteY0" fmla="*/ 0 h 3010961"/>
                <a:gd name="connsiteX1" fmla="*/ 477652 w 3462454"/>
                <a:gd name="connsiteY1" fmla="*/ 0 h 3010961"/>
                <a:gd name="connsiteX2" fmla="*/ 327396 w 3462454"/>
                <a:gd name="connsiteY2" fmla="*/ 113681 h 3010961"/>
                <a:gd name="connsiteX3" fmla="*/ 46554 w 3462454"/>
                <a:gd name="connsiteY3" fmla="*/ 391785 h 3010961"/>
                <a:gd name="connsiteX4" fmla="*/ 0 w 3462454"/>
                <a:gd name="connsiteY4" fmla="*/ 453516 h 3010961"/>
                <a:gd name="connsiteX5" fmla="*/ 0 w 3462454"/>
                <a:gd name="connsiteY5" fmla="*/ 2083461 h 3010961"/>
                <a:gd name="connsiteX6" fmla="*/ 26382 w 3462454"/>
                <a:gd name="connsiteY6" fmla="*/ 2118637 h 3010961"/>
                <a:gd name="connsiteX7" fmla="*/ 101620 w 3462454"/>
                <a:gd name="connsiteY7" fmla="*/ 2222744 h 3010961"/>
                <a:gd name="connsiteX8" fmla="*/ 1494064 w 3462454"/>
                <a:gd name="connsiteY8" fmla="*/ 3010961 h 3010961"/>
                <a:gd name="connsiteX9" fmla="*/ 2551110 w 3462454"/>
                <a:gd name="connsiteY9" fmla="*/ 2526044 h 3010961"/>
                <a:gd name="connsiteX10" fmla="*/ 2679751 w 3462454"/>
                <a:gd name="connsiteY10" fmla="*/ 2429754 h 3010961"/>
                <a:gd name="connsiteX11" fmla="*/ 3264840 w 3462454"/>
                <a:gd name="connsiteY11" fmla="*/ 1926383 h 3010961"/>
                <a:gd name="connsiteX12" fmla="*/ 3462454 w 3462454"/>
                <a:gd name="connsiteY12" fmla="*/ 1385790 h 3010961"/>
                <a:gd name="connsiteX13" fmla="*/ 3018820 w 3462454"/>
                <a:gd name="connsiteY13" fmla="*/ 67626 h 3010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62454" h="3010961">
                  <a:moveTo>
                    <a:pt x="2953507" y="0"/>
                  </a:moveTo>
                  <a:lnTo>
                    <a:pt x="477652" y="0"/>
                  </a:lnTo>
                  <a:lnTo>
                    <a:pt x="327396" y="113681"/>
                  </a:lnTo>
                  <a:cubicBezTo>
                    <a:pt x="222344" y="200626"/>
                    <a:pt x="128536" y="293564"/>
                    <a:pt x="46554" y="391785"/>
                  </a:cubicBezTo>
                  <a:lnTo>
                    <a:pt x="0" y="453516"/>
                  </a:lnTo>
                  <a:lnTo>
                    <a:pt x="0" y="2083461"/>
                  </a:lnTo>
                  <a:lnTo>
                    <a:pt x="26382" y="2118637"/>
                  </a:lnTo>
                  <a:cubicBezTo>
                    <a:pt x="51135" y="2152065"/>
                    <a:pt x="76235" y="2186586"/>
                    <a:pt x="101620" y="2222744"/>
                  </a:cubicBezTo>
                  <a:cubicBezTo>
                    <a:pt x="489585" y="2775245"/>
                    <a:pt x="906035" y="3010961"/>
                    <a:pt x="1494064" y="3010961"/>
                  </a:cubicBezTo>
                  <a:cubicBezTo>
                    <a:pt x="1879987" y="3010961"/>
                    <a:pt x="2163144" y="2818935"/>
                    <a:pt x="2551110" y="2526044"/>
                  </a:cubicBezTo>
                  <a:cubicBezTo>
                    <a:pt x="2594452" y="2493317"/>
                    <a:pt x="2637795" y="2460984"/>
                    <a:pt x="2679751" y="2429754"/>
                  </a:cubicBezTo>
                  <a:cubicBezTo>
                    <a:pt x="2907158" y="2260282"/>
                    <a:pt x="3121914" y="2100194"/>
                    <a:pt x="3264840" y="1926383"/>
                  </a:cubicBezTo>
                  <a:cubicBezTo>
                    <a:pt x="3401480" y="1760224"/>
                    <a:pt x="3462454" y="1593511"/>
                    <a:pt x="3462454" y="1385790"/>
                  </a:cubicBezTo>
                  <a:cubicBezTo>
                    <a:pt x="3462454" y="865148"/>
                    <a:pt x="3304918" y="397028"/>
                    <a:pt x="3018820" y="67626"/>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7" name="Freeform: Shape 56">
              <a:extLst>
                <a:ext uri="{FF2B5EF4-FFF2-40B4-BE49-F238E27FC236}">
                  <a16:creationId xmlns:a16="http://schemas.microsoft.com/office/drawing/2014/main" id="{F47D3E70-A759-410D-B5DB-855218E138C3}"/>
                </a:ext>
              </a:extLst>
            </p:cNvPr>
            <p:cNvSpPr/>
            <p:nvPr/>
          </p:nvSpPr>
          <p:spPr>
            <a:xfrm flipH="1">
              <a:off x="8243247" y="9274"/>
              <a:ext cx="3948447" cy="3411460"/>
            </a:xfrm>
            <a:custGeom>
              <a:avLst/>
              <a:gdLst>
                <a:gd name="connsiteX0" fmla="*/ 3564894 w 3904481"/>
                <a:gd name="connsiteY0" fmla="*/ 0 h 3411460"/>
                <a:gd name="connsiteX1" fmla="*/ 0 w 3904481"/>
                <a:gd name="connsiteY1" fmla="*/ 0 h 3411460"/>
                <a:gd name="connsiteX2" fmla="*/ 0 w 3904481"/>
                <a:gd name="connsiteY2" fmla="*/ 2659993 h 3411460"/>
                <a:gd name="connsiteX3" fmla="*/ 1876 w 3904481"/>
                <a:gd name="connsiteY3" fmla="*/ 2662425 h 3411460"/>
                <a:gd name="connsiteX4" fmla="*/ 1514161 w 3904481"/>
                <a:gd name="connsiteY4" fmla="*/ 3411460 h 3411460"/>
                <a:gd name="connsiteX5" fmla="*/ 2797788 w 3904481"/>
                <a:gd name="connsiteY5" fmla="*/ 2801744 h 3411460"/>
                <a:gd name="connsiteX6" fmla="*/ 2954004 w 3904481"/>
                <a:gd name="connsiteY6" fmla="*/ 2680673 h 3411460"/>
                <a:gd name="connsiteX7" fmla="*/ 3664508 w 3904481"/>
                <a:gd name="connsiteY7" fmla="*/ 2047754 h 3411460"/>
                <a:gd name="connsiteX8" fmla="*/ 3904481 w 3904481"/>
                <a:gd name="connsiteY8" fmla="*/ 1368033 h 3411460"/>
                <a:gd name="connsiteX9" fmla="*/ 3596499 w 3904481"/>
                <a:gd name="connsiteY9" fmla="*/ 52268 h 34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04481" h="3411460">
                  <a:moveTo>
                    <a:pt x="3564894" y="0"/>
                  </a:moveTo>
                  <a:lnTo>
                    <a:pt x="0" y="0"/>
                  </a:lnTo>
                  <a:lnTo>
                    <a:pt x="0" y="2659993"/>
                  </a:lnTo>
                  <a:lnTo>
                    <a:pt x="1876" y="2662425"/>
                  </a:lnTo>
                  <a:cubicBezTo>
                    <a:pt x="424055" y="3184544"/>
                    <a:pt x="889346" y="3411460"/>
                    <a:pt x="1514161" y="3411460"/>
                  </a:cubicBezTo>
                  <a:cubicBezTo>
                    <a:pt x="1982808" y="3411460"/>
                    <a:pt x="2326661" y="3170014"/>
                    <a:pt x="2797788" y="2801744"/>
                  </a:cubicBezTo>
                  <a:cubicBezTo>
                    <a:pt x="2850420" y="2760595"/>
                    <a:pt x="2903054" y="2719940"/>
                    <a:pt x="2954004" y="2680673"/>
                  </a:cubicBezTo>
                  <a:cubicBezTo>
                    <a:pt x="3230156" y="2467586"/>
                    <a:pt x="3490946" y="2266297"/>
                    <a:pt x="3664508" y="2047754"/>
                  </a:cubicBezTo>
                  <a:cubicBezTo>
                    <a:pt x="3830437" y="1838832"/>
                    <a:pt x="3904481" y="1629214"/>
                    <a:pt x="3904481" y="1368033"/>
                  </a:cubicBezTo>
                  <a:cubicBezTo>
                    <a:pt x="3904481" y="877057"/>
                    <a:pt x="3796872" y="423228"/>
                    <a:pt x="3596499" y="52268"/>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9" name="Group 8">
            <a:extLst>
              <a:ext uri="{FF2B5EF4-FFF2-40B4-BE49-F238E27FC236}">
                <a16:creationId xmlns:a16="http://schemas.microsoft.com/office/drawing/2014/main" id="{90302A25-2D4F-4AD5-B0E9-C12184C3599E}"/>
              </a:ext>
            </a:extLst>
          </p:cNvPr>
          <p:cNvGrpSpPr/>
          <p:nvPr/>
        </p:nvGrpSpPr>
        <p:grpSpPr>
          <a:xfrm>
            <a:off x="-1" y="1355238"/>
            <a:ext cx="4381339" cy="5510713"/>
            <a:chOff x="0" y="1347287"/>
            <a:chExt cx="4259808" cy="5510713"/>
          </a:xfrm>
        </p:grpSpPr>
        <p:sp>
          <p:nvSpPr>
            <p:cNvPr id="59" name="Freeform: Shape 58">
              <a:extLst>
                <a:ext uri="{FF2B5EF4-FFF2-40B4-BE49-F238E27FC236}">
                  <a16:creationId xmlns:a16="http://schemas.microsoft.com/office/drawing/2014/main" id="{E227AF03-773A-4B1E-8FED-67198038E60D}"/>
                </a:ext>
              </a:extLst>
            </p:cNvPr>
            <p:cNvSpPr/>
            <p:nvPr/>
          </p:nvSpPr>
          <p:spPr>
            <a:xfrm>
              <a:off x="0" y="1676545"/>
              <a:ext cx="4174269" cy="5181455"/>
            </a:xfrm>
            <a:custGeom>
              <a:avLst/>
              <a:gdLst>
                <a:gd name="connsiteX0" fmla="*/ 1155130 w 4174269"/>
                <a:gd name="connsiteY0" fmla="*/ 990 h 5181455"/>
                <a:gd name="connsiteX1" fmla="*/ 2396955 w 4174269"/>
                <a:gd name="connsiteY1" fmla="*/ 367328 h 5181455"/>
                <a:gd name="connsiteX2" fmla="*/ 3827960 w 4174269"/>
                <a:gd name="connsiteY2" fmla="*/ 4749328 h 5181455"/>
                <a:gd name="connsiteX3" fmla="*/ 3561502 w 4174269"/>
                <a:gd name="connsiteY3" fmla="*/ 5090948 h 5181455"/>
                <a:gd name="connsiteX4" fmla="*/ 3452726 w 4174269"/>
                <a:gd name="connsiteY4" fmla="*/ 5181455 h 5181455"/>
                <a:gd name="connsiteX5" fmla="*/ 0 w 4174269"/>
                <a:gd name="connsiteY5" fmla="*/ 5181455 h 5181455"/>
                <a:gd name="connsiteX6" fmla="*/ 0 w 4174269"/>
                <a:gd name="connsiteY6" fmla="*/ 251605 h 5181455"/>
                <a:gd name="connsiteX7" fmla="*/ 157396 w 4174269"/>
                <a:gd name="connsiteY7" fmla="*/ 182600 h 5181455"/>
                <a:gd name="connsiteX8" fmla="*/ 1155130 w 4174269"/>
                <a:gd name="connsiteY8" fmla="*/ 990 h 5181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74269" h="5181455">
                  <a:moveTo>
                    <a:pt x="1155130" y="990"/>
                  </a:moveTo>
                  <a:cubicBezTo>
                    <a:pt x="1564667" y="12730"/>
                    <a:pt x="1984593" y="129250"/>
                    <a:pt x="2396955" y="367328"/>
                  </a:cubicBezTo>
                  <a:cubicBezTo>
                    <a:pt x="3871760" y="1218807"/>
                    <a:pt x="4678347" y="3276416"/>
                    <a:pt x="3827960" y="4749328"/>
                  </a:cubicBezTo>
                  <a:cubicBezTo>
                    <a:pt x="3748235" y="4887417"/>
                    <a:pt x="3658928" y="4998272"/>
                    <a:pt x="3561502" y="5090948"/>
                  </a:cubicBezTo>
                  <a:lnTo>
                    <a:pt x="3452726" y="5181455"/>
                  </a:lnTo>
                  <a:lnTo>
                    <a:pt x="0" y="5181455"/>
                  </a:lnTo>
                  <a:lnTo>
                    <a:pt x="0" y="251605"/>
                  </a:lnTo>
                  <a:lnTo>
                    <a:pt x="157396" y="182600"/>
                  </a:lnTo>
                  <a:cubicBezTo>
                    <a:pt x="475610" y="54980"/>
                    <a:pt x="811718" y="-8854"/>
                    <a:pt x="1155130" y="99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0" name="Freeform: Shape 59">
              <a:extLst>
                <a:ext uri="{FF2B5EF4-FFF2-40B4-BE49-F238E27FC236}">
                  <a16:creationId xmlns:a16="http://schemas.microsoft.com/office/drawing/2014/main" id="{D6FE8FAD-8A4A-49E1-AFAF-A074482295A9}"/>
                </a:ext>
              </a:extLst>
            </p:cNvPr>
            <p:cNvSpPr/>
            <p:nvPr/>
          </p:nvSpPr>
          <p:spPr>
            <a:xfrm>
              <a:off x="0" y="1347287"/>
              <a:ext cx="4259808" cy="5510713"/>
            </a:xfrm>
            <a:custGeom>
              <a:avLst/>
              <a:gdLst>
                <a:gd name="connsiteX0" fmla="*/ 948905 w 4259808"/>
                <a:gd name="connsiteY0" fmla="*/ 1556 h 5510713"/>
                <a:gd name="connsiteX1" fmla="*/ 2304106 w 4259808"/>
                <a:gd name="connsiteY1" fmla="*/ 405867 h 5510713"/>
                <a:gd name="connsiteX2" fmla="*/ 3890982 w 4259808"/>
                <a:gd name="connsiteY2" fmla="*/ 5156588 h 5510713"/>
                <a:gd name="connsiteX3" fmla="*/ 3680329 w 4259808"/>
                <a:gd name="connsiteY3" fmla="*/ 5445948 h 5510713"/>
                <a:gd name="connsiteX4" fmla="*/ 3616504 w 4259808"/>
                <a:gd name="connsiteY4" fmla="*/ 5510713 h 5510713"/>
                <a:gd name="connsiteX5" fmla="*/ 0 w 4259808"/>
                <a:gd name="connsiteY5" fmla="*/ 5510713 h 5510713"/>
                <a:gd name="connsiteX6" fmla="*/ 0 w 4259808"/>
                <a:gd name="connsiteY6" fmla="*/ 144797 h 5510713"/>
                <a:gd name="connsiteX7" fmla="*/ 164164 w 4259808"/>
                <a:gd name="connsiteY7" fmla="*/ 92266 h 5510713"/>
                <a:gd name="connsiteX8" fmla="*/ 948905 w 4259808"/>
                <a:gd name="connsiteY8" fmla="*/ 1556 h 5510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59808" h="5510713">
                  <a:moveTo>
                    <a:pt x="948905" y="1556"/>
                  </a:moveTo>
                  <a:cubicBezTo>
                    <a:pt x="1395136" y="16867"/>
                    <a:pt x="1853354" y="145625"/>
                    <a:pt x="2304106" y="405867"/>
                  </a:cubicBezTo>
                  <a:cubicBezTo>
                    <a:pt x="3916211" y="1336616"/>
                    <a:pt x="4808028" y="3568218"/>
                    <a:pt x="3890982" y="5156588"/>
                  </a:cubicBezTo>
                  <a:cubicBezTo>
                    <a:pt x="3826502" y="5268272"/>
                    <a:pt x="3756052" y="5363347"/>
                    <a:pt x="3680329" y="5445948"/>
                  </a:cubicBezTo>
                  <a:lnTo>
                    <a:pt x="3616504" y="5510713"/>
                  </a:lnTo>
                  <a:lnTo>
                    <a:pt x="0" y="5510713"/>
                  </a:lnTo>
                  <a:lnTo>
                    <a:pt x="0" y="144797"/>
                  </a:lnTo>
                  <a:lnTo>
                    <a:pt x="164164" y="92266"/>
                  </a:lnTo>
                  <a:cubicBezTo>
                    <a:pt x="418657" y="23914"/>
                    <a:pt x="681631" y="-7614"/>
                    <a:pt x="948905" y="1556"/>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1" name="Freeform: Shape 60">
              <a:extLst>
                <a:ext uri="{FF2B5EF4-FFF2-40B4-BE49-F238E27FC236}">
                  <a16:creationId xmlns:a16="http://schemas.microsoft.com/office/drawing/2014/main" id="{0A7C4DFB-FDFD-4F28-8B00-287EB75C79EB}"/>
                </a:ext>
              </a:extLst>
            </p:cNvPr>
            <p:cNvSpPr/>
            <p:nvPr/>
          </p:nvSpPr>
          <p:spPr>
            <a:xfrm>
              <a:off x="0" y="1592806"/>
              <a:ext cx="4029221" cy="5265194"/>
            </a:xfrm>
            <a:custGeom>
              <a:avLst/>
              <a:gdLst>
                <a:gd name="connsiteX0" fmla="*/ 812878 w 4029221"/>
                <a:gd name="connsiteY0" fmla="*/ 840 h 5265194"/>
                <a:gd name="connsiteX1" fmla="*/ 960980 w 4029221"/>
                <a:gd name="connsiteY1" fmla="*/ 1442 h 5265194"/>
                <a:gd name="connsiteX2" fmla="*/ 2216856 w 4029221"/>
                <a:gd name="connsiteY2" fmla="*/ 376120 h 5265194"/>
                <a:gd name="connsiteX3" fmla="*/ 3687427 w 4029221"/>
                <a:gd name="connsiteY3" fmla="*/ 4778650 h 5265194"/>
                <a:gd name="connsiteX4" fmla="*/ 3267677 w 4029221"/>
                <a:gd name="connsiteY4" fmla="*/ 5245601 h 5265194"/>
                <a:gd name="connsiteX5" fmla="*/ 3237167 w 4029221"/>
                <a:gd name="connsiteY5" fmla="*/ 5265194 h 5265194"/>
                <a:gd name="connsiteX6" fmla="*/ 0 w 4029221"/>
                <a:gd name="connsiteY6" fmla="*/ 5265194 h 5265194"/>
                <a:gd name="connsiteX7" fmla="*/ 0 w 4029221"/>
                <a:gd name="connsiteY7" fmla="*/ 162790 h 5265194"/>
                <a:gd name="connsiteX8" fmla="*/ 58408 w 4029221"/>
                <a:gd name="connsiteY8" fmla="*/ 139352 h 5265194"/>
                <a:gd name="connsiteX9" fmla="*/ 812878 w 4029221"/>
                <a:gd name="connsiteY9" fmla="*/ 840 h 5265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29221" h="5265194">
                  <a:moveTo>
                    <a:pt x="812878" y="840"/>
                  </a:moveTo>
                  <a:cubicBezTo>
                    <a:pt x="862065" y="-449"/>
                    <a:pt x="911443" y="-258"/>
                    <a:pt x="960980" y="1442"/>
                  </a:cubicBezTo>
                  <a:cubicBezTo>
                    <a:pt x="1374507" y="15631"/>
                    <a:pt x="1799140" y="134952"/>
                    <a:pt x="2216856" y="376120"/>
                  </a:cubicBezTo>
                  <a:cubicBezTo>
                    <a:pt x="3710806" y="1238652"/>
                    <a:pt x="4537261" y="3306696"/>
                    <a:pt x="3687427" y="4778650"/>
                  </a:cubicBezTo>
                  <a:cubicBezTo>
                    <a:pt x="3567917" y="4985647"/>
                    <a:pt x="3426282" y="5131074"/>
                    <a:pt x="3267677" y="5245601"/>
                  </a:cubicBezTo>
                  <a:lnTo>
                    <a:pt x="3237167" y="5265194"/>
                  </a:lnTo>
                  <a:lnTo>
                    <a:pt x="0" y="5265194"/>
                  </a:lnTo>
                  <a:lnTo>
                    <a:pt x="0" y="162790"/>
                  </a:lnTo>
                  <a:lnTo>
                    <a:pt x="58408" y="139352"/>
                  </a:lnTo>
                  <a:cubicBezTo>
                    <a:pt x="301661" y="55163"/>
                    <a:pt x="554646" y="7607"/>
                    <a:pt x="812878" y="840"/>
                  </a:cubicBezTo>
                  <a:close/>
                </a:path>
              </a:pathLst>
            </a:custGeom>
            <a:noFill/>
            <a:ln w="1905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2" name="Freeform: Shape 61">
              <a:extLst>
                <a:ext uri="{FF2B5EF4-FFF2-40B4-BE49-F238E27FC236}">
                  <a16:creationId xmlns:a16="http://schemas.microsoft.com/office/drawing/2014/main" id="{B6E867DF-0B62-429A-A554-CBE585048439}"/>
                </a:ext>
              </a:extLst>
            </p:cNvPr>
            <p:cNvSpPr/>
            <p:nvPr/>
          </p:nvSpPr>
          <p:spPr>
            <a:xfrm>
              <a:off x="0" y="2147333"/>
              <a:ext cx="3702048" cy="4710667"/>
            </a:xfrm>
            <a:custGeom>
              <a:avLst/>
              <a:gdLst>
                <a:gd name="connsiteX0" fmla="*/ 1057511 w 3702048"/>
                <a:gd name="connsiteY0" fmla="*/ 1243 h 4710667"/>
                <a:gd name="connsiteX1" fmla="*/ 2139959 w 3702048"/>
                <a:gd name="connsiteY1" fmla="*/ 324180 h 4710667"/>
                <a:gd name="connsiteX2" fmla="*/ 3407455 w 3702048"/>
                <a:gd name="connsiteY2" fmla="*/ 4118750 h 4710667"/>
                <a:gd name="connsiteX3" fmla="*/ 2754080 w 3702048"/>
                <a:gd name="connsiteY3" fmla="*/ 4690965 h 4710667"/>
                <a:gd name="connsiteX4" fmla="*/ 2711405 w 3702048"/>
                <a:gd name="connsiteY4" fmla="*/ 4710667 h 4710667"/>
                <a:gd name="connsiteX5" fmla="*/ 0 w 3702048"/>
                <a:gd name="connsiteY5" fmla="*/ 4710667 h 4710667"/>
                <a:gd name="connsiteX6" fmla="*/ 0 w 3702048"/>
                <a:gd name="connsiteY6" fmla="*/ 239601 h 4710667"/>
                <a:gd name="connsiteX7" fmla="*/ 72857 w 3702048"/>
                <a:gd name="connsiteY7" fmla="*/ 203063 h 4710667"/>
                <a:gd name="connsiteX8" fmla="*/ 1057511 w 3702048"/>
                <a:gd name="connsiteY8" fmla="*/ 1243 h 4710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02048" h="4710667">
                  <a:moveTo>
                    <a:pt x="1057511" y="1243"/>
                  </a:moveTo>
                  <a:cubicBezTo>
                    <a:pt x="1413932" y="13473"/>
                    <a:pt x="1779927" y="116316"/>
                    <a:pt x="2139959" y="324180"/>
                  </a:cubicBezTo>
                  <a:cubicBezTo>
                    <a:pt x="3427605" y="1067603"/>
                    <a:pt x="4139931" y="2850064"/>
                    <a:pt x="3407455" y="4118750"/>
                  </a:cubicBezTo>
                  <a:cubicBezTo>
                    <a:pt x="3235777" y="4416105"/>
                    <a:pt x="3011128" y="4566048"/>
                    <a:pt x="2754080" y="4690965"/>
                  </a:cubicBezTo>
                  <a:lnTo>
                    <a:pt x="2711405" y="4710667"/>
                  </a:lnTo>
                  <a:lnTo>
                    <a:pt x="0" y="4710667"/>
                  </a:lnTo>
                  <a:lnTo>
                    <a:pt x="0" y="239601"/>
                  </a:lnTo>
                  <a:lnTo>
                    <a:pt x="72857" y="203063"/>
                  </a:lnTo>
                  <a:cubicBezTo>
                    <a:pt x="383165" y="61024"/>
                    <a:pt x="715942" y="-10476"/>
                    <a:pt x="1057511" y="1243"/>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sp>
        <p:nvSpPr>
          <p:cNvPr id="2" name="Title 1"/>
          <p:cNvSpPr>
            <a:spLocks noGrp="1"/>
          </p:cNvSpPr>
          <p:nvPr>
            <p:ph type="title"/>
          </p:nvPr>
        </p:nvSpPr>
        <p:spPr>
          <a:xfrm>
            <a:off x="4654296" y="3420734"/>
            <a:ext cx="6665976" cy="2129674"/>
          </a:xfrm>
        </p:spPr>
        <p:txBody>
          <a:bodyPr anchor="b">
            <a:noAutofit/>
          </a:bodyPr>
          <a:lstStyle>
            <a:lvl1pPr algn="l">
              <a:lnSpc>
                <a:spcPct val="110000"/>
              </a:lnSpc>
              <a:defRPr sz="4800" cap="none" baseline="0">
                <a:solidFill>
                  <a:schemeClr val="tx1">
                    <a:lumMod val="75000"/>
                    <a:lumOff val="25000"/>
                  </a:schemeClr>
                </a:solidFill>
              </a:defRPr>
            </a:lvl1pPr>
          </a:lstStyle>
          <a:p>
            <a:r>
              <a:rPr lang="en-US"/>
              <a:t>Click to edit Master title style</a:t>
            </a:r>
            <a:endParaRPr lang="en-US" dirty="0"/>
          </a:p>
        </p:txBody>
      </p:sp>
      <p:sp>
        <p:nvSpPr>
          <p:cNvPr id="23" name="Footer Placeholder 22">
            <a:extLst>
              <a:ext uri="{FF2B5EF4-FFF2-40B4-BE49-F238E27FC236}">
                <a16:creationId xmlns:a16="http://schemas.microsoft.com/office/drawing/2014/main" id="{E197B67B-BA44-4D2A-B31D-35A89323C4B1}"/>
              </a:ext>
            </a:extLst>
          </p:cNvPr>
          <p:cNvSpPr>
            <a:spLocks noGrp="1"/>
          </p:cNvSpPr>
          <p:nvPr>
            <p:ph type="ftr" sz="quarter" idx="11"/>
          </p:nvPr>
        </p:nvSpPr>
        <p:spPr>
          <a:xfrm>
            <a:off x="4654296" y="6170490"/>
            <a:ext cx="5713314" cy="457200"/>
          </a:xfrm>
        </p:spPr>
        <p:txBody>
          <a:bodyPr/>
          <a:lstStyle/>
          <a:p>
            <a:endParaRPr lang="en-US" dirty="0"/>
          </a:p>
        </p:txBody>
      </p:sp>
      <p:sp>
        <p:nvSpPr>
          <p:cNvPr id="27" name="Slide Number Placeholder 26">
            <a:extLst>
              <a:ext uri="{FF2B5EF4-FFF2-40B4-BE49-F238E27FC236}">
                <a16:creationId xmlns:a16="http://schemas.microsoft.com/office/drawing/2014/main" id="{1D718595-24D3-4517-A62E-C1F493407AA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3" name="Text Placeholder 2"/>
          <p:cNvSpPr>
            <a:spLocks noGrp="1"/>
          </p:cNvSpPr>
          <p:nvPr>
            <p:ph type="body" idx="1"/>
          </p:nvPr>
        </p:nvSpPr>
        <p:spPr>
          <a:xfrm>
            <a:off x="4654295" y="5550408"/>
            <a:ext cx="6665975" cy="512064"/>
          </a:xfrm>
        </p:spPr>
        <p:txBody>
          <a:bodyPr>
            <a:normAutofit/>
          </a:bodyPr>
          <a:lstStyle>
            <a:lvl1pPr marL="0" indent="0" algn="l">
              <a:lnSpc>
                <a:spcPct val="130000"/>
              </a:lnSpc>
              <a:spcBef>
                <a:spcPts val="0"/>
              </a:spcBef>
              <a:buNone/>
              <a:defRPr sz="200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8" name="Date Placeholder 17">
            <a:extLst>
              <a:ext uri="{FF2B5EF4-FFF2-40B4-BE49-F238E27FC236}">
                <a16:creationId xmlns:a16="http://schemas.microsoft.com/office/drawing/2014/main" id="{3C6217BB-A228-414D-92D9-E1D1EFEB8BE6}"/>
              </a:ext>
            </a:extLst>
          </p:cNvPr>
          <p:cNvSpPr>
            <a:spLocks noGrp="1"/>
          </p:cNvSpPr>
          <p:nvPr>
            <p:ph type="dt" sz="half" idx="10"/>
          </p:nvPr>
        </p:nvSpPr>
        <p:spPr>
          <a:xfrm>
            <a:off x="640080" y="6170491"/>
            <a:ext cx="2840083" cy="457200"/>
          </a:xfrm>
        </p:spPr>
        <p:txBody>
          <a:bodyPr/>
          <a:lstStyle>
            <a:lvl1pPr algn="l">
              <a:defRPr/>
            </a:lvl1pPr>
          </a:lstStyle>
          <a:p>
            <a:fld id="{E72EB70D-CD01-44DA-83B3-8FEB3383D307}" type="datetime1">
              <a:rPr lang="en-US" smtClean="0"/>
              <a:t>7/23/2024</a:t>
            </a:fld>
            <a:endParaRPr lang="en-US" dirty="0"/>
          </a:p>
        </p:txBody>
      </p:sp>
    </p:spTree>
    <p:extLst>
      <p:ext uri="{BB962C8B-B14F-4D97-AF65-F5344CB8AC3E}">
        <p14:creationId xmlns:p14="http://schemas.microsoft.com/office/powerpoint/2010/main" val="13882098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2024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3029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C1D6427-F07F-4D50-B151-455100AF70FF}"/>
              </a:ext>
            </a:extLst>
          </p:cNvPr>
          <p:cNvSpPr>
            <a:spLocks noGrp="1"/>
          </p:cNvSpPr>
          <p:nvPr>
            <p:ph type="dt" sz="half" idx="10"/>
          </p:nvPr>
        </p:nvSpPr>
        <p:spPr/>
        <p:txBody>
          <a:bodyPr/>
          <a:lstStyle/>
          <a:p>
            <a:fld id="{D0158CFD-9357-46BE-A189-D637A67C8730}" type="datetime1">
              <a:rPr lang="en-US" smtClean="0"/>
              <a:t>7/23/2024</a:t>
            </a:fld>
            <a:endParaRPr lang="en-US" dirty="0"/>
          </a:p>
        </p:txBody>
      </p:sp>
      <p:sp>
        <p:nvSpPr>
          <p:cNvPr id="9" name="Footer Placeholder 8">
            <a:extLst>
              <a:ext uri="{FF2B5EF4-FFF2-40B4-BE49-F238E27FC236}">
                <a16:creationId xmlns:a16="http://schemas.microsoft.com/office/drawing/2014/main" id="{479EFBB2-C5E0-4D57-AB1D-3AA907ECFD72}"/>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7AE6B7E1-F60B-4D08-9052-423D6FBFAD6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575768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920241" y="2456408"/>
            <a:ext cx="4160520" cy="823912"/>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20241"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30290" y="2456408"/>
            <a:ext cx="4160520" cy="823912"/>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6530290"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3771BF97-4D2A-43A4-8CDC-2250017EB045}"/>
              </a:ext>
            </a:extLst>
          </p:cNvPr>
          <p:cNvSpPr>
            <a:spLocks noGrp="1"/>
          </p:cNvSpPr>
          <p:nvPr>
            <p:ph type="dt" sz="half" idx="10"/>
          </p:nvPr>
        </p:nvSpPr>
        <p:spPr/>
        <p:txBody>
          <a:bodyPr/>
          <a:lstStyle/>
          <a:p>
            <a:fld id="{7B4742EE-B331-4632-BD10-A82FED6B6FC0}" type="datetime1">
              <a:rPr lang="en-US" smtClean="0"/>
              <a:t>7/23/2024</a:t>
            </a:fld>
            <a:endParaRPr lang="en-US" dirty="0"/>
          </a:p>
        </p:txBody>
      </p:sp>
      <p:sp>
        <p:nvSpPr>
          <p:cNvPr id="11" name="Footer Placeholder 10">
            <a:extLst>
              <a:ext uri="{FF2B5EF4-FFF2-40B4-BE49-F238E27FC236}">
                <a16:creationId xmlns:a16="http://schemas.microsoft.com/office/drawing/2014/main" id="{6020661A-DA07-4679-9226-945B5DD2480C}"/>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EEFCE38B-E087-4988-BC3A-FE3B55E70D7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13" name="Title 12">
            <a:extLst>
              <a:ext uri="{FF2B5EF4-FFF2-40B4-BE49-F238E27FC236}">
                <a16:creationId xmlns:a16="http://schemas.microsoft.com/office/drawing/2014/main" id="{D3BC439C-E995-4E1F-8DE9-75C32785E00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172567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CF30096C-3491-4EF2-ABB2-D57F3F4B5BD5}"/>
              </a:ext>
            </a:extLst>
          </p:cNvPr>
          <p:cNvSpPr>
            <a:spLocks noGrp="1"/>
          </p:cNvSpPr>
          <p:nvPr>
            <p:ph type="dt" sz="half" idx="10"/>
          </p:nvPr>
        </p:nvSpPr>
        <p:spPr/>
        <p:txBody>
          <a:bodyPr/>
          <a:lstStyle/>
          <a:p>
            <a:fld id="{451BA835-D13F-49F4-8F11-5D576AC65FAD}" type="datetime1">
              <a:rPr lang="en-US" smtClean="0"/>
              <a:t>7/23/2024</a:t>
            </a:fld>
            <a:endParaRPr lang="en-US" dirty="0"/>
          </a:p>
        </p:txBody>
      </p:sp>
      <p:sp>
        <p:nvSpPr>
          <p:cNvPr id="7" name="Footer Placeholder 6">
            <a:extLst>
              <a:ext uri="{FF2B5EF4-FFF2-40B4-BE49-F238E27FC236}">
                <a16:creationId xmlns:a16="http://schemas.microsoft.com/office/drawing/2014/main" id="{79DA3A85-7147-4F32-944A-B079AF5147E2}"/>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EEDDF50D-95C0-4DA2-BBC6-41774FAC140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385673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209BEFCA-6D6F-4F26-823F-C86CA694B830}"/>
              </a:ext>
            </a:extLst>
          </p:cNvPr>
          <p:cNvSpPr>
            <a:spLocks noGrp="1"/>
          </p:cNvSpPr>
          <p:nvPr>
            <p:ph type="dt" sz="half" idx="10"/>
          </p:nvPr>
        </p:nvSpPr>
        <p:spPr/>
        <p:txBody>
          <a:bodyPr/>
          <a:lstStyle/>
          <a:p>
            <a:fld id="{ADBD1799-ACB5-4CB2-86A2-5C574F1C8706}" type="datetime1">
              <a:rPr lang="en-US" smtClean="0"/>
              <a:t>7/23/2024</a:t>
            </a:fld>
            <a:endParaRPr lang="en-US" dirty="0"/>
          </a:p>
        </p:txBody>
      </p:sp>
      <p:sp>
        <p:nvSpPr>
          <p:cNvPr id="6" name="Footer Placeholder 5">
            <a:extLst>
              <a:ext uri="{FF2B5EF4-FFF2-40B4-BE49-F238E27FC236}">
                <a16:creationId xmlns:a16="http://schemas.microsoft.com/office/drawing/2014/main" id="{BC2EE2C9-E87D-4495-9EDA-6BC0EDC2709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E5557A9-903F-4B36-8B06-D9EADF230508}"/>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8005982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76488" y="640080"/>
            <a:ext cx="3227715" cy="2551751"/>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1280160" y="640080"/>
            <a:ext cx="6949440" cy="5455919"/>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BB904BE8-2080-4FFA-9239-A8929E28FAD9}"/>
              </a:ext>
            </a:extLst>
          </p:cNvPr>
          <p:cNvSpPr>
            <a:spLocks noGrp="1"/>
          </p:cNvSpPr>
          <p:nvPr>
            <p:ph type="dt" sz="half" idx="10"/>
          </p:nvPr>
        </p:nvSpPr>
        <p:spPr>
          <a:xfrm>
            <a:off x="8476488" y="6170491"/>
            <a:ext cx="2214322" cy="457200"/>
          </a:xfrm>
        </p:spPr>
        <p:txBody>
          <a:bodyPr/>
          <a:lstStyle/>
          <a:p>
            <a:fld id="{ED5DD0D6-7A82-473E-879B-C6ECD6CCCFEC}" type="datetime1">
              <a:rPr lang="en-US" smtClean="0"/>
              <a:t>7/23/2024</a:t>
            </a:fld>
            <a:endParaRPr lang="en-US" dirty="0"/>
          </a:p>
        </p:txBody>
      </p:sp>
      <p:sp>
        <p:nvSpPr>
          <p:cNvPr id="9" name="Footer Placeholder 8">
            <a:extLst>
              <a:ext uri="{FF2B5EF4-FFF2-40B4-BE49-F238E27FC236}">
                <a16:creationId xmlns:a16="http://schemas.microsoft.com/office/drawing/2014/main" id="{ED5580C6-5CD7-4CDD-977D-0533C84F2F45}"/>
              </a:ext>
            </a:extLst>
          </p:cNvPr>
          <p:cNvSpPr>
            <a:spLocks noGrp="1"/>
          </p:cNvSpPr>
          <p:nvPr>
            <p:ph type="ftr" sz="quarter" idx="11"/>
          </p:nvPr>
        </p:nvSpPr>
        <p:spPr>
          <a:xfrm>
            <a:off x="1280160" y="6170490"/>
            <a:ext cx="6949440" cy="457200"/>
          </a:xfrm>
        </p:spPr>
        <p:txBody>
          <a:bodyPr/>
          <a:lstStyle/>
          <a:p>
            <a:endParaRPr lang="en-US" dirty="0"/>
          </a:p>
        </p:txBody>
      </p:sp>
      <p:sp>
        <p:nvSpPr>
          <p:cNvPr id="10" name="Slide Number Placeholder 9">
            <a:extLst>
              <a:ext uri="{FF2B5EF4-FFF2-40B4-BE49-F238E27FC236}">
                <a16:creationId xmlns:a16="http://schemas.microsoft.com/office/drawing/2014/main" id="{518D0320-9B66-443F-8E28-8BCF07E082BD}"/>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063828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0" y="0"/>
            <a:ext cx="8102651"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1" name="Date Placeholder 10">
            <a:extLst>
              <a:ext uri="{FF2B5EF4-FFF2-40B4-BE49-F238E27FC236}">
                <a16:creationId xmlns:a16="http://schemas.microsoft.com/office/drawing/2014/main" id="{41C2A9DB-B176-4069-8734-5B4ED352BA2B}"/>
              </a:ext>
            </a:extLst>
          </p:cNvPr>
          <p:cNvSpPr>
            <a:spLocks noGrp="1"/>
          </p:cNvSpPr>
          <p:nvPr>
            <p:ph type="dt" sz="half" idx="10"/>
          </p:nvPr>
        </p:nvSpPr>
        <p:spPr>
          <a:xfrm>
            <a:off x="8476488" y="6170491"/>
            <a:ext cx="2214322" cy="457200"/>
          </a:xfrm>
        </p:spPr>
        <p:txBody>
          <a:bodyPr/>
          <a:lstStyle/>
          <a:p>
            <a:fld id="{D4605E03-BC17-41A7-854C-DFAB672737DC}" type="datetime1">
              <a:rPr lang="en-US" smtClean="0"/>
              <a:t>7/23/2024</a:t>
            </a:fld>
            <a:endParaRPr lang="en-US" dirty="0"/>
          </a:p>
        </p:txBody>
      </p:sp>
      <p:sp>
        <p:nvSpPr>
          <p:cNvPr id="12" name="Footer Placeholder 11">
            <a:extLst>
              <a:ext uri="{FF2B5EF4-FFF2-40B4-BE49-F238E27FC236}">
                <a16:creationId xmlns:a16="http://schemas.microsoft.com/office/drawing/2014/main" id="{430F9A2F-C2C4-4E1C-B4B3-07ED84F28CE8}"/>
              </a:ext>
            </a:extLst>
          </p:cNvPr>
          <p:cNvSpPr>
            <a:spLocks noGrp="1"/>
          </p:cNvSpPr>
          <p:nvPr>
            <p:ph type="ftr" sz="quarter" idx="11"/>
          </p:nvPr>
        </p:nvSpPr>
        <p:spPr>
          <a:xfrm>
            <a:off x="1280160" y="6170490"/>
            <a:ext cx="6464410" cy="457200"/>
          </a:xfrm>
        </p:spPr>
        <p:txBody>
          <a:bodyPr/>
          <a:lstStyle>
            <a:lvl1pPr>
              <a:defRPr b="1">
                <a:solidFill>
                  <a:srgbClr val="FFFFFF"/>
                </a:solidFill>
                <a:effectLst>
                  <a:outerShdw blurRad="50800" dist="38100" dir="2700000" algn="tl" rotWithShape="0">
                    <a:prstClr val="black">
                      <a:alpha val="43000"/>
                    </a:prstClr>
                  </a:outerShdw>
                </a:effectLst>
              </a:defRPr>
            </a:lvl1pPr>
          </a:lstStyle>
          <a:p>
            <a:endParaRPr lang="en-US" dirty="0"/>
          </a:p>
        </p:txBody>
      </p:sp>
      <p:sp>
        <p:nvSpPr>
          <p:cNvPr id="13" name="Slide Number Placeholder 12">
            <a:extLst>
              <a:ext uri="{FF2B5EF4-FFF2-40B4-BE49-F238E27FC236}">
                <a16:creationId xmlns:a16="http://schemas.microsoft.com/office/drawing/2014/main" id="{F9BFA0A0-2117-4A10-9DAA-080C21559CF3}"/>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5672519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442220"/>
            <a:ext cx="8770571" cy="1345269"/>
          </a:xfrm>
          <a:prstGeom prst="rect">
            <a:avLst/>
          </a:prstGeom>
        </p:spPr>
        <p:txBody>
          <a:bodyPr vert="horz" lIns="109728" tIns="109728" rIns="109728" bIns="9144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920240" y="2312276"/>
            <a:ext cx="8770571" cy="3651504"/>
          </a:xfrm>
          <a:prstGeom prst="rect">
            <a:avLst/>
          </a:prstGeom>
        </p:spPr>
        <p:txBody>
          <a:bodyPr vert="horz" lIns="109728" tIns="109728" rIns="109728" bIns="9144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50727" y="6170491"/>
            <a:ext cx="2840083" cy="457200"/>
          </a:xfrm>
          <a:prstGeom prst="rect">
            <a:avLst/>
          </a:prstGeom>
        </p:spPr>
        <p:txBody>
          <a:bodyPr vert="horz" lIns="109728" tIns="109728" rIns="109728" bIns="91440" rtlCol="0" anchor="ctr"/>
          <a:lstStyle>
            <a:lvl1pPr algn="r">
              <a:defRPr sz="1100" spc="150" baseline="0">
                <a:solidFill>
                  <a:schemeClr val="tx1">
                    <a:lumMod val="75000"/>
                    <a:lumOff val="25000"/>
                  </a:schemeClr>
                </a:solidFill>
                <a:latin typeface="+mj-lt"/>
              </a:defRPr>
            </a:lvl1pPr>
          </a:lstStyle>
          <a:p>
            <a:fld id="{C4408324-A84C-4A45-93B6-78D079CCE772}" type="datetime1">
              <a:rPr lang="en-US" smtClean="0"/>
              <a:t>7/23/2024</a:t>
            </a:fld>
            <a:endParaRPr lang="en-US" dirty="0"/>
          </a:p>
        </p:txBody>
      </p:sp>
      <p:sp>
        <p:nvSpPr>
          <p:cNvPr id="5" name="Footer Placeholder 4"/>
          <p:cNvSpPr>
            <a:spLocks noGrp="1"/>
          </p:cNvSpPr>
          <p:nvPr>
            <p:ph type="ftr" sz="quarter" idx="3"/>
          </p:nvPr>
        </p:nvSpPr>
        <p:spPr>
          <a:xfrm>
            <a:off x="1920240" y="6170490"/>
            <a:ext cx="5667375" cy="457200"/>
          </a:xfrm>
          <a:prstGeom prst="rect">
            <a:avLst/>
          </a:prstGeom>
        </p:spPr>
        <p:txBody>
          <a:bodyPr vert="horz" lIns="109728" tIns="109728" rIns="109728" bIns="91440" rtlCol="0" anchor="ctr"/>
          <a:lstStyle>
            <a:lvl1pPr algn="l">
              <a:defRPr sz="1100" spc="150" baseline="0">
                <a:solidFill>
                  <a:schemeClr val="tx1">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10853744" y="6170490"/>
            <a:ext cx="1188720" cy="457200"/>
          </a:xfrm>
          <a:prstGeom prst="rect">
            <a:avLst/>
          </a:prstGeom>
        </p:spPr>
        <p:txBody>
          <a:bodyPr vert="horz" lIns="109728" tIns="109728" rIns="109728" bIns="91440" rtlCol="0" anchor="b"/>
          <a:lstStyle>
            <a:lvl1pPr algn="r">
              <a:defRPr sz="1600" b="1" baseline="0">
                <a:solidFill>
                  <a:schemeClr val="tx1">
                    <a:lumMod val="75000"/>
                    <a:lumOff val="25000"/>
                  </a:schemeClr>
                </a:solidFill>
                <a:latin typeface="+mj-lt"/>
              </a:defRPr>
            </a:lvl1pPr>
          </a:lstStyle>
          <a:p>
            <a:pPr algn="l"/>
            <a:fld id="{FAEF9944-A4F6-4C59-AEBD-678D6480B8EA}" type="slidenum">
              <a:rPr lang="en-US" smtClean="0"/>
              <a:pPr algn="l"/>
              <a:t>‹#›</a:t>
            </a:fld>
            <a:endParaRPr lang="en-US" dirty="0"/>
          </a:p>
        </p:txBody>
      </p:sp>
      <p:cxnSp>
        <p:nvCxnSpPr>
          <p:cNvPr id="9" name="Straight Connector 8" title="Rule Line">
            <a:extLst>
              <a:ext uri="{FF2B5EF4-FFF2-40B4-BE49-F238E27FC236}">
                <a16:creationId xmlns:a16="http://schemas.microsoft.com/office/drawing/2014/main" id="{430127AE-B29E-4FDF-99D2-A2F1E7003F74}"/>
              </a:ext>
            </a:extLst>
          </p:cNvPr>
          <p:cNvCxnSpPr/>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7050082"/>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41" r:id="rId5"/>
    <p:sldLayoutId id="2147483746" r:id="rId6"/>
    <p:sldLayoutId id="2147483742" r:id="rId7"/>
    <p:sldLayoutId id="2147483743" r:id="rId8"/>
    <p:sldLayoutId id="2147483744" r:id="rId9"/>
    <p:sldLayoutId id="2147483745" r:id="rId10"/>
    <p:sldLayoutId id="2147483747" r:id="rId11"/>
  </p:sldLayoutIdLst>
  <p:hf sldNum="0" hdr="0" ftr="0" dt="0"/>
  <p:txStyles>
    <p:titleStyle>
      <a:lvl1pPr algn="l" defTabSz="914400" rtl="0" eaLnBrk="1" latinLnBrk="0" hangingPunct="1">
        <a:lnSpc>
          <a:spcPct val="130000"/>
        </a:lnSpc>
        <a:spcBef>
          <a:spcPct val="0"/>
        </a:spcBef>
        <a:buNone/>
        <a:defRPr sz="32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mcqbiology.com/2013/03/multiple-choice-questions-on-meiosis.html" TargetMode="External"/><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Layout" Target="../slideLayouts/slideLayout7.xml"/><Relationship Id="rId1" Type="http://schemas.openxmlformats.org/officeDocument/2006/relationships/video" Target="https://www.youtube.com/embed/84jlwjvrJwY?feature=oembed"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giphy.com/explore/meiosis" TargetMode="External"/><Relationship Id="rId2" Type="http://schemas.openxmlformats.org/officeDocument/2006/relationships/image" Target="../media/image3.gi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mavink.com/explore/Meiosis-GIF-Labeled" TargetMode="External"/><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giphy.com/explore/meiosis" TargetMode="External"/><Relationship Id="rId2" Type="http://schemas.openxmlformats.org/officeDocument/2006/relationships/image" Target="../media/image3.gi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7.xml"/><Relationship Id="rId1" Type="http://schemas.openxmlformats.org/officeDocument/2006/relationships/video" Target="https://www.youtube.com/embed/VzDMG7ke69g?feature=oembed"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0DBF1ABE-8590-450D-BB49-BDDCCF3EE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 name="Subtitle 2">
            <a:extLst>
              <a:ext uri="{FF2B5EF4-FFF2-40B4-BE49-F238E27FC236}">
                <a16:creationId xmlns:a16="http://schemas.microsoft.com/office/drawing/2014/main" id="{4334C33D-25F9-8F62-60E7-6A5CA5C3D66B}"/>
              </a:ext>
            </a:extLst>
          </p:cNvPr>
          <p:cNvSpPr>
            <a:spLocks noGrp="1"/>
          </p:cNvSpPr>
          <p:nvPr>
            <p:ph type="subTitle" idx="1"/>
          </p:nvPr>
        </p:nvSpPr>
        <p:spPr>
          <a:xfrm>
            <a:off x="6095999" y="4083114"/>
            <a:ext cx="5945109" cy="1698562"/>
          </a:xfrm>
        </p:spPr>
        <p:txBody>
          <a:bodyPr anchor="t">
            <a:normAutofit/>
          </a:bodyPr>
          <a:lstStyle/>
          <a:p>
            <a:pPr>
              <a:lnSpc>
                <a:spcPct val="120000"/>
              </a:lnSpc>
            </a:pPr>
            <a:r>
              <a:rPr lang="en-AU" sz="4600" b="1" dirty="0">
                <a:latin typeface="+mj-lt"/>
              </a:rPr>
              <a:t>Meiosis</a:t>
            </a:r>
          </a:p>
          <a:p>
            <a:pPr>
              <a:lnSpc>
                <a:spcPct val="120000"/>
              </a:lnSpc>
            </a:pPr>
            <a:r>
              <a:rPr lang="en-AU" sz="2200" dirty="0"/>
              <a:t>AEHBY Human Biology</a:t>
            </a:r>
          </a:p>
        </p:txBody>
      </p:sp>
      <p:sp>
        <p:nvSpPr>
          <p:cNvPr id="36" name="Freeform: Shape 35">
            <a:extLst>
              <a:ext uri="{FF2B5EF4-FFF2-40B4-BE49-F238E27FC236}">
                <a16:creationId xmlns:a16="http://schemas.microsoft.com/office/drawing/2014/main" id="{96CB0275-66F1-4491-93B8-121D0C7176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14" y="0"/>
            <a:ext cx="5205951"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8" name="Freeform: Shape 37">
            <a:extLst>
              <a:ext uri="{FF2B5EF4-FFF2-40B4-BE49-F238E27FC236}">
                <a16:creationId xmlns:a16="http://schemas.microsoft.com/office/drawing/2014/main" id="{18D32C3D-8F76-4E99-BE56-0836CC38C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84938"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30" name="Picture 29">
            <a:extLst>
              <a:ext uri="{FF2B5EF4-FFF2-40B4-BE49-F238E27FC236}">
                <a16:creationId xmlns:a16="http://schemas.microsoft.com/office/drawing/2014/main" id="{029E1C61-CA28-16F5-8210-8E581AB23AC9}"/>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28863" r="28863"/>
          <a:stretch/>
        </p:blipFill>
        <p:spPr>
          <a:xfrm>
            <a:off x="153" y="10"/>
            <a:ext cx="5033023" cy="6857990"/>
          </a:xfrm>
          <a:custGeom>
            <a:avLst/>
            <a:gdLst/>
            <a:ahLst/>
            <a:cxnLst/>
            <a:rect l="l" t="t" r="r" b="b"/>
            <a:pathLst>
              <a:path w="4710787" h="6858000">
                <a:moveTo>
                  <a:pt x="0" y="0"/>
                </a:moveTo>
                <a:lnTo>
                  <a:pt x="1214365" y="0"/>
                </a:lnTo>
                <a:lnTo>
                  <a:pt x="1994531" y="0"/>
                </a:lnTo>
                <a:lnTo>
                  <a:pt x="3087764" y="0"/>
                </a:lnTo>
                <a:lnTo>
                  <a:pt x="3109888" y="14997"/>
                </a:lnTo>
                <a:cubicBezTo>
                  <a:pt x="4137051" y="754641"/>
                  <a:pt x="4710787" y="2093192"/>
                  <a:pt x="4710787" y="3621656"/>
                </a:cubicBezTo>
                <a:cubicBezTo>
                  <a:pt x="4710787" y="4969131"/>
                  <a:pt x="3782062" y="5602839"/>
                  <a:pt x="2836437" y="6374814"/>
                </a:cubicBezTo>
                <a:cubicBezTo>
                  <a:pt x="2664234" y="6515397"/>
                  <a:pt x="2493607" y="6653108"/>
                  <a:pt x="2319789" y="6780599"/>
                </a:cubicBezTo>
                <a:lnTo>
                  <a:pt x="2208033" y="6858000"/>
                </a:lnTo>
                <a:lnTo>
                  <a:pt x="1994531" y="6858000"/>
                </a:lnTo>
                <a:lnTo>
                  <a:pt x="1214365" y="6858000"/>
                </a:lnTo>
                <a:lnTo>
                  <a:pt x="0" y="6858000"/>
                </a:lnTo>
                <a:close/>
              </a:path>
            </a:pathLst>
          </a:custGeom>
        </p:spPr>
      </p:pic>
      <p:sp>
        <p:nvSpPr>
          <p:cNvPr id="40" name="Freeform: Shape 39">
            <a:extLst>
              <a:ext uri="{FF2B5EF4-FFF2-40B4-BE49-F238E27FC236}">
                <a16:creationId xmlns:a16="http://schemas.microsoft.com/office/drawing/2014/main" id="{70766076-46F5-42D5-A773-2B3BEF2B8B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925575" y="0"/>
            <a:ext cx="2486322"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2646534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2000"/>
                                  </p:stCondLst>
                                  <p:iterate type="lt">
                                    <p:tmPct val="10000"/>
                                  </p:iterate>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4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6">
            <a:extLst>
              <a:ext uri="{FF2B5EF4-FFF2-40B4-BE49-F238E27FC236}">
                <a16:creationId xmlns:a16="http://schemas.microsoft.com/office/drawing/2014/main" id="{8950AD4C-6AF3-49F8-94E1-DBCAFB394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FA739E14-BF5A-17B8-9931-2C2B00468450}"/>
              </a:ext>
            </a:extLst>
          </p:cNvPr>
          <p:cNvPicPr>
            <a:picLocks noChangeAspect="1"/>
          </p:cNvPicPr>
          <p:nvPr/>
        </p:nvPicPr>
        <p:blipFill>
          <a:blip r:embed="rId2"/>
          <a:stretch>
            <a:fillRect/>
          </a:stretch>
        </p:blipFill>
        <p:spPr>
          <a:xfrm>
            <a:off x="1929616" y="643467"/>
            <a:ext cx="8346166" cy="5571066"/>
          </a:xfrm>
          <a:prstGeom prst="rect">
            <a:avLst/>
          </a:prstGeom>
        </p:spPr>
      </p:pic>
    </p:spTree>
    <p:extLst>
      <p:ext uri="{BB962C8B-B14F-4D97-AF65-F5344CB8AC3E}">
        <p14:creationId xmlns:p14="http://schemas.microsoft.com/office/powerpoint/2010/main" val="16487518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8950AD4C-6AF3-49F8-94E1-DBCAFB394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FA739E14-BF5A-17B8-9931-2C2B00468450}"/>
              </a:ext>
            </a:extLst>
          </p:cNvPr>
          <p:cNvPicPr>
            <a:picLocks noChangeAspect="1"/>
          </p:cNvPicPr>
          <p:nvPr/>
        </p:nvPicPr>
        <p:blipFill>
          <a:blip r:embed="rId2"/>
          <a:srcRect t="11806" b="3925"/>
          <a:stretch/>
        </p:blipFill>
        <p:spPr>
          <a:xfrm>
            <a:off x="-1" y="10"/>
            <a:ext cx="12192000" cy="6857990"/>
          </a:xfrm>
          <a:prstGeom prst="rect">
            <a:avLst/>
          </a:prstGeom>
        </p:spPr>
      </p:pic>
    </p:spTree>
    <p:extLst>
      <p:ext uri="{BB962C8B-B14F-4D97-AF65-F5344CB8AC3E}">
        <p14:creationId xmlns:p14="http://schemas.microsoft.com/office/powerpoint/2010/main" val="14659165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8950AD4C-6AF3-49F8-94E1-DBCAFB394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FA739E14-BF5A-17B8-9931-2C2B00468450}"/>
              </a:ext>
            </a:extLst>
          </p:cNvPr>
          <p:cNvPicPr>
            <a:picLocks noChangeAspect="1"/>
          </p:cNvPicPr>
          <p:nvPr/>
        </p:nvPicPr>
        <p:blipFill rotWithShape="1">
          <a:blip r:embed="rId2"/>
          <a:srcRect t="13395" b="66290"/>
          <a:stretch/>
        </p:blipFill>
        <p:spPr>
          <a:xfrm>
            <a:off x="-1" y="129309"/>
            <a:ext cx="12192000" cy="1653310"/>
          </a:xfrm>
          <a:prstGeom prst="rect">
            <a:avLst/>
          </a:prstGeom>
        </p:spPr>
      </p:pic>
    </p:spTree>
    <p:extLst>
      <p:ext uri="{BB962C8B-B14F-4D97-AF65-F5344CB8AC3E}">
        <p14:creationId xmlns:p14="http://schemas.microsoft.com/office/powerpoint/2010/main" val="20173263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8950AD4C-6AF3-49F8-94E1-DBCAFB394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FA739E14-BF5A-17B8-9931-2C2B00468450}"/>
              </a:ext>
            </a:extLst>
          </p:cNvPr>
          <p:cNvPicPr>
            <a:picLocks noChangeAspect="1"/>
          </p:cNvPicPr>
          <p:nvPr/>
        </p:nvPicPr>
        <p:blipFill rotWithShape="1">
          <a:blip r:embed="rId2"/>
          <a:srcRect t="33937" b="48699"/>
          <a:stretch/>
        </p:blipFill>
        <p:spPr>
          <a:xfrm>
            <a:off x="-2" y="1801090"/>
            <a:ext cx="12192001" cy="1413165"/>
          </a:xfrm>
          <a:prstGeom prst="rect">
            <a:avLst/>
          </a:prstGeom>
        </p:spPr>
      </p:pic>
    </p:spTree>
    <p:extLst>
      <p:ext uri="{BB962C8B-B14F-4D97-AF65-F5344CB8AC3E}">
        <p14:creationId xmlns:p14="http://schemas.microsoft.com/office/powerpoint/2010/main" val="32160939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8950AD4C-6AF3-49F8-94E1-DBCAFB394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FA739E14-BF5A-17B8-9931-2C2B00468450}"/>
              </a:ext>
            </a:extLst>
          </p:cNvPr>
          <p:cNvPicPr>
            <a:picLocks noChangeAspect="1"/>
          </p:cNvPicPr>
          <p:nvPr/>
        </p:nvPicPr>
        <p:blipFill rotWithShape="1">
          <a:blip r:embed="rId2"/>
          <a:srcRect t="51755" b="32582"/>
          <a:stretch/>
        </p:blipFill>
        <p:spPr>
          <a:xfrm>
            <a:off x="-1" y="3251200"/>
            <a:ext cx="12191999" cy="1274618"/>
          </a:xfrm>
          <a:prstGeom prst="rect">
            <a:avLst/>
          </a:prstGeom>
        </p:spPr>
      </p:pic>
    </p:spTree>
    <p:extLst>
      <p:ext uri="{BB962C8B-B14F-4D97-AF65-F5344CB8AC3E}">
        <p14:creationId xmlns:p14="http://schemas.microsoft.com/office/powerpoint/2010/main" val="16154468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8950AD4C-6AF3-49F8-94E1-DBCAFB394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FA739E14-BF5A-17B8-9931-2C2B00468450}"/>
              </a:ext>
            </a:extLst>
          </p:cNvPr>
          <p:cNvPicPr>
            <a:picLocks noChangeAspect="1"/>
          </p:cNvPicPr>
          <p:nvPr/>
        </p:nvPicPr>
        <p:blipFill rotWithShape="1">
          <a:blip r:embed="rId2"/>
          <a:srcRect t="68208" b="2312"/>
          <a:stretch/>
        </p:blipFill>
        <p:spPr>
          <a:xfrm>
            <a:off x="0" y="4363769"/>
            <a:ext cx="12192000" cy="2399169"/>
          </a:xfrm>
          <a:prstGeom prst="rect">
            <a:avLst/>
          </a:prstGeom>
        </p:spPr>
      </p:pic>
    </p:spTree>
    <p:extLst>
      <p:ext uri="{BB962C8B-B14F-4D97-AF65-F5344CB8AC3E}">
        <p14:creationId xmlns:p14="http://schemas.microsoft.com/office/powerpoint/2010/main" val="13784133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6">
            <a:extLst>
              <a:ext uri="{FF2B5EF4-FFF2-40B4-BE49-F238E27FC236}">
                <a16:creationId xmlns:a16="http://schemas.microsoft.com/office/drawing/2014/main" id="{8950AD4C-6AF3-49F8-94E1-DBCAFB394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FA739E14-BF5A-17B8-9931-2C2B00468450}"/>
              </a:ext>
            </a:extLst>
          </p:cNvPr>
          <p:cNvPicPr>
            <a:picLocks noChangeAspect="1"/>
          </p:cNvPicPr>
          <p:nvPr/>
        </p:nvPicPr>
        <p:blipFill>
          <a:blip r:embed="rId2"/>
          <a:stretch>
            <a:fillRect/>
          </a:stretch>
        </p:blipFill>
        <p:spPr>
          <a:xfrm>
            <a:off x="1929616" y="643467"/>
            <a:ext cx="8346166" cy="5571066"/>
          </a:xfrm>
          <a:prstGeom prst="rect">
            <a:avLst/>
          </a:prstGeom>
        </p:spPr>
      </p:pic>
    </p:spTree>
    <p:extLst>
      <p:ext uri="{BB962C8B-B14F-4D97-AF65-F5344CB8AC3E}">
        <p14:creationId xmlns:p14="http://schemas.microsoft.com/office/powerpoint/2010/main" val="16163371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nline Media 1" title="Meiosis (2010) Drew Berry wehi.tv">
            <a:hlinkClick r:id="" action="ppaction://media"/>
            <a:extLst>
              <a:ext uri="{FF2B5EF4-FFF2-40B4-BE49-F238E27FC236}">
                <a16:creationId xmlns:a16="http://schemas.microsoft.com/office/drawing/2014/main" id="{00357382-0E25-0B04-9EC7-75155B074CFA}"/>
              </a:ext>
            </a:extLst>
          </p:cNvPr>
          <p:cNvPicPr>
            <a:picLocks noRot="1" noChangeAspect="1"/>
          </p:cNvPicPr>
          <p:nvPr>
            <a:videoFile r:link="rId1"/>
          </p:nvPr>
        </p:nvPicPr>
        <p:blipFill>
          <a:blip r:embed="rId3"/>
          <a:stretch>
            <a:fillRect/>
          </a:stretch>
        </p:blipFill>
        <p:spPr>
          <a:xfrm>
            <a:off x="1698660" y="130995"/>
            <a:ext cx="8794679" cy="6596010"/>
          </a:xfrm>
          <a:prstGeom prst="rect">
            <a:avLst/>
          </a:prstGeom>
        </p:spPr>
      </p:pic>
    </p:spTree>
    <p:extLst>
      <p:ext uri="{BB962C8B-B14F-4D97-AF65-F5344CB8AC3E}">
        <p14:creationId xmlns:p14="http://schemas.microsoft.com/office/powerpoint/2010/main" val="2198035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mediacall" presetSubtype="0" fill="hold" nodeType="clickEffect">
                                  <p:stCondLst>
                                    <p:cond delay="0"/>
                                  </p:stCondLst>
                                  <p:childTnLst>
                                    <p:cmd type="call" cmd="playFrom(0.0)">
                                      <p:cBhvr>
                                        <p:cTn id="10" dur="1" fill="hold"/>
                                        <p:tgtEl>
                                          <p:spTgt spid="2"/>
                                        </p:tgtEl>
                                      </p:cBhvr>
                                    </p:cmd>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2"/>
                                        </p:tgtEl>
                                        <p:attrNameLst>
                                          <p:attrName>style.visibility</p:attrName>
                                        </p:attrNameLst>
                                      </p:cBhvr>
                                      <p:to>
                                        <p:strVal val="hidden"/>
                                      </p:to>
                                    </p:set>
                                    <p:cmd type="call" cmd="stop">
                                      <p:cBhvr>
                                        <p:cTn id="15" dur="1">
                                          <p:stCondLst>
                                            <p:cond delay="0"/>
                                          </p:stCondLst>
                                        </p:cTn>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16" fill="hold" display="0">
                  <p:stCondLst>
                    <p:cond delay="indefinite"/>
                  </p:stCondLst>
                </p:cTn>
                <p:tgtEl>
                  <p:spTgt spid="2"/>
                </p:tgtEl>
              </p:cMediaNode>
            </p:video>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03299B16-0CBE-409E-F730-0B7691935E78}"/>
              </a:ext>
            </a:extLst>
          </p:cNvPr>
          <p:cNvGrpSpPr/>
          <p:nvPr/>
        </p:nvGrpSpPr>
        <p:grpSpPr>
          <a:xfrm>
            <a:off x="616449" y="267128"/>
            <a:ext cx="10849511" cy="6482993"/>
            <a:chOff x="996593" y="462337"/>
            <a:chExt cx="10037851" cy="5933326"/>
          </a:xfrm>
        </p:grpSpPr>
        <p:sp>
          <p:nvSpPr>
            <p:cNvPr id="4" name="Freeform: Shape 3">
              <a:extLst>
                <a:ext uri="{FF2B5EF4-FFF2-40B4-BE49-F238E27FC236}">
                  <a16:creationId xmlns:a16="http://schemas.microsoft.com/office/drawing/2014/main" id="{BE0F708F-C707-1B23-51F4-2EFDF8A85BE6}"/>
                </a:ext>
              </a:extLst>
            </p:cNvPr>
            <p:cNvSpPr/>
            <p:nvPr/>
          </p:nvSpPr>
          <p:spPr>
            <a:xfrm>
              <a:off x="996593" y="462337"/>
              <a:ext cx="6637106" cy="5933326"/>
            </a:xfrm>
            <a:custGeom>
              <a:avLst/>
              <a:gdLst>
                <a:gd name="connsiteX0" fmla="*/ 0 w 4511040"/>
                <a:gd name="connsiteY0" fmla="*/ 2255520 h 4511039"/>
                <a:gd name="connsiteX1" fmla="*/ 2255520 w 4511040"/>
                <a:gd name="connsiteY1" fmla="*/ 0 h 4511039"/>
                <a:gd name="connsiteX2" fmla="*/ 4511040 w 4511040"/>
                <a:gd name="connsiteY2" fmla="*/ 2255520 h 4511039"/>
                <a:gd name="connsiteX3" fmla="*/ 2255520 w 4511040"/>
                <a:gd name="connsiteY3" fmla="*/ 4511040 h 4511039"/>
                <a:gd name="connsiteX4" fmla="*/ 0 w 4511040"/>
                <a:gd name="connsiteY4" fmla="*/ 2255520 h 45110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11040" h="4511039">
                  <a:moveTo>
                    <a:pt x="0" y="2255520"/>
                  </a:moveTo>
                  <a:cubicBezTo>
                    <a:pt x="0" y="1009831"/>
                    <a:pt x="1009831" y="0"/>
                    <a:pt x="2255520" y="0"/>
                  </a:cubicBezTo>
                  <a:cubicBezTo>
                    <a:pt x="3501209" y="0"/>
                    <a:pt x="4511040" y="1009831"/>
                    <a:pt x="4511040" y="2255520"/>
                  </a:cubicBezTo>
                  <a:cubicBezTo>
                    <a:pt x="4511040" y="3501209"/>
                    <a:pt x="3501209" y="4511040"/>
                    <a:pt x="2255520" y="4511040"/>
                  </a:cubicBezTo>
                  <a:cubicBezTo>
                    <a:pt x="1009831" y="4511040"/>
                    <a:pt x="0" y="3501209"/>
                    <a:pt x="0" y="2255520"/>
                  </a:cubicBezTo>
                  <a:close/>
                </a:path>
              </a:pathLst>
            </a:custGeom>
            <a:solidFill>
              <a:schemeClr val="accent2">
                <a:lumMod val="60000"/>
                <a:lumOff val="40000"/>
                <a:alpha val="50000"/>
              </a:schemeClr>
            </a:solidFill>
            <a:scene3d>
              <a:camera prst="orthographicFront">
                <a:rot lat="0" lon="0" rev="0"/>
              </a:camera>
              <a:lightRig rig="contrasting" dir="t">
                <a:rot lat="0" lon="0" rev="1200000"/>
              </a:lightRig>
            </a:scene3d>
            <a:sp3d contourW="12700" prstMaterial="clear">
              <a:bevelT w="177800" h="254000"/>
              <a:bevelB w="152400"/>
            </a:sp3d>
          </p:spPr>
          <p:style>
            <a:lnRef idx="0">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spcFirstLastPara="0" vert="horz" wrap="square" lIns="629920" tIns="531949" rIns="1280160" bIns="531948" numCol="1" spcCol="1270" anchor="ctr" anchorCtr="0">
              <a:noAutofit/>
            </a:bodyPr>
            <a:lstStyle/>
            <a:p>
              <a:pPr marL="0" lvl="0" indent="0" algn="ctr" defTabSz="2889250">
                <a:lnSpc>
                  <a:spcPct val="90000"/>
                </a:lnSpc>
                <a:spcBef>
                  <a:spcPct val="0"/>
                </a:spcBef>
                <a:spcAft>
                  <a:spcPct val="35000"/>
                </a:spcAft>
                <a:buNone/>
              </a:pPr>
              <a:endParaRPr lang="en-AU" sz="6500" kern="1200"/>
            </a:p>
          </p:txBody>
        </p:sp>
        <p:sp>
          <p:nvSpPr>
            <p:cNvPr id="5" name="Freeform: Shape 4">
              <a:extLst>
                <a:ext uri="{FF2B5EF4-FFF2-40B4-BE49-F238E27FC236}">
                  <a16:creationId xmlns:a16="http://schemas.microsoft.com/office/drawing/2014/main" id="{45CDF3DE-0A5B-F129-945C-90C75659C0B8}"/>
                </a:ext>
              </a:extLst>
            </p:cNvPr>
            <p:cNvSpPr/>
            <p:nvPr/>
          </p:nvSpPr>
          <p:spPr>
            <a:xfrm>
              <a:off x="4500081" y="462337"/>
              <a:ext cx="6534363" cy="5845996"/>
            </a:xfrm>
            <a:custGeom>
              <a:avLst/>
              <a:gdLst>
                <a:gd name="connsiteX0" fmla="*/ 0 w 4511040"/>
                <a:gd name="connsiteY0" fmla="*/ 2255520 h 4511039"/>
                <a:gd name="connsiteX1" fmla="*/ 2255520 w 4511040"/>
                <a:gd name="connsiteY1" fmla="*/ 0 h 4511039"/>
                <a:gd name="connsiteX2" fmla="*/ 4511040 w 4511040"/>
                <a:gd name="connsiteY2" fmla="*/ 2255520 h 4511039"/>
                <a:gd name="connsiteX3" fmla="*/ 2255520 w 4511040"/>
                <a:gd name="connsiteY3" fmla="*/ 4511040 h 4511039"/>
                <a:gd name="connsiteX4" fmla="*/ 0 w 4511040"/>
                <a:gd name="connsiteY4" fmla="*/ 2255520 h 45110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11040" h="4511039">
                  <a:moveTo>
                    <a:pt x="0" y="2255520"/>
                  </a:moveTo>
                  <a:cubicBezTo>
                    <a:pt x="0" y="1009831"/>
                    <a:pt x="1009831" y="0"/>
                    <a:pt x="2255520" y="0"/>
                  </a:cubicBezTo>
                  <a:cubicBezTo>
                    <a:pt x="3501209" y="0"/>
                    <a:pt x="4511040" y="1009831"/>
                    <a:pt x="4511040" y="2255520"/>
                  </a:cubicBezTo>
                  <a:cubicBezTo>
                    <a:pt x="4511040" y="3501209"/>
                    <a:pt x="3501209" y="4511040"/>
                    <a:pt x="2255520" y="4511040"/>
                  </a:cubicBezTo>
                  <a:cubicBezTo>
                    <a:pt x="1009831" y="4511040"/>
                    <a:pt x="0" y="3501209"/>
                    <a:pt x="0" y="2255520"/>
                  </a:cubicBezTo>
                  <a:close/>
                </a:path>
              </a:pathLst>
            </a:custGeom>
            <a:solidFill>
              <a:srgbClr val="F1DB83">
                <a:alpha val="50000"/>
              </a:srgbClr>
            </a:solidFill>
            <a:scene3d>
              <a:camera prst="orthographicFront">
                <a:rot lat="0" lon="0" rev="0"/>
              </a:camera>
              <a:lightRig rig="contrasting" dir="t">
                <a:rot lat="0" lon="0" rev="1200000"/>
              </a:lightRig>
            </a:scene3d>
            <a:sp3d contourW="12700" prstMaterial="clear">
              <a:bevelT w="177800" h="254000"/>
              <a:bevelB w="152400"/>
            </a:sp3d>
          </p:spPr>
          <p:style>
            <a:lnRef idx="0">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spcFirstLastPara="0" vert="horz" wrap="square" lIns="1280160" tIns="531949" rIns="629920" bIns="531948" numCol="1" spcCol="1270" anchor="ctr" anchorCtr="0">
              <a:noAutofit/>
            </a:bodyPr>
            <a:lstStyle/>
            <a:p>
              <a:pPr marL="0" lvl="0" indent="0" algn="ctr" defTabSz="2889250">
                <a:lnSpc>
                  <a:spcPct val="90000"/>
                </a:lnSpc>
                <a:spcBef>
                  <a:spcPct val="0"/>
                </a:spcBef>
                <a:spcAft>
                  <a:spcPct val="35000"/>
                </a:spcAft>
                <a:buNone/>
              </a:pPr>
              <a:endParaRPr lang="en-AU" sz="6500" kern="1200"/>
            </a:p>
          </p:txBody>
        </p:sp>
      </p:grpSp>
    </p:spTree>
    <p:extLst>
      <p:ext uri="{BB962C8B-B14F-4D97-AF65-F5344CB8AC3E}">
        <p14:creationId xmlns:p14="http://schemas.microsoft.com/office/powerpoint/2010/main" val="939802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out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950AD4C-6AF3-49F8-94E1-DBCAFB394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254819AE-7317-8EAD-655B-012C611D7AD7}"/>
              </a:ext>
            </a:extLst>
          </p:cNvPr>
          <p:cNvPicPr>
            <a:picLocks noChangeAspect="1"/>
          </p:cNvPicPr>
          <p:nvPr/>
        </p:nvPicPr>
        <p:blipFill rotWithShape="1">
          <a:blip r:embed="rId2">
            <a:extLst>
              <a:ext uri="{BEBA8EAE-BF5A-486C-A8C5-ECC9F3942E4B}">
                <a14:imgProps xmlns:a14="http://schemas.microsoft.com/office/drawing/2010/main">
                  <a14:imgLayer r:embed="rId3">
                    <a14:imgEffect>
                      <a14:saturation sat="0"/>
                    </a14:imgEffect>
                  </a14:imgLayer>
                </a14:imgProps>
              </a:ext>
            </a:extLst>
          </a:blip>
          <a:srcRect t="9945" b="5787"/>
          <a:stretch/>
        </p:blipFill>
        <p:spPr>
          <a:xfrm>
            <a:off x="0" y="166253"/>
            <a:ext cx="12192000" cy="6858000"/>
          </a:xfrm>
          <a:prstGeom prst="rect">
            <a:avLst/>
          </a:prstGeom>
        </p:spPr>
      </p:pic>
      <p:pic>
        <p:nvPicPr>
          <p:cNvPr id="3" name="Picture 2">
            <a:extLst>
              <a:ext uri="{FF2B5EF4-FFF2-40B4-BE49-F238E27FC236}">
                <a16:creationId xmlns:a16="http://schemas.microsoft.com/office/drawing/2014/main" id="{562EF458-C6C6-426F-F2DE-46E08BE62479}"/>
              </a:ext>
            </a:extLst>
          </p:cNvPr>
          <p:cNvPicPr>
            <a:picLocks noChangeAspect="1"/>
          </p:cNvPicPr>
          <p:nvPr/>
        </p:nvPicPr>
        <p:blipFill>
          <a:blip r:embed="rId4"/>
          <a:stretch>
            <a:fillRect/>
          </a:stretch>
        </p:blipFill>
        <p:spPr>
          <a:xfrm>
            <a:off x="620161" y="166253"/>
            <a:ext cx="11133475" cy="7138436"/>
          </a:xfrm>
          <a:prstGeom prst="rect">
            <a:avLst/>
          </a:prstGeom>
        </p:spPr>
      </p:pic>
    </p:spTree>
    <p:extLst>
      <p:ext uri="{BB962C8B-B14F-4D97-AF65-F5344CB8AC3E}">
        <p14:creationId xmlns:p14="http://schemas.microsoft.com/office/powerpoint/2010/main" val="3048455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par>
                                <p:cTn id="8" presetID="16" presetClass="entr" presetSubtype="21"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arn(inVertical)">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D8343-B619-8AF9-73AD-4F295769F1E3}"/>
              </a:ext>
            </a:extLst>
          </p:cNvPr>
          <p:cNvSpPr>
            <a:spLocks noGrp="1"/>
          </p:cNvSpPr>
          <p:nvPr>
            <p:ph type="title"/>
          </p:nvPr>
        </p:nvSpPr>
        <p:spPr/>
        <p:txBody>
          <a:bodyPr/>
          <a:lstStyle/>
          <a:p>
            <a:r>
              <a:rPr lang="en-US" dirty="0"/>
              <a:t>Review</a:t>
            </a:r>
            <a:endParaRPr lang="en-AU" dirty="0"/>
          </a:p>
        </p:txBody>
      </p:sp>
      <p:sp>
        <p:nvSpPr>
          <p:cNvPr id="3" name="Content Placeholder 2">
            <a:extLst>
              <a:ext uri="{FF2B5EF4-FFF2-40B4-BE49-F238E27FC236}">
                <a16:creationId xmlns:a16="http://schemas.microsoft.com/office/drawing/2014/main" id="{FAC61F89-9865-63ED-2FB7-515A64DE7669}"/>
              </a:ext>
            </a:extLst>
          </p:cNvPr>
          <p:cNvSpPr>
            <a:spLocks noGrp="1"/>
          </p:cNvSpPr>
          <p:nvPr>
            <p:ph idx="1"/>
          </p:nvPr>
        </p:nvSpPr>
        <p:spPr>
          <a:xfrm>
            <a:off x="1413163" y="2179782"/>
            <a:ext cx="10012218" cy="4331854"/>
          </a:xfrm>
        </p:spPr>
        <p:txBody>
          <a:bodyPr>
            <a:normAutofit lnSpcReduction="10000"/>
          </a:bodyPr>
          <a:lstStyle/>
          <a:p>
            <a:pPr marL="342900" indent="-342900">
              <a:buAutoNum type="arabicPeriod"/>
            </a:pPr>
            <a:r>
              <a:rPr lang="en-AU" dirty="0"/>
              <a:t>Cord blood cells may be used in the treatment of diseases far beyond blood diseases, due to their ability to differentiate. Explain why cord blood stem cells are more versatile than adult stem cells by discussing differentiation and potency. (6 marks)</a:t>
            </a:r>
          </a:p>
          <a:p>
            <a:pPr marL="342900" indent="-342900">
              <a:buAutoNum type="arabicPeriod"/>
            </a:pPr>
            <a:r>
              <a:rPr lang="en-AU" sz="1800" dirty="0"/>
              <a:t>In which phase of the cell cycle does the size and number of organelles increase? Why does this need to occur? (2 mark2)</a:t>
            </a:r>
          </a:p>
          <a:p>
            <a:pPr marL="342900" indent="-342900">
              <a:buAutoNum type="arabicPeriod"/>
            </a:pPr>
            <a:r>
              <a:rPr lang="en-AU" dirty="0"/>
              <a:t>Explain why, in one full circuit of the body, the blood will pass through the heart twice. (2 marks)</a:t>
            </a:r>
          </a:p>
          <a:p>
            <a:pPr marL="342900" indent="-342900">
              <a:buAutoNum type="arabicPeriod"/>
            </a:pPr>
            <a:r>
              <a:rPr lang="en-AU" sz="1800" dirty="0"/>
              <a:t>Describe three characteristics of alveoli that allow for efficient gas exchange and explain (3 marks)</a:t>
            </a:r>
          </a:p>
          <a:p>
            <a:pPr marL="342900" indent="-342900">
              <a:buAutoNum type="arabicPeriod"/>
            </a:pPr>
            <a:endParaRPr lang="en-AU" sz="1800" dirty="0"/>
          </a:p>
        </p:txBody>
      </p:sp>
    </p:spTree>
    <p:extLst>
      <p:ext uri="{BB962C8B-B14F-4D97-AF65-F5344CB8AC3E}">
        <p14:creationId xmlns:p14="http://schemas.microsoft.com/office/powerpoint/2010/main" val="682415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56" name="Straight Connector 55">
            <a:extLst>
              <a:ext uri="{FF2B5EF4-FFF2-40B4-BE49-F238E27FC236}">
                <a16:creationId xmlns:a16="http://schemas.microsoft.com/office/drawing/2014/main" id="{430127AE-B29E-4FDF-99D2-A2F1E7003F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58" name="Rectangle 57">
            <a:extLst>
              <a:ext uri="{FF2B5EF4-FFF2-40B4-BE49-F238E27FC236}">
                <a16:creationId xmlns:a16="http://schemas.microsoft.com/office/drawing/2014/main" id="{8181FC64-B306-4821-98E2-780662EFC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52" name="Picture 51">
            <a:extLst>
              <a:ext uri="{FF2B5EF4-FFF2-40B4-BE49-F238E27FC236}">
                <a16:creationId xmlns:a16="http://schemas.microsoft.com/office/drawing/2014/main" id="{D7B63096-3E73-4611-B755-0C28865E5C35}"/>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584" r="584"/>
          <a:stretch/>
        </p:blipFill>
        <p:spPr>
          <a:xfrm>
            <a:off x="6636" y="10"/>
            <a:ext cx="9947062" cy="6857990"/>
          </a:xfrm>
          <a:prstGeom prst="rect">
            <a:avLst/>
          </a:prstGeom>
        </p:spPr>
      </p:pic>
      <p:sp>
        <p:nvSpPr>
          <p:cNvPr id="60" name="Freeform: Shape 59">
            <a:extLst>
              <a:ext uri="{FF2B5EF4-FFF2-40B4-BE49-F238E27FC236}">
                <a16:creationId xmlns:a16="http://schemas.microsoft.com/office/drawing/2014/main" id="{5871FC61-DD4E-47D4-81FD-8A7E7D12B3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86049" y="0"/>
            <a:ext cx="5205951"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useBgFill="1">
        <p:nvSpPr>
          <p:cNvPr id="62" name="Freeform: Shape 61">
            <a:extLst>
              <a:ext uri="{FF2B5EF4-FFF2-40B4-BE49-F238E27FC236}">
                <a16:creationId xmlns:a16="http://schemas.microsoft.com/office/drawing/2014/main" id="{8B598134-D292-43E6-9C55-1171980469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11834" y="0"/>
            <a:ext cx="4980168" cy="6858000"/>
          </a:xfrm>
          <a:custGeom>
            <a:avLst/>
            <a:gdLst>
              <a:gd name="connsiteX0" fmla="*/ 1623023 w 4901771"/>
              <a:gd name="connsiteY0" fmla="*/ 0 h 6858000"/>
              <a:gd name="connsiteX1" fmla="*/ 2716256 w 4901771"/>
              <a:gd name="connsiteY1" fmla="*/ 0 h 6858000"/>
              <a:gd name="connsiteX2" fmla="*/ 3496422 w 4901771"/>
              <a:gd name="connsiteY2" fmla="*/ 0 h 6858000"/>
              <a:gd name="connsiteX3" fmla="*/ 4544484 w 4901771"/>
              <a:gd name="connsiteY3" fmla="*/ 0 h 6858000"/>
              <a:gd name="connsiteX4" fmla="*/ 4710787 w 4901771"/>
              <a:gd name="connsiteY4" fmla="*/ 0 h 6858000"/>
              <a:gd name="connsiteX5" fmla="*/ 4901771 w 4901771"/>
              <a:gd name="connsiteY5" fmla="*/ 0 h 6858000"/>
              <a:gd name="connsiteX6" fmla="*/ 4901771 w 4901771"/>
              <a:gd name="connsiteY6" fmla="*/ 6858000 h 6858000"/>
              <a:gd name="connsiteX7" fmla="*/ 4710787 w 4901771"/>
              <a:gd name="connsiteY7" fmla="*/ 6858000 h 6858000"/>
              <a:gd name="connsiteX8" fmla="*/ 4544484 w 4901771"/>
              <a:gd name="connsiteY8" fmla="*/ 6858000 h 6858000"/>
              <a:gd name="connsiteX9" fmla="*/ 3496422 w 4901771"/>
              <a:gd name="connsiteY9" fmla="*/ 6858000 h 6858000"/>
              <a:gd name="connsiteX10" fmla="*/ 2716256 w 4901771"/>
              <a:gd name="connsiteY10" fmla="*/ 6858000 h 6858000"/>
              <a:gd name="connsiteX11" fmla="*/ 2502754 w 4901771"/>
              <a:gd name="connsiteY11" fmla="*/ 6858000 h 6858000"/>
              <a:gd name="connsiteX12" fmla="*/ 2390998 w 4901771"/>
              <a:gd name="connsiteY12" fmla="*/ 6780599 h 6858000"/>
              <a:gd name="connsiteX13" fmla="*/ 1874350 w 4901771"/>
              <a:gd name="connsiteY13" fmla="*/ 6374814 h 6858000"/>
              <a:gd name="connsiteX14" fmla="*/ 0 w 4901771"/>
              <a:gd name="connsiteY14" fmla="*/ 3621656 h 6858000"/>
              <a:gd name="connsiteX15" fmla="*/ 1600899 w 4901771"/>
              <a:gd name="connsiteY15"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901771" h="6858000">
                <a:moveTo>
                  <a:pt x="1623023" y="0"/>
                </a:moveTo>
                <a:lnTo>
                  <a:pt x="2716256" y="0"/>
                </a:lnTo>
                <a:lnTo>
                  <a:pt x="3496422" y="0"/>
                </a:lnTo>
                <a:lnTo>
                  <a:pt x="4544484" y="0"/>
                </a:lnTo>
                <a:lnTo>
                  <a:pt x="4710787" y="0"/>
                </a:lnTo>
                <a:lnTo>
                  <a:pt x="4901771" y="0"/>
                </a:lnTo>
                <a:lnTo>
                  <a:pt x="4901771" y="6858000"/>
                </a:lnTo>
                <a:lnTo>
                  <a:pt x="4710787" y="6858000"/>
                </a:lnTo>
                <a:lnTo>
                  <a:pt x="4544484" y="6858000"/>
                </a:lnTo>
                <a:lnTo>
                  <a:pt x="3496422" y="6858000"/>
                </a:lnTo>
                <a:lnTo>
                  <a:pt x="2716256" y="6858000"/>
                </a:lnTo>
                <a:lnTo>
                  <a:pt x="2502754" y="6858000"/>
                </a:lnTo>
                <a:lnTo>
                  <a:pt x="2390998" y="6780599"/>
                </a:lnTo>
                <a:cubicBezTo>
                  <a:pt x="2217180" y="6653108"/>
                  <a:pt x="2046553" y="6515397"/>
                  <a:pt x="1874350" y="6374814"/>
                </a:cubicBezTo>
                <a:cubicBezTo>
                  <a:pt x="928725" y="5602839"/>
                  <a:pt x="0" y="4969131"/>
                  <a:pt x="0" y="3621656"/>
                </a:cubicBezTo>
                <a:cubicBezTo>
                  <a:pt x="0" y="2093192"/>
                  <a:pt x="573736" y="754641"/>
                  <a:pt x="1600899" y="1499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Freeform: Shape 63">
            <a:extLst>
              <a:ext uri="{FF2B5EF4-FFF2-40B4-BE49-F238E27FC236}">
                <a16:creationId xmlns:a16="http://schemas.microsoft.com/office/drawing/2014/main" id="{829A1E2C-5AC8-40FC-99E9-832069D397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97013"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03448FE1-8614-5E88-7EFC-0CD62FE72DF9}"/>
              </a:ext>
            </a:extLst>
          </p:cNvPr>
          <p:cNvSpPr>
            <a:spLocks noGrp="1"/>
          </p:cNvSpPr>
          <p:nvPr>
            <p:ph type="title" idx="4294967295"/>
          </p:nvPr>
        </p:nvSpPr>
        <p:spPr>
          <a:xfrm>
            <a:off x="8291019" y="272724"/>
            <a:ext cx="4190017" cy="815286"/>
          </a:xfrm>
        </p:spPr>
        <p:txBody>
          <a:bodyPr vert="horz" lIns="109728" tIns="109728" rIns="109728" bIns="91440" rtlCol="0" anchor="b">
            <a:normAutofit/>
          </a:bodyPr>
          <a:lstStyle/>
          <a:p>
            <a:r>
              <a:rPr lang="en-US" dirty="0"/>
              <a:t>Success criteria</a:t>
            </a:r>
          </a:p>
        </p:txBody>
      </p:sp>
      <p:sp>
        <p:nvSpPr>
          <p:cNvPr id="9" name="TextBox 8">
            <a:extLst>
              <a:ext uri="{FF2B5EF4-FFF2-40B4-BE49-F238E27FC236}">
                <a16:creationId xmlns:a16="http://schemas.microsoft.com/office/drawing/2014/main" id="{60531490-C73F-4414-5D99-20D1DE35D00A}"/>
              </a:ext>
            </a:extLst>
          </p:cNvPr>
          <p:cNvSpPr txBox="1"/>
          <p:nvPr/>
        </p:nvSpPr>
        <p:spPr>
          <a:xfrm>
            <a:off x="8293107" y="966746"/>
            <a:ext cx="3732638" cy="4924507"/>
          </a:xfrm>
          <a:prstGeom prst="rect">
            <a:avLst/>
          </a:prstGeom>
        </p:spPr>
        <p:txBody>
          <a:bodyPr vert="horz" lIns="109728" tIns="109728" rIns="109728" bIns="91440" rtlCol="0">
            <a:normAutofit lnSpcReduction="10000"/>
          </a:bodyPr>
          <a:lstStyle/>
          <a:p>
            <a:pPr>
              <a:lnSpc>
                <a:spcPct val="130000"/>
              </a:lnSpc>
              <a:spcBef>
                <a:spcPts val="930"/>
              </a:spcBef>
              <a:buFont typeface="Corbel" panose="020B0503020204020204" pitchFamily="34" charset="0"/>
            </a:pPr>
            <a:r>
              <a:rPr lang="en-US" sz="2400" spc="150" dirty="0">
                <a:solidFill>
                  <a:schemeClr val="tx1">
                    <a:lumMod val="75000"/>
                    <a:lumOff val="25000"/>
                  </a:schemeClr>
                </a:solidFill>
              </a:rPr>
              <a:t>Compare meiosis and mitosis, in terms of number of daughter cells, haploid/diploid, purpose and location.</a:t>
            </a:r>
          </a:p>
          <a:p>
            <a:pPr>
              <a:lnSpc>
                <a:spcPct val="130000"/>
              </a:lnSpc>
              <a:spcBef>
                <a:spcPts val="930"/>
              </a:spcBef>
              <a:buFont typeface="Corbel" panose="020B0503020204020204" pitchFamily="34" charset="0"/>
            </a:pPr>
            <a:r>
              <a:rPr lang="en-US" sz="2400" spc="150" dirty="0">
                <a:solidFill>
                  <a:schemeClr val="tx1">
                    <a:lumMod val="75000"/>
                    <a:lumOff val="25000"/>
                  </a:schemeClr>
                </a:solidFill>
              </a:rPr>
              <a:t>Explain why meiosis is also called reduction division.</a:t>
            </a:r>
          </a:p>
        </p:txBody>
      </p:sp>
    </p:spTree>
    <p:extLst>
      <p:ext uri="{BB962C8B-B14F-4D97-AF65-F5344CB8AC3E}">
        <p14:creationId xmlns:p14="http://schemas.microsoft.com/office/powerpoint/2010/main" val="33838082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9B0F7D69-D93C-4C38-A23D-76E000D69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6422" cy="6858000"/>
          </a:xfrm>
          <a:custGeom>
            <a:avLst/>
            <a:gdLst/>
            <a:ahLst/>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Shape 10">
            <a:extLst>
              <a:ext uri="{FF2B5EF4-FFF2-40B4-BE49-F238E27FC236}">
                <a16:creationId xmlns:a16="http://schemas.microsoft.com/office/drawing/2014/main" id="{8CD419D4-EA9D-42D9-BF62-B07F0B7B67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5409" y="0"/>
            <a:ext cx="2529723" cy="6858000"/>
          </a:xfrm>
          <a:custGeom>
            <a:avLst/>
            <a:gdLst/>
            <a:ahLst/>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3" name="Freeform: Shape 12">
            <a:extLst>
              <a:ext uri="{FF2B5EF4-FFF2-40B4-BE49-F238E27FC236}">
                <a16:creationId xmlns:a16="http://schemas.microsoft.com/office/drawing/2014/main" id="{1C6FEC9B-9608-4181-A9E5-A1B80E720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5402" y="0"/>
            <a:ext cx="2536434" cy="6858000"/>
          </a:xfrm>
          <a:custGeom>
            <a:avLst/>
            <a:gdLst/>
            <a:ahLst/>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5" name="Freeform: Shape 14">
            <a:extLst>
              <a:ext uri="{FF2B5EF4-FFF2-40B4-BE49-F238E27FC236}">
                <a16:creationId xmlns:a16="http://schemas.microsoft.com/office/drawing/2014/main" id="{AB1564ED-F26F-451D-97D6-A6EC3E83FD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4161" y="0"/>
            <a:ext cx="2261351" cy="6858000"/>
          </a:xfrm>
          <a:custGeom>
            <a:avLst/>
            <a:gdLst/>
            <a:ahLst/>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17" name="Freeform: Shape 16">
            <a:extLst>
              <a:ext uri="{FF2B5EF4-FFF2-40B4-BE49-F238E27FC236}">
                <a16:creationId xmlns:a16="http://schemas.microsoft.com/office/drawing/2014/main" id="{0CA184B6-3482-4F43-87F0-BC765DCFD8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6422" cy="6858000"/>
          </a:xfrm>
          <a:custGeom>
            <a:avLst/>
            <a:gdLst/>
            <a:ahLst/>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6C869923-8380-4244-9548-802C330638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5409" y="0"/>
            <a:ext cx="2529723" cy="6858000"/>
          </a:xfrm>
          <a:custGeom>
            <a:avLst/>
            <a:gdLst/>
            <a:ahLst/>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1" name="Freeform: Shape 20">
            <a:extLst>
              <a:ext uri="{FF2B5EF4-FFF2-40B4-BE49-F238E27FC236}">
                <a16:creationId xmlns:a16="http://schemas.microsoft.com/office/drawing/2014/main" id="{C06255F2-BC67-4DDE-B34E-AC4BA21838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5402" y="0"/>
            <a:ext cx="2536434" cy="6858000"/>
          </a:xfrm>
          <a:custGeom>
            <a:avLst/>
            <a:gdLst/>
            <a:ahLst/>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3" name="Freeform: Shape 22">
            <a:extLst>
              <a:ext uri="{FF2B5EF4-FFF2-40B4-BE49-F238E27FC236}">
                <a16:creationId xmlns:a16="http://schemas.microsoft.com/office/drawing/2014/main" id="{55169443-FCCD-4C0A-8C69-18CD3FA096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4161" y="0"/>
            <a:ext cx="2261351" cy="6858000"/>
          </a:xfrm>
          <a:custGeom>
            <a:avLst/>
            <a:gdLst/>
            <a:ahLst/>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useBgFill="1">
        <p:nvSpPr>
          <p:cNvPr id="25" name="Rectangle 24">
            <a:extLst>
              <a:ext uri="{FF2B5EF4-FFF2-40B4-BE49-F238E27FC236}">
                <a16:creationId xmlns:a16="http://schemas.microsoft.com/office/drawing/2014/main" id="{0DBF1ABE-8590-450D-BB49-BDDCCF3EE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E1384C47-0EF5-42DB-FD00-6F2B1F55EABD}"/>
              </a:ext>
            </a:extLst>
          </p:cNvPr>
          <p:cNvSpPr>
            <a:spLocks noGrp="1"/>
          </p:cNvSpPr>
          <p:nvPr>
            <p:ph type="title"/>
          </p:nvPr>
        </p:nvSpPr>
        <p:spPr>
          <a:xfrm>
            <a:off x="6099569" y="517236"/>
            <a:ext cx="5787540" cy="2035320"/>
          </a:xfrm>
        </p:spPr>
        <p:txBody>
          <a:bodyPr vert="horz" lIns="109728" tIns="109728" rIns="109728" bIns="91440" rtlCol="0" anchor="b">
            <a:normAutofit fontScale="90000"/>
          </a:bodyPr>
          <a:lstStyle/>
          <a:p>
            <a:pPr>
              <a:lnSpc>
                <a:spcPct val="120000"/>
              </a:lnSpc>
            </a:pPr>
            <a:r>
              <a:rPr lang="en-US" sz="5400" dirty="0">
                <a:solidFill>
                  <a:schemeClr val="tx1">
                    <a:lumMod val="85000"/>
                    <a:lumOff val="15000"/>
                  </a:schemeClr>
                </a:solidFill>
              </a:rPr>
              <a:t>Learning Intentions</a:t>
            </a:r>
          </a:p>
        </p:txBody>
      </p:sp>
      <p:sp>
        <p:nvSpPr>
          <p:cNvPr id="3" name="Content Placeholder 2">
            <a:extLst>
              <a:ext uri="{FF2B5EF4-FFF2-40B4-BE49-F238E27FC236}">
                <a16:creationId xmlns:a16="http://schemas.microsoft.com/office/drawing/2014/main" id="{18AB5FD7-EC14-BC2A-B413-199BD283506E}"/>
              </a:ext>
            </a:extLst>
          </p:cNvPr>
          <p:cNvSpPr>
            <a:spLocks noGrp="1"/>
          </p:cNvSpPr>
          <p:nvPr>
            <p:ph idx="1"/>
          </p:nvPr>
        </p:nvSpPr>
        <p:spPr>
          <a:xfrm>
            <a:off x="6269315" y="2663393"/>
            <a:ext cx="5787540" cy="3846049"/>
          </a:xfrm>
        </p:spPr>
        <p:txBody>
          <a:bodyPr vert="horz" lIns="109728" tIns="109728" rIns="109728" bIns="91440" rtlCol="0" anchor="t">
            <a:noAutofit/>
          </a:bodyPr>
          <a:lstStyle/>
          <a:p>
            <a:pPr>
              <a:lnSpc>
                <a:spcPct val="120000"/>
              </a:lnSpc>
            </a:pPr>
            <a:r>
              <a:rPr lang="en-AU" sz="2400" dirty="0">
                <a:latin typeface="Calibri" panose="020F0502020204030204" pitchFamily="34" charset="0"/>
                <a:ea typeface="Calibri" panose="020F0502020204030204" pitchFamily="34" charset="0"/>
                <a:cs typeface="Times New Roman" panose="02020603050405020304" pitchFamily="18" charset="0"/>
              </a:rPr>
              <a:t>M</a:t>
            </a:r>
            <a:r>
              <a:rPr lang="en-AU" sz="2400" dirty="0">
                <a:effectLst/>
                <a:latin typeface="Calibri" panose="020F0502020204030204" pitchFamily="34" charset="0"/>
                <a:ea typeface="Calibri" panose="020F0502020204030204" pitchFamily="34" charset="0"/>
                <a:cs typeface="Times New Roman" panose="02020603050405020304" pitchFamily="18" charset="0"/>
              </a:rPr>
              <a:t>eiosis produces gametes for reproduction and involves DNA replication, chromosome pairing, and two successive nuclear divisions distributing haploid sets of chromosomes to each gamete.</a:t>
            </a:r>
            <a:endParaRPr lang="en-US" sz="3200" dirty="0">
              <a:solidFill>
                <a:schemeClr val="tx1">
                  <a:lumMod val="85000"/>
                  <a:lumOff val="15000"/>
                </a:schemeClr>
              </a:solidFill>
              <a:latin typeface="+mj-lt"/>
            </a:endParaRPr>
          </a:p>
        </p:txBody>
      </p:sp>
      <p:sp>
        <p:nvSpPr>
          <p:cNvPr id="27" name="Freeform: Shape 26">
            <a:extLst>
              <a:ext uri="{FF2B5EF4-FFF2-40B4-BE49-F238E27FC236}">
                <a16:creationId xmlns:a16="http://schemas.microsoft.com/office/drawing/2014/main" id="{96CB0275-66F1-4491-93B8-121D0C7176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14" y="0"/>
            <a:ext cx="5205951"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Shape 28">
            <a:extLst>
              <a:ext uri="{FF2B5EF4-FFF2-40B4-BE49-F238E27FC236}">
                <a16:creationId xmlns:a16="http://schemas.microsoft.com/office/drawing/2014/main" id="{18D32C3D-8F76-4E99-BE56-0836CC38C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84938"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7" name="Picture 4">
            <a:extLst>
              <a:ext uri="{FF2B5EF4-FFF2-40B4-BE49-F238E27FC236}">
                <a16:creationId xmlns:a16="http://schemas.microsoft.com/office/drawing/2014/main" id="{F7DC4904-F986-1737-C674-2E1D6ABFDA2D}"/>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29359" r="29359"/>
          <a:stretch/>
        </p:blipFill>
        <p:spPr>
          <a:xfrm>
            <a:off x="30714" y="10"/>
            <a:ext cx="5033023" cy="6857990"/>
          </a:xfrm>
          <a:custGeom>
            <a:avLst/>
            <a:gdLst/>
            <a:ahLst/>
            <a:cxnLst/>
            <a:rect l="l" t="t" r="r" b="b"/>
            <a:pathLst>
              <a:path w="4710787" h="6858000">
                <a:moveTo>
                  <a:pt x="0" y="0"/>
                </a:moveTo>
                <a:lnTo>
                  <a:pt x="1214365" y="0"/>
                </a:lnTo>
                <a:lnTo>
                  <a:pt x="1994531" y="0"/>
                </a:lnTo>
                <a:lnTo>
                  <a:pt x="3087764" y="0"/>
                </a:lnTo>
                <a:lnTo>
                  <a:pt x="3109888" y="14997"/>
                </a:lnTo>
                <a:cubicBezTo>
                  <a:pt x="4137051" y="754641"/>
                  <a:pt x="4710787" y="2093192"/>
                  <a:pt x="4710787" y="3621656"/>
                </a:cubicBezTo>
                <a:cubicBezTo>
                  <a:pt x="4710787" y="4969131"/>
                  <a:pt x="3782062" y="5602839"/>
                  <a:pt x="2836437" y="6374814"/>
                </a:cubicBezTo>
                <a:cubicBezTo>
                  <a:pt x="2664234" y="6515397"/>
                  <a:pt x="2493607" y="6653108"/>
                  <a:pt x="2319789" y="6780599"/>
                </a:cubicBezTo>
                <a:lnTo>
                  <a:pt x="2208033" y="6858000"/>
                </a:lnTo>
                <a:lnTo>
                  <a:pt x="1994531" y="6858000"/>
                </a:lnTo>
                <a:lnTo>
                  <a:pt x="1214365" y="6858000"/>
                </a:lnTo>
                <a:lnTo>
                  <a:pt x="0" y="6858000"/>
                </a:lnTo>
                <a:close/>
              </a:path>
            </a:pathLst>
          </a:custGeom>
        </p:spPr>
      </p:pic>
      <p:sp>
        <p:nvSpPr>
          <p:cNvPr id="31" name="Freeform: Shape 30">
            <a:extLst>
              <a:ext uri="{FF2B5EF4-FFF2-40B4-BE49-F238E27FC236}">
                <a16:creationId xmlns:a16="http://schemas.microsoft.com/office/drawing/2014/main" id="{70766076-46F5-42D5-A773-2B3BEF2B8B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925575" y="0"/>
            <a:ext cx="2486322"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20580507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56" name="Straight Connector 55">
            <a:extLst>
              <a:ext uri="{FF2B5EF4-FFF2-40B4-BE49-F238E27FC236}">
                <a16:creationId xmlns:a16="http://schemas.microsoft.com/office/drawing/2014/main" id="{430127AE-B29E-4FDF-99D2-A2F1E7003F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58" name="Rectangle 57">
            <a:extLst>
              <a:ext uri="{FF2B5EF4-FFF2-40B4-BE49-F238E27FC236}">
                <a16:creationId xmlns:a16="http://schemas.microsoft.com/office/drawing/2014/main" id="{8181FC64-B306-4821-98E2-780662EFC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52" name="Picture 51">
            <a:extLst>
              <a:ext uri="{FF2B5EF4-FFF2-40B4-BE49-F238E27FC236}">
                <a16:creationId xmlns:a16="http://schemas.microsoft.com/office/drawing/2014/main" id="{D7B63096-3E73-4611-B755-0C28865E5C35}"/>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584" r="584"/>
          <a:stretch/>
        </p:blipFill>
        <p:spPr>
          <a:xfrm>
            <a:off x="6636" y="10"/>
            <a:ext cx="9947062" cy="6857990"/>
          </a:xfrm>
          <a:prstGeom prst="rect">
            <a:avLst/>
          </a:prstGeom>
        </p:spPr>
      </p:pic>
      <p:sp>
        <p:nvSpPr>
          <p:cNvPr id="60" name="Freeform: Shape 59">
            <a:extLst>
              <a:ext uri="{FF2B5EF4-FFF2-40B4-BE49-F238E27FC236}">
                <a16:creationId xmlns:a16="http://schemas.microsoft.com/office/drawing/2014/main" id="{5871FC61-DD4E-47D4-81FD-8A7E7D12B3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86049" y="0"/>
            <a:ext cx="5205951"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useBgFill="1">
        <p:nvSpPr>
          <p:cNvPr id="62" name="Freeform: Shape 61">
            <a:extLst>
              <a:ext uri="{FF2B5EF4-FFF2-40B4-BE49-F238E27FC236}">
                <a16:creationId xmlns:a16="http://schemas.microsoft.com/office/drawing/2014/main" id="{8B598134-D292-43E6-9C55-1171980469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11834" y="0"/>
            <a:ext cx="4980168" cy="6858000"/>
          </a:xfrm>
          <a:custGeom>
            <a:avLst/>
            <a:gdLst>
              <a:gd name="connsiteX0" fmla="*/ 1623023 w 4901771"/>
              <a:gd name="connsiteY0" fmla="*/ 0 h 6858000"/>
              <a:gd name="connsiteX1" fmla="*/ 2716256 w 4901771"/>
              <a:gd name="connsiteY1" fmla="*/ 0 h 6858000"/>
              <a:gd name="connsiteX2" fmla="*/ 3496422 w 4901771"/>
              <a:gd name="connsiteY2" fmla="*/ 0 h 6858000"/>
              <a:gd name="connsiteX3" fmla="*/ 4544484 w 4901771"/>
              <a:gd name="connsiteY3" fmla="*/ 0 h 6858000"/>
              <a:gd name="connsiteX4" fmla="*/ 4710787 w 4901771"/>
              <a:gd name="connsiteY4" fmla="*/ 0 h 6858000"/>
              <a:gd name="connsiteX5" fmla="*/ 4901771 w 4901771"/>
              <a:gd name="connsiteY5" fmla="*/ 0 h 6858000"/>
              <a:gd name="connsiteX6" fmla="*/ 4901771 w 4901771"/>
              <a:gd name="connsiteY6" fmla="*/ 6858000 h 6858000"/>
              <a:gd name="connsiteX7" fmla="*/ 4710787 w 4901771"/>
              <a:gd name="connsiteY7" fmla="*/ 6858000 h 6858000"/>
              <a:gd name="connsiteX8" fmla="*/ 4544484 w 4901771"/>
              <a:gd name="connsiteY8" fmla="*/ 6858000 h 6858000"/>
              <a:gd name="connsiteX9" fmla="*/ 3496422 w 4901771"/>
              <a:gd name="connsiteY9" fmla="*/ 6858000 h 6858000"/>
              <a:gd name="connsiteX10" fmla="*/ 2716256 w 4901771"/>
              <a:gd name="connsiteY10" fmla="*/ 6858000 h 6858000"/>
              <a:gd name="connsiteX11" fmla="*/ 2502754 w 4901771"/>
              <a:gd name="connsiteY11" fmla="*/ 6858000 h 6858000"/>
              <a:gd name="connsiteX12" fmla="*/ 2390998 w 4901771"/>
              <a:gd name="connsiteY12" fmla="*/ 6780599 h 6858000"/>
              <a:gd name="connsiteX13" fmla="*/ 1874350 w 4901771"/>
              <a:gd name="connsiteY13" fmla="*/ 6374814 h 6858000"/>
              <a:gd name="connsiteX14" fmla="*/ 0 w 4901771"/>
              <a:gd name="connsiteY14" fmla="*/ 3621656 h 6858000"/>
              <a:gd name="connsiteX15" fmla="*/ 1600899 w 4901771"/>
              <a:gd name="connsiteY15"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901771" h="6858000">
                <a:moveTo>
                  <a:pt x="1623023" y="0"/>
                </a:moveTo>
                <a:lnTo>
                  <a:pt x="2716256" y="0"/>
                </a:lnTo>
                <a:lnTo>
                  <a:pt x="3496422" y="0"/>
                </a:lnTo>
                <a:lnTo>
                  <a:pt x="4544484" y="0"/>
                </a:lnTo>
                <a:lnTo>
                  <a:pt x="4710787" y="0"/>
                </a:lnTo>
                <a:lnTo>
                  <a:pt x="4901771" y="0"/>
                </a:lnTo>
                <a:lnTo>
                  <a:pt x="4901771" y="6858000"/>
                </a:lnTo>
                <a:lnTo>
                  <a:pt x="4710787" y="6858000"/>
                </a:lnTo>
                <a:lnTo>
                  <a:pt x="4544484" y="6858000"/>
                </a:lnTo>
                <a:lnTo>
                  <a:pt x="3496422" y="6858000"/>
                </a:lnTo>
                <a:lnTo>
                  <a:pt x="2716256" y="6858000"/>
                </a:lnTo>
                <a:lnTo>
                  <a:pt x="2502754" y="6858000"/>
                </a:lnTo>
                <a:lnTo>
                  <a:pt x="2390998" y="6780599"/>
                </a:lnTo>
                <a:cubicBezTo>
                  <a:pt x="2217180" y="6653108"/>
                  <a:pt x="2046553" y="6515397"/>
                  <a:pt x="1874350" y="6374814"/>
                </a:cubicBezTo>
                <a:cubicBezTo>
                  <a:pt x="928725" y="5602839"/>
                  <a:pt x="0" y="4969131"/>
                  <a:pt x="0" y="3621656"/>
                </a:cubicBezTo>
                <a:cubicBezTo>
                  <a:pt x="0" y="2093192"/>
                  <a:pt x="573736" y="754641"/>
                  <a:pt x="1600899" y="1499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Freeform: Shape 63">
            <a:extLst>
              <a:ext uri="{FF2B5EF4-FFF2-40B4-BE49-F238E27FC236}">
                <a16:creationId xmlns:a16="http://schemas.microsoft.com/office/drawing/2014/main" id="{829A1E2C-5AC8-40FC-99E9-832069D397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97013"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03448FE1-8614-5E88-7EFC-0CD62FE72DF9}"/>
              </a:ext>
            </a:extLst>
          </p:cNvPr>
          <p:cNvSpPr>
            <a:spLocks noGrp="1"/>
          </p:cNvSpPr>
          <p:nvPr>
            <p:ph type="title" idx="4294967295"/>
          </p:nvPr>
        </p:nvSpPr>
        <p:spPr>
          <a:xfrm>
            <a:off x="8291019" y="272724"/>
            <a:ext cx="4190017" cy="815286"/>
          </a:xfrm>
        </p:spPr>
        <p:txBody>
          <a:bodyPr vert="horz" lIns="109728" tIns="109728" rIns="109728" bIns="91440" rtlCol="0" anchor="b">
            <a:normAutofit/>
          </a:bodyPr>
          <a:lstStyle/>
          <a:p>
            <a:r>
              <a:rPr lang="en-US" dirty="0"/>
              <a:t>Success criteria</a:t>
            </a:r>
          </a:p>
        </p:txBody>
      </p:sp>
      <p:sp>
        <p:nvSpPr>
          <p:cNvPr id="9" name="TextBox 8">
            <a:extLst>
              <a:ext uri="{FF2B5EF4-FFF2-40B4-BE49-F238E27FC236}">
                <a16:creationId xmlns:a16="http://schemas.microsoft.com/office/drawing/2014/main" id="{60531490-C73F-4414-5D99-20D1DE35D00A}"/>
              </a:ext>
            </a:extLst>
          </p:cNvPr>
          <p:cNvSpPr txBox="1"/>
          <p:nvPr/>
        </p:nvSpPr>
        <p:spPr>
          <a:xfrm>
            <a:off x="8293107" y="966746"/>
            <a:ext cx="3732638" cy="4924507"/>
          </a:xfrm>
          <a:prstGeom prst="rect">
            <a:avLst/>
          </a:prstGeom>
        </p:spPr>
        <p:txBody>
          <a:bodyPr vert="horz" lIns="109728" tIns="109728" rIns="109728" bIns="91440" rtlCol="0">
            <a:normAutofit lnSpcReduction="10000"/>
          </a:bodyPr>
          <a:lstStyle/>
          <a:p>
            <a:pPr>
              <a:lnSpc>
                <a:spcPct val="130000"/>
              </a:lnSpc>
              <a:spcBef>
                <a:spcPts val="930"/>
              </a:spcBef>
              <a:buFont typeface="Corbel" panose="020B0503020204020204" pitchFamily="34" charset="0"/>
            </a:pPr>
            <a:r>
              <a:rPr lang="en-US" sz="2400" spc="150" dirty="0">
                <a:solidFill>
                  <a:schemeClr val="tx1">
                    <a:lumMod val="75000"/>
                    <a:lumOff val="25000"/>
                  </a:schemeClr>
                </a:solidFill>
              </a:rPr>
              <a:t>Compare meiosis and mitosis, in terms of number of daughter cells, haploid/diploid, purpose and location.</a:t>
            </a:r>
          </a:p>
          <a:p>
            <a:pPr>
              <a:lnSpc>
                <a:spcPct val="130000"/>
              </a:lnSpc>
              <a:spcBef>
                <a:spcPts val="930"/>
              </a:spcBef>
              <a:buFont typeface="Corbel" panose="020B0503020204020204" pitchFamily="34" charset="0"/>
            </a:pPr>
            <a:r>
              <a:rPr lang="en-US" sz="2400" spc="150" dirty="0">
                <a:solidFill>
                  <a:schemeClr val="tx1">
                    <a:lumMod val="75000"/>
                    <a:lumOff val="25000"/>
                  </a:schemeClr>
                </a:solidFill>
              </a:rPr>
              <a:t>Explain why meiosis is also called reduction division.</a:t>
            </a:r>
          </a:p>
        </p:txBody>
      </p:sp>
    </p:spTree>
    <p:extLst>
      <p:ext uri="{BB962C8B-B14F-4D97-AF65-F5344CB8AC3E}">
        <p14:creationId xmlns:p14="http://schemas.microsoft.com/office/powerpoint/2010/main" val="11562509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nline Media 1" title="Meiosis (Updated)">
            <a:hlinkClick r:id="" action="ppaction://media"/>
            <a:extLst>
              <a:ext uri="{FF2B5EF4-FFF2-40B4-BE49-F238E27FC236}">
                <a16:creationId xmlns:a16="http://schemas.microsoft.com/office/drawing/2014/main" id="{DFAC79A6-1EDE-DD33-C381-600683D4CCEB}"/>
              </a:ext>
            </a:extLst>
          </p:cNvPr>
          <p:cNvPicPr>
            <a:picLocks noRot="1" noChangeAspect="1"/>
          </p:cNvPicPr>
          <p:nvPr>
            <a:videoFile r:link="rId1"/>
          </p:nvPr>
        </p:nvPicPr>
        <p:blipFill>
          <a:blip r:embed="rId3"/>
          <a:stretch>
            <a:fillRect/>
          </a:stretch>
        </p:blipFill>
        <p:spPr>
          <a:xfrm>
            <a:off x="291101" y="149232"/>
            <a:ext cx="11609797" cy="6559536"/>
          </a:xfrm>
          <a:prstGeom prst="rect">
            <a:avLst/>
          </a:prstGeom>
        </p:spPr>
      </p:pic>
    </p:spTree>
    <p:extLst>
      <p:ext uri="{BB962C8B-B14F-4D97-AF65-F5344CB8AC3E}">
        <p14:creationId xmlns:p14="http://schemas.microsoft.com/office/powerpoint/2010/main" val="1439111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mediacall" presetSubtype="0" fill="hold" nodeType="clickEffect">
                                  <p:stCondLst>
                                    <p:cond delay="0"/>
                                  </p:stCondLst>
                                  <p:childTnLst>
                                    <p:cmd type="call" cmd="playFrom(0.0)">
                                      <p:cBhvr>
                                        <p:cTn id="10" dur="1" fill="hold"/>
                                        <p:tgtEl>
                                          <p:spTgt spid="2"/>
                                        </p:tgtEl>
                                      </p:cBhvr>
                                    </p:cmd>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2"/>
                                        </p:tgtEl>
                                        <p:attrNameLst>
                                          <p:attrName>style.visibility</p:attrName>
                                        </p:attrNameLst>
                                      </p:cBhvr>
                                      <p:to>
                                        <p:strVal val="hidden"/>
                                      </p:to>
                                    </p:set>
                                    <p:cmd type="call" cmd="stop">
                                      <p:cBhvr>
                                        <p:cTn id="15" dur="1">
                                          <p:stCondLst>
                                            <p:cond delay="0"/>
                                          </p:stCondLst>
                                        </p:cTn>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16" fill="hold" display="0">
                  <p:stCondLst>
                    <p:cond delay="indefinite"/>
                  </p:stCondLst>
                </p:cTn>
                <p:tgtEl>
                  <p:spTgt spid="2"/>
                </p:tgtEl>
              </p:cMediaNode>
            </p:vide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DF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4C70371-03D4-6EB5-DBB7-9A11CB4A0118}"/>
              </a:ext>
            </a:extLst>
          </p:cNvPr>
          <p:cNvPicPr>
            <a:picLocks noChangeAspect="1"/>
          </p:cNvPicPr>
          <p:nvPr/>
        </p:nvPicPr>
        <p:blipFill rotWithShape="1">
          <a:blip r:embed="rId2"/>
          <a:srcRect l="-2482" b="70561"/>
          <a:stretch/>
        </p:blipFill>
        <p:spPr>
          <a:xfrm>
            <a:off x="697117" y="0"/>
            <a:ext cx="10542383" cy="2018923"/>
          </a:xfrm>
          <a:prstGeom prst="rect">
            <a:avLst/>
          </a:prstGeom>
        </p:spPr>
      </p:pic>
    </p:spTree>
    <p:extLst>
      <p:ext uri="{BB962C8B-B14F-4D97-AF65-F5344CB8AC3E}">
        <p14:creationId xmlns:p14="http://schemas.microsoft.com/office/powerpoint/2010/main" val="5305545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DF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4C70371-03D4-6EB5-DBB7-9A11CB4A0118}"/>
              </a:ext>
            </a:extLst>
          </p:cNvPr>
          <p:cNvPicPr>
            <a:picLocks noChangeAspect="1"/>
          </p:cNvPicPr>
          <p:nvPr/>
        </p:nvPicPr>
        <p:blipFill rotWithShape="1">
          <a:blip r:embed="rId2"/>
          <a:srcRect l="-545" t="28515" r="1097" b="11023"/>
          <a:stretch/>
        </p:blipFill>
        <p:spPr>
          <a:xfrm>
            <a:off x="896294" y="1955549"/>
            <a:ext cx="10230416" cy="4146488"/>
          </a:xfrm>
          <a:prstGeom prst="rect">
            <a:avLst/>
          </a:prstGeom>
        </p:spPr>
      </p:pic>
    </p:spTree>
    <p:extLst>
      <p:ext uri="{BB962C8B-B14F-4D97-AF65-F5344CB8AC3E}">
        <p14:creationId xmlns:p14="http://schemas.microsoft.com/office/powerpoint/2010/main" val="25238588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DF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4C70371-03D4-6EB5-DBB7-9A11CB4A0118}"/>
              </a:ext>
            </a:extLst>
          </p:cNvPr>
          <p:cNvPicPr>
            <a:picLocks noChangeAspect="1"/>
          </p:cNvPicPr>
          <p:nvPr/>
        </p:nvPicPr>
        <p:blipFill rotWithShape="1">
          <a:blip r:embed="rId2"/>
          <a:srcRect l="-1251" t="28779" r="1"/>
          <a:stretch/>
        </p:blipFill>
        <p:spPr>
          <a:xfrm>
            <a:off x="742384" y="353084"/>
            <a:ext cx="10415635" cy="4884345"/>
          </a:xfrm>
          <a:prstGeom prst="rect">
            <a:avLst/>
          </a:prstGeom>
        </p:spPr>
      </p:pic>
    </p:spTree>
    <p:extLst>
      <p:ext uri="{BB962C8B-B14F-4D97-AF65-F5344CB8AC3E}">
        <p14:creationId xmlns:p14="http://schemas.microsoft.com/office/powerpoint/2010/main" val="8227151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4C70371-03D4-6EB5-DBB7-9A11CB4A0118}"/>
              </a:ext>
            </a:extLst>
          </p:cNvPr>
          <p:cNvPicPr>
            <a:picLocks noChangeAspect="1"/>
          </p:cNvPicPr>
          <p:nvPr/>
        </p:nvPicPr>
        <p:blipFill>
          <a:blip r:embed="rId2"/>
          <a:stretch>
            <a:fillRect/>
          </a:stretch>
        </p:blipFill>
        <p:spPr>
          <a:xfrm>
            <a:off x="952500" y="0"/>
            <a:ext cx="10287000" cy="6858000"/>
          </a:xfrm>
          <a:prstGeom prst="rect">
            <a:avLst/>
          </a:prstGeom>
        </p:spPr>
      </p:pic>
    </p:spTree>
    <p:extLst>
      <p:ext uri="{BB962C8B-B14F-4D97-AF65-F5344CB8AC3E}">
        <p14:creationId xmlns:p14="http://schemas.microsoft.com/office/powerpoint/2010/main" val="20984836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SketchLinesVTI">
  <a:themeElements>
    <a:clrScheme name="AnalogousFromRegularSeedRightStep">
      <a:dk1>
        <a:srgbClr val="000000"/>
      </a:dk1>
      <a:lt1>
        <a:srgbClr val="FFFFFF"/>
      </a:lt1>
      <a:dk2>
        <a:srgbClr val="1C2732"/>
      </a:dk2>
      <a:lt2>
        <a:srgbClr val="F3F0F1"/>
      </a:lt2>
      <a:accent1>
        <a:srgbClr val="21B782"/>
      </a:accent1>
      <a:accent2>
        <a:srgbClr val="14B1BC"/>
      </a:accent2>
      <a:accent3>
        <a:srgbClr val="298CE7"/>
      </a:accent3>
      <a:accent4>
        <a:srgbClr val="2E40D9"/>
      </a:accent4>
      <a:accent5>
        <a:srgbClr val="6529E7"/>
      </a:accent5>
      <a:accent6>
        <a:srgbClr val="A217D5"/>
      </a:accent6>
      <a:hlink>
        <a:srgbClr val="BF3F6C"/>
      </a:hlink>
      <a:folHlink>
        <a:srgbClr val="7F7F7F"/>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LinesVTI" id="{8C0B0F05-C8D0-4078-9615-83E590287484}" vid="{43A7BC57-C1E3-4EE6-BDBC-5422DD574AF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3015</TotalTime>
  <Words>212</Words>
  <Application>Microsoft Office PowerPoint</Application>
  <PresentationFormat>Widescreen</PresentationFormat>
  <Paragraphs>15</Paragraphs>
  <Slides>20</Slides>
  <Notes>0</Notes>
  <HiddenSlides>0</HiddenSlides>
  <MMClips>2</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Meiryo</vt:lpstr>
      <vt:lpstr>Calibri</vt:lpstr>
      <vt:lpstr>Corbel</vt:lpstr>
      <vt:lpstr>SketchLinesVTI</vt:lpstr>
      <vt:lpstr>PowerPoint Presentation</vt:lpstr>
      <vt:lpstr>Review</vt:lpstr>
      <vt:lpstr>Learning Intentions</vt:lpstr>
      <vt:lpstr>Success criteria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Success criteria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Nervous System</dc:title>
  <dc:creator>Kristy</dc:creator>
  <cp:lastModifiedBy>JOHNSON Kristy [Narrogin Senior High School]</cp:lastModifiedBy>
  <cp:revision>69</cp:revision>
  <dcterms:created xsi:type="dcterms:W3CDTF">2023-02-01T11:31:06Z</dcterms:created>
  <dcterms:modified xsi:type="dcterms:W3CDTF">2024-07-23T06:49:13Z</dcterms:modified>
</cp:coreProperties>
</file>