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0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7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8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5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99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3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1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8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3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6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C3DB-C0F6-4EE4-A77D-21D7B5AB6179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CB3E-9B12-443C-B6AC-2554788737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22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620688"/>
            <a:ext cx="7772400" cy="1470025"/>
          </a:xfrm>
        </p:spPr>
        <p:txBody>
          <a:bodyPr/>
          <a:lstStyle/>
          <a:p>
            <a:r>
              <a:rPr lang="en-AU" dirty="0" smtClean="0"/>
              <a:t>Ch1: Science Inquiry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Sample Exam 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10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6043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00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7753161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5"/>
            <a:ext cx="7272808" cy="611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73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2139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3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6331380" cy="613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9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48261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42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F1EA14-EB83-484D-956B-C95242E9B5BF}"/>
</file>

<file path=customXml/itemProps2.xml><?xml version="1.0" encoding="utf-8"?>
<ds:datastoreItem xmlns:ds="http://schemas.openxmlformats.org/officeDocument/2006/customXml" ds:itemID="{FCE41CA2-D8F9-4092-88DB-C6B5A37FC46D}"/>
</file>

<file path=customXml/itemProps3.xml><?xml version="1.0" encoding="utf-8"?>
<ds:datastoreItem xmlns:ds="http://schemas.openxmlformats.org/officeDocument/2006/customXml" ds:itemID="{00CF49FA-F259-40C2-B7D1-EBF429671664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Ch1: Science Inquiry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Ch1: Science Inquiry</dc:title>
  <dc:creator>Robin L Byrne</dc:creator>
  <cp:lastModifiedBy>BYRNE Robin [Belmont City College]</cp:lastModifiedBy>
  <cp:revision>2</cp:revision>
  <dcterms:created xsi:type="dcterms:W3CDTF">2017-02-08T12:21:26Z</dcterms:created>
  <dcterms:modified xsi:type="dcterms:W3CDTF">2022-03-04T06:18:57Z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