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4634-F362-4921-BA55-107A93DFA639}" type="datetimeFigureOut">
              <a:rPr lang="en-AU" smtClean="0"/>
              <a:t>11/03/2022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EDEC-7E8F-4F7B-8EB9-6C1583ADF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51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4634-F362-4921-BA55-107A93DFA639}" type="datetimeFigureOut">
              <a:rPr lang="en-AU" smtClean="0"/>
              <a:t>11/03/2022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EDEC-7E8F-4F7B-8EB9-6C1583ADF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105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4634-F362-4921-BA55-107A93DFA639}" type="datetimeFigureOut">
              <a:rPr lang="en-AU" smtClean="0"/>
              <a:t>11/03/2022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EDEC-7E8F-4F7B-8EB9-6C1583ADF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102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4634-F362-4921-BA55-107A93DFA639}" type="datetimeFigureOut">
              <a:rPr lang="en-AU" smtClean="0"/>
              <a:t>11/03/2022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EDEC-7E8F-4F7B-8EB9-6C1583ADF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942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4634-F362-4921-BA55-107A93DFA639}" type="datetimeFigureOut">
              <a:rPr lang="en-AU" smtClean="0"/>
              <a:t>11/03/2022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EDEC-7E8F-4F7B-8EB9-6C1583ADF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458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4634-F362-4921-BA55-107A93DFA639}" type="datetimeFigureOut">
              <a:rPr lang="en-AU" smtClean="0"/>
              <a:t>11/03/2022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EDEC-7E8F-4F7B-8EB9-6C1583ADF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57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4634-F362-4921-BA55-107A93DFA639}" type="datetimeFigureOut">
              <a:rPr lang="en-AU" smtClean="0"/>
              <a:t>11/03/2022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EDEC-7E8F-4F7B-8EB9-6C1583ADF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198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4634-F362-4921-BA55-107A93DFA639}" type="datetimeFigureOut">
              <a:rPr lang="en-AU" smtClean="0"/>
              <a:t>11/03/2022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EDEC-7E8F-4F7B-8EB9-6C1583ADF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26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4634-F362-4921-BA55-107A93DFA639}" type="datetimeFigureOut">
              <a:rPr lang="en-AU" smtClean="0"/>
              <a:t>11/03/2022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EDEC-7E8F-4F7B-8EB9-6C1583ADF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983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4634-F362-4921-BA55-107A93DFA639}" type="datetimeFigureOut">
              <a:rPr lang="en-AU" smtClean="0"/>
              <a:t>11/03/2022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EDEC-7E8F-4F7B-8EB9-6C1583ADF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817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4634-F362-4921-BA55-107A93DFA639}" type="datetimeFigureOut">
              <a:rPr lang="en-AU" smtClean="0"/>
              <a:t>11/03/2022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EDEC-7E8F-4F7B-8EB9-6C1583ADF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554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64634-F362-4921-BA55-107A93DFA639}" type="datetimeFigureOut">
              <a:rPr lang="en-AU" smtClean="0"/>
              <a:t>11/03/2022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6EDEC-7E8F-4F7B-8EB9-6C1583ADF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343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692696"/>
            <a:ext cx="8604332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27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332656"/>
            <a:ext cx="7753161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426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332656"/>
            <a:ext cx="7272808" cy="6117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540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3" y="143251"/>
            <a:ext cx="11347268" cy="6306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00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703" y="219444"/>
            <a:ext cx="7079227" cy="686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14" y="1323703"/>
            <a:ext cx="3889490" cy="282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2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4" y="557759"/>
            <a:ext cx="12092592" cy="5337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151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DEA8FE8-1FA0-48F0-9F87-27687E58C934}"/>
</file>

<file path=customXml/itemProps2.xml><?xml version="1.0" encoding="utf-8"?>
<ds:datastoreItem xmlns:ds="http://schemas.openxmlformats.org/officeDocument/2006/customXml" ds:itemID="{BEBB14DC-41C3-42E6-910B-9E4369BAB00E}"/>
</file>

<file path=customXml/itemProps3.xml><?xml version="1.0" encoding="utf-8"?>
<ds:datastoreItem xmlns:ds="http://schemas.openxmlformats.org/officeDocument/2006/customXml" ds:itemID="{D7E16D00-7F6B-4CA9-A35F-7C732C4EC695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BYRNE Robin [Belmont City College]</dc:creator>
  <cp:lastModifiedBy>BYRNE Robin [Belmont City College]</cp:lastModifiedBy>
  <cp:revision>2</cp:revision>
  <dcterms:created xsi:type="dcterms:W3CDTF">2022-03-04T06:19:23Z</dcterms:created>
  <dcterms:modified xsi:type="dcterms:W3CDTF">2022-03-11T03:23:21Z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