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9E7C-BA3C-428E-88AB-F9269D64BAE3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682B-E3E2-42D4-A13D-9A4CB8311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457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9E7C-BA3C-428E-88AB-F9269D64BAE3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682B-E3E2-42D4-A13D-9A4CB8311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959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9E7C-BA3C-428E-88AB-F9269D64BAE3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682B-E3E2-42D4-A13D-9A4CB8311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629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9E7C-BA3C-428E-88AB-F9269D64BAE3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682B-E3E2-42D4-A13D-9A4CB8311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329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9E7C-BA3C-428E-88AB-F9269D64BAE3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682B-E3E2-42D4-A13D-9A4CB8311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08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9E7C-BA3C-428E-88AB-F9269D64BAE3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682B-E3E2-42D4-A13D-9A4CB8311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709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9E7C-BA3C-428E-88AB-F9269D64BAE3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682B-E3E2-42D4-A13D-9A4CB8311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206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9E7C-BA3C-428E-88AB-F9269D64BAE3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682B-E3E2-42D4-A13D-9A4CB8311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395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9E7C-BA3C-428E-88AB-F9269D64BAE3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682B-E3E2-42D4-A13D-9A4CB8311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874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9E7C-BA3C-428E-88AB-F9269D64BAE3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682B-E3E2-42D4-A13D-9A4CB8311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475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9E7C-BA3C-428E-88AB-F9269D64BAE3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682B-E3E2-42D4-A13D-9A4CB8311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17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69E7C-BA3C-428E-88AB-F9269D64BAE3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8682B-E3E2-42D4-A13D-9A4CB8311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850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3143"/>
            <a:ext cx="9144000" cy="1497874"/>
          </a:xfrm>
        </p:spPr>
        <p:txBody>
          <a:bodyPr>
            <a:noAutofit/>
          </a:bodyPr>
          <a:lstStyle/>
          <a:p>
            <a:r>
              <a:rPr lang="en-AU" sz="4000" b="1" dirty="0" smtClean="0"/>
              <a:t>Hormones and Recombinant DNA Technology</a:t>
            </a:r>
            <a:endParaRPr lang="en-AU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8022"/>
            <a:ext cx="9144000" cy="859971"/>
          </a:xfrm>
        </p:spPr>
        <p:txBody>
          <a:bodyPr/>
          <a:lstStyle/>
          <a:p>
            <a:r>
              <a:rPr lang="en-AU" dirty="0" err="1" smtClean="0">
                <a:solidFill>
                  <a:schemeClr val="bg1">
                    <a:lumMod val="50000"/>
                  </a:schemeClr>
                </a:solidFill>
              </a:rPr>
              <a:t>Ch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2 HP, </a:t>
            </a:r>
            <a:r>
              <a:rPr lang="en-AU" dirty="0" err="1" smtClean="0">
                <a:solidFill>
                  <a:schemeClr val="bg1">
                    <a:lumMod val="50000"/>
                  </a:schemeClr>
                </a:solidFill>
              </a:rPr>
              <a:t>Ch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13 HP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131" y="2411185"/>
            <a:ext cx="2918869" cy="2650649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92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663"/>
    </mc:Choice>
    <mc:Fallback>
      <p:transition spd="slow" advTm="166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4825" x="882650" y="5283200"/>
          <p14:tracePt t="5625" x="882650" y="5257800"/>
          <p14:tracePt t="5632" x="882650" y="5219700"/>
          <p14:tracePt t="5640" x="889000" y="5194300"/>
          <p14:tracePt t="5653" x="901700" y="5118100"/>
          <p14:tracePt t="5669" x="933450" y="4984750"/>
          <p14:tracePt t="5686" x="1003300" y="4832350"/>
          <p14:tracePt t="5703" x="1187450" y="4654550"/>
          <p14:tracePt t="5720" x="1955800" y="3987800"/>
          <p14:tracePt t="5736" x="2501900" y="3670300"/>
          <p14:tracePt t="5753" x="3124200" y="3403600"/>
          <p14:tracePt t="5769" x="3403600" y="3270250"/>
          <p14:tracePt t="5786" x="3644900" y="3206750"/>
          <p14:tracePt t="5803" x="3835400" y="3187700"/>
          <p14:tracePt t="5819" x="3917950" y="3206750"/>
          <p14:tracePt t="5836" x="3968750" y="3219450"/>
          <p14:tracePt t="5852" x="4025900" y="3244850"/>
          <p14:tracePt t="5869" x="4089400" y="3270250"/>
          <p14:tracePt t="5886" x="4108450" y="3276600"/>
          <p14:tracePt t="5902" x="4121150" y="3276600"/>
          <p14:tracePt t="5919" x="4127500" y="3276600"/>
          <p14:tracePt t="5936" x="4133850" y="3276600"/>
          <p14:tracePt t="5965" x="4133850" y="3270250"/>
          <p14:tracePt t="5972" x="4133850" y="3263900"/>
          <p14:tracePt t="5986" x="4133850" y="3257550"/>
          <p14:tracePt t="6002" x="4133850" y="3244850"/>
          <p14:tracePt t="6019" x="4133850" y="3238500"/>
          <p14:tracePt t="6035" x="4133850" y="3232150"/>
          <p14:tracePt t="6052" x="4133850" y="3225800"/>
          <p14:tracePt t="6069" x="4133850" y="3194050"/>
          <p14:tracePt t="6085" x="4140200" y="3155950"/>
          <p14:tracePt t="6102" x="4140200" y="3111500"/>
          <p14:tracePt t="6119" x="4140200" y="3086100"/>
          <p14:tracePt t="6135" x="4140200" y="3054350"/>
          <p14:tracePt t="6152" x="4133850" y="3035300"/>
          <p14:tracePt t="6169" x="4127500" y="3016250"/>
          <p14:tracePt t="6185" x="4121150" y="3003550"/>
          <p14:tracePt t="6202" x="4089400" y="2990850"/>
          <p14:tracePt t="6219" x="4076700" y="2990850"/>
          <p14:tracePt t="6663" x="4114800" y="2959100"/>
          <p14:tracePt t="6671" x="4184650" y="2914650"/>
          <p14:tracePt t="6678" x="4241800" y="2863850"/>
          <p14:tracePt t="6685" x="4298950" y="2819400"/>
          <p14:tracePt t="6701" x="4476750" y="2736850"/>
          <p14:tracePt t="6718" x="4660900" y="2654300"/>
          <p14:tracePt t="6734" x="4826000" y="2597150"/>
          <p14:tracePt t="6751" x="5232400" y="2470150"/>
          <p14:tracePt t="6768" x="5530850" y="2400300"/>
          <p14:tracePt t="6784" x="6032500" y="2317750"/>
          <p14:tracePt t="6801" x="6394450" y="2273300"/>
          <p14:tracePt t="6818" x="6965950" y="2241550"/>
          <p14:tracePt t="6834" x="7188200" y="2241550"/>
          <p14:tracePt t="6851" x="7372350" y="2241550"/>
          <p14:tracePt t="6868" x="7493000" y="2247900"/>
          <p14:tracePt t="6884" x="7607300" y="2260600"/>
          <p14:tracePt t="6901" x="7696200" y="2273300"/>
          <p14:tracePt t="6917" x="7810500" y="2273300"/>
          <p14:tracePt t="6934" x="7937500" y="2266950"/>
          <p14:tracePt t="6951" x="8070850" y="2254250"/>
          <p14:tracePt t="6967" x="8159750" y="2235200"/>
          <p14:tracePt t="6984" x="8293100" y="2216150"/>
          <p14:tracePt t="7001" x="8413750" y="2190750"/>
          <p14:tracePt t="7017" x="8547100" y="2146300"/>
          <p14:tracePt t="7034" x="8642350" y="2114550"/>
          <p14:tracePt t="7051" x="8750300" y="2082800"/>
          <p14:tracePt t="7067" x="8890000" y="2057400"/>
          <p14:tracePt t="7084" x="9080500" y="2019300"/>
          <p14:tracePt t="7101" x="9201150" y="2000250"/>
          <p14:tracePt t="7117" x="9328150" y="1974850"/>
          <p14:tracePt t="7134" x="9410700" y="1962150"/>
          <p14:tracePt t="7151" x="9499600" y="1949450"/>
          <p14:tracePt t="7167" x="9544050" y="1936750"/>
          <p14:tracePt t="7184" x="9575800" y="1917700"/>
          <p14:tracePt t="7201" x="9607550" y="1905000"/>
          <p14:tracePt t="7217" x="9658350" y="1885950"/>
          <p14:tracePt t="7234" x="9677400" y="1866900"/>
          <p14:tracePt t="7250" x="9709150" y="1847850"/>
          <p14:tracePt t="7267" x="9753600" y="1828800"/>
          <p14:tracePt t="7284" x="9823450" y="1803400"/>
          <p14:tracePt t="7300" x="9899650" y="1771650"/>
          <p14:tracePt t="7317" x="9925050" y="1758950"/>
          <p14:tracePt t="7334" x="9937750" y="1752600"/>
          <p14:tracePt t="7350" x="9944100" y="1746250"/>
          <p14:tracePt t="7367" x="9956800" y="1746250"/>
          <p14:tracePt t="7383" x="9937750" y="1739900"/>
          <p14:tracePt t="7400" x="9747250" y="1733550"/>
          <p14:tracePt t="7417" x="9309100" y="1752600"/>
          <p14:tracePt t="7433" x="8540750" y="1790700"/>
          <p14:tracePt t="7450" x="8147050" y="1803400"/>
          <p14:tracePt t="7467" x="7950200" y="1797050"/>
          <p14:tracePt t="7483" x="7785100" y="1758950"/>
          <p14:tracePt t="7500" x="7632700" y="1670050"/>
          <p14:tracePt t="7517" x="7569200" y="1612900"/>
          <p14:tracePt t="7533" x="7518400" y="1555750"/>
          <p14:tracePt t="7550" x="7448550" y="1492250"/>
          <p14:tracePt t="7567" x="7239000" y="1390650"/>
          <p14:tracePt t="7583" x="7092950" y="1352550"/>
          <p14:tracePt t="7600" x="6953250" y="1333500"/>
          <p14:tracePt t="7616" x="6737350" y="1333500"/>
          <p14:tracePt t="7633" x="6438900" y="1371600"/>
          <p14:tracePt t="7650" x="6121400" y="1416050"/>
          <p14:tracePt t="7666" x="5924550" y="1447800"/>
          <p14:tracePt t="7683" x="5765800" y="1485900"/>
          <p14:tracePt t="7700" x="5562600" y="1498600"/>
          <p14:tracePt t="7716" x="5454650" y="1498600"/>
          <p14:tracePt t="7733" x="5397500" y="1498600"/>
          <p14:tracePt t="7750" x="5353050" y="1492250"/>
          <p14:tracePt t="7766" x="5295900" y="1492250"/>
          <p14:tracePt t="7783" x="5232400" y="1492250"/>
          <p14:tracePt t="7800" x="5124450" y="1524000"/>
          <p14:tracePt t="7816" x="5010150" y="1568450"/>
          <p14:tracePt t="7833" x="4908550" y="1606550"/>
          <p14:tracePt t="7850" x="4857750" y="1631950"/>
          <p14:tracePt t="7866" x="4826000" y="1657350"/>
          <p14:tracePt t="7883" x="4768850" y="1689100"/>
          <p14:tracePt t="7900" x="4686300" y="1752600"/>
          <p14:tracePt t="7916" x="4629150" y="1803400"/>
          <p14:tracePt t="7933" x="4578350" y="1866900"/>
          <p14:tracePt t="7949" x="4552950" y="1917700"/>
          <p14:tracePt t="7966" x="4546600" y="1987550"/>
          <p14:tracePt t="7983" x="4552950" y="2032000"/>
          <p14:tracePt t="7999" x="4597400" y="2089150"/>
          <p14:tracePt t="8016" x="4660900" y="2139950"/>
          <p14:tracePt t="8032" x="4762500" y="2190750"/>
          <p14:tracePt t="8049" x="5092700" y="2279650"/>
          <p14:tracePt t="8066" x="5283200" y="2305050"/>
          <p14:tracePt t="8082" x="5626100" y="2317750"/>
          <p14:tracePt t="8099" x="5861050" y="2317750"/>
          <p14:tracePt t="8116" x="6337300" y="2317750"/>
          <p14:tracePt t="8132" x="6629400" y="2311400"/>
          <p14:tracePt t="8149" x="7156450" y="2273300"/>
          <p14:tracePt t="8166" x="7556500" y="2247900"/>
          <p14:tracePt t="8182" x="8013700" y="2203450"/>
          <p14:tracePt t="8199" x="8382000" y="2184400"/>
          <p14:tracePt t="8216" x="8680450" y="2165350"/>
          <p14:tracePt t="8232" x="9150350" y="2114550"/>
          <p14:tracePt t="8249" x="9639300" y="2000250"/>
          <p14:tracePt t="8265" x="9994900" y="1917700"/>
          <p14:tracePt t="8282" x="10179050" y="1866900"/>
          <p14:tracePt t="8299" x="10375900" y="1803400"/>
          <p14:tracePt t="8315" x="10617200" y="1720850"/>
          <p14:tracePt t="8332" x="10718800" y="1670050"/>
          <p14:tracePt t="8349" x="10826750" y="1606550"/>
          <p14:tracePt t="8365" x="10953750" y="1485900"/>
          <p14:tracePt t="8382" x="11150600" y="1257300"/>
          <p14:tracePt t="8399" x="11201400" y="1162050"/>
          <p14:tracePt t="8415" x="11220450" y="1111250"/>
          <p14:tracePt t="8432" x="11220450" y="1047750"/>
          <p14:tracePt t="8449" x="11061700" y="895350"/>
          <p14:tracePt t="8465" x="10560050" y="717550"/>
          <p14:tracePt t="8482" x="9899650" y="571500"/>
          <p14:tracePt t="8499" x="8991600" y="539750"/>
          <p14:tracePt t="8515" x="7473950" y="615950"/>
          <p14:tracePt t="8532" x="6546850" y="628650"/>
          <p14:tracePt t="8548" x="5791200" y="603250"/>
          <p14:tracePt t="8565" x="5130800" y="558800"/>
          <p14:tracePt t="8582" x="4387850" y="457200"/>
          <p14:tracePt t="8598" x="4019550" y="412750"/>
          <p14:tracePt t="8615" x="3727450" y="400050"/>
          <p14:tracePt t="8632" x="3435350" y="425450"/>
          <p14:tracePt t="8648" x="3092450" y="508000"/>
          <p14:tracePt t="8665" x="2978150" y="577850"/>
          <p14:tracePt t="8682" x="2882900" y="641350"/>
          <p14:tracePt t="8698" x="2800350" y="717550"/>
          <p14:tracePt t="8715" x="2724150" y="869950"/>
          <p14:tracePt t="8731" x="2686050" y="1047750"/>
          <p14:tracePt t="8748" x="2698750" y="1244600"/>
          <p14:tracePt t="8765" x="2730500" y="1390650"/>
          <p14:tracePt t="8781" x="2787650" y="1600200"/>
          <p14:tracePt t="8799" x="2857500" y="1828800"/>
          <p14:tracePt t="8815" x="2882900" y="1898650"/>
          <p14:tracePt t="8831" x="2921000" y="1974850"/>
          <p14:tracePt t="8848" x="2959100" y="2032000"/>
          <p14:tracePt t="8865" x="3048000" y="2127250"/>
          <p14:tracePt t="8881" x="3155950" y="2197100"/>
          <p14:tracePt t="8898" x="3270250" y="2254250"/>
          <p14:tracePt t="8915" x="3460750" y="2298700"/>
          <p14:tracePt t="8931" x="3803650" y="2305050"/>
          <p14:tracePt t="8948" x="4197350" y="2266950"/>
          <p14:tracePt t="8964" x="4572000" y="2209800"/>
          <p14:tracePt t="8981" x="5092700" y="2114550"/>
          <p14:tracePt t="8998" x="5575300" y="2063750"/>
          <p14:tracePt t="9014" x="5886450" y="2051050"/>
          <p14:tracePt t="9031" x="6172200" y="2044700"/>
          <p14:tracePt t="9048" x="6565900" y="2032000"/>
          <p14:tracePt t="9064" x="7162800" y="2006600"/>
          <p14:tracePt t="9081" x="7473950" y="1987550"/>
          <p14:tracePt t="9098" x="7791450" y="1968500"/>
          <p14:tracePt t="9114" x="7981950" y="1955800"/>
          <p14:tracePt t="9131" x="8229600" y="1924050"/>
          <p14:tracePt t="9148" x="8426450" y="1905000"/>
          <p14:tracePt t="9164" x="8572500" y="1873250"/>
          <p14:tracePt t="9181" x="8712200" y="1841500"/>
          <p14:tracePt t="9197" x="8940800" y="1765300"/>
          <p14:tracePt t="9214" x="9055100" y="1708150"/>
          <p14:tracePt t="9231" x="9131300" y="1644650"/>
          <p14:tracePt t="9248" x="9207500" y="1581150"/>
          <p14:tracePt t="9264" x="9302750" y="1504950"/>
          <p14:tracePt t="9281" x="9372600" y="1454150"/>
          <p14:tracePt t="9297" x="9436100" y="1377950"/>
          <p14:tracePt t="9314" x="9512300" y="1270000"/>
          <p14:tracePt t="9331" x="9563100" y="1104900"/>
          <p14:tracePt t="9347" x="9550400" y="1016000"/>
          <p14:tracePt t="9364" x="9480550" y="946150"/>
          <p14:tracePt t="9381" x="9328150" y="869950"/>
          <p14:tracePt t="9397" x="8832850" y="793750"/>
          <p14:tracePt t="9414" x="8731250" y="793750"/>
          <p14:tracePt t="9430" x="8686800" y="793750"/>
          <p14:tracePt t="9447" x="8623300" y="793750"/>
          <p14:tracePt t="9464" x="8521700" y="800100"/>
          <p14:tracePt t="9480" x="8496300" y="800100"/>
          <p14:tracePt t="9497" x="8477250" y="800100"/>
          <p14:tracePt t="9530" x="8470900" y="800100"/>
          <p14:tracePt t="9547" x="8458200" y="793750"/>
          <p14:tracePt t="9821" x="8426450" y="793750"/>
          <p14:tracePt t="9829" x="8394700" y="793750"/>
          <p14:tracePt t="9836" x="8337550" y="812800"/>
          <p14:tracePt t="9847" x="8274050" y="838200"/>
          <p14:tracePt t="9863" x="8134350" y="958850"/>
          <p14:tracePt t="9880" x="7918450" y="1200150"/>
          <p14:tracePt t="9896" x="7804150" y="1390650"/>
          <p14:tracePt t="9913" x="7677150" y="1651000"/>
          <p14:tracePt t="9930" x="7594600" y="1854200"/>
          <p14:tracePt t="9947" x="7467600" y="2292350"/>
          <p14:tracePt t="9963" x="7416800" y="2546350"/>
          <p14:tracePt t="9980" x="7366000" y="2927350"/>
          <p14:tracePt t="9996" x="7340600" y="3232150"/>
          <p14:tracePt t="10013" x="7327900" y="3587750"/>
          <p14:tracePt t="10030" x="7308850" y="3790950"/>
          <p14:tracePt t="10046" x="7302500" y="3937000"/>
          <p14:tracePt t="10063" x="7283450" y="4203700"/>
          <p14:tracePt t="10080" x="7264400" y="4445000"/>
          <p14:tracePt t="10096" x="7258050" y="4533900"/>
          <p14:tracePt t="10113" x="7239000" y="4641850"/>
          <p14:tracePt t="10130" x="7232650" y="4762500"/>
          <p14:tracePt t="10146" x="7213600" y="4908550"/>
          <p14:tracePt t="10163" x="7188200" y="4978400"/>
          <p14:tracePt t="10179" x="7162800" y="5048250"/>
          <p14:tracePt t="10196" x="7131050" y="5118100"/>
          <p14:tracePt t="10213" x="7086600" y="5238750"/>
          <p14:tracePt t="10229" x="7061200" y="5302250"/>
          <p14:tracePt t="10246" x="7042150" y="5340350"/>
          <p14:tracePt t="10263" x="7023100" y="5378450"/>
          <p14:tracePt t="10279" x="7010400" y="5397500"/>
          <p14:tracePt t="10296" x="6965950" y="5422900"/>
          <p14:tracePt t="10313" x="6953250" y="5435600"/>
          <p14:tracePt t="10329" x="6934200" y="5454650"/>
          <p14:tracePt t="10346" x="6915150" y="5505450"/>
          <p14:tracePt t="10362" x="6902450" y="5619750"/>
          <p14:tracePt t="10379" x="6889750" y="5664200"/>
          <p14:tracePt t="10396" x="6889750" y="5695950"/>
          <p14:tracePt t="10412" x="6889750" y="5708650"/>
          <p14:tracePt t="10429" x="6889750" y="5715000"/>
          <p14:tracePt t="10462" x="6889750" y="5708650"/>
          <p14:tracePt t="10726" x="6896100" y="5702300"/>
          <p14:tracePt t="10734" x="6915150" y="5689600"/>
          <p14:tracePt t="10746" x="6940550" y="5676900"/>
          <p14:tracePt t="10762" x="7023100" y="5651500"/>
          <p14:tracePt t="10779" x="7092950" y="5632450"/>
          <p14:tracePt t="10795" x="7137400" y="5632450"/>
          <p14:tracePt t="10812" x="7188200" y="5632450"/>
          <p14:tracePt t="10829" x="7232650" y="5638800"/>
          <p14:tracePt t="10845" x="7239000" y="5651500"/>
          <p14:tracePt t="10862" x="7251700" y="5651500"/>
          <p14:tracePt t="10879" x="7258050" y="5651500"/>
          <p14:tracePt t="10895" x="7264400" y="5651500"/>
          <p14:tracePt t="10912" x="7270750" y="5651500"/>
          <p14:tracePt t="10929" x="7277100" y="5657850"/>
          <p14:tracePt t="10945" x="7289800" y="5670550"/>
          <p14:tracePt t="10962" x="7308850" y="5715000"/>
          <p14:tracePt t="10978" x="7315200" y="5746750"/>
          <p14:tracePt t="10995" x="7321550" y="5784850"/>
          <p14:tracePt t="11012" x="7327900" y="5810250"/>
          <p14:tracePt t="11029" x="7327900" y="5842000"/>
          <p14:tracePt t="11045" x="7327900" y="5854700"/>
          <p14:tracePt t="11062" x="7327900" y="5867400"/>
          <p14:tracePt t="11078" x="7327900" y="5873750"/>
          <p14:tracePt t="11095" x="7327900" y="5886450"/>
          <p14:tracePt t="11128" x="7308850" y="5892800"/>
          <p14:tracePt t="11145" x="7264400" y="5892800"/>
          <p14:tracePt t="11161" x="7207250" y="5892800"/>
          <p14:tracePt t="11178" x="7118350" y="5892800"/>
          <p14:tracePt t="11195" x="7061200" y="5886450"/>
          <p14:tracePt t="11211" x="7023100" y="5886450"/>
          <p14:tracePt t="11228" x="6972300" y="5886450"/>
          <p14:tracePt t="11245" x="6908800" y="5886450"/>
          <p14:tracePt t="11261" x="6889750" y="5880100"/>
          <p14:tracePt t="11278" x="6858000" y="5880100"/>
          <p14:tracePt t="11294" x="6845300" y="5880100"/>
          <p14:tracePt t="11311" x="6838950" y="5880100"/>
          <p14:tracePt t="11328" x="6826250" y="5880100"/>
          <p14:tracePt t="11361" x="6813550" y="5880100"/>
          <p14:tracePt t="11378" x="6737350" y="5880100"/>
          <p14:tracePt t="11394" x="6661150" y="5892800"/>
          <p14:tracePt t="11411" x="6534150" y="5905500"/>
          <p14:tracePt t="11428" x="6394450" y="5911850"/>
          <p14:tracePt t="11444" x="6223000" y="5930900"/>
          <p14:tracePt t="11461" x="6096000" y="5930900"/>
          <p14:tracePt t="11478" x="5949950" y="5918200"/>
          <p14:tracePt t="11494" x="5835650" y="5899150"/>
          <p14:tracePt t="11511" x="5676900" y="5873750"/>
          <p14:tracePt t="11528" x="5600700" y="5854700"/>
          <p14:tracePt t="11544" x="5511800" y="5835650"/>
          <p14:tracePt t="11561" x="5429250" y="5810250"/>
          <p14:tracePt t="11577" x="5334000" y="5784850"/>
          <p14:tracePt t="11594" x="5295900" y="5772150"/>
          <p14:tracePt t="11611" x="5257800" y="5759450"/>
          <p14:tracePt t="11627" x="5232400" y="5759450"/>
          <p14:tracePt t="11644" x="5187950" y="5753100"/>
          <p14:tracePt t="11661" x="5156200" y="5753100"/>
          <p14:tracePt t="11677" x="5124450" y="5753100"/>
          <p14:tracePt t="11694" x="5099050" y="5753100"/>
          <p14:tracePt t="11711" x="5067300" y="5753100"/>
          <p14:tracePt t="11727" x="5048250" y="5753100"/>
          <p14:tracePt t="11744" x="5022850" y="5753100"/>
          <p14:tracePt t="11760" x="5003800" y="5753100"/>
          <p14:tracePt t="11777" x="4965700" y="5759450"/>
          <p14:tracePt t="11794" x="4946650" y="5778500"/>
          <p14:tracePt t="11811" x="4921250" y="5791200"/>
          <p14:tracePt t="11827" x="4902200" y="5797550"/>
          <p14:tracePt t="11844" x="4889500" y="5810250"/>
          <p14:tracePt t="11860" x="4876800" y="5810250"/>
          <p14:tracePt t="11877" x="4870450" y="5810250"/>
          <p14:tracePt t="12150" x="4876800" y="5816600"/>
          <p14:tracePt t="12157" x="4895850" y="5816600"/>
          <p14:tracePt t="12164" x="4914900" y="5822950"/>
          <p14:tracePt t="12177" x="4921250" y="5822950"/>
          <p14:tracePt t="12193" x="4965700" y="5835650"/>
          <p14:tracePt t="12210" x="4997450" y="5848350"/>
          <p14:tracePt t="12227" x="5022850" y="5854700"/>
          <p14:tracePt t="12243" x="5073650" y="5861050"/>
          <p14:tracePt t="12260" x="5232400" y="5873750"/>
          <p14:tracePt t="12276" x="5346700" y="5873750"/>
          <p14:tracePt t="12293" x="5422900" y="5873750"/>
          <p14:tracePt t="12310" x="5511800" y="5873750"/>
          <p14:tracePt t="12326" x="5689600" y="5873750"/>
          <p14:tracePt t="12343" x="5829300" y="5873750"/>
          <p14:tracePt t="12360" x="5918200" y="5873750"/>
          <p14:tracePt t="12376" x="5962650" y="5873750"/>
          <p14:tracePt t="12393" x="6038850" y="5880100"/>
          <p14:tracePt t="12410" x="6102350" y="5886450"/>
          <p14:tracePt t="12426" x="6172200" y="5905500"/>
          <p14:tracePt t="12443" x="6254750" y="5930900"/>
          <p14:tracePt t="12460" x="6350000" y="5956300"/>
          <p14:tracePt t="12476" x="6388100" y="5969000"/>
          <p14:tracePt t="12493" x="6426200" y="5981700"/>
          <p14:tracePt t="12510" x="6457950" y="5981700"/>
          <p14:tracePt t="12526" x="6521450" y="5994400"/>
          <p14:tracePt t="12543" x="6553200" y="5994400"/>
          <p14:tracePt t="12559" x="6597650" y="5994400"/>
          <p14:tracePt t="12576" x="6654800" y="5994400"/>
          <p14:tracePt t="12593" x="6705600" y="5994400"/>
          <p14:tracePt t="12609" x="6724650" y="5994400"/>
          <p14:tracePt t="12626" x="6737350" y="5994400"/>
          <p14:tracePt t="12643" x="6743700" y="5994400"/>
          <p14:tracePt t="12660" x="6756400" y="5994400"/>
          <p14:tracePt t="12692" x="6762750" y="5994400"/>
          <p14:tracePt t="12764" x="6762750" y="5988050"/>
          <p14:tracePt t="13892" x="6775450" y="5975350"/>
          <p14:tracePt t="13899" x="6800850" y="5969000"/>
          <p14:tracePt t="13908" x="6813550" y="5962650"/>
          <p14:tracePt t="13924" x="6858000" y="5956300"/>
          <p14:tracePt t="13942" x="6883400" y="5956300"/>
          <p14:tracePt t="13957" x="6921500" y="5943600"/>
          <p14:tracePt t="13974" x="6953250" y="5937250"/>
          <p14:tracePt t="13991" x="6978650" y="5930900"/>
          <p14:tracePt t="14007" x="7023100" y="5918200"/>
          <p14:tracePt t="14024" x="7073900" y="5905500"/>
          <p14:tracePt t="14041" x="7092950" y="5899150"/>
          <p14:tracePt t="14057" x="7112000" y="5899150"/>
          <p14:tracePt t="14091" x="7124700" y="5899150"/>
          <p14:tracePt t="14107" x="7131050" y="5899150"/>
          <p14:tracePt t="14124" x="7137400" y="589915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115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Recombinant DNA Technology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4766174"/>
          </a:xfrm>
        </p:spPr>
        <p:txBody>
          <a:bodyPr>
            <a:normAutofit/>
          </a:bodyPr>
          <a:lstStyle/>
          <a:p>
            <a:r>
              <a:rPr lang="en-AU" sz="2400" dirty="0" smtClean="0"/>
              <a:t>Process of splicing DNA from one organism into another organism</a:t>
            </a:r>
          </a:p>
          <a:p>
            <a:r>
              <a:rPr lang="en-AU" sz="2400" dirty="0" smtClean="0"/>
              <a:t>Variety of uses.  </a:t>
            </a:r>
            <a:endParaRPr lang="en-AU" sz="2400" dirty="0"/>
          </a:p>
          <a:p>
            <a:r>
              <a:rPr lang="en-AU" sz="2400" dirty="0" smtClean="0"/>
              <a:t>Endocrine System uses of recombinant DNA Technology:</a:t>
            </a:r>
          </a:p>
          <a:p>
            <a:pPr lvl="1"/>
            <a:r>
              <a:rPr lang="en-AU" sz="2000" dirty="0" smtClean="0"/>
              <a:t>Synthetic Insulin</a:t>
            </a:r>
          </a:p>
          <a:p>
            <a:pPr lvl="1"/>
            <a:r>
              <a:rPr lang="en-AU" sz="2000" dirty="0" smtClean="0"/>
              <a:t>Synthetic Growth Hormone</a:t>
            </a:r>
          </a:p>
          <a:p>
            <a:pPr marL="0" indent="0">
              <a:buNone/>
            </a:pPr>
            <a:endParaRPr lang="en-AU" sz="2400" dirty="0" smtClean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00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263"/>
    </mc:Choice>
    <mc:Fallback>
      <p:transition spd="slow" advTm="29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278" x="7080250" y="5810250"/>
          <p14:tracePt t="2285" x="7004050" y="5715000"/>
          <p14:tracePt t="2292" x="6908800" y="5530850"/>
          <p14:tracePt t="2304" x="6724650" y="5073650"/>
          <p14:tracePt t="2321" x="6350000" y="4044950"/>
          <p14:tracePt t="2337" x="6172200" y="3517900"/>
          <p14:tracePt t="2354" x="5994400" y="2876550"/>
          <p14:tracePt t="2370" x="5892800" y="2165350"/>
          <p14:tracePt t="2387" x="5842000" y="1435100"/>
          <p14:tracePt t="2404" x="5829300" y="1130300"/>
          <p14:tracePt t="2420" x="5816600" y="971550"/>
          <p14:tracePt t="2437" x="5816600" y="863600"/>
          <p14:tracePt t="2454" x="5810250" y="812800"/>
          <p14:tracePt t="2470" x="5810250" y="800100"/>
          <p14:tracePt t="2759" x="5803900" y="819150"/>
          <p14:tracePt t="2766" x="5784850" y="857250"/>
          <p14:tracePt t="2773" x="5778500" y="882650"/>
          <p14:tracePt t="2786" x="5765800" y="927100"/>
          <p14:tracePt t="2803" x="5740400" y="1022350"/>
          <p14:tracePt t="2820" x="5734050" y="1047750"/>
          <p14:tracePt t="2836" x="5727700" y="1060450"/>
          <p14:tracePt t="2853" x="5727700" y="1066800"/>
          <p14:tracePt t="2870" x="5727700" y="1079500"/>
          <p14:tracePt t="3931" x="5727700" y="1085850"/>
          <p14:tracePt t="4005" x="5727700" y="1092200"/>
          <p14:tracePt t="4071" x="5727700" y="1098550"/>
          <p14:tracePt t="4108" x="5727700" y="1104900"/>
          <p14:tracePt t="4130" x="5727700" y="1111250"/>
          <p14:tracePt t="4716" x="5626100" y="1130300"/>
          <p14:tracePt t="4723" x="5530850" y="1136650"/>
          <p14:tracePt t="4734" x="5448300" y="1136650"/>
          <p14:tracePt t="4751" x="5314950" y="1155700"/>
          <p14:tracePt t="4767" x="5060950" y="1168400"/>
          <p14:tracePt t="4784" x="4921250" y="1193800"/>
          <p14:tracePt t="4800" x="4756150" y="1225550"/>
          <p14:tracePt t="4817" x="4578350" y="1263650"/>
          <p14:tracePt t="4834" x="4400550" y="1301750"/>
          <p14:tracePt t="4850" x="4349750" y="1320800"/>
          <p14:tracePt t="4867" x="4318000" y="1333500"/>
          <p14:tracePt t="4884" x="4298950" y="1339850"/>
          <p14:tracePt t="4901" x="4286250" y="1352550"/>
          <p14:tracePt t="4917" x="4279900" y="1352550"/>
          <p14:tracePt t="4934" x="4273550" y="1352550"/>
          <p14:tracePt t="4950" x="4267200" y="1358900"/>
          <p14:tracePt t="4967" x="4248150" y="1377950"/>
          <p14:tracePt t="4983" x="4222750" y="1466850"/>
          <p14:tracePt t="5000" x="4210050" y="1524000"/>
          <p14:tracePt t="5017" x="4191000" y="1574800"/>
          <p14:tracePt t="5033" x="4184650" y="1644650"/>
          <p14:tracePt t="5050" x="4171950" y="1784350"/>
          <p14:tracePt t="5067" x="4152900" y="1905000"/>
          <p14:tracePt t="5083" x="4152900" y="1981200"/>
          <p14:tracePt t="5100" x="4152900" y="2019300"/>
          <p14:tracePt t="5117" x="4152900" y="2051050"/>
          <p14:tracePt t="5133" x="4152900" y="2063750"/>
          <p14:tracePt t="5150" x="4152900" y="2070100"/>
          <p14:tracePt t="5166" x="4152900" y="2076450"/>
          <p14:tracePt t="5183" x="4152900" y="2082800"/>
          <p14:tracePt t="5577" x="4140200" y="2082800"/>
          <p14:tracePt t="5585" x="4114800" y="2076450"/>
          <p14:tracePt t="5592" x="4095750" y="2070100"/>
          <p14:tracePt t="5599" x="4070350" y="2063750"/>
          <p14:tracePt t="5616" x="4013200" y="2038350"/>
          <p14:tracePt t="5632" x="3937000" y="2012950"/>
          <p14:tracePt t="5650" x="3835400" y="1974850"/>
          <p14:tracePt t="5666" x="3771900" y="1955800"/>
          <p14:tracePt t="5682" x="3740150" y="1943100"/>
          <p14:tracePt t="5699" x="3708400" y="1930400"/>
          <p14:tracePt t="5716" x="3695700" y="1924050"/>
          <p14:tracePt t="5732" x="3683000" y="1911350"/>
          <p14:tracePt t="5749" x="3676650" y="1911350"/>
          <p14:tracePt t="5766" x="3670300" y="1911350"/>
          <p14:tracePt t="6399" x="3676650" y="1911350"/>
          <p14:tracePt t="6406" x="3683000" y="1911350"/>
          <p14:tracePt t="6415" x="3695700" y="1911350"/>
          <p14:tracePt t="6431" x="3721100" y="1911350"/>
          <p14:tracePt t="6448" x="3759200" y="1911350"/>
          <p14:tracePt t="6465" x="3892550" y="1911350"/>
          <p14:tracePt t="6481" x="3968750" y="1905000"/>
          <p14:tracePt t="6498" x="4044950" y="1898650"/>
          <p14:tracePt t="6515" x="4121150" y="1885950"/>
          <p14:tracePt t="6531" x="4235450" y="1860550"/>
          <p14:tracePt t="6548" x="4438650" y="1835150"/>
          <p14:tracePt t="6564" x="4533900" y="1835150"/>
          <p14:tracePt t="6581" x="4622800" y="1822450"/>
          <p14:tracePt t="6598" x="4756150" y="1809750"/>
          <p14:tracePt t="6614" x="4978400" y="1784350"/>
          <p14:tracePt t="6631" x="5086350" y="1771650"/>
          <p14:tracePt t="6648" x="5187950" y="1765300"/>
          <p14:tracePt t="6664" x="5264150" y="1765300"/>
          <p14:tracePt t="6681" x="5359400" y="1758950"/>
          <p14:tracePt t="6698" x="5422900" y="1746250"/>
          <p14:tracePt t="6714" x="5467350" y="1746250"/>
          <p14:tracePt t="6731" x="5518150" y="1733550"/>
          <p14:tracePt t="6748" x="5588000" y="1720850"/>
          <p14:tracePt t="6764" x="5619750" y="1720850"/>
          <p14:tracePt t="6781" x="5645150" y="1720850"/>
          <p14:tracePt t="6797" x="5657850" y="1720850"/>
          <p14:tracePt t="6814" x="5664200" y="1720850"/>
          <p14:tracePt t="6831" x="5670550" y="1720850"/>
          <p14:tracePt t="7142" x="5715000" y="1720850"/>
          <p14:tracePt t="7149" x="5765800" y="1720850"/>
          <p14:tracePt t="7156" x="5810250" y="1720850"/>
          <p14:tracePt t="7164" x="5873750" y="1727200"/>
          <p14:tracePt t="7180" x="6026150" y="1733550"/>
          <p14:tracePt t="7197" x="6165850" y="1746250"/>
          <p14:tracePt t="7214" x="6292850" y="1752600"/>
          <p14:tracePt t="7230" x="6337300" y="1752600"/>
          <p14:tracePt t="7247" x="6362700" y="1752600"/>
          <p14:tracePt t="7263" x="6375400" y="1752600"/>
          <p14:tracePt t="7280" x="6388100" y="1752600"/>
          <p14:tracePt t="7297" x="6394450" y="1752600"/>
          <p14:tracePt t="7313" x="6400800" y="1752600"/>
          <p14:tracePt t="7330" x="6407150" y="1752600"/>
          <p14:tracePt t="7882" x="6426200" y="1752600"/>
          <p14:tracePt t="7889" x="6451600" y="1758950"/>
          <p14:tracePt t="7896" x="6496050" y="1765300"/>
          <p14:tracePt t="7913" x="6616700" y="1790700"/>
          <p14:tracePt t="7929" x="6743700" y="1803400"/>
          <p14:tracePt t="7946" x="6832600" y="1822450"/>
          <p14:tracePt t="7963" x="6953250" y="1835150"/>
          <p14:tracePt t="7979" x="7073900" y="1841500"/>
          <p14:tracePt t="7996" x="7188200" y="1841500"/>
          <p14:tracePt t="8012" x="7277100" y="1841500"/>
          <p14:tracePt t="8030" x="7372350" y="1847850"/>
          <p14:tracePt t="8046" x="7429500" y="1847850"/>
          <p14:tracePt t="8063" x="7493000" y="1847850"/>
          <p14:tracePt t="8079" x="7562850" y="1860550"/>
          <p14:tracePt t="8096" x="7677150" y="1873250"/>
          <p14:tracePt t="8112" x="7721600" y="1885950"/>
          <p14:tracePt t="8129" x="7772400" y="1892300"/>
          <p14:tracePt t="8146" x="7797800" y="1898650"/>
          <p14:tracePt t="8162" x="7823200" y="1905000"/>
          <p14:tracePt t="8179" x="7854950" y="1917700"/>
          <p14:tracePt t="8195" x="7867650" y="1917700"/>
          <p14:tracePt t="8212" x="7874000" y="1917700"/>
          <p14:tracePt t="8245" x="7886700" y="1917700"/>
          <p14:tracePt t="8920" x="7778750" y="1930400"/>
          <p14:tracePt t="8927" x="7600950" y="1943100"/>
          <p14:tracePt t="8935" x="7442200" y="1955800"/>
          <p14:tracePt t="8945" x="7283450" y="1968500"/>
          <p14:tracePt t="8961" x="6800850" y="1981200"/>
          <p14:tracePt t="8978" x="6184900" y="2012950"/>
          <p14:tracePt t="8994" x="5842000" y="2044700"/>
          <p14:tracePt t="9011" x="5359400" y="2127250"/>
          <p14:tracePt t="9028" x="4914900" y="2241550"/>
          <p14:tracePt t="9044" x="4406900" y="2349500"/>
          <p14:tracePt t="9061" x="4064000" y="2419350"/>
          <p14:tracePt t="9077" x="3873500" y="2457450"/>
          <p14:tracePt t="9094" x="3702050" y="2489200"/>
          <p14:tracePt t="9111" x="3581400" y="2514600"/>
          <p14:tracePt t="9127" x="3321050" y="2559050"/>
          <p14:tracePt t="9144" x="3181350" y="2584450"/>
          <p14:tracePt t="9161" x="3105150" y="2597150"/>
          <p14:tracePt t="9177" x="3003550" y="2603500"/>
          <p14:tracePt t="9194" x="2819400" y="2635250"/>
          <p14:tracePt t="9211" x="2711450" y="2660650"/>
          <p14:tracePt t="9227" x="2628900" y="2679700"/>
          <p14:tracePt t="9244" x="2559050" y="2686050"/>
          <p14:tracePt t="9261" x="2470150" y="2692400"/>
          <p14:tracePt t="9277" x="2413000" y="2686050"/>
          <p14:tracePt t="9294" x="2374900" y="2673350"/>
          <p14:tracePt t="9310" x="2362200" y="2673350"/>
          <p14:tracePt t="9327" x="2349500" y="2667000"/>
          <p14:tracePt t="9344" x="2343150" y="2667000"/>
          <p14:tracePt t="9360" x="2336800" y="2667000"/>
          <p14:tracePt t="9377" x="2330450" y="2667000"/>
          <p14:tracePt t="9394" x="2317750" y="2660650"/>
          <p14:tracePt t="9410" x="2317750" y="2647950"/>
          <p14:tracePt t="9427" x="2324100" y="2609850"/>
          <p14:tracePt t="9444" x="2374900" y="2476500"/>
          <p14:tracePt t="9460" x="2476500" y="2305050"/>
          <p14:tracePt t="9477" x="2527300" y="2241550"/>
          <p14:tracePt t="9493" x="2578100" y="2203450"/>
          <p14:tracePt t="9510" x="2603500" y="2184400"/>
          <p14:tracePt t="9527" x="2622550" y="2165350"/>
          <p14:tracePt t="9543" x="2635250" y="2165350"/>
          <p14:tracePt t="9560" x="2641600" y="2152650"/>
          <p14:tracePt t="9577" x="2647950" y="2152650"/>
          <p14:tracePt t="9869" x="2654300" y="2152650"/>
          <p14:tracePt t="9876" x="2654300" y="2159000"/>
          <p14:tracePt t="9891" x="2660650" y="2159000"/>
          <p14:tracePt t="9898" x="2667000" y="2165350"/>
          <p14:tracePt t="9914" x="2673350" y="2171700"/>
          <p14:tracePt t="9942" x="2673350" y="2178050"/>
          <p14:tracePt t="9950" x="2673350" y="2184400"/>
          <p14:tracePt t="9979" x="2673350" y="2190750"/>
          <p14:tracePt t="10350" x="2673350" y="2197100"/>
          <p14:tracePt t="11130" x="2660650" y="2203450"/>
          <p14:tracePt t="11137" x="2647950" y="2209800"/>
          <p14:tracePt t="11144" x="2635250" y="2209800"/>
          <p14:tracePt t="11158" x="2584450" y="2209800"/>
          <p14:tracePt t="11174" x="2520950" y="2209800"/>
          <p14:tracePt t="11191" x="2444750" y="2209800"/>
          <p14:tracePt t="11208" x="2368550" y="2209800"/>
          <p14:tracePt t="11224" x="2247900" y="2222500"/>
          <p14:tracePt t="11241" x="2159000" y="2235200"/>
          <p14:tracePt t="11258" x="2038350" y="2254250"/>
          <p14:tracePt t="11274" x="1962150" y="2260600"/>
          <p14:tracePt t="11291" x="1879600" y="2273300"/>
          <p14:tracePt t="11308" x="1828800" y="2279650"/>
          <p14:tracePt t="11324" x="1797050" y="2292350"/>
          <p14:tracePt t="11341" x="1765300" y="2298700"/>
          <p14:tracePt t="11358" x="1733550" y="2305050"/>
          <p14:tracePt t="11374" x="1714500" y="2305050"/>
          <p14:tracePt t="11391" x="1701800" y="2305050"/>
          <p14:tracePt t="11407" x="1682750" y="2305050"/>
          <p14:tracePt t="11424" x="1638300" y="2305050"/>
          <p14:tracePt t="11441" x="1606550" y="2305050"/>
          <p14:tracePt t="11457" x="1555750" y="2311400"/>
          <p14:tracePt t="11474" x="1504950" y="2324100"/>
          <p14:tracePt t="11491" x="1473200" y="2330450"/>
          <p14:tracePt t="11493" x="1454150" y="2336800"/>
          <p14:tracePt t="11507" x="1428750" y="2343150"/>
          <p14:tracePt t="11524" x="1390650" y="2349500"/>
          <p14:tracePt t="11541" x="1365250" y="2362200"/>
          <p14:tracePt t="11557" x="1333500" y="2368550"/>
          <p14:tracePt t="11574" x="1289050" y="2374900"/>
          <p14:tracePt t="11590" x="1263650" y="2381250"/>
          <p14:tracePt t="11607" x="1244600" y="2381250"/>
          <p14:tracePt t="11624" x="1231900" y="2381250"/>
          <p14:tracePt t="11641" x="1219200" y="2381250"/>
          <p14:tracePt t="11657" x="1212850" y="2381250"/>
          <p14:tracePt t="11674" x="1206500" y="2381250"/>
          <p14:tracePt t="11690" x="1200150" y="2381250"/>
          <p14:tracePt t="11803" x="1200150" y="2387600"/>
          <p14:tracePt t="11832" x="1200150" y="2393950"/>
          <p14:tracePt t="12322" x="1200150" y="2400300"/>
          <p14:tracePt t="12329" x="1200150" y="2406650"/>
          <p14:tracePt t="12344" x="1200150" y="2413000"/>
          <p14:tracePt t="12359" x="1193800" y="2413000"/>
          <p14:tracePt t="12373" x="1193800" y="2419350"/>
          <p14:tracePt t="12389" x="1181100" y="2425700"/>
          <p14:tracePt t="12406" x="1174750" y="2438400"/>
          <p14:tracePt t="12423" x="1168400" y="2451100"/>
          <p14:tracePt t="12439" x="1168400" y="2457450"/>
          <p14:tracePt t="12456" x="1155700" y="2463800"/>
          <p14:tracePt t="12473" x="1155700" y="2470150"/>
          <p14:tracePt t="12489" x="1155700" y="2476500"/>
          <p14:tracePt t="12508" x="1149350" y="2482850"/>
          <p14:tracePt t="12523" x="1149350" y="2489200"/>
          <p14:tracePt t="12539" x="1149350" y="2495550"/>
          <p14:tracePt t="12556" x="1149350" y="2501900"/>
          <p14:tracePt t="12573" x="1149350" y="2508250"/>
          <p14:tracePt t="12589" x="1149350" y="2514600"/>
          <p14:tracePt t="12606" x="1149350" y="2520950"/>
          <p14:tracePt t="12622" x="1149350" y="2533650"/>
          <p14:tracePt t="12639" x="1149350" y="2552700"/>
          <p14:tracePt t="12656" x="1155700" y="2654300"/>
          <p14:tracePt t="12672" x="1168400" y="2743200"/>
          <p14:tracePt t="12689" x="1174750" y="2813050"/>
          <p14:tracePt t="12706" x="1181100" y="2851150"/>
          <p14:tracePt t="12722" x="1193800" y="2889250"/>
          <p14:tracePt t="12739" x="1200150" y="2914650"/>
          <p14:tracePt t="12756" x="1206500" y="2933700"/>
          <p14:tracePt t="12772" x="1212850" y="2952750"/>
          <p14:tracePt t="12789" x="1212850" y="2990850"/>
          <p14:tracePt t="12806" x="1225550" y="3022600"/>
          <p14:tracePt t="12822" x="1231900" y="3054350"/>
          <p14:tracePt t="12839" x="1238250" y="3073400"/>
          <p14:tracePt t="12855" x="1250950" y="3105150"/>
          <p14:tracePt t="12872" x="1257300" y="3143250"/>
          <p14:tracePt t="12889" x="1257300" y="3175000"/>
          <p14:tracePt t="12906" x="1276350" y="3206750"/>
          <p14:tracePt t="12922" x="1295400" y="3238500"/>
          <p14:tracePt t="12939" x="1308100" y="3257550"/>
          <p14:tracePt t="12955" x="1327150" y="3276600"/>
          <p14:tracePt t="12972" x="1346200" y="3289300"/>
          <p14:tracePt t="12989" x="1377950" y="3321050"/>
          <p14:tracePt t="13005" x="1416050" y="3340100"/>
          <p14:tracePt t="13022" x="1447800" y="3352800"/>
          <p14:tracePt t="13039" x="1498600" y="3365500"/>
          <p14:tracePt t="13055" x="1682750" y="3397250"/>
          <p14:tracePt t="13072" x="1854200" y="3416300"/>
          <p14:tracePt t="13088" x="2012950" y="3422650"/>
          <p14:tracePt t="13105" x="2254250" y="3422650"/>
          <p14:tracePt t="13122" x="2571750" y="3435350"/>
          <p14:tracePt t="13138" x="2825750" y="3460750"/>
          <p14:tracePt t="13155" x="3060700" y="3492500"/>
          <p14:tracePt t="13172" x="3289300" y="3498850"/>
          <p14:tracePt t="13188" x="3594100" y="3492500"/>
          <p14:tracePt t="13205" x="3924300" y="3467100"/>
          <p14:tracePt t="13222" x="4159250" y="3448050"/>
          <p14:tracePt t="13238" x="4324350" y="3422650"/>
          <p14:tracePt t="13255" x="4533900" y="3397250"/>
          <p14:tracePt t="13271" x="4800600" y="3365500"/>
          <p14:tracePt t="13288" x="4921250" y="3340100"/>
          <p14:tracePt t="13305" x="5060950" y="3333750"/>
          <p14:tracePt t="13321" x="5181600" y="3321050"/>
          <p14:tracePt t="13338" x="5289550" y="3314700"/>
          <p14:tracePt t="13355" x="5334000" y="3308350"/>
          <p14:tracePt t="13371" x="5359400" y="3308350"/>
          <p14:tracePt t="13388" x="5378450" y="3308350"/>
          <p14:tracePt t="13405" x="5397500" y="3308350"/>
          <p14:tracePt t="13421" x="5403850" y="3308350"/>
          <p14:tracePt t="13454" x="5416550" y="3308350"/>
          <p14:tracePt t="13500" x="5416550" y="3302000"/>
          <p14:tracePt t="13878" x="5410200" y="3276600"/>
          <p14:tracePt t="13886" x="5397500" y="3244850"/>
          <p14:tracePt t="13893" x="5384800" y="3219450"/>
          <p14:tracePt t="13904" x="5372100" y="3206750"/>
          <p14:tracePt t="13921" x="5359400" y="3175000"/>
          <p14:tracePt t="13938" x="5353050" y="3162300"/>
          <p14:tracePt t="13954" x="5353050" y="3155950"/>
          <p14:tracePt t="13971" x="5353050" y="3149600"/>
          <p14:tracePt t="13987" x="5353050" y="3143250"/>
          <p14:tracePt t="14004" x="5353050" y="3136900"/>
          <p14:tracePt t="14064" x="5353050" y="3130550"/>
          <p14:tracePt t="14072" x="5346700" y="3130550"/>
          <p14:tracePt t="14079" x="5340350" y="3124200"/>
          <p14:tracePt t="14087" x="5334000" y="3117850"/>
          <p14:tracePt t="14104" x="5295900" y="3098800"/>
          <p14:tracePt t="14120" x="5257800" y="3073400"/>
          <p14:tracePt t="14137" x="5226050" y="3054350"/>
          <p14:tracePt t="14154" x="5181600" y="3035300"/>
          <p14:tracePt t="14170" x="5162550" y="3016250"/>
          <p14:tracePt t="14187" x="5143500" y="3009900"/>
          <p14:tracePt t="14203" x="5118100" y="3003550"/>
          <p14:tracePt t="14220" x="5086350" y="2997200"/>
          <p14:tracePt t="14237" x="5060950" y="2984500"/>
          <p14:tracePt t="14253" x="5041900" y="2984500"/>
          <p14:tracePt t="14270" x="5003800" y="2984500"/>
          <p14:tracePt t="14287" x="4953000" y="2984500"/>
          <p14:tracePt t="14303" x="4895850" y="2984500"/>
          <p14:tracePt t="14320" x="4845050" y="2978150"/>
          <p14:tracePt t="14337" x="4794250" y="2971800"/>
          <p14:tracePt t="14353" x="4730750" y="2959100"/>
          <p14:tracePt t="14370" x="4692650" y="2959100"/>
          <p14:tracePt t="14387" x="4660900" y="2959100"/>
          <p14:tracePt t="14403" x="4629150" y="2959100"/>
          <p14:tracePt t="14420" x="4584700" y="2959100"/>
          <p14:tracePt t="14436" x="4546600" y="2952750"/>
          <p14:tracePt t="14453" x="4514850" y="2952750"/>
          <p14:tracePt t="14470" x="4483100" y="2952750"/>
          <p14:tracePt t="14486" x="4464050" y="2952750"/>
          <p14:tracePt t="14503" x="4445000" y="2952750"/>
          <p14:tracePt t="14520" x="4432300" y="2952750"/>
          <p14:tracePt t="14536" x="4425950" y="2952750"/>
          <p14:tracePt t="14553" x="4406900" y="2952750"/>
          <p14:tracePt t="14570" x="4394200" y="2952750"/>
          <p14:tracePt t="14586" x="4375150" y="2952750"/>
          <p14:tracePt t="14603" x="4362450" y="2952750"/>
          <p14:tracePt t="14619" x="4311650" y="2952750"/>
          <p14:tracePt t="14636" x="4248150" y="2952750"/>
          <p14:tracePt t="14653" x="4159250" y="2952750"/>
          <p14:tracePt t="14669" x="4083050" y="2940050"/>
          <p14:tracePt t="14686" x="4013200" y="2940050"/>
          <p14:tracePt t="14703" x="3987800" y="2933700"/>
          <p14:tracePt t="14719" x="3975100" y="2927350"/>
          <p14:tracePt t="14736" x="3956050" y="2927350"/>
          <p14:tracePt t="14753" x="3949700" y="2927350"/>
          <p14:tracePt t="14769" x="3943350" y="2927350"/>
          <p14:tracePt t="14895" x="3943350" y="2921000"/>
          <p14:tracePt t="15251" x="3911600" y="2921000"/>
          <p14:tracePt t="15258" x="3879850" y="2914650"/>
          <p14:tracePt t="15269" x="3835400" y="2914650"/>
          <p14:tracePt t="15286" x="3784600" y="2908300"/>
          <p14:tracePt t="15302" x="3746500" y="2908300"/>
          <p14:tracePt t="15318" x="3733800" y="2908300"/>
          <p14:tracePt t="15335" x="3727450" y="2908300"/>
          <p14:tracePt t="15352" x="3714750" y="2908300"/>
          <p14:tracePt t="15368" x="3708400" y="2908300"/>
          <p14:tracePt t="15442" x="3695700" y="2908300"/>
          <p14:tracePt t="15450" x="3689350" y="2908300"/>
          <p14:tracePt t="15457" x="3670300" y="2908300"/>
          <p14:tracePt t="15468" x="3644900" y="2908300"/>
          <p14:tracePt t="15485" x="3600450" y="2908300"/>
          <p14:tracePt t="15502" x="3530600" y="2914650"/>
          <p14:tracePt t="15518" x="3492500" y="2914650"/>
          <p14:tracePt t="15535" x="3467100" y="2914650"/>
          <p14:tracePt t="15551" x="3448050" y="2914650"/>
          <p14:tracePt t="15568" x="3435350" y="2914650"/>
          <p14:tracePt t="15585" x="3429000" y="2914650"/>
          <p14:tracePt t="15601" x="3422650" y="2914650"/>
          <p14:tracePt t="15618" x="3416300" y="2914650"/>
          <p14:tracePt t="15732" x="3409950" y="2914650"/>
          <p14:tracePt t="15739" x="3403600" y="2914650"/>
          <p14:tracePt t="15777" x="3397250" y="2914650"/>
          <p14:tracePt t="15792" x="3390900" y="2914650"/>
          <p14:tracePt t="15814" x="3384550" y="2914650"/>
          <p14:tracePt t="15865" x="3384550" y="2908300"/>
          <p14:tracePt t="16748" x="3390900" y="2908300"/>
          <p14:tracePt t="16755" x="3403600" y="2908300"/>
          <p14:tracePt t="16766" x="3422650" y="2908300"/>
          <p14:tracePt t="16783" x="3511550" y="2901950"/>
          <p14:tracePt t="16800" x="3740150" y="2889250"/>
          <p14:tracePt t="16816" x="3898900" y="2889250"/>
          <p14:tracePt t="16833" x="4019550" y="2889250"/>
          <p14:tracePt t="16850" x="4140200" y="2895600"/>
          <p14:tracePt t="16866" x="4311650" y="2921000"/>
          <p14:tracePt t="16883" x="4381500" y="2933700"/>
          <p14:tracePt t="16900" x="4438650" y="2946400"/>
          <p14:tracePt t="16916" x="4483100" y="2959100"/>
          <p14:tracePt t="16933" x="4540250" y="2971800"/>
          <p14:tracePt t="16950" x="4597400" y="2978150"/>
          <p14:tracePt t="16966" x="4667250" y="2990850"/>
          <p14:tracePt t="16983" x="4724400" y="2997200"/>
          <p14:tracePt t="17000" x="4800600" y="3016250"/>
          <p14:tracePt t="17016" x="4819650" y="3022600"/>
          <p14:tracePt t="17033" x="4838700" y="3035300"/>
          <p14:tracePt t="17050" x="4851400" y="3041650"/>
          <p14:tracePt t="17066" x="4857750" y="3048000"/>
          <p14:tracePt t="17083" x="4870450" y="3054350"/>
          <p14:tracePt t="17116" x="4876800" y="3060700"/>
          <p14:tracePt t="17133" x="4883150" y="3060700"/>
          <p14:tracePt t="17149" x="4883150" y="3073400"/>
          <p14:tracePt t="17182" x="4883150" y="3079750"/>
          <p14:tracePt t="17199" x="4883150" y="3092450"/>
          <p14:tracePt t="17216" x="4883150" y="3098800"/>
          <p14:tracePt t="17259" x="4883150" y="3105150"/>
          <p14:tracePt t="17281" x="4883150" y="3111500"/>
          <p14:tracePt t="17289" x="4883150" y="3117850"/>
          <p14:tracePt t="17299" x="4876800" y="3117850"/>
          <p14:tracePt t="17316" x="4876800" y="3136900"/>
          <p14:tracePt t="17332" x="4864100" y="3136900"/>
          <p14:tracePt t="17349" x="4857750" y="3149600"/>
          <p14:tracePt t="17366" x="4857750" y="3155950"/>
          <p14:tracePt t="17399" x="4857750" y="3162300"/>
          <p14:tracePt t="17444" x="4857750" y="3168650"/>
          <p14:tracePt t="17548" x="4857750" y="3175000"/>
          <p14:tracePt t="17564" x="4857750" y="3181350"/>
          <p14:tracePt t="17570" x="4851400" y="3181350"/>
          <p14:tracePt t="17582" x="4845050" y="3181350"/>
          <p14:tracePt t="17599" x="4832350" y="3187700"/>
          <p14:tracePt t="17615" x="4781550" y="3213100"/>
          <p14:tracePt t="17632" x="4737100" y="3225800"/>
          <p14:tracePt t="17648" x="4711700" y="3238500"/>
          <p14:tracePt t="17665" x="4679950" y="3244850"/>
          <p14:tracePt t="17682" x="4648200" y="3251200"/>
          <p14:tracePt t="17698" x="4635500" y="3257550"/>
          <p14:tracePt t="17715" x="4616450" y="3270250"/>
          <p14:tracePt t="17732" x="4584700" y="3276600"/>
          <p14:tracePt t="17748" x="4552950" y="3282950"/>
          <p14:tracePt t="17765" x="4540250" y="3289300"/>
          <p14:tracePt t="17782" x="4533900" y="3295650"/>
          <p14:tracePt t="17798" x="4527550" y="3295650"/>
          <p14:tracePt t="17815" x="4514850" y="3295650"/>
          <p14:tracePt t="18253" x="4514850" y="3289300"/>
          <p14:tracePt t="18282" x="4514850" y="3295650"/>
          <p14:tracePt t="22019" x="4533900" y="3295650"/>
          <p14:tracePt t="22026" x="4552950" y="3295650"/>
          <p14:tracePt t="22033" x="4578350" y="3295650"/>
          <p14:tracePt t="22042" x="4616450" y="3308350"/>
          <p14:tracePt t="22059" x="4705350" y="3321050"/>
          <p14:tracePt t="22075" x="4813300" y="3346450"/>
          <p14:tracePt t="22092" x="4921250" y="3384550"/>
          <p14:tracePt t="22109" x="4959350" y="3403600"/>
          <p14:tracePt t="22125" x="4972050" y="3422650"/>
          <p14:tracePt t="22142" x="4984750" y="3435350"/>
          <p14:tracePt t="22159" x="5010150" y="3467100"/>
          <p14:tracePt t="22175" x="5016500" y="3505200"/>
          <p14:tracePt t="22192" x="5035550" y="3556000"/>
          <p14:tracePt t="22209" x="5041900" y="3600450"/>
          <p14:tracePt t="22225" x="5041900" y="3657600"/>
          <p14:tracePt t="22242" x="5041900" y="3683000"/>
          <p14:tracePt t="22259" x="5041900" y="3714750"/>
          <p14:tracePt t="22275" x="5029200" y="3740150"/>
          <p14:tracePt t="22292" x="5016500" y="3784600"/>
          <p14:tracePt t="22308" x="5010150" y="3822700"/>
          <p14:tracePt t="22325" x="5003800" y="3867150"/>
          <p14:tracePt t="22342" x="4991100" y="3905250"/>
          <p14:tracePt t="22358" x="4984750" y="3949700"/>
          <p14:tracePt t="22375" x="4978400" y="3975100"/>
          <p14:tracePt t="22392" x="4972050" y="4006850"/>
          <p14:tracePt t="22408" x="4959350" y="4013200"/>
          <p14:tracePt t="22425" x="4959350" y="402590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37" y="1027906"/>
            <a:ext cx="11735525" cy="5344478"/>
          </a:xfrm>
          <a:prstGeom prst="rect">
            <a:avLst/>
          </a:prstGeom>
        </p:spPr>
      </p:pic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84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974"/>
    </mc:Choice>
    <mc:Fallback>
      <p:transition spd="slow" advTm="859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1933" x="4946650" y="3987800"/>
          <p14:tracePt t="1940" x="4927600" y="3930650"/>
          <p14:tracePt t="1950" x="4914900" y="3892550"/>
          <p14:tracePt t="1966" x="4889500" y="3740150"/>
          <p14:tracePt t="1983" x="4832350" y="3511550"/>
          <p14:tracePt t="1999" x="4730750" y="3175000"/>
          <p14:tracePt t="2016" x="4635500" y="2832100"/>
          <p14:tracePt t="2033" x="4597400" y="2667000"/>
          <p14:tracePt t="2049" x="4559300" y="2476500"/>
          <p14:tracePt t="2066" x="4521200" y="2266950"/>
          <p14:tracePt t="2083" x="4489450" y="2197100"/>
          <p14:tracePt t="2099" x="4464050" y="2152650"/>
          <p14:tracePt t="2116" x="4432300" y="2127250"/>
          <p14:tracePt t="2132" x="4381500" y="2070100"/>
          <p14:tracePt t="2149" x="4337050" y="2032000"/>
          <p14:tracePt t="2166" x="4298950" y="1993900"/>
          <p14:tracePt t="2183" x="4235450" y="1962150"/>
          <p14:tracePt t="2199" x="4114800" y="1943100"/>
          <p14:tracePt t="2216" x="4013200" y="1936750"/>
          <p14:tracePt t="2232" x="3949700" y="1936750"/>
          <p14:tracePt t="2249" x="3892550" y="1924050"/>
          <p14:tracePt t="2266" x="3829050" y="1898650"/>
          <p14:tracePt t="2282" x="3790950" y="1885950"/>
          <p14:tracePt t="2299" x="3752850" y="1866900"/>
          <p14:tracePt t="2316" x="3727450" y="1854200"/>
          <p14:tracePt t="2332" x="3689350" y="1822450"/>
          <p14:tracePt t="2349" x="3683000" y="1809750"/>
          <p14:tracePt t="2365" x="3683000" y="1797050"/>
          <p14:tracePt t="2622" x="3575050" y="1765300"/>
          <p14:tracePt t="2630" x="3409950" y="1695450"/>
          <p14:tracePt t="2636" x="3276600" y="1644650"/>
          <p14:tracePt t="2649" x="3155950" y="1593850"/>
          <p14:tracePt t="2665" x="2774950" y="1454150"/>
          <p14:tracePt t="2682" x="2597150" y="1403350"/>
          <p14:tracePt t="2698" x="2470150" y="1377950"/>
          <p14:tracePt t="2715" x="2298700" y="1358900"/>
          <p14:tracePt t="2732" x="2127250" y="1352550"/>
          <p14:tracePt t="2732" x="2076450" y="1346200"/>
          <p14:tracePt t="2748" x="2000250" y="1346200"/>
          <p14:tracePt t="2765" x="1917700" y="1339850"/>
          <p14:tracePt t="2781" x="1841500" y="1327150"/>
          <p14:tracePt t="2798" x="1758950" y="1327150"/>
          <p14:tracePt t="2815" x="1638300" y="1320800"/>
          <p14:tracePt t="2831" x="1581150" y="1314450"/>
          <p14:tracePt t="2848" x="1543050" y="1301750"/>
          <p14:tracePt t="2865" x="1504950" y="1301750"/>
          <p14:tracePt t="2881" x="1447800" y="1301750"/>
          <p14:tracePt t="2898" x="1397000" y="1301750"/>
          <p14:tracePt t="2915" x="1346200" y="1308100"/>
          <p14:tracePt t="2931" x="1301750" y="1314450"/>
          <p14:tracePt t="2948" x="1206500" y="1327150"/>
          <p14:tracePt t="2964" x="1168400" y="1346200"/>
          <p14:tracePt t="2981" x="1123950" y="1365250"/>
          <p14:tracePt t="2998" x="1073150" y="1390650"/>
          <p14:tracePt t="3014" x="1016000" y="1428750"/>
          <p14:tracePt t="3031" x="984250" y="1441450"/>
          <p14:tracePt t="3048" x="977900" y="1447800"/>
          <p14:tracePt t="3064" x="965200" y="1454150"/>
          <p14:tracePt t="3081" x="952500" y="1460500"/>
          <p14:tracePt t="3098" x="939800" y="1492250"/>
          <p14:tracePt t="3114" x="927100" y="1524000"/>
          <p14:tracePt t="3131" x="914400" y="1568450"/>
          <p14:tracePt t="3148" x="901700" y="1606550"/>
          <p14:tracePt t="3164" x="901700" y="1625600"/>
          <p14:tracePt t="3181" x="901700" y="1644650"/>
          <p14:tracePt t="3197" x="901700" y="1663700"/>
          <p14:tracePt t="3214" x="901700" y="1695450"/>
          <p14:tracePt t="3231" x="908050" y="1733550"/>
          <p14:tracePt t="3248" x="920750" y="1765300"/>
          <p14:tracePt t="3264" x="927100" y="1822450"/>
          <p14:tracePt t="3281" x="939800" y="1905000"/>
          <p14:tracePt t="3297" x="946150" y="1949450"/>
          <p14:tracePt t="3314" x="946150" y="1987550"/>
          <p14:tracePt t="3331" x="946150" y="2012950"/>
          <p14:tracePt t="3347" x="946150" y="2070100"/>
          <p14:tracePt t="3364" x="958850" y="2139950"/>
          <p14:tracePt t="3381" x="965200" y="2216150"/>
          <p14:tracePt t="3397" x="965200" y="2286000"/>
          <p14:tracePt t="3414" x="965200" y="2343150"/>
          <p14:tracePt t="3431" x="965200" y="2374900"/>
          <p14:tracePt t="3447" x="971550" y="2400300"/>
          <p14:tracePt t="3464" x="971550" y="2444750"/>
          <p14:tracePt t="3481" x="984250" y="2533650"/>
          <p14:tracePt t="3497" x="990600" y="2622550"/>
          <p14:tracePt t="3514" x="996950" y="2698750"/>
          <p14:tracePt t="3530" x="1003300" y="2749550"/>
          <p14:tracePt t="3547" x="1009650" y="2806700"/>
          <p14:tracePt t="3564" x="1009650" y="2838450"/>
          <p14:tracePt t="3580" x="1009650" y="2895600"/>
          <p14:tracePt t="3597" x="1022350" y="2984500"/>
          <p14:tracePt t="3614" x="1022350" y="3073400"/>
          <p14:tracePt t="3630" x="1041400" y="3175000"/>
          <p14:tracePt t="3647" x="1054100" y="3232150"/>
          <p14:tracePt t="3664" x="1054100" y="3295650"/>
          <p14:tracePt t="3680" x="1066800" y="3435350"/>
          <p14:tracePt t="3697" x="1085850" y="3638550"/>
          <p14:tracePt t="3714" x="1092200" y="3714750"/>
          <p14:tracePt t="3730" x="1092200" y="3771900"/>
          <p14:tracePt t="3733" x="1092200" y="3797300"/>
          <p14:tracePt t="3747" x="1092200" y="3810000"/>
          <p14:tracePt t="3763" x="1098550" y="3848100"/>
          <p14:tracePt t="3780" x="1098550" y="3860800"/>
          <p14:tracePt t="3797" x="1098550" y="3867150"/>
          <p14:tracePt t="4044" x="1098550" y="3917950"/>
          <p14:tracePt t="4052" x="1085850" y="3987800"/>
          <p14:tracePt t="4059" x="1073150" y="4057650"/>
          <p14:tracePt t="4066" x="1073150" y="4108450"/>
          <p14:tracePt t="4080" x="1066800" y="4146550"/>
          <p14:tracePt t="4096" x="1054100" y="4229100"/>
          <p14:tracePt t="4113" x="1047750" y="4260850"/>
          <p14:tracePt t="4130" x="1047750" y="4305300"/>
          <p14:tracePt t="4146" x="1047750" y="4356100"/>
          <p14:tracePt t="4164" x="1047750" y="4483100"/>
          <p14:tracePt t="4180" x="1047750" y="4559300"/>
          <p14:tracePt t="4197" x="1047750" y="4603750"/>
          <p14:tracePt t="4213" x="1047750" y="4667250"/>
          <p14:tracePt t="4230" x="1047750" y="4800600"/>
          <p14:tracePt t="4246" x="1054100" y="4921250"/>
          <p14:tracePt t="4263" x="1073150" y="5016500"/>
          <p14:tracePt t="4280" x="1079500" y="5067300"/>
          <p14:tracePt t="4297" x="1085850" y="5137150"/>
          <p14:tracePt t="4313" x="1092200" y="5187950"/>
          <p14:tracePt t="4330" x="1104900" y="5283200"/>
          <p14:tracePt t="4346" x="1123950" y="5384800"/>
          <p14:tracePt t="4364" x="1155700" y="5499100"/>
          <p14:tracePt t="4380" x="1162050" y="5537200"/>
          <p14:tracePt t="4396" x="1174750" y="5581650"/>
          <p14:tracePt t="4413" x="1181100" y="5613400"/>
          <p14:tracePt t="4431" x="1193800" y="5695950"/>
          <p14:tracePt t="4446" x="1206500" y="5778500"/>
          <p14:tracePt t="4463" x="1225550" y="5867400"/>
          <p14:tracePt t="4480" x="1238250" y="5924550"/>
          <p14:tracePt t="4497" x="1250950" y="5981700"/>
          <p14:tracePt t="4513" x="1257300" y="6013450"/>
          <p14:tracePt t="4529" x="1263650" y="6045200"/>
          <p14:tracePt t="4546" x="1276350" y="6089650"/>
          <p14:tracePt t="4563" x="1289050" y="6127750"/>
          <p14:tracePt t="4579" x="1301750" y="6178550"/>
          <p14:tracePt t="4596" x="1308100" y="6197600"/>
          <p14:tracePt t="4612" x="1314450" y="6210300"/>
          <p14:tracePt t="4629" x="1314450" y="6216650"/>
          <p14:tracePt t="4646" x="1314450" y="6223000"/>
          <p14:tracePt t="4662" x="1314450" y="6235700"/>
          <p14:tracePt t="4726" x="1314450" y="6229350"/>
          <p14:tracePt t="4733" x="1308100" y="6197600"/>
          <p14:tracePt t="4741" x="1301750" y="6153150"/>
          <p14:tracePt t="4749" x="1282700" y="6057900"/>
          <p14:tracePt t="4762" x="1238250" y="5822950"/>
          <p14:tracePt t="4779" x="1181100" y="5416550"/>
          <p14:tracePt t="4795" x="1155700" y="5092700"/>
          <p14:tracePt t="4812" x="1149350" y="4889500"/>
          <p14:tracePt t="4828" x="1149350" y="4775200"/>
          <p14:tracePt t="4845" x="1162050" y="4508500"/>
          <p14:tracePt t="4862" x="1168400" y="4362450"/>
          <p14:tracePt t="4879" x="1168400" y="4254500"/>
          <p14:tracePt t="4895" x="1168400" y="4076700"/>
          <p14:tracePt t="4912" x="1187450" y="3790950"/>
          <p14:tracePt t="4928" x="1212850" y="3543300"/>
          <p14:tracePt t="4945" x="1257300" y="3238500"/>
          <p14:tracePt t="4962" x="1289050" y="3054350"/>
          <p14:tracePt t="4978" x="1339850" y="2660650"/>
          <p14:tracePt t="4995" x="1352550" y="2495550"/>
          <p14:tracePt t="5012" x="1365250" y="2330450"/>
          <p14:tracePt t="5028" x="1371600" y="2139950"/>
          <p14:tracePt t="5045" x="1397000" y="1943100"/>
          <p14:tracePt t="5061" x="1403350" y="1835150"/>
          <p14:tracePt t="5078" x="1422400" y="1727200"/>
          <p14:tracePt t="5095" x="1428750" y="1631950"/>
          <p14:tracePt t="5112" x="1428750" y="1530350"/>
          <p14:tracePt t="5128" x="1428750" y="1498600"/>
          <p14:tracePt t="5145" x="1428750" y="1460500"/>
          <p14:tracePt t="5161" x="1428750" y="1435100"/>
          <p14:tracePt t="5178" x="1428750" y="1409700"/>
          <p14:tracePt t="5195" x="1428750" y="1403350"/>
          <p14:tracePt t="5211" x="1428750" y="1390650"/>
          <p14:tracePt t="5228" x="1428750" y="1384300"/>
          <p14:tracePt t="5245" x="1428750" y="1377950"/>
          <p14:tracePt t="5312" x="1428750" y="1397000"/>
          <p14:tracePt t="5319" x="1428750" y="1428750"/>
          <p14:tracePt t="5328" x="1428750" y="1479550"/>
          <p14:tracePt t="5344" x="1416050" y="1612900"/>
          <p14:tracePt t="5361" x="1409700" y="1727200"/>
          <p14:tracePt t="5378" x="1397000" y="1847850"/>
          <p14:tracePt t="5394" x="1377950" y="2101850"/>
          <p14:tracePt t="5411" x="1377950" y="2228850"/>
          <p14:tracePt t="5428" x="1377950" y="2336800"/>
          <p14:tracePt t="5444" x="1390650" y="2476500"/>
          <p14:tracePt t="5461" x="1416050" y="2724150"/>
          <p14:tracePt t="5478" x="1435100" y="2825750"/>
          <p14:tracePt t="5494" x="1454150" y="2952750"/>
          <p14:tracePt t="5511" x="1485900" y="3124200"/>
          <p14:tracePt t="5527" x="1517650" y="3321050"/>
          <p14:tracePt t="5544" x="1543050" y="3422650"/>
          <p14:tracePt t="5561" x="1574800" y="3562350"/>
          <p14:tracePt t="5577" x="1612900" y="3721100"/>
          <p14:tracePt t="5594" x="1644650" y="3898900"/>
          <p14:tracePt t="5611" x="1651000" y="3987800"/>
          <p14:tracePt t="5627" x="1663700" y="4114800"/>
          <p14:tracePt t="5644" x="1676400" y="4235450"/>
          <p14:tracePt t="5661" x="1689100" y="4349750"/>
          <p14:tracePt t="5677" x="1695450" y="4394200"/>
          <p14:tracePt t="5694" x="1695450" y="4438650"/>
          <p14:tracePt t="5711" x="1701800" y="4502150"/>
          <p14:tracePt t="5727" x="1708150" y="4660900"/>
          <p14:tracePt t="5744" x="1720850" y="4762500"/>
          <p14:tracePt t="5760" x="1733550" y="4832350"/>
          <p14:tracePt t="5777" x="1733550" y="4870450"/>
          <p14:tracePt t="5794" x="1733550" y="4959350"/>
          <p14:tracePt t="5810" x="1752600" y="5060950"/>
          <p14:tracePt t="5827" x="1758950" y="5156200"/>
          <p14:tracePt t="5844" x="1758950" y="5232400"/>
          <p14:tracePt t="5860" x="1758950" y="5289550"/>
          <p14:tracePt t="5877" x="1758950" y="5321300"/>
          <p14:tracePt t="5894" x="1758950" y="5340350"/>
          <p14:tracePt t="5910" x="1758950" y="5365750"/>
          <p14:tracePt t="5927" x="1765300" y="5410200"/>
          <p14:tracePt t="5944" x="1771650" y="5435600"/>
          <p14:tracePt t="5960" x="1778000" y="5461000"/>
          <p14:tracePt t="5977" x="1778000" y="5499100"/>
          <p14:tracePt t="5994" x="1790700" y="5556250"/>
          <p14:tracePt t="6010" x="1803400" y="5588000"/>
          <p14:tracePt t="6027" x="1803400" y="5626100"/>
          <p14:tracePt t="6043" x="1803400" y="5657850"/>
          <p14:tracePt t="6060" x="1809750" y="5689600"/>
          <p14:tracePt t="6077" x="1816100" y="5727700"/>
          <p14:tracePt t="6093" x="1822450" y="5778500"/>
          <p14:tracePt t="6110" x="1828800" y="5867400"/>
          <p14:tracePt t="6127" x="1847850" y="6000750"/>
          <p14:tracePt t="6143" x="1854200" y="6051550"/>
          <p14:tracePt t="6160" x="1860550" y="6076950"/>
          <p14:tracePt t="6177" x="1866900" y="6102350"/>
          <p14:tracePt t="6194" x="1866900" y="6127750"/>
          <p14:tracePt t="6210" x="1873250" y="6146800"/>
          <p14:tracePt t="6227" x="1873250" y="6165850"/>
          <p14:tracePt t="6243" x="1879600" y="6178550"/>
          <p14:tracePt t="6260" x="1879600" y="6184900"/>
          <p14:tracePt t="6276" x="1879600" y="6197600"/>
          <p14:tracePt t="6293" x="1879600" y="6203950"/>
          <p14:tracePt t="6350" x="1879600" y="6191250"/>
          <p14:tracePt t="6357" x="1854200" y="6102350"/>
          <p14:tracePt t="6364" x="1803400" y="5911850"/>
          <p14:tracePt t="6376" x="1746250" y="5734050"/>
          <p14:tracePt t="6393" x="1574800" y="5130800"/>
          <p14:tracePt t="6410" x="1409700" y="4019550"/>
          <p14:tracePt t="6426" x="1397000" y="3543300"/>
          <p14:tracePt t="6443" x="1397000" y="3022600"/>
          <p14:tracePt t="6459" x="1403350" y="2755900"/>
          <p14:tracePt t="6476" x="1422400" y="2362200"/>
          <p14:tracePt t="6493" x="1422400" y="2266950"/>
          <p14:tracePt t="6509" x="1422400" y="2171700"/>
          <p14:tracePt t="6526" x="1416050" y="2095500"/>
          <p14:tracePt t="6543" x="1403350" y="2032000"/>
          <p14:tracePt t="6559" x="1397000" y="2012950"/>
          <p14:tracePt t="6576" x="1397000" y="2000250"/>
          <p14:tracePt t="6593" x="1397000" y="1987550"/>
          <p14:tracePt t="6609" x="1397000" y="1981200"/>
          <p14:tracePt t="6626" x="1397000" y="1974850"/>
          <p14:tracePt t="6643" x="1397000" y="1968500"/>
          <p14:tracePt t="6659" x="1390650" y="1943100"/>
          <p14:tracePt t="6676" x="1371600" y="1892300"/>
          <p14:tracePt t="6692" x="1365250" y="1879600"/>
          <p14:tracePt t="6709" x="1365250" y="1873250"/>
          <p14:tracePt t="6726" x="1358900" y="1866900"/>
          <p14:tracePt t="6742" x="1358900" y="1860550"/>
          <p14:tracePt t="6759" x="1358900" y="1847850"/>
          <p14:tracePt t="6776" x="1352550" y="1841500"/>
          <p14:tracePt t="6792" x="1346200" y="1828800"/>
          <p14:tracePt t="6809" x="1339850" y="1797050"/>
          <p14:tracePt t="6826" x="1333500" y="1771650"/>
          <p14:tracePt t="6842" x="1333500" y="1758950"/>
          <p14:tracePt t="6859" x="1333500" y="1746250"/>
          <p14:tracePt t="6876" x="1333500" y="1739900"/>
          <p14:tracePt t="7619" x="1339850" y="1739900"/>
          <p14:tracePt t="7627" x="1346200" y="1739900"/>
          <p14:tracePt t="7634" x="1352550" y="1739900"/>
          <p14:tracePt t="7641" x="1365250" y="1739900"/>
          <p14:tracePt t="7658" x="1371600" y="1739900"/>
          <p14:tracePt t="7675" x="1390650" y="1739900"/>
          <p14:tracePt t="7691" x="1416050" y="1739900"/>
          <p14:tracePt t="7708" x="1435100" y="1739900"/>
          <p14:tracePt t="7725" x="1454150" y="1739900"/>
          <p14:tracePt t="7741" x="1466850" y="1739900"/>
          <p14:tracePt t="7758" x="1485900" y="1739900"/>
          <p14:tracePt t="7774" x="1498600" y="1739900"/>
          <p14:tracePt t="7791" x="1504950" y="1739900"/>
          <p14:tracePt t="7808" x="1511300" y="1739900"/>
          <p14:tracePt t="7825" x="1517650" y="1739900"/>
          <p14:tracePt t="7841" x="1524000" y="1739900"/>
          <p14:tracePt t="7858" x="1536700" y="1739900"/>
          <p14:tracePt t="7874" x="1543050" y="1739900"/>
          <p14:tracePt t="7892" x="1562100" y="1739900"/>
          <p14:tracePt t="7908" x="1574800" y="1739900"/>
          <p14:tracePt t="7924" x="1587500" y="1739900"/>
          <p14:tracePt t="7941" x="1612900" y="1739900"/>
          <p14:tracePt t="7958" x="1651000" y="1739900"/>
          <p14:tracePt t="7974" x="1752600" y="1733550"/>
          <p14:tracePt t="7991" x="1822450" y="1720850"/>
          <p14:tracePt t="8008" x="1924050" y="1708150"/>
          <p14:tracePt t="8024" x="2038350" y="1689100"/>
          <p14:tracePt t="8041" x="2222500" y="1676400"/>
          <p14:tracePt t="8057" x="2317750" y="1676400"/>
          <p14:tracePt t="8074" x="2438400" y="1676400"/>
          <p14:tracePt t="8091" x="2597150" y="1682750"/>
          <p14:tracePt t="8107" x="2832100" y="1708150"/>
          <p14:tracePt t="8124" x="3035300" y="1720850"/>
          <p14:tracePt t="8141" x="3282950" y="1708150"/>
          <p14:tracePt t="8157" x="3505200" y="1689100"/>
          <p14:tracePt t="8174" x="3860800" y="1644650"/>
          <p14:tracePt t="8191" x="4032250" y="1619250"/>
          <p14:tracePt t="8207" x="4159250" y="1600200"/>
          <p14:tracePt t="8224" x="4267200" y="1600200"/>
          <p14:tracePt t="8227" x="4311650" y="1600200"/>
          <p14:tracePt t="8240" x="4368800" y="1606550"/>
          <p14:tracePt t="8257" x="4400550" y="1606550"/>
          <p14:tracePt t="8274" x="4432300" y="1612900"/>
          <p14:tracePt t="8290" x="4457700" y="1612900"/>
          <p14:tracePt t="8307" x="4483100" y="1612900"/>
          <p14:tracePt t="8324" x="4489450" y="1612900"/>
          <p14:tracePt t="8340" x="4495800" y="1612900"/>
          <p14:tracePt t="8357" x="4495800" y="1606550"/>
          <p14:tracePt t="8671" x="4502150" y="1606550"/>
          <p14:tracePt t="8678" x="4508500" y="1606550"/>
          <p14:tracePt t="8690" x="4521200" y="1612900"/>
          <p14:tracePt t="8707" x="4559300" y="1612900"/>
          <p14:tracePt t="8723" x="4591050" y="1619250"/>
          <p14:tracePt t="8740" x="4641850" y="1625600"/>
          <p14:tracePt t="8756" x="4699000" y="1625600"/>
          <p14:tracePt t="8773" x="4756150" y="1625600"/>
          <p14:tracePt t="8790" x="4838700" y="1625600"/>
          <p14:tracePt t="8806" x="4889500" y="1625600"/>
          <p14:tracePt t="8823" x="4933950" y="1625600"/>
          <p14:tracePt t="8839" x="5010150" y="1625600"/>
          <p14:tracePt t="8856" x="5118100" y="1625600"/>
          <p14:tracePt t="8873" x="5187950" y="1631950"/>
          <p14:tracePt t="8889" x="5245100" y="1644650"/>
          <p14:tracePt t="8906" x="5289550" y="1651000"/>
          <p14:tracePt t="8923" x="5372100" y="1657350"/>
          <p14:tracePt t="8939" x="5429250" y="1670050"/>
          <p14:tracePt t="8956" x="5499100" y="1682750"/>
          <p14:tracePt t="8973" x="5556250" y="1689100"/>
          <p14:tracePt t="8989" x="5632450" y="1701800"/>
          <p14:tracePt t="9006" x="5664200" y="1708150"/>
          <p14:tracePt t="9022" x="5689600" y="1708150"/>
          <p14:tracePt t="9039" x="5708650" y="1708150"/>
          <p14:tracePt t="9056" x="5727700" y="1708150"/>
          <p14:tracePt t="9072" x="5734050" y="1708150"/>
          <p14:tracePt t="9089" x="5740400" y="1708150"/>
          <p14:tracePt t="9106" x="5746750" y="1708150"/>
          <p14:tracePt t="9122" x="5753100" y="1708150"/>
          <p14:tracePt t="9598" x="5759450" y="1708150"/>
          <p14:tracePt t="9620" x="5765800" y="1708150"/>
          <p14:tracePt t="9634" x="5772150" y="1708150"/>
          <p14:tracePt t="9642" x="5778500" y="1708150"/>
          <p14:tracePt t="9663" x="5784850" y="1708150"/>
          <p14:tracePt t="9685" x="5791200" y="1708150"/>
          <p14:tracePt t="9708" x="5803900" y="1708150"/>
          <p14:tracePt t="9715" x="5816600" y="1708150"/>
          <p14:tracePt t="9723" x="5822950" y="1708150"/>
          <p14:tracePt t="9738" x="5848350" y="1708150"/>
          <p14:tracePt t="9755" x="5892800" y="1708150"/>
          <p14:tracePt t="9772" x="5937250" y="1708150"/>
          <p14:tracePt t="9788" x="6000750" y="1708150"/>
          <p14:tracePt t="9805" x="6089650" y="1708150"/>
          <p14:tracePt t="9821" x="6140450" y="1708150"/>
          <p14:tracePt t="9838" x="6184900" y="1701800"/>
          <p14:tracePt t="9855" x="6254750" y="1695450"/>
          <p14:tracePt t="9871" x="6324600" y="1695450"/>
          <p14:tracePt t="9888" x="6356350" y="1695450"/>
          <p14:tracePt t="9905" x="6394450" y="1695450"/>
          <p14:tracePt t="9921" x="6413500" y="1695450"/>
          <p14:tracePt t="9938" x="6432550" y="1695450"/>
          <p14:tracePt t="9955" x="6451600" y="1695450"/>
          <p14:tracePt t="9971" x="6464300" y="1695450"/>
          <p14:tracePt t="9988" x="6477000" y="1695450"/>
          <p14:tracePt t="10004" x="6489700" y="1695450"/>
          <p14:tracePt t="10021" x="6496050" y="1695450"/>
          <p14:tracePt t="10038" x="6502400" y="1695450"/>
          <p14:tracePt t="10054" x="6508750" y="1695450"/>
          <p14:tracePt t="10130" x="6515100" y="1695450"/>
          <p14:tracePt t="10205" x="6521450" y="1695450"/>
          <p14:tracePt t="10213" x="6527800" y="1695450"/>
          <p14:tracePt t="10229" x="6534150" y="1695450"/>
          <p14:tracePt t="10238" x="6540500" y="1695450"/>
          <p14:tracePt t="10254" x="6572250" y="1695450"/>
          <p14:tracePt t="10272" x="6616700" y="1695450"/>
          <p14:tracePt t="10288" x="6635750" y="1695450"/>
          <p14:tracePt t="10304" x="6654800" y="1695450"/>
          <p14:tracePt t="10321" x="6673850" y="1695450"/>
          <p14:tracePt t="10337" x="6718300" y="1695450"/>
          <p14:tracePt t="10354" x="6762750" y="1695450"/>
          <p14:tracePt t="10371" x="6800850" y="1701800"/>
          <p14:tracePt t="10387" x="6838950" y="1701800"/>
          <p14:tracePt t="10404" x="6883400" y="1708150"/>
          <p14:tracePt t="10420" x="6902450" y="1714500"/>
          <p14:tracePt t="10437" x="6927850" y="1714500"/>
          <p14:tracePt t="10454" x="6959600" y="1720850"/>
          <p14:tracePt t="10471" x="6997700" y="1720850"/>
          <p14:tracePt t="10487" x="7029450" y="1720850"/>
          <p14:tracePt t="10504" x="7042150" y="1720850"/>
          <p14:tracePt t="10521" x="7048500" y="1720850"/>
          <p14:tracePt t="10538" x="7061200" y="1720850"/>
          <p14:tracePt t="10554" x="7067550" y="1720850"/>
          <p14:tracePt t="10591" x="7067550" y="1714500"/>
          <p14:tracePt t="10604" x="7067550" y="1708150"/>
          <p14:tracePt t="10873" x="7092950" y="1708150"/>
          <p14:tracePt t="10880" x="7124700" y="1708150"/>
          <p14:tracePt t="10888" x="7143750" y="1708150"/>
          <p14:tracePt t="10904" x="7200900" y="1695450"/>
          <p14:tracePt t="10920" x="7289800" y="1689100"/>
          <p14:tracePt t="10937" x="7410450" y="1682750"/>
          <p14:tracePt t="10953" x="7569200" y="1670050"/>
          <p14:tracePt t="10970" x="7658100" y="1651000"/>
          <p14:tracePt t="10987" x="7740650" y="1644650"/>
          <p14:tracePt t="11003" x="7804150" y="1638300"/>
          <p14:tracePt t="11020" x="7880350" y="1638300"/>
          <p14:tracePt t="11036" x="7912100" y="1638300"/>
          <p14:tracePt t="11053" x="7937500" y="1638300"/>
          <p14:tracePt t="11070" x="7956550" y="1638300"/>
          <p14:tracePt t="11086" x="7988300" y="1638300"/>
          <p14:tracePt t="11103" x="8007350" y="1638300"/>
          <p14:tracePt t="11120" x="8032750" y="1638300"/>
          <p14:tracePt t="11136" x="8051800" y="1638300"/>
          <p14:tracePt t="11153" x="8077200" y="1638300"/>
          <p14:tracePt t="11170" x="8089900" y="1638300"/>
          <p14:tracePt t="11186" x="8108950" y="1638300"/>
          <p14:tracePt t="11203" x="8128000" y="1638300"/>
          <p14:tracePt t="11220" x="8153400" y="1638300"/>
          <p14:tracePt t="11236" x="8166100" y="1638300"/>
          <p14:tracePt t="11253" x="8191500" y="1638300"/>
          <p14:tracePt t="11270" x="8210550" y="1638300"/>
          <p14:tracePt t="11286" x="8255000" y="1638300"/>
          <p14:tracePt t="11303" x="8280400" y="1638300"/>
          <p14:tracePt t="11319" x="8312150" y="1638300"/>
          <p14:tracePt t="11336" x="8343900" y="1644650"/>
          <p14:tracePt t="11353" x="8375650" y="1657350"/>
          <p14:tracePt t="11369" x="8388350" y="1657350"/>
          <p14:tracePt t="11386" x="8394700" y="1657350"/>
          <p14:tracePt t="11403" x="8401050" y="1657350"/>
          <p14:tracePt t="11420" x="8413750" y="1657350"/>
          <p14:tracePt t="13889" x="8255000" y="1670050"/>
          <p14:tracePt t="13897" x="8007350" y="1695450"/>
          <p14:tracePt t="13904" x="7512050" y="1727200"/>
          <p14:tracePt t="13916" x="7207250" y="1746250"/>
          <p14:tracePt t="13933" x="5842000" y="1936750"/>
          <p14:tracePt t="13949" x="4794250" y="2197100"/>
          <p14:tracePt t="13966" x="3581400" y="2508250"/>
          <p14:tracePt t="13982" x="2381250" y="2813050"/>
          <p14:tracePt t="13999" x="1155700" y="3359150"/>
          <p14:tracePt t="14016" x="685800" y="3632200"/>
          <p14:tracePt t="14032" x="355600" y="3879850"/>
          <p14:tracePt t="14049" x="107950" y="4121150"/>
          <p14:tracePt t="14065" x="0" y="4381500"/>
          <p14:tracePt t="14082" x="0" y="4540250"/>
          <p14:tracePt t="14098" x="0" y="4641850"/>
          <p14:tracePt t="14115" x="0" y="4724400"/>
          <p14:tracePt t="14132" x="0" y="4800600"/>
          <p14:tracePt t="14377" x="0" y="4806950"/>
          <p14:tracePt t="14385" x="6350" y="4838700"/>
          <p14:tracePt t="14392" x="19050" y="4889500"/>
          <p14:tracePt t="14401" x="38100" y="4940300"/>
          <p14:tracePt t="14415" x="63500" y="5016500"/>
          <p14:tracePt t="14431" x="101600" y="5086350"/>
          <p14:tracePt t="14448" x="139700" y="5143500"/>
          <p14:tracePt t="14465" x="190500" y="5187950"/>
          <p14:tracePt t="14481" x="355600" y="5334000"/>
          <p14:tracePt t="14498" x="520700" y="5435600"/>
          <p14:tracePt t="14515" x="660400" y="5505450"/>
          <p14:tracePt t="14531" x="762000" y="5549900"/>
          <p14:tracePt t="14548" x="831850" y="5575300"/>
          <p14:tracePt t="14565" x="850900" y="5581650"/>
          <p14:tracePt t="14581" x="869950" y="5581650"/>
          <p14:tracePt t="14614" x="895350" y="5575300"/>
          <p14:tracePt t="14631" x="920750" y="5556250"/>
          <p14:tracePt t="14648" x="927100" y="5543550"/>
          <p14:tracePt t="14664" x="939800" y="5530850"/>
          <p14:tracePt t="14681" x="946150" y="5524500"/>
          <p14:tracePt t="14698" x="958850" y="5511800"/>
          <p14:tracePt t="14838" x="965200" y="5505450"/>
          <p14:tracePt t="14853" x="965200" y="5499100"/>
          <p14:tracePt t="14860" x="971550" y="5499100"/>
          <p14:tracePt t="14868" x="984250" y="5480050"/>
          <p14:tracePt t="14881" x="1022350" y="5435600"/>
          <p14:tracePt t="14898" x="1060450" y="5397500"/>
          <p14:tracePt t="14914" x="1085850" y="5378450"/>
          <p14:tracePt t="14931" x="1123950" y="5359400"/>
          <p14:tracePt t="14948" x="1155700" y="5340350"/>
          <p14:tracePt t="14964" x="1162050" y="5334000"/>
          <p14:tracePt t="14981" x="1174750" y="5334000"/>
          <p14:tracePt t="15014" x="1181100" y="5334000"/>
          <p14:tracePt t="15031" x="1187450" y="5334000"/>
          <p14:tracePt t="15074" x="1193800" y="5334000"/>
          <p14:tracePt t="15082" x="1193800" y="5327650"/>
          <p14:tracePt t="15118" x="1193800" y="5321300"/>
          <p14:tracePt t="15638" x="1149350" y="5321300"/>
          <p14:tracePt t="15646" x="1085850" y="5321300"/>
          <p14:tracePt t="15653" x="1016000" y="5321300"/>
          <p14:tracePt t="15663" x="958850" y="5321300"/>
          <p14:tracePt t="15680" x="882650" y="5321300"/>
          <p14:tracePt t="15696" x="768350" y="5321300"/>
          <p14:tracePt t="15713" x="660400" y="5321300"/>
          <p14:tracePt t="15730" x="571500" y="5321300"/>
          <p14:tracePt t="15746" x="514350" y="5308600"/>
          <p14:tracePt t="15763" x="463550" y="5302250"/>
          <p14:tracePt t="15780" x="444500" y="5302250"/>
          <p14:tracePt t="15796" x="431800" y="5295900"/>
          <p14:tracePt t="15813" x="425450" y="5295900"/>
          <p14:tracePt t="15830" x="419100" y="5295900"/>
          <p14:tracePt t="16202" x="431800" y="5295900"/>
          <p14:tracePt t="16210" x="457200" y="5295900"/>
          <p14:tracePt t="16216" x="476250" y="5295900"/>
          <p14:tracePt t="16229" x="488950" y="5295900"/>
          <p14:tracePt t="16246" x="552450" y="5302250"/>
          <p14:tracePt t="16262" x="596900" y="5308600"/>
          <p14:tracePt t="16279" x="647700" y="5308600"/>
          <p14:tracePt t="16296" x="698500" y="5308600"/>
          <p14:tracePt t="16312" x="787400" y="5308600"/>
          <p14:tracePt t="16329" x="838200" y="5308600"/>
          <p14:tracePt t="16345" x="869950" y="5308600"/>
          <p14:tracePt t="16362" x="895350" y="5308600"/>
          <p14:tracePt t="16379" x="914400" y="5308600"/>
          <p14:tracePt t="16395" x="933450" y="5308600"/>
          <p14:tracePt t="16412" x="946150" y="5308600"/>
          <p14:tracePt t="16429" x="965200" y="5308600"/>
          <p14:tracePt t="16445" x="1047750" y="5302250"/>
          <p14:tracePt t="16462" x="1111250" y="5302250"/>
          <p14:tracePt t="16479" x="1181100" y="5302250"/>
          <p14:tracePt t="16495" x="1238250" y="5302250"/>
          <p14:tracePt t="16512" x="1289050" y="5302250"/>
          <p14:tracePt t="16528" x="1308100" y="5302250"/>
          <p14:tracePt t="16545" x="1320800" y="5302250"/>
          <p14:tracePt t="16562" x="1333500" y="5302250"/>
          <p14:tracePt t="16578" x="1346200" y="5302250"/>
          <p14:tracePt t="16595" x="1352550" y="5302250"/>
          <p14:tracePt t="16632" x="1352550" y="5295900"/>
          <p14:tracePt t="16645" x="1352550" y="5289550"/>
          <p14:tracePt t="17031" x="1358900" y="5289550"/>
          <p14:tracePt t="17038" x="1365250" y="5289550"/>
          <p14:tracePt t="17060" x="1371600" y="5289550"/>
          <p14:tracePt t="17075" x="1377950" y="5289550"/>
          <p14:tracePt t="17090" x="1384300" y="5289550"/>
          <p14:tracePt t="17097" x="1390650" y="5289550"/>
          <p14:tracePt t="17111" x="1397000" y="5289550"/>
          <p14:tracePt t="17127" x="1416050" y="5289550"/>
          <p14:tracePt t="17144" x="1441450" y="5302250"/>
          <p14:tracePt t="17161" x="1473200" y="5302250"/>
          <p14:tracePt t="17177" x="1504950" y="5302250"/>
          <p14:tracePt t="17194" x="1543050" y="5302250"/>
          <p14:tracePt t="17211" x="1568450" y="5302250"/>
          <p14:tracePt t="17227" x="1581150" y="5302250"/>
          <p14:tracePt t="17244" x="1600200" y="5302250"/>
          <p14:tracePt t="17261" x="1644650" y="5302250"/>
          <p14:tracePt t="17277" x="1676400" y="5295900"/>
          <p14:tracePt t="17294" x="1720850" y="5283200"/>
          <p14:tracePt t="17311" x="1778000" y="5270500"/>
          <p14:tracePt t="17327" x="1911350" y="5257800"/>
          <p14:tracePt t="17344" x="1993900" y="5232400"/>
          <p14:tracePt t="17360" x="2051050" y="5213350"/>
          <p14:tracePt t="17377" x="2101850" y="5207000"/>
          <p14:tracePt t="17394" x="2165350" y="5194300"/>
          <p14:tracePt t="17410" x="2209800" y="5187950"/>
          <p14:tracePt t="17427" x="2241550" y="5181600"/>
          <p14:tracePt t="17444" x="2292350" y="5181600"/>
          <p14:tracePt t="17460" x="2349500" y="5175250"/>
          <p14:tracePt t="17477" x="2393950" y="5175250"/>
          <p14:tracePt t="17494" x="2432050" y="5175250"/>
          <p14:tracePt t="17510" x="2463800" y="5175250"/>
          <p14:tracePt t="17527" x="2514600" y="5175250"/>
          <p14:tracePt t="17544" x="2546350" y="5175250"/>
          <p14:tracePt t="17560" x="2590800" y="5181600"/>
          <p14:tracePt t="17577" x="2622550" y="5181600"/>
          <p14:tracePt t="17594" x="2673350" y="5181600"/>
          <p14:tracePt t="17610" x="2698750" y="5181600"/>
          <p14:tracePt t="17627" x="2711450" y="5181600"/>
          <p14:tracePt t="17643" x="2724150" y="5181600"/>
          <p14:tracePt t="17660" x="2736850" y="5181600"/>
          <p14:tracePt t="17677" x="2743200" y="5181600"/>
          <p14:tracePt t="17693" x="2749550" y="5181600"/>
          <p14:tracePt t="17772" x="2749550" y="5168900"/>
          <p14:tracePt t="17779" x="2749550" y="5162550"/>
          <p14:tracePt t="18492" x="2825750" y="5162550"/>
          <p14:tracePt t="18500" x="2908300" y="5162550"/>
          <p14:tracePt t="18509" x="3028950" y="5162550"/>
          <p14:tracePt t="18526" x="3295650" y="5175250"/>
          <p14:tracePt t="18543" x="3587750" y="5226050"/>
          <p14:tracePt t="18559" x="3778250" y="5251450"/>
          <p14:tracePt t="18576" x="3930650" y="5276850"/>
          <p14:tracePt t="18592" x="4019550" y="5295900"/>
          <p14:tracePt t="18609" x="4102100" y="5302250"/>
          <p14:tracePt t="18625" x="4248150" y="5308600"/>
          <p14:tracePt t="18642" x="4349750" y="5308600"/>
          <p14:tracePt t="18659" x="4438650" y="5302250"/>
          <p14:tracePt t="18675" x="4508500" y="5295900"/>
          <p14:tracePt t="18692" x="4591050" y="5276850"/>
          <p14:tracePt t="18709" x="4635500" y="5264150"/>
          <p14:tracePt t="18725" x="4660900" y="5257800"/>
          <p14:tracePt t="18742" x="4692650" y="5251450"/>
          <p14:tracePt t="18759" x="4762500" y="5238750"/>
          <p14:tracePt t="18775" x="4806950" y="5238750"/>
          <p14:tracePt t="18792" x="4864100" y="5238750"/>
          <p14:tracePt t="18808" x="4921250" y="5245100"/>
          <p14:tracePt t="18825" x="5016500" y="5270500"/>
          <p14:tracePt t="18842" x="5067300" y="5283200"/>
          <p14:tracePt t="18858" x="5099050" y="5295900"/>
          <p14:tracePt t="18875" x="5118100" y="5295900"/>
          <p14:tracePt t="18892" x="5130800" y="5295900"/>
          <p14:tracePt t="19181" x="5137150" y="5295900"/>
          <p14:tracePt t="19189" x="5162550" y="5295900"/>
          <p14:tracePt t="19196" x="5181600" y="5289550"/>
          <p14:tracePt t="19208" x="5200650" y="5289550"/>
          <p14:tracePt t="19225" x="5251450" y="5276850"/>
          <p14:tracePt t="19241" x="5276850" y="5276850"/>
          <p14:tracePt t="19258" x="5308600" y="5276850"/>
          <p14:tracePt t="19275" x="5340350" y="5270500"/>
          <p14:tracePt t="19291" x="5397500" y="5270500"/>
          <p14:tracePt t="19308" x="5454650" y="5264150"/>
          <p14:tracePt t="19324" x="5543550" y="5251450"/>
          <p14:tracePt t="19341" x="5632450" y="5245100"/>
          <p14:tracePt t="19358" x="5740400" y="5238750"/>
          <p14:tracePt t="19374" x="5784850" y="5238750"/>
          <p14:tracePt t="19391" x="5854700" y="5238750"/>
          <p14:tracePt t="19408" x="5924550" y="5238750"/>
          <p14:tracePt t="19424" x="6076950" y="5238750"/>
          <p14:tracePt t="19441" x="6153150" y="5238750"/>
          <p14:tracePt t="19458" x="6210300" y="5238750"/>
          <p14:tracePt t="19474" x="6267450" y="5238750"/>
          <p14:tracePt t="19492" x="6375400" y="5245100"/>
          <p14:tracePt t="19507" x="6464300" y="5245100"/>
          <p14:tracePt t="19524" x="6540500" y="5245100"/>
          <p14:tracePt t="19541" x="6584950" y="5245100"/>
          <p14:tracePt t="19557" x="6604000" y="5245100"/>
          <p14:tracePt t="19574" x="6629400" y="5245100"/>
          <p14:tracePt t="19591" x="6642100" y="5245100"/>
          <p14:tracePt t="19624" x="6654800" y="5245100"/>
          <p14:tracePt t="19930" x="6673850" y="5245100"/>
          <p14:tracePt t="19938" x="6718300" y="5238750"/>
          <p14:tracePt t="19945" x="6762750" y="5232400"/>
          <p14:tracePt t="19957" x="6807200" y="5219700"/>
          <p14:tracePt t="19973" x="6927850" y="5181600"/>
          <p14:tracePt t="19990" x="7054850" y="5149850"/>
          <p14:tracePt t="20007" x="7188200" y="5118100"/>
          <p14:tracePt t="20024" x="7302500" y="5092700"/>
          <p14:tracePt t="20040" x="7378700" y="5073650"/>
          <p14:tracePt t="20057" x="7410450" y="5067300"/>
          <p14:tracePt t="20073" x="7429500" y="5060950"/>
          <p14:tracePt t="20090" x="7454900" y="5060950"/>
          <p14:tracePt t="20107" x="7480300" y="5060950"/>
          <p14:tracePt t="20123" x="7505700" y="5060950"/>
          <p14:tracePt t="20140" x="7518400" y="5060950"/>
          <p14:tracePt t="20157" x="7531100" y="5060950"/>
          <p14:tracePt t="20173" x="7556500" y="5060950"/>
          <p14:tracePt t="20190" x="7575550" y="5060950"/>
          <p14:tracePt t="20206" x="7607300" y="5060950"/>
          <p14:tracePt t="20223" x="7639050" y="5060950"/>
          <p14:tracePt t="20240" x="7689850" y="5060950"/>
          <p14:tracePt t="20256" x="7721600" y="5060950"/>
          <p14:tracePt t="20273" x="7753350" y="5060950"/>
          <p14:tracePt t="20290" x="7791450" y="5067300"/>
          <p14:tracePt t="20307" x="7861300" y="5080000"/>
          <p14:tracePt t="20323" x="7912100" y="5092700"/>
          <p14:tracePt t="20340" x="7962900" y="5105400"/>
          <p14:tracePt t="20356" x="8007350" y="5118100"/>
          <p14:tracePt t="20373" x="8064500" y="5137150"/>
          <p14:tracePt t="20389" x="8089900" y="5143500"/>
          <p14:tracePt t="20406" x="8128000" y="5156200"/>
          <p14:tracePt t="20423" x="8166100" y="5175250"/>
          <p14:tracePt t="20440" x="8210550" y="5181600"/>
          <p14:tracePt t="20456" x="8274050" y="5194300"/>
          <p14:tracePt t="20473" x="8312150" y="5200650"/>
          <p14:tracePt t="20489" x="8337550" y="5213350"/>
          <p14:tracePt t="20506" x="8356600" y="5213350"/>
          <p14:tracePt t="20523" x="8375650" y="5213350"/>
          <p14:tracePt t="20539" x="8394700" y="5219700"/>
          <p14:tracePt t="20556" x="8407400" y="5219700"/>
          <p14:tracePt t="20573" x="8413750" y="5219700"/>
          <p14:tracePt t="20589" x="8426450" y="5219700"/>
          <p14:tracePt t="20606" x="8432800" y="5219700"/>
          <p14:tracePt t="20623" x="8445500" y="5219700"/>
          <p14:tracePt t="20656" x="8464550" y="5219700"/>
          <p14:tracePt t="20672" x="8477250" y="5219700"/>
          <p14:tracePt t="20689" x="8502650" y="5219700"/>
          <p14:tracePt t="20706" x="8547100" y="5213350"/>
          <p14:tracePt t="20722" x="8636000" y="5200650"/>
          <p14:tracePt t="20739" x="8718550" y="5181600"/>
          <p14:tracePt t="20756" x="8775700" y="5162550"/>
          <p14:tracePt t="20772" x="8826500" y="5143500"/>
          <p14:tracePt t="20789" x="8883650" y="5118100"/>
          <p14:tracePt t="20806" x="8915400" y="5105400"/>
          <p14:tracePt t="20822" x="8940800" y="5099050"/>
          <p14:tracePt t="20839" x="8966200" y="5092700"/>
          <p14:tracePt t="20856" x="8997950" y="5086350"/>
          <p14:tracePt t="20872" x="9017000" y="5086350"/>
          <p14:tracePt t="20889" x="9036050" y="5086350"/>
          <p14:tracePt t="20905" x="9061450" y="5086350"/>
          <p14:tracePt t="20922" x="9105900" y="5086350"/>
          <p14:tracePt t="20939" x="9144000" y="5086350"/>
          <p14:tracePt t="20955" x="9163050" y="5086350"/>
          <p14:tracePt t="20972" x="9175750" y="5086350"/>
          <p14:tracePt t="20989" x="9188450" y="5086350"/>
          <p14:tracePt t="21005" x="9201150" y="5086350"/>
          <p14:tracePt t="21039" x="9201150" y="5080000"/>
          <p14:tracePt t="21449" x="9201150" y="5086350"/>
          <p14:tracePt t="21478" x="9201150" y="5092700"/>
          <p14:tracePt t="21501" x="9201150" y="5099050"/>
          <p14:tracePt t="21672" x="9207500" y="5105400"/>
          <p14:tracePt t="21724" x="9213850" y="5105400"/>
          <p14:tracePt t="21731" x="9213850" y="5111750"/>
          <p14:tracePt t="22145" x="9188450" y="5118100"/>
          <p14:tracePt t="22153" x="9137650" y="5124450"/>
          <p14:tracePt t="22160" x="9061450" y="5137150"/>
          <p14:tracePt t="22170" x="8953500" y="5149850"/>
          <p14:tracePt t="22187" x="8540750" y="5156200"/>
          <p14:tracePt t="22204" x="7842250" y="5168900"/>
          <p14:tracePt t="22220" x="7378700" y="5194300"/>
          <p14:tracePt t="22237" x="6743700" y="5238750"/>
          <p14:tracePt t="22254" x="5918200" y="5302250"/>
          <p14:tracePt t="22270" x="5162550" y="5422900"/>
          <p14:tracePt t="22287" x="4445000" y="5499100"/>
          <p14:tracePt t="22304" x="4171950" y="5492750"/>
          <p14:tracePt t="22320" x="4000500" y="5467350"/>
          <p14:tracePt t="22337" x="3873500" y="5429250"/>
          <p14:tracePt t="22353" x="3752850" y="5384800"/>
          <p14:tracePt t="22370" x="3708400" y="5365750"/>
          <p14:tracePt t="22387" x="3689350" y="5359400"/>
          <p14:tracePt t="22403" x="3683000" y="5353050"/>
          <p14:tracePt t="22627" x="3606800" y="5346700"/>
          <p14:tracePt t="22635" x="3403600" y="5314950"/>
          <p14:tracePt t="22642" x="3130550" y="5257800"/>
          <p14:tracePt t="22653" x="2946400" y="5226050"/>
          <p14:tracePt t="22670" x="2413000" y="5105400"/>
          <p14:tracePt t="22686" x="1828800" y="4997450"/>
          <p14:tracePt t="22703" x="1422400" y="4959350"/>
          <p14:tracePt t="22720" x="1212850" y="4940300"/>
          <p14:tracePt t="22736" x="990600" y="4940300"/>
          <p14:tracePt t="22739" x="908050" y="4940300"/>
          <p14:tracePt t="22753" x="825500" y="4940300"/>
          <p14:tracePt t="22770" x="774700" y="4940300"/>
          <p14:tracePt t="22786" x="755650" y="4940300"/>
          <p14:tracePt t="22803" x="742950" y="4940300"/>
          <p14:tracePt t="22820" x="730250" y="4940300"/>
          <p14:tracePt t="22836" x="723900" y="4940300"/>
          <p14:tracePt t="23049" x="730250" y="4978400"/>
          <p14:tracePt t="23057" x="742950" y="5035550"/>
          <p14:tracePt t="23064" x="755650" y="5067300"/>
          <p14:tracePt t="23072" x="774700" y="5099050"/>
          <p14:tracePt t="23086" x="774700" y="5124450"/>
          <p14:tracePt t="23102" x="781050" y="5137150"/>
          <p14:tracePt t="23119" x="781050" y="5149850"/>
          <p14:tracePt t="23183" x="781050" y="5143500"/>
          <p14:tracePt t="23190" x="774700" y="5130800"/>
          <p14:tracePt t="23198" x="762000" y="5111750"/>
          <p14:tracePt t="23205" x="749300" y="5035550"/>
          <p14:tracePt t="23219" x="717550" y="4883150"/>
          <p14:tracePt t="23236" x="679450" y="4508500"/>
          <p14:tracePt t="23252" x="685800" y="4044950"/>
          <p14:tracePt t="23269" x="717550" y="3835400"/>
          <p14:tracePt t="23285" x="800100" y="3454400"/>
          <p14:tracePt t="23302" x="901700" y="3168650"/>
          <p14:tracePt t="23319" x="952500" y="2984500"/>
          <p14:tracePt t="23335" x="1009650" y="2813050"/>
          <p14:tracePt t="23352" x="1041400" y="2711450"/>
          <p14:tracePt t="23369" x="1066800" y="2590800"/>
          <p14:tracePt t="23385" x="1092200" y="2514600"/>
          <p14:tracePt t="23402" x="1111250" y="2425700"/>
          <p14:tracePt t="23419" x="1143000" y="2343150"/>
          <p14:tracePt t="23435" x="1200150" y="2241550"/>
          <p14:tracePt t="23452" x="1257300" y="2184400"/>
          <p14:tracePt t="23469" x="1352550" y="2108200"/>
          <p14:tracePt t="23485" x="1409700" y="2051050"/>
          <p14:tracePt t="23502" x="1492250" y="1949450"/>
          <p14:tracePt t="23518" x="1524000" y="1885950"/>
          <p14:tracePt t="23535" x="1543050" y="1841500"/>
          <p14:tracePt t="23552" x="1549400" y="1822450"/>
          <p14:tracePt t="23568" x="1562100" y="1803400"/>
          <p14:tracePt t="23585" x="1562100" y="1797050"/>
          <p14:tracePt t="23618" x="1562100" y="1784350"/>
          <p14:tracePt t="23710" x="1568450" y="1784350"/>
          <p14:tracePt t="23732" x="1568450" y="1790700"/>
          <p14:tracePt t="23755" x="1574800" y="1797050"/>
          <p14:tracePt t="23762" x="1574800" y="1803400"/>
          <p14:tracePt t="23776" x="1574800" y="1822450"/>
          <p14:tracePt t="23785" x="1574800" y="1835150"/>
          <p14:tracePt t="23801" x="1574800" y="1885950"/>
          <p14:tracePt t="23818" x="1574800" y="1930400"/>
          <p14:tracePt t="23835" x="1574800" y="1968500"/>
          <p14:tracePt t="23851" x="1574800" y="1993900"/>
          <p14:tracePt t="23868" x="1574800" y="2006600"/>
          <p14:tracePt t="23901" x="1574800" y="2019300"/>
          <p14:tracePt t="23918" x="1574800" y="2025650"/>
          <p14:tracePt t="24036" x="1574800" y="2032000"/>
          <p14:tracePt t="24466" x="1600200" y="2032000"/>
          <p14:tracePt t="24474" x="1631950" y="2032000"/>
          <p14:tracePt t="24484" x="1676400" y="2032000"/>
          <p14:tracePt t="24500" x="1758950" y="2032000"/>
          <p14:tracePt t="24517" x="1974850" y="2032000"/>
          <p14:tracePt t="24534" x="2120900" y="2032000"/>
          <p14:tracePt t="24550" x="2228850" y="2032000"/>
          <p14:tracePt t="24567" x="2355850" y="2032000"/>
          <p14:tracePt t="24583" x="2584450" y="2032000"/>
          <p14:tracePt t="24600" x="2705100" y="2038350"/>
          <p14:tracePt t="24617" x="2825750" y="2044700"/>
          <p14:tracePt t="24633" x="2984500" y="2057400"/>
          <p14:tracePt t="24650" x="3213100" y="2089150"/>
          <p14:tracePt t="24667" x="3352800" y="2108200"/>
          <p14:tracePt t="24683" x="3511550" y="2139950"/>
          <p14:tracePt t="24700" x="3670300" y="2165350"/>
          <p14:tracePt t="24717" x="3835400" y="2197100"/>
          <p14:tracePt t="24733" x="3975100" y="2209800"/>
          <p14:tracePt t="24750" x="4108450" y="2222500"/>
          <p14:tracePt t="24767" x="4203700" y="2222500"/>
          <p14:tracePt t="24783" x="4305300" y="2222500"/>
          <p14:tracePt t="24800" x="4368800" y="2203450"/>
          <p14:tracePt t="24816" x="4438650" y="2184400"/>
          <p14:tracePt t="24833" x="4502150" y="2171700"/>
          <p14:tracePt t="24850" x="4578350" y="2159000"/>
          <p14:tracePt t="24866" x="4616450" y="2152650"/>
          <p14:tracePt t="24883" x="4635500" y="2152650"/>
          <p14:tracePt t="24900" x="4660900" y="2152650"/>
          <p14:tracePt t="24917" x="4679950" y="2152650"/>
          <p14:tracePt t="24950" x="4686300" y="2152650"/>
          <p14:tracePt t="24966" x="4692650" y="2152650"/>
          <p14:tracePt t="24984" x="4692650" y="2146300"/>
          <p14:tracePt t="25304" x="4718050" y="2146300"/>
          <p14:tracePt t="25311" x="4743450" y="2139950"/>
          <p14:tracePt t="25319" x="4775200" y="2133600"/>
          <p14:tracePt t="25332" x="4851400" y="2127250"/>
          <p14:tracePt t="25349" x="4959350" y="2114550"/>
          <p14:tracePt t="25366" x="5086350" y="2108200"/>
          <p14:tracePt t="25382" x="5194300" y="2101850"/>
          <p14:tracePt t="25399" x="5283200" y="2095500"/>
          <p14:tracePt t="25416" x="5321300" y="2095500"/>
          <p14:tracePt t="25432" x="5353050" y="2095500"/>
          <p14:tracePt t="25449" x="5397500" y="2095500"/>
          <p14:tracePt t="25466" x="5473700" y="2095500"/>
          <p14:tracePt t="25482" x="5530850" y="2095500"/>
          <p14:tracePt t="25499" x="5594350" y="2095500"/>
          <p14:tracePt t="25515" x="5651500" y="2095500"/>
          <p14:tracePt t="25532" x="5708650" y="2095500"/>
          <p14:tracePt t="25549" x="5740400" y="2095500"/>
          <p14:tracePt t="25565" x="5772150" y="2089150"/>
          <p14:tracePt t="25582" x="5803900" y="2089150"/>
          <p14:tracePt t="25599" x="5842000" y="2082800"/>
          <p14:tracePt t="25615" x="5861050" y="2082800"/>
          <p14:tracePt t="25632" x="5880100" y="2082800"/>
          <p14:tracePt t="25649" x="5911850" y="2082800"/>
          <p14:tracePt t="25665" x="5943600" y="2082800"/>
          <p14:tracePt t="25682" x="5975350" y="2082800"/>
          <p14:tracePt t="25699" x="5994400" y="2082800"/>
          <p14:tracePt t="25715" x="6013450" y="2082800"/>
          <p14:tracePt t="25732" x="6038850" y="2082800"/>
          <p14:tracePt t="25748" x="6045200" y="2082800"/>
          <p14:tracePt t="25765" x="6051550" y="2082800"/>
          <p14:tracePt t="25782" x="6064250" y="2082800"/>
          <p14:tracePt t="25799" x="6070600" y="2082800"/>
          <p14:tracePt t="25927" x="6070600" y="2076450"/>
          <p14:tracePt t="26243" x="6096000" y="2076450"/>
          <p14:tracePt t="26251" x="6134100" y="2070100"/>
          <p14:tracePt t="26258" x="6153150" y="2070100"/>
          <p14:tracePt t="26267" x="6172200" y="2070100"/>
          <p14:tracePt t="26281" x="6197600" y="2070100"/>
          <p14:tracePt t="26298" x="6216650" y="2070100"/>
          <p14:tracePt t="26314" x="6223000" y="2070100"/>
          <p14:tracePt t="26331" x="6235700" y="2070100"/>
          <p14:tracePt t="26348" x="6248400" y="2070100"/>
          <p14:tracePt t="26364" x="6267450" y="2070100"/>
          <p14:tracePt t="26381" x="6273800" y="2070100"/>
          <p14:tracePt t="26397" x="6286500" y="2070100"/>
          <p14:tracePt t="26414" x="6292850" y="2070100"/>
          <p14:tracePt t="26451" x="6299200" y="2070100"/>
          <p14:tracePt t="26721" x="6318250" y="2070100"/>
          <p14:tracePt t="26727" x="6337300" y="2070100"/>
          <p14:tracePt t="26734" x="6350000" y="2070100"/>
          <p14:tracePt t="26747" x="6388100" y="2070100"/>
          <p14:tracePt t="26764" x="6413500" y="2070100"/>
          <p14:tracePt t="26780" x="6445250" y="2070100"/>
          <p14:tracePt t="26797" x="6489700" y="2063750"/>
          <p14:tracePt t="26814" x="6540500" y="2063750"/>
          <p14:tracePt t="26830" x="6629400" y="2063750"/>
          <p14:tracePt t="26847" x="6686550" y="2063750"/>
          <p14:tracePt t="26863" x="6731000" y="2063750"/>
          <p14:tracePt t="26880" x="6769100" y="2063750"/>
          <p14:tracePt t="26897" x="6819900" y="2063750"/>
          <p14:tracePt t="26913" x="6877050" y="2070100"/>
          <p14:tracePt t="26930" x="6934200" y="2082800"/>
          <p14:tracePt t="26947" x="7004050" y="2082800"/>
          <p14:tracePt t="26963" x="7073900" y="2101850"/>
          <p14:tracePt t="26980" x="7118350" y="2108200"/>
          <p14:tracePt t="26997" x="7150100" y="2120900"/>
          <p14:tracePt t="27013" x="7181850" y="2127250"/>
          <p14:tracePt t="27030" x="7239000" y="2133600"/>
          <p14:tracePt t="27047" x="7270750" y="2139950"/>
          <p14:tracePt t="27063" x="7308850" y="2139950"/>
          <p14:tracePt t="27080" x="7340600" y="2139950"/>
          <p14:tracePt t="27097" x="7391400" y="2139950"/>
          <p14:tracePt t="27113" x="7416800" y="2139950"/>
          <p14:tracePt t="27130" x="7454900" y="2139950"/>
          <p14:tracePt t="27146" x="7473950" y="2133600"/>
          <p14:tracePt t="27163" x="7505700" y="2120900"/>
          <p14:tracePt t="27180" x="7524750" y="2114550"/>
          <p14:tracePt t="27196" x="7537450" y="2108200"/>
          <p14:tracePt t="27213" x="7543800" y="2108200"/>
          <p14:tracePt t="27230" x="7556500" y="2108200"/>
          <p14:tracePt t="27251" x="7562850" y="2108200"/>
          <p14:tracePt t="27266" x="7569200" y="2108200"/>
          <p14:tracePt t="27280" x="7575550" y="2108200"/>
          <p14:tracePt t="27296" x="7600950" y="2095500"/>
          <p14:tracePt t="27313" x="7639050" y="2089150"/>
          <p14:tracePt t="27330" x="7658100" y="2082800"/>
          <p14:tracePt t="27346" x="7696200" y="2076450"/>
          <p14:tracePt t="27363" x="7747000" y="2063750"/>
          <p14:tracePt t="27380" x="7797800" y="2051050"/>
          <p14:tracePt t="27396" x="7835900" y="2038350"/>
          <p14:tracePt t="27413" x="7874000" y="2025650"/>
          <p14:tracePt t="27429" x="7912100" y="2012950"/>
          <p14:tracePt t="27446" x="7931150" y="2000250"/>
          <p14:tracePt t="27463" x="7943850" y="2000250"/>
          <p14:tracePt t="27479" x="7950200" y="1993900"/>
          <p14:tracePt t="27496" x="7956550" y="1993900"/>
          <p14:tracePt t="27513" x="7962900" y="1987550"/>
          <p14:tracePt t="27546" x="7962900" y="1968500"/>
          <p14:tracePt t="27867" x="7975600" y="1968500"/>
          <p14:tracePt t="27874" x="7988300" y="1968500"/>
          <p14:tracePt t="27882" x="8007350" y="1968500"/>
          <p14:tracePt t="27895" x="8020050" y="1968500"/>
          <p14:tracePt t="27912" x="8051800" y="1968500"/>
          <p14:tracePt t="27929" x="8077200" y="1968500"/>
          <p14:tracePt t="27945" x="8102600" y="1968500"/>
          <p14:tracePt t="27962" x="8128000" y="1968500"/>
          <p14:tracePt t="27979" x="8166100" y="1968500"/>
          <p14:tracePt t="27995" x="8185150" y="1968500"/>
          <p14:tracePt t="28012" x="8204200" y="1968500"/>
          <p14:tracePt t="28045" x="8216900" y="1968500"/>
          <p14:tracePt t="28062" x="8223250" y="1968500"/>
          <p14:tracePt t="28078" x="8229600" y="1968500"/>
          <p14:tracePt t="28095" x="8235950" y="1968500"/>
          <p14:tracePt t="28112" x="8248650" y="1968500"/>
          <p14:tracePt t="28128" x="8261350" y="1968500"/>
          <p14:tracePt t="28145" x="8274050" y="1974850"/>
          <p14:tracePt t="28162" x="8299450" y="1974850"/>
          <p14:tracePt t="28178" x="8324850" y="1974850"/>
          <p14:tracePt t="28195" x="8356600" y="1987550"/>
          <p14:tracePt t="28212" x="8382000" y="1987550"/>
          <p14:tracePt t="28228" x="8420100" y="1987550"/>
          <p14:tracePt t="28245" x="8502650" y="1987550"/>
          <p14:tracePt t="28261" x="8547100" y="1987550"/>
          <p14:tracePt t="28278" x="8585200" y="1987550"/>
          <p14:tracePt t="28295" x="8616950" y="1987550"/>
          <p14:tracePt t="28311" x="8661400" y="1987550"/>
          <p14:tracePt t="28328" x="8686800" y="1987550"/>
          <p14:tracePt t="28345" x="8731250" y="1987550"/>
          <p14:tracePt t="28361" x="8775700" y="1987550"/>
          <p14:tracePt t="28378" x="8851900" y="1981200"/>
          <p14:tracePt t="28395" x="8890000" y="1981200"/>
          <p14:tracePt t="28411" x="8915400" y="1981200"/>
          <p14:tracePt t="28428" x="8953500" y="1974850"/>
          <p14:tracePt t="28445" x="8978900" y="1974850"/>
          <p14:tracePt t="28461" x="9004300" y="1974850"/>
          <p14:tracePt t="28478" x="9023350" y="1974850"/>
          <p14:tracePt t="28495" x="9036050" y="1974850"/>
          <p14:tracePt t="28511" x="9067800" y="1974850"/>
          <p14:tracePt t="28528" x="9086850" y="1974850"/>
          <p14:tracePt t="28544" x="9105900" y="1974850"/>
          <p14:tracePt t="28561" x="9124950" y="1974850"/>
          <p14:tracePt t="28578" x="9150350" y="1968500"/>
          <p14:tracePt t="28594" x="9175750" y="1968500"/>
          <p14:tracePt t="28611" x="9182100" y="1968500"/>
          <p14:tracePt t="28628" x="9194800" y="1968500"/>
          <p14:tracePt t="28661" x="9207500" y="1968500"/>
          <p14:tracePt t="28697" x="9220200" y="1968500"/>
          <p14:tracePt t="28711" x="9232900" y="1968500"/>
          <p14:tracePt t="28728" x="9258300" y="1968500"/>
          <p14:tracePt t="28744" x="9283700" y="1968500"/>
          <p14:tracePt t="28761" x="9302750" y="1968500"/>
          <p14:tracePt t="28777" x="9315450" y="1968500"/>
          <p14:tracePt t="28794" x="9359900" y="1968500"/>
          <p14:tracePt t="28811" x="9436100" y="1955800"/>
          <p14:tracePt t="28827" x="9544050" y="1949450"/>
          <p14:tracePt t="28844" x="9620250" y="1936750"/>
          <p14:tracePt t="28861" x="9677400" y="1936750"/>
          <p14:tracePt t="28877" x="9709150" y="1936750"/>
          <p14:tracePt t="28894" x="9728200" y="1936750"/>
          <p14:tracePt t="28911" x="9753600" y="1936750"/>
          <p14:tracePt t="28927" x="9798050" y="1936750"/>
          <p14:tracePt t="28944" x="9817100" y="1936750"/>
          <p14:tracePt t="28961" x="9836150" y="1936750"/>
          <p14:tracePt t="28977" x="9867900" y="1936750"/>
          <p14:tracePt t="28994" x="9906000" y="1930400"/>
          <p14:tracePt t="29010" x="9931400" y="1930400"/>
          <p14:tracePt t="29027" x="9950450" y="1930400"/>
          <p14:tracePt t="29044" x="9969500" y="1930400"/>
          <p14:tracePt t="29060" x="9994900" y="1930400"/>
          <p14:tracePt t="29077" x="10007600" y="1930400"/>
          <p14:tracePt t="29094" x="10020300" y="1930400"/>
          <p14:tracePt t="29110" x="10033000" y="1930400"/>
          <p14:tracePt t="29127" x="10052050" y="1930400"/>
          <p14:tracePt t="29144" x="10064750" y="1930400"/>
          <p14:tracePt t="29160" x="10077450" y="1930400"/>
          <p14:tracePt t="29177" x="10090150" y="1930400"/>
          <p14:tracePt t="29193" x="10109200" y="1930400"/>
          <p14:tracePt t="29210" x="10121900" y="1930400"/>
          <p14:tracePt t="29227" x="10140950" y="1930400"/>
          <p14:tracePt t="29244" x="10160000" y="1930400"/>
          <p14:tracePt t="29260" x="10191750" y="1930400"/>
          <p14:tracePt t="29277" x="10210800" y="1930400"/>
          <p14:tracePt t="29293" x="10236200" y="1930400"/>
          <p14:tracePt t="29310" x="10248900" y="1930400"/>
          <p14:tracePt t="29327" x="10261600" y="1930400"/>
          <p14:tracePt t="29343" x="10274300" y="1930400"/>
          <p14:tracePt t="29360" x="10280650" y="1930400"/>
          <p14:tracePt t="29377" x="10293350" y="1930400"/>
          <p14:tracePt t="29393" x="10306050" y="1930400"/>
          <p14:tracePt t="29410" x="10325100" y="1930400"/>
          <p14:tracePt t="29426" x="10337800" y="1930400"/>
          <p14:tracePt t="29443" x="10344150" y="1943100"/>
          <p14:tracePt t="29460" x="10363200" y="1943100"/>
          <p14:tracePt t="29476" x="10382250" y="1943100"/>
          <p14:tracePt t="29493" x="10394950" y="1943100"/>
          <p14:tracePt t="29510" x="10401300" y="1949450"/>
          <p14:tracePt t="29527" x="10420350" y="1955800"/>
          <p14:tracePt t="29543" x="10433050" y="1955800"/>
          <p14:tracePt t="29560" x="10452100" y="1955800"/>
          <p14:tracePt t="29576" x="10471150" y="1955800"/>
          <p14:tracePt t="29593" x="10483850" y="1955800"/>
          <p14:tracePt t="29610" x="10515600" y="1955800"/>
          <p14:tracePt t="29626" x="10541000" y="1955800"/>
          <p14:tracePt t="29643" x="10560050" y="1955800"/>
          <p14:tracePt t="29660" x="10585450" y="1955800"/>
          <p14:tracePt t="29676" x="10610850" y="1955800"/>
          <p14:tracePt t="29693" x="10623550" y="1955800"/>
          <p14:tracePt t="29709" x="10629900" y="1955800"/>
          <p14:tracePt t="29726" x="10642600" y="1955800"/>
          <p14:tracePt t="29743" x="10668000" y="1955800"/>
          <p14:tracePt t="29759" x="10680700" y="1955800"/>
          <p14:tracePt t="29776" x="10699750" y="1962150"/>
          <p14:tracePt t="29793" x="10712450" y="1962150"/>
          <p14:tracePt t="29809" x="10731500" y="1962150"/>
          <p14:tracePt t="29826" x="10737850" y="1962150"/>
          <p14:tracePt t="29843" x="10744200" y="1962150"/>
          <p14:tracePt t="29859" x="10756900" y="1962150"/>
          <p14:tracePt t="29876" x="10763250" y="1962150"/>
          <p14:tracePt t="29893" x="10769600" y="1962150"/>
          <p14:tracePt t="30225" x="10699750" y="2000250"/>
          <p14:tracePt t="30233" x="10541000" y="2070100"/>
          <p14:tracePt t="30242" x="10299700" y="2152650"/>
          <p14:tracePt t="30259" x="9918700" y="2247900"/>
          <p14:tracePt t="30275" x="9017000" y="2387600"/>
          <p14:tracePt t="30292" x="8293100" y="2444750"/>
          <p14:tracePt t="30309" x="7581900" y="2476500"/>
          <p14:tracePt t="30325" x="6946900" y="2501900"/>
          <p14:tracePt t="30342" x="5867400" y="2533650"/>
          <p14:tracePt t="30358" x="5264150" y="2533650"/>
          <p14:tracePt t="30375" x="4616450" y="2533650"/>
          <p14:tracePt t="30392" x="4051300" y="2546350"/>
          <p14:tracePt t="30409" x="3435350" y="2571750"/>
          <p14:tracePt t="30425" x="3073400" y="2603500"/>
          <p14:tracePt t="30442" x="2844800" y="2622550"/>
          <p14:tracePt t="30458" x="2520950" y="2641600"/>
          <p14:tracePt t="30475" x="2216150" y="2647950"/>
          <p14:tracePt t="30492" x="2006600" y="2609850"/>
          <p14:tracePt t="30508" x="1854200" y="2578100"/>
          <p14:tracePt t="30525" x="1765300" y="2559050"/>
          <p14:tracePt t="30542" x="1701800" y="2533650"/>
          <p14:tracePt t="30558" x="1651000" y="2514600"/>
          <p14:tracePt t="30575" x="1631950" y="2501900"/>
          <p14:tracePt t="30591" x="1625600" y="2495550"/>
          <p14:tracePt t="30608" x="1619250" y="2495550"/>
          <p14:tracePt t="30877" x="1574800" y="2489200"/>
          <p14:tracePt t="30885" x="1498600" y="2470150"/>
          <p14:tracePt t="30893" x="1416050" y="2444750"/>
          <p14:tracePt t="30908" x="1263650" y="2393950"/>
          <p14:tracePt t="30924" x="1168400" y="2355850"/>
          <p14:tracePt t="30941" x="1092200" y="2317750"/>
          <p14:tracePt t="30958" x="1028700" y="2286000"/>
          <p14:tracePt t="30975" x="1003300" y="2273300"/>
          <p14:tracePt t="30991" x="996950" y="2273300"/>
          <p14:tracePt t="31008" x="990600" y="2260600"/>
          <p14:tracePt t="31025" x="977900" y="2260600"/>
          <p14:tracePt t="31068" x="977900" y="2254250"/>
          <p14:tracePt t="31558" x="1035050" y="2254250"/>
          <p14:tracePt t="31566" x="1130300" y="2241550"/>
          <p14:tracePt t="31574" x="1238250" y="2241550"/>
          <p14:tracePt t="31590" x="1460500" y="2247900"/>
          <p14:tracePt t="31607" x="1600200" y="2266950"/>
          <p14:tracePt t="31624" x="1701800" y="2273300"/>
          <p14:tracePt t="31640" x="1835150" y="2292350"/>
          <p14:tracePt t="31657" x="1917700" y="2298700"/>
          <p14:tracePt t="31674" x="2006600" y="2311400"/>
          <p14:tracePt t="31690" x="2095500" y="2311400"/>
          <p14:tracePt t="31707" x="2286000" y="2305050"/>
          <p14:tracePt t="31724" x="2425700" y="2305050"/>
          <p14:tracePt t="31740" x="2520950" y="2305050"/>
          <p14:tracePt t="31757" x="2584450" y="2305050"/>
          <p14:tracePt t="31774" x="2647950" y="2317750"/>
          <p14:tracePt t="31790" x="2679700" y="2330450"/>
          <p14:tracePt t="31807" x="2717800" y="2336800"/>
          <p14:tracePt t="31824" x="2743200" y="2349500"/>
          <p14:tracePt t="31840" x="2774950" y="2355850"/>
          <p14:tracePt t="31857" x="2787650" y="2355850"/>
          <p14:tracePt t="31890" x="2800350" y="2355850"/>
          <p14:tracePt t="31959" x="2787650" y="2349500"/>
          <p14:tracePt t="32285" x="2794000" y="2349500"/>
          <p14:tracePt t="32294" x="2813050" y="2349500"/>
          <p14:tracePt t="32300" x="2825750" y="2349500"/>
          <p14:tracePt t="32307" x="2844800" y="2349500"/>
          <p14:tracePt t="32323" x="2882900" y="2349500"/>
          <p14:tracePt t="32339" x="2952750" y="2336800"/>
          <p14:tracePt t="32356" x="3028950" y="2330450"/>
          <p14:tracePt t="32373" x="3117850" y="2330450"/>
          <p14:tracePt t="32389" x="3149600" y="2330450"/>
          <p14:tracePt t="32406" x="3168650" y="2330450"/>
          <p14:tracePt t="32422" x="3181350" y="2330450"/>
          <p14:tracePt t="32439" x="3187700" y="2330450"/>
          <p14:tracePt t="32456" x="3194050" y="2330450"/>
          <p14:tracePt t="32472" x="3200400" y="2330450"/>
          <p14:tracePt t="32489" x="3206750" y="2330450"/>
          <p14:tracePt t="32505" x="3213100" y="2330450"/>
          <p14:tracePt t="32693" x="3263900" y="2330450"/>
          <p14:tracePt t="32700" x="3308350" y="2330450"/>
          <p14:tracePt t="32709" x="3340100" y="2330450"/>
          <p14:tracePt t="32722" x="3416300" y="2330450"/>
          <p14:tracePt t="32739" x="3498850" y="2330450"/>
          <p14:tracePt t="32755" x="3587750" y="2330450"/>
          <p14:tracePt t="32772" x="3670300" y="2330450"/>
          <p14:tracePt t="32788" x="3765550" y="2330450"/>
          <p14:tracePt t="32805" x="3810000" y="2336800"/>
          <p14:tracePt t="32822" x="3860800" y="2336800"/>
          <p14:tracePt t="32838" x="3905250" y="2343150"/>
          <p14:tracePt t="32855" x="3956050" y="2349500"/>
          <p14:tracePt t="32872" x="3994150" y="2349500"/>
          <p14:tracePt t="32888" x="4006850" y="2349500"/>
          <p14:tracePt t="32905" x="4019550" y="2349500"/>
          <p14:tracePt t="32922" x="4032250" y="2349500"/>
          <p14:tracePt t="32955" x="4038600" y="2349500"/>
          <p14:tracePt t="32971" x="4044950" y="2349500"/>
          <p14:tracePt t="33226" x="4064000" y="2349500"/>
          <p14:tracePt t="33234" x="4070350" y="2349500"/>
          <p14:tracePt t="33242" x="4083050" y="2349500"/>
          <p14:tracePt t="33255" x="4095750" y="2349500"/>
          <p14:tracePt t="33271" x="4108450" y="2349500"/>
          <p14:tracePt t="33288" x="4114800" y="2349500"/>
          <p14:tracePt t="33304" x="4121150" y="2349500"/>
          <p14:tracePt t="33321" x="4127500" y="2349500"/>
          <p14:tracePt t="33923" x="4165600" y="2349500"/>
          <p14:tracePt t="33931" x="4216400" y="2349500"/>
          <p14:tracePt t="33940" x="4292600" y="2343150"/>
          <p14:tracePt t="33953" x="4451350" y="2336800"/>
          <p14:tracePt t="33970" x="4622800" y="2330450"/>
          <p14:tracePt t="33987" x="4845050" y="2317750"/>
          <p14:tracePt t="34003" x="5048250" y="2311400"/>
          <p14:tracePt t="34020" x="5124450" y="2311400"/>
          <p14:tracePt t="34037" x="5162550" y="2324100"/>
          <p14:tracePt t="34053" x="5181600" y="2324100"/>
          <p14:tracePt t="34070" x="5200650" y="2324100"/>
          <p14:tracePt t="34103" x="5207000" y="2324100"/>
          <p14:tracePt t="34120" x="5213350" y="2324100"/>
          <p14:tracePt t="38414" x="5118100" y="2349500"/>
          <p14:tracePt t="38421" x="4972050" y="2381250"/>
          <p14:tracePt t="38430" x="4851400" y="2400300"/>
          <p14:tracePt t="38447" x="4457700" y="2444750"/>
          <p14:tracePt t="38464" x="4089400" y="2501900"/>
          <p14:tracePt t="38481" x="3422650" y="2552700"/>
          <p14:tracePt t="38497" x="3136900" y="2552700"/>
          <p14:tracePt t="38514" x="2806700" y="2546350"/>
          <p14:tracePt t="38531" x="2616200" y="2533650"/>
          <p14:tracePt t="38547" x="2222500" y="2495550"/>
          <p14:tracePt t="38564" x="2044700" y="2495550"/>
          <p14:tracePt t="38580" x="1847850" y="2495550"/>
          <p14:tracePt t="38597" x="1676400" y="2501900"/>
          <p14:tracePt t="38613" x="1543050" y="2520950"/>
          <p14:tracePt t="38630" x="1473200" y="2540000"/>
          <p14:tracePt t="38647" x="1390650" y="2565400"/>
          <p14:tracePt t="38663" x="1320800" y="2590800"/>
          <p14:tracePt t="38680" x="1225550" y="2616200"/>
          <p14:tracePt t="38697" x="1162050" y="2647950"/>
          <p14:tracePt t="38713" x="1098550" y="2673350"/>
          <p14:tracePt t="38730" x="1047750" y="2698750"/>
          <p14:tracePt t="38747" x="990600" y="2724150"/>
          <p14:tracePt t="38763" x="946150" y="2743200"/>
          <p14:tracePt t="38780" x="920750" y="2755900"/>
          <p14:tracePt t="38797" x="901700" y="2755900"/>
          <p14:tracePt t="38813" x="895350" y="2755900"/>
          <p14:tracePt t="38830" x="882650" y="2755900"/>
          <p14:tracePt t="39231" x="889000" y="2762250"/>
          <p14:tracePt t="39238" x="908050" y="2768600"/>
          <p14:tracePt t="39246" x="927100" y="2781300"/>
          <p14:tracePt t="39263" x="946150" y="2794000"/>
          <p14:tracePt t="39279" x="958850" y="2794000"/>
          <p14:tracePt t="39296" x="971550" y="2806700"/>
          <p14:tracePt t="39312" x="990600" y="2813050"/>
          <p14:tracePt t="39329" x="1003300" y="2819400"/>
          <p14:tracePt t="39346" x="1009650" y="2825750"/>
          <p14:tracePt t="39362" x="1016000" y="2825750"/>
          <p14:tracePt t="39379" x="1022350" y="2825750"/>
          <p14:tracePt t="39396" x="1028700" y="2825750"/>
          <p14:tracePt t="39412" x="1035050" y="2825750"/>
          <p14:tracePt t="39429" x="1060450" y="2838450"/>
          <p14:tracePt t="39446" x="1079500" y="2851150"/>
          <p14:tracePt t="39462" x="1111250" y="2857500"/>
          <p14:tracePt t="39479" x="1130300" y="2863850"/>
          <p14:tracePt t="39496" x="1149350" y="2876550"/>
          <p14:tracePt t="39512" x="1155700" y="2876550"/>
          <p14:tracePt t="39529" x="1162050" y="2876550"/>
          <p14:tracePt t="39545" x="1168400" y="2876550"/>
          <p14:tracePt t="39562" x="1174750" y="2876550"/>
          <p14:tracePt t="39927" x="1193800" y="2876550"/>
          <p14:tracePt t="39934" x="1219200" y="2876550"/>
          <p14:tracePt t="39945" x="1244600" y="2870200"/>
          <p14:tracePt t="39962" x="1333500" y="2851150"/>
          <p14:tracePt t="39978" x="1568450" y="2819400"/>
          <p14:tracePt t="39995" x="1695450" y="2813050"/>
          <p14:tracePt t="40011" x="1803400" y="2806700"/>
          <p14:tracePt t="40028" x="1879600" y="2813050"/>
          <p14:tracePt t="40045" x="1930400" y="2813050"/>
          <p14:tracePt t="40061" x="1955800" y="2813050"/>
          <p14:tracePt t="40078" x="1962150" y="2813050"/>
          <p14:tracePt t="40095" x="1968500" y="2813050"/>
          <p14:tracePt t="40111" x="1987550" y="2813050"/>
          <p14:tracePt t="40128" x="2012950" y="2813050"/>
          <p14:tracePt t="40145" x="2063750" y="2794000"/>
          <p14:tracePt t="40161" x="2114550" y="2781300"/>
          <p14:tracePt t="40178" x="2184400" y="2768600"/>
          <p14:tracePt t="40194" x="2222500" y="2768600"/>
          <p14:tracePt t="40211" x="2273300" y="2768600"/>
          <p14:tracePt t="40228" x="2330450" y="2768600"/>
          <p14:tracePt t="40244" x="2438400" y="2768600"/>
          <p14:tracePt t="40261" x="2495550" y="2774950"/>
          <p14:tracePt t="40278" x="2540000" y="2787650"/>
          <p14:tracePt t="40294" x="2584450" y="2800350"/>
          <p14:tracePt t="40311" x="2641600" y="2825750"/>
          <p14:tracePt t="40328" x="2705100" y="2838450"/>
          <p14:tracePt t="40344" x="2781300" y="2857500"/>
          <p14:tracePt t="40361" x="2870200" y="2863850"/>
          <p14:tracePt t="40377" x="2965450" y="2882900"/>
          <p14:tracePt t="40394" x="2997200" y="2889250"/>
          <p14:tracePt t="40411" x="3035300" y="2895600"/>
          <p14:tracePt t="40427" x="3054350" y="2901950"/>
          <p14:tracePt t="40444" x="3073400" y="2901950"/>
          <p14:tracePt t="40461" x="3079750" y="2901950"/>
          <p14:tracePt t="40477" x="3086100" y="2901950"/>
          <p14:tracePt t="40494" x="3092450" y="2901950"/>
          <p14:tracePt t="40785" x="3111500" y="2895600"/>
          <p14:tracePt t="40792" x="3155950" y="2889250"/>
          <p14:tracePt t="40800" x="3200400" y="2876550"/>
          <p14:tracePt t="40810" x="3270250" y="2851150"/>
          <p14:tracePt t="40827" x="3454400" y="2800350"/>
          <p14:tracePt t="40844" x="3638550" y="2730500"/>
          <p14:tracePt t="40860" x="3879850" y="2660650"/>
          <p14:tracePt t="40877" x="4019550" y="2641600"/>
          <p14:tracePt t="40893" x="4114800" y="2641600"/>
          <p14:tracePt t="40910" x="4171950" y="2641600"/>
          <p14:tracePt t="40927" x="4222750" y="2660650"/>
          <p14:tracePt t="40943" x="4260850" y="2673350"/>
          <p14:tracePt t="40960" x="4279900" y="2679700"/>
          <p14:tracePt t="40977" x="4286250" y="2692400"/>
          <p14:tracePt t="40993" x="4305300" y="2698750"/>
          <p14:tracePt t="41027" x="4318000" y="2698750"/>
          <p14:tracePt t="41060" x="4324350" y="2698750"/>
          <p14:tracePt t="41096" x="4324350" y="2705100"/>
          <p14:tracePt t="41126" x="4324350" y="2711450"/>
          <p14:tracePt t="41253" x="4330700" y="2711450"/>
          <p14:tracePt t="41262" x="4330700" y="2717800"/>
          <p14:tracePt t="41282" x="4330700" y="2724150"/>
          <p14:tracePt t="41304" x="4337050" y="2724150"/>
          <p14:tracePt t="41313" x="4337050" y="2730500"/>
          <p14:tracePt t="41327" x="4337050" y="2736850"/>
          <p14:tracePt t="41379" x="4337050" y="2743200"/>
          <p14:tracePt t="41482" x="4337050" y="2736850"/>
          <p14:tracePt t="41861" x="4343400" y="2736850"/>
          <p14:tracePt t="41868" x="4362450" y="2736850"/>
          <p14:tracePt t="41875" x="4381500" y="2736850"/>
          <p14:tracePt t="41892" x="4413250" y="2736850"/>
          <p14:tracePt t="41909" x="4438650" y="2736850"/>
          <p14:tracePt t="41925" x="4457700" y="2736850"/>
          <p14:tracePt t="41942" x="4470400" y="2736850"/>
          <p14:tracePt t="41959" x="4489450" y="2736850"/>
          <p14:tracePt t="41975" x="4502150" y="2736850"/>
          <p14:tracePt t="41992" x="4533900" y="2736850"/>
          <p14:tracePt t="42008" x="4622800" y="2736850"/>
          <p14:tracePt t="42025" x="4699000" y="2736850"/>
          <p14:tracePt t="42042" x="4762500" y="2736850"/>
          <p14:tracePt t="42058" x="4819650" y="2736850"/>
          <p14:tracePt t="42075" x="4902200" y="2749550"/>
          <p14:tracePt t="42092" x="4991100" y="2762250"/>
          <p14:tracePt t="42108" x="5111750" y="2781300"/>
          <p14:tracePt t="42125" x="5219700" y="2787650"/>
          <p14:tracePt t="42142" x="5372100" y="2806700"/>
          <p14:tracePt t="42158" x="5518150" y="2813050"/>
          <p14:tracePt t="42175" x="5670550" y="2813050"/>
          <p14:tracePt t="42192" x="5797550" y="2813050"/>
          <p14:tracePt t="42208" x="5981700" y="2794000"/>
          <p14:tracePt t="42225" x="6127750" y="2787650"/>
          <p14:tracePt t="42241" x="6254750" y="2781300"/>
          <p14:tracePt t="42258" x="6362700" y="2768600"/>
          <p14:tracePt t="42275" x="6534150" y="2762250"/>
          <p14:tracePt t="42291" x="6648450" y="2774950"/>
          <p14:tracePt t="42308" x="6724650" y="2781300"/>
          <p14:tracePt t="42325" x="6781800" y="2781300"/>
          <p14:tracePt t="42341" x="6832600" y="2781300"/>
          <p14:tracePt t="42358" x="6858000" y="2781300"/>
          <p14:tracePt t="42375" x="6877050" y="2774950"/>
          <p14:tracePt t="42391" x="6889750" y="2768600"/>
          <p14:tracePt t="43210" x="6902450" y="2768600"/>
          <p14:tracePt t="43217" x="6915150" y="2768600"/>
          <p14:tracePt t="43226" x="6934200" y="2768600"/>
          <p14:tracePt t="43240" x="6991350" y="2768600"/>
          <p14:tracePt t="43257" x="7073900" y="2768600"/>
          <p14:tracePt t="43273" x="7194550" y="2755900"/>
          <p14:tracePt t="43290" x="7346950" y="2736850"/>
          <p14:tracePt t="43307" x="7416800" y="2736850"/>
          <p14:tracePt t="43323" x="7461250" y="2736850"/>
          <p14:tracePt t="43340" x="7512050" y="2736850"/>
          <p14:tracePt t="43357" x="7556500" y="2743200"/>
          <p14:tracePt t="43373" x="7581900" y="2749550"/>
          <p14:tracePt t="43390" x="7594600" y="2749550"/>
          <p14:tracePt t="43407" x="7600950" y="2749550"/>
          <p14:tracePt t="43423" x="7607300" y="2749550"/>
          <p14:tracePt t="43440" x="7613650" y="2749550"/>
          <p14:tracePt t="43457" x="7620000" y="2749550"/>
          <p14:tracePt t="43473" x="7626350" y="2749550"/>
          <p14:tracePt t="44210" x="7645400" y="2749550"/>
          <p14:tracePt t="44218" x="7664450" y="2749550"/>
          <p14:tracePt t="44226" x="7689850" y="2749550"/>
          <p14:tracePt t="44239" x="7753350" y="2749550"/>
          <p14:tracePt t="44255" x="7861300" y="2749550"/>
          <p14:tracePt t="44272" x="8001000" y="2749550"/>
          <p14:tracePt t="44289" x="8083550" y="2749550"/>
          <p14:tracePt t="44305" x="8185150" y="2749550"/>
          <p14:tracePt t="44322" x="8242300" y="2749550"/>
          <p14:tracePt t="44339" x="8293100" y="2749550"/>
          <p14:tracePt t="44355" x="8343900" y="2749550"/>
          <p14:tracePt t="44372" x="8407400" y="2749550"/>
          <p14:tracePt t="44388" x="8432800" y="2749550"/>
          <p14:tracePt t="44405" x="8464550" y="2749550"/>
          <p14:tracePt t="44422" x="8483600" y="2749550"/>
          <p14:tracePt t="44439" x="8502650" y="2749550"/>
          <p14:tracePt t="44455" x="8515350" y="2749550"/>
          <p14:tracePt t="44472" x="8521700" y="2749550"/>
          <p14:tracePt t="44488" x="8528050" y="2749550"/>
          <p14:tracePt t="44505" x="8540750" y="2749550"/>
          <p14:tracePt t="44522" x="8547100" y="2749550"/>
          <p14:tracePt t="44538" x="8553450" y="2749550"/>
          <p14:tracePt t="44572" x="8566150" y="2749550"/>
          <p14:tracePt t="44662" x="8572500" y="2749550"/>
          <p14:tracePt t="44691" x="8585200" y="2749550"/>
          <p14:tracePt t="44699" x="8591550" y="2749550"/>
          <p14:tracePt t="44707" x="8610600" y="2749550"/>
          <p14:tracePt t="44721" x="8655050" y="2755900"/>
          <p14:tracePt t="44738" x="8699500" y="2755900"/>
          <p14:tracePt t="44755" x="8737600" y="2755900"/>
          <p14:tracePt t="44772" x="8763000" y="2755900"/>
          <p14:tracePt t="44788" x="8788400" y="2755900"/>
          <p14:tracePt t="44805" x="8794750" y="2755900"/>
          <p14:tracePt t="44821" x="8801100" y="2755900"/>
          <p14:tracePt t="44838" x="8807450" y="2755900"/>
          <p14:tracePt t="44855" x="8820150" y="2755900"/>
          <p14:tracePt t="45084" x="8826500" y="2755900"/>
          <p14:tracePt t="45173" x="8832850" y="2755900"/>
          <p14:tracePt t="45180" x="8845550" y="2755900"/>
          <p14:tracePt t="45188" x="8858250" y="2755900"/>
          <p14:tracePt t="45204" x="8902700" y="2755900"/>
          <p14:tracePt t="45221" x="9010650" y="2755900"/>
          <p14:tracePt t="45237" x="9118600" y="2762250"/>
          <p14:tracePt t="45241" x="9169400" y="2768600"/>
          <p14:tracePt t="45254" x="9258300" y="2774950"/>
          <p14:tracePt t="45271" x="9315450" y="2781300"/>
          <p14:tracePt t="45287" x="9366250" y="2787650"/>
          <p14:tracePt t="45304" x="9410700" y="2800350"/>
          <p14:tracePt t="45321" x="9480550" y="2813050"/>
          <p14:tracePt t="45337" x="9512300" y="2819400"/>
          <p14:tracePt t="45354" x="9531350" y="2825750"/>
          <p14:tracePt t="45371" x="9550400" y="2832100"/>
          <p14:tracePt t="45387" x="9556750" y="2832100"/>
          <p14:tracePt t="45404" x="9569450" y="2832100"/>
          <p14:tracePt t="45437" x="9575800" y="2832100"/>
          <p14:tracePt t="45506" x="9582150" y="2832100"/>
          <p14:tracePt t="45738" x="9505950" y="2832100"/>
          <p14:tracePt t="45745" x="9429750" y="2832100"/>
          <p14:tracePt t="45754" x="9378950" y="2819400"/>
          <p14:tracePt t="45770" x="9251950" y="2813050"/>
          <p14:tracePt t="45786" x="9099550" y="2813050"/>
          <p14:tracePt t="45803" x="8845550" y="2813050"/>
          <p14:tracePt t="45820" x="8597900" y="2794000"/>
          <p14:tracePt t="45836" x="8305800" y="2794000"/>
          <p14:tracePt t="45853" x="8083550" y="2794000"/>
          <p14:tracePt t="45870" x="7778750" y="2800350"/>
          <p14:tracePt t="45886" x="7658100" y="2806700"/>
          <p14:tracePt t="45903" x="7531100" y="2813050"/>
          <p14:tracePt t="45920" x="7423150" y="2813050"/>
          <p14:tracePt t="45936" x="7296150" y="2813050"/>
          <p14:tracePt t="45953" x="7251700" y="2813050"/>
          <p14:tracePt t="45969" x="7226300" y="2813050"/>
          <p14:tracePt t="45986" x="7213600" y="2813050"/>
          <p14:tracePt t="46003" x="7200900" y="2813050"/>
          <p14:tracePt t="46019" x="7194550" y="2813050"/>
          <p14:tracePt t="46036" x="7188200" y="2806700"/>
          <p14:tracePt t="46337" x="7169150" y="2806700"/>
          <p14:tracePt t="46345" x="7118350" y="2832100"/>
          <p14:tracePt t="46353" x="7086600" y="2857500"/>
          <p14:tracePt t="46369" x="7023100" y="2876550"/>
          <p14:tracePt t="46386" x="6972300" y="2895600"/>
          <p14:tracePt t="46403" x="6921500" y="2914650"/>
          <p14:tracePt t="46419" x="6883400" y="2921000"/>
          <p14:tracePt t="46436" x="6838950" y="2933700"/>
          <p14:tracePt t="46452" x="6769100" y="2933700"/>
          <p14:tracePt t="46469" x="6711950" y="2933700"/>
          <p14:tracePt t="46486" x="6699250" y="2933700"/>
          <p14:tracePt t="46502" x="6692900" y="2933700"/>
          <p14:tracePt t="46519" x="6686550" y="2933700"/>
          <p14:tracePt t="46536" x="6673850" y="2933700"/>
          <p14:tracePt t="48634" x="6527800" y="2933700"/>
          <p14:tracePt t="48642" x="6261100" y="2959100"/>
          <p14:tracePt t="48649" x="6019800" y="2971800"/>
          <p14:tracePt t="48666" x="5257800" y="3016250"/>
          <p14:tracePt t="48683" x="4400550" y="3111500"/>
          <p14:tracePt t="48699" x="3606800" y="3232150"/>
          <p14:tracePt t="48716" x="2578100" y="3378200"/>
          <p14:tracePt t="48732" x="2127250" y="3429000"/>
          <p14:tracePt t="48749" x="1720850" y="3473450"/>
          <p14:tracePt t="48766" x="1530350" y="3486150"/>
          <p14:tracePt t="48782" x="1339850" y="3492500"/>
          <p14:tracePt t="48799" x="1231900" y="3505200"/>
          <p14:tracePt t="48815" x="1162050" y="3511550"/>
          <p14:tracePt t="48832" x="1111250" y="3517900"/>
          <p14:tracePt t="48849" x="1085850" y="3530600"/>
          <p14:tracePt t="48882" x="1073150" y="3536950"/>
          <p14:tracePt t="48899" x="1066800" y="3536950"/>
          <p14:tracePt t="49375" x="1111250" y="3536950"/>
          <p14:tracePt t="49384" x="1200150" y="3524250"/>
          <p14:tracePt t="49390" x="1282700" y="3511550"/>
          <p14:tracePt t="49398" x="1352550" y="3498850"/>
          <p14:tracePt t="49415" x="1460500" y="3492500"/>
          <p14:tracePt t="49431" x="1568450" y="3479800"/>
          <p14:tracePt t="49448" x="1708150" y="3479800"/>
          <p14:tracePt t="49465" x="1898650" y="3467100"/>
          <p14:tracePt t="49481" x="1993900" y="3467100"/>
          <p14:tracePt t="49498" x="2070100" y="3467100"/>
          <p14:tracePt t="49515" x="2146300" y="3467100"/>
          <p14:tracePt t="49531" x="2222500" y="3479800"/>
          <p14:tracePt t="49548" x="2241550" y="3486150"/>
          <p14:tracePt t="49564" x="2260600" y="3492500"/>
          <p14:tracePt t="49581" x="2266950" y="3492500"/>
          <p14:tracePt t="49598" x="2273300" y="3492500"/>
          <p14:tracePt t="49614" x="2279650" y="3492500"/>
          <p14:tracePt t="49631" x="2286000" y="3492500"/>
          <p14:tracePt t="50116" x="2292350" y="3492500"/>
          <p14:tracePt t="51117" x="2298700" y="3492500"/>
          <p14:tracePt t="51355" x="2298700" y="3498850"/>
          <p14:tracePt t="51473" x="2305050" y="3498850"/>
          <p14:tracePt t="51481" x="2311400" y="3498850"/>
          <p14:tracePt t="51487" x="2324100" y="3498850"/>
          <p14:tracePt t="51495" x="2336800" y="3498850"/>
          <p14:tracePt t="51512" x="2374900" y="3498850"/>
          <p14:tracePt t="51528" x="2476500" y="3498850"/>
          <p14:tracePt t="51545" x="2603500" y="3492500"/>
          <p14:tracePt t="51561" x="2800350" y="3486150"/>
          <p14:tracePt t="51578" x="2965450" y="3486150"/>
          <p14:tracePt t="51595" x="3175000" y="3479800"/>
          <p14:tracePt t="51611" x="3333750" y="3479800"/>
          <p14:tracePt t="51628" x="3663950" y="3479800"/>
          <p14:tracePt t="51645" x="3835400" y="3473450"/>
          <p14:tracePt t="51661" x="4000500" y="3473450"/>
          <p14:tracePt t="51678" x="4178300" y="3460750"/>
          <p14:tracePt t="51695" x="4349750" y="3460750"/>
          <p14:tracePt t="51711" x="4406900" y="3460750"/>
          <p14:tracePt t="51728" x="4457700" y="3460750"/>
          <p14:tracePt t="51744" x="4489450" y="3460750"/>
          <p14:tracePt t="51761" x="4514850" y="3460750"/>
          <p14:tracePt t="51778" x="4521200" y="3460750"/>
          <p14:tracePt t="51794" x="4527550" y="3460750"/>
          <p14:tracePt t="51811" x="4527550" y="3454400"/>
          <p14:tracePt t="52080" x="4546600" y="3454400"/>
          <p14:tracePt t="52087" x="4584700" y="3473450"/>
          <p14:tracePt t="52095" x="4641850" y="3486150"/>
          <p14:tracePt t="52111" x="4749800" y="3517900"/>
          <p14:tracePt t="52127" x="4851400" y="3543300"/>
          <p14:tracePt t="52144" x="4940300" y="3556000"/>
          <p14:tracePt t="52161" x="5086350" y="3587750"/>
          <p14:tracePt t="52177" x="5175250" y="3600450"/>
          <p14:tracePt t="52194" x="5264150" y="3619500"/>
          <p14:tracePt t="52211" x="5308600" y="3619500"/>
          <p14:tracePt t="52228" x="5359400" y="3625850"/>
          <p14:tracePt t="52244" x="5365750" y="3625850"/>
          <p14:tracePt t="52261" x="5372100" y="3625850"/>
          <p14:tracePt t="52277" x="5384800" y="3625850"/>
          <p14:tracePt t="52294" x="5391150" y="3625850"/>
          <p14:tracePt t="52369" x="5397500" y="3625850"/>
          <p14:tracePt t="52725" x="5410200" y="3619500"/>
          <p14:tracePt t="52734" x="5429250" y="3600450"/>
          <p14:tracePt t="52743" x="5448300" y="3581400"/>
          <p14:tracePt t="52760" x="5486400" y="3556000"/>
          <p14:tracePt t="52777" x="5530850" y="3536950"/>
          <p14:tracePt t="52793" x="5556250" y="3524250"/>
          <p14:tracePt t="52810" x="5568950" y="3524250"/>
          <p14:tracePt t="52827" x="5588000" y="3524250"/>
          <p14:tracePt t="52843" x="5619750" y="3524250"/>
          <p14:tracePt t="52860" x="5638800" y="3536950"/>
          <p14:tracePt t="52876" x="5664200" y="3549650"/>
          <p14:tracePt t="52893" x="5695950" y="3575050"/>
          <p14:tracePt t="52910" x="5784850" y="3613150"/>
          <p14:tracePt t="52926" x="5873750" y="3638550"/>
          <p14:tracePt t="52943" x="5943600" y="3657600"/>
          <p14:tracePt t="52960" x="6007100" y="3670300"/>
          <p14:tracePt t="52976" x="6076950" y="3683000"/>
          <p14:tracePt t="52993" x="6134100" y="3689350"/>
          <p14:tracePt t="53010" x="6191250" y="3689350"/>
          <p14:tracePt t="53026" x="6267450" y="3689350"/>
          <p14:tracePt t="53043" x="6381750" y="3676650"/>
          <p14:tracePt t="53059" x="6438900" y="3663950"/>
          <p14:tracePt t="53076" x="6477000" y="3651250"/>
          <p14:tracePt t="53093" x="6521450" y="3638550"/>
          <p14:tracePt t="53109" x="6559550" y="3632200"/>
          <p14:tracePt t="53126" x="6565900" y="3625850"/>
          <p14:tracePt t="53143" x="6578600" y="3625850"/>
          <p14:tracePt t="53159" x="6584950" y="3625850"/>
          <p14:tracePt t="53176" x="6591300" y="3625850"/>
          <p14:tracePt t="53192" x="6591300" y="3619500"/>
          <p14:tracePt t="53209" x="6591300" y="3613150"/>
          <p14:tracePt t="53482" x="6616700" y="3606800"/>
          <p14:tracePt t="53488" x="6654800" y="3600450"/>
          <p14:tracePt t="53495" x="6686550" y="3600450"/>
          <p14:tracePt t="53509" x="6718300" y="3594100"/>
          <p14:tracePt t="53525" x="6788150" y="3594100"/>
          <p14:tracePt t="53542" x="6832600" y="3594100"/>
          <p14:tracePt t="53559" x="6889750" y="3600450"/>
          <p14:tracePt t="53575" x="6965950" y="3606800"/>
          <p14:tracePt t="53592" x="7124700" y="3606800"/>
          <p14:tracePt t="53609" x="7200900" y="3606800"/>
          <p14:tracePt t="53625" x="7258050" y="3606800"/>
          <p14:tracePt t="53642" x="7308850" y="3600450"/>
          <p14:tracePt t="53658" x="7353300" y="3594100"/>
          <p14:tracePt t="53675" x="7385050" y="3587750"/>
          <p14:tracePt t="53692" x="7423150" y="3587750"/>
          <p14:tracePt t="53708" x="7461250" y="3587750"/>
          <p14:tracePt t="53725" x="7518400" y="3581400"/>
          <p14:tracePt t="53742" x="7556500" y="3581400"/>
          <p14:tracePt t="53758" x="7575550" y="3581400"/>
          <p14:tracePt t="53775" x="7588250" y="3581400"/>
          <p14:tracePt t="53792" x="7607300" y="3581400"/>
          <p14:tracePt t="53808" x="7620000" y="3581400"/>
          <p14:tracePt t="53825" x="7645400" y="3568700"/>
          <p14:tracePt t="53842" x="7664450" y="3568700"/>
          <p14:tracePt t="53858" x="7715250" y="3556000"/>
          <p14:tracePt t="53875" x="7759700" y="3543300"/>
          <p14:tracePt t="53891" x="7791450" y="3536950"/>
          <p14:tracePt t="53908" x="7835900" y="3530600"/>
          <p14:tracePt t="53925" x="7886700" y="3524250"/>
          <p14:tracePt t="53941" x="7918450" y="3511550"/>
          <p14:tracePt t="53958" x="7950200" y="3505200"/>
          <p14:tracePt t="53975" x="7975600" y="3498850"/>
          <p14:tracePt t="53991" x="8013700" y="3492500"/>
          <p14:tracePt t="54008" x="8039100" y="3486150"/>
          <p14:tracePt t="54025" x="8064500" y="3479800"/>
          <p14:tracePt t="54041" x="8083550" y="3473450"/>
          <p14:tracePt t="54058" x="8108950" y="3473450"/>
          <p14:tracePt t="54075" x="8121650" y="3473450"/>
          <p14:tracePt t="54091" x="8128000" y="3473450"/>
          <p14:tracePt t="54108" x="8134350" y="3473450"/>
          <p14:tracePt t="54125" x="8140700" y="3473450"/>
          <p14:tracePt t="54141" x="8147050" y="3473450"/>
          <p14:tracePt t="54158" x="8153400" y="3473450"/>
          <p14:tracePt t="54191" x="8159750" y="3473450"/>
          <p14:tracePt t="54304" x="8166100" y="3473450"/>
          <p14:tracePt t="54312" x="8172450" y="3473450"/>
          <p14:tracePt t="54319" x="8178800" y="3473450"/>
          <p14:tracePt t="54327" x="8191500" y="3479800"/>
          <p14:tracePt t="54341" x="8204200" y="3479800"/>
          <p14:tracePt t="54358" x="8216900" y="3479800"/>
          <p14:tracePt t="54391" x="8223250" y="3479800"/>
          <p14:tracePt t="54408" x="8235950" y="3479800"/>
          <p14:tracePt t="54424" x="8242300" y="3479800"/>
          <p14:tracePt t="54468" x="8248650" y="3479800"/>
          <p14:tracePt t="54541" x="8248650" y="3486150"/>
          <p14:tracePt t="54704" x="8248650" y="3492500"/>
          <p14:tracePt t="55290" x="8153400" y="3498850"/>
          <p14:tracePt t="55297" x="7893050" y="3511550"/>
          <p14:tracePt t="55306" x="7581900" y="3543300"/>
          <p14:tracePt t="55323" x="7105650" y="3606800"/>
          <p14:tracePt t="55339" x="6540500" y="3702050"/>
          <p14:tracePt t="55356" x="5518150" y="3848100"/>
          <p14:tracePt t="55373" x="4686300" y="3911600"/>
          <p14:tracePt t="55389" x="3867150" y="3937000"/>
          <p14:tracePt t="55406" x="3378200" y="3962400"/>
          <p14:tracePt t="55423" x="2882900" y="3975100"/>
          <p14:tracePt t="55439" x="2711450" y="3981450"/>
          <p14:tracePt t="55456" x="2584450" y="3981450"/>
          <p14:tracePt t="55472" x="2476500" y="3981450"/>
          <p14:tracePt t="55489" x="2368550" y="3981450"/>
          <p14:tracePt t="55506" x="2330450" y="3981450"/>
          <p14:tracePt t="55522" x="2311400" y="3981450"/>
          <p14:tracePt t="55539" x="2292350" y="3981450"/>
          <p14:tracePt t="55556" x="2260600" y="3981450"/>
          <p14:tracePt t="55572" x="2241550" y="3994150"/>
          <p14:tracePt t="55589" x="2203450" y="4000500"/>
          <p14:tracePt t="55606" x="2171700" y="4019550"/>
          <p14:tracePt t="55622" x="2114550" y="4038600"/>
          <p14:tracePt t="55639" x="2089150" y="4051300"/>
          <p14:tracePt t="55656" x="2051050" y="4070350"/>
          <p14:tracePt t="55672" x="2019300" y="4089400"/>
          <p14:tracePt t="55689" x="1955800" y="4121150"/>
          <p14:tracePt t="55706" x="1924050" y="4146550"/>
          <p14:tracePt t="55722" x="1892300" y="4171950"/>
          <p14:tracePt t="55739" x="1860550" y="4197350"/>
          <p14:tracePt t="55755" x="1809750" y="4229100"/>
          <p14:tracePt t="55772" x="1778000" y="4254500"/>
          <p14:tracePt t="55789" x="1752600" y="4267200"/>
          <p14:tracePt t="55805" x="1739900" y="4273550"/>
          <p14:tracePt t="55822" x="1720850" y="4273550"/>
          <p14:tracePt t="56119" x="1708150" y="4273550"/>
          <p14:tracePt t="56127" x="1682750" y="4273550"/>
          <p14:tracePt t="56134" x="1663700" y="4273550"/>
          <p14:tracePt t="56143" x="1631950" y="4273550"/>
          <p14:tracePt t="56156" x="1606550" y="4273550"/>
          <p14:tracePt t="56172" x="1543050" y="4260850"/>
          <p14:tracePt t="56189" x="1511300" y="4248150"/>
          <p14:tracePt t="56205" x="1485900" y="4216400"/>
          <p14:tracePt t="56222" x="1454150" y="4171950"/>
          <p14:tracePt t="56238" x="1403350" y="4051300"/>
          <p14:tracePt t="56255" x="1377950" y="4000500"/>
          <p14:tracePt t="56271" x="1358900" y="3956050"/>
          <p14:tracePt t="56288" x="1346200" y="3924300"/>
          <p14:tracePt t="56305" x="1320800" y="3873500"/>
          <p14:tracePt t="56321" x="1314450" y="3860800"/>
          <p14:tracePt t="56338" x="1308100" y="3854450"/>
          <p14:tracePt t="56355" x="1308100" y="3841750"/>
          <p14:tracePt t="56371" x="1308100" y="3835400"/>
          <p14:tracePt t="56653" x="1308100" y="3841750"/>
          <p14:tracePt t="56661" x="1314450" y="3848100"/>
          <p14:tracePt t="56671" x="1314450" y="3854450"/>
          <p14:tracePt t="56688" x="1320800" y="3860800"/>
          <p14:tracePt t="56704" x="1333500" y="3867150"/>
          <p14:tracePt t="56722" x="1333500" y="3873500"/>
          <p14:tracePt t="56764" x="1339850" y="3873500"/>
          <p14:tracePt t="56771" x="1339850" y="3879850"/>
          <p14:tracePt t="56787" x="1346200" y="3879850"/>
          <p14:tracePt t="56804" x="1365250" y="3892550"/>
          <p14:tracePt t="56821" x="1403350" y="3911600"/>
          <p14:tracePt t="56838" x="1511300" y="3937000"/>
          <p14:tracePt t="56854" x="1568450" y="3956050"/>
          <p14:tracePt t="56871" x="1619250" y="3962400"/>
          <p14:tracePt t="56888" x="1689100" y="3981450"/>
          <p14:tracePt t="56904" x="1828800" y="3994150"/>
          <p14:tracePt t="56921" x="1949450" y="4006850"/>
          <p14:tracePt t="56937" x="2044700" y="4019550"/>
          <p14:tracePt t="56954" x="2133600" y="4025900"/>
          <p14:tracePt t="56971" x="2292350" y="4025900"/>
          <p14:tracePt t="56987" x="2393950" y="4025900"/>
          <p14:tracePt t="57004" x="2476500" y="4025900"/>
          <p14:tracePt t="57020" x="2533650" y="4025900"/>
          <p14:tracePt t="57038" x="2622550" y="4025900"/>
          <p14:tracePt t="57054" x="2686050" y="4025900"/>
          <p14:tracePt t="57070" x="2736850" y="4025900"/>
          <p14:tracePt t="57087" x="2774950" y="4032250"/>
          <p14:tracePt t="57104" x="2806700" y="4032250"/>
          <p14:tracePt t="57120" x="2819400" y="4032250"/>
          <p14:tracePt t="57137" x="2825750" y="4032250"/>
          <p14:tracePt t="57170" x="2825750" y="4025900"/>
          <p14:tracePt t="57187" x="2813050" y="4019550"/>
          <p14:tracePt t="58655" x="2806700" y="4019550"/>
          <p14:tracePt t="58662" x="2794000" y="4019550"/>
          <p14:tracePt t="58671" x="2774950" y="4019550"/>
          <p14:tracePt t="58685" x="2711450" y="4019550"/>
          <p14:tracePt t="58701" x="2603500" y="4019550"/>
          <p14:tracePt t="58718" x="2482850" y="4013200"/>
          <p14:tracePt t="58735" x="2355850" y="4013200"/>
          <p14:tracePt t="58751" x="2279650" y="4013200"/>
          <p14:tracePt t="58768" x="2190750" y="4013200"/>
          <p14:tracePt t="58785" x="2095500" y="4013200"/>
          <p14:tracePt t="58801" x="1955800" y="4013200"/>
          <p14:tracePt t="58818" x="1885950" y="4019550"/>
          <p14:tracePt t="58834" x="1809750" y="4025900"/>
          <p14:tracePt t="58851" x="1720850" y="4032250"/>
          <p14:tracePt t="58868" x="1612900" y="4044950"/>
          <p14:tracePt t="58884" x="1524000" y="4064000"/>
          <p14:tracePt t="58901" x="1454150" y="4076700"/>
          <p14:tracePt t="58918" x="1403350" y="4102100"/>
          <p14:tracePt t="58935" x="1327150" y="4140200"/>
          <p14:tracePt t="58951" x="1282700" y="4178300"/>
          <p14:tracePt t="58968" x="1238250" y="4241800"/>
          <p14:tracePt t="58984" x="1206500" y="4305300"/>
          <p14:tracePt t="59001" x="1174750" y="4394200"/>
          <p14:tracePt t="59018" x="1162050" y="4445000"/>
          <p14:tracePt t="59034" x="1149350" y="4489450"/>
          <p14:tracePt t="59051" x="1143000" y="4533900"/>
          <p14:tracePt t="59068" x="1143000" y="4578350"/>
          <p14:tracePt t="59084" x="1143000" y="4603750"/>
          <p14:tracePt t="59101" x="1143000" y="4629150"/>
          <p14:tracePt t="59117" x="1143000" y="4660900"/>
          <p14:tracePt t="59134" x="1143000" y="4692650"/>
          <p14:tracePt t="59151" x="1143000" y="4730750"/>
          <p14:tracePt t="59167" x="1143000" y="4756150"/>
          <p14:tracePt t="59184" x="1143000" y="4781550"/>
          <p14:tracePt t="59201" x="1143000" y="4813300"/>
          <p14:tracePt t="59217" x="1149350" y="4864100"/>
          <p14:tracePt t="59234" x="1149350" y="4889500"/>
          <p14:tracePt t="59250" x="1155700" y="4921250"/>
          <p14:tracePt t="59267" x="1162050" y="4940300"/>
          <p14:tracePt t="59284" x="1162050" y="4978400"/>
          <p14:tracePt t="59300" x="1168400" y="5010150"/>
          <p14:tracePt t="59317" x="1174750" y="5029200"/>
          <p14:tracePt t="59334" x="1174750" y="5054600"/>
          <p14:tracePt t="59350" x="1174750" y="5080000"/>
          <p14:tracePt t="59367" x="1174750" y="5092700"/>
          <p14:tracePt t="59384" x="1181100" y="5105400"/>
          <p14:tracePt t="59400" x="1181100" y="5111750"/>
          <p14:tracePt t="59417" x="1181100" y="5124450"/>
          <p14:tracePt t="59434" x="1187450" y="5137150"/>
          <p14:tracePt t="59450" x="1193800" y="5149850"/>
          <p14:tracePt t="59467" x="1200150" y="5162550"/>
          <p14:tracePt t="59483" x="1206500" y="5200650"/>
          <p14:tracePt t="59500" x="1212850" y="5219700"/>
          <p14:tracePt t="59517" x="1219200" y="5232400"/>
          <p14:tracePt t="59533" x="1219200" y="5245100"/>
          <p14:tracePt t="59550" x="1219200" y="5251450"/>
          <p14:tracePt t="59567" x="1219200" y="5257800"/>
          <p14:tracePt t="60159" x="1282700" y="5194300"/>
          <p14:tracePt t="60167" x="1352550" y="5124450"/>
          <p14:tracePt t="60174" x="1403350" y="5060950"/>
          <p14:tracePt t="60182" x="1454150" y="5022850"/>
          <p14:tracePt t="60199" x="1530350" y="4953000"/>
          <p14:tracePt t="60216" x="1587500" y="4895850"/>
          <p14:tracePt t="60232" x="1733550" y="4768850"/>
          <p14:tracePt t="60249" x="1854200" y="4648200"/>
          <p14:tracePt t="60266" x="1968500" y="4533900"/>
          <p14:tracePt t="60282" x="2101850" y="4425950"/>
          <p14:tracePt t="60299" x="2368550" y="4184650"/>
          <p14:tracePt t="60316" x="2514600" y="4038600"/>
          <p14:tracePt t="60332" x="2603500" y="3949700"/>
          <p14:tracePt t="60349" x="2705100" y="3867150"/>
          <p14:tracePt t="60366" x="2774950" y="3816350"/>
          <p14:tracePt t="60382" x="2800350" y="3803650"/>
          <p14:tracePt t="60399" x="2806700" y="3790950"/>
          <p14:tracePt t="60415" x="2819400" y="3790950"/>
          <p14:tracePt t="60432" x="2838450" y="3790950"/>
          <p14:tracePt t="60449" x="2844800" y="3790950"/>
          <p14:tracePt t="60465" x="2851150" y="3790950"/>
          <p14:tracePt t="60482" x="2857500" y="3790950"/>
          <p14:tracePt t="60499" x="2870200" y="3790950"/>
          <p14:tracePt t="60551" x="2876550" y="3790950"/>
          <p14:tracePt t="60557" x="2882900" y="3790950"/>
          <p14:tracePt t="60580" x="2889250" y="3790950"/>
          <p14:tracePt t="60587" x="2901950" y="3790950"/>
          <p14:tracePt t="60598" x="2908300" y="3790950"/>
          <p14:tracePt t="60615" x="2946400" y="3790950"/>
          <p14:tracePt t="60632" x="3003550" y="3797300"/>
          <p14:tracePt t="60648" x="3079750" y="3803650"/>
          <p14:tracePt t="60665" x="3200400" y="3816350"/>
          <p14:tracePt t="60682" x="3308350" y="3822700"/>
          <p14:tracePt t="60698" x="3454400" y="3835400"/>
          <p14:tracePt t="60715" x="3575050" y="3835400"/>
          <p14:tracePt t="60732" x="3714750" y="3835400"/>
          <p14:tracePt t="60748" x="3841750" y="3835400"/>
          <p14:tracePt t="60765" x="3949700" y="3822700"/>
          <p14:tracePt t="60781" x="4019550" y="3810000"/>
          <p14:tracePt t="60798" x="4076700" y="3803650"/>
          <p14:tracePt t="60815" x="4108450" y="3803650"/>
          <p14:tracePt t="60832" x="4140200" y="3803650"/>
          <p14:tracePt t="60848" x="4146550" y="3803650"/>
          <p14:tracePt t="60865" x="4159250" y="3803650"/>
          <p14:tracePt t="60881" x="4165600" y="3803650"/>
          <p14:tracePt t="60898" x="4235450" y="3803650"/>
          <p14:tracePt t="60915" x="4286250" y="3803650"/>
          <p14:tracePt t="60931" x="4337050" y="3803650"/>
          <p14:tracePt t="60948" x="4375150" y="3803650"/>
          <p14:tracePt t="60965" x="4413250" y="3803650"/>
          <p14:tracePt t="60981" x="4425950" y="3803650"/>
          <p14:tracePt t="60998" x="4425950" y="3797300"/>
          <p14:tracePt t="61285" x="4451350" y="3803650"/>
          <p14:tracePt t="61292" x="4476750" y="3816350"/>
          <p14:tracePt t="61300" x="4502150" y="3829050"/>
          <p14:tracePt t="61314" x="4552950" y="3854450"/>
          <p14:tracePt t="61331" x="4603750" y="3867150"/>
          <p14:tracePt t="61347" x="4654550" y="3879850"/>
          <p14:tracePt t="61364" x="4705350" y="3892550"/>
          <p14:tracePt t="61381" x="4775200" y="3905250"/>
          <p14:tracePt t="61397" x="4813300" y="3905250"/>
          <p14:tracePt t="61414" x="4845050" y="3917950"/>
          <p14:tracePt t="61431" x="4864100" y="3917950"/>
          <p14:tracePt t="61447" x="4883150" y="3917950"/>
          <p14:tracePt t="61464" x="4895850" y="3917950"/>
          <p14:tracePt t="61481" x="4921250" y="3917950"/>
          <p14:tracePt t="61497" x="4946650" y="3917950"/>
          <p14:tracePt t="61514" x="4997450" y="3917950"/>
          <p14:tracePt t="61531" x="5029200" y="3924300"/>
          <p14:tracePt t="61547" x="5067300" y="3924300"/>
          <p14:tracePt t="61564" x="5105400" y="3924300"/>
          <p14:tracePt t="61581" x="5207000" y="3924300"/>
          <p14:tracePt t="61597" x="5321300" y="3924300"/>
          <p14:tracePt t="61614" x="5429250" y="3924300"/>
          <p14:tracePt t="61630" x="5492750" y="3924300"/>
          <p14:tracePt t="61647" x="5581650" y="3930650"/>
          <p14:tracePt t="61664" x="5638800" y="3930650"/>
          <p14:tracePt t="61680" x="5689600" y="3930650"/>
          <p14:tracePt t="61697" x="5721350" y="3930650"/>
          <p14:tracePt t="61714" x="5765800" y="3930650"/>
          <p14:tracePt t="61730" x="5784850" y="3930650"/>
          <p14:tracePt t="61747" x="5803900" y="3930650"/>
          <p14:tracePt t="61764" x="5829300" y="3930650"/>
          <p14:tracePt t="61780" x="5867400" y="3930650"/>
          <p14:tracePt t="61797" x="5905500" y="3930650"/>
          <p14:tracePt t="61813" x="5930900" y="3930650"/>
          <p14:tracePt t="61830" x="5956300" y="3930650"/>
          <p14:tracePt t="61847" x="6026150" y="3943350"/>
          <p14:tracePt t="61863" x="6070600" y="3943350"/>
          <p14:tracePt t="61880" x="6127750" y="3956050"/>
          <p14:tracePt t="61897" x="6184900" y="3956050"/>
          <p14:tracePt t="61913" x="6242050" y="3962400"/>
          <p14:tracePt t="61930" x="6273800" y="3968750"/>
          <p14:tracePt t="61947" x="6280150" y="3968750"/>
          <p14:tracePt t="61963" x="6286500" y="3968750"/>
          <p14:tracePt t="61980" x="6292850" y="3968750"/>
          <p14:tracePt t="62471" x="6311900" y="3968750"/>
          <p14:tracePt t="62478" x="6330950" y="3968750"/>
          <p14:tracePt t="62486" x="6350000" y="3968750"/>
          <p14:tracePt t="62496" x="6375400" y="3968750"/>
          <p14:tracePt t="62512" x="6407150" y="3968750"/>
          <p14:tracePt t="62529" x="6451600" y="3968750"/>
          <p14:tracePt t="62546" x="6477000" y="3975100"/>
          <p14:tracePt t="62562" x="6502400" y="3975100"/>
          <p14:tracePt t="62579" x="6515100" y="3975100"/>
          <p14:tracePt t="62596" x="6546850" y="3981450"/>
          <p14:tracePt t="62612" x="6565900" y="3981450"/>
          <p14:tracePt t="62629" x="6597650" y="3981450"/>
          <p14:tracePt t="62645" x="6654800" y="3994150"/>
          <p14:tracePt t="62662" x="6769100" y="3994150"/>
          <p14:tracePt t="62679" x="6838950" y="3994150"/>
          <p14:tracePt t="62695" x="6889750" y="3994150"/>
          <p14:tracePt t="62712" x="6934200" y="3994150"/>
          <p14:tracePt t="62729" x="6997700" y="3994150"/>
          <p14:tracePt t="62745" x="7048500" y="3994150"/>
          <p14:tracePt t="62762" x="7118350" y="4000500"/>
          <p14:tracePt t="62779" x="7181850" y="4006850"/>
          <p14:tracePt t="62795" x="7296150" y="4006850"/>
          <p14:tracePt t="62812" x="7334250" y="4006850"/>
          <p14:tracePt t="62829" x="7366000" y="4006850"/>
          <p14:tracePt t="62845" x="7397750" y="4006850"/>
          <p14:tracePt t="62862" x="7435850" y="4006850"/>
          <p14:tracePt t="62879" x="7461250" y="4006850"/>
          <p14:tracePt t="62895" x="7480300" y="4006850"/>
          <p14:tracePt t="62912" x="7493000" y="4013200"/>
          <p14:tracePt t="62929" x="7512050" y="4013200"/>
          <p14:tracePt t="62945" x="7518400" y="4013200"/>
          <p14:tracePt t="62962" x="7524750" y="4013200"/>
          <p14:tracePt t="63323" x="7537450" y="4013200"/>
          <p14:tracePt t="63332" x="7550150" y="4013200"/>
          <p14:tracePt t="63337" x="7556500" y="4013200"/>
          <p14:tracePt t="63345" x="7562850" y="4013200"/>
          <p14:tracePt t="63361" x="7581900" y="4013200"/>
          <p14:tracePt t="63378" x="7600950" y="4013200"/>
          <p14:tracePt t="63394" x="7639050" y="4000500"/>
          <p14:tracePt t="63411" x="7727950" y="3981450"/>
          <p14:tracePt t="63428" x="7816850" y="3956050"/>
          <p14:tracePt t="63444" x="7886700" y="3937000"/>
          <p14:tracePt t="63461" x="7931150" y="3930650"/>
          <p14:tracePt t="63478" x="7975600" y="3917950"/>
          <p14:tracePt t="63494" x="7994650" y="3917950"/>
          <p14:tracePt t="63511" x="8013700" y="3917950"/>
          <p14:tracePt t="63528" x="8039100" y="3917950"/>
          <p14:tracePt t="63544" x="8077200" y="3917950"/>
          <p14:tracePt t="63561" x="8115300" y="3917950"/>
          <p14:tracePt t="63578" x="8153400" y="3924300"/>
          <p14:tracePt t="63594" x="8204200" y="3937000"/>
          <p14:tracePt t="63611" x="8267700" y="3937000"/>
          <p14:tracePt t="63627" x="8312150" y="3943350"/>
          <p14:tracePt t="63644" x="8337550" y="3943350"/>
          <p14:tracePt t="63661" x="8362950" y="3943350"/>
          <p14:tracePt t="63677" x="8407400" y="3943350"/>
          <p14:tracePt t="63694" x="8432800" y="3943350"/>
          <p14:tracePt t="63711" x="8464550" y="3949700"/>
          <p14:tracePt t="63727" x="8483600" y="3949700"/>
          <p14:tracePt t="63744" x="8528050" y="3949700"/>
          <p14:tracePt t="63761" x="8559800" y="3949700"/>
          <p14:tracePt t="63777" x="8591550" y="3956050"/>
          <p14:tracePt t="63794" x="8616950" y="3956050"/>
          <p14:tracePt t="63811" x="8648700" y="3956050"/>
          <p14:tracePt t="63827" x="8655050" y="3956050"/>
          <p14:tracePt t="63844" x="8674100" y="3956050"/>
          <p14:tracePt t="63860" x="8686800" y="3962400"/>
          <p14:tracePt t="63877" x="8705850" y="3968750"/>
          <p14:tracePt t="63894" x="8718550" y="3968750"/>
          <p14:tracePt t="63910" x="8731250" y="3975100"/>
          <p14:tracePt t="63927" x="8750300" y="3975100"/>
          <p14:tracePt t="63944" x="8782050" y="3975100"/>
          <p14:tracePt t="63960" x="8801100" y="3975100"/>
          <p14:tracePt t="63977" x="8839200" y="3975100"/>
          <p14:tracePt t="63994" x="8870950" y="3975100"/>
          <p14:tracePt t="64010" x="8915400" y="3981450"/>
          <p14:tracePt t="64027" x="8934450" y="3981450"/>
          <p14:tracePt t="64043" x="8953500" y="3981450"/>
          <p14:tracePt t="64060" x="8978900" y="3981450"/>
          <p14:tracePt t="64077" x="8997950" y="3981450"/>
          <p14:tracePt t="64093" x="9042400" y="3981450"/>
          <p14:tracePt t="64110" x="9067800" y="3987800"/>
          <p14:tracePt t="64127" x="9112250" y="3987800"/>
          <p14:tracePt t="64143" x="9144000" y="3987800"/>
          <p14:tracePt t="64160" x="9213850" y="3987800"/>
          <p14:tracePt t="64177" x="9277350" y="3987800"/>
          <p14:tracePt t="64193" x="9328150" y="3987800"/>
          <p14:tracePt t="64210" x="9359900" y="3981450"/>
          <p14:tracePt t="64227" x="9423400" y="3975100"/>
          <p14:tracePt t="64243" x="9455150" y="3962400"/>
          <p14:tracePt t="64260" x="9499600" y="3956050"/>
          <p14:tracePt t="64277" x="9531350" y="3949700"/>
          <p14:tracePt t="64293" x="9588500" y="3937000"/>
          <p14:tracePt t="64310" x="9632950" y="3924300"/>
          <p14:tracePt t="64326" x="9677400" y="3924300"/>
          <p14:tracePt t="64343" x="9715500" y="3924300"/>
          <p14:tracePt t="64360" x="9759950" y="3924300"/>
          <p14:tracePt t="64376" x="9779000" y="3924300"/>
          <p14:tracePt t="64393" x="9798050" y="3924300"/>
          <p14:tracePt t="64410" x="9817100" y="3924300"/>
          <p14:tracePt t="64426" x="9836150" y="3924300"/>
          <p14:tracePt t="64443" x="9848850" y="3924300"/>
          <p14:tracePt t="64460" x="9855200" y="3924300"/>
          <p14:tracePt t="64476" x="9861550" y="3924300"/>
          <p14:tracePt t="64493" x="9867900" y="3924300"/>
          <p14:tracePt t="64510" x="9874250" y="3924300"/>
          <p14:tracePt t="64679" x="9880600" y="3924300"/>
          <p14:tracePt t="64696" x="9893300" y="3924300"/>
          <p14:tracePt t="64702" x="9893300" y="3930650"/>
          <p14:tracePt t="64710" x="9899650" y="3930650"/>
          <p14:tracePt t="64727" x="9918700" y="3943350"/>
          <p14:tracePt t="64743" x="9944100" y="3949700"/>
          <p14:tracePt t="64747" x="9950450" y="3956050"/>
          <p14:tracePt t="64760" x="9982200" y="3962400"/>
          <p14:tracePt t="64776" x="10001250" y="3962400"/>
          <p14:tracePt t="64793" x="10020300" y="3962400"/>
          <p14:tracePt t="64810" x="10039350" y="3962400"/>
          <p14:tracePt t="64827" x="10052050" y="3962400"/>
          <p14:tracePt t="64860" x="10064750" y="3962400"/>
          <p14:tracePt t="64877" x="10071100" y="3962400"/>
          <p14:tracePt t="64961" x="10077450" y="3962400"/>
          <p14:tracePt t="65844" x="9944100" y="3981450"/>
          <p14:tracePt t="65849" x="9779000" y="4000500"/>
          <p14:tracePt t="65858" x="9639300" y="4025900"/>
          <p14:tracePt t="65874" x="9239250" y="4044950"/>
          <p14:tracePt t="65891" x="9004300" y="4070350"/>
          <p14:tracePt t="65908" x="8648700" y="4083050"/>
          <p14:tracePt t="65924" x="8451850" y="4095750"/>
          <p14:tracePt t="65941" x="8229600" y="4095750"/>
          <p14:tracePt t="65957" x="7975600" y="4089400"/>
          <p14:tracePt t="65974" x="7689850" y="4064000"/>
          <p14:tracePt t="65991" x="7454900" y="4044950"/>
          <p14:tracePt t="66007" x="7277100" y="4032250"/>
          <p14:tracePt t="66024" x="7042150" y="4013200"/>
          <p14:tracePt t="66041" x="6705600" y="4000500"/>
          <p14:tracePt t="66057" x="6426200" y="4013200"/>
          <p14:tracePt t="66074" x="6140450" y="4032250"/>
          <p14:tracePt t="66091" x="5835650" y="4032250"/>
          <p14:tracePt t="66107" x="5480050" y="4057650"/>
          <p14:tracePt t="66124" x="5016500" y="4095750"/>
          <p14:tracePt t="66141" x="4794250" y="4140200"/>
          <p14:tracePt t="66157" x="4654550" y="4178300"/>
          <p14:tracePt t="66174" x="4521200" y="4203700"/>
          <p14:tracePt t="66190" x="4419600" y="4229100"/>
          <p14:tracePt t="66207" x="4375150" y="4235450"/>
          <p14:tracePt t="66224" x="4343400" y="4241800"/>
          <p14:tracePt t="66240" x="4324350" y="4241800"/>
          <p14:tracePt t="66243" x="4318000" y="4241800"/>
          <p14:tracePt t="66257" x="4311650" y="4241800"/>
          <p14:tracePt t="66531" x="4260850" y="4273550"/>
          <p14:tracePt t="66539" x="4171950" y="4324350"/>
          <p14:tracePt t="66546" x="4095750" y="4368800"/>
          <p14:tracePt t="66557" x="4013200" y="4413250"/>
          <p14:tracePt t="66573" x="3898900" y="4470400"/>
          <p14:tracePt t="66590" x="3702050" y="4552950"/>
          <p14:tracePt t="66607" x="3524250" y="4603750"/>
          <p14:tracePt t="66623" x="3416300" y="4648200"/>
          <p14:tracePt t="66640" x="3321050" y="4692650"/>
          <p14:tracePt t="66657" x="3200400" y="4756150"/>
          <p14:tracePt t="66673" x="3136900" y="4787900"/>
          <p14:tracePt t="66690" x="3073400" y="4838700"/>
          <p14:tracePt t="66706" x="2997200" y="4902200"/>
          <p14:tracePt t="66723" x="2908300" y="4978400"/>
          <p14:tracePt t="66740" x="2870200" y="5016500"/>
          <p14:tracePt t="66756" x="2832100" y="5048250"/>
          <p14:tracePt t="66773" x="2813050" y="5073650"/>
          <p14:tracePt t="66790" x="2774950" y="5124450"/>
          <p14:tracePt t="66806" x="2743200" y="5187950"/>
          <p14:tracePt t="66823" x="2705100" y="5276850"/>
          <p14:tracePt t="66840" x="2667000" y="5359400"/>
          <p14:tracePt t="66856" x="2635250" y="5435600"/>
          <p14:tracePt t="66873" x="2609850" y="5467350"/>
          <p14:tracePt t="66890" x="2584450" y="5499100"/>
          <p14:tracePt t="66906" x="2565400" y="5524500"/>
          <p14:tracePt t="66923" x="2540000" y="5562600"/>
          <p14:tracePt t="66940" x="2514600" y="5581650"/>
          <p14:tracePt t="66956" x="2508250" y="5613400"/>
          <p14:tracePt t="66973" x="2482850" y="5645150"/>
          <p14:tracePt t="66990" x="2444750" y="5702300"/>
          <p14:tracePt t="67006" x="2432050" y="5734050"/>
          <p14:tracePt t="67023" x="2419350" y="5765800"/>
          <p14:tracePt t="67039" x="2400300" y="5797550"/>
          <p14:tracePt t="67056" x="2381250" y="5829300"/>
          <p14:tracePt t="67073" x="2368550" y="5861050"/>
          <p14:tracePt t="67089" x="2362200" y="5886450"/>
          <p14:tracePt t="67106" x="2355850" y="5899150"/>
          <p14:tracePt t="67123" x="2349500" y="5905500"/>
          <p14:tracePt t="67139" x="2349500" y="5911850"/>
          <p14:tracePt t="67156" x="2349500" y="5918200"/>
          <p14:tracePt t="67346" x="2311400" y="5848350"/>
          <p14:tracePt t="67353" x="2266950" y="5721350"/>
          <p14:tracePt t="67361" x="2216150" y="5530850"/>
          <p14:tracePt t="67372" x="2184400" y="5359400"/>
          <p14:tracePt t="67389" x="2133600" y="5156200"/>
          <p14:tracePt t="67406" x="2101850" y="4991100"/>
          <p14:tracePt t="67422" x="2089150" y="4902200"/>
          <p14:tracePt t="67439" x="2076450" y="4857750"/>
          <p14:tracePt t="67456" x="2063750" y="4832350"/>
          <p14:tracePt t="67472" x="2063750" y="4819650"/>
          <p14:tracePt t="67489" x="2063750" y="4813300"/>
          <p14:tracePt t="67531" x="2057400" y="4813300"/>
          <p14:tracePt t="67546" x="2051050" y="4813300"/>
          <p14:tracePt t="67561" x="2051050" y="4819650"/>
          <p14:tracePt t="67572" x="2044700" y="4819650"/>
          <p14:tracePt t="67589" x="2019300" y="4832350"/>
          <p14:tracePt t="67605" x="1943100" y="4857750"/>
          <p14:tracePt t="67622" x="1866900" y="4870450"/>
          <p14:tracePt t="67639" x="1797050" y="4870450"/>
          <p14:tracePt t="67655" x="1733550" y="4870450"/>
          <p14:tracePt t="67672" x="1663700" y="4857750"/>
          <p14:tracePt t="67689" x="1625600" y="4857750"/>
          <p14:tracePt t="67705" x="1593850" y="4851400"/>
          <p14:tracePt t="67722" x="1568450" y="4838700"/>
          <p14:tracePt t="67738" x="1543050" y="4826000"/>
          <p14:tracePt t="67755" x="1536700" y="4826000"/>
          <p14:tracePt t="67772" x="1530350" y="4826000"/>
          <p14:tracePt t="67788" x="1524000" y="4826000"/>
          <p14:tracePt t="67807" x="1524000" y="4819650"/>
          <p14:tracePt t="67835" x="1524000" y="4813300"/>
          <p14:tracePt t="67858" x="1524000" y="4806950"/>
          <p14:tracePt t="67865" x="1524000" y="4800600"/>
          <p14:tracePt t="67887" x="1524000" y="4794250"/>
          <p14:tracePt t="67909" x="1524000" y="4787900"/>
          <p14:tracePt t="67917" x="1524000" y="4781550"/>
          <p14:tracePt t="67925" x="1536700" y="4775200"/>
          <p14:tracePt t="67939" x="1574800" y="4756150"/>
          <p14:tracePt t="67955" x="1657350" y="4718050"/>
          <p14:tracePt t="67972" x="1822450" y="4667250"/>
          <p14:tracePt t="67988" x="2006600" y="4629150"/>
          <p14:tracePt t="68005" x="2190750" y="4603750"/>
          <p14:tracePt t="68022" x="2286000" y="4597400"/>
          <p14:tracePt t="68038" x="2343150" y="4591050"/>
          <p14:tracePt t="68055" x="2387600" y="4591050"/>
          <p14:tracePt t="68072" x="2438400" y="4591050"/>
          <p14:tracePt t="68088" x="2463800" y="4591050"/>
          <p14:tracePt t="68104" x="2508250" y="4584700"/>
          <p14:tracePt t="68121" x="2552700" y="4578350"/>
          <p14:tracePt t="68138" x="2705100" y="4565650"/>
          <p14:tracePt t="68154" x="2794000" y="4546600"/>
          <p14:tracePt t="68171" x="2838450" y="4540250"/>
          <p14:tracePt t="68188" x="2857500" y="4540250"/>
          <p14:tracePt t="68204" x="2870200" y="4540250"/>
          <p14:tracePt t="68221" x="2882900" y="4540250"/>
          <p14:tracePt t="68238" x="2889250" y="4540250"/>
          <p14:tracePt t="70406" x="2895600" y="4540250"/>
          <p14:tracePt t="70421" x="2901950" y="4540250"/>
          <p14:tracePt t="70458" x="2908300" y="4540250"/>
          <p14:tracePt t="70487" x="2908300" y="4546600"/>
          <p14:tracePt t="70547" x="2908300" y="4552950"/>
          <p14:tracePt t="70577" x="2908300" y="4559300"/>
          <p14:tracePt t="70592" x="2908300" y="4565650"/>
          <p14:tracePt t="70651" x="2895600" y="4565650"/>
          <p14:tracePt t="70658" x="2876550" y="4565650"/>
          <p14:tracePt t="70667" x="2863850" y="4565650"/>
          <p14:tracePt t="70684" x="2806700" y="4565650"/>
          <p14:tracePt t="70701" x="2755900" y="4565650"/>
          <p14:tracePt t="70717" x="2711450" y="4559300"/>
          <p14:tracePt t="70734" x="2692400" y="4546600"/>
          <p14:tracePt t="70751" x="2679700" y="4540250"/>
          <p14:tracePt t="70767" x="2667000" y="4540250"/>
          <p14:tracePt t="70784" x="2660650" y="4527550"/>
          <p14:tracePt t="70801" x="2654300" y="4521200"/>
          <p14:tracePt t="71051" x="2641600" y="4527550"/>
          <p14:tracePt t="71058" x="2603500" y="4552950"/>
          <p14:tracePt t="71067" x="2559050" y="4584700"/>
          <p14:tracePt t="71083" x="2451100" y="4641850"/>
          <p14:tracePt t="71100" x="2368550" y="4692650"/>
          <p14:tracePt t="71117" x="2266950" y="4749800"/>
          <p14:tracePt t="71133" x="2197100" y="4794250"/>
          <p14:tracePt t="71150" x="2108200" y="4851400"/>
          <p14:tracePt t="71167" x="2019300" y="4914900"/>
          <p14:tracePt t="71184" x="1936750" y="4984750"/>
          <p14:tracePt t="71200" x="1879600" y="5035550"/>
          <p14:tracePt t="71216" x="1841500" y="5092700"/>
          <p14:tracePt t="71233" x="1816100" y="5124450"/>
          <p14:tracePt t="71250" x="1784350" y="5168900"/>
          <p14:tracePt t="71267" x="1771650" y="5187950"/>
          <p14:tracePt t="71283" x="1752600" y="5219700"/>
          <p14:tracePt t="71300" x="1746250" y="5238750"/>
          <p14:tracePt t="71316" x="1739900" y="5270500"/>
          <p14:tracePt t="71333" x="1727200" y="5340350"/>
          <p14:tracePt t="71350" x="1727200" y="5384800"/>
          <p14:tracePt t="71366" x="1727200" y="5435600"/>
          <p14:tracePt t="71383" x="1727200" y="5473700"/>
          <p14:tracePt t="71400" x="1727200" y="5518150"/>
          <p14:tracePt t="71416" x="1727200" y="5543550"/>
          <p14:tracePt t="71433" x="1727200" y="5575300"/>
          <p14:tracePt t="71450" x="1727200" y="5600700"/>
          <p14:tracePt t="71466" x="1739900" y="5645150"/>
          <p14:tracePt t="71483" x="1752600" y="5683250"/>
          <p14:tracePt t="71500" x="1758950" y="5715000"/>
          <p14:tracePt t="71516" x="1771650" y="5753100"/>
          <p14:tracePt t="71533" x="1797050" y="5803900"/>
          <p14:tracePt t="71549" x="1809750" y="5829300"/>
          <p14:tracePt t="71566" x="1822450" y="5867400"/>
          <p14:tracePt t="71583" x="1841500" y="5886450"/>
          <p14:tracePt t="71599" x="1860550" y="5911850"/>
          <p14:tracePt t="71616" x="1873250" y="5924550"/>
          <p14:tracePt t="71633" x="1879600" y="5930900"/>
          <p14:tracePt t="71649" x="1885950" y="5937250"/>
          <p14:tracePt t="71666" x="1892300" y="5949950"/>
          <p14:tracePt t="71683" x="1898650" y="5949950"/>
          <p14:tracePt t="71747" x="1905000" y="5949950"/>
          <p14:tracePt t="72238" x="1917700" y="5943600"/>
          <p14:tracePt t="72245" x="1949450" y="5930900"/>
          <p14:tracePt t="72253" x="2000250" y="5911850"/>
          <p14:tracePt t="72265" x="2044700" y="5899150"/>
          <p14:tracePt t="72282" x="2190750" y="5867400"/>
          <p14:tracePt t="72298" x="2235200" y="5854700"/>
          <p14:tracePt t="72315" x="2279650" y="5854700"/>
          <p14:tracePt t="72332" x="2305050" y="5854700"/>
          <p14:tracePt t="72348" x="2324100" y="5854700"/>
          <p14:tracePt t="72365" x="2330450" y="5854700"/>
          <p14:tracePt t="72398" x="2343150" y="5854700"/>
          <p14:tracePt t="72415" x="2349500" y="5854700"/>
          <p14:tracePt t="72734" x="2368550" y="5854700"/>
          <p14:tracePt t="72742" x="2374900" y="5854700"/>
          <p14:tracePt t="72751" x="2387600" y="5854700"/>
          <p14:tracePt t="72765" x="2406650" y="5854700"/>
          <p14:tracePt t="72781" x="2425700" y="5854700"/>
          <p14:tracePt t="72798" x="2444750" y="5854700"/>
          <p14:tracePt t="72815" x="2457450" y="5854700"/>
          <p14:tracePt t="72848" x="2463800" y="5854700"/>
          <p14:tracePt t="72864" x="2470150" y="5854700"/>
          <p14:tracePt t="72963" x="2476500" y="5854700"/>
          <p14:tracePt t="72978" x="2482850" y="5848350"/>
          <p14:tracePt t="72986" x="2495550" y="5848350"/>
          <p14:tracePt t="72997" x="2501900" y="5842000"/>
          <p14:tracePt t="73014" x="2552700" y="5822950"/>
          <p14:tracePt t="73031" x="2584450" y="5816600"/>
          <p14:tracePt t="73047" x="2622550" y="5810250"/>
          <p14:tracePt t="73064" x="2641600" y="5810250"/>
          <p14:tracePt t="73081" x="2673350" y="5810250"/>
          <p14:tracePt t="73097" x="2692400" y="5810250"/>
          <p14:tracePt t="73114" x="2724150" y="5810250"/>
          <p14:tracePt t="73130" x="2743200" y="5810250"/>
          <p14:tracePt t="73147" x="2774950" y="5810250"/>
          <p14:tracePt t="73164" x="2794000" y="5810250"/>
          <p14:tracePt t="73180" x="2813050" y="5810250"/>
          <p14:tracePt t="73214" x="2825750" y="5810250"/>
          <p14:tracePt t="73230" x="2832100" y="5810250"/>
          <p14:tracePt t="73288" x="2838450" y="5810250"/>
          <p14:tracePt t="73756" x="2844800" y="5810250"/>
          <p14:tracePt t="73764" x="2851150" y="5810250"/>
          <p14:tracePt t="73770" x="2857500" y="5810250"/>
          <p14:tracePt t="73780" x="2863850" y="5810250"/>
          <p14:tracePt t="73796" x="2895600" y="5810250"/>
          <p14:tracePt t="73813" x="2933700" y="5810250"/>
          <p14:tracePt t="73830" x="3035300" y="5791200"/>
          <p14:tracePt t="73846" x="3124200" y="5784850"/>
          <p14:tracePt t="73863" x="3187700" y="5778500"/>
          <p14:tracePt t="73880" x="3244850" y="5778500"/>
          <p14:tracePt t="73896" x="3333750" y="5778500"/>
          <p14:tracePt t="73913" x="3390900" y="5778500"/>
          <p14:tracePt t="73929" x="3454400" y="5778500"/>
          <p14:tracePt t="73946" x="3498850" y="5778500"/>
          <p14:tracePt t="73963" x="3562350" y="5778500"/>
          <p14:tracePt t="73979" x="3600450" y="5778500"/>
          <p14:tracePt t="73996" x="3632200" y="5778500"/>
          <p14:tracePt t="74013" x="3676650" y="5784850"/>
          <p14:tracePt t="74029" x="3759200" y="5797550"/>
          <p14:tracePt t="74046" x="3822700" y="5797550"/>
          <p14:tracePt t="74062" x="3879850" y="5797550"/>
          <p14:tracePt t="74079" x="3924300" y="5797550"/>
          <p14:tracePt t="74096" x="3962400" y="5797550"/>
          <p14:tracePt t="74112" x="3975100" y="5797550"/>
          <p14:tracePt t="74129" x="3987800" y="5797550"/>
          <p14:tracePt t="74146" x="3994150" y="5797550"/>
          <p14:tracePt t="74162" x="4000500" y="5797550"/>
          <p14:tracePt t="74179" x="4006850" y="5797550"/>
          <p14:tracePt t="74196" x="4013200" y="5797550"/>
          <p14:tracePt t="74304" x="4019550" y="5797550"/>
          <p14:tracePt t="75052" x="4025900" y="5797550"/>
          <p14:tracePt t="75067" x="4038600" y="5797550"/>
          <p14:tracePt t="75074" x="4044950" y="5797550"/>
          <p14:tracePt t="75082" x="4057650" y="5797550"/>
          <p14:tracePt t="75094" x="4070350" y="5797550"/>
          <p14:tracePt t="75111" x="4140200" y="5797550"/>
          <p14:tracePt t="75128" x="4203700" y="5797550"/>
          <p14:tracePt t="75144" x="4267200" y="5797550"/>
          <p14:tracePt t="75161" x="4337050" y="5797550"/>
          <p14:tracePt t="75178" x="4464050" y="5803900"/>
          <p14:tracePt t="75194" x="4603750" y="5803900"/>
          <p14:tracePt t="75211" x="4743450" y="5803900"/>
          <p14:tracePt t="75228" x="4845050" y="5803900"/>
          <p14:tracePt t="75244" x="5029200" y="5803900"/>
          <p14:tracePt t="75261" x="5168900" y="5803900"/>
          <p14:tracePt t="75277" x="5270500" y="5803900"/>
          <p14:tracePt t="75294" x="5359400" y="5803900"/>
          <p14:tracePt t="75311" x="5549900" y="5803900"/>
          <p14:tracePt t="75327" x="5702300" y="5803900"/>
          <p14:tracePt t="75344" x="5816600" y="5797550"/>
          <p14:tracePt t="75361" x="5937250" y="5797550"/>
          <p14:tracePt t="75378" x="6134100" y="5797550"/>
          <p14:tracePt t="75394" x="6242050" y="5797550"/>
          <p14:tracePt t="75411" x="6311900" y="5797550"/>
          <p14:tracePt t="75427" x="6375400" y="5803900"/>
          <p14:tracePt t="75444" x="6470650" y="5816600"/>
          <p14:tracePt t="75460" x="6515100" y="5822950"/>
          <p14:tracePt t="75477" x="6559550" y="5829300"/>
          <p14:tracePt t="75494" x="6584950" y="5829300"/>
          <p14:tracePt t="75510" x="6604000" y="5829300"/>
          <p14:tracePt t="75527" x="6616700" y="5829300"/>
          <p14:tracePt t="75544" x="6623050" y="5829300"/>
          <p14:tracePt t="75560" x="6629400" y="5829300"/>
          <p14:tracePt t="75577" x="6635750" y="5829300"/>
          <p14:tracePt t="75594" x="6642100" y="5829300"/>
          <p14:tracePt t="76111" x="6654800" y="5829300"/>
          <p14:tracePt t="76119" x="6686550" y="5829300"/>
          <p14:tracePt t="76126" x="6718300" y="5829300"/>
          <p14:tracePt t="76143" x="6794500" y="5829300"/>
          <p14:tracePt t="76159" x="6870700" y="5829300"/>
          <p14:tracePt t="76176" x="6934200" y="5829300"/>
          <p14:tracePt t="76193" x="7073900" y="5829300"/>
          <p14:tracePt t="76209" x="7156450" y="5829300"/>
          <p14:tracePt t="76226" x="7226300" y="5829300"/>
          <p14:tracePt t="76243" x="7270750" y="5829300"/>
          <p14:tracePt t="76259" x="7315200" y="5829300"/>
          <p14:tracePt t="76276" x="7346950" y="5829300"/>
          <p14:tracePt t="76293" x="7366000" y="5829300"/>
          <p14:tracePt t="76309" x="7378700" y="5829300"/>
          <p14:tracePt t="76326" x="7397750" y="5829300"/>
          <p14:tracePt t="76343" x="7410450" y="5829300"/>
          <p14:tracePt t="76376" x="7416800" y="5829300"/>
          <p14:tracePt t="76393" x="7423150" y="5829300"/>
          <p14:tracePt t="76513" x="7429500" y="5829300"/>
          <p14:tracePt t="76520" x="7442200" y="5829300"/>
          <p14:tracePt t="76529" x="7454900" y="5829300"/>
          <p14:tracePt t="76542" x="7531100" y="5829300"/>
          <p14:tracePt t="76559" x="7632700" y="5816600"/>
          <p14:tracePt t="76576" x="7715250" y="5810250"/>
          <p14:tracePt t="76592" x="7804150" y="5803900"/>
          <p14:tracePt t="76609" x="7950200" y="5784850"/>
          <p14:tracePt t="76626" x="8051800" y="5784850"/>
          <p14:tracePt t="76642" x="8140700" y="5784850"/>
          <p14:tracePt t="76659" x="8197850" y="5784850"/>
          <p14:tracePt t="76675" x="8274050" y="5784850"/>
          <p14:tracePt t="76692" x="8331200" y="5784850"/>
          <p14:tracePt t="76709" x="8388350" y="5784850"/>
          <p14:tracePt t="76725" x="8432800" y="5784850"/>
          <p14:tracePt t="76742" x="8483600" y="5784850"/>
          <p14:tracePt t="76759" x="8509000" y="5784850"/>
          <p14:tracePt t="76775" x="8534400" y="5784850"/>
          <p14:tracePt t="76792" x="8547100" y="5784850"/>
          <p14:tracePt t="76809" x="8559800" y="5784850"/>
          <p14:tracePt t="76825" x="8572500" y="5784850"/>
          <p14:tracePt t="76859" x="8578850" y="5784850"/>
          <p14:tracePt t="77698" x="8585200" y="5784850"/>
          <p14:tracePt t="77713" x="8604250" y="5784850"/>
          <p14:tracePt t="77721" x="8616950" y="5784850"/>
          <p14:tracePt t="77728" x="8642350" y="5784850"/>
          <p14:tracePt t="77741" x="8667750" y="5784850"/>
          <p14:tracePt t="77757" x="8743950" y="5784850"/>
          <p14:tracePt t="77774" x="8794750" y="5791200"/>
          <p14:tracePt t="77791" x="8820150" y="5791200"/>
          <p14:tracePt t="77807" x="8845550" y="5791200"/>
          <p14:tracePt t="77824" x="8870950" y="5797550"/>
          <p14:tracePt t="77840" x="8890000" y="5797550"/>
          <p14:tracePt t="77857" x="8896350" y="5797550"/>
          <p14:tracePt t="77874" x="8902700" y="5797550"/>
          <p14:tracePt t="77890" x="8909050" y="5797550"/>
          <p14:tracePt t="77907" x="8915400" y="5797550"/>
          <p14:tracePt t="77924" x="8921750" y="5797550"/>
          <p14:tracePt t="78114" x="8928100" y="5797550"/>
          <p14:tracePt t="78210" x="8934450" y="5803900"/>
          <p14:tracePt t="78306" x="8934450" y="5810250"/>
          <p14:tracePt t="78417" x="8934450" y="5816600"/>
          <p14:tracePt t="79521" x="8934450" y="5822950"/>
          <p14:tracePt t="79536" x="8940800" y="5822950"/>
          <p14:tracePt t="79544" x="8940800" y="5829300"/>
          <p14:tracePt t="79555" x="8947150" y="5835650"/>
          <p14:tracePt t="79571" x="9023350" y="5873750"/>
          <p14:tracePt t="79588" x="9118600" y="5911850"/>
          <p14:tracePt t="79605" x="9201150" y="5937250"/>
          <p14:tracePt t="79621" x="9251950" y="5949950"/>
          <p14:tracePt t="79638" x="9290050" y="5969000"/>
          <p14:tracePt t="79654" x="9309100" y="5975350"/>
          <p14:tracePt t="79671" x="9315450" y="5981700"/>
          <p14:tracePt t="79688" x="9328150" y="5981700"/>
          <p14:tracePt t="79704" x="9334500" y="5981700"/>
          <p14:tracePt t="79721" x="9340850" y="5981700"/>
          <p14:tracePt t="79738" x="9347200" y="5981700"/>
          <p14:tracePt t="80225" x="9340850" y="5981700"/>
          <p14:tracePt t="80232" x="9334500" y="5975350"/>
          <p14:tracePt t="80241" x="9334500" y="5969000"/>
          <p14:tracePt t="80254" x="9321800" y="5956300"/>
          <p14:tracePt t="80270" x="9321800" y="5943600"/>
          <p14:tracePt t="80287" x="9315450" y="5937250"/>
          <p14:tracePt t="80304" x="9302750" y="5930900"/>
          <p14:tracePt t="80320" x="9302750" y="5918200"/>
          <p14:tracePt t="80439" x="9302750" y="5911850"/>
          <p14:tracePt t="80461" x="9302750" y="590550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17" y="264285"/>
            <a:ext cx="11185017" cy="6336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63"/>
    </mc:Choice>
    <mc:Fallback>
      <p:transition spd="slow" advTm="27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Examples of use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80729"/>
            <a:ext cx="8229600" cy="5145435"/>
          </a:xfrm>
        </p:spPr>
        <p:txBody>
          <a:bodyPr>
            <a:normAutofit/>
          </a:bodyPr>
          <a:lstStyle/>
          <a:p>
            <a:r>
              <a:rPr lang="en-AU" dirty="0"/>
              <a:t>Insulin </a:t>
            </a:r>
          </a:p>
          <a:p>
            <a:pPr lvl="1"/>
            <a:r>
              <a:rPr lang="en-AU" dirty="0"/>
              <a:t>Pre-1982,  diabetics treated with insulin from pig/cattle pancreas</a:t>
            </a:r>
          </a:p>
          <a:p>
            <a:pPr lvl="1"/>
            <a:r>
              <a:rPr lang="en-AU" dirty="0"/>
              <a:t>1982: insulin produced from genetically engineered bacteria approved.</a:t>
            </a:r>
          </a:p>
          <a:p>
            <a:pPr lvl="1"/>
            <a:r>
              <a:rPr lang="en-AU" dirty="0"/>
              <a:t>Human gene spliced into bacterial cells, so bacteria would then produce insulin</a:t>
            </a:r>
          </a:p>
          <a:p>
            <a:pPr lvl="1"/>
            <a:r>
              <a:rPr lang="en-AU" dirty="0"/>
              <a:t>Insulin now produced in huge vats of bacteria.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7" y="4293097"/>
            <a:ext cx="6808111" cy="2382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902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79"/>
    </mc:Choice>
    <mc:Fallback>
      <p:transition spd="slow" advTm="51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78098"/>
          </a:xfrm>
        </p:spPr>
        <p:txBody>
          <a:bodyPr/>
          <a:lstStyle/>
          <a:p>
            <a:r>
              <a:rPr lang="en-AU" dirty="0" smtClean="0"/>
              <a:t>Examples of use </a:t>
            </a:r>
            <a:r>
              <a:rPr lang="en-AU" dirty="0" err="1" smtClean="0"/>
              <a:t>cont</a:t>
            </a:r>
            <a:r>
              <a:rPr lang="en-AU" dirty="0" smtClean="0"/>
              <a:t>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24745"/>
            <a:ext cx="8229600" cy="5001419"/>
          </a:xfrm>
        </p:spPr>
        <p:txBody>
          <a:bodyPr>
            <a:normAutofit/>
          </a:bodyPr>
          <a:lstStyle/>
          <a:p>
            <a:r>
              <a:rPr lang="en-AU" dirty="0"/>
              <a:t>Human Growth Hormone</a:t>
            </a:r>
          </a:p>
          <a:p>
            <a:pPr lvl="1"/>
            <a:r>
              <a:rPr lang="en-AU" dirty="0"/>
              <a:t>Now produced by genetically engineered </a:t>
            </a:r>
            <a:r>
              <a:rPr lang="en-AU" i="1" dirty="0"/>
              <a:t>E. coli </a:t>
            </a:r>
            <a:r>
              <a:rPr lang="en-AU" dirty="0"/>
              <a:t>bacteria</a:t>
            </a:r>
          </a:p>
          <a:p>
            <a:pPr lvl="1"/>
            <a:r>
              <a:rPr lang="en-AU" dirty="0"/>
              <a:t>Used to treat lack of growth hormone in pituitary disorders</a:t>
            </a:r>
          </a:p>
          <a:p>
            <a:pPr lvl="1"/>
            <a:r>
              <a:rPr lang="en-AU" dirty="0"/>
              <a:t>Also used in cattle to increase </a:t>
            </a:r>
            <a:r>
              <a:rPr lang="en-AU"/>
              <a:t>milk production</a:t>
            </a:r>
            <a:endParaRPr lang="en-AU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32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68"/>
    </mc:Choice>
    <mc:Fallback>
      <p:transition spd="slow" advTm="41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737D3EB-6641-496F-9121-EDF38FD86A97}"/>
</file>

<file path=customXml/itemProps2.xml><?xml version="1.0" encoding="utf-8"?>
<ds:datastoreItem xmlns:ds="http://schemas.openxmlformats.org/officeDocument/2006/customXml" ds:itemID="{4C28CE2B-4FDF-416C-8A39-EE652365933E}"/>
</file>

<file path=customXml/itemProps3.xml><?xml version="1.0" encoding="utf-8"?>
<ds:datastoreItem xmlns:ds="http://schemas.openxmlformats.org/officeDocument/2006/customXml" ds:itemID="{2CEB5493-9816-4DDF-87BD-A1314614703B}"/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122</Words>
  <Application>Microsoft Office PowerPoint</Application>
  <PresentationFormat>Widescreen</PresentationFormat>
  <Paragraphs>19</Paragraphs>
  <Slides>6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Hormones and Recombinant DNA Technology</vt:lpstr>
      <vt:lpstr>Recombinant DNA Technology</vt:lpstr>
      <vt:lpstr>PowerPoint Presentation</vt:lpstr>
      <vt:lpstr>PowerPoint Presentation</vt:lpstr>
      <vt:lpstr>Examples of use</vt:lpstr>
      <vt:lpstr>Examples of use cont…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Hormones and Recombinant DNA Technology</dc:title>
  <dc:creator>Robin L Byrne</dc:creator>
  <cp:lastModifiedBy>BYRNE Robin [Belmont City College]</cp:lastModifiedBy>
  <cp:revision>5</cp:revision>
  <dcterms:created xsi:type="dcterms:W3CDTF">2018-02-07T05:25:06Z</dcterms:created>
  <dcterms:modified xsi:type="dcterms:W3CDTF">2020-04-06T10:43:55Z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