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47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7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898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35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82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095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91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1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09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30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25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9227-E2DF-4C9B-A924-2BA916B933CB}" type="datetimeFigureOut">
              <a:rPr lang="en-AU" smtClean="0"/>
              <a:t>28/04/2022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4FA4B-AADF-4245-A5C7-37386422EF7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0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694" y="239261"/>
            <a:ext cx="11791406" cy="827540"/>
          </a:xfrm>
        </p:spPr>
        <p:txBody>
          <a:bodyPr>
            <a:normAutofit fontScale="90000"/>
          </a:bodyPr>
          <a:lstStyle/>
          <a:p>
            <a:r>
              <a:rPr lang="en-AU" dirty="0" smtClean="0">
                <a:latin typeface="+mn-lt"/>
              </a:rPr>
              <a:t>Types of Specific Immunity</a:t>
            </a:r>
            <a:endParaRPr lang="en-AU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235869"/>
            <a:ext cx="45339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10"/>
    </mc:Choice>
    <mc:Fallback xmlns="">
      <p:transition spd="slow" advTm="56210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5717" x="723900" y="5207000"/>
          <p14:tracePt t="6202" x="730250" y="5200650"/>
          <p14:tracePt t="6209" x="749300" y="5187950"/>
          <p14:tracePt t="6217" x="787400" y="5156200"/>
          <p14:tracePt t="6226" x="901700" y="5099050"/>
          <p14:tracePt t="6242" x="1301750" y="4883150"/>
          <p14:tracePt t="6260" x="1981200" y="4489450"/>
          <p14:tracePt t="6276" x="2292350" y="4318000"/>
          <p14:tracePt t="6292" x="2787650" y="4095750"/>
          <p14:tracePt t="6309" x="3130550" y="3956050"/>
          <p14:tracePt t="6315" x="3365500" y="3873500"/>
          <p14:tracePt t="6327" x="3765550" y="3740150"/>
          <p14:tracePt t="6342" x="4178300" y="3613150"/>
          <p14:tracePt t="6359" x="4425950" y="3543300"/>
          <p14:tracePt t="6376" x="4527550" y="3524250"/>
          <p14:tracePt t="6392" x="4565650" y="3517900"/>
          <p14:tracePt t="6409" x="4648200" y="3517900"/>
          <p14:tracePt t="6425" x="4775200" y="3517900"/>
          <p14:tracePt t="6442" x="4946650" y="3517900"/>
          <p14:tracePt t="6459" x="5156200" y="3498850"/>
          <p14:tracePt t="6476" x="5530850" y="3441700"/>
          <p14:tracePt t="6492" x="5613400" y="3409950"/>
          <p14:tracePt t="6509" x="5638800" y="3403600"/>
          <p14:tracePt t="6525" x="5657850" y="3397250"/>
          <p14:tracePt t="6542" x="5676900" y="3397250"/>
          <p14:tracePt t="6782" x="5676900" y="3390900"/>
          <p14:tracePt t="6789" x="5676900" y="3384550"/>
          <p14:tracePt t="6799" x="5676900" y="3365500"/>
          <p14:tracePt t="6808" x="5695950" y="3302000"/>
          <p14:tracePt t="6826" x="5829300" y="2952750"/>
          <p14:tracePt t="6841" x="5924550" y="2800350"/>
          <p14:tracePt t="6858" x="6000750" y="2654300"/>
          <p14:tracePt t="6875" x="6051550" y="2540000"/>
          <p14:tracePt t="6891" x="6076950" y="2489200"/>
          <p14:tracePt t="6908" x="6089650" y="2457450"/>
          <p14:tracePt t="6925" x="6096000" y="2438400"/>
          <p14:tracePt t="6941" x="6102350" y="2425700"/>
          <p14:tracePt t="6959" x="6184900" y="2368550"/>
          <p14:tracePt t="6975" x="6248400" y="2343150"/>
          <p14:tracePt t="6991" x="6318250" y="2317750"/>
          <p14:tracePt t="7008" x="6369050" y="2305050"/>
          <p14:tracePt t="7025" x="6413500" y="2292350"/>
          <p14:tracePt t="7042" x="6477000" y="2279650"/>
          <p14:tracePt t="7058" x="6540500" y="2279650"/>
          <p14:tracePt t="7074" x="6648450" y="2260600"/>
          <p14:tracePt t="7091" x="6800850" y="2235200"/>
          <p14:tracePt t="7109" x="7239000" y="2120900"/>
          <p14:tracePt t="7124" x="7531100" y="2012950"/>
          <p14:tracePt t="7141" x="7924800" y="1873250"/>
          <p14:tracePt t="7158" x="8178800" y="1784350"/>
          <p14:tracePt t="7175" x="8502650" y="1676400"/>
          <p14:tracePt t="7191" x="8674100" y="1612900"/>
          <p14:tracePt t="7208" x="8788400" y="1555750"/>
          <p14:tracePt t="7224" x="8870950" y="1511300"/>
          <p14:tracePt t="7241" x="8915400" y="1479550"/>
          <p14:tracePt t="7259" x="8947150" y="1441450"/>
          <p14:tracePt t="7274" x="8953500" y="1403350"/>
          <p14:tracePt t="7291" x="8940800" y="1377950"/>
          <p14:tracePt t="7308" x="8807450" y="1320800"/>
          <p14:tracePt t="7315" x="8699500" y="1282700"/>
          <p14:tracePt t="7325" x="8458200" y="1244600"/>
          <p14:tracePt t="7341" x="8077200" y="1212850"/>
          <p14:tracePt t="7357" x="7829550" y="1212850"/>
          <p14:tracePt t="7375" x="7493000" y="1212850"/>
          <p14:tracePt t="7392" x="7289800" y="1231900"/>
          <p14:tracePt t="7661" x="7188200" y="1231900"/>
          <p14:tracePt t="7668" x="7054850" y="1231900"/>
          <p14:tracePt t="7676" x="6794500" y="1225550"/>
          <p14:tracePt t="7690" x="6311900" y="1200150"/>
          <p14:tracePt t="7707" x="5670550" y="1143000"/>
          <p14:tracePt t="7724" x="5143500" y="1104900"/>
          <p14:tracePt t="7742" x="4495800" y="990600"/>
          <p14:tracePt t="7757" x="4159250" y="927100"/>
          <p14:tracePt t="7773" x="3975100" y="876300"/>
          <p14:tracePt t="7790" x="3841750" y="838200"/>
          <p14:tracePt t="7807" x="3733800" y="806450"/>
          <p14:tracePt t="7811" x="3676650" y="800100"/>
          <p14:tracePt t="7824" x="3587750" y="787400"/>
          <p14:tracePt t="7840" x="3524250" y="781050"/>
          <p14:tracePt t="7857" x="3473450" y="781050"/>
          <p14:tracePt t="7873" x="3422650" y="787400"/>
          <p14:tracePt t="7890" x="3340100" y="857250"/>
          <p14:tracePt t="7907" x="3282950" y="920750"/>
          <p14:tracePt t="7923" x="3238500" y="1009650"/>
          <p14:tracePt t="7940" x="3232150" y="1085850"/>
          <p14:tracePt t="7957" x="3251200" y="1238250"/>
          <p14:tracePt t="7973" x="3295650" y="1301750"/>
          <p14:tracePt t="7990" x="3422650" y="1377950"/>
          <p14:tracePt t="8007" x="3670300" y="1435100"/>
          <p14:tracePt t="8023" x="4076700" y="1441450"/>
          <p14:tracePt t="8041" x="4806950" y="1333500"/>
          <p14:tracePt t="8057" x="5372100" y="1225550"/>
          <p14:tracePt t="8073" x="6019800" y="1123950"/>
          <p14:tracePt t="8090" x="6546850" y="1028700"/>
          <p14:tracePt t="8107" x="7315200" y="908050"/>
          <p14:tracePt t="8123" x="7899400" y="825500"/>
          <p14:tracePt t="8141" x="8375650" y="762000"/>
          <p14:tracePt t="8157" x="8686800" y="730250"/>
          <p14:tracePt t="8174" x="8959850" y="692150"/>
          <p14:tracePt t="8190" x="9093200" y="666750"/>
          <p14:tracePt t="8206" x="9194800" y="647700"/>
          <p14:tracePt t="8222" x="9264650" y="615950"/>
          <p14:tracePt t="8240" x="9321800" y="584200"/>
          <p14:tracePt t="8256" x="9359900" y="520700"/>
          <p14:tracePt t="8272" x="9372600" y="438150"/>
          <p14:tracePt t="8289" x="9353550" y="387350"/>
          <p14:tracePt t="8306" x="9137650" y="273050"/>
          <p14:tracePt t="8311" x="8966200" y="228600"/>
          <p14:tracePt t="8322" x="8362950" y="146050"/>
          <p14:tracePt t="8339" x="7931150" y="146050"/>
          <p14:tracePt t="8356" x="7467600" y="158750"/>
          <p14:tracePt t="8372" x="7004050" y="184150"/>
          <p14:tracePt t="8389" x="6527800" y="266700"/>
          <p14:tracePt t="8406" x="6299200" y="323850"/>
          <p14:tracePt t="8422" x="6140450" y="374650"/>
          <p14:tracePt t="8439" x="6051550" y="419100"/>
          <p14:tracePt t="8456" x="5943600" y="495300"/>
          <p14:tracePt t="8472" x="5880100" y="552450"/>
          <p14:tracePt t="8489" x="5810250" y="609600"/>
          <p14:tracePt t="8505" x="5734050" y="679450"/>
          <p14:tracePt t="8523" x="5588000" y="812800"/>
          <p14:tracePt t="8539" x="5486400" y="952500"/>
          <p14:tracePt t="8556" x="5397500" y="1085850"/>
          <p14:tracePt t="8572" x="5314950" y="1200150"/>
          <p14:tracePt t="8590" x="5168900" y="1504950"/>
          <p14:tracePt t="8605" x="5099050" y="1670050"/>
          <p14:tracePt t="8622" x="5067300" y="1778000"/>
          <p14:tracePt t="8639" x="5060950" y="1949450"/>
          <p14:tracePt t="8655" x="5080000" y="2133600"/>
          <p14:tracePt t="8672" x="5149850" y="2324100"/>
          <p14:tracePt t="8689" x="5213350" y="2514600"/>
          <p14:tracePt t="8705" x="5251450" y="2711450"/>
          <p14:tracePt t="8722" x="5264150" y="2819400"/>
          <p14:tracePt t="8740" x="5276850" y="2921000"/>
          <p14:tracePt t="8755" x="5276850" y="2946400"/>
          <p14:tracePt t="8772" x="5276850" y="2959100"/>
          <p14:tracePt t="8789" x="5276850" y="2971800"/>
          <p14:tracePt t="8806" x="5276850" y="2978150"/>
          <p14:tracePt t="8822" x="5289550" y="2978150"/>
          <p14:tracePt t="8839" x="5308600" y="2978150"/>
          <p14:tracePt t="8855" x="5359400" y="2971800"/>
          <p14:tracePt t="8872" x="5480050" y="2940050"/>
          <p14:tracePt t="8889" x="5645150" y="2895600"/>
          <p14:tracePt t="8905" x="5734050" y="2876550"/>
          <p14:tracePt t="8922" x="5854700" y="2863850"/>
          <p14:tracePt t="8939" x="6013450" y="2857500"/>
          <p14:tracePt t="8955" x="6203950" y="2844800"/>
          <p14:tracePt t="8972" x="6362700" y="2832100"/>
          <p14:tracePt t="8988" x="6534150" y="2832100"/>
          <p14:tracePt t="9005" x="6648450" y="2832100"/>
          <p14:tracePt t="9022" x="6800850" y="2832100"/>
          <p14:tracePt t="9038" x="6889750" y="2851150"/>
          <p14:tracePt t="9055" x="6991350" y="2863850"/>
          <p14:tracePt t="9072" x="7054850" y="2870200"/>
          <p14:tracePt t="9089" x="7118350" y="2876550"/>
          <p14:tracePt t="9105" x="7131050" y="2876550"/>
          <p14:tracePt t="9121" x="7137400" y="2876550"/>
          <p14:tracePt t="9138" x="7150100" y="2876550"/>
          <p14:tracePt t="9171" x="7156450" y="2863850"/>
          <p14:tracePt t="9188" x="7156450" y="2832100"/>
          <p14:tracePt t="9204" x="7143750" y="2781300"/>
          <p14:tracePt t="9221" x="7118350" y="2749550"/>
          <p14:tracePt t="9239" x="7054850" y="2654300"/>
          <p14:tracePt t="9255" x="6997700" y="2590800"/>
          <p14:tracePt t="9271" x="6959600" y="2552700"/>
          <p14:tracePt t="9288" x="6934200" y="2533650"/>
          <p14:tracePt t="9305" x="6927850" y="2520950"/>
          <p14:tracePt t="9321" x="6921500" y="2508250"/>
          <p14:tracePt t="9338" x="6915150" y="2508250"/>
          <p14:tracePt t="9355" x="6908800" y="2501900"/>
          <p14:tracePt t="9372" x="6902450" y="2495550"/>
          <p14:tracePt t="9447" x="6902450" y="2489200"/>
          <p14:tracePt t="9455" x="6902450" y="248285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72770"/>
              </p:ext>
            </p:extLst>
          </p:nvPr>
        </p:nvGraphicFramePr>
        <p:xfrm>
          <a:off x="95794" y="121919"/>
          <a:ext cx="11739154" cy="6635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771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907383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83080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265807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stuff, ready to start!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Types of Specific Immunity</a:t>
                      </a:r>
                    </a:p>
                    <a:p>
                      <a:r>
                        <a:rPr lang="en-AU" sz="1600" b="0" i="0" baseline="0" dirty="0" smtClean="0"/>
                        <a:t>3: Review Worksheet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</a:t>
                      </a:r>
                      <a:r>
                        <a:rPr lang="en-AU" sz="1600" b="0" i="0" baseline="0" dirty="0" smtClean="0"/>
                        <a:t>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Antibiotics and Antivirals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the differences between active and passive immunity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the differences between natural and artificial immunity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how each of the following may occur, with an example.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Active Natural Immunity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Active Artificial Immunity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Passive Natural Immunity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Passive Artificial Immunity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987044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baseline="0" dirty="0" smtClean="0"/>
                        <a:t>Antigen</a:t>
                      </a:r>
                    </a:p>
                    <a:p>
                      <a:r>
                        <a:rPr lang="en-AU" sz="1600" b="0" baseline="0" dirty="0" smtClean="0"/>
                        <a:t>Antibody</a:t>
                      </a:r>
                    </a:p>
                    <a:p>
                      <a:r>
                        <a:rPr lang="en-AU" sz="1600" b="0" baseline="0" dirty="0" smtClean="0"/>
                        <a:t>Active </a:t>
                      </a:r>
                      <a:br>
                        <a:rPr lang="en-AU" sz="1600" b="0" baseline="0" dirty="0" smtClean="0"/>
                      </a:br>
                      <a:r>
                        <a:rPr lang="en-AU" sz="1600" b="0" baseline="0" dirty="0" smtClean="0"/>
                        <a:t>Passive</a:t>
                      </a:r>
                    </a:p>
                    <a:p>
                      <a:r>
                        <a:rPr lang="en-AU" sz="1600" b="0" baseline="0" dirty="0" smtClean="0"/>
                        <a:t>Artificial </a:t>
                      </a:r>
                    </a:p>
                    <a:p>
                      <a:r>
                        <a:rPr lang="en-AU" sz="1600" b="0" baseline="0" dirty="0" smtClean="0"/>
                        <a:t>Natural</a:t>
                      </a:r>
                    </a:p>
                    <a:p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Science and Medicine — Science Memes of the W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226" y="3055166"/>
            <a:ext cx="4355465" cy="339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2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168480"/>
            <a:ext cx="10515600" cy="80687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Active vs Passive Immunity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74469" y="1584959"/>
            <a:ext cx="5645331" cy="4874834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ACTIVE</a:t>
            </a:r>
          </a:p>
          <a:p>
            <a:r>
              <a:rPr lang="en-AU" sz="2000" dirty="0" smtClean="0"/>
              <a:t>Exposure to antigen causes body to </a:t>
            </a:r>
            <a:r>
              <a:rPr lang="en-AU" sz="2000" i="1" dirty="0" smtClean="0"/>
              <a:t>actively </a:t>
            </a:r>
            <a:r>
              <a:rPr lang="en-AU" sz="2000" dirty="0" smtClean="0"/>
              <a:t>produce immunity</a:t>
            </a:r>
          </a:p>
          <a:p>
            <a:pPr lvl="1"/>
            <a:r>
              <a:rPr lang="en-AU" sz="2000" dirty="0" smtClean="0"/>
              <a:t>sensitisation of lymphocytes, producing cell mediated and antibody mediated immunity. </a:t>
            </a:r>
          </a:p>
          <a:p>
            <a:pPr lvl="1"/>
            <a:r>
              <a:rPr lang="en-AU" sz="2000" dirty="0" smtClean="0"/>
              <a:t>memory cells.</a:t>
            </a:r>
            <a:endParaRPr lang="en-AU" sz="2000" i="1" dirty="0" smtClean="0"/>
          </a:p>
          <a:p>
            <a:pPr marL="0" indent="0">
              <a:buNone/>
            </a:pPr>
            <a:endParaRPr lang="en-AU" sz="2000" i="1" dirty="0" smtClean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When a virus naturally enters your body, your body </a:t>
            </a:r>
            <a:r>
              <a:rPr lang="en-AU" sz="2000" b="1" i="1" dirty="0" smtClean="0"/>
              <a:t>actively </a:t>
            </a:r>
            <a:r>
              <a:rPr lang="en-AU" sz="2000" i="1" dirty="0" smtClean="0"/>
              <a:t>fights it off via the process above.</a:t>
            </a:r>
          </a:p>
          <a:p>
            <a:pPr marL="0" indent="0">
              <a:buNone/>
            </a:pPr>
            <a:endParaRPr lang="en-AU" sz="2000" i="1" dirty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When you get a vaccine, your body </a:t>
            </a:r>
            <a:r>
              <a:rPr lang="en-AU" sz="2000" b="1" i="1" dirty="0" smtClean="0"/>
              <a:t>actively</a:t>
            </a:r>
            <a:r>
              <a:rPr lang="en-AU" sz="2000" i="1" dirty="0" smtClean="0"/>
              <a:t> produces antibody via the process above</a:t>
            </a:r>
            <a:endParaRPr lang="en-AU" sz="2000" b="1" i="1" dirty="0" smtClean="0"/>
          </a:p>
          <a:p>
            <a:pPr marL="0" indent="0">
              <a:buNone/>
            </a:pPr>
            <a:endParaRPr lang="en-AU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584960"/>
            <a:ext cx="5449529" cy="4874834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PASSIVE</a:t>
            </a:r>
          </a:p>
          <a:p>
            <a:r>
              <a:rPr lang="en-AU" sz="2000" dirty="0" smtClean="0"/>
              <a:t>Body gets “ready made” antibody from another source – body does not need to actively work to produce the antibody. </a:t>
            </a:r>
            <a:r>
              <a:rPr lang="en-AU" sz="2000" smtClean="0"/>
              <a:t>Body </a:t>
            </a:r>
            <a:r>
              <a:rPr lang="en-AU" sz="2000" dirty="0" smtClean="0"/>
              <a:t>is not exposed to the antigen, so active immunity can’t develop.</a:t>
            </a:r>
          </a:p>
          <a:p>
            <a:pPr lvl="1"/>
            <a:r>
              <a:rPr lang="en-AU" sz="2000" dirty="0" smtClean="0"/>
              <a:t>Antibody received neutralises any pathogens present but will be used up.</a:t>
            </a:r>
          </a:p>
          <a:p>
            <a:pPr lvl="1"/>
            <a:r>
              <a:rPr lang="en-AU" sz="2000" dirty="0" smtClean="0"/>
              <a:t>No memory cells produced</a:t>
            </a:r>
            <a:r>
              <a:rPr lang="en-AU" sz="2000" dirty="0"/>
              <a:t> </a:t>
            </a:r>
            <a:endParaRPr lang="en-AU" sz="2000" dirty="0" smtClean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 Antibody produced by the mother passes through the placenta and breast milk to the baby</a:t>
            </a:r>
          </a:p>
          <a:p>
            <a:pPr marL="0" indent="0">
              <a:buNone/>
            </a:pPr>
            <a:endParaRPr lang="en-AU" sz="2000" i="1" dirty="0" smtClean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 Snake </a:t>
            </a:r>
            <a:r>
              <a:rPr lang="en-AU" sz="2000" i="1" dirty="0" err="1" smtClean="0"/>
              <a:t>antivenom</a:t>
            </a:r>
            <a:r>
              <a:rPr lang="en-AU" sz="2000" i="1" dirty="0" smtClean="0"/>
              <a:t> is bottled antibody that is injected into the blood to neutralise venom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864"/>
          <a:stretch/>
        </p:blipFill>
        <p:spPr>
          <a:xfrm>
            <a:off x="10288507" y="4827637"/>
            <a:ext cx="711026" cy="5506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724" y="5683045"/>
            <a:ext cx="516592" cy="707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116" y="4671835"/>
            <a:ext cx="706387" cy="575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74" y="5614476"/>
            <a:ext cx="796084" cy="746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086" y="890109"/>
            <a:ext cx="1152525" cy="1133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9525" y="762000"/>
            <a:ext cx="1799885" cy="13896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4" y="6523456"/>
            <a:ext cx="638817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</a:t>
            </a:r>
            <a:r>
              <a:rPr lang="en-AU" sz="1600" i="1" dirty="0"/>
              <a:t>the differences between active and passive immunity</a:t>
            </a:r>
          </a:p>
        </p:txBody>
      </p:sp>
    </p:spTree>
    <p:extLst>
      <p:ext uri="{BB962C8B-B14F-4D97-AF65-F5344CB8AC3E}">
        <p14:creationId xmlns:p14="http://schemas.microsoft.com/office/powerpoint/2010/main" val="305443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987"/>
    </mc:Choice>
    <mc:Fallback xmlns="">
      <p:transition spd="slow" advTm="236987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8007" x="6908800" y="2432050"/>
          <p14:tracePt t="8015" x="6921500" y="2368550"/>
          <p14:tracePt t="8024" x="6934200" y="2311400"/>
          <p14:tracePt t="8041" x="6946900" y="2235200"/>
          <p14:tracePt t="8060" x="6953250" y="2165350"/>
          <p14:tracePt t="8085" x="6902450" y="2101850"/>
          <p14:tracePt t="8101" x="6699250" y="2032000"/>
          <p14:tracePt t="8107" x="6591300" y="1993900"/>
          <p14:tracePt t="8124" x="6172200" y="1924050"/>
          <p14:tracePt t="8140" x="5638800" y="1898650"/>
          <p14:tracePt t="8157" x="5270500" y="1892300"/>
          <p14:tracePt t="8173" x="5067300" y="1860550"/>
          <p14:tracePt t="8190" x="4813300" y="1784350"/>
          <p14:tracePt t="8207" x="4565650" y="1663700"/>
          <p14:tracePt t="8224" x="4451350" y="1587500"/>
          <p14:tracePt t="8240" x="4343400" y="1517650"/>
          <p14:tracePt t="8258" x="4254500" y="1416050"/>
          <p14:tracePt t="8274" x="4171950" y="1136650"/>
          <p14:tracePt t="8291" x="4184650" y="1016000"/>
          <p14:tracePt t="8307" x="4222750" y="914400"/>
          <p14:tracePt t="8324" x="4286250" y="800100"/>
          <p14:tracePt t="8340" x="4330700" y="742950"/>
          <p14:tracePt t="8358" x="4343400" y="723900"/>
          <p14:tracePt t="8374" x="4349750" y="723900"/>
          <p14:tracePt t="8408" x="4337050" y="749300"/>
          <p14:tracePt t="8424" x="4152900" y="863600"/>
          <p14:tracePt t="8441" x="4006850" y="946150"/>
          <p14:tracePt t="8457" x="3873500" y="1022350"/>
          <p14:tracePt t="8474" x="3727450" y="1085850"/>
          <p14:tracePt t="8491" x="3568700" y="1130300"/>
          <p14:tracePt t="8507" x="3530600" y="1143000"/>
          <p14:tracePt t="8524" x="3511550" y="1143000"/>
          <p14:tracePt t="8541" x="3498850" y="1143000"/>
          <p14:tracePt t="8828" x="3498850" y="1162050"/>
          <p14:tracePt t="8835" x="3492500" y="1187450"/>
          <p14:tracePt t="8843" x="3486150" y="1212850"/>
          <p14:tracePt t="8857" x="3479800" y="1263650"/>
          <p14:tracePt t="8873" x="3473450" y="1301750"/>
          <p14:tracePt t="8890" x="3467100" y="1339850"/>
          <p14:tracePt t="8907" x="3454400" y="1371600"/>
          <p14:tracePt t="8925" x="3429000" y="1441450"/>
          <p14:tracePt t="8940" x="3416300" y="1466850"/>
          <p14:tracePt t="8957" x="3409950" y="1485900"/>
          <p14:tracePt t="8973" x="3403600" y="1504950"/>
          <p14:tracePt t="8991" x="3403600" y="1517650"/>
          <p14:tracePt t="9006" x="3403600" y="1530350"/>
          <p14:tracePt t="9023" x="3397250" y="1543050"/>
          <p14:tracePt t="9040" x="3378200" y="1568450"/>
          <p14:tracePt t="9058" x="3352800" y="1619250"/>
          <p14:tracePt t="9073" x="3327400" y="1638300"/>
          <p14:tracePt t="9090" x="3302000" y="1663700"/>
          <p14:tracePt t="9106" x="3289300" y="1676400"/>
          <p14:tracePt t="9113" x="3276600" y="1682750"/>
          <p14:tracePt t="9123" x="3263900" y="1695450"/>
          <p14:tracePt t="9140" x="3213100" y="1733550"/>
          <p14:tracePt t="9156" x="3117850" y="1778000"/>
          <p14:tracePt t="9173" x="2997200" y="1816100"/>
          <p14:tracePt t="9190" x="2882900" y="1873250"/>
          <p14:tracePt t="9207" x="2711450" y="1943100"/>
          <p14:tracePt t="9223" x="2584450" y="1962150"/>
          <p14:tracePt t="9239" x="2476500" y="1962150"/>
          <p14:tracePt t="9256" x="2387600" y="1949450"/>
          <p14:tracePt t="9272" x="2336800" y="1936750"/>
          <p14:tracePt t="9290" x="2260600" y="1905000"/>
          <p14:tracePt t="9306" x="2203450" y="1879600"/>
          <p14:tracePt t="9323" x="2152650" y="1854200"/>
          <p14:tracePt t="9339" x="2108200" y="1816100"/>
          <p14:tracePt t="9357" x="2051050" y="1765300"/>
          <p14:tracePt t="9373" x="2019300" y="1733550"/>
          <p14:tracePt t="9389" x="2000250" y="1708150"/>
          <p14:tracePt t="9406" x="1974850" y="1676400"/>
          <p14:tracePt t="9424" x="1949450" y="1619250"/>
          <p14:tracePt t="9439" x="1930400" y="1574800"/>
          <p14:tracePt t="9456" x="1924050" y="1543050"/>
          <p14:tracePt t="9473" x="1917700" y="1511300"/>
          <p14:tracePt t="9490" x="1917700" y="1441450"/>
          <p14:tracePt t="9506" x="1917700" y="1390650"/>
          <p14:tracePt t="9522" x="1924050" y="1339850"/>
          <p14:tracePt t="9539" x="1924050" y="1308100"/>
          <p14:tracePt t="9555" x="1924050" y="1289050"/>
          <p14:tracePt t="9572" x="1924050" y="1263650"/>
          <p14:tracePt t="9589" x="1924050" y="1250950"/>
          <p14:tracePt t="9605" x="1924050" y="1244600"/>
          <p14:tracePt t="9622" x="1924050" y="1238250"/>
          <p14:tracePt t="9639" x="1949450" y="1212850"/>
          <p14:tracePt t="9655" x="1981200" y="1187450"/>
          <p14:tracePt t="9672" x="2019300" y="1155700"/>
          <p14:tracePt t="9689" x="2057400" y="1136650"/>
          <p14:tracePt t="9706" x="2089150" y="1111250"/>
          <p14:tracePt t="9722" x="2095500" y="1104900"/>
          <p14:tracePt t="9739" x="2108200" y="1098550"/>
          <p14:tracePt t="9755" x="2114550" y="1092200"/>
          <p14:tracePt t="9772" x="2133600" y="1085850"/>
          <p14:tracePt t="9789" x="2178050" y="1079500"/>
          <p14:tracePt t="9805" x="2216150" y="1066800"/>
          <p14:tracePt t="9822" x="2266950" y="1054100"/>
          <p14:tracePt t="9839" x="2311400" y="1047750"/>
          <p14:tracePt t="9856" x="2387600" y="1035050"/>
          <p14:tracePt t="9871" x="2432050" y="1028700"/>
          <p14:tracePt t="9888" x="2482850" y="1016000"/>
          <p14:tracePt t="9905" x="2533650" y="1009650"/>
          <p14:tracePt t="9922" x="2641600" y="1003300"/>
          <p14:tracePt t="9938" x="2749550" y="1003300"/>
          <p14:tracePt t="9955" x="2832100" y="1003300"/>
          <p14:tracePt t="9971" x="2914650" y="1009650"/>
          <p14:tracePt t="9988" x="2984500" y="1028700"/>
          <p14:tracePt t="10004" x="3105150" y="1054100"/>
          <p14:tracePt t="10021" x="3194050" y="1073150"/>
          <p14:tracePt t="10038" x="3270250" y="1098550"/>
          <p14:tracePt t="10054" x="3327400" y="1123950"/>
          <p14:tracePt t="10071" x="3403600" y="1187450"/>
          <p14:tracePt t="10088" x="3454400" y="1263650"/>
          <p14:tracePt t="10105" x="3511550" y="1346200"/>
          <p14:tracePt t="10111" x="3524250" y="1371600"/>
          <p14:tracePt t="10121" x="3536950" y="1397000"/>
          <p14:tracePt t="10139" x="3568700" y="1460500"/>
          <p14:tracePt t="10154" x="3587750" y="1504950"/>
          <p14:tracePt t="10171" x="3594100" y="1587500"/>
          <p14:tracePt t="10188" x="3600450" y="1695450"/>
          <p14:tracePt t="10204" x="3600450" y="1784350"/>
          <p14:tracePt t="10221" x="3600450" y="1847850"/>
          <p14:tracePt t="10238" x="3600450" y="1866900"/>
          <p14:tracePt t="10254" x="3594100" y="1885950"/>
          <p14:tracePt t="10271" x="3594100" y="1892300"/>
          <p14:tracePt t="10288" x="3562350" y="1911350"/>
          <p14:tracePt t="10304" x="3511550" y="1911350"/>
          <p14:tracePt t="10321" x="3435350" y="1911350"/>
          <p14:tracePt t="10338" x="3340100" y="1911350"/>
          <p14:tracePt t="10355" x="3219450" y="1905000"/>
          <p14:tracePt t="10371" x="3130550" y="1905000"/>
          <p14:tracePt t="10388" x="3022600" y="1905000"/>
          <p14:tracePt t="10404" x="2914650" y="1905000"/>
          <p14:tracePt t="10423" x="2806700" y="1905000"/>
          <p14:tracePt t="10438" x="2774950" y="1905000"/>
          <p14:tracePt t="10454" x="2736850" y="1892300"/>
          <p14:tracePt t="10471" x="2711450" y="1879600"/>
          <p14:tracePt t="10488" x="2679700" y="1873250"/>
          <p14:tracePt t="10504" x="2628900" y="1847850"/>
          <p14:tracePt t="10521" x="2578100" y="1828800"/>
          <p14:tracePt t="10537" x="2520950" y="1816100"/>
          <p14:tracePt t="10554" x="2451100" y="1809750"/>
          <p14:tracePt t="10571" x="2374900" y="1803400"/>
          <p14:tracePt t="10587" x="2330450" y="1797050"/>
          <p14:tracePt t="10604" x="2292350" y="1797050"/>
          <p14:tracePt t="10621" x="2247900" y="1790700"/>
          <p14:tracePt t="10638" x="2203450" y="1771650"/>
          <p14:tracePt t="10654" x="2171700" y="1765300"/>
          <p14:tracePt t="10670" x="2159000" y="1746250"/>
          <p14:tracePt t="10687" x="2139950" y="1733550"/>
          <p14:tracePt t="10704" x="2120900" y="1701800"/>
          <p14:tracePt t="10721" x="2095500" y="1657350"/>
          <p14:tracePt t="10737" x="2089150" y="1625600"/>
          <p14:tracePt t="10754" x="2082800" y="1587500"/>
          <p14:tracePt t="10770" x="2070100" y="1549400"/>
          <p14:tracePt t="10788" x="2063750" y="1498600"/>
          <p14:tracePt t="10804" x="2063750" y="1479550"/>
          <p14:tracePt t="10820" x="2063750" y="1460500"/>
          <p14:tracePt t="10837" x="2063750" y="1447800"/>
          <p14:tracePt t="10854" x="2063750" y="1428750"/>
          <p14:tracePt t="10870" x="2063750" y="1416050"/>
          <p14:tracePt t="10887" x="2063750" y="1409700"/>
          <p14:tracePt t="10903" x="2063750" y="1397000"/>
          <p14:tracePt t="10920" x="2070100" y="1377950"/>
          <p14:tracePt t="10937" x="2095500" y="1333500"/>
          <p14:tracePt t="10953" x="2101850" y="1320800"/>
          <p14:tracePt t="10970" x="2108200" y="1314450"/>
          <p14:tracePt t="10987" x="2108200" y="1308100"/>
          <p14:tracePt t="11004" x="2108200" y="1301750"/>
          <p14:tracePt t="11020" x="2108200" y="1295400"/>
          <p14:tracePt t="11037" x="2120900" y="1282700"/>
          <p14:tracePt t="11053" x="2159000" y="1231900"/>
          <p14:tracePt t="11070" x="2216150" y="1168400"/>
          <p14:tracePt t="11087" x="2260600" y="1130300"/>
          <p14:tracePt t="11103" x="2286000" y="1104900"/>
          <p14:tracePt t="11109" x="2292350" y="1104900"/>
          <p14:tracePt t="11120" x="2298700" y="1098550"/>
          <p14:tracePt t="11137" x="2317750" y="1079500"/>
          <p14:tracePt t="11153" x="2362200" y="1066800"/>
          <p14:tracePt t="11170" x="2413000" y="1054100"/>
          <p14:tracePt t="11187" x="2457450" y="1035050"/>
          <p14:tracePt t="11203" x="2495550" y="1028700"/>
          <p14:tracePt t="11220" x="2552700" y="1016000"/>
          <p14:tracePt t="11237" x="2597150" y="1016000"/>
          <p14:tracePt t="11253" x="2628900" y="1016000"/>
          <p14:tracePt t="11270" x="2679700" y="1016000"/>
          <p14:tracePt t="11287" x="2749550" y="1028700"/>
          <p14:tracePt t="11303" x="2800350" y="1041400"/>
          <p14:tracePt t="11319" x="2844800" y="1060450"/>
          <p14:tracePt t="11336" x="2882900" y="1073150"/>
          <p14:tracePt t="11354" x="2933700" y="1104900"/>
          <p14:tracePt t="11369" x="2952750" y="1130300"/>
          <p14:tracePt t="11386" x="2990850" y="1149350"/>
          <p14:tracePt t="11403" x="3009900" y="1174750"/>
          <p14:tracePt t="11419" x="3035300" y="1193800"/>
          <p14:tracePt t="11436" x="3073400" y="1244600"/>
          <p14:tracePt t="11453" x="3098800" y="1308100"/>
          <p14:tracePt t="11469" x="3111500" y="1397000"/>
          <p14:tracePt t="11486" x="3124200" y="1466850"/>
          <p14:tracePt t="11503" x="3124200" y="1536700"/>
          <p14:tracePt t="11519" x="3124200" y="1568450"/>
          <p14:tracePt t="11536" x="3124200" y="1593850"/>
          <p14:tracePt t="11552" x="3124200" y="1619250"/>
          <p14:tracePt t="11570" x="3105150" y="1689100"/>
          <p14:tracePt t="11586" x="3086100" y="1746250"/>
          <p14:tracePt t="11602" x="3079750" y="1797050"/>
          <p14:tracePt t="11619" x="3073400" y="1828800"/>
          <p14:tracePt t="11636" x="3067050" y="1847850"/>
          <p14:tracePt t="11652" x="3067050" y="1866900"/>
          <p14:tracePt t="11669" x="3067050" y="1879600"/>
          <p14:tracePt t="11686" x="3060700" y="1879600"/>
          <p14:tracePt t="11702" x="3054350" y="1892300"/>
          <p14:tracePt t="11719" x="3016250" y="1911350"/>
          <p14:tracePt t="11736" x="2927350" y="1924050"/>
          <p14:tracePt t="11752" x="2819400" y="1917700"/>
          <p14:tracePt t="11769" x="2743200" y="1898650"/>
          <p14:tracePt t="11786" x="2679700" y="1879600"/>
          <p14:tracePt t="11802" x="2667000" y="1866900"/>
          <p14:tracePt t="11819" x="2654300" y="1866900"/>
          <p14:tracePt t="11835" x="2647950" y="1860550"/>
          <p14:tracePt t="11853" x="2641600" y="1854200"/>
          <p14:tracePt t="11869" x="2641600" y="1841500"/>
          <p14:tracePt t="11885" x="2641600" y="1835150"/>
          <p14:tracePt t="11919" x="2641600" y="1822450"/>
          <p14:tracePt t="11988" x="2647950" y="1828800"/>
          <p14:tracePt t="12004" x="2660650" y="1835150"/>
          <p14:tracePt t="12011" x="2673350" y="1835150"/>
          <p14:tracePt t="12018" x="2679700" y="1835150"/>
          <p14:tracePt t="12035" x="2705100" y="1847850"/>
          <p14:tracePt t="12052" x="2724150" y="1854200"/>
          <p14:tracePt t="12069" x="2768600" y="1866900"/>
          <p14:tracePt t="12085" x="2806700" y="1873250"/>
          <p14:tracePt t="12102" x="2844800" y="1885950"/>
          <p14:tracePt t="12108" x="2863850" y="1885950"/>
          <p14:tracePt t="12118" x="2889250" y="1885950"/>
          <p14:tracePt t="12135" x="2933700" y="1892300"/>
          <p14:tracePt t="12152" x="3035300" y="1911350"/>
          <p14:tracePt t="12169" x="3111500" y="1924050"/>
          <p14:tracePt t="12185" x="3181350" y="1924050"/>
          <p14:tracePt t="12201" x="3238500" y="1924050"/>
          <p14:tracePt t="12219" x="3289300" y="1917700"/>
          <p14:tracePt t="12235" x="3314700" y="1911350"/>
          <p14:tracePt t="12251" x="3346450" y="1905000"/>
          <p14:tracePt t="12268" x="3365500" y="1892300"/>
          <p14:tracePt t="12285" x="3390900" y="1885950"/>
          <p14:tracePt t="12301" x="3403600" y="1879600"/>
          <p14:tracePt t="12318" x="3422650" y="1860550"/>
          <p14:tracePt t="12335" x="3454400" y="1816100"/>
          <p14:tracePt t="12352" x="3492500" y="1746250"/>
          <p14:tracePt t="12368" x="3511550" y="1708150"/>
          <p14:tracePt t="12385" x="3536950" y="1663700"/>
          <p14:tracePt t="12402" x="3562350" y="1549400"/>
          <p14:tracePt t="12418" x="3581400" y="1384300"/>
          <p14:tracePt t="12435" x="3587750" y="1263650"/>
          <p14:tracePt t="12451" x="3581400" y="1212850"/>
          <p14:tracePt t="12468" x="3575050" y="1193800"/>
          <p14:tracePt t="12484" x="3568700" y="1181100"/>
          <p14:tracePt t="12502" x="3511550" y="1149350"/>
          <p14:tracePt t="12518" x="3479800" y="1136650"/>
          <p14:tracePt t="12534" x="3441700" y="1136650"/>
          <p14:tracePt t="12551" x="3416300" y="1130300"/>
          <p14:tracePt t="12569" x="3378200" y="1130300"/>
          <p14:tracePt t="12584" x="3359150" y="1130300"/>
          <p14:tracePt t="12601" x="3314700" y="1136650"/>
          <p14:tracePt t="12618" x="3289300" y="1143000"/>
          <p14:tracePt t="12634" x="3238500" y="1162050"/>
          <p14:tracePt t="12651" x="3175000" y="1225550"/>
          <p14:tracePt t="12668" x="3105150" y="1327150"/>
          <p14:tracePt t="12684" x="3079750" y="1422400"/>
          <p14:tracePt t="12701" x="3054350" y="1479550"/>
          <p14:tracePt t="12718" x="3048000" y="1530350"/>
          <p14:tracePt t="12734" x="3048000" y="1562100"/>
          <p14:tracePt t="12751" x="3048000" y="1581150"/>
          <p14:tracePt t="12768" x="3086100" y="1670050"/>
          <p14:tracePt t="12785" x="3143250" y="1778000"/>
          <p14:tracePt t="12801" x="3194050" y="1847850"/>
          <p14:tracePt t="12818" x="3232150" y="1892300"/>
          <p14:tracePt t="12834" x="3263900" y="1924050"/>
          <p14:tracePt t="12851" x="3302000" y="1949450"/>
          <p14:tracePt t="12867" x="3340100" y="1987550"/>
          <p14:tracePt t="12884" x="3384550" y="2006600"/>
          <p14:tracePt t="12901" x="3435350" y="2038350"/>
          <p14:tracePt t="12917" x="3505200" y="2051050"/>
          <p14:tracePt t="12934" x="3587750" y="2057400"/>
          <p14:tracePt t="12951" x="3625850" y="2057400"/>
          <p14:tracePt t="12967" x="3657600" y="2044700"/>
          <p14:tracePt t="12984" x="3683000" y="2006600"/>
          <p14:tracePt t="13001" x="3740150" y="1841500"/>
          <p14:tracePt t="13017" x="3752850" y="1758950"/>
          <p14:tracePt t="13034" x="3759200" y="1720850"/>
          <p14:tracePt t="13050" x="3759200" y="1676400"/>
          <p14:tracePt t="13068" x="3708400" y="1587500"/>
          <p14:tracePt t="13084" x="3632200" y="1479550"/>
          <p14:tracePt t="13100" x="3562350" y="1384300"/>
          <p14:tracePt t="13106" x="3530600" y="1352550"/>
          <p14:tracePt t="13117" x="3505200" y="1327150"/>
          <p14:tracePt t="13135" x="3429000" y="1257300"/>
          <p14:tracePt t="13150" x="3359150" y="1231900"/>
          <p14:tracePt t="13167" x="3238500" y="1212850"/>
          <p14:tracePt t="13183" x="3117850" y="1212850"/>
          <p14:tracePt t="13200" x="3028950" y="1219200"/>
          <p14:tracePt t="13217" x="2940050" y="1270000"/>
          <p14:tracePt t="13234" x="2882900" y="1333500"/>
          <p14:tracePt t="13250" x="2838450" y="1403350"/>
          <p14:tracePt t="13267" x="2800350" y="1511300"/>
          <p14:tracePt t="13284" x="2794000" y="1701800"/>
          <p14:tracePt t="13300" x="2813050" y="1809750"/>
          <p14:tracePt t="13317" x="2838450" y="1892300"/>
          <p14:tracePt t="13334" x="2870200" y="1936750"/>
          <p14:tracePt t="13351" x="2946400" y="2006600"/>
          <p14:tracePt t="13367" x="3003550" y="2044700"/>
          <p14:tracePt t="13383" x="3054350" y="2082800"/>
          <p14:tracePt t="13400" x="3098800" y="2101850"/>
          <p14:tracePt t="13416" x="3136900" y="2127250"/>
          <p14:tracePt t="13433" x="3187700" y="2165350"/>
          <p14:tracePt t="13450" x="3238500" y="2184400"/>
          <p14:tracePt t="13466" x="3282950" y="2197100"/>
          <p14:tracePt t="13483" x="3321050" y="2197100"/>
          <p14:tracePt t="13500" x="3378200" y="2190750"/>
          <p14:tracePt t="13516" x="3422650" y="2165350"/>
          <p14:tracePt t="13533" x="3454400" y="2139950"/>
          <p14:tracePt t="13550" x="3492500" y="2101850"/>
          <p14:tracePt t="13568" x="3543300" y="1974850"/>
          <p14:tracePt t="13583" x="3556000" y="1873250"/>
          <p14:tracePt t="13600" x="3556000" y="1809750"/>
          <p14:tracePt t="13616" x="3549650" y="1752600"/>
          <p14:tracePt t="13634" x="3511550" y="1695450"/>
          <p14:tracePt t="13650" x="3479800" y="1651000"/>
          <p14:tracePt t="13666" x="3429000" y="1587500"/>
          <p14:tracePt t="13683" x="3384550" y="1524000"/>
          <p14:tracePt t="13699" x="3346450" y="1479550"/>
          <p14:tracePt t="13716" x="3289300" y="1435100"/>
          <p14:tracePt t="13733" x="3225800" y="1416050"/>
          <p14:tracePt t="13749" x="3155950" y="1390650"/>
          <p14:tracePt t="13766" x="3098800" y="1384300"/>
          <p14:tracePt t="13783" x="3035300" y="1384300"/>
          <p14:tracePt t="13800" x="3009900" y="1384300"/>
          <p14:tracePt t="13816" x="2984500" y="1384300"/>
          <p14:tracePt t="13833" x="2959100" y="1390650"/>
          <p14:tracePt t="13850" x="2914650" y="1428750"/>
          <p14:tracePt t="13866" x="2882900" y="1466850"/>
          <p14:tracePt t="13882" x="2844800" y="1536700"/>
          <p14:tracePt t="13899" x="2813050" y="1657350"/>
          <p14:tracePt t="13916" x="2813050" y="1816100"/>
          <p14:tracePt t="13933" x="2838450" y="1943100"/>
          <p14:tracePt t="13949" x="2863850" y="1981200"/>
          <p14:tracePt t="13966" x="2889250" y="2006600"/>
          <p14:tracePt t="13982" x="2933700" y="2032000"/>
          <p14:tracePt t="13999" x="3009900" y="2070100"/>
          <p14:tracePt t="14016" x="3060700" y="2089150"/>
          <p14:tracePt t="14032" x="3111500" y="2095500"/>
          <p14:tracePt t="14049" x="3149600" y="2108200"/>
          <p14:tracePt t="14066" x="3187700" y="2108200"/>
          <p14:tracePt t="14082" x="3225800" y="2108200"/>
          <p14:tracePt t="14099" x="3257550" y="2108200"/>
          <p14:tracePt t="14105" x="3276600" y="2101850"/>
          <p14:tracePt t="14115" x="3295650" y="2101850"/>
          <p14:tracePt t="14132" x="3333750" y="2076450"/>
          <p14:tracePt t="14149" x="3422650" y="1981200"/>
          <p14:tracePt t="14165" x="3498850" y="1847850"/>
          <p14:tracePt t="14182" x="3549650" y="1746250"/>
          <p14:tracePt t="14199" x="3587750" y="1657350"/>
          <p14:tracePt t="14216" x="3606800" y="1479550"/>
          <p14:tracePt t="14232" x="3600450" y="1358900"/>
          <p14:tracePt t="14249" x="3562350" y="1282700"/>
          <p14:tracePt t="14265" x="3492500" y="1225550"/>
          <p14:tracePt t="14282" x="3378200" y="1162050"/>
          <p14:tracePt t="14299" x="3314700" y="1136650"/>
          <p14:tracePt t="14315" x="3276600" y="1123950"/>
          <p14:tracePt t="14332" x="3257550" y="1117600"/>
          <p14:tracePt t="14349" x="3244850" y="1117600"/>
          <p14:tracePt t="14365" x="3238500" y="1117600"/>
          <p14:tracePt t="14382" x="3225800" y="1117600"/>
          <p14:tracePt t="14399" x="3168650" y="1123950"/>
          <p14:tracePt t="14416" x="3105150" y="1162050"/>
          <p14:tracePt t="14432" x="3028950" y="1231900"/>
          <p14:tracePt t="14448" x="2997200" y="1276350"/>
          <p14:tracePt t="14465" x="2971800" y="1327150"/>
          <p14:tracePt t="14482" x="2959100" y="1365250"/>
          <p14:tracePt t="14499" x="2959100" y="1416050"/>
          <p14:tracePt t="14515" x="2959100" y="1435100"/>
          <p14:tracePt t="14531" x="2978150" y="1460500"/>
          <p14:tracePt t="14549" x="3016250" y="1492250"/>
          <p14:tracePt t="14565" x="3086100" y="1543050"/>
          <p14:tracePt t="14581" x="3124200" y="1581150"/>
          <p14:tracePt t="14598" x="3155950" y="1625600"/>
          <p14:tracePt t="14615" x="3187700" y="1670050"/>
          <p14:tracePt t="14632" x="3225800" y="1714500"/>
          <p14:tracePt t="14648" x="3244850" y="1739900"/>
          <p14:tracePt t="14665" x="3257550" y="1758950"/>
          <p14:tracePt t="14681" x="3270250" y="1778000"/>
          <p14:tracePt t="14698" x="3289300" y="1790700"/>
          <p14:tracePt t="14715" x="3295650" y="1797050"/>
          <p14:tracePt t="14731" x="3302000" y="1809750"/>
          <p14:tracePt t="14765" x="3314700" y="1816100"/>
          <p14:tracePt t="14781" x="3314700" y="1822450"/>
          <p14:tracePt t="14886" x="3314700" y="1828800"/>
          <p14:tracePt t="15356" x="3346450" y="1828800"/>
          <p14:tracePt t="15365" x="3390900" y="1822450"/>
          <p14:tracePt t="15373" x="3460750" y="1816100"/>
          <p14:tracePt t="15380" x="3543300" y="1797050"/>
          <p14:tracePt t="15397" x="3835400" y="1758950"/>
          <p14:tracePt t="15415" x="4064000" y="1720850"/>
          <p14:tracePt t="15430" x="4578350" y="1689100"/>
          <p14:tracePt t="15447" x="4838700" y="1695450"/>
          <p14:tracePt t="15464" x="5187950" y="1739900"/>
          <p14:tracePt t="15482" x="5518150" y="1784350"/>
          <p14:tracePt t="15498" x="5772150" y="1835150"/>
          <p14:tracePt t="15514" x="5924550" y="1885950"/>
          <p14:tracePt t="15530" x="6096000" y="1943100"/>
          <p14:tracePt t="15547" x="6305550" y="2025650"/>
          <p14:tracePt t="15564" x="6680200" y="2133600"/>
          <p14:tracePt t="15580" x="7073900" y="2190750"/>
          <p14:tracePt t="15597" x="7372350" y="2222500"/>
          <p14:tracePt t="15614" x="7708900" y="2241550"/>
          <p14:tracePt t="15631" x="8007350" y="2260600"/>
          <p14:tracePt t="15647" x="8229600" y="2273300"/>
          <p14:tracePt t="15664" x="8426450" y="2279650"/>
          <p14:tracePt t="15681" x="8661400" y="2279650"/>
          <p14:tracePt t="15696" x="8851900" y="2279650"/>
          <p14:tracePt t="15713" x="9010650" y="2266950"/>
          <p14:tracePt t="15730" x="9055100" y="2254250"/>
          <p14:tracePt t="15746" x="9067800" y="2254250"/>
          <p14:tracePt t="15763" x="9080500" y="2254250"/>
          <p14:tracePt t="15780" x="9086850" y="2254250"/>
          <p14:tracePt t="15796" x="9093200" y="2254250"/>
          <p14:tracePt t="15813" x="9099550" y="2254250"/>
          <p14:tracePt t="15830" x="9105900" y="2241550"/>
          <p14:tracePt t="15847" x="9131300" y="2165350"/>
          <p14:tracePt t="15863" x="9163050" y="2063750"/>
          <p14:tracePt t="15879" x="9201150" y="1981200"/>
          <p14:tracePt t="15896" x="9226550" y="1930400"/>
          <p14:tracePt t="15913" x="9245600" y="1885950"/>
          <p14:tracePt t="15929" x="9251950" y="1860550"/>
          <p14:tracePt t="15946" x="9251950" y="1841500"/>
          <p14:tracePt t="15963" x="9251950" y="1822450"/>
          <p14:tracePt t="15979" x="9232900" y="1784350"/>
          <p14:tracePt t="15996" x="9182100" y="1714500"/>
          <p14:tracePt t="16012" x="9137650" y="1651000"/>
          <p14:tracePt t="16029" x="9099550" y="1612900"/>
          <p14:tracePt t="16046" x="9042400" y="1543050"/>
          <p14:tracePt t="16063" x="8864600" y="1390650"/>
          <p14:tracePt t="16079" x="8743950" y="1301750"/>
          <p14:tracePt t="16096" x="8642350" y="1244600"/>
          <p14:tracePt t="16101" x="8585200" y="1219200"/>
          <p14:tracePt t="16112" x="8528050" y="1206500"/>
          <p14:tracePt t="16129" x="8369300" y="1168400"/>
          <p14:tracePt t="16146" x="8299450" y="1143000"/>
          <p14:tracePt t="16162" x="8261350" y="1136650"/>
          <p14:tracePt t="16179" x="8235950" y="1130300"/>
          <p14:tracePt t="16196" x="8191500" y="1117600"/>
          <p14:tracePt t="16212" x="8108950" y="1117600"/>
          <p14:tracePt t="16229" x="8026400" y="1117600"/>
          <p14:tracePt t="16245" x="7956550" y="1130300"/>
          <p14:tracePt t="16262" x="7905750" y="1136650"/>
          <p14:tracePt t="16279" x="7854950" y="1149350"/>
          <p14:tracePt t="16295" x="7823200" y="1162050"/>
          <p14:tracePt t="16312" x="7791450" y="1193800"/>
          <p14:tracePt t="16329" x="7747000" y="1257300"/>
          <p14:tracePt t="16346" x="7702550" y="1352550"/>
          <p14:tracePt t="16362" x="7683500" y="1403350"/>
          <p14:tracePt t="16379" x="7677150" y="1473200"/>
          <p14:tracePt t="16395" x="7677150" y="1524000"/>
          <p14:tracePt t="16412" x="7696200" y="1593850"/>
          <p14:tracePt t="16429" x="7708900" y="1638300"/>
          <p14:tracePt t="16445" x="7734300" y="1682750"/>
          <p14:tracePt t="16462" x="7747000" y="1714500"/>
          <p14:tracePt t="16479" x="7766050" y="1739900"/>
          <p14:tracePt t="16495" x="7810500" y="1771650"/>
          <p14:tracePt t="16512" x="7848600" y="1784350"/>
          <p14:tracePt t="16528" x="7893050" y="1803400"/>
          <p14:tracePt t="16545" x="7931150" y="1822450"/>
          <p14:tracePt t="16562" x="7994650" y="1835150"/>
          <p14:tracePt t="16578" x="8026400" y="1835150"/>
          <p14:tracePt t="16595" x="8064500" y="1835150"/>
          <p14:tracePt t="16600" x="8083550" y="1835150"/>
          <p14:tracePt t="16612" x="8108950" y="1835150"/>
          <p14:tracePt t="16629" x="8172450" y="1828800"/>
          <p14:tracePt t="16645" x="8210550" y="1809750"/>
          <p14:tracePt t="16662" x="8235950" y="1797050"/>
          <p14:tracePt t="16679" x="8248650" y="1790700"/>
          <p14:tracePt t="16696" x="8267700" y="1771650"/>
          <p14:tracePt t="16712" x="8274050" y="1746250"/>
          <p14:tracePt t="16729" x="8305800" y="1682750"/>
          <p14:tracePt t="16745" x="8331200" y="1593850"/>
          <p14:tracePt t="16762" x="8362950" y="1524000"/>
          <p14:tracePt t="16779" x="8394700" y="1409700"/>
          <p14:tracePt t="16795" x="8401050" y="1352550"/>
          <p14:tracePt t="16812" x="8401050" y="1308100"/>
          <p14:tracePt t="16828" x="8401050" y="1276350"/>
          <p14:tracePt t="16845" x="8375650" y="1231900"/>
          <p14:tracePt t="16862" x="8350250" y="1200150"/>
          <p14:tracePt t="16878" x="8318500" y="1168400"/>
          <p14:tracePt t="16895" x="8280400" y="1149350"/>
          <p14:tracePt t="16912" x="8223250" y="1117600"/>
          <p14:tracePt t="16928" x="8191500" y="1104900"/>
          <p14:tracePt t="16945" x="8178800" y="1098550"/>
          <p14:tracePt t="16961" x="8166100" y="1092200"/>
          <p14:tracePt t="16979" x="8159750" y="1092200"/>
          <p14:tracePt t="16995" x="8153400" y="1092200"/>
          <p14:tracePt t="17011" x="8140700" y="1092200"/>
          <p14:tracePt t="17028" x="8102600" y="1098550"/>
          <p14:tracePt t="17045" x="8020050" y="1123950"/>
          <p14:tracePt t="17061" x="7893050" y="1200150"/>
          <p14:tracePt t="17078" x="7835900" y="1244600"/>
          <p14:tracePt t="17096" x="7810500" y="1270000"/>
          <p14:tracePt t="17102" x="7804150" y="1282700"/>
          <p14:tracePt t="17112" x="7791450" y="1301750"/>
          <p14:tracePt t="17129" x="7753350" y="1358900"/>
          <p14:tracePt t="17145" x="7740650" y="1397000"/>
          <p14:tracePt t="17161" x="7740650" y="1447800"/>
          <p14:tracePt t="17178" x="7740650" y="1492250"/>
          <p14:tracePt t="17195" x="7778750" y="1581150"/>
          <p14:tracePt t="17211" x="7810500" y="1644650"/>
          <p14:tracePt t="17228" x="7842250" y="1695450"/>
          <p14:tracePt t="17244" x="7867650" y="1727200"/>
          <p14:tracePt t="17261" x="7893050" y="1746250"/>
          <p14:tracePt t="17278" x="7912100" y="1771650"/>
          <p14:tracePt t="17294" x="7918450" y="1784350"/>
          <p14:tracePt t="17311" x="7943850" y="1797050"/>
          <p14:tracePt t="17328" x="7956550" y="1803400"/>
          <p14:tracePt t="17344" x="7988300" y="1816100"/>
          <p14:tracePt t="17361" x="8020050" y="1828800"/>
          <p14:tracePt t="17378" x="8070850" y="1828800"/>
          <p14:tracePt t="17394" x="8134350" y="1828800"/>
          <p14:tracePt t="17411" x="8210550" y="1828800"/>
          <p14:tracePt t="17428" x="8242300" y="1822450"/>
          <p14:tracePt t="17444" x="8274050" y="1816100"/>
          <p14:tracePt t="17461" x="8299450" y="1809750"/>
          <p14:tracePt t="17478" x="8331200" y="1784350"/>
          <p14:tracePt t="17494" x="8362950" y="1739900"/>
          <p14:tracePt t="17511" x="8407400" y="1651000"/>
          <p14:tracePt t="17527" x="8458200" y="1549400"/>
          <p14:tracePt t="17545" x="8483600" y="1498600"/>
          <p14:tracePt t="17560" x="8502650" y="1428750"/>
          <p14:tracePt t="17577" x="8509000" y="1390650"/>
          <p14:tracePt t="17594" x="8515350" y="1346200"/>
          <p14:tracePt t="17610" x="8515350" y="1320800"/>
          <p14:tracePt t="17617" x="8515350" y="1301750"/>
          <p14:tracePt t="17628" x="8502650" y="1276350"/>
          <p14:tracePt t="17644" x="8489950" y="1257300"/>
          <p14:tracePt t="17661" x="8458200" y="1244600"/>
          <p14:tracePt t="17677" x="8420100" y="1225550"/>
          <p14:tracePt t="17694" x="8362950" y="1212850"/>
          <p14:tracePt t="17710" x="8343900" y="1212850"/>
          <p14:tracePt t="17727" x="8324850" y="1212850"/>
          <p14:tracePt t="17744" x="8280400" y="1212850"/>
          <p14:tracePt t="17761" x="8216900" y="1212850"/>
          <p14:tracePt t="17777" x="8159750" y="1225550"/>
          <p14:tracePt t="17793" x="8108950" y="1250950"/>
          <p14:tracePt t="17810" x="8064500" y="1276350"/>
          <p14:tracePt t="17827" x="8020050" y="1301750"/>
          <p14:tracePt t="17843" x="7975600" y="1333500"/>
          <p14:tracePt t="17860" x="7943850" y="1358900"/>
          <p14:tracePt t="17877" x="7905750" y="1397000"/>
          <p14:tracePt t="17894" x="7861300" y="1492250"/>
          <p14:tracePt t="17911" x="7829550" y="1644650"/>
          <p14:tracePt t="17928" x="7829550" y="1695450"/>
          <p14:tracePt t="17943" x="7829550" y="1727200"/>
          <p14:tracePt t="17960" x="7835900" y="1746250"/>
          <p14:tracePt t="17977" x="7842250" y="1778000"/>
          <p14:tracePt t="17993" x="7861300" y="1803400"/>
          <p14:tracePt t="18010" x="7880350" y="1828800"/>
          <p14:tracePt t="18027" x="7893050" y="1860550"/>
          <p14:tracePt t="18044" x="7905750" y="1879600"/>
          <p14:tracePt t="18060" x="7937500" y="1917700"/>
          <p14:tracePt t="18076" x="7956550" y="1943100"/>
          <p14:tracePt t="18093" x="7981950" y="1968500"/>
          <p14:tracePt t="18110" x="8001000" y="1987550"/>
          <p14:tracePt t="18116" x="8020050" y="2000250"/>
          <p14:tracePt t="18127" x="8058150" y="2025650"/>
          <p14:tracePt t="18143" x="8102600" y="2044700"/>
          <p14:tracePt t="18160" x="8134350" y="2057400"/>
          <p14:tracePt t="18176" x="8185150" y="2070100"/>
          <p14:tracePt t="18194" x="8242300" y="2076450"/>
          <p14:tracePt t="18210" x="8274050" y="2076450"/>
          <p14:tracePt t="18226" x="8293100" y="2076450"/>
          <p14:tracePt t="18243" x="8318500" y="2076450"/>
          <p14:tracePt t="18260" x="8337550" y="2076450"/>
          <p14:tracePt t="18276" x="8343900" y="2076450"/>
          <p14:tracePt t="18293" x="8350250" y="2076450"/>
          <p14:tracePt t="18309" x="8369300" y="2070100"/>
          <p14:tracePt t="18327" x="8375650" y="2063750"/>
          <p14:tracePt t="18343" x="8382000" y="2051050"/>
          <p14:tracePt t="18360" x="8401050" y="2032000"/>
          <p14:tracePt t="18376" x="8420100" y="2012950"/>
          <p14:tracePt t="18393" x="8432800" y="1993900"/>
          <p14:tracePt t="18410" x="8445500" y="1987550"/>
          <p14:tracePt t="18426" x="8445500" y="1974850"/>
          <p14:tracePt t="18443" x="8451850" y="1968500"/>
          <p14:tracePt t="18835" x="8451850" y="1974850"/>
          <p14:tracePt t="18851" x="8451850" y="1981200"/>
          <p14:tracePt t="18872" x="8445500" y="1981200"/>
          <p14:tracePt t="18887" x="8439150" y="1981200"/>
          <p14:tracePt t="18896" x="8426450" y="1974850"/>
          <p14:tracePt t="18909" x="8407400" y="1968500"/>
          <p14:tracePt t="18926" x="8331200" y="1962150"/>
          <p14:tracePt t="18942" x="8223250" y="1968500"/>
          <p14:tracePt t="18958" x="8108950" y="1968500"/>
          <p14:tracePt t="18975" x="7981950" y="1993900"/>
          <p14:tracePt t="18991" x="7861300" y="2019300"/>
          <p14:tracePt t="19008" x="7721600" y="2044700"/>
          <p14:tracePt t="19025" x="7613650" y="2051050"/>
          <p14:tracePt t="19042" x="7512050" y="2063750"/>
          <p14:tracePt t="19058" x="7454900" y="2070100"/>
          <p14:tracePt t="19075" x="7404100" y="2082800"/>
          <p14:tracePt t="19091" x="7346950" y="2089150"/>
          <p14:tracePt t="19109" x="7315200" y="2095500"/>
          <p14:tracePt t="19113" x="7308850" y="2095500"/>
          <p14:tracePt t="19125" x="7302500" y="2095500"/>
          <p14:tracePt t="19141" x="7296150" y="2095500"/>
          <p14:tracePt t="19158" x="7289800" y="2095500"/>
          <p14:tracePt t="19214" x="7277100" y="2108200"/>
          <p14:tracePt t="19221" x="7258050" y="2114550"/>
          <p14:tracePt t="19230" x="7239000" y="2120900"/>
          <p14:tracePt t="19241" x="7219950" y="2139950"/>
          <p14:tracePt t="19259" x="7162800" y="2203450"/>
          <p14:tracePt t="19275" x="7137400" y="2241550"/>
          <p14:tracePt t="19291" x="7112000" y="2279650"/>
          <p14:tracePt t="19308" x="7092950" y="2305050"/>
          <p14:tracePt t="19325" x="7048500" y="2374900"/>
          <p14:tracePt t="19341" x="7016750" y="2432050"/>
          <p14:tracePt t="19358" x="6946900" y="2489200"/>
          <p14:tracePt t="19374" x="6883400" y="2559050"/>
          <p14:tracePt t="19391" x="6826250" y="2609850"/>
          <p14:tracePt t="19407" x="6794500" y="2641600"/>
          <p14:tracePt t="19424" x="6788150" y="2647950"/>
          <p14:tracePt t="19441" x="6781800" y="2660650"/>
          <p14:tracePt t="19457" x="6756400" y="2679700"/>
          <p14:tracePt t="19474" x="6686550" y="2736850"/>
          <p14:tracePt t="19491" x="6597650" y="2781300"/>
          <p14:tracePt t="19508" x="6508750" y="2832100"/>
          <p14:tracePt t="19525" x="6457950" y="2851150"/>
          <p14:tracePt t="19541" x="6407150" y="2876550"/>
          <p14:tracePt t="19558" x="6375400" y="2876550"/>
          <p14:tracePt t="19574" x="6330950" y="2876550"/>
          <p14:tracePt t="19591" x="6299200" y="2863850"/>
          <p14:tracePt t="19608" x="6267450" y="2851150"/>
          <p14:tracePt t="19624" x="6248400" y="2851150"/>
          <p14:tracePt t="19641" x="6242050" y="2851150"/>
          <p14:tracePt t="19658" x="6235700" y="2851150"/>
          <p14:tracePt t="19674" x="6229350" y="2851150"/>
          <p14:tracePt t="19721" x="6223000" y="2851150"/>
          <p14:tracePt t="19736" x="6216650" y="2844800"/>
          <p14:tracePt t="19744" x="6197600" y="2838450"/>
          <p14:tracePt t="19758" x="6121400" y="2832100"/>
          <p14:tracePt t="19774" x="5969000" y="2813050"/>
          <p14:tracePt t="19791" x="5778500" y="2787650"/>
          <p14:tracePt t="19807" x="5467350" y="2749550"/>
          <p14:tracePt t="19824" x="5175250" y="2711450"/>
          <p14:tracePt t="19841" x="4997450" y="2711450"/>
          <p14:tracePt t="19857" x="4851400" y="2711450"/>
          <p14:tracePt t="19874" x="4762500" y="2711450"/>
          <p14:tracePt t="19891" x="4686300" y="2711450"/>
          <p14:tracePt t="19907" x="4667250" y="2711450"/>
          <p14:tracePt t="19924" x="4660900" y="2711450"/>
          <p14:tracePt t="20206" x="4641850" y="2711450"/>
          <p14:tracePt t="20213" x="4603750" y="2711450"/>
          <p14:tracePt t="20224" x="4578350" y="2711450"/>
          <p14:tracePt t="20241" x="4508500" y="2705100"/>
          <p14:tracePt t="20258" x="4375150" y="2686050"/>
          <p14:tracePt t="20274" x="4292600" y="2660650"/>
          <p14:tracePt t="20290" x="4235450" y="2647950"/>
          <p14:tracePt t="20307" x="4203700" y="2641600"/>
          <p14:tracePt t="20324" x="4184650" y="2635250"/>
          <p14:tracePt t="20340" x="4171950" y="2635250"/>
          <p14:tracePt t="20357" x="4165600" y="2635250"/>
          <p14:tracePt t="20373" x="4159250" y="2635250"/>
          <p14:tracePt t="20391" x="4152900" y="2635250"/>
          <p14:tracePt t="42270" x="4146550" y="2673350"/>
          <p14:tracePt t="42279" x="4127500" y="2730500"/>
          <p14:tracePt t="42285" x="4114800" y="2787650"/>
          <p14:tracePt t="42294" x="4089400" y="2844800"/>
          <p14:tracePt t="42308" x="4038600" y="2940050"/>
          <p14:tracePt t="42325" x="3981450" y="3016250"/>
          <p14:tracePt t="42341" x="3911600" y="3067050"/>
          <p14:tracePt t="42358" x="3848100" y="3117850"/>
          <p14:tracePt t="42375" x="3683000" y="3251200"/>
          <p14:tracePt t="42391" x="3556000" y="3352800"/>
          <p14:tracePt t="42408" x="3448050" y="3448050"/>
          <p14:tracePt t="42424" x="3378200" y="3536950"/>
          <p14:tracePt t="42441" x="3308350" y="3619500"/>
          <p14:tracePt t="42458" x="3276600" y="3657600"/>
          <p14:tracePt t="42474" x="3244850" y="3702050"/>
          <p14:tracePt t="42491" x="3219450" y="3740150"/>
          <p14:tracePt t="42508" x="3194050" y="3771900"/>
          <p14:tracePt t="42525" x="3187700" y="3784600"/>
          <p14:tracePt t="42541" x="3175000" y="3797300"/>
          <p14:tracePt t="42558" x="3136900" y="3822700"/>
          <p14:tracePt t="42574" x="3086100" y="3848100"/>
          <p14:tracePt t="42591" x="3035300" y="3867150"/>
          <p14:tracePt t="42607" x="3009900" y="3879850"/>
          <p14:tracePt t="42624" x="2978150" y="3886200"/>
          <p14:tracePt t="42641" x="2914650" y="3905250"/>
          <p14:tracePt t="42658" x="2768600" y="3937000"/>
          <p14:tracePt t="42674" x="2717800" y="3949700"/>
          <p14:tracePt t="42691" x="2692400" y="3962400"/>
          <p14:tracePt t="42707" x="2673350" y="3962400"/>
          <p14:tracePt t="42724" x="2667000" y="3962400"/>
          <p14:tracePt t="42741" x="2660650" y="3962400"/>
          <p14:tracePt t="42784" x="2654300" y="3962400"/>
          <p14:tracePt t="42890" x="2647950" y="3962400"/>
          <p14:tracePt t="42905" x="2641600" y="3962400"/>
          <p14:tracePt t="42920" x="2635250" y="3962400"/>
          <p14:tracePt t="42930" x="2628900" y="3949700"/>
          <p14:tracePt t="42942" x="2622550" y="3943350"/>
          <p14:tracePt t="42958" x="2584450" y="3911600"/>
          <p14:tracePt t="42974" x="2565400" y="3879850"/>
          <p14:tracePt t="42991" x="2540000" y="3860800"/>
          <p14:tracePt t="43008" x="2520950" y="3829050"/>
          <p14:tracePt t="43024" x="2508250" y="3829050"/>
          <p14:tracePt t="43041" x="2508250" y="3816350"/>
          <p14:tracePt t="43058" x="2501900" y="3816350"/>
          <p14:tracePt t="43075" x="2495550" y="3810000"/>
          <p14:tracePt t="43314" x="2489200" y="3810000"/>
          <p14:tracePt t="43331" x="2482850" y="3810000"/>
          <p14:tracePt t="43337" x="2476500" y="3810000"/>
          <p14:tracePt t="43367" x="2470150" y="3810000"/>
          <p14:tracePt t="43382" x="2463800" y="3810000"/>
          <p14:tracePt t="43389" x="2463800" y="3816350"/>
          <p14:tracePt t="43398" x="2463800" y="3822700"/>
          <p14:tracePt t="43407" x="2457450" y="3822700"/>
          <p14:tracePt t="43424" x="2451100" y="3841750"/>
          <p14:tracePt t="43440" x="2451100" y="3860800"/>
          <p14:tracePt t="43474" x="2451100" y="3867150"/>
          <p14:tracePt t="43754" x="2444750" y="3879850"/>
          <p14:tracePt t="43761" x="2425700" y="3892550"/>
          <p14:tracePt t="43773" x="2413000" y="3898900"/>
          <p14:tracePt t="43790" x="2362200" y="3943350"/>
          <p14:tracePt t="43807" x="2343150" y="3962400"/>
          <p14:tracePt t="43823" x="2317750" y="3981450"/>
          <p14:tracePt t="43840" x="2305050" y="4000500"/>
          <p14:tracePt t="43857" x="2273300" y="4032250"/>
          <p14:tracePt t="43873" x="2254250" y="4051300"/>
          <p14:tracePt t="43889" x="2228850" y="4089400"/>
          <p14:tracePt t="43906" x="2216150" y="4121150"/>
          <p14:tracePt t="43923" x="2197100" y="4159250"/>
          <p14:tracePt t="43940" x="2178050" y="4203700"/>
          <p14:tracePt t="43956" x="2165350" y="4241800"/>
          <p14:tracePt t="43973" x="2159000" y="4260850"/>
          <p14:tracePt t="43989" x="2159000" y="4279900"/>
          <p14:tracePt t="44007" x="2146300" y="4292600"/>
          <p14:tracePt t="44023" x="2146300" y="4305300"/>
          <p14:tracePt t="44056" x="2146300" y="4318000"/>
          <p14:tracePt t="44073" x="2146300" y="4324350"/>
          <p14:tracePt t="44090" x="2146300" y="4330700"/>
          <p14:tracePt t="44123" x="2146300" y="4337050"/>
          <p14:tracePt t="44142" x="2146300" y="4343400"/>
          <p14:tracePt t="44157" x="2146300" y="4349750"/>
          <p14:tracePt t="44173" x="2146300" y="4356100"/>
          <p14:tracePt t="44189" x="2146300" y="4362450"/>
          <p14:tracePt t="44206" x="2146300" y="4368800"/>
          <p14:tracePt t="44223" x="2152650" y="4400550"/>
          <p14:tracePt t="44239" x="2159000" y="4425950"/>
          <p14:tracePt t="44256" x="2165350" y="4457700"/>
          <p14:tracePt t="44272" x="2171700" y="4495800"/>
          <p14:tracePt t="44290" x="2184400" y="4559300"/>
          <p14:tracePt t="44306" x="2197100" y="4584700"/>
          <p14:tracePt t="44322" x="2197100" y="4616450"/>
          <p14:tracePt t="44339" x="2197100" y="4635500"/>
          <p14:tracePt t="44356" x="2197100" y="4660900"/>
          <p14:tracePt t="44373" x="2197100" y="4667250"/>
          <p14:tracePt t="44389" x="2197100" y="4686300"/>
          <p14:tracePt t="44405" x="2197100" y="4699000"/>
          <p14:tracePt t="44423" x="2197100" y="4718050"/>
          <p14:tracePt t="44439" x="2197100" y="4724400"/>
          <p14:tracePt t="44455" x="2197100" y="4730750"/>
          <p14:tracePt t="44489" x="2197100" y="4743450"/>
          <p14:tracePt t="44522" x="2197100" y="4749800"/>
          <p14:tracePt t="44566" x="2197100" y="4756150"/>
          <p14:tracePt t="44596" x="2197100" y="4762500"/>
          <p14:tracePt t="44641" x="2197100" y="4768850"/>
          <p14:tracePt t="44656" x="2197100" y="4775200"/>
          <p14:tracePt t="44665" x="2197100" y="4781550"/>
          <p14:tracePt t="44685" x="2197100" y="4787900"/>
          <p14:tracePt t="44700" x="2197100" y="4794250"/>
          <p14:tracePt t="45437" x="2197100" y="4787900"/>
          <p14:tracePt t="45445" x="2184400" y="4781550"/>
          <p14:tracePt t="45454" x="2178050" y="4781550"/>
          <p14:tracePt t="45471" x="2146300" y="4775200"/>
          <p14:tracePt t="45487" x="2108200" y="4768850"/>
          <p14:tracePt t="45504" x="2044700" y="4762500"/>
          <p14:tracePt t="45520" x="2012950" y="4762500"/>
          <p14:tracePt t="45537" x="1987550" y="4762500"/>
          <p14:tracePt t="45554" x="1962150" y="4762500"/>
          <p14:tracePt t="45571" x="1911350" y="4762500"/>
          <p14:tracePt t="45587" x="1866900" y="4762500"/>
          <p14:tracePt t="45604" x="1835150" y="4762500"/>
          <p14:tracePt t="45609" x="1822450" y="4762500"/>
          <p14:tracePt t="45621" x="1816100" y="4762500"/>
          <p14:tracePt t="45638" x="1797050" y="4762500"/>
          <p14:tracePt t="45654" x="1784350" y="4762500"/>
          <p14:tracePt t="45670" x="1778000" y="4762500"/>
          <p14:tracePt t="45687" x="1771650" y="4762500"/>
          <p14:tracePt t="45705" x="1746250" y="4762500"/>
          <p14:tracePt t="45721" x="1739900" y="4762500"/>
          <p14:tracePt t="45737" x="1720850" y="4762500"/>
          <p14:tracePt t="45755" x="1708150" y="4762500"/>
          <p14:tracePt t="45770" x="1701800" y="4762500"/>
          <p14:tracePt t="45787" x="1689100" y="4762500"/>
          <p14:tracePt t="45820" x="1682750" y="4762500"/>
          <p14:tracePt t="46555" x="1682750" y="4768850"/>
          <p14:tracePt t="46675" x="1689100" y="4768850"/>
          <p14:tracePt t="46691" x="1695450" y="4768850"/>
          <p14:tracePt t="46706" x="1701800" y="4768850"/>
          <p14:tracePt t="46714" x="1714500" y="4756150"/>
          <p14:tracePt t="46724" x="1733550" y="4743450"/>
          <p14:tracePt t="46735" x="1752600" y="4737100"/>
          <p14:tracePt t="46752" x="1771650" y="4724400"/>
          <p14:tracePt t="46769" x="1778000" y="4718050"/>
          <p14:tracePt t="46786" x="1809750" y="4718050"/>
          <p14:tracePt t="46802" x="1860550" y="4718050"/>
          <p14:tracePt t="46819" x="1879600" y="4718050"/>
          <p14:tracePt t="46836" x="1892300" y="4718050"/>
          <p14:tracePt t="46852" x="1905000" y="4718050"/>
          <p14:tracePt t="46869" x="1911350" y="4718050"/>
          <p14:tracePt t="46885" x="1974850" y="4737100"/>
          <p14:tracePt t="46902" x="2101850" y="4768850"/>
          <p14:tracePt t="46919" x="2279650" y="4826000"/>
          <p14:tracePt t="46935" x="2451100" y="4883150"/>
          <p14:tracePt t="46952" x="2622550" y="4940300"/>
          <p14:tracePt t="46968" x="2749550" y="4978400"/>
          <p14:tracePt t="46987" x="2851150" y="5003800"/>
          <p14:tracePt t="47002" x="2908300" y="5016500"/>
          <p14:tracePt t="47018" x="2952750" y="5022850"/>
          <p14:tracePt t="47035" x="2984500" y="5035550"/>
          <p14:tracePt t="47053" x="3048000" y="5035550"/>
          <p14:tracePt t="47068" x="3073400" y="5035550"/>
          <p14:tracePt t="47085" x="3086100" y="5035550"/>
          <p14:tracePt t="47102" x="3092450" y="5035550"/>
          <p14:tracePt t="47118" x="3098800" y="5035550"/>
          <p14:tracePt t="47136" x="3111500" y="5035550"/>
          <p14:tracePt t="47151" x="3130550" y="5035550"/>
          <p14:tracePt t="47168" x="3187700" y="5048250"/>
          <p14:tracePt t="47185" x="3251200" y="5060950"/>
          <p14:tracePt t="47202" x="3384550" y="5092700"/>
          <p14:tracePt t="47218" x="3486150" y="5111750"/>
          <p14:tracePt t="47235" x="3568700" y="5124450"/>
          <p14:tracePt t="47251" x="3613150" y="5130800"/>
          <p14:tracePt t="47269" x="3689350" y="5143500"/>
          <p14:tracePt t="47285" x="3746500" y="5149850"/>
          <p14:tracePt t="47301" x="3822700" y="5156200"/>
          <p14:tracePt t="47318" x="3917950" y="5162550"/>
          <p14:tracePt t="47336" x="4019550" y="5175250"/>
          <p14:tracePt t="47351" x="4076700" y="5187950"/>
          <p14:tracePt t="47368" x="4127500" y="5187950"/>
          <p14:tracePt t="47385" x="4165600" y="5194300"/>
          <p14:tracePt t="47401" x="4210050" y="5194300"/>
          <p14:tracePt t="47418" x="4267200" y="5187950"/>
          <p14:tracePt t="47434" x="4318000" y="5181600"/>
          <p14:tracePt t="47451" x="4362450" y="5168900"/>
          <p14:tracePt t="47468" x="4413250" y="5156200"/>
          <p14:tracePt t="47485" x="4476750" y="5143500"/>
          <p14:tracePt t="47501" x="4527550" y="5124450"/>
          <p14:tracePt t="47518" x="4591050" y="5105400"/>
          <p14:tracePt t="47534" x="4660900" y="5092700"/>
          <p14:tracePt t="47552" x="4711700" y="5086350"/>
          <p14:tracePt t="52870" x="4711700" y="5092700"/>
          <p14:tracePt t="52879" x="4705350" y="5105400"/>
          <p14:tracePt t="52886" x="4692650" y="5118100"/>
          <p14:tracePt t="52900" x="4673600" y="5130800"/>
          <p14:tracePt t="52909" x="4629150" y="5149850"/>
          <p14:tracePt t="52926" x="4508500" y="5194300"/>
          <p14:tracePt t="52943" x="4400550" y="5232400"/>
          <p14:tracePt t="52960" x="4260850" y="5264150"/>
          <p14:tracePt t="52976" x="4159250" y="5283200"/>
          <p14:tracePt t="52993" x="4038600" y="5321300"/>
          <p14:tracePt t="53009" x="3917950" y="5353050"/>
          <p14:tracePt t="53027" x="3752850" y="5397500"/>
          <p14:tracePt t="53043" x="3600450" y="5429250"/>
          <p14:tracePt t="53059" x="3486150" y="5473700"/>
          <p14:tracePt t="53076" x="3397250" y="5505450"/>
          <p14:tracePt t="53093" x="3327400" y="5543550"/>
          <p14:tracePt t="53109" x="3295650" y="5562600"/>
          <p14:tracePt t="53126" x="3276600" y="5575300"/>
          <p14:tracePt t="53143" x="3251200" y="5594350"/>
          <p14:tracePt t="53159" x="3244850" y="5600700"/>
          <p14:tracePt t="53176" x="3225800" y="5619750"/>
          <p14:tracePt t="53193" x="3213100" y="5632450"/>
          <p14:tracePt t="53209" x="3194050" y="5651500"/>
          <p14:tracePt t="53226" x="3149600" y="5664200"/>
          <p14:tracePt t="53243" x="3009900" y="5689600"/>
          <p14:tracePt t="53259" x="2965450" y="5702300"/>
          <p14:tracePt t="53276" x="2927350" y="5708650"/>
          <p14:tracePt t="53293" x="2908300" y="5715000"/>
          <p14:tracePt t="53309" x="2889250" y="5715000"/>
          <p14:tracePt t="53326" x="2882900" y="5721350"/>
          <p14:tracePt t="53342" x="2876550" y="5721350"/>
          <p14:tracePt t="53359" x="2870200" y="5734050"/>
          <p14:tracePt t="53376" x="2863850" y="5740400"/>
          <p14:tracePt t="53392" x="2844800" y="5753100"/>
          <p14:tracePt t="53409" x="2832100" y="5772150"/>
          <p14:tracePt t="53426" x="2819400" y="5797550"/>
          <p14:tracePt t="53442" x="2806700" y="5816600"/>
          <p14:tracePt t="53459" x="2800350" y="5848350"/>
          <p14:tracePt t="53476" x="2794000" y="5867400"/>
          <p14:tracePt t="53492" x="2787650" y="5886450"/>
          <p14:tracePt t="53509" x="2781300" y="5886450"/>
          <p14:tracePt t="53526" x="2781300" y="5892800"/>
          <p14:tracePt t="53743" x="2781300" y="5899150"/>
          <p14:tracePt t="53839" x="2781300" y="5886450"/>
          <p14:tracePt t="53847" x="2781300" y="5880100"/>
          <p14:tracePt t="53858" x="2787650" y="5829300"/>
          <p14:tracePt t="55300" x="2825750" y="5835650"/>
          <p14:tracePt t="55310" x="2870200" y="5854700"/>
          <p14:tracePt t="55318" x="2914650" y="5867400"/>
          <p14:tracePt t="55324" x="2959100" y="5880100"/>
          <p14:tracePt t="55340" x="3041650" y="5899150"/>
          <p14:tracePt t="55356" x="3073400" y="5911850"/>
          <p14:tracePt t="55373" x="3098800" y="5918200"/>
          <p14:tracePt t="55390" x="3105150" y="5930900"/>
          <p14:tracePt t="55406" x="3117850" y="5930900"/>
          <p14:tracePt t="55444" x="3117850" y="5937250"/>
          <p14:tracePt t="55457" x="3124200" y="5937250"/>
          <p14:tracePt t="55496" x="3136900" y="5937250"/>
          <p14:tracePt t="55511" x="3143250" y="5937250"/>
          <p14:tracePt t="55518" x="3149600" y="5937250"/>
          <p14:tracePt t="55539" x="3155950" y="5937250"/>
          <p14:tracePt t="55549" x="3162300" y="5937250"/>
          <p14:tracePt t="55562" x="3168650" y="5937250"/>
          <p14:tracePt t="55583" x="3175000" y="5937250"/>
          <p14:tracePt t="55592" x="3181350" y="5937250"/>
          <p14:tracePt t="55607" x="3206750" y="5937250"/>
          <p14:tracePt t="55623" x="3219450" y="5937250"/>
          <p14:tracePt t="55639" x="3232150" y="5937250"/>
          <p14:tracePt t="55656" x="3244850" y="5937250"/>
          <p14:tracePt t="55673" x="3263900" y="5937250"/>
          <p14:tracePt t="60648" x="3270250" y="5943600"/>
          <p14:tracePt t="60655" x="3276600" y="5949950"/>
          <p14:tracePt t="60665" x="3289300" y="5949950"/>
          <p14:tracePt t="60682" x="3314700" y="5962650"/>
          <p14:tracePt t="60699" x="3359150" y="5962650"/>
          <p14:tracePt t="60715" x="3378200" y="5962650"/>
          <p14:tracePt t="60732" x="3397250" y="5962650"/>
          <p14:tracePt t="60748" x="3422650" y="5956300"/>
          <p14:tracePt t="60765" x="3441700" y="5949950"/>
          <p14:tracePt t="60781" x="3473450" y="5930900"/>
          <p14:tracePt t="60798" x="3498850" y="5918200"/>
          <p14:tracePt t="60815" x="3517900" y="5899150"/>
          <p14:tracePt t="60831" x="3549650" y="5873750"/>
          <p14:tracePt t="60848" x="3632200" y="5810250"/>
          <p14:tracePt t="60865" x="3714750" y="5746750"/>
          <p14:tracePt t="60881" x="3822700" y="5689600"/>
          <p14:tracePt t="60898" x="3905250" y="5651500"/>
          <p14:tracePt t="60915" x="3994150" y="5613400"/>
          <p14:tracePt t="60931" x="4038600" y="5594350"/>
          <p14:tracePt t="60948" x="4089400" y="5568950"/>
          <p14:tracePt t="60965" x="4152900" y="5530850"/>
          <p14:tracePt t="60981" x="4235450" y="5486400"/>
          <p14:tracePt t="60998" x="4337050" y="5429250"/>
          <p14:tracePt t="61014" x="4387850" y="5403850"/>
          <p14:tracePt t="61031" x="4457700" y="5372100"/>
          <p14:tracePt t="61048" x="4546600" y="5353050"/>
          <p14:tracePt t="61064" x="4686300" y="5327650"/>
          <p14:tracePt t="61081" x="4743450" y="5321300"/>
          <p14:tracePt t="61098" x="4775200" y="5314950"/>
          <p14:tracePt t="61114" x="4794250" y="5308600"/>
          <p14:tracePt t="61119" x="4800600" y="5308600"/>
          <p14:tracePt t="61131" x="4806950" y="5308600"/>
          <p14:tracePt t="61148" x="4813300" y="5308600"/>
          <p14:tracePt t="61164" x="4819650" y="5308600"/>
          <p14:tracePt t="61230" x="4826000" y="5308600"/>
          <p14:tracePt t="61237" x="4826000" y="5314950"/>
          <p14:tracePt t="61248" x="4826000" y="5321300"/>
          <p14:tracePt t="61266" x="4838700" y="5340350"/>
          <p14:tracePt t="61282" x="4838700" y="5353050"/>
          <p14:tracePt t="61298" x="4838700" y="5365750"/>
          <p14:tracePt t="61315" x="4838700" y="5378450"/>
          <p14:tracePt t="61331" x="4838700" y="5384800"/>
          <p14:tracePt t="61349" x="4838700" y="5391150"/>
          <p14:tracePt t="61364" x="4838700" y="5403850"/>
          <p14:tracePt t="61381" x="4838700" y="5410200"/>
          <p14:tracePt t="61398" x="4838700" y="5416550"/>
          <p14:tracePt t="61415" x="4832350" y="5422900"/>
          <p14:tracePt t="61431" x="4826000" y="5429250"/>
          <p14:tracePt t="61448" x="4819650" y="5441950"/>
          <p14:tracePt t="61465" x="4813300" y="5448300"/>
          <p14:tracePt t="61482" x="4813300" y="5461000"/>
          <p14:tracePt t="61579" x="4813300" y="5467350"/>
          <p14:tracePt t="61604" x="4813300" y="5473700"/>
          <p14:tracePt t="61612" x="4806950" y="5473700"/>
          <p14:tracePt t="61625" x="4806950" y="5480050"/>
          <p14:tracePt t="61635" x="4800600" y="5486400"/>
          <p14:tracePt t="61647" x="4800600" y="5492750"/>
          <p14:tracePt t="61664" x="4787900" y="5499100"/>
          <p14:tracePt t="61680" x="4787900" y="5511800"/>
          <p14:tracePt t="61697" x="4781550" y="5530850"/>
          <p14:tracePt t="61714" x="4781550" y="5543550"/>
          <p14:tracePt t="61730" x="4775200" y="5562600"/>
          <p14:tracePt t="61747" x="4775200" y="5568950"/>
          <p14:tracePt t="61764" x="4775200" y="5581650"/>
          <p14:tracePt t="61839" x="4775200" y="5575300"/>
          <p14:tracePt t="61847" x="4781550" y="5575300"/>
          <p14:tracePt t="61854" x="4781550" y="5568950"/>
          <p14:tracePt t="61863" x="4787900" y="5568950"/>
          <p14:tracePt t="61880" x="4794250" y="5562600"/>
          <p14:tracePt t="61897" x="4806950" y="5556250"/>
          <p14:tracePt t="62333" x="4806950" y="5568950"/>
          <p14:tracePt t="62340" x="4806950" y="5588000"/>
          <p14:tracePt t="62348" x="4800600" y="5613400"/>
          <p14:tracePt t="62363" x="4794250" y="5651500"/>
          <p14:tracePt t="62380" x="4787900" y="5689600"/>
          <p14:tracePt t="62396" x="4787900" y="5740400"/>
          <p14:tracePt t="62413" x="4787900" y="5784850"/>
          <p14:tracePt t="62429" x="4787900" y="5803900"/>
          <p14:tracePt t="62446" x="4787900" y="5816600"/>
          <p14:tracePt t="62463" x="4787900" y="5822950"/>
          <p14:tracePt t="62480" x="4787900" y="5829300"/>
          <p14:tracePt t="62513" x="4794250" y="5829300"/>
          <p14:tracePt t="62530" x="4813300" y="5829300"/>
          <p14:tracePt t="62547" x="4864100" y="5791200"/>
          <p14:tracePt t="62563" x="4914900" y="5746750"/>
          <p14:tracePt t="62579" x="4991100" y="5676900"/>
          <p14:tracePt t="62596" x="5080000" y="5588000"/>
          <p14:tracePt t="62613" x="5156200" y="5518150"/>
          <p14:tracePt t="62617" x="5194300" y="5486400"/>
          <p14:tracePt t="62629" x="5264150" y="5410200"/>
          <p14:tracePt t="62646" x="5327650" y="5321300"/>
          <p14:tracePt t="62663" x="5384800" y="5238750"/>
          <p14:tracePt t="62679" x="5461000" y="5130800"/>
          <p14:tracePt t="62697" x="5556250" y="5010150"/>
          <p14:tracePt t="62712" x="5626100" y="4927600"/>
          <p14:tracePt t="62729" x="5695950" y="4826000"/>
          <p14:tracePt t="62746" x="5759450" y="4711700"/>
          <p14:tracePt t="62763" x="5848350" y="4546600"/>
          <p14:tracePt t="62779" x="5892800" y="4470400"/>
          <p14:tracePt t="62796" x="5943600" y="4387850"/>
          <p14:tracePt t="62813" x="6007100" y="4292600"/>
          <p14:tracePt t="62830" x="6102350" y="4152900"/>
          <p14:tracePt t="62846" x="6165850" y="4044950"/>
          <p14:tracePt t="62862" x="6216650" y="3981450"/>
          <p14:tracePt t="62879" x="6267450" y="3924300"/>
          <p14:tracePt t="62896" x="6311900" y="3860800"/>
          <p14:tracePt t="62912" x="6394450" y="3746500"/>
          <p14:tracePt t="62929" x="6464300" y="3657600"/>
          <p14:tracePt t="62946" x="6540500" y="3568700"/>
          <p14:tracePt t="62962" x="6623050" y="3492500"/>
          <p14:tracePt t="62979" x="6743700" y="3397250"/>
          <p14:tracePt t="62996" x="6807200" y="3333750"/>
          <p14:tracePt t="63012" x="6870700" y="3263900"/>
          <p14:tracePt t="63029" x="6959600" y="3175000"/>
          <p14:tracePt t="63047" x="7099300" y="3048000"/>
          <p14:tracePt t="63062" x="7188200" y="2978150"/>
          <p14:tracePt t="63079" x="7264400" y="2914650"/>
          <p14:tracePt t="63096" x="7334250" y="2870200"/>
          <p14:tracePt t="63112" x="7429500" y="2813050"/>
          <p14:tracePt t="63119" x="7480300" y="2781300"/>
          <p14:tracePt t="63129" x="7581900" y="2717800"/>
          <p14:tracePt t="63146" x="7670800" y="2667000"/>
          <p14:tracePt t="63162" x="7747000" y="2603500"/>
          <p14:tracePt t="63178" x="7797800" y="2565400"/>
          <p14:tracePt t="63197" x="7880350" y="2508250"/>
          <p14:tracePt t="63212" x="7918450" y="2476500"/>
          <p14:tracePt t="63229" x="7962900" y="2451100"/>
          <p14:tracePt t="63245" x="8001000" y="2432050"/>
          <p14:tracePt t="63262" x="8070850" y="2400300"/>
          <p14:tracePt t="63278" x="8102600" y="2387600"/>
          <p14:tracePt t="63295" x="8121650" y="2368550"/>
          <p14:tracePt t="63312" x="8140700" y="2349500"/>
          <p14:tracePt t="63329" x="8159750" y="2311400"/>
          <p14:tracePt t="63345" x="8178800" y="2286000"/>
          <p14:tracePt t="63361" x="8191500" y="2247900"/>
          <p14:tracePt t="63378" x="8204200" y="2222500"/>
          <p14:tracePt t="63396" x="8210550" y="2203450"/>
          <p14:tracePt t="63412" x="8216900" y="2171700"/>
          <p14:tracePt t="63428" x="8223250" y="2152650"/>
          <p14:tracePt t="63445" x="8235950" y="2139950"/>
          <p14:tracePt t="63461" x="8235950" y="2133600"/>
          <p14:tracePt t="63479" x="8242300" y="2114550"/>
          <p14:tracePt t="63495" x="8242300" y="2101850"/>
          <p14:tracePt t="63511" x="8242300" y="2089150"/>
          <p14:tracePt t="63528" x="8242300" y="2082800"/>
          <p14:tracePt t="63546" x="8255000" y="2070100"/>
          <p14:tracePt t="63561" x="8255000" y="2057400"/>
          <p14:tracePt t="63578" x="8255000" y="2044700"/>
          <p14:tracePt t="63594" x="8261350" y="2038350"/>
          <p14:tracePt t="63612" x="8274050" y="2025650"/>
          <p14:tracePt t="63629" x="8274050" y="2019300"/>
          <p14:tracePt t="63644" x="8274050" y="2012950"/>
          <p14:tracePt t="63661" x="8280400" y="2006600"/>
          <p14:tracePt t="63679" x="8286750" y="2000250"/>
          <p14:tracePt t="63695" x="8286750" y="1987550"/>
          <p14:tracePt t="63711" x="8286750" y="1981200"/>
          <p14:tracePt t="63728" x="8299450" y="1962150"/>
          <p14:tracePt t="63761" x="8299450" y="1943100"/>
          <p14:tracePt t="63777" x="8299450" y="1930400"/>
          <p14:tracePt t="224544" x="8210550" y="1930400"/>
          <p14:tracePt t="224564" x="7835900" y="1917700"/>
          <p14:tracePt t="224580" x="7035800" y="1847850"/>
          <p14:tracePt t="224596" x="6457950" y="1778000"/>
          <p14:tracePt t="224613" x="5822950" y="1720850"/>
          <p14:tracePt t="224630" x="5346700" y="1670050"/>
          <p14:tracePt t="224647" x="4845050" y="1651000"/>
          <p14:tracePt t="224663" x="4654550" y="1670050"/>
          <p14:tracePt t="224680" x="4457700" y="1714500"/>
          <p14:tracePt t="224696" x="4324350" y="1790700"/>
          <p14:tracePt t="224713" x="4248150" y="1847850"/>
          <p14:tracePt t="224730" x="4184650" y="1917700"/>
          <p14:tracePt t="224746" x="4140200" y="1968500"/>
          <p14:tracePt t="224763" x="4089400" y="2082800"/>
          <p14:tracePt t="224779" x="4076700" y="2216150"/>
          <p14:tracePt t="224796" x="4102100" y="2400300"/>
          <p14:tracePt t="224813" x="4184650" y="2514600"/>
          <p14:tracePt t="224829" x="4318000" y="2724150"/>
          <p14:tracePt t="224846" x="4419600" y="2914650"/>
          <p14:tracePt t="224863" x="4508500" y="3048000"/>
          <p14:tracePt t="224879" x="4533900" y="3086100"/>
          <p14:tracePt t="224896" x="4546600" y="3105150"/>
          <p14:tracePt t="224913" x="4552950" y="3124200"/>
          <p14:tracePt t="224946" x="4343400" y="3155950"/>
          <p14:tracePt t="224963" x="3594100" y="3244850"/>
          <p14:tracePt t="224979" x="2882900" y="3352800"/>
          <p14:tracePt t="224996" x="2279650" y="3435350"/>
          <p14:tracePt t="225013" x="1631950" y="3498850"/>
          <p14:tracePt t="225029" x="1454150" y="3505200"/>
          <p14:tracePt t="225046" x="1346200" y="3524250"/>
          <p14:tracePt t="225063" x="1289050" y="3536950"/>
          <p14:tracePt t="225080" x="1270000" y="3568700"/>
          <p14:tracePt t="225096" x="1282700" y="3613150"/>
          <p14:tracePt t="225113" x="1397000" y="3702050"/>
          <p14:tracePt t="225129" x="1708150" y="3854450"/>
          <p14:tracePt t="225146" x="2089150" y="4000500"/>
          <p14:tracePt t="225151" x="2324100" y="4083050"/>
          <p14:tracePt t="225162" x="2717800" y="4127500"/>
          <p14:tracePt t="225179" x="3200400" y="4133850"/>
          <p14:tracePt t="225196" x="3803650" y="3949700"/>
          <p14:tracePt t="225212" x="4343400" y="3676650"/>
          <p14:tracePt t="225229" x="4997450" y="3124200"/>
          <p14:tracePt t="225245" x="5302250" y="2730500"/>
          <p14:tracePt t="225262" x="5441950" y="2406650"/>
          <p14:tracePt t="225279" x="5448300" y="2101850"/>
          <p14:tracePt t="225296" x="5238750" y="1765300"/>
          <p14:tracePt t="225312" x="4533900" y="1238250"/>
          <p14:tracePt t="225329" x="3924300" y="927100"/>
          <p14:tracePt t="225345" x="3403600" y="774700"/>
          <p14:tracePt t="225363" x="3149600" y="711200"/>
          <p14:tracePt t="225379" x="2895600" y="698500"/>
          <p14:tracePt t="225395" x="2781300" y="736600"/>
          <p14:tracePt t="225412" x="2705100" y="774700"/>
          <p14:tracePt t="225429" x="2647950" y="838200"/>
          <p14:tracePt t="225446" x="2571750" y="984250"/>
          <p14:tracePt t="225462" x="2533650" y="1181100"/>
          <p14:tracePt t="225478" x="2533650" y="1365250"/>
          <p14:tracePt t="225495" x="2578100" y="1549400"/>
          <p14:tracePt t="225513" x="2762250" y="1949450"/>
          <p14:tracePt t="225528" x="2914650" y="2203450"/>
          <p14:tracePt t="225545" x="3111500" y="2501900"/>
          <p14:tracePt t="225562" x="3321050" y="2755900"/>
          <p14:tracePt t="225578" x="3568700" y="3009900"/>
          <p14:tracePt t="225595" x="3937000" y="3365500"/>
          <p14:tracePt t="225612" x="4178300" y="3530600"/>
          <p14:tracePt t="225628" x="4457700" y="3708400"/>
          <p14:tracePt t="225645" x="4806950" y="3879850"/>
          <p14:tracePt t="225651" x="4984750" y="3949700"/>
          <p14:tracePt t="225663" x="5238750" y="4038600"/>
          <p14:tracePt t="225678" x="5467350" y="4108450"/>
          <p14:tracePt t="225695" x="5664200" y="4114800"/>
          <p14:tracePt t="225712" x="5854700" y="4095750"/>
          <p14:tracePt t="225730" x="6235700" y="3917950"/>
          <p14:tracePt t="225745" x="6496050" y="3606800"/>
          <p14:tracePt t="225762" x="6718300" y="3213100"/>
          <p14:tracePt t="225778" x="6819900" y="2698750"/>
          <p14:tracePt t="225795" x="6800850" y="2324100"/>
          <p14:tracePt t="225813" x="6597650" y="1765300"/>
          <p14:tracePt t="225828" x="6432550" y="1555750"/>
          <p14:tracePt t="225845" x="6096000" y="1308100"/>
          <p14:tracePt t="225861" x="5562600" y="1054100"/>
          <p14:tracePt t="225879" x="4762500" y="838200"/>
          <p14:tracePt t="225895" x="4267200" y="774700"/>
          <p14:tracePt t="225912" x="3765550" y="742950"/>
          <p14:tracePt t="225928" x="3409950" y="793750"/>
          <p14:tracePt t="225945" x="3060700" y="914400"/>
          <p14:tracePt t="225962" x="2768600" y="1060450"/>
          <p14:tracePt t="225978" x="2616200" y="1155700"/>
          <p14:tracePt t="225995" x="2470150" y="1333500"/>
          <p14:tracePt t="226011" x="2343150" y="1543050"/>
          <p14:tracePt t="226028" x="2254250" y="1847850"/>
          <p14:tracePt t="226045" x="2241550" y="2038350"/>
          <p14:tracePt t="226061" x="2254250" y="2260600"/>
          <p14:tracePt t="226078" x="2324100" y="2482850"/>
          <p14:tracePt t="226095" x="2476500" y="2813050"/>
          <p14:tracePt t="226111" x="2609850" y="3117850"/>
          <p14:tracePt t="226128" x="2711450" y="3371850"/>
          <p14:tracePt t="226145" x="2844800" y="3651250"/>
          <p14:tracePt t="226150" x="2908300" y="3771900"/>
          <p14:tracePt t="226161" x="2959100" y="3873500"/>
          <p14:tracePt t="226178" x="3117850" y="4102100"/>
          <p14:tracePt t="226195" x="3238500" y="4229100"/>
          <p14:tracePt t="226211" x="3390900" y="4394200"/>
          <p14:tracePt t="226227" x="3613150" y="4565650"/>
          <p14:tracePt t="226244" x="3867150" y="4699000"/>
          <p14:tracePt t="226260" x="4032250" y="4737100"/>
          <p14:tracePt t="226277" x="4171950" y="4749800"/>
          <p14:tracePt t="226294" x="4260850" y="4762500"/>
          <p14:tracePt t="226311" x="4349750" y="4762500"/>
          <p14:tracePt t="226327" x="4419600" y="4743450"/>
          <p14:tracePt t="226344" x="4470400" y="4718050"/>
          <p14:tracePt t="226360" x="4540250" y="4673600"/>
          <p14:tracePt t="226377" x="4654550" y="4552950"/>
          <p14:tracePt t="226394" x="5226050" y="3835400"/>
          <p14:tracePt t="226411" x="5518150" y="3441700"/>
          <p14:tracePt t="226428" x="5638800" y="3206750"/>
          <p14:tracePt t="226444" x="5670550" y="3067050"/>
          <p14:tracePt t="226462" x="5664200" y="2914650"/>
          <p14:tracePt t="226479" x="5626100" y="2825750"/>
          <p14:tracePt t="226494" x="5581650" y="2762250"/>
          <p14:tracePt t="226511" x="5422900" y="2578100"/>
          <p14:tracePt t="226528" x="5181600" y="2400300"/>
          <p14:tracePt t="226544" x="4997450" y="2311400"/>
          <p14:tracePt t="226561" x="4813300" y="2254250"/>
          <p14:tracePt t="226578" x="4597400" y="2209800"/>
          <p14:tracePt t="226594" x="4419600" y="2197100"/>
          <p14:tracePt t="226611" x="4216400" y="2203450"/>
          <p14:tracePt t="226627" x="4064000" y="2222500"/>
          <p14:tracePt t="226644" x="3949700" y="2273300"/>
          <p14:tracePt t="226650" x="3892550" y="2298700"/>
          <p14:tracePt t="226661" x="3860800" y="2317750"/>
          <p14:tracePt t="226678" x="3740150" y="2438400"/>
          <p14:tracePt t="226694" x="3670300" y="2527300"/>
          <p14:tracePt t="226711" x="3594100" y="2603500"/>
          <p14:tracePt t="226727" x="3530600" y="2698750"/>
          <p14:tracePt t="226744" x="3416300" y="2901950"/>
          <p14:tracePt t="226760" x="3365500" y="3035300"/>
          <p14:tracePt t="226777" x="3346450" y="3149600"/>
          <p14:tracePt t="226793" x="3333750" y="3257550"/>
          <p14:tracePt t="226810" x="3340100" y="3384550"/>
          <p14:tracePt t="226826" x="3390900" y="3594100"/>
          <p14:tracePt t="226843" x="3435350" y="3676650"/>
          <p14:tracePt t="226860" x="3486150" y="3759200"/>
          <p14:tracePt t="226876" x="3556000" y="3829050"/>
          <p14:tracePt t="226894" x="3721100" y="3968750"/>
          <p14:tracePt t="226910" x="3841750" y="4051300"/>
          <p14:tracePt t="226926" x="3956050" y="4121150"/>
          <p14:tracePt t="226943" x="4044950" y="4159250"/>
          <p14:tracePt t="226960" x="4248150" y="4216400"/>
          <p14:tracePt t="226976" x="4406900" y="4248150"/>
          <p14:tracePt t="226993" x="4533900" y="4254500"/>
          <p14:tracePt t="227010" x="4673600" y="4254500"/>
          <p14:tracePt t="227026" x="4838700" y="4222750"/>
          <p14:tracePt t="227043" x="5048250" y="4102100"/>
          <p14:tracePt t="227060" x="5226050" y="3962400"/>
          <p14:tracePt t="227076" x="5403850" y="3835400"/>
          <p14:tracePt t="227093" x="5518150" y="3676650"/>
          <p14:tracePt t="227110" x="5594350" y="3454400"/>
          <p14:tracePt t="227126" x="5594350" y="3352800"/>
          <p14:tracePt t="227143" x="5562600" y="3200400"/>
          <p14:tracePt t="227159" x="5499100" y="3054350"/>
          <p14:tracePt t="227176" x="5391150" y="2921000"/>
          <p14:tracePt t="227193" x="5245100" y="2832100"/>
          <p14:tracePt t="227209" x="5048250" y="2749550"/>
          <p14:tracePt t="227226" x="4851400" y="2686050"/>
          <p14:tracePt t="227243" x="4610100" y="2654300"/>
          <p14:tracePt t="227259" x="4286250" y="2641600"/>
          <p14:tracePt t="227276" x="3987800" y="2667000"/>
          <p14:tracePt t="227293" x="3778250" y="2705100"/>
          <p14:tracePt t="227309" x="3606800" y="2730500"/>
          <p14:tracePt t="227326" x="3365500" y="2806700"/>
          <p14:tracePt t="227343" x="3270250" y="2863850"/>
          <p14:tracePt t="227359" x="3194050" y="2927350"/>
          <p14:tracePt t="227376" x="3130550" y="3009900"/>
          <p14:tracePt t="227393" x="3041650" y="3168650"/>
          <p14:tracePt t="227409" x="3009900" y="3321050"/>
          <p14:tracePt t="227426" x="2997200" y="3473450"/>
          <p14:tracePt t="227442" x="2997200" y="3581400"/>
          <p14:tracePt t="227460" x="3035300" y="3746500"/>
          <p14:tracePt t="227476" x="3092450" y="3879850"/>
          <p14:tracePt t="227492" x="3155950" y="3962400"/>
          <p14:tracePt t="227509" x="3213100" y="4013200"/>
          <p14:tracePt t="227526" x="3321050" y="4095750"/>
          <p14:tracePt t="227543" x="3530600" y="4152900"/>
          <p14:tracePt t="227686" x="3587750" y="4044950"/>
          <p14:tracePt t="227694" x="3638550" y="3956050"/>
          <p14:tracePt t="227703" x="3689350" y="3848100"/>
          <p14:tracePt t="227711" x="3746500" y="3670300"/>
          <p14:tracePt t="227726" x="3797300" y="3454400"/>
          <p14:tracePt t="227743" x="3816350" y="3302000"/>
          <p14:tracePt t="227760" x="3822700" y="3098800"/>
          <p14:tracePt t="227776" x="3803650" y="3003550"/>
          <p14:tracePt t="227792" x="3771900" y="2921000"/>
          <p14:tracePt t="227809" x="3733800" y="2857500"/>
          <p14:tracePt t="227826" x="3670300" y="2787650"/>
          <p14:tracePt t="227843" x="3613150" y="2736850"/>
          <p14:tracePt t="227859" x="3498850" y="2673350"/>
          <p14:tracePt t="227876" x="3384550" y="2616200"/>
          <p14:tracePt t="227892" x="3270250" y="2578100"/>
          <p14:tracePt t="227909" x="3035300" y="2552700"/>
          <p14:tracePt t="227925" x="2863850" y="2565400"/>
          <p14:tracePt t="227942" x="2711450" y="2590800"/>
          <p14:tracePt t="227959" x="2540000" y="2628900"/>
          <p14:tracePt t="227976" x="2292350" y="2692400"/>
          <p14:tracePt t="227992" x="2159000" y="2743200"/>
          <p14:tracePt t="228009" x="2032000" y="2806700"/>
          <p14:tracePt t="228025" x="1898650" y="2901950"/>
          <p14:tracePt t="228043" x="1758950" y="3016250"/>
          <p14:tracePt t="228059" x="1701800" y="3092450"/>
          <p14:tracePt t="228075" x="1651000" y="3194050"/>
          <p14:tracePt t="228092" x="1619250" y="3365500"/>
          <p14:tracePt t="228109" x="1612900" y="3524250"/>
          <p14:tracePt t="228125" x="1676400" y="3695700"/>
          <p14:tracePt t="228142" x="1758950" y="3810000"/>
          <p14:tracePt t="228150" x="1809750" y="3879850"/>
          <p14:tracePt t="228159" x="1860550" y="3930650"/>
          <p14:tracePt t="228175" x="1968500" y="4032250"/>
          <p14:tracePt t="228192" x="2266950" y="4171950"/>
          <p14:tracePt t="228209" x="2463800" y="4229100"/>
          <p14:tracePt t="228225" x="2679700" y="4248150"/>
          <p14:tracePt t="228241" x="2933700" y="4267200"/>
          <p14:tracePt t="228259" x="3232150" y="4248150"/>
          <p14:tracePt t="228275" x="3359150" y="4235450"/>
          <p14:tracePt t="228291" x="3397250" y="4235450"/>
          <p14:tracePt t="228309" x="3416300" y="4235450"/>
          <p14:tracePt t="228326" x="3429000" y="4235450"/>
          <p14:tracePt t="228341" x="3435350" y="4235450"/>
          <p14:tracePt t="228358" x="3441700" y="4235450"/>
          <p14:tracePt t="228901" x="3448050" y="4235450"/>
          <p14:tracePt t="228910" x="3454400" y="4235450"/>
          <p14:tracePt t="228925" x="3460750" y="4235450"/>
          <p14:tracePt t="228939" x="3467100" y="4235450"/>
          <p14:tracePt t="228964" x="3473450" y="4235450"/>
          <p14:tracePt t="228970" x="3479800" y="4235450"/>
          <p14:tracePt t="229006" x="3486150" y="4235450"/>
          <p14:tracePt t="229036" x="3492500" y="4235450"/>
          <p14:tracePt t="229044" x="3505200" y="4229100"/>
          <p14:tracePt t="229058" x="3575050" y="4178300"/>
          <p14:tracePt t="229074" x="3733800" y="4064000"/>
          <p14:tracePt t="229090" x="3930650" y="3873500"/>
          <p14:tracePt t="229107" x="4330700" y="3562350"/>
          <p14:tracePt t="229125" x="4895850" y="3175000"/>
          <p14:tracePt t="229140" x="5245100" y="2927350"/>
          <p14:tracePt t="229157" x="5441950" y="2800350"/>
          <p14:tracePt t="229174" x="5588000" y="2717800"/>
          <p14:tracePt t="229192" x="5816600" y="2609850"/>
          <p14:tracePt t="229207" x="5956300" y="2546350"/>
          <p14:tracePt t="229224" x="6070600" y="2476500"/>
          <p14:tracePt t="229240" x="6203950" y="2393950"/>
          <p14:tracePt t="229257" x="6407150" y="2305050"/>
          <p14:tracePt t="229274" x="6667500" y="2203450"/>
          <p14:tracePt t="229290" x="6883400" y="2171700"/>
          <p14:tracePt t="229307" x="7073900" y="2133600"/>
          <p14:tracePt t="229323" x="7245350" y="2120900"/>
          <p14:tracePt t="229341" x="7600950" y="2101850"/>
          <p14:tracePt t="229357" x="7797800" y="2101850"/>
          <p14:tracePt t="229373" x="8140700" y="2101850"/>
          <p14:tracePt t="229390" x="8445500" y="2089150"/>
          <p14:tracePt t="229406" x="8845550" y="2063750"/>
          <p14:tracePt t="229424" x="9264650" y="2057400"/>
          <p14:tracePt t="229440" x="9632950" y="2057400"/>
          <p14:tracePt t="229456" x="9925050" y="2057400"/>
          <p14:tracePt t="229473" x="10299700" y="2070100"/>
          <p14:tracePt t="229490" x="10744200" y="2133600"/>
          <p14:tracePt t="229506" x="10985500" y="2171700"/>
          <p14:tracePt t="229523" x="11144250" y="2222500"/>
          <p14:tracePt t="229540" x="11283950" y="2279650"/>
          <p14:tracePt t="229557" x="11430000" y="2400300"/>
          <p14:tracePt t="229573" x="11493500" y="2463800"/>
          <p14:tracePt t="229590" x="11550650" y="2578100"/>
          <p14:tracePt t="229606" x="11601450" y="2736850"/>
          <p14:tracePt t="229624" x="11652250" y="2965450"/>
          <p14:tracePt t="229639" x="11671300" y="3086100"/>
          <p14:tracePt t="229656" x="11671300" y="3289300"/>
          <p14:tracePt t="229673" x="11664950" y="3467100"/>
          <p14:tracePt t="229690" x="11645900" y="3587750"/>
          <p14:tracePt t="229706" x="11601450" y="3790950"/>
          <p14:tracePt t="229723" x="11576050" y="3892550"/>
          <p14:tracePt t="229739" x="11569700" y="3962400"/>
          <p14:tracePt t="229756" x="11550650" y="4006850"/>
          <p14:tracePt t="229775" x="11506200" y="4051300"/>
          <p14:tracePt t="229790" x="11391900" y="4121150"/>
          <p14:tracePt t="229806" x="11080750" y="4229100"/>
          <p14:tracePt t="229823" x="10807700" y="4286250"/>
          <p14:tracePt t="229839" x="10502900" y="4318000"/>
          <p14:tracePt t="229857" x="10128250" y="4343400"/>
          <p14:tracePt t="229873" x="9804400" y="4343400"/>
          <p14:tracePt t="229889" x="9512300" y="4356100"/>
          <p14:tracePt t="229906" x="9137650" y="4362450"/>
          <p14:tracePt t="229923" x="8661400" y="4330700"/>
          <p14:tracePt t="229939" x="8274050" y="4279900"/>
          <p14:tracePt t="229956" x="8045450" y="4241800"/>
          <p14:tracePt t="229973" x="7778750" y="4184650"/>
          <p14:tracePt t="229990" x="7467600" y="4102100"/>
          <p14:tracePt t="230006" x="7296150" y="4025900"/>
          <p14:tracePt t="230022" x="7092950" y="3917950"/>
          <p14:tracePt t="230039" x="6934200" y="3816350"/>
          <p14:tracePt t="230057" x="6750050" y="3702050"/>
          <p14:tracePt t="230072" x="6610350" y="3556000"/>
          <p14:tracePt t="230089" x="6457950" y="3308350"/>
          <p14:tracePt t="230105" x="6419850" y="3136900"/>
          <p14:tracePt t="230122" x="6457950" y="2870200"/>
          <p14:tracePt t="230139" x="6978650" y="2298700"/>
          <p14:tracePt t="230156" x="7677150" y="1727200"/>
          <p14:tracePt t="230172" x="8274050" y="1371600"/>
          <p14:tracePt t="230189" x="8489950" y="1263650"/>
          <p14:tracePt t="230206" x="8743950" y="1162050"/>
          <p14:tracePt t="230222" x="8858250" y="1117600"/>
          <p14:tracePt t="230239" x="8947150" y="1104900"/>
          <p14:tracePt t="230255" x="9023350" y="1104900"/>
          <p14:tracePt t="230273" x="9124950" y="1111250"/>
          <p14:tracePt t="230289" x="9201150" y="1143000"/>
          <p14:tracePt t="230306" x="9290050" y="1181100"/>
          <p14:tracePt t="230322" x="9366250" y="1250950"/>
          <p14:tracePt t="230338" x="9467850" y="1409700"/>
          <p14:tracePt t="230354" x="9588500" y="1600200"/>
          <p14:tracePt t="230371" x="9671050" y="1739900"/>
          <p14:tracePt t="230388" x="9779000" y="1917700"/>
          <p14:tracePt t="230404" x="9874250" y="2082800"/>
          <p14:tracePt t="230421" x="9963150" y="2254250"/>
          <p14:tracePt t="230438" x="10013950" y="2400300"/>
          <p14:tracePt t="230455" x="10033000" y="2559050"/>
          <p14:tracePt t="230472" x="10033000" y="2667000"/>
          <p14:tracePt t="230488" x="10033000" y="2781300"/>
          <p14:tracePt t="230505" x="9988550" y="3003550"/>
          <p14:tracePt t="230522" x="9944100" y="3105150"/>
          <p14:tracePt t="230538" x="9867900" y="3200400"/>
          <p14:tracePt t="230556" x="9772650" y="3302000"/>
          <p14:tracePt t="230572" x="9544050" y="3473450"/>
          <p14:tracePt t="230588" x="9309100" y="3594100"/>
          <p14:tracePt t="230605" x="9061450" y="3714750"/>
          <p14:tracePt t="230621" x="8820150" y="3790950"/>
          <p14:tracePt t="230639" x="8521700" y="3867150"/>
          <p14:tracePt t="230656" x="8324850" y="3879850"/>
          <p14:tracePt t="230671" x="8108950" y="3886200"/>
          <p14:tracePt t="230688" x="7905750" y="3854450"/>
          <p14:tracePt t="230706" x="7404100" y="3644900"/>
          <p14:tracePt t="230721" x="7137400" y="3505200"/>
          <p14:tracePt t="230738" x="6832600" y="3359150"/>
          <p14:tracePt t="230755" x="6648450" y="3251200"/>
          <p14:tracePt t="230771" x="6489700" y="3105150"/>
          <p14:tracePt t="230788" x="6292850" y="2914650"/>
          <p14:tracePt t="230804" x="6229350" y="2832100"/>
          <p14:tracePt t="230821" x="6197600" y="2774950"/>
          <p14:tracePt t="230837" x="6172200" y="2705100"/>
          <p14:tracePt t="230854" x="6292850" y="2438400"/>
          <p14:tracePt t="230871" x="6375400" y="2305050"/>
          <p14:tracePt t="230887" x="6610350" y="2006600"/>
          <p14:tracePt t="230904" x="6858000" y="1739900"/>
          <p14:tracePt t="230921" x="7131050" y="1536700"/>
          <p14:tracePt t="230937" x="7639050" y="1238250"/>
          <p14:tracePt t="230954" x="7899400" y="1111250"/>
          <p14:tracePt t="230971" x="8140700" y="1041400"/>
          <p14:tracePt t="230987" x="8299450" y="1028700"/>
          <p14:tracePt t="231004" x="8464550" y="1041400"/>
          <p14:tracePt t="231021" x="8559800" y="1092200"/>
          <p14:tracePt t="231037" x="8674100" y="1155700"/>
          <p14:tracePt t="231054" x="8775700" y="1219200"/>
          <p14:tracePt t="231071" x="8915400" y="1339850"/>
          <p14:tracePt t="231087" x="9029700" y="1511300"/>
          <p14:tracePt t="231104" x="9124950" y="1663700"/>
          <p14:tracePt t="231121" x="9201150" y="1790700"/>
          <p14:tracePt t="231138" x="9309100" y="2025650"/>
          <p14:tracePt t="231154" x="9366250" y="2178050"/>
          <p14:tracePt t="231171" x="9398000" y="2298700"/>
          <p14:tracePt t="231187" x="9417050" y="2432050"/>
          <p14:tracePt t="231204" x="9429750" y="2565400"/>
          <p14:tracePt t="231220" x="9429750" y="2730500"/>
          <p14:tracePt t="231237" x="9417050" y="2857500"/>
          <p14:tracePt t="231254" x="9404350" y="2984500"/>
          <p14:tracePt t="231270" x="9378950" y="3130550"/>
          <p14:tracePt t="231288" x="9340850" y="3295650"/>
          <p14:tracePt t="231304" x="9302750" y="3429000"/>
          <p14:tracePt t="231321" x="9251950" y="3581400"/>
          <p14:tracePt t="231337" x="9213850" y="3702050"/>
          <p14:tracePt t="231355" x="9163050" y="3810000"/>
          <p14:tracePt t="231370" x="9137650" y="3854450"/>
          <p14:tracePt t="231387" x="9099550" y="3892550"/>
          <p14:tracePt t="231404" x="9055100" y="3924300"/>
          <p14:tracePt t="231421" x="8940800" y="3968750"/>
          <p14:tracePt t="231437" x="8858250" y="4000500"/>
          <p14:tracePt t="231454" x="8788400" y="4019550"/>
          <p14:tracePt t="231470" x="8718550" y="4032250"/>
          <p14:tracePt t="231487" x="8629650" y="4044950"/>
          <p14:tracePt t="231504" x="8477250" y="4064000"/>
          <p14:tracePt t="231520" x="8375650" y="4076700"/>
          <p14:tracePt t="231537" x="8318500" y="4076700"/>
          <p14:tracePt t="231554" x="8299450" y="4076700"/>
          <p14:tracePt t="231571" x="8274050" y="4076700"/>
          <p14:tracePt t="231587" x="8267700" y="4076700"/>
          <p14:tracePt t="231603" x="8261350" y="4076700"/>
          <p14:tracePt t="231639" x="8255000" y="4076700"/>
          <p14:tracePt t="232578" x="8255000" y="4083050"/>
          <p14:tracePt t="232619" x="8255000" y="40767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69" y="259398"/>
            <a:ext cx="10515600" cy="67476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Natural vs Artificial Immunity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0669" y="1584960"/>
            <a:ext cx="5645331" cy="4592003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NATURAL</a:t>
            </a:r>
          </a:p>
          <a:p>
            <a:r>
              <a:rPr lang="en-AU" sz="2000" dirty="0" smtClean="0"/>
              <a:t>Immunity develops via natural processes in the human body.</a:t>
            </a:r>
          </a:p>
          <a:p>
            <a:pPr marL="0" indent="0">
              <a:buNone/>
            </a:pPr>
            <a:endParaRPr lang="en-AU" sz="2000" i="1" dirty="0" smtClean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When a virus naturally enters your body, your body actively</a:t>
            </a:r>
            <a:r>
              <a:rPr lang="en-AU" sz="2000" b="1" i="1" dirty="0" smtClean="0"/>
              <a:t> </a:t>
            </a:r>
            <a:r>
              <a:rPr lang="en-AU" sz="2000" i="1" dirty="0" smtClean="0"/>
              <a:t>fights it off via cell-mediated and anti-body mediated immunity.</a:t>
            </a:r>
          </a:p>
          <a:p>
            <a:pPr marL="0" indent="0">
              <a:buNone/>
            </a:pPr>
            <a:endParaRPr lang="en-AU" sz="2000" i="1" dirty="0"/>
          </a:p>
          <a:p>
            <a:pPr marL="0" indent="0">
              <a:buNone/>
            </a:pPr>
            <a:r>
              <a:rPr lang="en-AU" sz="2000" i="1" dirty="0" err="1"/>
              <a:t>E</a:t>
            </a:r>
            <a:r>
              <a:rPr lang="en-AU" sz="2000" i="1" dirty="0" err="1" smtClean="0"/>
              <a:t>g</a:t>
            </a:r>
            <a:r>
              <a:rPr lang="en-AU" sz="2000" i="1" dirty="0" smtClean="0"/>
              <a:t>: Antibody naturally produced by the body are passed from mother to baby via the placenta and breast milk so that the baby becomes temporarily, passively immune.</a:t>
            </a:r>
            <a:endParaRPr lang="en-AU" sz="2000" b="1" i="1" dirty="0" smtClean="0"/>
          </a:p>
          <a:p>
            <a:pPr marL="0" indent="0">
              <a:buNone/>
            </a:pPr>
            <a:endParaRPr lang="en-AU" sz="2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584960"/>
            <a:ext cx="5181600" cy="4592003"/>
          </a:xfrm>
          <a:ln w="19050"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ARTIFICIAL</a:t>
            </a:r>
          </a:p>
          <a:p>
            <a:r>
              <a:rPr lang="en-AU" sz="2000" dirty="0" smtClean="0"/>
              <a:t>Scientific processes are used to create immunity.</a:t>
            </a:r>
            <a:endParaRPr lang="en-AU" sz="2000" dirty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 vaccines are developed to produce active immunity without illness.</a:t>
            </a:r>
          </a:p>
          <a:p>
            <a:pPr marL="0" indent="0">
              <a:buNone/>
            </a:pPr>
            <a:endParaRPr lang="en-AU" sz="2000" i="1" dirty="0" smtClean="0"/>
          </a:p>
          <a:p>
            <a:pPr marL="0" indent="0">
              <a:buNone/>
            </a:pPr>
            <a:endParaRPr lang="en-AU" sz="2000" i="1" dirty="0"/>
          </a:p>
          <a:p>
            <a:pPr marL="0" indent="0">
              <a:buNone/>
            </a:pPr>
            <a:r>
              <a:rPr lang="en-AU" sz="2000" i="1" dirty="0" err="1" smtClean="0"/>
              <a:t>Eg</a:t>
            </a:r>
            <a:r>
              <a:rPr lang="en-AU" sz="2000" i="1" dirty="0" smtClean="0"/>
              <a:t>:  Snake </a:t>
            </a:r>
            <a:r>
              <a:rPr lang="en-AU" sz="2000" i="1" dirty="0" err="1" smtClean="0"/>
              <a:t>antivenom</a:t>
            </a:r>
            <a:r>
              <a:rPr lang="en-AU" sz="2000" i="1" dirty="0" smtClean="0"/>
              <a:t> is produced so that antibodies to the venom can be injected into a person bitten by a snake to neutralise the venom.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93" y="3907677"/>
            <a:ext cx="706387" cy="5753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30864"/>
          <a:stretch/>
        </p:blipFill>
        <p:spPr>
          <a:xfrm>
            <a:off x="4702554" y="5392890"/>
            <a:ext cx="711026" cy="5506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885" y="5314231"/>
            <a:ext cx="504345" cy="7079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3985" y="3443625"/>
            <a:ext cx="796084" cy="746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909" y="1088968"/>
            <a:ext cx="1114425" cy="1104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360" y="1088968"/>
            <a:ext cx="1117976" cy="1104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914" y="6523456"/>
            <a:ext cx="660589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</a:t>
            </a:r>
            <a:r>
              <a:rPr lang="en-AU" sz="1600" i="1" dirty="0"/>
              <a:t>the differences between </a:t>
            </a:r>
            <a:r>
              <a:rPr lang="en-AU" sz="1600" i="1" dirty="0" smtClean="0"/>
              <a:t>natural </a:t>
            </a:r>
            <a:r>
              <a:rPr lang="en-AU" sz="1600" i="1" dirty="0"/>
              <a:t>and </a:t>
            </a:r>
            <a:r>
              <a:rPr lang="en-AU" sz="1600" i="1" dirty="0" smtClean="0"/>
              <a:t>artificial </a:t>
            </a:r>
            <a:r>
              <a:rPr lang="en-AU" sz="1600" i="1" dirty="0"/>
              <a:t>immunity</a:t>
            </a:r>
          </a:p>
        </p:txBody>
      </p:sp>
    </p:spTree>
    <p:extLst>
      <p:ext uri="{BB962C8B-B14F-4D97-AF65-F5344CB8AC3E}">
        <p14:creationId xmlns:p14="http://schemas.microsoft.com/office/powerpoint/2010/main" val="37767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46"/>
    </mc:Choice>
    <mc:Fallback xmlns="">
      <p:transition spd="slow" advTm="8784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48551" x="8255000" y="4070350"/>
          <p14:tracePt t="48559" x="8248650" y="4057650"/>
          <p14:tracePt t="48572" x="8229600" y="4025900"/>
          <p14:tracePt t="48588" x="8210550" y="3994150"/>
          <p14:tracePt t="48604" x="8197850" y="3968750"/>
          <p14:tracePt t="48621" x="8185150" y="3937000"/>
          <p14:tracePt t="48639" x="8166100" y="3898900"/>
          <p14:tracePt t="48655" x="8121650" y="3810000"/>
          <p14:tracePt t="48671" x="8102600" y="3740150"/>
          <p14:tracePt t="48688" x="8077200" y="3670300"/>
          <p14:tracePt t="48704" x="8045450" y="3606800"/>
          <p14:tracePt t="48723" x="8013700" y="3543300"/>
          <p14:tracePt t="48737" x="7988300" y="3511550"/>
          <p14:tracePt t="48754" x="7975600" y="3467100"/>
          <p14:tracePt t="48771" x="7956550" y="3429000"/>
          <p14:tracePt t="48788" x="7937500" y="3371850"/>
          <p14:tracePt t="48804" x="7918450" y="3321050"/>
          <p14:tracePt t="48821" x="7899400" y="3270250"/>
          <p14:tracePt t="48837" x="7886700" y="3238500"/>
          <p14:tracePt t="48854" x="7874000" y="3200400"/>
          <p14:tracePt t="48871" x="7854950" y="3168650"/>
          <p14:tracePt t="48887" x="7842250" y="3155950"/>
          <p14:tracePt t="48904" x="7842250" y="3136900"/>
          <p14:tracePt t="48921" x="7835900" y="3130550"/>
          <p14:tracePt t="48937" x="7829550" y="3111500"/>
          <p14:tracePt t="48954" x="7829550" y="3098800"/>
          <p14:tracePt t="48970" x="7829550" y="3079750"/>
          <p14:tracePt t="48987" x="7829550" y="3048000"/>
          <p14:tracePt t="49004" x="7842250" y="3016250"/>
          <p14:tracePt t="49020" x="7861300" y="2971800"/>
          <p14:tracePt t="49037" x="7874000" y="2940050"/>
          <p14:tracePt t="49053" x="7886700" y="2914650"/>
          <p14:tracePt t="49070" x="7905750" y="2876550"/>
          <p14:tracePt t="49087" x="7924800" y="2832100"/>
          <p14:tracePt t="49103" x="7937500" y="2794000"/>
          <p14:tracePt t="49120" x="7950200" y="2762250"/>
          <p14:tracePt t="49137" x="7956550" y="2711450"/>
          <p14:tracePt t="49154" x="7950200" y="2609850"/>
          <p14:tracePt t="49170" x="7943850" y="2552700"/>
          <p14:tracePt t="49187" x="7937500" y="2495550"/>
          <p14:tracePt t="49203" x="7931150" y="2463800"/>
          <p14:tracePt t="49221" x="7931150" y="2438400"/>
          <p14:tracePt t="49237" x="7931150" y="2419350"/>
          <p14:tracePt t="49253" x="7931150" y="2406650"/>
          <p14:tracePt t="49270" x="7931150" y="2400300"/>
          <p14:tracePt t="49303" x="7931150" y="2387600"/>
          <p14:tracePt t="49320" x="7931150" y="2381250"/>
          <p14:tracePt t="49336" x="7931150" y="2374900"/>
          <p14:tracePt t="49370" x="7931150" y="2368550"/>
          <p14:tracePt t="49386" x="7931150" y="2362200"/>
          <p14:tracePt t="49403" x="7943850" y="2355850"/>
          <p14:tracePt t="49420" x="7950200" y="2343150"/>
          <p14:tracePt t="49436" x="7969250" y="2330450"/>
          <p14:tracePt t="49453" x="8026400" y="2298700"/>
          <p14:tracePt t="49470" x="8070850" y="2260600"/>
          <p14:tracePt t="49486" x="8134350" y="2222500"/>
          <p14:tracePt t="49503" x="8197850" y="2197100"/>
          <p14:tracePt t="49520" x="8305800" y="2152650"/>
          <p14:tracePt t="49536" x="8407400" y="2127250"/>
          <p14:tracePt t="49553" x="8521700" y="2114550"/>
          <p14:tracePt t="49570" x="8648700" y="2114550"/>
          <p14:tracePt t="49586" x="8820150" y="2114550"/>
          <p14:tracePt t="49603" x="8953500" y="2101850"/>
          <p14:tracePt t="49619" x="9061450" y="2095500"/>
          <p14:tracePt t="49636" x="9150350" y="2082800"/>
          <p14:tracePt t="49653" x="9194800" y="2076450"/>
          <p14:tracePt t="49656" x="9220200" y="2070100"/>
          <p14:tracePt t="49669" x="9271000" y="2057400"/>
          <p14:tracePt t="49686" x="9315450" y="2051050"/>
          <p14:tracePt t="49703" x="9404350" y="2044700"/>
          <p14:tracePt t="49719" x="9512300" y="2044700"/>
          <p14:tracePt t="49736" x="9671050" y="2051050"/>
          <p14:tracePt t="49752" x="9772650" y="2076450"/>
          <p14:tracePt t="49769" x="9886950" y="2101850"/>
          <p14:tracePt t="49786" x="10020300" y="2139950"/>
          <p14:tracePt t="49803" x="10198100" y="2216150"/>
          <p14:tracePt t="49819" x="10299700" y="2260600"/>
          <p14:tracePt t="49836" x="10401300" y="2311400"/>
          <p14:tracePt t="49853" x="10496550" y="2343150"/>
          <p14:tracePt t="49870" x="10604500" y="2381250"/>
          <p14:tracePt t="49886" x="10661650" y="2406650"/>
          <p14:tracePt t="49903" x="10706100" y="2425700"/>
          <p14:tracePt t="49919" x="10744200" y="2457450"/>
          <p14:tracePt t="49936" x="10788650" y="2501900"/>
          <p14:tracePt t="49954" x="10871200" y="2597150"/>
          <p14:tracePt t="49969" x="10902950" y="2654300"/>
          <p14:tracePt t="49986" x="10915650" y="2705100"/>
          <p14:tracePt t="50002" x="10922000" y="2749550"/>
          <p14:tracePt t="50020" x="10915650" y="2813050"/>
          <p14:tracePt t="50036" x="10902950" y="2914650"/>
          <p14:tracePt t="50052" x="10871200" y="3016250"/>
          <p14:tracePt t="50069" x="10839450" y="3105150"/>
          <p14:tracePt t="50087" x="10775950" y="3187700"/>
          <p14:tracePt t="50102" x="10712450" y="3244850"/>
          <p14:tracePt t="50119" x="10617200" y="3308350"/>
          <p14:tracePt t="50135" x="10509250" y="3378200"/>
          <p14:tracePt t="50152" x="10388600" y="3422650"/>
          <p14:tracePt t="50169" x="10109200" y="3505200"/>
          <p14:tracePt t="50186" x="9925050" y="3511550"/>
          <p14:tracePt t="50202" x="9759950" y="3530600"/>
          <p14:tracePt t="50219" x="9575800" y="3530600"/>
          <p14:tracePt t="50236" x="9334500" y="3511550"/>
          <p14:tracePt t="50252" x="9182100" y="3486150"/>
          <p14:tracePt t="50269" x="8991600" y="3460750"/>
          <p14:tracePt t="50286" x="8820150" y="3435350"/>
          <p14:tracePt t="50303" x="8559800" y="3384550"/>
          <p14:tracePt t="50319" x="8375650" y="3346450"/>
          <p14:tracePt t="50336" x="8204200" y="3314700"/>
          <p14:tracePt t="50352" x="7950200" y="3263900"/>
          <p14:tracePt t="50368" x="7632700" y="3200400"/>
          <p14:tracePt t="50385" x="7105650" y="3086100"/>
          <p14:tracePt t="50402" x="6845300" y="3016250"/>
          <p14:tracePt t="50419" x="6451600" y="2895600"/>
          <p14:tracePt t="50435" x="6172200" y="2806700"/>
          <p14:tracePt t="50453" x="5664200" y="2698750"/>
          <p14:tracePt t="50469" x="5435600" y="2641600"/>
          <p14:tracePt t="50485" x="5276850" y="2609850"/>
          <p14:tracePt t="50502" x="5143500" y="2571750"/>
          <p14:tracePt t="50518" x="5048250" y="2527300"/>
          <p14:tracePt t="50535" x="4972050" y="2457450"/>
          <p14:tracePt t="50551" x="4933950" y="2393950"/>
          <p14:tracePt t="50568" x="4908550" y="2324100"/>
          <p14:tracePt t="50585" x="4921250" y="2266950"/>
          <p14:tracePt t="50601" x="5054600" y="2139950"/>
          <p14:tracePt t="50618" x="5213350" y="2025650"/>
          <p14:tracePt t="50635" x="5391150" y="1905000"/>
          <p14:tracePt t="50651" x="5568950" y="1803400"/>
          <p14:tracePt t="50668" x="5797550" y="1695450"/>
          <p14:tracePt t="50684" x="5962650" y="1644650"/>
          <p14:tracePt t="50701" x="6083300" y="1612900"/>
          <p14:tracePt t="50718" x="6165850" y="1581150"/>
          <p14:tracePt t="50735" x="6267450" y="1555750"/>
          <p14:tracePt t="50752" x="6369050" y="1543050"/>
          <p14:tracePt t="50782" x="6648450" y="1524000"/>
          <p14:tracePt t="50801" x="6762750" y="1524000"/>
          <p14:tracePt t="50817" x="6946900" y="1530350"/>
          <p14:tracePt t="50834" x="7073900" y="1549400"/>
          <p14:tracePt t="50851" x="7162800" y="1555750"/>
          <p14:tracePt t="50867" x="7239000" y="1562100"/>
          <p14:tracePt t="50884" x="7385050" y="1600200"/>
          <p14:tracePt t="50901" x="7518400" y="1644650"/>
          <p14:tracePt t="50917" x="7670800" y="1695450"/>
          <p14:tracePt t="50934" x="7842250" y="1771650"/>
          <p14:tracePt t="50952" x="8235950" y="1949450"/>
          <p14:tracePt t="50968" x="8509000" y="2057400"/>
          <p14:tracePt t="50984" x="8902700" y="2178050"/>
          <p14:tracePt t="51001" x="9163050" y="2260600"/>
          <p14:tracePt t="51018" x="9442450" y="2374900"/>
          <p14:tracePt t="51035" x="9772650" y="2540000"/>
          <p14:tracePt t="51051" x="9950450" y="2641600"/>
          <p14:tracePt t="51068" x="10134600" y="2730500"/>
          <p14:tracePt t="51084" x="10299700" y="2787650"/>
          <p14:tracePt t="51102" x="10534650" y="2863850"/>
          <p14:tracePt t="51118" x="10687050" y="2927350"/>
          <p14:tracePt t="51134" x="10814050" y="2990850"/>
          <p14:tracePt t="51151" x="10896600" y="3054350"/>
          <p14:tracePt t="51169" x="10985500" y="3143250"/>
          <p14:tracePt t="51184" x="11023600" y="3194050"/>
          <p14:tracePt t="51201" x="11042650" y="3244850"/>
          <p14:tracePt t="51217" x="11042650" y="3314700"/>
          <p14:tracePt t="51234" x="11004550" y="3429000"/>
          <p14:tracePt t="51251" x="10858500" y="3594100"/>
          <p14:tracePt t="51267" x="10706100" y="3708400"/>
          <p14:tracePt t="51284" x="10515600" y="3797300"/>
          <p14:tracePt t="51301" x="10267950" y="3905250"/>
          <p14:tracePt t="51318" x="9969500" y="4051300"/>
          <p14:tracePt t="51334" x="9785350" y="4140200"/>
          <p14:tracePt t="51350" x="9607550" y="4222750"/>
          <p14:tracePt t="51367" x="9467850" y="4273550"/>
          <p14:tracePt t="51385" x="9207500" y="4318000"/>
          <p14:tracePt t="51400" x="9017000" y="4330700"/>
          <p14:tracePt t="51417" x="8839200" y="4343400"/>
          <p14:tracePt t="51434" x="8629650" y="4343400"/>
          <p14:tracePt t="51452" x="8382000" y="4330700"/>
          <p14:tracePt t="51467" x="8242300" y="4311650"/>
          <p14:tracePt t="51483" x="8089900" y="4279900"/>
          <p14:tracePt t="51500" x="7962900" y="4248150"/>
          <p14:tracePt t="51517" x="7848600" y="4216400"/>
          <p14:tracePt t="51534" x="7734300" y="4178300"/>
          <p14:tracePt t="51550" x="7683500" y="4159250"/>
          <p14:tracePt t="51567" x="7658100" y="4146550"/>
          <p14:tracePt t="51583" x="7645400" y="4146550"/>
          <p14:tracePt t="51601" x="7632700" y="4133850"/>
          <p14:tracePt t="52468" x="7632700" y="4140200"/>
          <p14:tracePt t="52497" x="7632700" y="4146550"/>
          <p14:tracePt t="52989" x="7651750" y="4152900"/>
          <p14:tracePt t="52996" x="7689850" y="4159250"/>
          <p14:tracePt t="53006" x="7715250" y="4165600"/>
          <p14:tracePt t="53015" x="7727950" y="4171950"/>
          <p14:tracePt t="53033" x="7759700" y="4178300"/>
          <p14:tracePt t="53048" x="7772400" y="4178300"/>
          <p14:tracePt t="53065" x="7778750" y="4178300"/>
          <p14:tracePt t="53081" x="7785100" y="4178300"/>
          <p14:tracePt t="70336" x="7785100" y="4146550"/>
          <p14:tracePt t="70344" x="7785100" y="4089400"/>
          <p14:tracePt t="70358" x="7772400" y="3975100"/>
          <p14:tracePt t="70374" x="7759700" y="3911600"/>
          <p14:tracePt t="70390" x="7759700" y="3873500"/>
          <p14:tracePt t="70407" x="7753350" y="3841750"/>
          <p14:tracePt t="70423" x="7747000" y="3803650"/>
          <p14:tracePt t="70440" x="7734300" y="3721100"/>
          <p14:tracePt t="70459" x="7734300" y="3657600"/>
          <p14:tracePt t="70473" x="7734300" y="3594100"/>
          <p14:tracePt t="70490" x="7734300" y="3543300"/>
          <p14:tracePt t="70507" x="7734300" y="3479800"/>
          <p14:tracePt t="70523" x="7734300" y="3448050"/>
          <p14:tracePt t="70540" x="7734300" y="3409950"/>
          <p14:tracePt t="70556" x="7734300" y="3371850"/>
          <p14:tracePt t="70574" x="7734300" y="3308350"/>
          <p14:tracePt t="70590" x="7734300" y="3257550"/>
          <p14:tracePt t="70606" x="7734300" y="3213100"/>
          <p14:tracePt t="70623" x="7734300" y="3168650"/>
          <p14:tracePt t="70641" x="7734300" y="3124200"/>
          <p14:tracePt t="70658" x="7734300" y="3105150"/>
          <p14:tracePt t="70663" x="7734300" y="3092450"/>
          <p14:tracePt t="70673" x="7734300" y="3086100"/>
          <p14:tracePt t="70689" x="7734300" y="3060700"/>
          <p14:tracePt t="70708" x="7747000" y="3041650"/>
          <p14:tracePt t="70724" x="7753350" y="3003550"/>
          <p14:tracePt t="70740" x="7766050" y="2959100"/>
          <p14:tracePt t="70756" x="7766050" y="2889250"/>
          <p14:tracePt t="70773" x="7766050" y="2832100"/>
          <p14:tracePt t="70790" x="7766050" y="2774950"/>
          <p14:tracePt t="70806" x="7766050" y="2755900"/>
          <p14:tracePt t="70823" x="7766050" y="2730500"/>
          <p14:tracePt t="70839" x="7766050" y="2717800"/>
          <p14:tracePt t="70857" x="7772400" y="2711450"/>
          <p14:tracePt t="70872" x="7772400" y="2705100"/>
          <p14:tracePt t="70889" x="7772400" y="2698750"/>
          <p14:tracePt t="70906" x="7772400" y="2692400"/>
          <p14:tracePt t="71007" x="7772400" y="2686050"/>
          <p14:tracePt t="71015" x="7772400" y="2679700"/>
          <p14:tracePt t="71030" x="7785100" y="2679700"/>
          <p14:tracePt t="71039" x="7785100" y="2673350"/>
          <p14:tracePt t="71056" x="7804150" y="2660650"/>
          <p14:tracePt t="71073" x="7823200" y="2654300"/>
          <p14:tracePt t="71106" x="7854950" y="2635250"/>
          <p14:tracePt t="71122" x="7880350" y="2635250"/>
          <p14:tracePt t="71140" x="7905750" y="2622550"/>
          <p14:tracePt t="71157" x="7924800" y="2609850"/>
          <p14:tracePt t="71165" x="7950200" y="2597150"/>
          <p14:tracePt t="71176" x="7969250" y="2590800"/>
          <p14:tracePt t="71189" x="8013700" y="2584450"/>
          <p14:tracePt t="71205" x="8058150" y="2578100"/>
          <p14:tracePt t="71221" x="8102600" y="2578100"/>
          <p14:tracePt t="71238" x="8115300" y="2578100"/>
          <p14:tracePt t="71255" x="8121650" y="2578100"/>
          <p14:tracePt t="71271" x="8128000" y="2578100"/>
          <p14:tracePt t="71288" x="8134350" y="2578100"/>
          <p14:tracePt t="71514" x="8140700" y="2584450"/>
          <p14:tracePt t="73741" x="8140700" y="2603500"/>
          <p14:tracePt t="73749" x="8140700" y="2622550"/>
          <p14:tracePt t="73756" x="8140700" y="2647950"/>
          <p14:tracePt t="73768" x="8140700" y="2654300"/>
          <p14:tracePt t="73785" x="8140700" y="2679700"/>
          <p14:tracePt t="73801" x="8140700" y="2698750"/>
          <p14:tracePt t="73818" x="8140700" y="2705100"/>
          <p14:tracePt t="73834" x="8140700" y="2717800"/>
          <p14:tracePt t="73851" x="8140700" y="2724150"/>
          <p14:tracePt t="73868" x="8140700" y="2743200"/>
          <p14:tracePt t="73884" x="8140700" y="2755900"/>
          <p14:tracePt t="73901" x="8140700" y="2768600"/>
          <p14:tracePt t="73918" x="8140700" y="2774950"/>
          <p14:tracePt t="73935" x="8140700" y="2787650"/>
          <p14:tracePt t="73951" x="8140700" y="2806700"/>
          <p14:tracePt t="73968" x="8140700" y="2838450"/>
          <p14:tracePt t="73984" x="8140700" y="2876550"/>
          <p14:tracePt t="74001" x="8153400" y="2914650"/>
          <p14:tracePt t="74017" x="8153400" y="2971800"/>
          <p14:tracePt t="74034" x="8153400" y="2997200"/>
          <p14:tracePt t="74051" x="8159750" y="3022600"/>
          <p14:tracePt t="74067" x="8159750" y="3048000"/>
          <p14:tracePt t="74084" x="8166100" y="3079750"/>
          <p14:tracePt t="74101" x="8172450" y="3098800"/>
          <p14:tracePt t="74117" x="8185150" y="3124200"/>
          <p14:tracePt t="74134" x="8191500" y="3162300"/>
          <p14:tracePt t="74151" x="8204200" y="3213100"/>
          <p14:tracePt t="74167" x="8204200" y="3244850"/>
          <p14:tracePt t="74184" x="8216900" y="3270250"/>
          <p14:tracePt t="74201" x="8216900" y="3282950"/>
          <p14:tracePt t="74217" x="8216900" y="3289300"/>
          <p14:tracePt t="74234" x="8216900" y="3302000"/>
          <p14:tracePt t="74250" x="8216900" y="3308350"/>
          <p14:tracePt t="74267" x="8223250" y="3321050"/>
          <p14:tracePt t="74300" x="8223250" y="3333750"/>
          <p14:tracePt t="74355" x="8223250" y="3340100"/>
          <p14:tracePt t="74720" x="8229600" y="3340100"/>
          <p14:tracePt t="74735" x="8235950" y="3340100"/>
          <p14:tracePt t="74744" x="8248650" y="3340100"/>
          <p14:tracePt t="74753" x="8274050" y="3314700"/>
          <p14:tracePt t="74767" x="8324850" y="3289300"/>
          <p14:tracePt t="74784" x="8362950" y="3270250"/>
          <p14:tracePt t="74801" x="8426450" y="3232150"/>
          <p14:tracePt t="74817" x="8439150" y="3219450"/>
          <p14:tracePt t="74834" x="8451850" y="3213100"/>
          <p14:tracePt t="74850" x="8470900" y="3213100"/>
          <p14:tracePt t="74868" x="8553450" y="3168650"/>
          <p14:tracePt t="74883" x="8616950" y="3143250"/>
          <p14:tracePt t="74900" x="8699500" y="3124200"/>
          <p14:tracePt t="74917" x="8756650" y="3117850"/>
          <p14:tracePt t="74934" x="8839200" y="3105150"/>
          <p14:tracePt t="74950" x="8870950" y="3092450"/>
          <p14:tracePt t="74966" x="8890000" y="3092450"/>
          <p14:tracePt t="74983" x="8902700" y="3092450"/>
          <p14:tracePt t="75000" x="8909050" y="3092450"/>
          <p14:tracePt t="75016" x="8921750" y="3092450"/>
          <p14:tracePt t="75033" x="8934450" y="3092450"/>
          <p14:tracePt t="75049" x="8972550" y="3092450"/>
          <p14:tracePt t="75066" x="9061450" y="3098800"/>
          <p14:tracePt t="75083" x="9194800" y="3136900"/>
          <p14:tracePt t="75099" x="9315450" y="3168650"/>
          <p14:tracePt t="75117" x="9442450" y="3200400"/>
          <p14:tracePt t="75133" x="9518650" y="3225800"/>
          <p14:tracePt t="75150" x="9601200" y="3238500"/>
          <p14:tracePt t="75166" x="9645650" y="3244850"/>
          <p14:tracePt t="75183" x="9677400" y="3244850"/>
          <p14:tracePt t="75200" x="9709150" y="3244850"/>
          <p14:tracePt t="75217" x="9779000" y="3244850"/>
          <p14:tracePt t="75233" x="9874250" y="3251200"/>
          <p14:tracePt t="75250" x="9931400" y="3251200"/>
          <p14:tracePt t="75266" x="9975850" y="3257550"/>
          <p14:tracePt t="75283" x="10007600" y="3257550"/>
          <p14:tracePt t="75300" x="10039350" y="3257550"/>
          <p14:tracePt t="75316" x="10064750" y="3257550"/>
          <p14:tracePt t="75333" x="10102850" y="3251200"/>
          <p14:tracePt t="75349" x="10160000" y="3244850"/>
          <p14:tracePt t="75367" x="10248900" y="3244850"/>
          <p14:tracePt t="75383" x="10299700" y="3244850"/>
          <p14:tracePt t="75399" x="10337800" y="3244850"/>
          <p14:tracePt t="75416" x="10363200" y="3244850"/>
          <p14:tracePt t="75432" x="10375900" y="3244850"/>
          <p14:tracePt t="75449" x="10388600" y="3244850"/>
          <p14:tracePt t="75466" x="10394950" y="3244850"/>
          <p14:tracePt t="75482" x="10401300" y="3244850"/>
          <p14:tracePt t="75499" x="10407650" y="3244850"/>
          <p14:tracePt t="75517" x="10439400" y="3244850"/>
          <p14:tracePt t="75532" x="10452100" y="3244850"/>
          <p14:tracePt t="75549" x="10471150" y="3238500"/>
          <p14:tracePt t="75566" x="10496550" y="3238500"/>
          <p14:tracePt t="75583" x="10515600" y="3238500"/>
          <p14:tracePt t="75616" x="10521950" y="3238500"/>
          <p14:tracePt t="75632" x="10534650" y="3238500"/>
          <p14:tracePt t="79214" x="10534650" y="3282950"/>
          <p14:tracePt t="79221" x="10534650" y="3352800"/>
          <p14:tracePt t="79236" x="10534650" y="3556000"/>
          <p14:tracePt t="79244" x="10534650" y="3632200"/>
          <p14:tracePt t="79260" x="10547350" y="3778250"/>
          <p14:tracePt t="79277" x="10572750" y="3911600"/>
          <p14:tracePt t="79295" x="10610850" y="4064000"/>
          <p14:tracePt t="79311" x="10642600" y="4159250"/>
          <p14:tracePt t="79328" x="10661650" y="4229100"/>
          <p14:tracePt t="79344" x="10687050" y="4337050"/>
          <p14:tracePt t="79362" x="10706100" y="4457700"/>
          <p14:tracePt t="79378" x="10744200" y="4641850"/>
          <p14:tracePt t="79394" x="10769600" y="4756150"/>
          <p14:tracePt t="79410" x="10801350" y="4864100"/>
          <p14:tracePt t="79427" x="10814050" y="4933950"/>
          <p14:tracePt t="79444" x="10826750" y="5010150"/>
          <p14:tracePt t="79461" x="10833100" y="5029200"/>
          <p14:tracePt t="79477" x="10833100" y="5067300"/>
          <p14:tracePt t="79494" x="10833100" y="5092700"/>
          <p14:tracePt t="79511" x="10820400" y="5130800"/>
          <p14:tracePt t="79527" x="10807700" y="5156200"/>
          <p14:tracePt t="79543" x="10801350" y="5175250"/>
          <p14:tracePt t="79560" x="10788650" y="5194300"/>
          <p14:tracePt t="79577" x="10775950" y="5213350"/>
          <p14:tracePt t="79594" x="10769600" y="5232400"/>
          <p14:tracePt t="79610" x="10744200" y="5245100"/>
          <p14:tracePt t="79627" x="10725150" y="5257800"/>
          <p14:tracePt t="79643" x="10687050" y="5276850"/>
          <p14:tracePt t="79661" x="10636250" y="5302250"/>
          <p14:tracePt t="79677" x="10610850" y="5314950"/>
          <p14:tracePt t="79693" x="10579100" y="5321300"/>
          <p14:tracePt t="79710" x="10553700" y="5327650"/>
          <p14:tracePt t="79727" x="10509250" y="5340350"/>
          <p14:tracePt t="79744" x="10471150" y="5353050"/>
          <p14:tracePt t="79760" x="10439400" y="5359400"/>
          <p14:tracePt t="79777" x="10394950" y="5365750"/>
          <p14:tracePt t="79793" x="10350500" y="5378450"/>
          <p14:tracePt t="79810" x="10248900" y="5378450"/>
          <p14:tracePt t="79827" x="10191750" y="5378450"/>
          <p14:tracePt t="79843" x="10134600" y="5378450"/>
          <p14:tracePt t="79860" x="10090150" y="5378450"/>
          <p14:tracePt t="79877" x="10013950" y="5359400"/>
          <p14:tracePt t="79893" x="9963150" y="5340350"/>
          <p14:tracePt t="79910" x="9925050" y="5321300"/>
          <p14:tracePt t="79926" x="9899650" y="5308600"/>
          <p14:tracePt t="79944" x="9880600" y="5302250"/>
          <p14:tracePt t="79960" x="9874250" y="5302250"/>
          <p14:tracePt t="79976" x="9867900" y="5302250"/>
          <p14:tracePt t="79993" x="9861550" y="5302250"/>
          <p14:tracePt t="80010" x="9855200" y="53022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7" y="279400"/>
            <a:ext cx="10515600" cy="530225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Example:  Active Natural Immunity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110" y="1882735"/>
            <a:ext cx="11278415" cy="4351338"/>
          </a:xfrm>
        </p:spPr>
        <p:txBody>
          <a:bodyPr>
            <a:normAutofit/>
          </a:bodyPr>
          <a:lstStyle/>
          <a:p>
            <a:r>
              <a:rPr lang="en-AU" sz="2400" dirty="0" err="1"/>
              <a:t>Eg</a:t>
            </a:r>
            <a:r>
              <a:rPr lang="en-AU" sz="2400" dirty="0"/>
              <a:t>:  Getting the </a:t>
            </a:r>
            <a:r>
              <a:rPr lang="en-AU" sz="2400" dirty="0" smtClean="0"/>
              <a:t>Measles</a:t>
            </a:r>
          </a:p>
          <a:p>
            <a:r>
              <a:rPr lang="en-AU" sz="2400" dirty="0" smtClean="0"/>
              <a:t>Measles is a virus that occurs </a:t>
            </a:r>
            <a:r>
              <a:rPr lang="en-AU" sz="2400" b="1" i="1" dirty="0" smtClean="0"/>
              <a:t>naturally</a:t>
            </a:r>
            <a:r>
              <a:rPr lang="en-AU" sz="2400" dirty="0" smtClean="0"/>
              <a:t>.</a:t>
            </a:r>
            <a:endParaRPr lang="en-AU" sz="2400" dirty="0"/>
          </a:p>
          <a:p>
            <a:r>
              <a:rPr lang="en-AU" sz="2400" dirty="0"/>
              <a:t>If someone is exposed to the Measles virus, their immune system </a:t>
            </a:r>
            <a:r>
              <a:rPr lang="en-AU" sz="2400" dirty="0" smtClean="0"/>
              <a:t>responds </a:t>
            </a:r>
            <a:r>
              <a:rPr lang="en-AU" sz="2400" b="1" i="1" dirty="0" smtClean="0"/>
              <a:t>actively</a:t>
            </a:r>
            <a:r>
              <a:rPr lang="en-AU" sz="2400" dirty="0" smtClean="0"/>
              <a:t>.  </a:t>
            </a:r>
            <a:endParaRPr lang="en-AU" sz="2400" dirty="0"/>
          </a:p>
          <a:p>
            <a:pPr lvl="1"/>
            <a:r>
              <a:rPr lang="en-AU" sz="2000" dirty="0" smtClean="0"/>
              <a:t>B-cells and T-cells (lymphocytes) </a:t>
            </a:r>
            <a:r>
              <a:rPr lang="en-AU" sz="2000" dirty="0"/>
              <a:t>become sensitised </a:t>
            </a:r>
          </a:p>
          <a:p>
            <a:pPr lvl="1"/>
            <a:r>
              <a:rPr lang="en-AU" sz="2000" dirty="0"/>
              <a:t>produce antibody to fight the </a:t>
            </a:r>
            <a:r>
              <a:rPr lang="en-AU" sz="2000" dirty="0" smtClean="0"/>
              <a:t>virus via </a:t>
            </a:r>
            <a:r>
              <a:rPr lang="en-AU" sz="2000" i="1" dirty="0" smtClean="0"/>
              <a:t>Antibody Mediated (Humoral) Immunity</a:t>
            </a:r>
            <a:endParaRPr lang="en-AU" sz="2000" dirty="0"/>
          </a:p>
          <a:p>
            <a:pPr lvl="1"/>
            <a:r>
              <a:rPr lang="en-AU" sz="2000" dirty="0"/>
              <a:t>Produce memory cells specific to the virus so next encounter will be neutralised before symptoms develop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9" y="4619695"/>
            <a:ext cx="2452911" cy="1949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099" y="884959"/>
            <a:ext cx="1562568" cy="1206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667" y="948854"/>
            <a:ext cx="111442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4825" y="4619696"/>
            <a:ext cx="3208338" cy="2006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8668" y="4607294"/>
            <a:ext cx="3095625" cy="1962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1537" y="65825"/>
            <a:ext cx="2315050" cy="26360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14" y="6523456"/>
            <a:ext cx="660589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how active natural immunity occurs, with an example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447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9"/>
    </mc:Choice>
    <mc:Fallback xmlns="">
      <p:transition spd="slow" advTm="12229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1943" x="8470900" y="6159500"/>
          <p14:tracePt t="1951" x="8464550" y="6159500"/>
          <p14:tracePt t="1959" x="8451850" y="6146800"/>
          <p14:tracePt t="1976" x="8445500" y="6134100"/>
          <p14:tracePt t="1992" x="8432800" y="6115050"/>
          <p14:tracePt t="2009" x="8426450" y="6096000"/>
          <p14:tracePt t="2026" x="8426450" y="6064250"/>
          <p14:tracePt t="2042" x="8426450" y="6032500"/>
          <p14:tracePt t="2059" x="8426450" y="6007100"/>
          <p14:tracePt t="2076" x="8445500" y="5975350"/>
          <p14:tracePt t="2092" x="8489950" y="5861050"/>
          <p14:tracePt t="2109" x="8540750" y="5746750"/>
          <p14:tracePt t="2126" x="8585200" y="5651500"/>
          <p14:tracePt t="2142" x="8623300" y="5568950"/>
          <p14:tracePt t="2159" x="8686800" y="5454650"/>
          <p14:tracePt t="2176" x="8737600" y="5346700"/>
          <p14:tracePt t="2192" x="8775700" y="5257800"/>
          <p14:tracePt t="2209" x="8813800" y="5187950"/>
          <p14:tracePt t="2226" x="8832850" y="5137150"/>
          <p14:tracePt t="2242" x="8864600" y="5092700"/>
          <p14:tracePt t="2259" x="8896350" y="5067300"/>
          <p14:tracePt t="2276" x="8947150" y="5029200"/>
          <p14:tracePt t="2292" x="9036050" y="4972050"/>
          <p14:tracePt t="2309" x="9156700" y="4889500"/>
          <p14:tracePt t="2326" x="9226550" y="4826000"/>
          <p14:tracePt t="2342" x="9290050" y="4768850"/>
          <p14:tracePt t="2359" x="9366250" y="4711700"/>
          <p14:tracePt t="2376" x="9480550" y="4616450"/>
          <p14:tracePt t="2392" x="9556750" y="4565650"/>
          <p14:tracePt t="2409" x="9613900" y="4514850"/>
          <p14:tracePt t="2425" x="9658350" y="4476750"/>
          <p14:tracePt t="2443" x="9734550" y="4375150"/>
          <p14:tracePt t="2459" x="9791700" y="4305300"/>
          <p14:tracePt t="2475" x="9842500" y="4241800"/>
          <p14:tracePt t="2492" x="9912350" y="4184650"/>
          <p14:tracePt t="2509" x="9994900" y="4121150"/>
          <p14:tracePt t="2525" x="10147300" y="4057650"/>
          <p14:tracePt t="2542" x="10248900" y="4025900"/>
          <p14:tracePt t="2558" x="10356850" y="3994150"/>
          <p14:tracePt t="2575" x="10445750" y="3981450"/>
          <p14:tracePt t="2592" x="10579100" y="3962400"/>
          <p14:tracePt t="2608" x="10648950" y="3949700"/>
          <p14:tracePt t="2625" x="10737850" y="3949700"/>
          <p14:tracePt t="2642" x="10852150" y="3949700"/>
          <p14:tracePt t="2659" x="11017250" y="3968750"/>
          <p14:tracePt t="2675" x="11106150" y="3975100"/>
          <p14:tracePt t="2692" x="11195050" y="3987800"/>
          <p14:tracePt t="2708" x="11271250" y="4019550"/>
          <p14:tracePt t="2725" x="11353800" y="4051300"/>
          <p14:tracePt t="2742" x="11436350" y="4102100"/>
          <p14:tracePt t="2758" x="11487150" y="4152900"/>
          <p14:tracePt t="2775" x="11531600" y="4203700"/>
          <p14:tracePt t="2792" x="11576050" y="4273550"/>
          <p14:tracePt t="2808" x="11633200" y="4349750"/>
          <p14:tracePt t="2825" x="11658600" y="4413250"/>
          <p14:tracePt t="2842" x="11684000" y="4514850"/>
          <p14:tracePt t="2858" x="11709400" y="4667250"/>
          <p14:tracePt t="2876" x="11722100" y="4806950"/>
          <p14:tracePt t="2892" x="11728450" y="4883150"/>
          <p14:tracePt t="2908" x="11728450" y="4972050"/>
          <p14:tracePt t="2925" x="11728450" y="5099050"/>
          <p14:tracePt t="2943" x="11728450" y="5232400"/>
          <p14:tracePt t="2958" x="11715750" y="5289550"/>
          <p14:tracePt t="2975" x="11709400" y="5327650"/>
          <p14:tracePt t="2992" x="11703050" y="5372100"/>
          <p14:tracePt t="3009" x="11690350" y="5416550"/>
          <p14:tracePt t="3025" x="11658600" y="5518150"/>
          <p14:tracePt t="3042" x="11633200" y="5568950"/>
          <p14:tracePt t="3048" x="11614150" y="5594350"/>
          <p14:tracePt t="3058" x="11601450" y="5619750"/>
          <p14:tracePt t="3074" x="11576050" y="5664200"/>
          <p14:tracePt t="3091" x="11544300" y="5708650"/>
          <p14:tracePt t="3108" x="11512550" y="5740400"/>
          <p14:tracePt t="3124" x="11474450" y="5778500"/>
          <p14:tracePt t="3141" x="11442700" y="5810250"/>
          <p14:tracePt t="3158" x="11347450" y="5873750"/>
          <p14:tracePt t="3174" x="11264900" y="5937250"/>
          <p14:tracePt t="3191" x="11176000" y="5988050"/>
          <p14:tracePt t="3207" x="11093450" y="6045200"/>
          <p14:tracePt t="3224" x="11017250" y="6089650"/>
          <p14:tracePt t="3241" x="10896600" y="6146800"/>
          <p14:tracePt t="3257" x="10826750" y="6191250"/>
          <p14:tracePt t="3274" x="10712450" y="6229350"/>
          <p14:tracePt t="3291" x="10598150" y="6273800"/>
          <p14:tracePt t="3307" x="10439400" y="6318250"/>
          <p14:tracePt t="3324" x="10350500" y="6350000"/>
          <p14:tracePt t="3341" x="10248900" y="6381750"/>
          <p14:tracePt t="3357" x="10147300" y="6413500"/>
          <p14:tracePt t="3374" x="9988550" y="6451600"/>
          <p14:tracePt t="3391" x="9925050" y="6464300"/>
          <p14:tracePt t="3407" x="9829800" y="6489700"/>
          <p14:tracePt t="3424" x="9740900" y="6508750"/>
          <p14:tracePt t="3441" x="9620250" y="6515100"/>
          <p14:tracePt t="3457" x="9544050" y="6508750"/>
          <p14:tracePt t="3474" x="9493250" y="6502400"/>
          <p14:tracePt t="3490" x="9455150" y="6483350"/>
          <p14:tracePt t="3507" x="9417050" y="6464300"/>
          <p14:tracePt t="3524" x="9353550" y="6426200"/>
          <p14:tracePt t="3540" x="9315450" y="6400800"/>
          <p14:tracePt t="3557" x="9271000" y="6369050"/>
          <p14:tracePt t="3574" x="9226550" y="6324600"/>
          <p14:tracePt t="3590" x="9144000" y="6210300"/>
          <p14:tracePt t="3607" x="9105900" y="6127750"/>
          <p14:tracePt t="3623" x="9080500" y="6064250"/>
          <p14:tracePt t="3640" x="9067800" y="6026150"/>
          <p14:tracePt t="3657" x="9042400" y="5949950"/>
          <p14:tracePt t="3673" x="9023350" y="5880100"/>
          <p14:tracePt t="3690" x="9017000" y="5803900"/>
          <p14:tracePt t="3707" x="8997950" y="5721350"/>
          <p14:tracePt t="3723" x="8985250" y="5664200"/>
          <p14:tracePt t="3740" x="8985250" y="5600700"/>
          <p14:tracePt t="3757" x="8985250" y="5562600"/>
          <p14:tracePt t="3773" x="8985250" y="5530850"/>
          <p14:tracePt t="3790" x="8985250" y="5492750"/>
          <p14:tracePt t="3807" x="8985250" y="5403850"/>
          <p14:tracePt t="3823" x="8997950" y="5334000"/>
          <p14:tracePt t="3840" x="8997950" y="5276850"/>
          <p14:tracePt t="3857" x="9004300" y="5232400"/>
          <p14:tracePt t="3873" x="9017000" y="5175250"/>
          <p14:tracePt t="3890" x="9023350" y="5143500"/>
          <p14:tracePt t="3907" x="9029700" y="5099050"/>
          <p14:tracePt t="3923" x="9048750" y="5035550"/>
          <p14:tracePt t="3940" x="9080500" y="4921250"/>
          <p14:tracePt t="3956" x="9099550" y="4838700"/>
          <p14:tracePt t="3973" x="9112250" y="4787900"/>
          <p14:tracePt t="3990" x="9137650" y="4756150"/>
          <p14:tracePt t="4006" x="9163050" y="4711700"/>
          <p14:tracePt t="4023" x="9213850" y="4629150"/>
          <p14:tracePt t="4040" x="9258300" y="4565650"/>
          <p14:tracePt t="4056" x="9290050" y="4508500"/>
          <p14:tracePt t="4073" x="9328150" y="4445000"/>
          <p14:tracePt t="4089" x="9378950" y="4394200"/>
          <p14:tracePt t="4106" x="9410700" y="4356100"/>
          <p14:tracePt t="4123" x="9486900" y="4318000"/>
          <p14:tracePt t="4139" x="9556750" y="4279900"/>
          <p14:tracePt t="4156" x="9664700" y="4254500"/>
          <p14:tracePt t="4173" x="9728200" y="4248150"/>
          <p14:tracePt t="4189" x="9785350" y="4248150"/>
          <p14:tracePt t="4206" x="9842500" y="4248150"/>
          <p14:tracePt t="4224" x="9956800" y="4260850"/>
          <p14:tracePt t="4240" x="10033000" y="4273550"/>
          <p14:tracePt t="4256" x="10115550" y="4298950"/>
          <p14:tracePt t="4273" x="10198100" y="4337050"/>
          <p14:tracePt t="4290" x="10299700" y="4375150"/>
          <p14:tracePt t="4306" x="10471150" y="4445000"/>
          <p14:tracePt t="4323" x="10566400" y="4495800"/>
          <p14:tracePt t="4340" x="10648950" y="4540250"/>
          <p14:tracePt t="4356" x="10744200" y="4584700"/>
          <p14:tracePt t="4374" x="10839450" y="4641850"/>
          <p14:tracePt t="4390" x="10915650" y="4686300"/>
          <p14:tracePt t="4406" x="10960100" y="4730750"/>
          <p14:tracePt t="4423" x="11010900" y="4787900"/>
          <p14:tracePt t="4441" x="11087100" y="4908550"/>
          <p14:tracePt t="4456" x="11125200" y="4972050"/>
          <p14:tracePt t="4473" x="11150600" y="5022850"/>
          <p14:tracePt t="4490" x="11176000" y="5067300"/>
          <p14:tracePt t="4507" x="11195050" y="5118100"/>
          <p14:tracePt t="4523" x="11220450" y="5213350"/>
          <p14:tracePt t="4539" x="11239500" y="5321300"/>
          <p14:tracePt t="4556" x="11252200" y="5397500"/>
          <p14:tracePt t="4573" x="11264900" y="5467350"/>
          <p14:tracePt t="4589" x="11264900" y="5543550"/>
          <p14:tracePt t="4606" x="11264900" y="5588000"/>
          <p14:tracePt t="4623" x="11258550" y="5645150"/>
          <p14:tracePt t="4639" x="11252200" y="5715000"/>
          <p14:tracePt t="4657" x="11226800" y="5816600"/>
          <p14:tracePt t="4673" x="11207750" y="5867400"/>
          <p14:tracePt t="4689" x="11188700" y="5905500"/>
          <p14:tracePt t="4706" x="11163300" y="5943600"/>
          <p14:tracePt t="4723" x="11106150" y="5988050"/>
          <p14:tracePt t="4739" x="11049000" y="6026150"/>
          <p14:tracePt t="4756" x="10985500" y="6057900"/>
          <p14:tracePt t="4773" x="10915650" y="6102350"/>
          <p14:tracePt t="4790" x="10807700" y="6159500"/>
          <p14:tracePt t="4806" x="10706100" y="6203950"/>
          <p14:tracePt t="4822" x="10604500" y="6229350"/>
          <p14:tracePt t="4839" x="10515600" y="6254750"/>
          <p14:tracePt t="4856" x="10445750" y="6273800"/>
          <p14:tracePt t="4873" x="10337800" y="6305550"/>
          <p14:tracePt t="4889" x="10229850" y="6311900"/>
          <p14:tracePt t="4905" x="10115550" y="6318250"/>
          <p14:tracePt t="4923" x="9982200" y="6330950"/>
          <p14:tracePt t="4939" x="9772650" y="6330950"/>
          <p14:tracePt t="4955" x="9601200" y="6318250"/>
          <p14:tracePt t="4972" x="9474200" y="6318250"/>
          <p14:tracePt t="4989" x="9372600" y="6305550"/>
          <p14:tracePt t="5006" x="9258300" y="6273800"/>
          <p14:tracePt t="5022" x="9188450" y="6242050"/>
          <p14:tracePt t="5039" x="9118600" y="6210300"/>
          <p14:tracePt t="5045" x="9086850" y="6197600"/>
          <p14:tracePt t="5055" x="9061450" y="6184900"/>
          <p14:tracePt t="5073" x="9004300" y="6146800"/>
          <p14:tracePt t="5089" x="8978900" y="6121400"/>
          <p14:tracePt t="5105" x="8953500" y="6096000"/>
          <p14:tracePt t="5122" x="8934450" y="6057900"/>
          <p14:tracePt t="5138" x="8921750" y="6007100"/>
          <p14:tracePt t="5156" x="8890000" y="5899150"/>
          <p14:tracePt t="5172" x="8883650" y="5842000"/>
          <p14:tracePt t="5188" x="8883650" y="5797550"/>
          <p14:tracePt t="5205" x="8883650" y="5759450"/>
          <p14:tracePt t="5223" x="8883650" y="5708650"/>
          <p14:tracePt t="5238" x="8883650" y="5670550"/>
          <p14:tracePt t="5255" x="8883650" y="5626100"/>
          <p14:tracePt t="5272" x="8890000" y="5568950"/>
          <p14:tracePt t="5290" x="8915400" y="5473700"/>
          <p14:tracePt t="5305" x="8921750" y="5441950"/>
          <p14:tracePt t="5322" x="8934450" y="5397500"/>
          <p14:tracePt t="5338" x="8947150" y="5365750"/>
          <p14:tracePt t="5355" x="8959850" y="5334000"/>
          <p14:tracePt t="5372" x="8978900" y="5302250"/>
          <p14:tracePt t="5388" x="8991600" y="5276850"/>
          <p14:tracePt t="5405" x="9010650" y="5238750"/>
          <p14:tracePt t="5421" x="9029700" y="5194300"/>
          <p14:tracePt t="5439" x="9061450" y="5137150"/>
          <p14:tracePt t="5455" x="9086850" y="5086350"/>
          <p14:tracePt t="5472" x="9105900" y="5041900"/>
          <p14:tracePt t="5488" x="9131300" y="5010150"/>
          <p14:tracePt t="5506" x="9169400" y="4965700"/>
          <p14:tracePt t="5523" x="9182100" y="4940300"/>
          <p14:tracePt t="5538" x="9213850" y="4914900"/>
          <p14:tracePt t="5555" x="9258300" y="4883150"/>
          <p14:tracePt t="5572" x="9391650" y="4806950"/>
          <p14:tracePt t="5588" x="9480550" y="4756150"/>
          <p14:tracePt t="5605" x="9575800" y="4718050"/>
          <p14:tracePt t="5621" x="9658350" y="4686300"/>
          <p14:tracePt t="5638" x="9766300" y="4667250"/>
          <p14:tracePt t="5655" x="9969500" y="4641850"/>
          <p14:tracePt t="5671" x="10077450" y="4635500"/>
          <p14:tracePt t="5688" x="10179050" y="4635500"/>
          <p14:tracePt t="5704" x="10287000" y="4635500"/>
          <p14:tracePt t="5722" x="10445750" y="4654550"/>
          <p14:tracePt t="5738" x="10547350" y="4673600"/>
          <p14:tracePt t="5754" x="10629900" y="4699000"/>
          <p14:tracePt t="5771" x="10712450" y="4730750"/>
          <p14:tracePt t="5788" x="10782300" y="4762500"/>
          <p14:tracePt t="5806" x="10871200" y="4794250"/>
          <p14:tracePt t="5821" x="10922000" y="4819650"/>
          <p14:tracePt t="5837" x="10960100" y="4845050"/>
          <p14:tracePt t="5854" x="10991850" y="4870450"/>
          <p14:tracePt t="5871" x="11042650" y="4914900"/>
          <p14:tracePt t="5887" x="11074400" y="4959350"/>
          <p14:tracePt t="5904" x="11106150" y="5010150"/>
          <p14:tracePt t="5921" x="11131550" y="5067300"/>
          <p14:tracePt t="5938" x="11156950" y="5118100"/>
          <p14:tracePt t="5954" x="11169650" y="5156200"/>
          <p14:tracePt t="5971" x="11182350" y="5187950"/>
          <p14:tracePt t="5987" x="11182350" y="5232400"/>
          <p14:tracePt t="6005" x="11188700" y="5340350"/>
          <p14:tracePt t="6021" x="11188700" y="5416550"/>
          <p14:tracePt t="6037" x="11188700" y="5473700"/>
          <p14:tracePt t="6043" x="11188700" y="5499100"/>
          <p14:tracePt t="6054" x="11188700" y="5511800"/>
          <p14:tracePt t="6072" x="11176000" y="5575300"/>
          <p14:tracePt t="6087" x="11156950" y="5613400"/>
          <p14:tracePt t="6104" x="11137900" y="5651500"/>
          <p14:tracePt t="6120" x="11118850" y="5695950"/>
          <p14:tracePt t="6137" x="11093450" y="5746750"/>
          <p14:tracePt t="6155" x="11049000" y="5816600"/>
          <p14:tracePt t="6170" x="11017250" y="5861050"/>
          <p14:tracePt t="6187" x="10985500" y="5899150"/>
          <p14:tracePt t="6204" x="10947400" y="5937250"/>
          <p14:tracePt t="6221" x="10902950" y="5969000"/>
          <p14:tracePt t="6237" x="10890250" y="5981700"/>
          <p14:tracePt t="6254" x="10839450" y="6007100"/>
          <p14:tracePt t="6270" x="10814050" y="6026150"/>
          <p14:tracePt t="6288" x="10769600" y="6045200"/>
          <p14:tracePt t="6304" x="10725150" y="6057900"/>
          <p14:tracePt t="6320" x="10655300" y="6070600"/>
          <p14:tracePt t="6337" x="10579100" y="6076950"/>
          <p14:tracePt t="6354" x="10502900" y="6083300"/>
          <p14:tracePt t="6370" x="10426700" y="6083300"/>
          <p14:tracePt t="6387" x="10375900" y="6083300"/>
          <p14:tracePt t="6403" x="10325100" y="6083300"/>
          <p14:tracePt t="6420" x="10280650" y="6083300"/>
          <p14:tracePt t="6437" x="10210800" y="6076950"/>
          <p14:tracePt t="6453" x="10179050" y="6064250"/>
          <p14:tracePt t="6470" x="10140950" y="6051550"/>
          <p14:tracePt t="6487" x="10109200" y="6045200"/>
          <p14:tracePt t="6504" x="10058400" y="6000750"/>
          <p14:tracePt t="6520" x="10020300" y="5937250"/>
          <p14:tracePt t="6537" x="9982200" y="5867400"/>
          <p14:tracePt t="6553" x="9950450" y="5791200"/>
          <p14:tracePt t="6571" x="9906000" y="5695950"/>
          <p14:tracePt t="6587" x="9886950" y="5607050"/>
          <p14:tracePt t="6603" x="9861550" y="5473700"/>
          <p14:tracePt t="6620" x="9842500" y="5353050"/>
          <p14:tracePt t="6637" x="9842500" y="5257800"/>
          <p14:tracePt t="6670" x="9842500" y="4972050"/>
          <p14:tracePt t="6686" x="9855200" y="4845050"/>
          <p14:tracePt t="6703" x="9861550" y="4762500"/>
          <p14:tracePt t="6720" x="9880600" y="4667250"/>
          <p14:tracePt t="6737" x="9893300" y="4584700"/>
          <p14:tracePt t="6753" x="9918700" y="4476750"/>
          <p14:tracePt t="6770" x="9950450" y="4381500"/>
          <p14:tracePt t="6787" x="9988550" y="4273550"/>
          <p14:tracePt t="6803" x="10026650" y="4222750"/>
          <p14:tracePt t="6819" x="10064750" y="4171950"/>
          <p14:tracePt t="6836" x="10153650" y="4102100"/>
          <p14:tracePt t="6853" x="10267950" y="4019550"/>
          <p14:tracePt t="6870" x="10433050" y="3924300"/>
          <p14:tracePt t="6886" x="10534650" y="3873500"/>
          <p14:tracePt t="6903" x="10629900" y="3841750"/>
          <p14:tracePt t="6919" x="10699750" y="3816350"/>
          <p14:tracePt t="6936" x="10756900" y="3797300"/>
          <p14:tracePt t="6953" x="10782300" y="3790950"/>
          <p14:tracePt t="6969" x="10795000" y="3784600"/>
          <p14:tracePt t="6986" x="10801350" y="3784600"/>
          <p14:tracePt t="7003" x="10807700" y="3784600"/>
          <p14:tracePt t="7019" x="10820400" y="3784600"/>
          <p14:tracePt t="7332" x="10769600" y="3803650"/>
          <p14:tracePt t="7340" x="10693400" y="3848100"/>
          <p14:tracePt t="7354" x="10490200" y="3917950"/>
          <p14:tracePt t="7369" x="10312400" y="3962400"/>
          <p14:tracePt t="7385" x="10121900" y="3994150"/>
          <p14:tracePt t="7402" x="9912350" y="4025900"/>
          <p14:tracePt t="7419" x="9740900" y="4038600"/>
          <p14:tracePt t="7436" x="9359900" y="4070350"/>
          <p14:tracePt t="7452" x="9137650" y="4095750"/>
          <p14:tracePt t="7469" x="8813800" y="4152900"/>
          <p14:tracePt t="7485" x="8521700" y="4203700"/>
          <p14:tracePt t="7503" x="8108950" y="4324350"/>
          <p14:tracePt t="7519" x="7905750" y="4387850"/>
          <p14:tracePt t="7535" x="7734300" y="4457700"/>
          <p14:tracePt t="7541" x="7632700" y="4502150"/>
          <p14:tracePt t="7552" x="7524750" y="4540250"/>
          <p14:tracePt t="7569" x="7270750" y="4635500"/>
          <p14:tracePt t="7585" x="7137400" y="4692650"/>
          <p14:tracePt t="7602" x="7016750" y="4743450"/>
          <p14:tracePt t="7618" x="6902450" y="4800600"/>
          <p14:tracePt t="7635" x="6807200" y="4857750"/>
          <p14:tracePt t="7653" x="6654800" y="4972050"/>
          <p14:tracePt t="7668" x="6432550" y="5086350"/>
          <p14:tracePt t="7685" x="6134100" y="5219700"/>
          <p14:tracePt t="7702" x="5848350" y="5346700"/>
          <p14:tracePt t="7719" x="5556250" y="5518150"/>
          <p14:tracePt t="7735" x="5441950" y="5600700"/>
          <p14:tracePt t="7752" x="5334000" y="5676900"/>
          <p14:tracePt t="7768" x="5219700" y="5740400"/>
          <p14:tracePt t="7786" x="5035550" y="5822950"/>
          <p14:tracePt t="7802" x="4953000" y="5861050"/>
          <p14:tracePt t="7818" x="4895850" y="5880100"/>
          <p14:tracePt t="7835" x="4857750" y="5899150"/>
          <p14:tracePt t="7852" x="4813300" y="5911850"/>
          <p14:tracePt t="7868" x="4718050" y="5924550"/>
          <p14:tracePt t="7885" x="4667250" y="5937250"/>
          <p14:tracePt t="7901" x="4635500" y="5943600"/>
          <p14:tracePt t="7918" x="4622800" y="5949950"/>
          <p14:tracePt t="7935" x="4603750" y="5949950"/>
          <p14:tracePt t="7975" x="4610100" y="5949950"/>
          <p14:tracePt t="7984" x="4654550" y="5943600"/>
          <p14:tracePt t="8002" x="4902200" y="5880100"/>
          <p14:tracePt t="8018" x="5111750" y="5835650"/>
          <p14:tracePt t="8035" x="5264150" y="5797550"/>
          <p14:tracePt t="8041" x="5334000" y="5778500"/>
          <p14:tracePt t="8051" x="5378450" y="5772150"/>
          <p14:tracePt t="8069" x="5467350" y="5740400"/>
          <p14:tracePt t="8085" x="5486400" y="5734050"/>
          <p14:tracePt t="8101" x="5499100" y="5734050"/>
          <p14:tracePt t="8134" x="5499100" y="5721350"/>
          <p14:tracePt t="8151" x="5467350" y="5715000"/>
          <p14:tracePt t="8168" x="5359400" y="5689600"/>
          <p14:tracePt t="8184" x="5219700" y="5664200"/>
          <p14:tracePt t="8201" x="5118100" y="5657850"/>
          <p14:tracePt t="8218" x="5041900" y="5645150"/>
          <p14:tracePt t="8234" x="5022850" y="5638800"/>
          <p14:tracePt t="8251" x="5010150" y="5626100"/>
          <p14:tracePt t="8268" x="4997450" y="5626100"/>
          <p14:tracePt t="8301" x="5003800" y="5613400"/>
          <p14:tracePt t="8317" x="5073650" y="5588000"/>
          <p14:tracePt t="8334" x="5187950" y="5562600"/>
          <p14:tracePt t="8352" x="5340350" y="5530850"/>
          <p14:tracePt t="8367" x="5435600" y="5524500"/>
          <p14:tracePt t="8384" x="5511800" y="5524500"/>
          <p14:tracePt t="8401" x="5549900" y="5524500"/>
          <p14:tracePt t="8418" x="5562600" y="5524500"/>
          <p14:tracePt t="8435" x="5575300" y="5524500"/>
          <p14:tracePt t="8474" x="5568950" y="5518150"/>
          <p14:tracePt t="8484" x="5549900" y="5518150"/>
          <p14:tracePt t="8501" x="5480050" y="5518150"/>
          <p14:tracePt t="8518" x="5384800" y="5518150"/>
          <p14:tracePt t="8534" x="5276850" y="5518150"/>
          <p14:tracePt t="8540" x="5226050" y="5524500"/>
          <p14:tracePt t="8550" x="5194300" y="5524500"/>
          <p14:tracePt t="8568" x="5143500" y="5537200"/>
          <p14:tracePt t="8584" x="5130800" y="5543550"/>
          <p14:tracePt t="8600" x="5124450" y="5549900"/>
          <p14:tracePt t="8635" x="5156200" y="5562600"/>
          <p14:tracePt t="8650" x="5226050" y="5568950"/>
          <p14:tracePt t="8667" x="5270500" y="5575300"/>
          <p14:tracePt t="8684" x="5295900" y="5575300"/>
          <p14:tracePt t="8700" x="5308600" y="5575300"/>
          <p14:tracePt t="8717" x="5314950" y="5575300"/>
          <p14:tracePt t="8734" x="5302250" y="5575300"/>
          <p14:tracePt t="8750" x="5213350" y="5562600"/>
          <p14:tracePt t="8767" x="5092700" y="5549900"/>
          <p14:tracePt t="8785" x="4978400" y="5537200"/>
          <p14:tracePt t="8800" x="4953000" y="5537200"/>
          <p14:tracePt t="8817" x="4933950" y="5537200"/>
          <p14:tracePt t="8840" x="4921250" y="5537200"/>
          <p14:tracePt t="9165" x="4972050" y="5537200"/>
          <p14:tracePt t="9172" x="5041900" y="5537200"/>
          <p14:tracePt t="9183" x="5137150" y="5543550"/>
          <p14:tracePt t="9199" x="5334000" y="5543550"/>
          <p14:tracePt t="9217" x="5600700" y="5543550"/>
          <p14:tracePt t="9233" x="5778500" y="5543550"/>
          <p14:tracePt t="9249" x="5975350" y="5537200"/>
          <p14:tracePt t="9266" x="6191250" y="5518150"/>
          <p14:tracePt t="9283" x="6610350" y="5499100"/>
          <p14:tracePt t="9299" x="6851650" y="5480050"/>
          <p14:tracePt t="9316" x="7092950" y="5480050"/>
          <p14:tracePt t="9333" x="7296150" y="5480050"/>
          <p14:tracePt t="9350" x="7600950" y="5480050"/>
          <p14:tracePt t="9366" x="7791450" y="5486400"/>
          <p14:tracePt t="9383" x="7950200" y="5505450"/>
          <p14:tracePt t="9399" x="8140700" y="5524500"/>
          <p14:tracePt t="9417" x="8388350" y="5556250"/>
          <p14:tracePt t="9433" x="8547100" y="5575300"/>
          <p14:tracePt t="9449" x="8718550" y="5607050"/>
          <p14:tracePt t="9466" x="8864600" y="5645150"/>
          <p14:tracePt t="9483" x="8972550" y="5664200"/>
          <p14:tracePt t="9500" x="9086850" y="5695950"/>
          <p14:tracePt t="9516" x="9169400" y="5715000"/>
          <p14:tracePt t="9532" x="9226550" y="5727700"/>
          <p14:tracePt t="9549" x="9296400" y="5734050"/>
          <p14:tracePt t="9556" x="9315450" y="5740400"/>
          <p14:tracePt t="9566" x="9385300" y="5753100"/>
          <p14:tracePt t="9583" x="9455150" y="5772150"/>
          <p14:tracePt t="9599" x="9544050" y="5791200"/>
          <p14:tracePt t="9616" x="9632950" y="5810250"/>
          <p14:tracePt t="9633" x="9747250" y="5822950"/>
          <p14:tracePt t="9649" x="9798050" y="5829300"/>
          <p14:tracePt t="9666" x="9823450" y="5835650"/>
          <p14:tracePt t="9683" x="9842500" y="5842000"/>
          <p14:tracePt t="9699" x="9867900" y="5848350"/>
          <p14:tracePt t="9716" x="9880600" y="5848350"/>
          <p14:tracePt t="9732" x="9886950" y="5848350"/>
          <p14:tracePt t="9749" x="9893300" y="5848350"/>
          <p14:tracePt t="9791" x="9874250" y="5848350"/>
          <p14:tracePt t="9799" x="9836150" y="5848350"/>
          <p14:tracePt t="9815" x="9683750" y="5842000"/>
          <p14:tracePt t="9832" x="9512300" y="5822950"/>
          <p14:tracePt t="9849" x="9194800" y="5791200"/>
          <p14:tracePt t="9865" x="9023350" y="5759450"/>
          <p14:tracePt t="9882" x="8896350" y="5753100"/>
          <p14:tracePt t="9898" x="8826500" y="5740400"/>
          <p14:tracePt t="9916" x="8807450" y="5740400"/>
          <p14:tracePt t="9932" x="8788400" y="5740400"/>
          <p14:tracePt t="9999" x="8801100" y="5740400"/>
          <p14:tracePt t="10007" x="8813800" y="5734050"/>
          <p14:tracePt t="10015" x="8820150" y="5734050"/>
          <p14:tracePt t="10032" x="8851900" y="5734050"/>
          <p14:tracePt t="10048" x="8890000" y="5734050"/>
          <p14:tracePt t="10056" x="8915400" y="5734050"/>
          <p14:tracePt t="10065" x="8947150" y="5734050"/>
          <p14:tracePt t="10082" x="8978900" y="5734050"/>
          <p14:tracePt t="10098" x="8997950" y="5734050"/>
          <p14:tracePt t="10115" x="9004300" y="5734050"/>
          <p14:tracePt t="10132" x="9010650" y="5734050"/>
          <p14:tracePt t="10148" x="9017000" y="5734050"/>
          <p14:tracePt t="10245" x="9023350" y="5734050"/>
          <p14:tracePt t="10252" x="9029700" y="5734050"/>
          <p14:tracePt t="10275" x="9036050" y="5734050"/>
          <p14:tracePt t="10297" x="9042400" y="5734050"/>
          <p14:tracePt t="10312" x="9048750" y="5734050"/>
          <p14:tracePt t="10322" x="9074150" y="5727700"/>
          <p14:tracePt t="10331" x="9093200" y="57150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1136"/>
            <a:ext cx="10944497" cy="62848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 Active Artificial Immunity</a:t>
            </a:r>
            <a:endParaRPr lang="en-AU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93" y="2112549"/>
            <a:ext cx="11277600" cy="354605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EG:  Receiving </a:t>
            </a:r>
            <a:r>
              <a:rPr lang="en-AU" sz="2400" dirty="0"/>
              <a:t>a Measles </a:t>
            </a:r>
            <a:r>
              <a:rPr lang="en-AU" sz="2400" dirty="0" smtClean="0"/>
              <a:t>Vaccine</a:t>
            </a:r>
          </a:p>
          <a:p>
            <a:r>
              <a:rPr lang="en-AU" sz="2400" dirty="0" smtClean="0"/>
              <a:t>The measles vaccine is </a:t>
            </a:r>
            <a:r>
              <a:rPr lang="en-AU" sz="2400" b="1" i="1" dirty="0" smtClean="0"/>
              <a:t>artificial</a:t>
            </a:r>
            <a:r>
              <a:rPr lang="en-AU" sz="2400" b="1" dirty="0" smtClean="0"/>
              <a:t> – </a:t>
            </a:r>
            <a:r>
              <a:rPr lang="en-AU" sz="2400" b="1" i="1" dirty="0" smtClean="0"/>
              <a:t>it is man-made</a:t>
            </a:r>
            <a:endParaRPr lang="en-AU" sz="2400" b="1" dirty="0"/>
          </a:p>
          <a:p>
            <a:r>
              <a:rPr lang="en-AU" sz="2400" dirty="0"/>
              <a:t>A vaccine is given, containing either killed measles virus, substances that mimic the measles antigen, or a very mild form of the </a:t>
            </a:r>
            <a:r>
              <a:rPr lang="en-AU" sz="2400" dirty="0" smtClean="0"/>
              <a:t>virus.  The body then responds </a:t>
            </a:r>
            <a:r>
              <a:rPr lang="en-AU" sz="2400" b="1" i="1" dirty="0" smtClean="0"/>
              <a:t>actively </a:t>
            </a:r>
            <a:r>
              <a:rPr lang="en-AU" sz="2400" dirty="0" smtClean="0"/>
              <a:t>to produce long lasting immunity.</a:t>
            </a:r>
            <a:endParaRPr lang="en-AU" sz="2400" b="1" dirty="0"/>
          </a:p>
          <a:p>
            <a:pPr lvl="1"/>
            <a:r>
              <a:rPr lang="en-AU" sz="2000" dirty="0"/>
              <a:t>B-cells become </a:t>
            </a:r>
            <a:r>
              <a:rPr lang="en-AU" sz="2000" dirty="0" smtClean="0"/>
              <a:t>sensitised </a:t>
            </a:r>
            <a:endParaRPr lang="en-AU" sz="2000" dirty="0"/>
          </a:p>
          <a:p>
            <a:pPr lvl="1"/>
            <a:r>
              <a:rPr lang="en-AU" sz="2000" dirty="0"/>
              <a:t>Antibody </a:t>
            </a:r>
            <a:r>
              <a:rPr lang="en-AU" sz="2000" dirty="0" smtClean="0"/>
              <a:t>produced via antibody-mediated immunity</a:t>
            </a:r>
            <a:endParaRPr lang="en-AU" sz="2000" dirty="0"/>
          </a:p>
          <a:p>
            <a:pPr lvl="1"/>
            <a:r>
              <a:rPr lang="en-AU" sz="2000" dirty="0"/>
              <a:t>Memory cells produced</a:t>
            </a:r>
          </a:p>
          <a:p>
            <a:pPr lvl="1"/>
            <a:r>
              <a:rPr lang="en-AU" sz="2000" dirty="0"/>
              <a:t>Immunity to measles results.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85" y="3885574"/>
            <a:ext cx="3025552" cy="2269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758" y="1203890"/>
            <a:ext cx="1660265" cy="1281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23" y="1292387"/>
            <a:ext cx="1117976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843" y="181136"/>
            <a:ext cx="2315050" cy="26360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4" y="6523456"/>
            <a:ext cx="660589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how active artificial immunity occurs, with an example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1193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04"/>
    </mc:Choice>
    <mc:Fallback xmlns="">
      <p:transition spd="slow" advTm="24504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7350" x="9023350" y="5740400"/>
          <p14:tracePt t="7358" x="8934450" y="5778500"/>
          <p14:tracePt t="7371" x="8763000" y="5829300"/>
          <p14:tracePt t="7388" x="8616950" y="5880100"/>
          <p14:tracePt t="7404" x="8528050" y="5911850"/>
          <p14:tracePt t="7421" x="8420100" y="5962650"/>
          <p14:tracePt t="7438" x="8261350" y="6051550"/>
          <p14:tracePt t="7455" x="8172450" y="6115050"/>
          <p14:tracePt t="7471" x="8102600" y="6172200"/>
          <p14:tracePt t="7488" x="8026400" y="6216650"/>
          <p14:tracePt t="7505" x="7899400" y="6318250"/>
          <p14:tracePt t="7521" x="7804150" y="6388100"/>
          <p14:tracePt t="7538" x="7747000" y="6445250"/>
          <p14:tracePt t="7554" x="7715250" y="6502400"/>
          <p14:tracePt t="7572" x="7683500" y="6559550"/>
          <p14:tracePt t="7588" x="7670800" y="6584950"/>
          <p14:tracePt t="7604" x="7651750" y="6597650"/>
          <p14:tracePt t="7621" x="7607300" y="6610350"/>
          <p14:tracePt t="7638" x="7512050" y="6584950"/>
          <p14:tracePt t="7654" x="7442200" y="6496050"/>
          <p14:tracePt t="7671" x="7353300" y="6350000"/>
          <p14:tracePt t="7688" x="7296150" y="6096000"/>
          <p14:tracePt t="7704" x="7289800" y="5899150"/>
          <p14:tracePt t="7721" x="7321550" y="5556250"/>
          <p14:tracePt t="7738" x="7346950" y="5372100"/>
          <p14:tracePt t="7754" x="7353300" y="5283200"/>
          <p14:tracePt t="7771" x="7353300" y="5200650"/>
          <p14:tracePt t="7788" x="7334250" y="5016500"/>
          <p14:tracePt t="7804" x="7302500" y="4902200"/>
          <p14:tracePt t="7821" x="7270750" y="4813300"/>
          <p14:tracePt t="7828" x="7258050" y="4787900"/>
          <p14:tracePt t="7837" x="7245350" y="4762500"/>
          <p14:tracePt t="7855" x="7181850" y="4629150"/>
          <p14:tracePt t="7871" x="7124700" y="4514850"/>
          <p14:tracePt t="7887" x="7086600" y="4406900"/>
          <p14:tracePt t="7904" x="7042150" y="4318000"/>
          <p14:tracePt t="7921" x="7010400" y="4267200"/>
          <p14:tracePt t="7938" x="6953250" y="4184650"/>
          <p14:tracePt t="7954" x="6902450" y="4102100"/>
          <p14:tracePt t="7970" x="6832600" y="3981450"/>
          <p14:tracePt t="7987" x="6788150" y="3898900"/>
          <p14:tracePt t="8004" x="6718300" y="3816350"/>
          <p14:tracePt t="8020" x="6680200" y="3784600"/>
          <p14:tracePt t="8037" x="6654800" y="3759200"/>
          <p14:tracePt t="8053" x="6623050" y="3733800"/>
          <p14:tracePt t="8072" x="6572250" y="3676650"/>
          <p14:tracePt t="8087" x="6534150" y="3625850"/>
          <p14:tracePt t="8104" x="6477000" y="3568700"/>
          <p14:tracePt t="8120" x="6419850" y="3511550"/>
          <p14:tracePt t="8138" x="6356350" y="3454400"/>
          <p14:tracePt t="8154" x="6330950" y="3422650"/>
          <p14:tracePt t="8170" x="6311900" y="3397250"/>
          <p14:tracePt t="8187" x="6292850" y="3390900"/>
          <p14:tracePt t="8204" x="6280150" y="3371850"/>
          <p14:tracePt t="8220" x="6267450" y="3359150"/>
          <p14:tracePt t="8237" x="6261100" y="3359150"/>
          <p14:tracePt t="8253" x="6261100" y="3352800"/>
          <p14:tracePt t="8270" x="6261100" y="3340100"/>
          <p14:tracePt t="8287" x="6261100" y="3333750"/>
          <p14:tracePt t="14969" x="6261100" y="3314700"/>
          <p14:tracePt t="14977" x="6261100" y="3295650"/>
          <p14:tracePt t="14984" x="6267450" y="3270250"/>
          <p14:tracePt t="14993" x="6273800" y="3251200"/>
          <p14:tracePt t="15010" x="6273800" y="3213100"/>
          <p14:tracePt t="15027" x="6280150" y="3175000"/>
          <p14:tracePt t="15043" x="6280150" y="3130550"/>
          <p14:tracePt t="15060" x="6280150" y="3111500"/>
          <p14:tracePt t="15077" x="6273800" y="3105150"/>
          <p14:tracePt t="15093" x="6267450" y="3098800"/>
          <p14:tracePt t="15110" x="6203950" y="3092450"/>
          <p14:tracePt t="15126" x="6051550" y="3136900"/>
          <p14:tracePt t="15143" x="5848350" y="3175000"/>
          <p14:tracePt t="15160" x="5518150" y="3213100"/>
          <p14:tracePt t="15176" x="5270500" y="3244850"/>
          <p14:tracePt t="15193" x="5035550" y="3276600"/>
          <p14:tracePt t="15210" x="4933950" y="3295650"/>
          <p14:tracePt t="15226" x="4876800" y="3308350"/>
          <p14:tracePt t="15243" x="4832350" y="3321050"/>
          <p14:tracePt t="15260" x="4794250" y="3327400"/>
          <p14:tracePt t="15276" x="4762500" y="3340100"/>
          <p14:tracePt t="15293" x="4730750" y="3346450"/>
          <p14:tracePt t="15309" x="4692650" y="3352800"/>
          <p14:tracePt t="15314" x="4648200" y="3365500"/>
          <p14:tracePt t="15326" x="4521200" y="3384550"/>
          <p14:tracePt t="15343" x="4381500" y="3403600"/>
          <p14:tracePt t="15359" x="4273550" y="3416300"/>
          <p14:tracePt t="15376" x="4197350" y="3422650"/>
          <p14:tracePt t="15393" x="4083050" y="3429000"/>
          <p14:tracePt t="15409" x="4006850" y="3429000"/>
          <p14:tracePt t="15426" x="3962400" y="3429000"/>
          <p14:tracePt t="15443" x="3917950" y="3429000"/>
          <p14:tracePt t="15459" x="3898900" y="3429000"/>
          <p14:tracePt t="15476" x="3873500" y="3429000"/>
          <p14:tracePt t="15510" x="3860800" y="3429000"/>
          <p14:tracePt t="16214" x="3860800" y="3435350"/>
          <p14:tracePt t="16319" x="3860800" y="3441700"/>
          <p14:tracePt t="16849" x="3860800" y="3435350"/>
          <p14:tracePt t="17294" x="3860800" y="3441700"/>
          <p14:tracePt t="17311" x="3867150" y="3441700"/>
          <p14:tracePt t="17320" x="3867150" y="3448050"/>
          <p14:tracePt t="17332" x="3873500" y="3454400"/>
          <p14:tracePt t="17348" x="3879850" y="3467100"/>
          <p14:tracePt t="17357" x="3879850" y="3473450"/>
          <p14:tracePt t="17373" x="3886200" y="3486150"/>
          <p14:tracePt t="17391" x="3911600" y="3530600"/>
          <p14:tracePt t="17407" x="3930650" y="3568700"/>
          <p14:tracePt t="17423" x="3943350" y="3606800"/>
          <p14:tracePt t="17440" x="3949700" y="3651250"/>
          <p14:tracePt t="17457" x="3968750" y="3695700"/>
          <p14:tracePt t="17474" x="3987800" y="3727450"/>
          <p14:tracePt t="17490" x="4000500" y="3746500"/>
          <p14:tracePt t="17507" x="4006850" y="3765550"/>
          <p14:tracePt t="17523" x="4025900" y="3790950"/>
          <p14:tracePt t="17540" x="4044950" y="3822700"/>
          <p14:tracePt t="17557" x="4064000" y="3848100"/>
          <p14:tracePt t="17573" x="4089400" y="3873500"/>
          <p14:tracePt t="17590" x="4108450" y="3898900"/>
          <p14:tracePt t="17607" x="4133850" y="3930650"/>
          <p14:tracePt t="17623" x="4159250" y="3956050"/>
          <p14:tracePt t="17640" x="4191000" y="3975100"/>
          <p14:tracePt t="17656" x="4235450" y="4000500"/>
          <p14:tracePt t="17674" x="4292600" y="4038600"/>
          <p14:tracePt t="17690" x="4324350" y="4057650"/>
          <p14:tracePt t="17706" x="4337050" y="4064000"/>
          <p14:tracePt t="17723" x="4349750" y="4070350"/>
          <p14:tracePt t="17741" x="4356100" y="4076700"/>
          <p14:tracePt t="17756" x="4362450" y="4076700"/>
          <p14:tracePt t="18553" x="4362450" y="4083050"/>
          <p14:tracePt t="18561" x="4362450" y="4089400"/>
          <p14:tracePt t="18583" x="4368800" y="4095750"/>
          <p14:tracePt t="18598" x="4375150" y="4108450"/>
          <p14:tracePt t="18606" x="4381500" y="4108450"/>
          <p14:tracePt t="18622" x="4387850" y="4133850"/>
          <p14:tracePt t="18638" x="4413250" y="4171950"/>
          <p14:tracePt t="18655" x="4445000" y="4216400"/>
          <p14:tracePt t="18672" x="4489450" y="4292600"/>
          <p14:tracePt t="18689" x="4521200" y="4337050"/>
          <p14:tracePt t="18705" x="4546600" y="4368800"/>
          <p14:tracePt t="18722" x="4572000" y="4406900"/>
          <p14:tracePt t="18739" x="4610100" y="4470400"/>
          <p14:tracePt t="18754" x="4648200" y="4502150"/>
          <p14:tracePt t="18771" x="4673600" y="4546600"/>
          <p14:tracePt t="18788" x="4699000" y="4591050"/>
          <p14:tracePt t="18805" x="4724400" y="4629150"/>
          <p14:tracePt t="18821" x="4730750" y="4648200"/>
          <p14:tracePt t="18838" x="4743450" y="4654550"/>
          <p14:tracePt t="18854" x="4743450" y="4667250"/>
          <p14:tracePt t="18888" x="4743450" y="4673600"/>
          <p14:tracePt t="18978" x="4743450" y="4679950"/>
          <p14:tracePt t="19082" x="4743450" y="4686300"/>
          <p14:tracePt t="19359" x="4749800" y="4686300"/>
          <p14:tracePt t="19462" x="4756150" y="4686300"/>
          <p14:tracePt t="19999" x="4756150" y="4692650"/>
          <p14:tracePt t="20023" x="4756150" y="4699000"/>
          <p14:tracePt t="20095" x="4756150" y="4705350"/>
          <p14:tracePt t="20155" x="4756150" y="4711700"/>
          <p14:tracePt t="20230" x="4756150" y="4718050"/>
          <p14:tracePt t="21006" x="4756150" y="4724400"/>
          <p14:tracePt t="21049" x="4756150" y="4730750"/>
          <p14:tracePt t="21742" x="4781550" y="4737100"/>
          <p14:tracePt t="21750" x="4832350" y="4756150"/>
          <p14:tracePt t="21758" x="4857750" y="4762500"/>
          <p14:tracePt t="21767" x="4876800" y="4768850"/>
          <p14:tracePt t="21784" x="4914900" y="4781550"/>
          <p14:tracePt t="21801" x="4946650" y="4806950"/>
          <p14:tracePt t="21817" x="4972050" y="4826000"/>
          <p14:tracePt t="21834" x="4978400" y="4826000"/>
          <p14:tracePt t="21851" x="4991100" y="4832350"/>
          <p14:tracePt t="21868" x="4997450" y="4838700"/>
          <p14:tracePt t="21884" x="5003800" y="4838700"/>
          <p14:tracePt t="21943" x="5010150" y="4838700"/>
          <p14:tracePt t="21966" x="5016500" y="4838700"/>
          <p14:tracePt t="21990" x="5016500" y="4832350"/>
          <p14:tracePt t="21996" x="5022850" y="4826000"/>
          <p14:tracePt t="22006" x="5035550" y="4800600"/>
          <p14:tracePt t="22017" x="5048250" y="47815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16537"/>
            <a:ext cx="10515600" cy="679904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Passive Natural Immunity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EG:  child gets antibodies </a:t>
            </a:r>
            <a:r>
              <a:rPr lang="en-AU" sz="2400" dirty="0"/>
              <a:t>via breastfeeding or across placenta</a:t>
            </a:r>
          </a:p>
          <a:p>
            <a:r>
              <a:rPr lang="en-AU" sz="2400" dirty="0" smtClean="0"/>
              <a:t>The antibodies are made </a:t>
            </a:r>
            <a:r>
              <a:rPr lang="en-AU" sz="2400" b="1" i="1" dirty="0" smtClean="0"/>
              <a:t>naturally </a:t>
            </a:r>
            <a:r>
              <a:rPr lang="en-AU" sz="2400" dirty="0" smtClean="0"/>
              <a:t>by the mother’s immune system.</a:t>
            </a:r>
          </a:p>
          <a:p>
            <a:r>
              <a:rPr lang="en-AU" sz="2400" dirty="0" smtClean="0"/>
              <a:t>Baby gets antibodies from breastmilk or across placenta.  The baby gets the antibody without the baby’s immune system having to do anything.  The process is </a:t>
            </a:r>
            <a:r>
              <a:rPr lang="en-AU" sz="2400" b="1" i="1" dirty="0" smtClean="0"/>
              <a:t>passive.</a:t>
            </a:r>
          </a:p>
          <a:p>
            <a:pPr marL="0" indent="0">
              <a:buNone/>
            </a:pPr>
            <a:endParaRPr lang="en-AU" sz="2000" b="1" i="1" dirty="0"/>
          </a:p>
          <a:p>
            <a:pPr lvl="1"/>
            <a:r>
              <a:rPr lang="en-AU" sz="2000" dirty="0"/>
              <a:t>Baby then has circulating antibody to </a:t>
            </a:r>
            <a:r>
              <a:rPr lang="en-AU" sz="2000" dirty="0" smtClean="0"/>
              <a:t>neutralise specific pathogen.</a:t>
            </a:r>
            <a:endParaRPr lang="en-AU" sz="2000" dirty="0"/>
          </a:p>
          <a:p>
            <a:pPr lvl="1"/>
            <a:r>
              <a:rPr lang="en-AU" sz="2000" dirty="0"/>
              <a:t>Doesn’t last – </a:t>
            </a:r>
            <a:r>
              <a:rPr lang="en-AU" sz="2000" dirty="0" smtClean="0"/>
              <a:t>no active response from baby’s immune system, no </a:t>
            </a:r>
            <a:r>
              <a:rPr lang="en-AU" sz="2000" dirty="0"/>
              <a:t>memory-cells </a:t>
            </a:r>
            <a:r>
              <a:rPr lang="en-AU" sz="2000" dirty="0" smtClean="0"/>
              <a:t>produced.</a:t>
            </a: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33950"/>
            <a:ext cx="2361333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620" y="896441"/>
            <a:ext cx="944801" cy="929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027" y="896441"/>
            <a:ext cx="1012362" cy="10037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1843" y="181136"/>
            <a:ext cx="2315050" cy="26360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14" y="6523456"/>
            <a:ext cx="660589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how passive natural immunity occurs, with an example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4546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89"/>
    </mc:Choice>
    <mc:Fallback xmlns="">
      <p:transition spd="slow" advTm="22389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517" y="2977585"/>
            <a:ext cx="4607259" cy="3785701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160510"/>
            <a:ext cx="10515600" cy="81952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Example:  Passive Artificial Immunity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39" y="980031"/>
            <a:ext cx="11125200" cy="4503938"/>
          </a:xfrm>
        </p:spPr>
        <p:txBody>
          <a:bodyPr>
            <a:normAutofit/>
          </a:bodyPr>
          <a:lstStyle/>
          <a:p>
            <a:r>
              <a:rPr lang="en-AU" sz="2400" dirty="0" err="1"/>
              <a:t>Eg</a:t>
            </a:r>
            <a:r>
              <a:rPr lang="en-AU" sz="2400" dirty="0"/>
              <a:t>:  administration of snakebite </a:t>
            </a:r>
            <a:r>
              <a:rPr lang="en-AU" sz="2400" dirty="0" err="1" smtClean="0"/>
              <a:t>antivenom</a:t>
            </a:r>
            <a:endParaRPr lang="en-AU" sz="2400" dirty="0"/>
          </a:p>
          <a:p>
            <a:r>
              <a:rPr lang="en-AU" sz="2400" dirty="0"/>
              <a:t>Antibodies to snake venom produced </a:t>
            </a:r>
            <a:r>
              <a:rPr lang="en-AU" sz="2400" dirty="0" smtClean="0"/>
              <a:t>via a man-made process</a:t>
            </a:r>
            <a:r>
              <a:rPr lang="en-AU" sz="2400" i="1" dirty="0" smtClean="0"/>
              <a:t> </a:t>
            </a:r>
            <a:r>
              <a:rPr lang="en-AU" sz="2400" b="1" i="1" dirty="0" smtClean="0"/>
              <a:t>(artificial)</a:t>
            </a:r>
            <a:endParaRPr lang="en-AU" sz="2400" b="1" i="1" dirty="0"/>
          </a:p>
          <a:p>
            <a:r>
              <a:rPr lang="en-AU" sz="2400" dirty="0" smtClean="0"/>
              <a:t>Antibody injected </a:t>
            </a:r>
            <a:r>
              <a:rPr lang="en-AU" sz="2400" dirty="0"/>
              <a:t>into patient’s bloodstream:</a:t>
            </a:r>
          </a:p>
          <a:p>
            <a:pPr lvl="1"/>
            <a:r>
              <a:rPr lang="en-AU" sz="2000" dirty="0"/>
              <a:t>Antibody neutralises </a:t>
            </a:r>
            <a:r>
              <a:rPr lang="en-AU" sz="2000" dirty="0" smtClean="0"/>
              <a:t>venom</a:t>
            </a:r>
          </a:p>
          <a:p>
            <a:pPr lvl="1"/>
            <a:r>
              <a:rPr lang="en-AU" sz="2000" dirty="0" smtClean="0"/>
              <a:t>Body does not work to develop immunity – gets antibody </a:t>
            </a:r>
            <a:r>
              <a:rPr lang="en-AU" sz="2000" b="1" i="1" dirty="0" smtClean="0"/>
              <a:t>passively</a:t>
            </a:r>
            <a:endParaRPr lang="en-AU" sz="2000" dirty="0"/>
          </a:p>
          <a:p>
            <a:pPr lvl="1"/>
            <a:r>
              <a:rPr lang="en-AU" sz="2000" dirty="0"/>
              <a:t>Short term only – no memory-cells produced</a:t>
            </a:r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75" y="4833588"/>
            <a:ext cx="818880" cy="168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252" y="517867"/>
            <a:ext cx="944801" cy="9291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053" y="513011"/>
            <a:ext cx="945094" cy="9340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19" y="3406128"/>
            <a:ext cx="6248308" cy="3357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2763" y="129256"/>
            <a:ext cx="2315050" cy="26360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14" y="6523456"/>
            <a:ext cx="6605892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how passive artificial </a:t>
            </a:r>
            <a:r>
              <a:rPr lang="en-AU" sz="1600" i="1" dirty="0"/>
              <a:t>i</a:t>
            </a:r>
            <a:r>
              <a:rPr lang="en-AU" sz="1600" i="1" dirty="0" smtClean="0"/>
              <a:t>mmunity occurs, with an example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5117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66"/>
    </mc:Choice>
    <mc:Fallback xmlns="">
      <p:transition spd="slow" advTm="135666"/>
    </mc:Fallback>
  </mc:AlternateContent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36586" x="5003800" y="4781550"/>
          <p14:tracePt t="36608" x="4787900" y="4838700"/>
          <p14:tracePt t="36618" x="4724400" y="4864100"/>
          <p14:tracePt t="36635" x="4591050" y="4895850"/>
          <p14:tracePt t="36652" x="4343400" y="4946650"/>
          <p14:tracePt t="36668" x="4197350" y="4984750"/>
          <p14:tracePt t="36685" x="4102100" y="5003800"/>
          <p14:tracePt t="36701" x="4006850" y="5035550"/>
          <p14:tracePt t="36718" x="3975100" y="5054600"/>
          <p14:tracePt t="36735" x="3943350" y="5080000"/>
          <p14:tracePt t="36751" x="3917950" y="5130800"/>
          <p14:tracePt t="36768" x="3886200" y="5213350"/>
          <p14:tracePt t="36785" x="3873500" y="5283200"/>
          <p14:tracePt t="36801" x="3873500" y="5353050"/>
          <p14:tracePt t="36818" x="3873500" y="5372100"/>
          <p14:tracePt t="36835" x="3873500" y="5397500"/>
          <p14:tracePt t="36851" x="3886200" y="5416550"/>
          <p14:tracePt t="36868" x="3917950" y="5435600"/>
          <p14:tracePt t="36884" x="3994150" y="5435600"/>
          <p14:tracePt t="36901" x="4114800" y="5422900"/>
          <p14:tracePt t="36918" x="4248150" y="5372100"/>
          <p14:tracePt t="36934" x="4343400" y="5314950"/>
          <p14:tracePt t="36939" x="4394200" y="5283200"/>
          <p14:tracePt t="36951" x="4489450" y="5219700"/>
          <p14:tracePt t="36968" x="4559300" y="5168900"/>
          <p14:tracePt t="36984" x="4648200" y="5111750"/>
          <p14:tracePt t="37001" x="4730750" y="5073650"/>
          <p14:tracePt t="37018" x="4870450" y="5022850"/>
          <p14:tracePt t="37034" x="4991100" y="4991100"/>
          <p14:tracePt t="37051" x="5194300" y="4953000"/>
          <p14:tracePt t="37068" x="5372100" y="4927600"/>
          <p14:tracePt t="37085" x="5619750" y="4876800"/>
          <p14:tracePt t="37101" x="5753100" y="4838700"/>
          <p14:tracePt t="37118" x="5848350" y="4806950"/>
          <p14:tracePt t="37134" x="5886450" y="4781550"/>
          <p14:tracePt t="37151" x="5943600" y="4743450"/>
          <p14:tracePt t="37168" x="6007100" y="4679950"/>
          <p14:tracePt t="37184" x="6064250" y="4622800"/>
          <p14:tracePt t="37201" x="6134100" y="4565650"/>
          <p14:tracePt t="37218" x="6197600" y="4521200"/>
          <p14:tracePt t="37234" x="6311900" y="4457700"/>
          <p14:tracePt t="37251" x="6369050" y="4425950"/>
          <p14:tracePt t="37268" x="6432550" y="4400550"/>
          <p14:tracePt t="37284" x="6502400" y="4381500"/>
          <p14:tracePt t="37301" x="6610350" y="4349750"/>
          <p14:tracePt t="37317" x="6667500" y="4330700"/>
          <p14:tracePt t="37334" x="6711950" y="4311650"/>
          <p14:tracePt t="37351" x="6731000" y="4298950"/>
          <p14:tracePt t="37367" x="6756400" y="4286250"/>
          <p14:tracePt t="37384" x="6788150" y="4254500"/>
          <p14:tracePt t="37401" x="6813550" y="4229100"/>
          <p14:tracePt t="37417" x="6838950" y="4197350"/>
          <p14:tracePt t="37434" x="6858000" y="4165600"/>
          <p14:tracePt t="37440" x="6870700" y="4152900"/>
          <p14:tracePt t="37452" x="6902450" y="4114800"/>
          <p14:tracePt t="37468" x="6927850" y="4083050"/>
          <p14:tracePt t="37484" x="6953250" y="4057650"/>
          <p14:tracePt t="37501" x="6991350" y="4019550"/>
          <p14:tracePt t="37518" x="7054850" y="3962400"/>
          <p14:tracePt t="37534" x="7099300" y="3930650"/>
          <p14:tracePt t="37579" x="7207250" y="3841750"/>
          <p14:tracePt t="37597" x="7239000" y="3822700"/>
          <p14:tracePt t="37608" x="7277100" y="3803650"/>
          <p14:tracePt t="37618" x="7302500" y="3797300"/>
          <p14:tracePt t="37634" x="7359650" y="3784600"/>
          <p14:tracePt t="37651" x="7416800" y="3771900"/>
          <p14:tracePt t="37668" x="7505700" y="3771900"/>
          <p14:tracePt t="37684" x="7562850" y="3771900"/>
          <p14:tracePt t="37701" x="7607300" y="3771900"/>
          <p14:tracePt t="37718" x="7651750" y="3771900"/>
          <p14:tracePt t="37734" x="7708900" y="3778250"/>
          <p14:tracePt t="37751" x="7766050" y="3784600"/>
          <p14:tracePt t="37767" x="7816850" y="3797300"/>
          <p14:tracePt t="37784" x="7861300" y="3810000"/>
          <p14:tracePt t="37802" x="7899400" y="3822700"/>
          <p14:tracePt t="37818" x="7912100" y="3822700"/>
          <p14:tracePt t="37834" x="7918450" y="3822700"/>
          <p14:tracePt t="37851" x="7924800" y="3822700"/>
          <p14:tracePt t="37867" x="7931150" y="3822700"/>
          <p14:tracePt t="38638" x="7937500" y="3829050"/>
          <p14:tracePt t="38654" x="7950200" y="3841750"/>
          <p14:tracePt t="38661" x="7956550" y="3841750"/>
          <p14:tracePt t="38669" x="7956550" y="3848100"/>
          <p14:tracePt t="38682" x="7962900" y="3854450"/>
          <p14:tracePt t="38699" x="7969250" y="3860800"/>
          <p14:tracePt t="38716" x="7975600" y="3867150"/>
          <p14:tracePt t="38732" x="7981950" y="3867150"/>
          <p14:tracePt t="38750" x="7994650" y="3879850"/>
          <p14:tracePt t="38766" x="8013700" y="3879850"/>
          <p14:tracePt t="38782" x="8064500" y="3879850"/>
          <p14:tracePt t="38800" x="8140700" y="3879850"/>
          <p14:tracePt t="38817" x="8280400" y="3879850"/>
          <p14:tracePt t="38832" x="8343900" y="3873500"/>
          <p14:tracePt t="38849" x="8413750" y="3854450"/>
          <p14:tracePt t="38866" x="8470900" y="3848100"/>
          <p14:tracePt t="38883" x="8585200" y="3829050"/>
          <p14:tracePt t="38899" x="8686800" y="3803650"/>
          <p14:tracePt t="38916" x="8763000" y="3790950"/>
          <p14:tracePt t="38933" x="8845550" y="3771900"/>
          <p14:tracePt t="38940" x="8870950" y="3765550"/>
          <p14:tracePt t="38950" x="8921750" y="3746500"/>
          <p14:tracePt t="38965" x="8966200" y="3733800"/>
          <p14:tracePt t="38982" x="9017000" y="3721100"/>
          <p14:tracePt t="38999" x="9074150" y="3721100"/>
          <p14:tracePt t="39015" x="9118600" y="3721100"/>
          <p14:tracePt t="39032" x="9156700" y="3721100"/>
          <p14:tracePt t="39049" x="9182100" y="3721100"/>
          <p14:tracePt t="39066" x="9201150" y="3721100"/>
          <p14:tracePt t="39082" x="9207500" y="3721100"/>
          <p14:tracePt t="39100" x="9220200" y="3721100"/>
          <p14:tracePt t="39132" x="9226550" y="3721100"/>
          <p14:tracePt t="39287" x="9226550" y="3727450"/>
          <p14:tracePt t="39310" x="9226550" y="3733800"/>
          <p14:tracePt t="39391" x="9226550" y="3740150"/>
          <p14:tracePt t="39443" x="9226550" y="3746500"/>
          <p14:tracePt t="39458" x="9226550" y="3752850"/>
          <p14:tracePt t="39616" x="9226550" y="3759200"/>
          <p14:tracePt t="39653" x="9226550" y="3765550"/>
          <p14:tracePt t="40115" x="9220200" y="3765550"/>
          <p14:tracePt t="40122" x="9213850" y="3765550"/>
          <p14:tracePt t="40830" x="9213850" y="3759200"/>
          <p14:tracePt t="40860" x="9213850" y="3752850"/>
          <p14:tracePt t="40898" x="9213850" y="3746500"/>
          <p14:tracePt t="40929" x="9213850" y="3740150"/>
          <p14:tracePt t="40957" x="9213850" y="3733800"/>
          <p14:tracePt t="40972" x="9213850" y="3727450"/>
          <p14:tracePt t="41009" x="9213850" y="3721100"/>
          <p14:tracePt t="41024" x="9213850" y="3714750"/>
          <p14:tracePt t="41047" x="9213850" y="3708400"/>
          <p14:tracePt t="41352" x="9213850" y="3702050"/>
          <p14:tracePt t="41374" x="9207500" y="3689350"/>
          <p14:tracePt t="41383" x="9194800" y="3683000"/>
          <p14:tracePt t="62769" x="9194800" y="3670300"/>
          <p14:tracePt t="62781" x="9194800" y="3657600"/>
          <p14:tracePt t="62798" x="9201150" y="3625850"/>
          <p14:tracePt t="62815" x="9207500" y="3606800"/>
          <p14:tracePt t="62831" x="9220200" y="3594100"/>
          <p14:tracePt t="62848" x="9226550" y="3575050"/>
          <p14:tracePt t="62866" x="9264650" y="3556000"/>
          <p14:tracePt t="62882" x="9334500" y="3536950"/>
          <p14:tracePt t="62898" x="9429750" y="3524250"/>
          <p14:tracePt t="62915" x="9588500" y="3524250"/>
          <p14:tracePt t="62932" x="9804400" y="3536950"/>
          <p14:tracePt t="62948" x="9886950" y="3536950"/>
          <p14:tracePt t="62965" x="9969500" y="3530600"/>
          <p14:tracePt t="62981" x="10039350" y="3524250"/>
          <p14:tracePt t="62997" x="10096500" y="3517900"/>
          <p14:tracePt t="63014" x="10166350" y="3492500"/>
          <p14:tracePt t="63031" x="10217150" y="3486150"/>
          <p14:tracePt t="63047" x="10267950" y="3473450"/>
          <p14:tracePt t="63064" x="10299700" y="3454400"/>
          <p14:tracePt t="63081" x="10356850" y="3435350"/>
          <p14:tracePt t="63097" x="10382250" y="3429000"/>
          <p14:tracePt t="63114" x="10394950" y="3422650"/>
          <p14:tracePt t="63130" x="10407650" y="3416300"/>
          <p14:tracePt t="63148" x="10414000" y="3416300"/>
          <p14:tracePt t="63164" x="10420350" y="3416300"/>
          <p14:tracePt t="63180" x="10426700" y="3416300"/>
          <p14:tracePt t="63197" x="10433050" y="3416300"/>
          <p14:tracePt t="63215" x="10445750" y="3422650"/>
          <p14:tracePt t="63230" x="10458450" y="3441700"/>
          <p14:tracePt t="63247" x="10471150" y="3460750"/>
          <p14:tracePt t="63264" x="10483850" y="3479800"/>
          <p14:tracePt t="63280" x="10490200" y="3498850"/>
          <p14:tracePt t="63297" x="10502900" y="3524250"/>
          <p14:tracePt t="63314" x="10502900" y="3536950"/>
          <p14:tracePt t="63330" x="10502900" y="3549650"/>
          <p14:tracePt t="63347" x="10502900" y="3556000"/>
          <p14:tracePt t="63364" x="10502900" y="3575050"/>
          <p14:tracePt t="63380" x="10502900" y="3587750"/>
          <p14:tracePt t="63397" x="10509250" y="3600450"/>
          <p14:tracePt t="63414" x="10515600" y="3613150"/>
          <p14:tracePt t="63431" x="10521950" y="3632200"/>
          <p14:tracePt t="63447" x="10528300" y="3632200"/>
          <p14:tracePt t="63464" x="10528300" y="3638550"/>
          <p14:tracePt t="63480" x="10528300" y="3644900"/>
          <p14:tracePt t="63497" x="10534650" y="3651250"/>
          <p14:tracePt t="63514" x="10553700" y="3670300"/>
          <p14:tracePt t="63530" x="10566400" y="3676650"/>
          <p14:tracePt t="63547" x="10591800" y="3695700"/>
          <p14:tracePt t="63564" x="10610850" y="3714750"/>
          <p14:tracePt t="63580" x="10642600" y="3746500"/>
          <p14:tracePt t="63597" x="10655300" y="3759200"/>
          <p14:tracePt t="63613" x="10661650" y="3765550"/>
          <p14:tracePt t="63630" x="10668000" y="3778250"/>
          <p14:tracePt t="63647" x="10680700" y="3784600"/>
          <p14:tracePt t="63687" x="10680700" y="3790950"/>
          <p14:tracePt t="63697" x="10687050" y="3790950"/>
          <p14:tracePt t="63714" x="10699750" y="3803650"/>
          <p14:tracePt t="63730" x="10718800" y="3822700"/>
          <p14:tracePt t="63746" x="10744200" y="3848100"/>
          <p14:tracePt t="63763" x="10763250" y="3854450"/>
          <p14:tracePt t="63780" x="10782300" y="3873500"/>
          <p14:tracePt t="63797" x="10795000" y="3886200"/>
          <p14:tracePt t="63813" x="10801350" y="3892550"/>
          <p14:tracePt t="63830" x="10807700" y="3892550"/>
          <p14:tracePt t="63864" x="10820400" y="3892550"/>
          <p14:tracePt t="66568" x="10826750" y="3892550"/>
          <p14:tracePt t="66577" x="10826750" y="3886200"/>
          <p14:tracePt t="66584" x="10833100" y="3886200"/>
          <p14:tracePt t="66592" x="10839450" y="3886200"/>
          <p14:tracePt t="66609" x="10839450" y="3873500"/>
          <p14:tracePt t="66625" x="10852150" y="3860800"/>
          <p14:tracePt t="66642" x="10871200" y="3822700"/>
          <p14:tracePt t="66659" x="10883900" y="3797300"/>
          <p14:tracePt t="66675" x="10890250" y="3771900"/>
          <p14:tracePt t="66692" x="10896600" y="3752850"/>
          <p14:tracePt t="66709" x="10896600" y="3727450"/>
          <p14:tracePt t="66725" x="10896600" y="3708400"/>
          <p14:tracePt t="66742" x="10883900" y="3695700"/>
          <p14:tracePt t="66759" x="10877550" y="3683000"/>
          <p14:tracePt t="66775" x="10864850" y="3670300"/>
          <p14:tracePt t="66792" x="10858500" y="3651250"/>
          <p14:tracePt t="66808" x="10845800" y="3644900"/>
          <p14:tracePt t="66825" x="10845800" y="3638550"/>
          <p14:tracePt t="66896" x="10845800" y="3644900"/>
          <p14:tracePt t="66918" x="10845800" y="3651250"/>
          <p14:tracePt t="66929" x="10852150" y="3651250"/>
          <p14:tracePt t="66934" x="10852150" y="3657600"/>
          <p14:tracePt t="66942" x="10858500" y="3663950"/>
          <p14:tracePt t="66958" x="10871200" y="3663950"/>
          <p14:tracePt t="66975" x="10890250" y="3676650"/>
          <p14:tracePt t="66992" x="10928350" y="3683000"/>
          <p14:tracePt t="67008" x="10966450" y="3695700"/>
          <p14:tracePt t="67025" x="10985500" y="3695700"/>
          <p14:tracePt t="67041" x="11004550" y="3695700"/>
          <p14:tracePt t="67058" x="11017250" y="3695700"/>
          <p14:tracePt t="67075" x="11036300" y="3695700"/>
          <p14:tracePt t="67092" x="11042650" y="3695700"/>
          <p14:tracePt t="67108" x="11049000" y="3695700"/>
          <p14:tracePt t="67125" x="11055350" y="3695700"/>
          <p14:tracePt t="67165" x="11055350" y="3689350"/>
          <p14:tracePt t="67181" x="11049000" y="3683000"/>
          <p14:tracePt t="67191" x="11036300" y="3676650"/>
          <p14:tracePt t="67209" x="10998200" y="3676650"/>
          <p14:tracePt t="67225" x="10979150" y="3676650"/>
          <p14:tracePt t="67241" x="10960100" y="3676650"/>
          <p14:tracePt t="67258" x="10934700" y="3683000"/>
          <p14:tracePt t="67274" x="10922000" y="3689350"/>
          <p14:tracePt t="67291" x="10896600" y="3702050"/>
          <p14:tracePt t="67308" x="10883900" y="3714750"/>
          <p14:tracePt t="67324" x="10864850" y="3727450"/>
          <p14:tracePt t="67341" x="10858500" y="3752850"/>
          <p14:tracePt t="67358" x="10833100" y="3790950"/>
          <p14:tracePt t="67375" x="10820400" y="3822700"/>
          <p14:tracePt t="67391" x="10820400" y="3860800"/>
          <p14:tracePt t="67408" x="10820400" y="3892550"/>
          <p14:tracePt t="67425" x="10820400" y="3930650"/>
          <p14:tracePt t="67441" x="10826750" y="3949700"/>
          <p14:tracePt t="67458" x="10833100" y="3962400"/>
          <p14:tracePt t="67474" x="10839450" y="3968750"/>
          <p14:tracePt t="67491" x="10871200" y="3981450"/>
          <p14:tracePt t="67508" x="10934700" y="3994150"/>
          <p14:tracePt t="67524" x="10966450" y="3994150"/>
          <p14:tracePt t="67541" x="10985500" y="3994150"/>
          <p14:tracePt t="67557" x="11004550" y="3994150"/>
          <p14:tracePt t="67574" x="11036300" y="3987800"/>
          <p14:tracePt t="67591" x="11049000" y="3981450"/>
          <p14:tracePt t="67607" x="11068050" y="3968750"/>
          <p14:tracePt t="67624" x="11080750" y="3937000"/>
          <p14:tracePt t="67641" x="11099800" y="3886200"/>
          <p14:tracePt t="67657" x="11099800" y="3848100"/>
          <p14:tracePt t="67674" x="11093450" y="3803650"/>
          <p14:tracePt t="67691" x="11074400" y="3765550"/>
          <p14:tracePt t="67708" x="11036300" y="3721100"/>
          <p14:tracePt t="67724" x="10998200" y="3689350"/>
          <p14:tracePt t="67741" x="10966450" y="3670300"/>
          <p14:tracePt t="67757" x="10934700" y="3651250"/>
          <p14:tracePt t="67774" x="10915650" y="3638550"/>
          <p14:tracePt t="67791" x="10883900" y="3625850"/>
          <p14:tracePt t="67807" x="10864850" y="3625850"/>
          <p14:tracePt t="67824" x="10839450" y="3625850"/>
          <p14:tracePt t="67840" x="10820400" y="3625850"/>
          <p14:tracePt t="67857" x="10801350" y="3632200"/>
          <p14:tracePt t="67874" x="10788650" y="3638550"/>
          <p14:tracePt t="67890" x="10769600" y="3644900"/>
          <p14:tracePt t="67907" x="10763250" y="3651250"/>
          <p14:tracePt t="67924" x="10756900" y="3657600"/>
          <p14:tracePt t="67940" x="10731500" y="3689350"/>
          <p14:tracePt t="67957" x="10725150" y="3708400"/>
          <p14:tracePt t="67973" x="10718800" y="3740150"/>
          <p14:tracePt t="67990" x="10712450" y="3778250"/>
          <p14:tracePt t="68007" x="10706100" y="3835400"/>
          <p14:tracePt t="68023" x="10706100" y="3867150"/>
          <p14:tracePt t="68040" x="10718800" y="3898900"/>
          <p14:tracePt t="68056" x="10731500" y="3917950"/>
          <p14:tracePt t="68073" x="10769600" y="3949700"/>
          <p14:tracePt t="68090" x="10782300" y="3962400"/>
          <p14:tracePt t="68107" x="10788650" y="3968750"/>
          <p14:tracePt t="68124" x="10795000" y="3975100"/>
          <p14:tracePt t="68140" x="10807700" y="3975100"/>
          <p14:tracePt t="68157" x="10820400" y="3975100"/>
          <p14:tracePt t="68174" x="10839450" y="3975100"/>
          <p14:tracePt t="68190" x="10845800" y="3968750"/>
          <p14:tracePt t="68207" x="10871200" y="3949700"/>
          <p14:tracePt t="68224" x="10902950" y="3905250"/>
          <p14:tracePt t="68240" x="10915650" y="3873500"/>
          <p14:tracePt t="68257" x="10928350" y="3848100"/>
          <p14:tracePt t="68274" x="10928350" y="3816350"/>
          <p14:tracePt t="68290" x="10909300" y="3765550"/>
          <p14:tracePt t="68307" x="10864850" y="3714750"/>
          <p14:tracePt t="68323" x="10775950" y="3632200"/>
          <p14:tracePt t="68340" x="10661650" y="3549650"/>
          <p14:tracePt t="68357" x="10534650" y="3473450"/>
          <p14:tracePt t="68373" x="10502900" y="3454400"/>
          <p14:tracePt t="68390" x="10471150" y="3448050"/>
          <p14:tracePt t="68406" x="10471150" y="3441700"/>
          <p14:tracePt t="68424" x="10445750" y="3441700"/>
          <p14:tracePt t="68440" x="10439400" y="3441700"/>
          <p14:tracePt t="68456" x="10433050" y="3454400"/>
          <p14:tracePt t="68473" x="10426700" y="3460750"/>
          <p14:tracePt t="68490" x="10420350" y="3473450"/>
          <p14:tracePt t="68507" x="10414000" y="3498850"/>
          <p14:tracePt t="68523" x="10401300" y="3517900"/>
          <p14:tracePt t="68540" x="10394950" y="3530600"/>
          <p14:tracePt t="68556" x="10394950" y="3556000"/>
          <p14:tracePt t="68574" x="10394950" y="3606800"/>
          <p14:tracePt t="68590" x="10394950" y="3644900"/>
          <p14:tracePt t="68606" x="10414000" y="3676650"/>
          <p14:tracePt t="68623" x="10445750" y="3721100"/>
          <p14:tracePt t="68640" x="10502900" y="3778250"/>
          <p14:tracePt t="68656" x="10547350" y="3803650"/>
          <p14:tracePt t="68673" x="10572750" y="3822700"/>
          <p14:tracePt t="68689" x="10598150" y="3829050"/>
          <p14:tracePt t="68706" x="10610850" y="3829050"/>
          <p14:tracePt t="68723" x="10623550" y="3829050"/>
          <p14:tracePt t="68739" x="10642600" y="3810000"/>
          <p14:tracePt t="68756" x="10648950" y="3790950"/>
          <p14:tracePt t="68773" x="10655300" y="3746500"/>
          <p14:tracePt t="68790" x="10661650" y="3702050"/>
          <p14:tracePt t="68806" x="10661650" y="3683000"/>
          <p14:tracePt t="68823" x="10661650" y="3663950"/>
          <p14:tracePt t="68839" x="10661650" y="3632200"/>
          <p14:tracePt t="68857" x="10617200" y="3568700"/>
          <p14:tracePt t="68873" x="10585450" y="3524250"/>
          <p14:tracePt t="68889" x="10560050" y="3498850"/>
          <p14:tracePt t="68906" x="10534650" y="3467100"/>
          <p14:tracePt t="68923" x="10521950" y="3454400"/>
          <p14:tracePt t="68939" x="10515600" y="3441700"/>
          <p14:tracePt t="68956" x="10509250" y="3441700"/>
          <p14:tracePt t="68973" x="10502900" y="3435350"/>
          <p14:tracePt t="68990" x="10496550" y="3435350"/>
          <p14:tracePt t="69005" x="10483850" y="3435350"/>
          <p14:tracePt t="69039" x="10471150" y="3448050"/>
          <p14:tracePt t="69055" x="10464800" y="3448050"/>
          <p14:tracePt t="69072" x="10458450" y="3454400"/>
          <p14:tracePt t="69089" x="10452100" y="3454400"/>
          <p14:tracePt t="72694" x="10452100" y="3460750"/>
          <p14:tracePt t="72703" x="10452100" y="3473450"/>
          <p14:tracePt t="72711" x="10452100" y="3479800"/>
          <p14:tracePt t="72718" x="10464800" y="3492500"/>
          <p14:tracePt t="72734" x="10490200" y="3517900"/>
          <p14:tracePt t="72750" x="10515600" y="3549650"/>
          <p14:tracePt t="72768" x="10572750" y="3594100"/>
          <p14:tracePt t="72785" x="10623550" y="3613150"/>
          <p14:tracePt t="72800" x="10668000" y="3619500"/>
          <p14:tracePt t="72817" x="10706100" y="3619500"/>
          <p14:tracePt t="72834" x="10725150" y="3619500"/>
          <p14:tracePt t="72851" x="10750550" y="3619500"/>
          <p14:tracePt t="72867" x="10756900" y="3619500"/>
          <p14:tracePt t="72884" x="10763250" y="3619500"/>
          <p14:tracePt t="72900" x="10769600" y="3613150"/>
          <p14:tracePt t="72917" x="10788650" y="3594100"/>
          <p14:tracePt t="72934" x="10801350" y="3575050"/>
          <p14:tracePt t="72941" x="10807700" y="3562350"/>
          <p14:tracePt t="72950" x="10814050" y="3549650"/>
          <p14:tracePt t="72967" x="10820400" y="3530600"/>
          <p14:tracePt t="72985" x="10826750" y="3498850"/>
          <p14:tracePt t="73000" x="10820400" y="3479800"/>
          <p14:tracePt t="73017" x="10814050" y="3454400"/>
          <p14:tracePt t="73033" x="10782300" y="3416300"/>
          <p14:tracePt t="73050" x="10731500" y="3365500"/>
          <p14:tracePt t="73067" x="10623550" y="3257550"/>
          <p14:tracePt t="73083" x="10560050" y="3194050"/>
          <p14:tracePt t="73100" x="10509250" y="3155950"/>
          <p14:tracePt t="73116" x="10483850" y="3143250"/>
          <p14:tracePt t="73134" x="10452100" y="3124200"/>
          <p14:tracePt t="73150" x="10433050" y="3124200"/>
          <p14:tracePt t="73166" x="10414000" y="3124200"/>
          <p14:tracePt t="73183" x="10401300" y="3130550"/>
          <p14:tracePt t="73200" x="10388600" y="3149600"/>
          <p14:tracePt t="73216" x="10369550" y="3168650"/>
          <p14:tracePt t="73233" x="10363200" y="3175000"/>
          <p14:tracePt t="73250" x="10363200" y="3200400"/>
          <p14:tracePt t="73267" x="10350500" y="3232150"/>
          <p14:tracePt t="73283" x="10350500" y="3251200"/>
          <p14:tracePt t="73300" x="10350500" y="3270250"/>
          <p14:tracePt t="73316" x="10350500" y="3302000"/>
          <p14:tracePt t="73333" x="10350500" y="3340100"/>
          <p14:tracePt t="73350" x="10356850" y="3403600"/>
          <p14:tracePt t="73366" x="10363200" y="3467100"/>
          <p14:tracePt t="73383" x="10369550" y="3517900"/>
          <p14:tracePt t="73399" x="10388600" y="3562350"/>
          <p14:tracePt t="73417" x="10414000" y="3613150"/>
          <p14:tracePt t="73433" x="10464800" y="3663950"/>
          <p14:tracePt t="73449" x="10521950" y="3721100"/>
          <p14:tracePt t="73466" x="10585450" y="3771900"/>
          <p14:tracePt t="73484" x="10680700" y="3841750"/>
          <p14:tracePt t="73499" x="10731500" y="3873500"/>
          <p14:tracePt t="73516" x="10807700" y="3898900"/>
          <p14:tracePt t="73533" x="10877550" y="3917950"/>
          <p14:tracePt t="73550" x="10972800" y="3949700"/>
          <p14:tracePt t="73566" x="11023600" y="3968750"/>
          <p14:tracePt t="73582" x="11055350" y="3975100"/>
          <p14:tracePt t="73599" x="11099800" y="3981450"/>
          <p14:tracePt t="73616" x="11137900" y="3987800"/>
          <p14:tracePt t="73633" x="11214100" y="3981450"/>
          <p14:tracePt t="73649" x="11264900" y="3962400"/>
          <p14:tracePt t="73666" x="11315700" y="3937000"/>
          <p14:tracePt t="73682" x="11347450" y="3917950"/>
          <p14:tracePt t="73700" x="11398250" y="3879850"/>
          <p14:tracePt t="73716" x="11430000" y="3854450"/>
          <p14:tracePt t="73732" x="11455400" y="3835400"/>
          <p14:tracePt t="73749" x="11480800" y="3810000"/>
          <p14:tracePt t="73767" x="11518900" y="3740150"/>
          <p14:tracePt t="73782" x="11525250" y="3695700"/>
          <p14:tracePt t="73799" x="11525250" y="3638550"/>
          <p14:tracePt t="73816" x="11506200" y="3562350"/>
          <p14:tracePt t="73833" x="11417300" y="3467100"/>
          <p14:tracePt t="73849" x="11322050" y="3403600"/>
          <p14:tracePt t="73866" x="11207750" y="3340100"/>
          <p14:tracePt t="73882" x="11112500" y="3295650"/>
          <p14:tracePt t="73899" x="11023600" y="3263900"/>
          <p14:tracePt t="73916" x="10864850" y="3238500"/>
          <p14:tracePt t="73932" x="10756900" y="3232150"/>
          <p14:tracePt t="73939" x="10718800" y="3232150"/>
          <p14:tracePt t="73949" x="10674350" y="3232150"/>
          <p14:tracePt t="73965" x="10604500" y="3244850"/>
          <p14:tracePt t="73983" x="10496550" y="3276600"/>
          <p14:tracePt t="73999" x="10439400" y="3289300"/>
          <p14:tracePt t="74015" x="10375900" y="3308350"/>
          <p14:tracePt t="74032" x="10337800" y="3327400"/>
          <p14:tracePt t="74050" x="10287000" y="3352800"/>
          <p14:tracePt t="74065" x="10267950" y="3384550"/>
          <p14:tracePt t="74082" x="10236200" y="3435350"/>
          <p14:tracePt t="74098" x="10204450" y="3486150"/>
          <p14:tracePt t="74115" x="10185400" y="3536950"/>
          <p14:tracePt t="74132" x="10179050" y="3594100"/>
          <p14:tracePt t="74148" x="10172700" y="3625850"/>
          <p14:tracePt t="74165" x="10172700" y="3651250"/>
          <p14:tracePt t="74182" x="10172700" y="3683000"/>
          <p14:tracePt t="74199" x="10198100" y="3714750"/>
          <p14:tracePt t="74216" x="10223500" y="3740150"/>
          <p14:tracePt t="74232" x="10248900" y="3771900"/>
          <p14:tracePt t="74248" x="10306050" y="3810000"/>
          <p14:tracePt t="74266" x="10382250" y="3867150"/>
          <p14:tracePt t="74281" x="10407650" y="3892550"/>
          <p14:tracePt t="74298" x="10420350" y="3898900"/>
          <p14:tracePt t="74315" x="10439400" y="3905250"/>
          <p14:tracePt t="74333" x="10521950" y="3911600"/>
          <p14:tracePt t="74348" x="10623550" y="3911600"/>
          <p14:tracePt t="74365" x="10725150" y="3886200"/>
          <p14:tracePt t="74381" x="10801350" y="3873500"/>
          <p14:tracePt t="74398" x="10858500" y="3860800"/>
          <p14:tracePt t="74417" x="10896600" y="3848100"/>
          <p14:tracePt t="74431" x="10922000" y="3841750"/>
          <p14:tracePt t="74448" x="10953750" y="3822700"/>
          <p14:tracePt t="74465" x="10998200" y="3803650"/>
          <p14:tracePt t="74482" x="11049000" y="3765550"/>
          <p14:tracePt t="74498" x="11080750" y="3740150"/>
          <p14:tracePt t="74515" x="11106150" y="3727450"/>
          <p14:tracePt t="74531" x="11118850" y="3708400"/>
          <p14:tracePt t="74549" x="11137900" y="3683000"/>
          <p14:tracePt t="74565" x="11156950" y="3663950"/>
          <p14:tracePt t="74581" x="11176000" y="3632200"/>
          <p14:tracePt t="74598" x="11182350" y="3613150"/>
          <p14:tracePt t="74616" x="11207750" y="3556000"/>
          <p14:tracePt t="74631" x="11207750" y="3524250"/>
          <p14:tracePt t="74648" x="11207750" y="3505200"/>
          <p14:tracePt t="74664" x="11207750" y="3486150"/>
          <p14:tracePt t="74681" x="11207750" y="3479800"/>
          <p14:tracePt t="74698" x="11195050" y="3467100"/>
          <p14:tracePt t="74714" x="11169650" y="3441700"/>
          <p14:tracePt t="74731" x="11118850" y="3422650"/>
          <p14:tracePt t="74747" x="11080750" y="3403600"/>
          <p14:tracePt t="74765" x="11029950" y="3403600"/>
          <p14:tracePt t="74781" x="10991850" y="3403600"/>
          <p14:tracePt t="74797" x="10972800" y="3403600"/>
          <p14:tracePt t="74815" x="10947400" y="3403600"/>
          <p14:tracePt t="74832" x="10896600" y="3403600"/>
          <p14:tracePt t="74847" x="10858500" y="3422650"/>
          <p14:tracePt t="74864" x="10826750" y="3435350"/>
          <p14:tracePt t="74881" x="10788650" y="3454400"/>
          <p14:tracePt t="74897" x="10769600" y="3467100"/>
          <p14:tracePt t="74914" x="10750550" y="3479800"/>
          <p14:tracePt t="74931" x="10750550" y="3486150"/>
          <p14:tracePt t="74937" x="10744200" y="3486150"/>
          <p14:tracePt t="74948" x="10737850" y="3486150"/>
          <p14:tracePt t="74981" x="10731500" y="3486150"/>
          <p14:tracePt t="75049" x="10725150" y="3486150"/>
          <p14:tracePt t="75064" x="10718800" y="3486150"/>
          <p14:tracePt t="75094" x="10712450" y="3492500"/>
          <p14:tracePt t="75102" x="10712450" y="3498850"/>
          <p14:tracePt t="75131" x="10712450" y="3505200"/>
          <p14:tracePt t="75146" x="10712450" y="3511550"/>
          <p14:tracePt t="75600" x="10706100" y="3511550"/>
          <p14:tracePt t="75623" x="10699750" y="3511550"/>
          <p14:tracePt t="75668" x="10693400" y="3517900"/>
          <p14:tracePt t="75675" x="10687050" y="3517900"/>
          <p14:tracePt t="75690" x="10687050" y="3524250"/>
          <p14:tracePt t="75700" x="10687050" y="3530600"/>
          <p14:tracePt t="75713" x="10687050" y="3536950"/>
          <p14:tracePt t="75729" x="10687050" y="3549650"/>
          <p14:tracePt t="75746" x="10693400" y="3568700"/>
          <p14:tracePt t="75764" x="10712450" y="3600450"/>
          <p14:tracePt t="75780" x="10731500" y="3613150"/>
          <p14:tracePt t="75796" x="10744200" y="3625850"/>
          <p14:tracePt t="75813" x="10756900" y="3638550"/>
          <p14:tracePt t="75830" x="10788650" y="3657600"/>
          <p14:tracePt t="75846" x="10820400" y="3676650"/>
          <p14:tracePt t="75862" x="10852150" y="3689350"/>
          <p14:tracePt t="75879" x="10877550" y="3708400"/>
          <p14:tracePt t="75897" x="10915650" y="3727450"/>
          <p14:tracePt t="75912" x="10991850" y="3816350"/>
          <p14:tracePt t="75929" x="11080750" y="3892550"/>
          <p14:tracePt t="75946" x="11195050" y="3987800"/>
          <p14:tracePt t="75953" x="11245850" y="4019550"/>
          <p14:tracePt t="75963" x="11290300" y="4044950"/>
          <p14:tracePt t="75980" x="11353800" y="4083050"/>
          <p14:tracePt t="75996" x="11385550" y="4089400"/>
          <p14:tracePt t="76012" x="11410950" y="4095750"/>
          <p14:tracePt t="76029" x="11430000" y="4095750"/>
          <p14:tracePt t="76046" x="11461750" y="4076700"/>
          <p14:tracePt t="76062" x="11487150" y="4057650"/>
          <p14:tracePt t="76079" x="11499850" y="4038600"/>
          <p14:tracePt t="76096" x="11512550" y="4019550"/>
          <p14:tracePt t="76113" x="11537950" y="3981450"/>
          <p14:tracePt t="76129" x="11557000" y="3949700"/>
          <p14:tracePt t="76145" x="11557000" y="3917950"/>
          <p14:tracePt t="76162" x="11563350" y="3892550"/>
          <p14:tracePt t="76179" x="11576050" y="3867150"/>
          <p14:tracePt t="76196" x="11576050" y="3835400"/>
          <p14:tracePt t="76212" x="11576050" y="3816350"/>
          <p14:tracePt t="76229" x="11569700" y="3784600"/>
          <p14:tracePt t="76246" x="11563350" y="3746500"/>
          <p14:tracePt t="76263" x="11537950" y="3676650"/>
          <p14:tracePt t="76279" x="11512550" y="3625850"/>
          <p14:tracePt t="76295" x="11493500" y="3581400"/>
          <p14:tracePt t="76312" x="11474450" y="3556000"/>
          <p14:tracePt t="76329" x="11455400" y="3524250"/>
          <p14:tracePt t="76345" x="11455400" y="3517900"/>
          <p14:tracePt t="76362" x="11442700" y="3511550"/>
          <p14:tracePt t="76397" x="11436350" y="3498850"/>
          <p14:tracePt t="76412" x="11410950" y="3479800"/>
          <p14:tracePt t="76430" x="11385550" y="3467100"/>
          <p14:tracePt t="76445" x="11296650" y="3422650"/>
          <p14:tracePt t="76462" x="11233150" y="3397250"/>
          <p14:tracePt t="76478" x="11150600" y="3359150"/>
          <p14:tracePt t="76495" x="11125200" y="3352800"/>
          <p14:tracePt t="76511" x="11106150" y="3346450"/>
          <p14:tracePt t="76528" x="11087100" y="3346450"/>
          <p14:tracePt t="76545" x="11068050" y="3346450"/>
          <p14:tracePt t="76561" x="11042650" y="3346450"/>
          <p14:tracePt t="76578" x="11017250" y="3352800"/>
          <p14:tracePt t="76594" x="10979150" y="3371850"/>
          <p14:tracePt t="76612" x="10934700" y="3397250"/>
          <p14:tracePt t="76628" x="10915650" y="3409950"/>
          <p14:tracePt t="76645" x="10890250" y="3429000"/>
          <p14:tracePt t="76661" x="10877550" y="3441700"/>
          <p14:tracePt t="76678" x="10858500" y="3460750"/>
          <p14:tracePt t="76695" x="10845800" y="3479800"/>
          <p14:tracePt t="76711" x="10839450" y="3492500"/>
          <p14:tracePt t="76728" x="10839450" y="3498850"/>
          <p14:tracePt t="76762" x="10839450" y="3505200"/>
          <p14:tracePt t="79534" x="10845800" y="3505200"/>
          <p14:tracePt t="79541" x="10852150" y="3505200"/>
          <p14:tracePt t="79600" x="10858500" y="3505200"/>
          <p14:tracePt t="79825" x="10858500" y="3511550"/>
          <p14:tracePt t="79832" x="10864850" y="3511550"/>
          <p14:tracePt t="79840" x="10864850" y="3517900"/>
          <p14:tracePt t="79857" x="10871200" y="3530600"/>
          <p14:tracePt t="79873" x="10871200" y="3536950"/>
          <p14:tracePt t="79891" x="10871200" y="3556000"/>
          <p14:tracePt t="79907" x="10877550" y="3575050"/>
          <p14:tracePt t="79923" x="10877550" y="3594100"/>
          <p14:tracePt t="79940" x="10877550" y="3606800"/>
          <p14:tracePt t="79946" x="10877550" y="3613150"/>
          <p14:tracePt t="79957" x="10877550" y="3625850"/>
          <p14:tracePt t="79973" x="10877550" y="3632200"/>
          <p14:tracePt t="79990" x="10877550" y="3644900"/>
          <p14:tracePt t="80006" x="10877550" y="3651250"/>
          <p14:tracePt t="80023" x="10877550" y="3663950"/>
          <p14:tracePt t="80040" x="10877550" y="3683000"/>
          <p14:tracePt t="80056" x="10877550" y="3695700"/>
          <p14:tracePt t="80073" x="10877550" y="3708400"/>
          <p14:tracePt t="80090" x="10877550" y="3714750"/>
          <p14:tracePt t="80107" x="10877550" y="3733800"/>
          <p14:tracePt t="80123" x="10877550" y="3746500"/>
          <p14:tracePt t="80140" x="10877550" y="3759200"/>
          <p14:tracePt t="80157" x="10877550" y="3771900"/>
          <p14:tracePt t="80173" x="10877550" y="3790950"/>
          <p14:tracePt t="80189" x="10877550" y="3803650"/>
          <p14:tracePt t="80206" x="10877550" y="3810000"/>
          <p14:tracePt t="80223" x="10877550" y="3816350"/>
          <p14:tracePt t="80240" x="10877550" y="3822700"/>
          <p14:tracePt t="80256" x="10877550" y="3829050"/>
          <p14:tracePt t="80286" x="10877550" y="3835400"/>
          <p14:tracePt t="80443" x="10877550" y="3841750"/>
          <p14:tracePt t="80450" x="10877550" y="3848100"/>
          <p14:tracePt t="83064" x="10877550" y="3854450"/>
          <p14:tracePt t="83073" x="10883900" y="3854450"/>
          <p14:tracePt t="83079" x="10883900" y="3860800"/>
          <p14:tracePt t="83087" x="10896600" y="3879850"/>
          <p14:tracePt t="83102" x="10909300" y="3905250"/>
          <p14:tracePt t="83118" x="10934700" y="3949700"/>
          <p14:tracePt t="83135" x="10960100" y="4000500"/>
          <p14:tracePt t="83152" x="10985500" y="4038600"/>
          <p14:tracePt t="83168" x="11004550" y="4076700"/>
          <p14:tracePt t="83185" x="11023600" y="4108450"/>
          <p14:tracePt t="83202" x="11036300" y="4140200"/>
          <p14:tracePt t="83218" x="11049000" y="4178300"/>
          <p14:tracePt t="83235" x="11068050" y="4241800"/>
          <p14:tracePt t="83251" x="11074400" y="4286250"/>
          <p14:tracePt t="83268" x="11080750" y="4330700"/>
          <p14:tracePt t="83285" x="11080750" y="4368800"/>
          <p14:tracePt t="83302" x="11080750" y="4425950"/>
          <p14:tracePt t="83318" x="11080750" y="4464050"/>
          <p14:tracePt t="83335" x="11080750" y="4483100"/>
          <p14:tracePt t="83351" x="11080750" y="4502150"/>
          <p14:tracePt t="83368" x="11080750" y="4514850"/>
          <p14:tracePt t="83385" x="11080750" y="4540250"/>
          <p14:tracePt t="83401" x="11080750" y="4552950"/>
          <p14:tracePt t="83418" x="11074400" y="4572000"/>
          <p14:tracePt t="83435" x="11068050" y="4584700"/>
          <p14:tracePt t="83438" x="11061700" y="4597400"/>
          <p14:tracePt t="83451" x="11055350" y="4610100"/>
          <p14:tracePt t="83468" x="11049000" y="4622800"/>
          <p14:tracePt t="83485" x="11036300" y="4654550"/>
          <p14:tracePt t="83501" x="11023600" y="4673600"/>
          <p14:tracePt t="83518" x="11004550" y="4705350"/>
          <p14:tracePt t="83534" x="10991850" y="4718050"/>
          <p14:tracePt t="83551" x="10972800" y="4730750"/>
          <p14:tracePt t="83568" x="10941050" y="4749800"/>
          <p14:tracePt t="83585" x="10896600" y="4775200"/>
          <p14:tracePt t="83601" x="10871200" y="4787900"/>
          <p14:tracePt t="83618" x="10839450" y="4800600"/>
          <p14:tracePt t="83635" x="10814050" y="4813300"/>
          <p14:tracePt t="83653" x="10775950" y="4826000"/>
          <p14:tracePt t="83668" x="10744200" y="4832350"/>
          <p14:tracePt t="83685" x="10718800" y="4838700"/>
          <p14:tracePt t="83701" x="10674350" y="4851400"/>
          <p14:tracePt t="83718" x="10617200" y="4864100"/>
          <p14:tracePt t="83735" x="10502900" y="4883150"/>
          <p14:tracePt t="83751" x="10388600" y="4895850"/>
          <p14:tracePt t="83768" x="10248900" y="4895850"/>
          <p14:tracePt t="83784" x="10096500" y="4883150"/>
          <p14:tracePt t="83802" x="9906000" y="4857750"/>
          <p14:tracePt t="83818" x="9810750" y="4838700"/>
          <p14:tracePt t="83834" x="9740900" y="4819650"/>
          <p14:tracePt t="83851" x="9677400" y="4787900"/>
          <p14:tracePt t="83868" x="9626600" y="4749800"/>
          <p14:tracePt t="83884" x="9550400" y="4616450"/>
          <p14:tracePt t="83901" x="9505950" y="4514850"/>
          <p14:tracePt t="83918" x="9499600" y="4406900"/>
          <p14:tracePt t="83935" x="9499600" y="4248150"/>
          <p14:tracePt t="83951" x="9525000" y="4152900"/>
          <p14:tracePt t="83968" x="9544050" y="4102100"/>
          <p14:tracePt t="83984" x="9556750" y="4064000"/>
          <p14:tracePt t="84001" x="9582150" y="4025900"/>
          <p14:tracePt t="84018" x="9601200" y="3987800"/>
          <p14:tracePt t="84034" x="9613900" y="3962400"/>
          <p14:tracePt t="84051" x="9639300" y="3937000"/>
          <p14:tracePt t="84067" x="9658350" y="3892550"/>
          <p14:tracePt t="84085" x="9709150" y="3829050"/>
          <p14:tracePt t="84100" x="9759950" y="3765550"/>
          <p14:tracePt t="84117" x="9810750" y="3708400"/>
          <p14:tracePt t="84134" x="9867900" y="3651250"/>
          <p14:tracePt t="84150" x="9925050" y="3606800"/>
          <p14:tracePt t="84168" x="10007600" y="3556000"/>
          <p14:tracePt t="84184" x="10077450" y="3524250"/>
          <p14:tracePt t="84200" x="10128250" y="3498850"/>
          <p14:tracePt t="84217" x="10166350" y="3486150"/>
          <p14:tracePt t="84234" x="10191750" y="3479800"/>
          <p14:tracePt t="84250" x="10198100" y="3467100"/>
          <p14:tracePt t="84267" x="10204450" y="3467100"/>
          <p14:tracePt t="84284" x="10223500" y="3467100"/>
          <p14:tracePt t="84301" x="10414000" y="3492500"/>
          <p14:tracePt t="84317" x="10483850" y="3505200"/>
          <p14:tracePt t="84334" x="10553700" y="3543300"/>
          <p14:tracePt t="84351" x="10629900" y="3587750"/>
          <p14:tracePt t="84368" x="10706100" y="3657600"/>
          <p14:tracePt t="84383" x="10750550" y="3721100"/>
          <p14:tracePt t="84400" x="10775950" y="3765550"/>
          <p14:tracePt t="84417" x="10795000" y="3797300"/>
          <p14:tracePt t="84434" x="10801350" y="3835400"/>
          <p14:tracePt t="84438" x="10807700" y="3860800"/>
          <p14:tracePt t="84450" x="10807700" y="3892550"/>
          <p14:tracePt t="84467" x="10801350" y="3943350"/>
          <p14:tracePt t="84484" x="10788650" y="4013200"/>
          <p14:tracePt t="84500" x="10763250" y="4108450"/>
          <p14:tracePt t="84517" x="10731500" y="4235450"/>
          <p14:tracePt t="84534" x="10718800" y="4292600"/>
          <p14:tracePt t="84550" x="10699750" y="4337050"/>
          <p14:tracePt t="84567" x="10687050" y="4381500"/>
          <p14:tracePt t="84584" x="10661650" y="4432300"/>
          <p14:tracePt t="84600" x="10648950" y="4464050"/>
          <p14:tracePt t="84617" x="10636250" y="4495800"/>
          <p14:tracePt t="84633" x="10623550" y="4533900"/>
          <p14:tracePt t="84651" x="10591800" y="4578350"/>
          <p14:tracePt t="84667" x="10566400" y="4610100"/>
          <p14:tracePt t="84683" x="10528300" y="4641850"/>
          <p14:tracePt t="84700" x="10439400" y="4679950"/>
          <p14:tracePt t="84717" x="10331450" y="4718050"/>
          <p14:tracePt t="84733" x="10134600" y="4743450"/>
          <p14:tracePt t="84750" x="9937750" y="4737100"/>
          <p14:tracePt t="84766" x="9753600" y="4724400"/>
          <p14:tracePt t="84783" x="9594850" y="4699000"/>
          <p14:tracePt t="84800" x="9385300" y="4648200"/>
          <p14:tracePt t="84816" x="9271000" y="4603750"/>
          <p14:tracePt t="84833" x="9201150" y="4572000"/>
          <p14:tracePt t="84850" x="9156700" y="4546600"/>
          <p14:tracePt t="84867" x="9099550" y="4489450"/>
          <p14:tracePt t="84883" x="9055100" y="4425950"/>
          <p14:tracePt t="84899" x="9036050" y="4324350"/>
          <p14:tracePt t="84916" x="9029700" y="4152900"/>
          <p14:tracePt t="84933" x="9055100" y="4025900"/>
          <p14:tracePt t="84939" x="9067800" y="3968750"/>
          <p14:tracePt t="84950" x="9099550" y="3879850"/>
          <p14:tracePt t="84966" x="9131300" y="3803650"/>
          <p14:tracePt t="84983" x="9163050" y="3721100"/>
          <p14:tracePt t="84999" x="9213850" y="3638550"/>
          <p14:tracePt t="85017" x="9290050" y="3556000"/>
          <p14:tracePt t="85033" x="9366250" y="3486150"/>
          <p14:tracePt t="85049" x="9442450" y="3429000"/>
          <p14:tracePt t="85066" x="9505950" y="3390900"/>
          <p14:tracePt t="85083" x="9588500" y="3340100"/>
          <p14:tracePt t="85099" x="9632950" y="3314700"/>
          <p14:tracePt t="85116" x="9683750" y="3289300"/>
          <p14:tracePt t="85133" x="9772650" y="3257550"/>
          <p14:tracePt t="85150" x="9880600" y="3251200"/>
          <p14:tracePt t="85166" x="10045700" y="3244850"/>
          <p14:tracePt t="85182" x="10134600" y="3251200"/>
          <p14:tracePt t="85199" x="10210800" y="3263900"/>
          <p14:tracePt t="85217" x="10306050" y="3295650"/>
          <p14:tracePt t="85232" x="10350500" y="3314700"/>
          <p14:tracePt t="85249" x="10394950" y="3333750"/>
          <p14:tracePt t="85266" x="10426700" y="3365500"/>
          <p14:tracePt t="85282" x="10464800" y="3403600"/>
          <p14:tracePt t="85299" x="10515600" y="3511550"/>
          <p14:tracePt t="85316" x="10541000" y="3575050"/>
          <p14:tracePt t="85332" x="10547350" y="3619500"/>
          <p14:tracePt t="85349" x="10541000" y="3689350"/>
          <p14:tracePt t="85366" x="10477500" y="3879850"/>
          <p14:tracePt t="85382" x="10426700" y="4032250"/>
          <p14:tracePt t="85399" x="10388600" y="4133850"/>
          <p14:tracePt t="85415" x="10350500" y="4222750"/>
          <p14:tracePt t="85433" x="10280650" y="4356100"/>
          <p14:tracePt t="85449" x="10223500" y="4451350"/>
          <p14:tracePt t="85465" x="10191750" y="4521200"/>
          <p14:tracePt t="85482" x="10153650" y="4584700"/>
          <p14:tracePt t="85498" x="10128250" y="4629150"/>
          <p14:tracePt t="85516" x="10102850" y="4673600"/>
          <p14:tracePt t="85532" x="10102850" y="4692650"/>
          <p14:tracePt t="85548" x="10096500" y="4699000"/>
          <p14:tracePt t="85565" x="10090150" y="4705350"/>
          <p14:tracePt t="85582" x="10077450" y="4711700"/>
          <p14:tracePt t="85599" x="10077450" y="4724400"/>
          <p14:tracePt t="86254" x="10077450" y="4718050"/>
          <p14:tracePt t="88191" x="10064750" y="4692650"/>
          <p14:tracePt t="88199" x="10052050" y="4667250"/>
          <p14:tracePt t="91879" x="10058400" y="4679950"/>
          <p14:tracePt t="91886" x="10058400" y="4692650"/>
          <p14:tracePt t="91894" x="10058400" y="4699000"/>
          <p14:tracePt t="91906" x="10058400" y="4718050"/>
          <p14:tracePt t="91922" x="10058400" y="4756150"/>
          <p14:tracePt t="91939" x="10052050" y="4781550"/>
          <p14:tracePt t="91956" x="10052050" y="4800600"/>
          <p14:tracePt t="91972" x="10039350" y="4826000"/>
          <p14:tracePt t="91989" x="10039350" y="4864100"/>
          <p14:tracePt t="92006" x="10039350" y="4883150"/>
          <p14:tracePt t="92022" x="10039350" y="4914900"/>
          <p14:tracePt t="92039" x="10039350" y="4953000"/>
          <p14:tracePt t="92056" x="10039350" y="4997450"/>
          <p14:tracePt t="92072" x="10045700" y="5029200"/>
          <p14:tracePt t="92089" x="10052050" y="5067300"/>
          <p14:tracePt t="92105" x="10058400" y="5092700"/>
          <p14:tracePt t="92122" x="10071100" y="5118100"/>
          <p14:tracePt t="92139" x="10083800" y="5149850"/>
          <p14:tracePt t="92155" x="10083800" y="5168900"/>
          <p14:tracePt t="92172" x="10083800" y="5181600"/>
          <p14:tracePt t="92189" x="10083800" y="5194300"/>
          <p14:tracePt t="92205" x="10083800" y="5213350"/>
          <p14:tracePt t="92222" x="10083800" y="5226050"/>
          <p14:tracePt t="92238" x="10077450" y="5245100"/>
          <p14:tracePt t="92255" x="10071100" y="5264150"/>
          <p14:tracePt t="92272" x="10064750" y="5283200"/>
          <p14:tracePt t="92288" x="10058400" y="5295900"/>
          <p14:tracePt t="92305" x="10052050" y="5295900"/>
          <p14:tracePt t="92322" x="10045700" y="5302250"/>
          <p14:tracePt t="92338" x="10045700" y="5308600"/>
          <p14:tracePt t="92429" x="10045700" y="5314950"/>
          <p14:tracePt t="92436" x="10045700" y="5321300"/>
          <p14:tracePt t="92451" x="10045700" y="5327650"/>
          <p14:tracePt t="92466" x="10039350" y="5327650"/>
          <p14:tracePt t="92474" x="10039350" y="5334000"/>
          <p14:tracePt t="92488" x="10039350" y="5340350"/>
          <p14:tracePt t="92713" x="10071100" y="5334000"/>
          <p14:tracePt t="92720" x="10102850" y="5327650"/>
          <p14:tracePt t="92731" x="10140950" y="5321300"/>
          <p14:tracePt t="92745" x="10172700" y="5308600"/>
          <p14:tracePt t="92755" x="10191750" y="5308600"/>
          <p14:tracePt t="92772" x="10217150" y="5295900"/>
          <p14:tracePt t="92788" x="10223500" y="5289550"/>
          <p14:tracePt t="92805" x="10229850" y="5289550"/>
          <p14:tracePt t="92821" x="10236200" y="5289550"/>
          <p14:tracePt t="92929" x="10229850" y="5283200"/>
          <p14:tracePt t="92945" x="10223500" y="5283200"/>
          <p14:tracePt t="92952" x="10210800" y="5276850"/>
          <p14:tracePt t="92963" x="10191750" y="5270500"/>
          <p14:tracePt t="92971" x="10179050" y="5270500"/>
          <p14:tracePt t="92989" x="10096500" y="5257800"/>
          <p14:tracePt t="93005" x="10020300" y="5257800"/>
          <p14:tracePt t="93021" x="9944100" y="5257800"/>
          <p14:tracePt t="93039" x="9867900" y="5257800"/>
          <p14:tracePt t="93055" x="9798050" y="5257800"/>
          <p14:tracePt t="93071" x="9766300" y="5257800"/>
          <p14:tracePt t="93088" x="9740900" y="5257800"/>
          <p14:tracePt t="93104" x="9721850" y="5264150"/>
          <p14:tracePt t="93122" x="9690100" y="5276850"/>
          <p14:tracePt t="93138" x="9664700" y="5276850"/>
          <p14:tracePt t="93155" x="9632950" y="5283200"/>
          <p14:tracePt t="93171" x="9588500" y="5295900"/>
          <p14:tracePt t="93189" x="9531350" y="5302250"/>
          <p14:tracePt t="93204" x="9493250" y="5308600"/>
          <p14:tracePt t="93221" x="9455150" y="5308600"/>
          <p14:tracePt t="93238" x="9429750" y="5308600"/>
          <p14:tracePt t="93254" x="9404350" y="5308600"/>
          <p14:tracePt t="93271" x="9385300" y="5308600"/>
          <p14:tracePt t="93288" x="9372600" y="5308600"/>
          <p14:tracePt t="93321" x="9366250" y="5308600"/>
          <p14:tracePt t="93338" x="9302750" y="5302250"/>
          <p14:tracePt t="93354" x="9207500" y="5295900"/>
          <p14:tracePt t="93371" x="9099550" y="5289550"/>
          <p14:tracePt t="93388" x="9010650" y="5264150"/>
          <p14:tracePt t="93405" x="8915400" y="5251450"/>
          <p14:tracePt t="93421" x="8890000" y="5245100"/>
          <p14:tracePt t="93437" x="8877300" y="5238750"/>
          <p14:tracePt t="93454" x="8864600" y="5238750"/>
          <p14:tracePt t="93487" x="8851900" y="5238750"/>
          <p14:tracePt t="95880" x="8845550" y="5238750"/>
          <p14:tracePt t="96065" x="8845550" y="5232400"/>
          <p14:tracePt t="96684" x="8839200" y="5232400"/>
          <p14:tracePt t="96692" x="8826500" y="5232400"/>
          <p14:tracePt t="96714" x="8820150" y="5232400"/>
          <p14:tracePt t="96729" x="8813800" y="5232400"/>
          <p14:tracePt t="96753" x="8807450" y="5232400"/>
          <p14:tracePt t="96788" x="8801100" y="5232400"/>
          <p14:tracePt t="96833" x="8794750" y="5232400"/>
          <p14:tracePt t="96848" x="8782050" y="5232400"/>
          <p14:tracePt t="96863" x="8775700" y="5232400"/>
          <p14:tracePt t="96872" x="8769350" y="5232400"/>
          <p14:tracePt t="96882" x="8763000" y="5226050"/>
          <p14:tracePt t="96900" x="8743950" y="5219700"/>
          <p14:tracePt t="96916" x="8724900" y="5207000"/>
          <p14:tracePt t="96932" x="8705850" y="5194300"/>
          <p14:tracePt t="96949" x="8693150" y="5194300"/>
          <p14:tracePt t="96957" x="8693150" y="5187950"/>
          <p14:tracePt t="96966" x="8686800" y="5181600"/>
          <p14:tracePt t="96982" x="8667750" y="5175250"/>
          <p14:tracePt t="96999" x="8623300" y="5149850"/>
          <p14:tracePt t="97016" x="8572500" y="5124450"/>
          <p14:tracePt t="97033" x="8483600" y="5086350"/>
          <p14:tracePt t="97049" x="8451850" y="5060950"/>
          <p14:tracePt t="97065" x="8413750" y="5041900"/>
          <p14:tracePt t="97082" x="8388350" y="5029200"/>
          <p14:tracePt t="97098" x="8356600" y="5022850"/>
          <p14:tracePt t="97115" x="8280400" y="5003800"/>
          <p14:tracePt t="97132" x="8204200" y="4978400"/>
          <p14:tracePt t="97148" x="8121650" y="4965700"/>
          <p14:tracePt t="97165" x="8051800" y="4933950"/>
          <p14:tracePt t="97182" x="7937500" y="4908550"/>
          <p14:tracePt t="97198" x="7874000" y="4895850"/>
          <p14:tracePt t="97215" x="7829550" y="4883150"/>
          <p14:tracePt t="97232" x="7778750" y="4870450"/>
          <p14:tracePt t="97250" x="7715250" y="4857750"/>
          <p14:tracePt t="97265" x="7683500" y="4851400"/>
          <p14:tracePt t="97282" x="7670800" y="4851400"/>
          <p14:tracePt t="97298" x="7658100" y="4851400"/>
          <p14:tracePt t="97316" x="7645400" y="4851400"/>
          <p14:tracePt t="97332" x="7639050" y="4851400"/>
          <p14:tracePt t="97348" x="7632700" y="4851400"/>
          <p14:tracePt t="97391" x="7626350" y="4851400"/>
          <p14:tracePt t="97436" x="7620000" y="4851400"/>
          <p14:tracePt t="97488" x="7613650" y="4851400"/>
          <p14:tracePt t="97712" x="7613650" y="4857750"/>
          <p14:tracePt t="97719" x="7607300" y="4870450"/>
          <p14:tracePt t="97731" x="7600950" y="4889500"/>
          <p14:tracePt t="97749" x="7588250" y="4940300"/>
          <p14:tracePt t="97765" x="7581900" y="4972050"/>
          <p14:tracePt t="97781" x="7575550" y="5010150"/>
          <p14:tracePt t="97798" x="7562850" y="5035550"/>
          <p14:tracePt t="97815" x="7556500" y="5067300"/>
          <p14:tracePt t="97831" x="7550150" y="5086350"/>
          <p14:tracePt t="97848" x="7543800" y="5111750"/>
          <p14:tracePt t="97864" x="7543800" y="5130800"/>
          <p14:tracePt t="97882" x="7543800" y="5149850"/>
          <p14:tracePt t="97898" x="7543800" y="5181600"/>
          <p14:tracePt t="97914" x="7543800" y="5207000"/>
          <p14:tracePt t="97931" x="7543800" y="5232400"/>
          <p14:tracePt t="97948" x="7543800" y="5264150"/>
          <p14:tracePt t="97954" x="7543800" y="5276850"/>
          <p14:tracePt t="97965" x="7543800" y="5295900"/>
          <p14:tracePt t="97981" x="7543800" y="5327650"/>
          <p14:tracePt t="97998" x="7543800" y="5346700"/>
          <p14:tracePt t="98014" x="7543800" y="5365750"/>
          <p14:tracePt t="98032" x="7543800" y="5397500"/>
          <p14:tracePt t="98047" x="7543800" y="5416550"/>
          <p14:tracePt t="98064" x="7543800" y="5429250"/>
          <p14:tracePt t="98081" x="7543800" y="5441950"/>
          <p14:tracePt t="98099" x="7543800" y="5461000"/>
          <p14:tracePt t="98114" x="7543800" y="5473700"/>
          <p14:tracePt t="98131" x="7543800" y="5486400"/>
          <p14:tracePt t="98147" x="7543800" y="5499100"/>
          <p14:tracePt t="98164" x="7543800" y="5511800"/>
          <p14:tracePt t="98181" x="7543800" y="5530850"/>
          <p14:tracePt t="98197" x="7543800" y="5549900"/>
          <p14:tracePt t="98214" x="7543800" y="5568950"/>
          <p14:tracePt t="98230" x="7543800" y="5588000"/>
          <p14:tracePt t="98248" x="7556500" y="5645150"/>
          <p14:tracePt t="98264" x="7562850" y="5676900"/>
          <p14:tracePt t="98281" x="7569200" y="5702300"/>
          <p14:tracePt t="98297" x="7575550" y="5734050"/>
          <p14:tracePt t="98314" x="7588250" y="5778500"/>
          <p14:tracePt t="98330" x="7600950" y="5803900"/>
          <p14:tracePt t="98347" x="7613650" y="5835650"/>
          <p14:tracePt t="98364" x="7620000" y="5867400"/>
          <p14:tracePt t="98381" x="7639050" y="5905500"/>
          <p14:tracePt t="98397" x="7664450" y="5962650"/>
          <p14:tracePt t="98414" x="7677150" y="6007100"/>
          <p14:tracePt t="98430" x="7702550" y="6032500"/>
          <p14:tracePt t="98447" x="7708900" y="6064250"/>
          <p14:tracePt t="98452" x="7721600" y="6083300"/>
          <p14:tracePt t="98464" x="7740650" y="6102350"/>
          <p14:tracePt t="98480" x="7759700" y="6127750"/>
          <p14:tracePt t="98497" x="7785100" y="6146800"/>
          <p14:tracePt t="98514" x="7804150" y="6172200"/>
          <p14:tracePt t="98531" x="7816850" y="6197600"/>
          <p14:tracePt t="98547" x="7823200" y="6203950"/>
          <p14:tracePt t="98580" x="7823200" y="6210300"/>
          <p14:tracePt t="98994" x="7854950" y="6229350"/>
          <p14:tracePt t="99001" x="7899400" y="6254750"/>
          <p14:tracePt t="99013" x="7956550" y="6286500"/>
          <p14:tracePt t="99030" x="8083550" y="6343650"/>
          <p14:tracePt t="99046" x="8140700" y="6369050"/>
          <p14:tracePt t="99063" x="8166100" y="6381750"/>
          <p14:tracePt t="99079" x="8185150" y="6388100"/>
          <p14:tracePt t="99099" x="8210550" y="6400800"/>
          <p14:tracePt t="99113" x="8312150" y="6407150"/>
          <p14:tracePt t="99129" x="8401050" y="6407150"/>
          <p14:tracePt t="99146" x="8464550" y="6407150"/>
          <p14:tracePt t="99163" x="8528050" y="6413500"/>
          <p14:tracePt t="99180" x="8610600" y="6419850"/>
          <p14:tracePt t="99196" x="8655050" y="6426200"/>
          <p14:tracePt t="99213" x="8674100" y="6426200"/>
          <p14:tracePt t="99231" x="8686800" y="6426200"/>
          <p14:tracePt t="99246" x="8699500" y="6426200"/>
          <p14:tracePt t="99872" x="8737600" y="6432550"/>
          <p14:tracePt t="99881" x="8769350" y="6432550"/>
          <p14:tracePt t="99888" x="8813800" y="6445250"/>
          <p14:tracePt t="99896" x="8845550" y="6451600"/>
          <p14:tracePt t="99911" x="8915400" y="6451600"/>
          <p14:tracePt t="99928" x="9004300" y="6445250"/>
          <p14:tracePt t="99945" x="9118600" y="6438900"/>
          <p14:tracePt t="99952" x="9175750" y="6432550"/>
          <p14:tracePt t="99962" x="9283700" y="6407150"/>
          <p14:tracePt t="99978" x="9385300" y="6394450"/>
          <p14:tracePt t="99995" x="9493250" y="6369050"/>
          <p14:tracePt t="100011" x="9607550" y="6343650"/>
          <p14:tracePt t="100029" x="9728200" y="6330950"/>
          <p14:tracePt t="100045" x="9785350" y="6330950"/>
          <p14:tracePt t="100062" x="9848850" y="6330950"/>
          <p14:tracePt t="100078" x="9918700" y="6324600"/>
          <p14:tracePt t="100095" x="10020300" y="6318250"/>
          <p14:tracePt t="100111" x="10071100" y="6318250"/>
          <p14:tracePt t="100128" x="10090150" y="6311900"/>
          <p14:tracePt t="100146" x="10102850" y="6311900"/>
          <p14:tracePt t="100162" x="10115550" y="6311900"/>
          <p14:tracePt t="100195" x="10128250" y="6311900"/>
          <p14:tracePt t="100409" x="10134600" y="6311900"/>
          <p14:tracePt t="100432" x="10140950" y="6311900"/>
          <p14:tracePt t="102560" x="10140950" y="6305550"/>
          <p14:tracePt t="102583" x="10140950" y="6299200"/>
          <p14:tracePt t="102594" x="10140950" y="6292850"/>
          <p14:tracePt t="102606" x="10140950" y="6286500"/>
          <p14:tracePt t="102631" x="10140950" y="6280150"/>
          <p14:tracePt t="102644" x="10140950" y="6273800"/>
          <p14:tracePt t="102674" x="10140950" y="6267450"/>
          <p14:tracePt t="102718" x="10140950" y="6261100"/>
          <p14:tracePt t="102727" x="10140950" y="6254750"/>
          <p14:tracePt t="102845" x="10140950" y="6248400"/>
          <p14:tracePt t="104677" x="10147300" y="6248400"/>
          <p14:tracePt t="104694" x="10147300" y="6242050"/>
          <p14:tracePt t="104722" x="10147300" y="6235700"/>
          <p14:tracePt t="104797" x="10153650" y="6235700"/>
          <p14:tracePt t="104848" x="10153650" y="6229350"/>
          <p14:tracePt t="107605" x="10160000" y="6229350"/>
          <p14:tracePt t="107672" x="10166350" y="6229350"/>
          <p14:tracePt t="107725" x="10172700" y="6229350"/>
          <p14:tracePt t="107732" x="10185400" y="6229350"/>
          <p14:tracePt t="107742" x="10185400" y="6235700"/>
          <p14:tracePt t="107751" x="10191750" y="6235700"/>
          <p14:tracePt t="107768" x="10204450" y="6235700"/>
          <p14:tracePt t="107784" x="10210800" y="6235700"/>
          <p14:tracePt t="107800" x="10217150" y="6235700"/>
          <p14:tracePt t="107926" x="10229850" y="6235700"/>
          <p14:tracePt t="107934" x="10248900" y="6242050"/>
          <p14:tracePt t="107943" x="10255250" y="6248400"/>
          <p14:tracePt t="107950" x="10261600" y="6248400"/>
          <p14:tracePt t="107967" x="10274300" y="6261100"/>
          <p14:tracePt t="107984" x="10287000" y="6261100"/>
          <p14:tracePt t="108001" x="10293350" y="6261100"/>
          <p14:tracePt t="108581" x="10287000" y="6261100"/>
          <p14:tracePt t="108589" x="10280650" y="6261100"/>
          <p14:tracePt t="108607" x="10267950" y="6261100"/>
          <p14:tracePt t="108615" x="10261600" y="6261100"/>
          <p14:tracePt t="108633" x="10248900" y="6261100"/>
          <p14:tracePt t="108665" x="10242550" y="6261100"/>
          <p14:tracePt t="108682" x="10229850" y="6261100"/>
          <p14:tracePt t="109803" x="10223500" y="6254750"/>
          <p14:tracePt t="109821" x="10217150" y="6248400"/>
          <p14:tracePt t="109840" x="10210800" y="6242050"/>
          <p14:tracePt t="109848" x="10204450" y="6235700"/>
          <p14:tracePt t="109857" x="10204450" y="6229350"/>
          <p14:tracePt t="109864" x="10198100" y="6223000"/>
          <p14:tracePt t="109881" x="10198100" y="6210300"/>
          <p14:tracePt t="109897" x="10185400" y="6197600"/>
          <p14:tracePt t="109914" x="10179050" y="6184900"/>
          <p14:tracePt t="109931" x="10172700" y="6172200"/>
          <p14:tracePt t="109947" x="10166350" y="6165850"/>
          <p14:tracePt t="109964" x="10160000" y="6159500"/>
          <p14:tracePt t="109981" x="10160000" y="6153150"/>
          <p14:tracePt t="110026" x="10153650" y="6146800"/>
          <p14:tracePt t="110049" x="10153650" y="6140450"/>
          <p14:tracePt t="110057" x="10153650" y="6134100"/>
          <p14:tracePt t="110065" x="10147300" y="6127750"/>
          <p14:tracePt t="110080" x="10147300" y="6108700"/>
          <p14:tracePt t="110097" x="10147300" y="6083300"/>
          <p14:tracePt t="110113" x="10147300" y="6070600"/>
          <p14:tracePt t="110131" x="10147300" y="6057900"/>
          <p14:tracePt t="110147" x="10147300" y="6045200"/>
          <p14:tracePt t="110163" x="10147300" y="6019800"/>
          <p14:tracePt t="110180" x="10153650" y="6000750"/>
          <p14:tracePt t="110197" x="10153650" y="5956300"/>
          <p14:tracePt t="110213" x="10153650" y="5937250"/>
          <p14:tracePt t="110230" x="10153650" y="5918200"/>
          <p14:tracePt t="110246" x="10153650" y="5892800"/>
          <p14:tracePt t="110264" x="10153650" y="5873750"/>
          <p14:tracePt t="110280" x="10153650" y="5861050"/>
          <p14:tracePt t="110296" x="10153650" y="5848350"/>
          <p14:tracePt t="110313" x="10153650" y="5829300"/>
          <p14:tracePt t="110331" x="10153650" y="5797550"/>
          <p14:tracePt t="110346" x="10153650" y="5759450"/>
          <p14:tracePt t="110363" x="10147300" y="5715000"/>
          <p14:tracePt t="110380" x="10147300" y="5683250"/>
          <p14:tracePt t="110396" x="10134600" y="5645150"/>
          <p14:tracePt t="110414" x="10115550" y="5613400"/>
          <p14:tracePt t="110429" x="10096500" y="5588000"/>
          <p14:tracePt t="110446" x="10096500" y="5581650"/>
          <p14:tracePt t="110452" x="10090150" y="5568950"/>
          <p14:tracePt t="110480" x="10083800" y="5556250"/>
          <p14:tracePt t="110496" x="10071100" y="5556250"/>
          <p14:tracePt t="110513" x="10058400" y="5537200"/>
          <p14:tracePt t="110530" x="10033000" y="5524500"/>
          <p14:tracePt t="110547" x="10007600" y="5505450"/>
          <p14:tracePt t="110563" x="9931400" y="5480050"/>
          <p14:tracePt t="110580" x="9867900" y="5461000"/>
          <p14:tracePt t="110596" x="9798050" y="5441950"/>
          <p14:tracePt t="110613" x="9753600" y="5429250"/>
          <p14:tracePt t="110630" x="9677400" y="5416550"/>
          <p14:tracePt t="110646" x="9620250" y="5410200"/>
          <p14:tracePt t="110663" x="9544050" y="5391150"/>
          <p14:tracePt t="110679" x="9474200" y="5378450"/>
          <p14:tracePt t="110697" x="9366250" y="5340350"/>
          <p14:tracePt t="110713" x="9277350" y="5302250"/>
          <p14:tracePt t="110729" x="9175750" y="5270500"/>
          <p14:tracePt t="110746" x="9080500" y="5232400"/>
          <p14:tracePt t="110763" x="8966200" y="5194300"/>
          <p14:tracePt t="110779" x="8896350" y="5181600"/>
          <p14:tracePt t="110796" x="8839200" y="5168900"/>
          <p14:tracePt t="110813" x="8782050" y="5168900"/>
          <p14:tracePt t="110830" x="8693150" y="5175250"/>
          <p14:tracePt t="110846" x="8616950" y="5194300"/>
          <p14:tracePt t="110862" x="8534400" y="5226050"/>
          <p14:tracePt t="110879" x="8464550" y="5245100"/>
          <p14:tracePt t="110896" x="8420100" y="5257800"/>
          <p14:tracePt t="110913" x="8382000" y="5276850"/>
          <p14:tracePt t="110929" x="8362950" y="5283200"/>
          <p14:tracePt t="110945" x="8337550" y="5289550"/>
          <p14:tracePt t="110952" x="8331200" y="5289550"/>
          <p14:tracePt t="110962" x="8318500" y="5295900"/>
          <p14:tracePt t="110980" x="8299450" y="5308600"/>
          <p14:tracePt t="110995" x="8286750" y="5334000"/>
          <p14:tracePt t="111012" x="8274050" y="5353050"/>
          <p14:tracePt t="111029" x="8255000" y="5391150"/>
          <p14:tracePt t="111046" x="8235950" y="5486400"/>
          <p14:tracePt t="111062" x="8229600" y="5581650"/>
          <p14:tracePt t="111079" x="8216900" y="5657850"/>
          <p14:tracePt t="111095" x="8216900" y="5708650"/>
          <p14:tracePt t="111113" x="8210550" y="5759450"/>
          <p14:tracePt t="111129" x="8210550" y="5784850"/>
          <p14:tracePt t="111145" x="8204200" y="5816600"/>
          <p14:tracePt t="111162" x="8191500" y="5842000"/>
          <p14:tracePt t="111178" x="8185150" y="5880100"/>
          <p14:tracePt t="111196" x="8172450" y="5937250"/>
          <p14:tracePt t="111212" x="8166100" y="5975350"/>
          <p14:tracePt t="111228" x="8153400" y="6013450"/>
          <p14:tracePt t="111245" x="8153400" y="6032500"/>
          <p14:tracePt t="111263" x="8147050" y="6057900"/>
          <p14:tracePt t="111278" x="8147050" y="6070600"/>
          <p14:tracePt t="111295" x="8140700" y="6083300"/>
          <p14:tracePt t="111312" x="8134350" y="6096000"/>
          <p14:tracePt t="111329" x="8134350" y="6108700"/>
          <p14:tracePt t="111345" x="8134350" y="6115050"/>
          <p14:tracePt t="111379" x="8134350" y="6127750"/>
          <p14:tracePt t="111395" x="8134350" y="6134100"/>
          <p14:tracePt t="112850" x="8134350" y="6121400"/>
          <p14:tracePt t="112857" x="8128000" y="6108700"/>
          <p14:tracePt t="112867" x="8128000" y="6102350"/>
          <p14:tracePt t="112876" x="8128000" y="6096000"/>
          <p14:tracePt t="112894" x="8128000" y="6083300"/>
          <p14:tracePt t="112909" x="8128000" y="6076950"/>
          <p14:tracePt t="112926" x="8128000" y="6064250"/>
          <p14:tracePt t="112943" x="8128000" y="6057900"/>
          <p14:tracePt t="112950" x="8128000" y="6045200"/>
          <p14:tracePt t="112959" x="8128000" y="6038850"/>
          <p14:tracePt t="112976" x="8128000" y="6019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943677"/>
              </p:ext>
            </p:extLst>
          </p:nvPr>
        </p:nvGraphicFramePr>
        <p:xfrm>
          <a:off x="295276" y="1091141"/>
          <a:ext cx="1164907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799">
                  <a:extLst>
                    <a:ext uri="{9D8B030D-6E8A-4147-A177-3AD203B41FA5}">
                      <a16:colId xmlns:a16="http://schemas.microsoft.com/office/drawing/2014/main" val="1326552401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3497636153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288266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Active</a:t>
                      </a:r>
                      <a:r>
                        <a:rPr lang="en-AU" sz="2000" baseline="0" dirty="0" smtClean="0"/>
                        <a:t> Immunity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 Body actively produces antibody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 Antibody mediated process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 Memory cells produced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Long term immunity – more antibody can be produced each time pathogen is encountered.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Passive Immunity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Antibodies are gained from another source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Body gains</a:t>
                      </a:r>
                      <a:r>
                        <a:rPr lang="en-AU" baseline="0" dirty="0" smtClean="0"/>
                        <a:t> antibody passively – immune system not involved.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No memory cells produced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Immunity only lasts until antibody used 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69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Natural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Catching</a:t>
                      </a:r>
                      <a:r>
                        <a:rPr lang="en-AU" baseline="0" dirty="0" smtClean="0"/>
                        <a:t> tetanus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Tetanus toxin enters body, B-cells activated, antibody produced actively.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Immune system will recognise toxin next time it is encountered.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Getting tetanus antibodies from mothers’ milk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Antibodies will neutralise toxin if present but</a:t>
                      </a:r>
                      <a:r>
                        <a:rPr lang="en-AU" baseline="0" dirty="0" smtClean="0"/>
                        <a:t> immune system isn’t activated, so no future immunity.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42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Artificial</a:t>
                      </a:r>
                      <a:endParaRPr lang="en-A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Getting the tetanus</a:t>
                      </a:r>
                      <a:r>
                        <a:rPr lang="en-AU" baseline="0" dirty="0" smtClean="0"/>
                        <a:t> Vaccine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Tetanus toxoid vaccine enters body, B-cells activated, antibody produced actively.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Immune system will recognise toxin next time it is encountered.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Getting man-made tetanus antitoxin injected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Antibodies in antitoxin will neutralise toxin if present but immune</a:t>
                      </a:r>
                      <a:r>
                        <a:rPr lang="en-AU" baseline="0" dirty="0" smtClean="0"/>
                        <a:t> system isn’t activated, so no future immunity.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4544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14" y="3560021"/>
            <a:ext cx="694351" cy="688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3" y="5155474"/>
            <a:ext cx="688752" cy="680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87" y="1193074"/>
            <a:ext cx="758651" cy="6008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9371" y="1193074"/>
            <a:ext cx="619452" cy="600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70678"/>
            <a:ext cx="1052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Summary Table:  Types of Immunity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292492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F486702-4059-4E13-BA24-138FC1468EA8}"/>
</file>

<file path=customXml/itemProps2.xml><?xml version="1.0" encoding="utf-8"?>
<ds:datastoreItem xmlns:ds="http://schemas.openxmlformats.org/officeDocument/2006/customXml" ds:itemID="{8F7BD6FA-6501-4F4E-9B0C-CDE3A3F47240}"/>
</file>

<file path=customXml/itemProps3.xml><?xml version="1.0" encoding="utf-8"?>
<ds:datastoreItem xmlns:ds="http://schemas.openxmlformats.org/officeDocument/2006/customXml" ds:itemID="{0E344FEB-3C28-4571-B035-205018C477AD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907</Words>
  <Application>Microsoft Office PowerPoint</Application>
  <PresentationFormat>Widescreen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Types of Specific Immunity</vt:lpstr>
      <vt:lpstr>PowerPoint Presentation</vt:lpstr>
      <vt:lpstr>Active vs Passive Immunity</vt:lpstr>
      <vt:lpstr>Natural vs Artificial Immunity</vt:lpstr>
      <vt:lpstr>Example:  Active Natural Immunity</vt:lpstr>
      <vt:lpstr>Example:  Active Artificial Immunity</vt:lpstr>
      <vt:lpstr>Example:  Passive Natural Immunity</vt:lpstr>
      <vt:lpstr>Example:  Passive Artificial Immunity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Specific Immunity</dc:title>
  <dc:creator>BYRNE Robin [Belmont City College]</dc:creator>
  <cp:lastModifiedBy>BYRNE Robin [Belmont City College]</cp:lastModifiedBy>
  <cp:revision>11</cp:revision>
  <dcterms:created xsi:type="dcterms:W3CDTF">2021-05-16T02:43:57Z</dcterms:created>
  <dcterms:modified xsi:type="dcterms:W3CDTF">2022-04-28T05:04:28Z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