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58" r:id="rId4"/>
    <p:sldId id="259" r:id="rId5"/>
    <p:sldId id="260" r:id="rId6"/>
    <p:sldId id="261" r:id="rId7"/>
    <p:sldId id="262" r:id="rId8"/>
    <p:sldId id="263" r:id="rId9"/>
    <p:sldId id="264" r:id="rId10"/>
    <p:sldId id="267" r:id="rId11"/>
    <p:sldId id="265" r:id="rId12"/>
    <p:sldId id="266" r:id="rId13"/>
    <p:sldId id="268" r:id="rId14"/>
    <p:sldId id="290" r:id="rId15"/>
    <p:sldId id="269" r:id="rId16"/>
    <p:sldId id="270" r:id="rId17"/>
    <p:sldId id="271" r:id="rId18"/>
    <p:sldId id="274"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8" d="100"/>
          <a:sy n="88" d="100"/>
        </p:scale>
        <p:origin x="46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9F2BF36-4255-4E52-B642-93B6E1C2FADB}" type="datetimeFigureOut">
              <a:rPr lang="en-AU" smtClean="0"/>
              <a:t>15/06/2021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316548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F2BF36-4255-4E52-B642-93B6E1C2FADB}" type="datetimeFigureOut">
              <a:rPr lang="en-AU" smtClean="0"/>
              <a:t>15/06/2021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336132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F2BF36-4255-4E52-B642-93B6E1C2FADB}" type="datetimeFigureOut">
              <a:rPr lang="en-AU" smtClean="0"/>
              <a:t>15/06/2021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1549638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9F2BF36-4255-4E52-B642-93B6E1C2FADB}" type="datetimeFigureOut">
              <a:rPr lang="en-AU" smtClean="0"/>
              <a:t>15/06/2021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108076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F2BF36-4255-4E52-B642-93B6E1C2FADB}" type="datetimeFigureOut">
              <a:rPr lang="en-AU" smtClean="0"/>
              <a:t>15/06/2021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1084073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9F2BF36-4255-4E52-B642-93B6E1C2FADB}" type="datetimeFigureOut">
              <a:rPr lang="en-AU" smtClean="0"/>
              <a:t>15/06/2021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730105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9F2BF36-4255-4E52-B642-93B6E1C2FADB}" type="datetimeFigureOut">
              <a:rPr lang="en-AU" smtClean="0"/>
              <a:t>15/06/2021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96591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9F2BF36-4255-4E52-B642-93B6E1C2FADB}" type="datetimeFigureOut">
              <a:rPr lang="en-AU" smtClean="0"/>
              <a:t>15/06/2021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1032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2BF36-4255-4E52-B642-93B6E1C2FADB}" type="datetimeFigureOut">
              <a:rPr lang="en-AU" smtClean="0"/>
              <a:t>15/06/2021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334958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F2BF36-4255-4E52-B642-93B6E1C2FADB}" type="datetimeFigureOut">
              <a:rPr lang="en-AU" smtClean="0"/>
              <a:t>15/06/2021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180749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F2BF36-4255-4E52-B642-93B6E1C2FADB}" type="datetimeFigureOut">
              <a:rPr lang="en-AU" smtClean="0"/>
              <a:t>15/06/2021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950B629-DD38-4EF2-BB97-F90D4D3B50ED}" type="slidenum">
              <a:rPr lang="en-AU" smtClean="0"/>
              <a:t>‹#›</a:t>
            </a:fld>
            <a:endParaRPr lang="en-AU"/>
          </a:p>
        </p:txBody>
      </p:sp>
    </p:spTree>
    <p:extLst>
      <p:ext uri="{BB962C8B-B14F-4D97-AF65-F5344CB8AC3E}">
        <p14:creationId xmlns:p14="http://schemas.microsoft.com/office/powerpoint/2010/main" val="2262847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F2BF36-4255-4E52-B642-93B6E1C2FADB}" type="datetimeFigureOut">
              <a:rPr lang="en-AU" smtClean="0"/>
              <a:t>15/06/2021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0B629-DD38-4EF2-BB97-F90D4D3B50ED}" type="slidenum">
              <a:rPr lang="en-AU" smtClean="0"/>
              <a:t>‹#›</a:t>
            </a:fld>
            <a:endParaRPr lang="en-AU"/>
          </a:p>
        </p:txBody>
      </p:sp>
    </p:spTree>
    <p:extLst>
      <p:ext uri="{BB962C8B-B14F-4D97-AF65-F5344CB8AC3E}">
        <p14:creationId xmlns:p14="http://schemas.microsoft.com/office/powerpoint/2010/main" val="415489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21043"/>
              </p:ext>
            </p:extLst>
          </p:nvPr>
        </p:nvGraphicFramePr>
        <p:xfrm>
          <a:off x="165463" y="75232"/>
          <a:ext cx="11845562" cy="6687517"/>
        </p:xfrm>
        <a:graphic>
          <a:graphicData uri="http://schemas.openxmlformats.org/drawingml/2006/table">
            <a:tbl>
              <a:tblPr firstRow="1" bandRow="1">
                <a:tableStyleId>{5C22544A-7EE6-4342-B048-85BDC9FD1C3A}</a:tableStyleId>
              </a:tblPr>
              <a:tblGrid>
                <a:gridCol w="4532982">
                  <a:extLst>
                    <a:ext uri="{9D8B030D-6E8A-4147-A177-3AD203B41FA5}">
                      <a16:colId xmlns:a16="http://schemas.microsoft.com/office/drawing/2014/main" val="3955304084"/>
                    </a:ext>
                  </a:extLst>
                </a:gridCol>
                <a:gridCol w="7312580">
                  <a:extLst>
                    <a:ext uri="{9D8B030D-6E8A-4147-A177-3AD203B41FA5}">
                      <a16:colId xmlns:a16="http://schemas.microsoft.com/office/drawing/2014/main" val="2642575247"/>
                    </a:ext>
                  </a:extLst>
                </a:gridCol>
              </a:tblGrid>
              <a:tr h="376197">
                <a:tc>
                  <a:txBody>
                    <a:bodyPr/>
                    <a:lstStyle/>
                    <a:p>
                      <a:r>
                        <a:rPr lang="en-AU"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4383908">
                <a:tc rowSpan="2">
                  <a:txBody>
                    <a:bodyPr/>
                    <a:lstStyle/>
                    <a:p>
                      <a:r>
                        <a:rPr lang="en-AU" sz="1600" b="1" dirty="0" smtClean="0"/>
                        <a:t>Do</a:t>
                      </a:r>
                      <a:r>
                        <a:rPr lang="en-AU" sz="1600" b="1" baseline="0" dirty="0" smtClean="0"/>
                        <a:t> Now</a:t>
                      </a:r>
                    </a:p>
                    <a:p>
                      <a:endParaRPr lang="en-AU" sz="1600" b="1" baseline="0" dirty="0" smtClean="0"/>
                    </a:p>
                    <a:p>
                      <a:r>
                        <a:rPr lang="en-AU" sz="1600" b="0" baseline="0" dirty="0" smtClean="0"/>
                        <a:t>Get out your equipment and textbook.</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Mutations and Gene Pools into</a:t>
                      </a:r>
                    </a:p>
                    <a:p>
                      <a:r>
                        <a:rPr lang="en-AU" sz="1600" b="0" baseline="0" dirty="0" smtClean="0"/>
                        <a:t>3: Gene mutations</a:t>
                      </a:r>
                    </a:p>
                    <a:p>
                      <a:r>
                        <a:rPr lang="en-AU" sz="1600" b="0" baseline="0" dirty="0" smtClean="0"/>
                        <a:t>4: Start on the Review Worksheet</a:t>
                      </a:r>
                      <a:endParaRPr lang="en-AU" sz="1600" b="0" i="0" baseline="0" dirty="0" smtClean="0"/>
                    </a:p>
                    <a:p>
                      <a:r>
                        <a:rPr lang="en-AU" sz="1600" b="0" i="0" baseline="0" dirty="0" smtClean="0"/>
                        <a:t>5: Lesson summary and wind-up</a:t>
                      </a:r>
                    </a:p>
                    <a:p>
                      <a:endParaRPr lang="en-AU" sz="1600" b="0" i="0" baseline="0" dirty="0" smtClean="0"/>
                    </a:p>
                    <a:p>
                      <a:r>
                        <a:rPr lang="en-AU" sz="1600" b="1" i="0" baseline="0" dirty="0" smtClean="0"/>
                        <a:t>Suggested Study</a:t>
                      </a:r>
                    </a:p>
                    <a:p>
                      <a:endParaRPr lang="en-AU" sz="1600" b="1" i="0" baseline="0" dirty="0" smtClean="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600" b="0" i="0" baseline="0" dirty="0" smtClean="0"/>
                        <a:t>Complete review worksheet, then mark and correct using the answer key on Connect (compulsory).</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endParaRPr lang="en-AU" sz="1600" b="0" i="0" baseline="0" dirty="0" smtClean="0"/>
                    </a:p>
                    <a:p>
                      <a:pPr marL="285750" indent="-285750">
                        <a:buFont typeface="Arial" panose="020B0604020202020204" pitchFamily="34" charset="0"/>
                        <a:buChar char="•"/>
                      </a:pPr>
                      <a:r>
                        <a:rPr lang="en-AU" sz="1600" b="0" i="0" baseline="0" dirty="0" smtClean="0"/>
                        <a:t>Chromosomal mutations</a:t>
                      </a:r>
                      <a:endParaRPr lang="en-AU" sz="1600" b="0" baseline="0" dirty="0" smtClean="0"/>
                    </a:p>
                  </a:txBody>
                  <a:tcPr/>
                </a:tc>
                <a:tc>
                  <a:txBody>
                    <a:bodyPr/>
                    <a:lstStyle/>
                    <a:p>
                      <a:r>
                        <a:rPr lang="en-AU" sz="1600" b="1" dirty="0" smtClean="0"/>
                        <a:t>Learning</a:t>
                      </a:r>
                      <a:r>
                        <a:rPr lang="en-AU" sz="1600" b="1" baseline="0" dirty="0" smtClean="0"/>
                        <a:t> Aims</a:t>
                      </a:r>
                    </a:p>
                    <a:p>
                      <a:pPr marL="285750" indent="-285750">
                        <a:buFont typeface="Arial" panose="020B0604020202020204" pitchFamily="34" charset="0"/>
                        <a:buChar char="•"/>
                      </a:pPr>
                      <a:r>
                        <a:rPr lang="en-AU" sz="1600" b="0" baseline="0" dirty="0" smtClean="0"/>
                        <a:t>Define key terms related to gene pools</a:t>
                      </a:r>
                    </a:p>
                    <a:p>
                      <a:pPr marL="285750" indent="-285750">
                        <a:buFont typeface="Arial" panose="020B0604020202020204" pitchFamily="34" charset="0"/>
                        <a:buChar char="•"/>
                      </a:pPr>
                      <a:r>
                        <a:rPr lang="en-AU" sz="1600" b="0" baseline="0" dirty="0" smtClean="0"/>
                        <a:t>Outline ways in which frequency and type of alleles in a population can change over time.</a:t>
                      </a:r>
                    </a:p>
                    <a:p>
                      <a:pPr marL="285750" indent="-285750">
                        <a:buFont typeface="Arial" panose="020B0604020202020204" pitchFamily="34" charset="0"/>
                        <a:buChar char="•"/>
                      </a:pPr>
                      <a:r>
                        <a:rPr lang="en-AU" sz="1600" b="0" baseline="0" dirty="0" smtClean="0"/>
                        <a:t>Define and classify mutations</a:t>
                      </a:r>
                    </a:p>
                    <a:p>
                      <a:pPr marL="285750" indent="-285750">
                        <a:buFont typeface="Arial" panose="020B0604020202020204" pitchFamily="34" charset="0"/>
                        <a:buChar char="•"/>
                      </a:pPr>
                      <a:r>
                        <a:rPr lang="en-AU" sz="1600" b="0" baseline="0" dirty="0" smtClean="0"/>
                        <a:t>Define mutagens and give examples</a:t>
                      </a:r>
                    </a:p>
                    <a:p>
                      <a:pPr marL="285750" indent="-285750">
                        <a:buFont typeface="Arial" panose="020B0604020202020204" pitchFamily="34" charset="0"/>
                        <a:buChar char="•"/>
                      </a:pPr>
                      <a:r>
                        <a:rPr lang="en-AU" sz="1600" b="0" baseline="0" dirty="0" smtClean="0"/>
                        <a:t>Outline somatic mutations and their effects</a:t>
                      </a:r>
                    </a:p>
                    <a:p>
                      <a:pPr marL="285750" indent="-285750">
                        <a:buFont typeface="Arial" panose="020B0604020202020204" pitchFamily="34" charset="0"/>
                        <a:buChar char="•"/>
                      </a:pPr>
                      <a:r>
                        <a:rPr lang="en-AU" sz="1600" b="0" baseline="0" dirty="0" smtClean="0"/>
                        <a:t>Define germline mutations and describe the possible effects</a:t>
                      </a:r>
                    </a:p>
                    <a:p>
                      <a:pPr marL="285750" indent="-285750">
                        <a:buFont typeface="Arial" panose="020B0604020202020204" pitchFamily="34" charset="0"/>
                        <a:buChar char="•"/>
                      </a:pPr>
                      <a:r>
                        <a:rPr lang="en-AU" sz="1600" b="0" baseline="0" dirty="0" smtClean="0"/>
                        <a:t>List and describe the three types of point mutation</a:t>
                      </a:r>
                    </a:p>
                    <a:p>
                      <a:pPr marL="285750" indent="-285750">
                        <a:buFont typeface="Arial" panose="020B0604020202020204" pitchFamily="34" charset="0"/>
                        <a:buChar char="•"/>
                      </a:pPr>
                      <a:r>
                        <a:rPr lang="en-AU" sz="1600" b="0" baseline="0" dirty="0" smtClean="0"/>
                        <a:t>Describe the effects of point mutations on amino acids and protein structures</a:t>
                      </a:r>
                    </a:p>
                    <a:p>
                      <a:pPr marL="285750" indent="-285750">
                        <a:buFont typeface="Arial" panose="020B0604020202020204" pitchFamily="34" charset="0"/>
                        <a:buChar char="•"/>
                      </a:pPr>
                      <a:r>
                        <a:rPr lang="en-AU" sz="1600" b="0" baseline="0" dirty="0" smtClean="0"/>
                        <a:t>List and briefly discuss examples of inherited disease from gene mutation including:</a:t>
                      </a:r>
                    </a:p>
                    <a:p>
                      <a:pPr marL="742950" lvl="1" indent="-285750">
                        <a:buFont typeface="Arial" panose="020B0604020202020204" pitchFamily="34" charset="0"/>
                        <a:buChar char="•"/>
                      </a:pPr>
                      <a:r>
                        <a:rPr lang="en-AU" sz="1600" b="0" baseline="0" dirty="0" smtClean="0"/>
                        <a:t>Albinism</a:t>
                      </a:r>
                    </a:p>
                    <a:p>
                      <a:pPr marL="742950" lvl="1" indent="-285750">
                        <a:buFont typeface="Arial" panose="020B0604020202020204" pitchFamily="34" charset="0"/>
                        <a:buChar char="•"/>
                      </a:pPr>
                      <a:r>
                        <a:rPr lang="en-AU" sz="1600" b="0" baseline="0" dirty="0" err="1" smtClean="0"/>
                        <a:t>Duchenne</a:t>
                      </a:r>
                      <a:r>
                        <a:rPr lang="en-AU" sz="1600" b="0" baseline="0" dirty="0" smtClean="0"/>
                        <a:t> Muscular Dystrophy</a:t>
                      </a:r>
                    </a:p>
                    <a:p>
                      <a:pPr marL="742950" lvl="1" indent="-285750">
                        <a:buFont typeface="Arial" panose="020B0604020202020204" pitchFamily="34" charset="0"/>
                        <a:buChar char="•"/>
                      </a:pPr>
                      <a:r>
                        <a:rPr lang="en-AU" sz="1600" b="0" baseline="0" dirty="0" smtClean="0"/>
                        <a:t>Cystic Fibrosis</a:t>
                      </a:r>
                    </a:p>
                    <a:p>
                      <a:pPr marL="285750" lvl="0" indent="-285750">
                        <a:buFont typeface="Arial" panose="020B0604020202020204" pitchFamily="34" charset="0"/>
                        <a:buChar char="•"/>
                      </a:pPr>
                      <a:r>
                        <a:rPr lang="en-AU" sz="1600" b="0" baseline="0" dirty="0" smtClean="0"/>
                        <a:t>Define the term “lethal recessive” and describe an example</a:t>
                      </a:r>
                      <a:br>
                        <a:rPr lang="en-AU" sz="1600" b="0" baseline="0" dirty="0" smtClean="0"/>
                      </a:br>
                      <a:endParaRPr lang="en-AU" sz="1600" b="0" baseline="0" dirty="0" smtClean="0"/>
                    </a:p>
                  </a:txBody>
                  <a:tcPr/>
                </a:tc>
                <a:extLst>
                  <a:ext uri="{0D108BD9-81ED-4DB2-BD59-A6C34878D82A}">
                    <a16:rowId xmlns:a16="http://schemas.microsoft.com/office/drawing/2014/main" val="3427345155"/>
                  </a:ext>
                </a:extLst>
              </a:tr>
              <a:tr h="1927412">
                <a:tc vMerge="1">
                  <a:txBody>
                    <a:bodyPr/>
                    <a:lstStyle/>
                    <a:p>
                      <a:endParaRPr lang="en-AU" b="0" baseline="0" dirty="0" smtClean="0"/>
                    </a:p>
                  </a:txBody>
                  <a:tcPr/>
                </a:tc>
                <a:tc>
                  <a:txBody>
                    <a:bodyPr/>
                    <a:lstStyle/>
                    <a:p>
                      <a:r>
                        <a:rPr lang="en-AU" sz="1600" b="1" dirty="0" smtClean="0"/>
                        <a:t>Key Vocabulary</a:t>
                      </a:r>
                    </a:p>
                    <a:p>
                      <a:endParaRPr lang="en-AU" sz="1600" b="1" dirty="0" smtClean="0"/>
                    </a:p>
                    <a:p>
                      <a:r>
                        <a:rPr lang="en-AU" sz="1600" b="0" dirty="0" smtClean="0"/>
                        <a:t>Mutation</a:t>
                      </a:r>
                    </a:p>
                    <a:p>
                      <a:r>
                        <a:rPr lang="en-AU" sz="1600" b="0" dirty="0" smtClean="0"/>
                        <a:t>Mutagen</a:t>
                      </a:r>
                    </a:p>
                    <a:p>
                      <a:r>
                        <a:rPr lang="en-AU" sz="1600" b="0" dirty="0" smtClean="0"/>
                        <a:t>Substitution</a:t>
                      </a:r>
                    </a:p>
                    <a:p>
                      <a:r>
                        <a:rPr lang="en-AU" sz="1600" b="0" dirty="0" smtClean="0"/>
                        <a:t>Deletion</a:t>
                      </a:r>
                    </a:p>
                    <a:p>
                      <a:r>
                        <a:rPr lang="en-AU" sz="1600" b="0" dirty="0" smtClean="0"/>
                        <a:t>Insertion</a:t>
                      </a:r>
                    </a:p>
                  </a:txBody>
                  <a:tcPr/>
                </a:tc>
                <a:extLst>
                  <a:ext uri="{0D108BD9-81ED-4DB2-BD59-A6C34878D82A}">
                    <a16:rowId xmlns:a16="http://schemas.microsoft.com/office/drawing/2014/main" val="2049135741"/>
                  </a:ext>
                </a:extLst>
              </a:tr>
            </a:tbl>
          </a:graphicData>
        </a:graphic>
      </p:graphicFrame>
      <p:pic>
        <p:nvPicPr>
          <p:cNvPr id="2050" name="Picture 2" descr="100 Inspirational Study Quotes: Get Motivated In Minutes — Liam Porrit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8350" y="4410074"/>
            <a:ext cx="23526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872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178844"/>
            <a:ext cx="8229600" cy="634082"/>
          </a:xfrm>
        </p:spPr>
        <p:txBody>
          <a:bodyPr>
            <a:normAutofit/>
          </a:bodyPr>
          <a:lstStyle/>
          <a:p>
            <a:r>
              <a:rPr lang="en-AU" sz="3600" b="1" dirty="0" smtClean="0">
                <a:latin typeface="+mn-lt"/>
              </a:rPr>
              <a:t>Mutagens </a:t>
            </a:r>
            <a:endParaRPr lang="en-AU" sz="3600" b="1" dirty="0">
              <a:latin typeface="+mn-lt"/>
            </a:endParaRPr>
          </a:p>
        </p:txBody>
      </p:sp>
      <p:sp>
        <p:nvSpPr>
          <p:cNvPr id="3" name="Content Placeholder 2"/>
          <p:cNvSpPr>
            <a:spLocks noGrp="1"/>
          </p:cNvSpPr>
          <p:nvPr>
            <p:ph idx="1"/>
          </p:nvPr>
        </p:nvSpPr>
        <p:spPr>
          <a:xfrm>
            <a:off x="302418" y="925811"/>
            <a:ext cx="10818427" cy="5472608"/>
          </a:xfrm>
        </p:spPr>
        <p:txBody>
          <a:bodyPr>
            <a:normAutofit/>
          </a:bodyPr>
          <a:lstStyle/>
          <a:p>
            <a:r>
              <a:rPr lang="en-AU" dirty="0"/>
              <a:t>Some mutations arise </a:t>
            </a:r>
            <a:r>
              <a:rPr lang="en-AU" dirty="0" smtClean="0"/>
              <a:t>by chance. These are </a:t>
            </a:r>
            <a:r>
              <a:rPr lang="en-AU" i="1" dirty="0" smtClean="0"/>
              <a:t>spontaneous mutations.</a:t>
            </a:r>
            <a:endParaRPr lang="en-AU" dirty="0"/>
          </a:p>
          <a:p>
            <a:r>
              <a:rPr lang="en-AU" dirty="0"/>
              <a:t>Others are </a:t>
            </a:r>
            <a:r>
              <a:rPr lang="en-AU" dirty="0" smtClean="0"/>
              <a:t>caused by a </a:t>
            </a:r>
            <a:r>
              <a:rPr lang="en-AU" i="1" dirty="0"/>
              <a:t>mutagen</a:t>
            </a:r>
            <a:r>
              <a:rPr lang="en-AU" i="1" dirty="0" smtClean="0"/>
              <a:t>. </a:t>
            </a:r>
            <a:r>
              <a:rPr lang="en-AU" dirty="0" smtClean="0"/>
              <a:t>These are </a:t>
            </a:r>
            <a:r>
              <a:rPr lang="en-AU" i="1" dirty="0" smtClean="0"/>
              <a:t>induced</a:t>
            </a:r>
            <a:r>
              <a:rPr lang="en-AU" dirty="0" smtClean="0"/>
              <a:t> </a:t>
            </a:r>
            <a:r>
              <a:rPr lang="en-AU" i="1" dirty="0" smtClean="0"/>
              <a:t>mutations.</a:t>
            </a:r>
            <a:endParaRPr lang="en-AU" dirty="0"/>
          </a:p>
          <a:p>
            <a:r>
              <a:rPr lang="en-AU" dirty="0"/>
              <a:t>Mutagen:  a substance or agent that affects the rate of mutation of </a:t>
            </a:r>
            <a:r>
              <a:rPr lang="en-AU" dirty="0" smtClean="0"/>
              <a:t>DNA.</a:t>
            </a:r>
            <a:endParaRPr lang="en-AU" dirty="0"/>
          </a:p>
          <a:p>
            <a:pPr lvl="1"/>
            <a:r>
              <a:rPr lang="en-AU" dirty="0"/>
              <a:t>Ionising radiation:</a:t>
            </a:r>
          </a:p>
          <a:p>
            <a:pPr lvl="2"/>
            <a:r>
              <a:rPr lang="en-AU" dirty="0"/>
              <a:t>UV light</a:t>
            </a:r>
          </a:p>
          <a:p>
            <a:pPr lvl="2"/>
            <a:r>
              <a:rPr lang="en-AU" dirty="0"/>
              <a:t>X-rays</a:t>
            </a:r>
          </a:p>
          <a:p>
            <a:pPr lvl="2"/>
            <a:r>
              <a:rPr lang="en-AU" dirty="0"/>
              <a:t>Nuclear radiation and more…</a:t>
            </a:r>
          </a:p>
          <a:p>
            <a:pPr lvl="1"/>
            <a:r>
              <a:rPr lang="en-AU" dirty="0"/>
              <a:t>Some chemicals:</a:t>
            </a:r>
          </a:p>
          <a:p>
            <a:pPr lvl="2"/>
            <a:r>
              <a:rPr lang="en-AU" dirty="0"/>
              <a:t>Mustard gas</a:t>
            </a:r>
          </a:p>
          <a:p>
            <a:pPr lvl="2"/>
            <a:r>
              <a:rPr lang="en-AU" dirty="0"/>
              <a:t>Formaldehyde</a:t>
            </a:r>
          </a:p>
          <a:p>
            <a:pPr lvl="2"/>
            <a:r>
              <a:rPr lang="en-AU" dirty="0"/>
              <a:t>Some antibiotics and other drugs</a:t>
            </a:r>
          </a:p>
          <a:p>
            <a:pPr lvl="2"/>
            <a:r>
              <a:rPr lang="en-AU" dirty="0"/>
              <a:t>And more…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296" y="2775790"/>
            <a:ext cx="3692177" cy="28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781925" y="6519446"/>
            <a:ext cx="4410075" cy="338554"/>
          </a:xfrm>
          <a:prstGeom prst="rect">
            <a:avLst/>
          </a:prstGeom>
          <a:solidFill>
            <a:srgbClr val="FFFF00"/>
          </a:solidFill>
        </p:spPr>
        <p:txBody>
          <a:bodyPr wrap="square" rtlCol="0">
            <a:spAutoFit/>
          </a:bodyPr>
          <a:lstStyle/>
          <a:p>
            <a:r>
              <a:rPr lang="en-AU" sz="1600" i="1" dirty="0" smtClean="0"/>
              <a:t>Learning Aim: Define mutagens and give examples</a:t>
            </a:r>
            <a:endParaRPr lang="en-AU" sz="1600" i="1" dirty="0"/>
          </a:p>
        </p:txBody>
      </p:sp>
    </p:spTree>
    <p:extLst>
      <p:ext uri="{BB962C8B-B14F-4D97-AF65-F5344CB8AC3E}">
        <p14:creationId xmlns:p14="http://schemas.microsoft.com/office/powerpoint/2010/main" val="3609195641"/>
      </p:ext>
    </p:extLst>
  </p:cSld>
  <p:clrMapOvr>
    <a:masterClrMapping/>
  </p:clrMapOvr>
  <mc:AlternateContent xmlns:mc="http://schemas.openxmlformats.org/markup-compatibility/2006" xmlns:p14="http://schemas.microsoft.com/office/powerpoint/2010/main">
    <mc:Choice Requires="p14">
      <p:transition spd="slow" p14:dur="2000" advTm="91499"/>
    </mc:Choice>
    <mc:Fallback xmlns="">
      <p:transition spd="slow" advTm="91499"/>
    </mc:Fallback>
  </mc:AlternateContent>
  <p:timing>
    <p:tnLst>
      <p:par>
        <p:cTn id="1" dur="indefinite" restart="never" nodeType="tmRoot"/>
      </p:par>
    </p:tnLst>
  </p:timing>
  <p:extLst mod="1">
    <p:ext uri="{3A86A75C-4F4B-4683-9AE1-C65F6400EC91}">
      <p14:laserTraceLst xmlns:p14="http://schemas.microsoft.com/office/powerpoint/2010/main">
        <p14:tracePtLst>
          <p14:tracePt t="81804" x="5568950" y="6343650"/>
          <p14:tracePt t="81812" x="5556250" y="6267450"/>
          <p14:tracePt t="81820" x="5537200" y="6210300"/>
          <p14:tracePt t="81829" x="5511800" y="6159500"/>
          <p14:tracePt t="81847" x="5467350" y="6057900"/>
          <p14:tracePt t="81863" x="5346700" y="5835650"/>
          <p14:tracePt t="81879" x="5264150" y="5721350"/>
          <p14:tracePt t="81896" x="5162550" y="5626100"/>
          <p14:tracePt t="81913" x="5080000" y="5568950"/>
          <p14:tracePt t="81929" x="4933950" y="5473700"/>
          <p14:tracePt t="81946" x="4724400" y="5340350"/>
          <p14:tracePt t="81963" x="4464050" y="5149850"/>
          <p14:tracePt t="81979" x="4203700" y="4991100"/>
          <p14:tracePt t="81996" x="3784600" y="4806950"/>
          <p14:tracePt t="82013" x="3606800" y="4749800"/>
          <p14:tracePt t="82029" x="3403600" y="4699000"/>
          <p14:tracePt t="82046" x="3232150" y="4679950"/>
          <p14:tracePt t="82063" x="3048000" y="4705350"/>
          <p14:tracePt t="82079" x="2952750" y="4749800"/>
          <p14:tracePt t="82096" x="2863850" y="4832350"/>
          <p14:tracePt t="82112" x="2787650" y="4965700"/>
          <p14:tracePt t="82129" x="2768600" y="5130800"/>
          <p14:tracePt t="82146" x="2844800" y="5257800"/>
          <p14:tracePt t="82162" x="3270250" y="5556250"/>
          <p14:tracePt t="82179" x="3829050" y="5816600"/>
          <p14:tracePt t="82197" x="4521200" y="6038850"/>
          <p14:tracePt t="82212" x="4978400" y="6102350"/>
          <p14:tracePt t="82229" x="5314950" y="6127750"/>
          <p14:tracePt t="82246" x="5600700" y="6134100"/>
          <p14:tracePt t="82262" x="5822950" y="6134100"/>
          <p14:tracePt t="82279" x="6064250" y="6064250"/>
          <p14:tracePt t="82296" x="6178550" y="5981700"/>
          <p14:tracePt t="82313" x="6280150" y="5861050"/>
          <p14:tracePt t="82329" x="6343650" y="5759450"/>
          <p14:tracePt t="82346" x="6369050" y="5473700"/>
          <p14:tracePt t="82363" x="6273800" y="5238750"/>
          <p14:tracePt t="82379" x="6127750" y="5029200"/>
          <p14:tracePt t="82396" x="5791200" y="4629150"/>
          <p14:tracePt t="82413" x="5397500" y="4286250"/>
          <p14:tracePt t="82429" x="5086350" y="4044950"/>
          <p14:tracePt t="82446" x="4806950" y="3867150"/>
          <p14:tracePt t="82462" x="4578350" y="3752850"/>
          <p14:tracePt t="82479" x="4241800" y="3651250"/>
          <p14:tracePt t="82496" x="4013200" y="3619500"/>
          <p14:tracePt t="82512" x="3702050" y="3606800"/>
          <p14:tracePt t="82529" x="3460750" y="3606800"/>
          <p14:tracePt t="82546" x="3105150" y="3683000"/>
          <p14:tracePt t="82562" x="2933700" y="3771900"/>
          <p14:tracePt t="82579" x="2806700" y="3873500"/>
          <p14:tracePt t="82596" x="2698750" y="3975100"/>
          <p14:tracePt t="82613" x="2514600" y="4330700"/>
          <p14:tracePt t="82629" x="2463800" y="4508500"/>
          <p14:tracePt t="82645" x="2457450" y="4699000"/>
          <p14:tracePt t="82662" x="2501900" y="4921250"/>
          <p14:tracePt t="82679" x="2647950" y="5181600"/>
          <p14:tracePt t="82695" x="2908300" y="5441950"/>
          <p14:tracePt t="82712" x="3467100" y="5810250"/>
          <p14:tracePt t="82729" x="4184650" y="6070600"/>
          <p14:tracePt t="82747" x="4991100" y="6267450"/>
          <p14:tracePt t="82762" x="5334000" y="6343650"/>
          <p14:tracePt t="82779" x="5619750" y="6394450"/>
          <p14:tracePt t="82795" x="5816600" y="6413500"/>
          <p14:tracePt t="82813" x="6045200" y="6413500"/>
          <p14:tracePt t="82828" x="6191250" y="6381750"/>
          <p14:tracePt t="82845" x="6280150" y="6337300"/>
          <p14:tracePt t="82862" x="6337300" y="6292850"/>
          <p14:tracePt t="82878" x="6407150" y="6127750"/>
          <p14:tracePt t="82895" x="6426200" y="5892800"/>
          <p14:tracePt t="82912" x="6394450" y="5708650"/>
          <p14:tracePt t="82928" x="6305550" y="5454650"/>
          <p14:tracePt t="82945" x="6223000" y="5295900"/>
          <p14:tracePt t="82962" x="6019800" y="4927600"/>
          <p14:tracePt t="82978" x="5848350" y="4686300"/>
          <p14:tracePt t="82995" x="5670550" y="4527550"/>
          <p14:tracePt t="83012" x="5492750" y="4349750"/>
          <p14:tracePt t="83029" x="5149850" y="4070350"/>
          <p14:tracePt t="83045" x="4953000" y="3956050"/>
          <p14:tracePt t="83062" x="4806950" y="3905250"/>
          <p14:tracePt t="83078" x="4648200" y="3867150"/>
          <p14:tracePt t="83095" x="4394200" y="3841750"/>
          <p14:tracePt t="83111" x="4203700" y="3841750"/>
          <p14:tracePt t="83128" x="3860800" y="3848100"/>
          <p14:tracePt t="83144" x="3562350" y="3867150"/>
          <p14:tracePt t="83162" x="3067050" y="3956050"/>
          <p14:tracePt t="83178" x="2857500" y="4025900"/>
          <p14:tracePt t="83195" x="2679700" y="4133850"/>
          <p14:tracePt t="83211" x="2546350" y="4235450"/>
          <p14:tracePt t="83216" x="2501900" y="4267200"/>
          <p14:tracePt t="83229" x="2425700" y="4394200"/>
          <p14:tracePt t="83245" x="2381250" y="4597400"/>
          <p14:tracePt t="83261" x="2362200" y="4730750"/>
          <p14:tracePt t="83278" x="2374900" y="4819650"/>
          <p14:tracePt t="83294" x="2425700" y="4902200"/>
          <p14:tracePt t="83311" x="2571750" y="5067300"/>
          <p14:tracePt t="83328" x="2730500" y="5181600"/>
          <p14:tracePt t="83344" x="2933700" y="5302250"/>
          <p14:tracePt t="83362" x="3213100" y="5410200"/>
          <p14:tracePt t="83378" x="3498850" y="5461000"/>
          <p14:tracePt t="83394" x="3740150" y="5473700"/>
          <p14:tracePt t="83411" x="3930650" y="5492750"/>
          <p14:tracePt t="83428" x="4241800" y="5486400"/>
          <p14:tracePt t="83444" x="4737100" y="5486400"/>
          <p14:tracePt t="83461" x="4997450" y="5486400"/>
          <p14:tracePt t="83477" x="5187950" y="5480050"/>
          <p14:tracePt t="83494" x="5378450" y="5461000"/>
          <p14:tracePt t="83511" x="5562600" y="5416550"/>
          <p14:tracePt t="83527" x="5651500" y="5365750"/>
          <p14:tracePt t="83544" x="5708650" y="5308600"/>
          <p14:tracePt t="83561" x="5765800" y="5232400"/>
          <p14:tracePt t="83578" x="5810250" y="5137150"/>
          <p14:tracePt t="83594" x="5822950" y="5048250"/>
          <p14:tracePt t="83611" x="5797550" y="4857750"/>
          <p14:tracePt t="83627" x="5759450" y="4711700"/>
          <p14:tracePt t="83645" x="5676900" y="4521200"/>
          <p14:tracePt t="83661" x="5594350" y="4356100"/>
          <p14:tracePt t="83677" x="5486400" y="4178300"/>
          <p14:tracePt t="83694" x="5372100" y="4051300"/>
          <p14:tracePt t="83711" x="5137150" y="3835400"/>
          <p14:tracePt t="83727" x="4895850" y="3676650"/>
          <p14:tracePt t="83744" x="4724400" y="3581400"/>
          <p14:tracePt t="83760" x="4508500" y="3486150"/>
          <p14:tracePt t="83777" x="4279900" y="3429000"/>
          <p14:tracePt t="83794" x="3968750" y="3397250"/>
          <p14:tracePt t="83811" x="3676650" y="3409950"/>
          <p14:tracePt t="83827" x="3282950" y="3473450"/>
          <p14:tracePt t="83844" x="2819400" y="3575050"/>
          <p14:tracePt t="83860" x="2222500" y="3784600"/>
          <p14:tracePt t="83877" x="2044700" y="3854450"/>
          <p14:tracePt t="83894" x="1930400" y="3930650"/>
          <p14:tracePt t="83910" x="1797050" y="4121150"/>
          <p14:tracePt t="83927" x="1720850" y="4425950"/>
          <p14:tracePt t="83944" x="1765300" y="4787900"/>
          <p14:tracePt t="83960" x="1835150" y="5048250"/>
          <p14:tracePt t="83977" x="2019300" y="5441950"/>
          <p14:tracePt t="83994" x="2286000" y="5842000"/>
          <p14:tracePt t="84010" x="2432050" y="6026150"/>
          <p14:tracePt t="84027" x="2698750" y="6261100"/>
          <p14:tracePt t="84044" x="3111500" y="6540500"/>
          <p14:tracePt t="84061" x="3752850" y="6788150"/>
          <p14:tracePt t="84077" x="3962400" y="6851650"/>
          <p14:tracePt t="84093" x="4171950" y="6851650"/>
          <p14:tracePt t="84110" x="4343400" y="6851650"/>
          <p14:tracePt t="84127" x="4610100" y="6851650"/>
          <p14:tracePt t="84143" x="4838700" y="6851650"/>
          <p14:tracePt t="84159" x="5022850" y="6832600"/>
          <p14:tracePt t="84176" x="5226050" y="6794500"/>
          <p14:tracePt t="84193" x="5480050" y="6762750"/>
          <p14:tracePt t="84209" x="5594350" y="6724650"/>
          <p14:tracePt t="84226" x="5695950" y="6673850"/>
          <p14:tracePt t="84242" x="5791200" y="6604000"/>
          <p14:tracePt t="84259" x="5886450" y="6502400"/>
          <p14:tracePt t="84276" x="5988050" y="6369050"/>
          <p14:tracePt t="84293" x="6032500" y="6273800"/>
          <p14:tracePt t="84310" x="6083300" y="6140450"/>
          <p14:tracePt t="84326" x="6134100" y="5988050"/>
          <p14:tracePt t="84343" x="6184900" y="5810250"/>
          <p14:tracePt t="84360" x="6216650" y="5670550"/>
          <p14:tracePt t="84376" x="6267450" y="5524500"/>
          <p14:tracePt t="84393" x="6305550" y="5372100"/>
          <p14:tracePt t="84410" x="6375400" y="5124450"/>
          <p14:tracePt t="84426" x="6419850" y="4959350"/>
          <p14:tracePt t="84443" x="6464300" y="4806950"/>
          <p14:tracePt t="84460" x="6508750" y="4616450"/>
          <p14:tracePt t="84477" x="6540500" y="4387850"/>
          <p14:tracePt t="84493" x="6546850" y="4241800"/>
          <p14:tracePt t="84510" x="6546850" y="4083050"/>
          <p14:tracePt t="84526" x="6521450" y="3949700"/>
          <p14:tracePt t="84544" x="6445250" y="3771900"/>
          <p14:tracePt t="84560" x="6381750" y="3657600"/>
          <p14:tracePt t="84576" x="6311900" y="3568700"/>
          <p14:tracePt t="84593" x="6184900" y="3467100"/>
          <p14:tracePt t="84610" x="5892800" y="3302000"/>
          <p14:tracePt t="84626" x="5632450" y="3200400"/>
          <p14:tracePt t="84643" x="5327650" y="3117850"/>
          <p14:tracePt t="84660" x="5124450" y="3060700"/>
          <p14:tracePt t="84677" x="4762500" y="2997200"/>
          <p14:tracePt t="84693" x="4597400" y="2978150"/>
          <p14:tracePt t="84709" x="4470400" y="2978150"/>
          <p14:tracePt t="84727" x="4324350" y="2984500"/>
          <p14:tracePt t="84732" x="4254500" y="2997200"/>
          <p14:tracePt t="84744" x="4140200" y="3016250"/>
          <p14:tracePt t="84759" x="3994150" y="3041650"/>
          <p14:tracePt t="84776" x="3829050" y="3067050"/>
          <p14:tracePt t="84793" x="3676650" y="3098800"/>
          <p14:tracePt t="84809" x="3575050" y="3130550"/>
          <p14:tracePt t="84826" x="3486150" y="3181350"/>
          <p14:tracePt t="84843" x="3448050" y="3206750"/>
          <p14:tracePt t="84859" x="3416300" y="3244850"/>
          <p14:tracePt t="84876" x="3359150" y="3340100"/>
          <p14:tracePt t="84892" x="3282950" y="3530600"/>
          <p14:tracePt t="84909" x="3251200" y="3651250"/>
          <p14:tracePt t="84926" x="3232150" y="3733800"/>
          <p14:tracePt t="84944" x="3219450" y="3835400"/>
          <p14:tracePt t="84959" x="3225800" y="3994150"/>
          <p14:tracePt t="84976" x="3244850" y="4165600"/>
          <p14:tracePt t="84993" x="3276600" y="4286250"/>
          <p14:tracePt t="85009" x="3346450" y="4540250"/>
          <p14:tracePt t="85026" x="3473450" y="4864100"/>
          <p14:tracePt t="85042" x="3575050" y="5029200"/>
          <p14:tracePt t="85059" x="3727450" y="5232400"/>
          <p14:tracePt t="85075" x="3886200" y="5391150"/>
          <p14:tracePt t="85093" x="4464050" y="5695950"/>
          <p14:tracePt t="85109" x="4870450" y="5873750"/>
          <p14:tracePt t="85126" x="5340350" y="6076950"/>
          <p14:tracePt t="85142" x="5689600" y="6242050"/>
          <p14:tracePt t="85159" x="6165850" y="6426200"/>
          <p14:tracePt t="85175" x="6470650" y="6508750"/>
          <p14:tracePt t="85192" x="6826250" y="6591300"/>
          <p14:tracePt t="85209" x="7073900" y="6642100"/>
          <p14:tracePt t="85214" x="7219950" y="6661150"/>
          <p14:tracePt t="85226" x="7467600" y="6667500"/>
          <p14:tracePt t="85242" x="7677150" y="6654800"/>
          <p14:tracePt t="85258" x="7975600" y="6616700"/>
          <p14:tracePt t="85275" x="8204200" y="6578600"/>
          <p14:tracePt t="85293" x="8655050" y="6477000"/>
          <p14:tracePt t="85308" x="8839200" y="6407150"/>
          <p14:tracePt t="85325" x="8978900" y="6330950"/>
          <p14:tracePt t="85342" x="9074150" y="6254750"/>
          <p14:tracePt t="85509" x="9124950" y="4902200"/>
          <p14:tracePt t="85516" x="9086850" y="4832350"/>
          <p14:tracePt t="85525" x="9048750" y="4775200"/>
          <p14:tracePt t="85542" x="8991600" y="4648200"/>
          <p14:tracePt t="85558" x="8915400" y="4495800"/>
          <p14:tracePt t="85575" x="8801100" y="4311650"/>
          <p14:tracePt t="85592" x="8661400" y="4210050"/>
          <p14:tracePt t="85608" x="8489950" y="4095750"/>
          <p14:tracePt t="85625" x="8166100" y="3905250"/>
          <p14:tracePt t="85642" x="7556500" y="3587750"/>
          <p14:tracePt t="85658" x="7073900" y="3409950"/>
          <p14:tracePt t="85675" x="6711950" y="3321050"/>
          <p14:tracePt t="85691" x="6292850" y="3244850"/>
          <p14:tracePt t="85708" x="5473700" y="3092450"/>
          <p14:tracePt t="85725" x="4972050" y="3003550"/>
          <p14:tracePt t="85742" x="4559300" y="2952750"/>
          <p14:tracePt t="85758" x="4191000" y="2940050"/>
          <p14:tracePt t="85776" x="3854450" y="2946400"/>
          <p14:tracePt t="85791" x="3663950" y="2978150"/>
          <p14:tracePt t="85807" x="3473450" y="3016250"/>
          <p14:tracePt t="85823" x="3340100" y="3054350"/>
          <p14:tracePt t="85841" x="3175000" y="3130550"/>
          <p14:tracePt t="85857" x="3092450" y="3187700"/>
          <p14:tracePt t="85873" x="3016250" y="3251200"/>
          <p14:tracePt t="85890" x="2959100" y="3308350"/>
          <p14:tracePt t="85907" x="2908300" y="3384550"/>
          <p14:tracePt t="85924" x="2844800" y="3543300"/>
          <p14:tracePt t="85940" x="2806700" y="3663950"/>
          <p14:tracePt t="85957" x="2806700" y="3752850"/>
          <p14:tracePt t="85974" x="2813050" y="3841750"/>
          <p14:tracePt t="85991" x="2876550" y="4044950"/>
          <p14:tracePt t="86007" x="2927350" y="4191000"/>
          <p14:tracePt t="86024" x="2971800" y="4305300"/>
          <p14:tracePt t="86041" x="3003550" y="4413250"/>
          <p14:tracePt t="86058" x="3067050" y="4654550"/>
          <p14:tracePt t="86074" x="3098800" y="4775200"/>
          <p14:tracePt t="86091" x="3117850" y="4845050"/>
          <p14:tracePt t="86107" x="3136900" y="4908550"/>
          <p14:tracePt t="86124" x="3155950" y="4978400"/>
          <p14:tracePt t="86141" x="3175000" y="5010150"/>
          <p14:tracePt t="86157" x="3187700" y="5029200"/>
          <p14:tracePt t="86174" x="3219450" y="5054600"/>
          <p14:tracePt t="86191" x="3327400" y="5099050"/>
          <p14:tracePt t="86207" x="3416300" y="5118100"/>
          <p14:tracePt t="86224" x="3492500" y="5130800"/>
          <p14:tracePt t="86230" x="3530600" y="5149850"/>
          <p14:tracePt t="86240" x="3556000" y="5149850"/>
          <p14:tracePt t="86258" x="3702050" y="5175250"/>
          <p14:tracePt t="86274" x="3822700" y="5194300"/>
          <p14:tracePt t="86290" x="3943350" y="5207000"/>
          <p14:tracePt t="86307" x="4114800" y="5219700"/>
          <p14:tracePt t="86325" x="4457700" y="5238750"/>
          <p14:tracePt t="86340" x="4565650" y="5238750"/>
          <p14:tracePt t="86357" x="4686300" y="5232400"/>
          <p14:tracePt t="86373" x="4940300" y="5219700"/>
          <p14:tracePt t="86391" x="5162550" y="5200650"/>
          <p14:tracePt t="86407" x="5391150" y="5175250"/>
          <p14:tracePt t="86423" x="5543550" y="5149850"/>
          <p14:tracePt t="86440" x="5632450" y="5124450"/>
          <p14:tracePt t="86457" x="5695950" y="5099050"/>
          <p14:tracePt t="86473" x="5797550" y="5041900"/>
          <p14:tracePt t="86490" x="5867400" y="4991100"/>
          <p14:tracePt t="86507" x="5937250" y="4940300"/>
          <p14:tracePt t="86525" x="6032500" y="4851400"/>
          <p14:tracePt t="86541" x="6083300" y="4794250"/>
          <p14:tracePt t="86557" x="6134100" y="4730750"/>
          <p14:tracePt t="86574" x="6197600" y="4629150"/>
          <p14:tracePt t="86591" x="6299200" y="4432300"/>
          <p14:tracePt t="86607" x="6350000" y="4337050"/>
          <p14:tracePt t="86623" x="6388100" y="4241800"/>
          <p14:tracePt t="86640" x="6413500" y="4133850"/>
          <p14:tracePt t="86657" x="6419850" y="3981450"/>
          <p14:tracePt t="86674" x="6432550" y="3822700"/>
          <p14:tracePt t="86690" x="6426200" y="3733800"/>
          <p14:tracePt t="86707" x="6413500" y="3613150"/>
          <p14:tracePt t="86723" x="6381750" y="3473450"/>
          <p14:tracePt t="86729" x="6362700" y="3409950"/>
          <p14:tracePt t="86741" x="6318250" y="3314700"/>
          <p14:tracePt t="86757" x="6280150" y="3238500"/>
          <p14:tracePt t="86773" x="6235700" y="3175000"/>
          <p14:tracePt t="86789" x="6146800" y="3086100"/>
          <p14:tracePt t="86806" x="5899150" y="2882900"/>
          <p14:tracePt t="86823" x="5645150" y="2730500"/>
          <p14:tracePt t="86839" x="5162550" y="2559050"/>
          <p14:tracePt t="86856" x="4476750" y="2393950"/>
          <p14:tracePt t="86873" x="3397250" y="2152650"/>
          <p14:tracePt t="86889" x="2590800" y="1987550"/>
          <p14:tracePt t="86906" x="2000250" y="1873250"/>
          <p14:tracePt t="86923" x="1631950" y="1873250"/>
          <p14:tracePt t="86940" x="1479550" y="1924050"/>
          <p14:tracePt t="86956" x="1447800" y="1955800"/>
          <p14:tracePt t="86972" x="1416050" y="1993900"/>
          <p14:tracePt t="86989" x="1384300" y="2044700"/>
          <p14:tracePt t="87010" x="1358900" y="2095500"/>
          <p14:tracePt t="87022" x="1308100" y="2260600"/>
          <p14:tracePt t="87039" x="1276350" y="2368550"/>
          <p14:tracePt t="87056" x="1244600" y="2444750"/>
          <p14:tracePt t="87073" x="1206500" y="2527300"/>
          <p14:tracePt t="87089" x="1111250" y="2717800"/>
          <p14:tracePt t="87106" x="1060450" y="2851150"/>
          <p14:tracePt t="87122" x="1009650" y="2978150"/>
          <p14:tracePt t="87139" x="965200" y="3111500"/>
          <p14:tracePt t="87156" x="914400" y="3308350"/>
          <p14:tracePt t="87172" x="895350" y="3454400"/>
          <p14:tracePt t="87188" x="882650" y="3587750"/>
          <p14:tracePt t="87205" x="882650" y="3714750"/>
          <p14:tracePt t="87222" x="920750" y="3879850"/>
          <p14:tracePt t="87238" x="971550" y="4006850"/>
          <p14:tracePt t="87255" x="1016000" y="4095750"/>
          <p14:tracePt t="87272" x="1073150" y="4191000"/>
          <p14:tracePt t="87289" x="1143000" y="4349750"/>
          <p14:tracePt t="87305" x="1193800" y="4457700"/>
          <p14:tracePt t="87321" x="1238250" y="4540250"/>
          <p14:tracePt t="87338" x="1276350" y="4610100"/>
          <p14:tracePt t="87356" x="1403350" y="4743450"/>
          <p14:tracePt t="87372" x="1631950" y="4876800"/>
          <p14:tracePt t="87389" x="1892300" y="4991100"/>
          <p14:tracePt t="87405" x="2324100" y="5105400"/>
          <p14:tracePt t="87423" x="2647950" y="5207000"/>
          <p14:tracePt t="87439" x="2863850" y="5257800"/>
          <p14:tracePt t="87455" x="3022600" y="5283200"/>
          <p14:tracePt t="87471" x="3206750" y="5321300"/>
          <p14:tracePt t="87489" x="3562350" y="5359400"/>
          <p14:tracePt t="87505" x="3905250" y="5403850"/>
          <p14:tracePt t="87521" x="4292600" y="5448300"/>
          <p14:tracePt t="87538" x="4527550" y="5473700"/>
          <p14:tracePt t="87555" x="4737100" y="5492750"/>
          <p14:tracePt t="87571" x="4933950" y="5499100"/>
          <p14:tracePt t="87588" x="5111750" y="5499100"/>
          <p14:tracePt t="87604" x="5308600" y="5499100"/>
          <p14:tracePt t="87621" x="5416550" y="5499100"/>
          <p14:tracePt t="87638" x="5556250" y="5467350"/>
          <p14:tracePt t="87655" x="5645150" y="5448300"/>
          <p14:tracePt t="87672" x="5753100" y="5416550"/>
          <p14:tracePt t="87688" x="5848350" y="5384800"/>
          <p14:tracePt t="87705" x="5975350" y="5340350"/>
          <p14:tracePt t="87722" x="6096000" y="5283200"/>
          <p14:tracePt t="87728" x="6178550" y="5238750"/>
          <p14:tracePt t="87739" x="6242050" y="5207000"/>
          <p14:tracePt t="87755" x="6369050" y="5118100"/>
          <p14:tracePt t="87772" x="6470650" y="5048250"/>
          <p14:tracePt t="87788" x="6527800" y="4997450"/>
          <p14:tracePt t="87805" x="6584950" y="4940300"/>
          <p14:tracePt t="87821" x="6648450" y="4870450"/>
          <p14:tracePt t="87839" x="6762750" y="4705350"/>
          <p14:tracePt t="87855" x="6813550" y="4635500"/>
          <p14:tracePt t="87871" x="6845300" y="4578350"/>
          <p14:tracePt t="87888" x="6870700" y="4546600"/>
          <p14:tracePt t="87905" x="6908800" y="4476750"/>
          <p14:tracePt t="87922" x="6927850" y="4406900"/>
          <p14:tracePt t="87938" x="6946900" y="4324350"/>
          <p14:tracePt t="87955" x="6959600" y="4235450"/>
          <p14:tracePt t="87972" x="6972300" y="4146550"/>
          <p14:tracePt t="87988" x="6972300" y="4108450"/>
          <p14:tracePt t="88005" x="6972300" y="4064000"/>
          <p14:tracePt t="88022" x="6972300" y="4025900"/>
          <p14:tracePt t="88039" x="6972300" y="3943350"/>
          <p14:tracePt t="88055" x="6972300" y="3898900"/>
          <p14:tracePt t="88071" x="6972300" y="3848100"/>
          <p14:tracePt t="88088" x="6965950" y="3797300"/>
          <p14:tracePt t="88106" x="6940550" y="3740150"/>
          <p14:tracePt t="88121" x="6915150" y="3695700"/>
          <p14:tracePt t="88138" x="6877050" y="3651250"/>
          <p14:tracePt t="88154" x="6838950" y="3613150"/>
          <p14:tracePt t="88172" x="6781800" y="3549650"/>
          <p14:tracePt t="88188" x="6667500" y="3429000"/>
          <p14:tracePt t="88205" x="6559550" y="3359150"/>
          <p14:tracePt t="88221" x="6451600" y="3282950"/>
          <p14:tracePt t="88228" x="6407150" y="3257550"/>
          <p14:tracePt t="88237" x="6375400" y="3238500"/>
          <p14:tracePt t="88254" x="6311900" y="3200400"/>
          <p14:tracePt t="88271" x="6292850" y="3187700"/>
          <p14:tracePt t="88288" x="6267450" y="3181350"/>
          <p14:tracePt t="88304" x="6254750" y="3175000"/>
          <p14:tracePt t="88321" x="6223000" y="3175000"/>
          <p14:tracePt t="88337" x="6197600" y="3175000"/>
          <p14:tracePt t="88354" x="6153150" y="3175000"/>
          <p14:tracePt t="88371" x="6076950" y="3175000"/>
          <p14:tracePt t="88388" x="5943600" y="3194050"/>
          <p14:tracePt t="88404" x="5861050" y="3219450"/>
          <p14:tracePt t="88421" x="5791200" y="3244850"/>
          <p14:tracePt t="88437" x="5695950" y="3295650"/>
          <p14:tracePt t="88454" x="5530850" y="3384550"/>
          <p14:tracePt t="88471" x="5461000" y="3435350"/>
          <p14:tracePt t="88487" x="5403850" y="3467100"/>
          <p14:tracePt t="88504" x="5365750" y="3492500"/>
          <p14:tracePt t="88521" x="5334000" y="3517900"/>
          <p14:tracePt t="88537" x="5308600" y="3530600"/>
          <p14:tracePt t="88554" x="5289550" y="3556000"/>
          <p14:tracePt t="88571" x="5264150" y="3581400"/>
          <p14:tracePt t="88588" x="5232400" y="3644900"/>
          <p14:tracePt t="88604" x="5207000" y="3689350"/>
          <p14:tracePt t="88620" x="5194300" y="3721100"/>
          <p14:tracePt t="88637" x="5175250" y="3759200"/>
          <p14:tracePt t="88655" x="5156200" y="3790950"/>
          <p14:tracePt t="88670" x="5156200" y="3822700"/>
          <p14:tracePt t="88687" x="5149850" y="3848100"/>
          <p14:tracePt t="88704" x="5137150" y="3867150"/>
          <p14:tracePt t="88721" x="5130800" y="3892550"/>
          <p14:tracePt t="88725" x="5124450" y="3911600"/>
          <p14:tracePt t="88737" x="5118100" y="3943350"/>
          <p14:tracePt t="88754" x="5118100" y="3975100"/>
          <p14:tracePt t="88770" x="5111750" y="4025900"/>
          <p14:tracePt t="88789" x="5099050" y="4127500"/>
          <p14:tracePt t="88804" x="5099050" y="4171950"/>
          <p14:tracePt t="88820" x="5099050" y="4210050"/>
          <p14:tracePt t="88837" x="5099050" y="4241800"/>
          <p14:tracePt t="88853" x="5099050" y="4267200"/>
          <p14:tracePt t="88870" x="5099050" y="4318000"/>
          <p14:tracePt t="88887" x="5099050" y="4362450"/>
          <p14:tracePt t="88904" x="5099050" y="4400550"/>
          <p14:tracePt t="88924" x="5105400" y="4470400"/>
          <p14:tracePt t="88938" x="5118100" y="4521200"/>
          <p14:tracePt t="88953" x="5130800" y="4565650"/>
          <p14:tracePt t="88970" x="5156200" y="4597400"/>
          <p14:tracePt t="88987" x="5187950" y="4629150"/>
          <p14:tracePt t="89004" x="5276850" y="4699000"/>
          <p14:tracePt t="89020" x="5480050" y="4787900"/>
          <p14:tracePt t="89037" x="5689600" y="4889500"/>
          <p14:tracePt t="89053" x="5994400" y="4972050"/>
          <p14:tracePt t="89070" x="6413500" y="5054600"/>
          <p14:tracePt t="89087" x="6686550" y="5124450"/>
          <p14:tracePt t="89103" x="6845300" y="5168900"/>
          <p14:tracePt t="89120" x="6946900" y="5194300"/>
          <p14:tracePt t="89137" x="7023100" y="5207000"/>
          <p14:tracePt t="89153" x="7054850" y="5207000"/>
          <p14:tracePt t="89170" x="7086600" y="5207000"/>
          <p14:tracePt t="89187" x="7124700" y="5207000"/>
          <p14:tracePt t="89204" x="7181850" y="5181600"/>
          <p14:tracePt t="89220" x="7226300" y="5162550"/>
          <p14:tracePt t="89227" x="7239000" y="5149850"/>
          <p14:tracePt t="89236" x="7251700" y="5137150"/>
          <p14:tracePt t="89253" x="7283450" y="5105400"/>
          <p14:tracePt t="89270" x="7346950" y="5010150"/>
          <p14:tracePt t="89286" x="7385050" y="4940300"/>
          <p14:tracePt t="89303" x="7423150" y="4857750"/>
          <p14:tracePt t="89320" x="7448550" y="4775200"/>
          <p14:tracePt t="89337" x="7480300" y="4686300"/>
          <p14:tracePt t="89353" x="7518400" y="4559300"/>
          <p14:tracePt t="89369" x="7531100" y="4476750"/>
          <p14:tracePt t="89386" x="7562850" y="4387850"/>
          <p14:tracePt t="89404" x="7600950" y="4197350"/>
          <p14:tracePt t="89419" x="7626350" y="4108450"/>
          <p14:tracePt t="89436" x="7632700" y="4051300"/>
          <p14:tracePt t="89453" x="7632700" y="4013200"/>
          <p14:tracePt t="89470" x="7632700" y="3937000"/>
          <p14:tracePt t="89486" x="7620000" y="3860800"/>
          <p14:tracePt t="89502" x="7575550" y="3752850"/>
          <p14:tracePt t="89519" x="7531100" y="3657600"/>
          <p14:tracePt t="89536" x="7461250" y="3581400"/>
          <p14:tracePt t="89553" x="7302500" y="3448050"/>
          <p14:tracePt t="89569" x="7200900" y="3371850"/>
          <p14:tracePt t="89586" x="7124700" y="3302000"/>
          <p14:tracePt t="89603" x="7035800" y="3232150"/>
          <p14:tracePt t="89619" x="6813550" y="3124200"/>
          <p14:tracePt t="89636" x="6648450" y="3067050"/>
          <p14:tracePt t="89652" x="6508750" y="3048000"/>
          <p14:tracePt t="89669" x="6356350" y="3028950"/>
          <p14:tracePt t="89686" x="6146800" y="3041650"/>
          <p14:tracePt t="89702" x="6032500" y="3073400"/>
          <p14:tracePt t="89719" x="5899150" y="3111500"/>
          <p14:tracePt t="89736" x="5746750" y="3175000"/>
          <p14:tracePt t="89753" x="5518150" y="3251200"/>
          <p14:tracePt t="89769" x="5372100" y="3308350"/>
          <p14:tracePt t="89785" x="5245100" y="3365500"/>
          <p14:tracePt t="89802" x="5143500" y="3416300"/>
          <p14:tracePt t="89819" x="5041900" y="3479800"/>
          <p14:tracePt t="89835" x="4984750" y="3517900"/>
          <p14:tracePt t="89852" x="4927600" y="3568700"/>
          <p14:tracePt t="89869" x="4876800" y="3613150"/>
          <p14:tracePt t="89886" x="4787900" y="3714750"/>
          <p14:tracePt t="89902" x="4718050" y="3822700"/>
          <p14:tracePt t="89919" x="4679950" y="3924300"/>
          <p14:tracePt t="89935" x="4648200" y="4013200"/>
          <p14:tracePt t="89952" x="4635500" y="4083050"/>
          <p14:tracePt t="89968" x="4629150" y="4191000"/>
          <p14:tracePt t="89985" x="4629150" y="4267200"/>
          <p14:tracePt t="90002" x="4660900" y="4381500"/>
          <p14:tracePt t="90018" x="4730750" y="4508500"/>
          <p14:tracePt t="90035" x="4819650" y="4648200"/>
          <p14:tracePt t="90052" x="4857750" y="4705350"/>
          <p14:tracePt t="90068" x="4876800" y="4749800"/>
          <p14:tracePt t="90085" x="4895850" y="4775200"/>
          <p14:tracePt t="90102" x="4914900" y="4800600"/>
          <p14:tracePt t="90118" x="4946650" y="4819650"/>
          <p14:tracePt t="90135" x="5022850" y="4857750"/>
          <p14:tracePt t="90152" x="5073650" y="4876800"/>
          <p14:tracePt t="90168" x="5118100" y="4889500"/>
          <p14:tracePt t="90185" x="5168900" y="4902200"/>
          <p14:tracePt t="90202" x="5194300" y="4902200"/>
          <p14:tracePt t="90218" x="5232400" y="4902200"/>
          <p14:tracePt t="90224" x="5238750" y="4902200"/>
          <p14:tracePt t="90235" x="5257800" y="4902200"/>
          <p14:tracePt t="90251" x="5270500" y="4902200"/>
          <p14:tracePt t="90268" x="5276850" y="4902200"/>
          <p14:tracePt t="90285" x="5289550" y="4902200"/>
          <p14:tracePt t="90302" x="5372100" y="489585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 y="245024"/>
            <a:ext cx="8229600" cy="706090"/>
          </a:xfrm>
        </p:spPr>
        <p:txBody>
          <a:bodyPr>
            <a:normAutofit/>
          </a:bodyPr>
          <a:lstStyle/>
          <a:p>
            <a:r>
              <a:rPr lang="en-AU" sz="3600" b="1" dirty="0" smtClean="0">
                <a:latin typeface="+mn-lt"/>
              </a:rPr>
              <a:t>Somatic mutations</a:t>
            </a:r>
            <a:endParaRPr lang="en-AU" sz="3600" b="1" dirty="0">
              <a:latin typeface="+mn-lt"/>
            </a:endParaRPr>
          </a:p>
        </p:txBody>
      </p:sp>
      <p:sp>
        <p:nvSpPr>
          <p:cNvPr id="3" name="Content Placeholder 2"/>
          <p:cNvSpPr>
            <a:spLocks noGrp="1"/>
          </p:cNvSpPr>
          <p:nvPr>
            <p:ph idx="1"/>
          </p:nvPr>
        </p:nvSpPr>
        <p:spPr>
          <a:xfrm>
            <a:off x="483664" y="1225327"/>
            <a:ext cx="11081319" cy="4929411"/>
          </a:xfrm>
        </p:spPr>
        <p:txBody>
          <a:bodyPr>
            <a:normAutofit/>
          </a:bodyPr>
          <a:lstStyle/>
          <a:p>
            <a:r>
              <a:rPr lang="en-AU" dirty="0"/>
              <a:t>Occur in non-reproductive cells, during </a:t>
            </a:r>
            <a:r>
              <a:rPr lang="en-AU" dirty="0" smtClean="0"/>
              <a:t>mitosis – therefore affects only that individual, not offspring or population.</a:t>
            </a:r>
            <a:endParaRPr lang="en-AU" dirty="0"/>
          </a:p>
          <a:p>
            <a:r>
              <a:rPr lang="en-AU" dirty="0"/>
              <a:t>May:</a:t>
            </a:r>
          </a:p>
          <a:p>
            <a:pPr lvl="1"/>
            <a:r>
              <a:rPr lang="en-AU" dirty="0"/>
              <a:t>Have no effect on cell-line function</a:t>
            </a:r>
          </a:p>
          <a:p>
            <a:pPr lvl="1"/>
            <a:r>
              <a:rPr lang="en-AU" dirty="0"/>
              <a:t>Cause cell death</a:t>
            </a:r>
          </a:p>
          <a:p>
            <a:pPr lvl="1"/>
            <a:r>
              <a:rPr lang="en-AU" dirty="0"/>
              <a:t>Cause uncontrolled growth and structure of the cell-line tissue:  cancer.</a:t>
            </a:r>
          </a:p>
          <a:p>
            <a:pPr marL="457200" lvl="1" indent="0">
              <a:buNone/>
            </a:pPr>
            <a:endParaRPr lang="en-AU" dirty="0"/>
          </a:p>
          <a:p>
            <a:r>
              <a:rPr lang="en-AU" dirty="0"/>
              <a:t>Mutation is not passed down to further generations of organism: the sperm or egg cells aren’t affected.</a:t>
            </a:r>
          </a:p>
          <a:p>
            <a:pPr lvl="1"/>
            <a:endParaRPr lang="en-A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389" y="5056712"/>
            <a:ext cx="4710261" cy="163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10425" y="6519446"/>
            <a:ext cx="4981575" cy="338554"/>
          </a:xfrm>
          <a:prstGeom prst="rect">
            <a:avLst/>
          </a:prstGeom>
          <a:solidFill>
            <a:srgbClr val="FFFF00"/>
          </a:solidFill>
        </p:spPr>
        <p:txBody>
          <a:bodyPr wrap="square" rtlCol="0">
            <a:spAutoFit/>
          </a:bodyPr>
          <a:lstStyle/>
          <a:p>
            <a:r>
              <a:rPr lang="en-AU" sz="1600" i="1" dirty="0" smtClean="0"/>
              <a:t>Learning Aim: Outline somatic mutations and their effects</a:t>
            </a:r>
            <a:endParaRPr lang="en-AU" sz="1600" i="1" dirty="0"/>
          </a:p>
        </p:txBody>
      </p:sp>
    </p:spTree>
    <p:extLst>
      <p:ext uri="{BB962C8B-B14F-4D97-AF65-F5344CB8AC3E}">
        <p14:creationId xmlns:p14="http://schemas.microsoft.com/office/powerpoint/2010/main" val="128283079"/>
      </p:ext>
    </p:extLst>
  </p:cSld>
  <p:clrMapOvr>
    <a:masterClrMapping/>
  </p:clrMapOvr>
  <mc:AlternateContent xmlns:mc="http://schemas.openxmlformats.org/markup-compatibility/2006" xmlns:p14="http://schemas.microsoft.com/office/powerpoint/2010/main">
    <mc:Choice Requires="p14">
      <p:transition spd="slow" p14:dur="2000" advTm="97541"/>
    </mc:Choice>
    <mc:Fallback xmlns="">
      <p:transition spd="slow" advTm="9754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423" y="274638"/>
            <a:ext cx="9984377" cy="634082"/>
          </a:xfrm>
        </p:spPr>
        <p:txBody>
          <a:bodyPr>
            <a:normAutofit/>
          </a:bodyPr>
          <a:lstStyle/>
          <a:p>
            <a:r>
              <a:rPr lang="en-AU" sz="3600" b="1" dirty="0" err="1" smtClean="0">
                <a:latin typeface="+mn-lt"/>
              </a:rPr>
              <a:t>Germline</a:t>
            </a:r>
            <a:r>
              <a:rPr lang="en-AU" sz="3600" b="1" dirty="0" smtClean="0">
                <a:latin typeface="+mn-lt"/>
              </a:rPr>
              <a:t> Mutations</a:t>
            </a:r>
            <a:endParaRPr lang="en-AU" sz="3600" b="1" dirty="0">
              <a:latin typeface="+mn-lt"/>
            </a:endParaRPr>
          </a:p>
        </p:txBody>
      </p:sp>
      <p:sp>
        <p:nvSpPr>
          <p:cNvPr id="3" name="Content Placeholder 2"/>
          <p:cNvSpPr>
            <a:spLocks noGrp="1"/>
          </p:cNvSpPr>
          <p:nvPr>
            <p:ph idx="1"/>
          </p:nvPr>
        </p:nvSpPr>
        <p:spPr>
          <a:xfrm>
            <a:off x="566057" y="1052737"/>
            <a:ext cx="10737669" cy="5073427"/>
          </a:xfrm>
        </p:spPr>
        <p:txBody>
          <a:bodyPr>
            <a:normAutofit/>
          </a:bodyPr>
          <a:lstStyle/>
          <a:p>
            <a:r>
              <a:rPr lang="en-AU" dirty="0" smtClean="0"/>
              <a:t>Germline cells = reproductive cells/gametes </a:t>
            </a:r>
            <a:r>
              <a:rPr lang="en-AU" dirty="0" err="1"/>
              <a:t>eg</a:t>
            </a:r>
            <a:r>
              <a:rPr lang="en-AU" dirty="0"/>
              <a:t> sperm and egg</a:t>
            </a:r>
          </a:p>
          <a:p>
            <a:r>
              <a:rPr lang="en-AU" dirty="0"/>
              <a:t>Germline </a:t>
            </a:r>
            <a:r>
              <a:rPr lang="en-AU" dirty="0" smtClean="0"/>
              <a:t>mutations occur in gamete production, during meiosis</a:t>
            </a:r>
            <a:endParaRPr lang="en-AU" dirty="0"/>
          </a:p>
          <a:p>
            <a:r>
              <a:rPr lang="en-AU" dirty="0" smtClean="0"/>
              <a:t>Changes </a:t>
            </a:r>
            <a:r>
              <a:rPr lang="en-AU" dirty="0"/>
              <a:t>may:</a:t>
            </a:r>
          </a:p>
          <a:p>
            <a:pPr lvl="1"/>
            <a:r>
              <a:rPr lang="en-AU" dirty="0"/>
              <a:t>Be passed on to </a:t>
            </a:r>
            <a:r>
              <a:rPr lang="en-AU" dirty="0" smtClean="0"/>
              <a:t>offspring, subsequent generations and population over time.</a:t>
            </a:r>
          </a:p>
          <a:p>
            <a:pPr lvl="1"/>
            <a:r>
              <a:rPr lang="en-AU" dirty="0" smtClean="0"/>
              <a:t>Result in a non-viable gamete</a:t>
            </a:r>
            <a:endParaRPr lang="en-AU" dirty="0"/>
          </a:p>
          <a:p>
            <a:pPr lvl="1"/>
            <a:r>
              <a:rPr lang="en-AU" dirty="0"/>
              <a:t>Have no obvious effect</a:t>
            </a:r>
          </a:p>
          <a:p>
            <a:pPr lvl="1"/>
            <a:r>
              <a:rPr lang="en-AU" dirty="0"/>
              <a:t>Have a negative effect:  abnormalities, inherited disease</a:t>
            </a:r>
          </a:p>
          <a:p>
            <a:pPr lvl="1"/>
            <a:r>
              <a:rPr lang="en-AU" dirty="0"/>
              <a:t>Have a positive effect: advantage for the </a:t>
            </a:r>
            <a:r>
              <a:rPr lang="en-AU" dirty="0" smtClean="0"/>
              <a:t>individual and therefore for offspring and the population over time.</a:t>
            </a:r>
            <a:endParaRPr lang="en-AU" dirty="0"/>
          </a:p>
          <a:p>
            <a:pPr marL="0" indent="0">
              <a:buNone/>
            </a:pPr>
            <a:endParaRPr lang="en-AU" dirty="0" smtClean="0"/>
          </a:p>
          <a:p>
            <a:pPr lvl="1"/>
            <a:endParaRPr lang="en-AU"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766" y="4519369"/>
            <a:ext cx="3007259" cy="191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48301" y="6519446"/>
            <a:ext cx="6743700" cy="338554"/>
          </a:xfrm>
          <a:prstGeom prst="rect">
            <a:avLst/>
          </a:prstGeom>
          <a:solidFill>
            <a:srgbClr val="FFFF00"/>
          </a:solidFill>
        </p:spPr>
        <p:txBody>
          <a:bodyPr wrap="square" rtlCol="0">
            <a:spAutoFit/>
          </a:bodyPr>
          <a:lstStyle/>
          <a:p>
            <a:r>
              <a:rPr lang="en-AU" sz="1600" i="1" dirty="0" smtClean="0"/>
              <a:t>Learning Aim: Define germline mutations and describe the possible effects.</a:t>
            </a:r>
            <a:endParaRPr lang="en-AU" sz="1600" i="1" dirty="0"/>
          </a:p>
        </p:txBody>
      </p:sp>
    </p:spTree>
    <p:extLst>
      <p:ext uri="{BB962C8B-B14F-4D97-AF65-F5344CB8AC3E}">
        <p14:creationId xmlns:p14="http://schemas.microsoft.com/office/powerpoint/2010/main" val="3776468487"/>
      </p:ext>
    </p:extLst>
  </p:cSld>
  <p:clrMapOvr>
    <a:masterClrMapping/>
  </p:clrMapOvr>
  <mc:AlternateContent xmlns:mc="http://schemas.openxmlformats.org/markup-compatibility/2006" xmlns:p14="http://schemas.microsoft.com/office/powerpoint/2010/main">
    <mc:Choice Requires="p14">
      <p:transition spd="slow" p14:dur="2000" advTm="107283"/>
    </mc:Choice>
    <mc:Fallback xmlns="">
      <p:transition spd="slow" advTm="10728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95854"/>
            <a:ext cx="10080171" cy="634082"/>
          </a:xfrm>
        </p:spPr>
        <p:txBody>
          <a:bodyPr>
            <a:normAutofit/>
          </a:bodyPr>
          <a:lstStyle/>
          <a:p>
            <a:r>
              <a:rPr lang="en-AU" sz="3600" b="1" dirty="0" smtClean="0">
                <a:latin typeface="+mn-lt"/>
              </a:rPr>
              <a:t>Gene (point) mutations</a:t>
            </a:r>
            <a:endParaRPr lang="en-AU" sz="3600" b="1" dirty="0">
              <a:latin typeface="+mn-lt"/>
            </a:endParaRPr>
          </a:p>
        </p:txBody>
      </p:sp>
      <p:sp>
        <p:nvSpPr>
          <p:cNvPr id="3" name="Content Placeholder 2"/>
          <p:cNvSpPr>
            <a:spLocks noGrp="1"/>
          </p:cNvSpPr>
          <p:nvPr>
            <p:ph idx="1"/>
          </p:nvPr>
        </p:nvSpPr>
        <p:spPr>
          <a:xfrm>
            <a:off x="130629" y="829936"/>
            <a:ext cx="6827520" cy="5877271"/>
          </a:xfrm>
        </p:spPr>
        <p:txBody>
          <a:bodyPr>
            <a:normAutofit/>
          </a:bodyPr>
          <a:lstStyle/>
          <a:p>
            <a:r>
              <a:rPr lang="en-AU" sz="2400" dirty="0" smtClean="0"/>
              <a:t>Affect individual genes (not large chromosome chunks)</a:t>
            </a:r>
            <a:endParaRPr lang="en-AU" sz="2400" dirty="0"/>
          </a:p>
          <a:p>
            <a:r>
              <a:rPr lang="en-AU" sz="2400" dirty="0"/>
              <a:t>Change </a:t>
            </a:r>
            <a:r>
              <a:rPr lang="en-AU" sz="2400" dirty="0" smtClean="0"/>
              <a:t>the </a:t>
            </a:r>
            <a:r>
              <a:rPr lang="en-AU" sz="2400" dirty="0"/>
              <a:t>base sequence in the genetic code.</a:t>
            </a:r>
          </a:p>
          <a:p>
            <a:r>
              <a:rPr lang="en-AU" sz="2400" dirty="0"/>
              <a:t>Can alter structure and function of the protein made using the code</a:t>
            </a:r>
            <a:r>
              <a:rPr lang="en-AU" sz="2400" dirty="0" smtClean="0"/>
              <a:t>.</a:t>
            </a:r>
          </a:p>
          <a:p>
            <a:r>
              <a:rPr lang="en-AU" sz="2400" dirty="0" smtClean="0"/>
              <a:t>Change in the base sequence can be:</a:t>
            </a:r>
          </a:p>
          <a:p>
            <a:pPr marL="457200" lvl="1" indent="0">
              <a:buNone/>
            </a:pPr>
            <a:r>
              <a:rPr lang="en-AU" sz="2000" i="1" dirty="0" smtClean="0"/>
              <a:t>Insertion</a:t>
            </a:r>
            <a:r>
              <a:rPr lang="en-AU" sz="2000" dirty="0" smtClean="0"/>
              <a:t>: an additional nucleotide is added to the base sequence.</a:t>
            </a:r>
          </a:p>
          <a:p>
            <a:pPr marL="457200" lvl="1" indent="0">
              <a:buNone/>
            </a:pPr>
            <a:r>
              <a:rPr lang="en-AU" sz="2000" i="1" dirty="0" smtClean="0"/>
              <a:t>Deletion: </a:t>
            </a:r>
            <a:r>
              <a:rPr lang="en-AU" sz="2000" dirty="0" smtClean="0"/>
              <a:t>a nucleotide is removed from the base sequence.</a:t>
            </a:r>
          </a:p>
          <a:p>
            <a:pPr marL="457200" lvl="1" indent="0">
              <a:buNone/>
            </a:pPr>
            <a:r>
              <a:rPr lang="en-AU" sz="2000" i="1" dirty="0" smtClean="0"/>
              <a:t>Substitution:</a:t>
            </a:r>
            <a:r>
              <a:rPr lang="en-AU" sz="2000" dirty="0" smtClean="0"/>
              <a:t> a nucleotide is replaced with a different nucleotide.</a:t>
            </a:r>
          </a:p>
          <a:p>
            <a:pPr marL="914400" lvl="2" indent="0">
              <a:buNone/>
            </a:pPr>
            <a:endParaRPr lang="en-AU" i="1" dirty="0"/>
          </a:p>
          <a:p>
            <a:pPr marL="457200" lvl="1" indent="0">
              <a:buNone/>
            </a:pPr>
            <a:r>
              <a:rPr lang="en-AU" sz="2000" dirty="0" smtClean="0"/>
              <a:t>Insertion and deletion will result in a </a:t>
            </a:r>
            <a:r>
              <a:rPr lang="en-AU" sz="2000" i="1" dirty="0" smtClean="0"/>
              <a:t>frame shift</a:t>
            </a:r>
            <a:r>
              <a:rPr lang="en-AU" sz="2000" dirty="0" smtClean="0"/>
              <a:t> – they affect every subsequent triplet and therefore the amino acids coded for.</a:t>
            </a:r>
            <a:endParaRPr lang="en-AU" sz="2000" dirty="0"/>
          </a:p>
          <a:p>
            <a:pPr marL="457200" lvl="1" indent="0">
              <a:buNone/>
            </a:pPr>
            <a:endParaRPr lang="en-AU" dirty="0"/>
          </a:p>
        </p:txBody>
      </p:sp>
      <p:pic>
        <p:nvPicPr>
          <p:cNvPr id="1026" name="Picture 2" descr="Mutations and Genetic Diseas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8867" y="512895"/>
            <a:ext cx="5270686" cy="58968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553200" y="6519446"/>
            <a:ext cx="5638800" cy="338554"/>
          </a:xfrm>
          <a:prstGeom prst="rect">
            <a:avLst/>
          </a:prstGeom>
          <a:solidFill>
            <a:srgbClr val="FFFF00"/>
          </a:solidFill>
        </p:spPr>
        <p:txBody>
          <a:bodyPr wrap="square" rtlCol="0">
            <a:spAutoFit/>
          </a:bodyPr>
          <a:lstStyle/>
          <a:p>
            <a:r>
              <a:rPr lang="en-AU" sz="1600" i="1" dirty="0" smtClean="0"/>
              <a:t>Learning Aim: List and describe the three types of point mutation.</a:t>
            </a:r>
            <a:endParaRPr lang="en-AU" sz="1600" i="1" dirty="0"/>
          </a:p>
        </p:txBody>
      </p:sp>
    </p:spTree>
    <p:extLst>
      <p:ext uri="{BB962C8B-B14F-4D97-AF65-F5344CB8AC3E}">
        <p14:creationId xmlns:p14="http://schemas.microsoft.com/office/powerpoint/2010/main" val="914925907"/>
      </p:ext>
    </p:extLst>
  </p:cSld>
  <p:clrMapOvr>
    <a:masterClrMapping/>
  </p:clrMapOvr>
  <mc:AlternateContent xmlns:mc="http://schemas.openxmlformats.org/markup-compatibility/2006" xmlns:p14="http://schemas.microsoft.com/office/powerpoint/2010/main">
    <mc:Choice Requires="p14">
      <p:transition spd="slow" p14:dur="2000" advTm="16893"/>
    </mc:Choice>
    <mc:Fallback xmlns="">
      <p:transition spd="slow" advTm="16893"/>
    </mc:Fallback>
  </mc:AlternateContent>
  <p:timing>
    <p:tnLst>
      <p:par>
        <p:cTn id="1" dur="indefinite" restart="never" nodeType="tmRoot"/>
      </p:par>
    </p:tnLst>
  </p:timing>
  <p:extLst mod="1">
    <p:ext uri="{3A86A75C-4F4B-4683-9AE1-C65F6400EC91}">
      <p14:laserTraceLst xmlns:p14="http://schemas.microsoft.com/office/powerpoint/2010/main">
        <p14:tracePtLst>
          <p14:tracePt t="1646" x="7308850" y="5918200"/>
          <p14:tracePt t="1653" x="7213600" y="5892800"/>
          <p14:tracePt t="1663" x="7112000" y="5867400"/>
          <p14:tracePt t="1674" x="6908800" y="5791200"/>
          <p14:tracePt t="1690" x="6711950" y="5676900"/>
          <p14:tracePt t="1706" x="6534150" y="5549900"/>
          <p14:tracePt t="1723" x="6261100" y="5378450"/>
          <p14:tracePt t="1740" x="6000750" y="5251450"/>
          <p14:tracePt t="1756" x="5499100" y="5041900"/>
          <p14:tracePt t="1773" x="5219700" y="4921250"/>
          <p14:tracePt t="1789" x="4902200" y="4800600"/>
          <p14:tracePt t="1806" x="4629150" y="4692650"/>
          <p14:tracePt t="1823" x="4413250" y="4622800"/>
          <p14:tracePt t="1839" x="4279900" y="4578350"/>
          <p14:tracePt t="1856" x="4184650" y="4546600"/>
          <p14:tracePt t="1873" x="4114800" y="4514850"/>
          <p14:tracePt t="1889" x="4051300" y="4495800"/>
          <p14:tracePt t="1906" x="4032250" y="4489450"/>
          <p14:tracePt t="1923" x="4013200" y="4470400"/>
          <p14:tracePt t="1939" x="3987800" y="4457700"/>
          <p14:tracePt t="1956" x="3962400" y="4425950"/>
          <p14:tracePt t="1973" x="3943350" y="4400550"/>
          <p14:tracePt t="1990" x="3917950" y="4337050"/>
          <p14:tracePt t="2006" x="3892550" y="4197350"/>
          <p14:tracePt t="2023" x="3867150" y="3911600"/>
          <p14:tracePt t="2040" x="3867150" y="3721100"/>
          <p14:tracePt t="2056" x="3867150" y="3511550"/>
          <p14:tracePt t="2074" x="3892550" y="3327400"/>
          <p14:tracePt t="2090" x="3917950" y="3225800"/>
          <p14:tracePt t="2106" x="3930650" y="3155950"/>
          <p14:tracePt t="2123" x="3937000" y="3136900"/>
          <p14:tracePt t="2139" x="3937000" y="3111500"/>
          <p14:tracePt t="2156" x="3981450" y="3086100"/>
          <p14:tracePt t="2415" x="3816350" y="3041650"/>
          <p14:tracePt t="2423" x="3638550" y="2984500"/>
          <p14:tracePt t="2431" x="3505200" y="2933700"/>
          <p14:tracePt t="2439" x="3333750" y="2889250"/>
          <p14:tracePt t="2456" x="2825750" y="2781300"/>
          <p14:tracePt t="2473" x="2419350" y="2679700"/>
          <p14:tracePt t="2489" x="1879600" y="2470150"/>
          <p14:tracePt t="2506" x="1504950" y="2266950"/>
          <p14:tracePt t="2523" x="1244600" y="2120900"/>
          <p14:tracePt t="2539" x="1098550" y="2006600"/>
          <p14:tracePt t="2556" x="927100" y="1866900"/>
          <p14:tracePt t="2572" x="863600" y="1797050"/>
          <p14:tracePt t="2589" x="819150" y="1752600"/>
          <p14:tracePt t="2606" x="800100" y="1720850"/>
          <p14:tracePt t="2622" x="793750" y="1682750"/>
          <p14:tracePt t="2890" x="749300" y="1657350"/>
          <p14:tracePt t="2897" x="692150" y="1625600"/>
          <p14:tracePt t="2905" x="641350" y="1587500"/>
          <p14:tracePt t="2922" x="533400" y="1498600"/>
          <p14:tracePt t="2938" x="412750" y="1397000"/>
          <p14:tracePt t="2957" x="228600" y="1257300"/>
          <p14:tracePt t="2972" x="139700" y="1168400"/>
          <p14:tracePt t="2989" x="50800" y="1060450"/>
          <p14:tracePt t="4821" x="63500" y="2184400"/>
          <p14:tracePt t="4829" x="158750" y="2374900"/>
          <p14:tracePt t="4838" x="260350" y="2508250"/>
          <p14:tracePt t="4853" x="393700" y="2660650"/>
          <p14:tracePt t="4869" x="533400" y="2781300"/>
          <p14:tracePt t="4886" x="666750" y="2921000"/>
          <p14:tracePt t="4904" x="825500" y="3111500"/>
          <p14:tracePt t="4919" x="889000" y="3187700"/>
          <p14:tracePt t="4936" x="920750" y="3238500"/>
          <p14:tracePt t="4952" x="939800" y="3276600"/>
          <p14:tracePt t="4969" x="958850" y="3346450"/>
          <p14:tracePt t="4986" x="958850" y="3416300"/>
          <p14:tracePt t="5002" x="958850" y="3460750"/>
          <p14:tracePt t="5019" x="958850" y="3498850"/>
          <p14:tracePt t="5036" x="958850" y="3517900"/>
          <p14:tracePt t="5052" x="958850" y="3524250"/>
          <p14:tracePt t="5069" x="958850" y="3530600"/>
          <p14:tracePt t="5673" x="958850" y="3524250"/>
          <p14:tracePt t="5695" x="965200" y="3524250"/>
          <p14:tracePt t="5709" x="965200" y="3517900"/>
          <p14:tracePt t="5716" x="965200" y="3511550"/>
          <p14:tracePt t="5953" x="965200" y="3505200"/>
          <p14:tracePt t="5975" x="965200" y="3498850"/>
          <p14:tracePt t="5982" x="965200" y="3492500"/>
          <p14:tracePt t="6012" x="965200" y="3486150"/>
          <p14:tracePt t="6443" x="1003300" y="3479800"/>
          <p14:tracePt t="6450" x="1073150" y="3460750"/>
          <p14:tracePt t="6459" x="1193800" y="3454400"/>
          <p14:tracePt t="6467" x="1289050" y="3435350"/>
          <p14:tracePt t="6483" x="1485900" y="3435350"/>
          <p14:tracePt t="6500" x="1720850" y="3435350"/>
          <p14:tracePt t="6516" x="1936750" y="3448050"/>
          <p14:tracePt t="6533" x="2012950" y="3448050"/>
          <p14:tracePt t="6550" x="2051050" y="3454400"/>
          <p14:tracePt t="6566" x="2070100" y="3454400"/>
          <p14:tracePt t="6583" x="2082800" y="3454400"/>
          <p14:tracePt t="6599" x="2089150" y="3454400"/>
          <p14:tracePt t="6724" x="2082800" y="3441700"/>
          <p14:tracePt t="6732" x="2044700" y="3403600"/>
          <p14:tracePt t="6741" x="1987550" y="3321050"/>
          <p14:tracePt t="6750" x="1898650" y="3213100"/>
          <p14:tracePt t="6767" x="1746250" y="3054350"/>
          <p14:tracePt t="6783" x="1403350" y="2622550"/>
          <p14:tracePt t="6800" x="1143000" y="2343150"/>
          <p14:tracePt t="6816" x="882650" y="2006600"/>
          <p14:tracePt t="6833" x="723900" y="1784350"/>
          <p14:tracePt t="6850" x="488950" y="1555750"/>
          <p14:tracePt t="6866" x="374650" y="1454150"/>
          <p14:tracePt t="6883" x="298450" y="1390650"/>
          <p14:tracePt t="6899" x="241300" y="1358900"/>
          <p14:tracePt t="6916" x="196850" y="1333500"/>
          <p14:tracePt t="6933" x="177800" y="1327150"/>
          <p14:tracePt t="6949" x="177800" y="1320800"/>
          <p14:tracePt t="6966" x="171450" y="1314450"/>
          <p14:tracePt t="7250" x="152400" y="1301750"/>
          <p14:tracePt t="7258" x="127000" y="1276350"/>
          <p14:tracePt t="7266" x="88900" y="1257300"/>
          <p14:tracePt t="7953" x="50800" y="971550"/>
          <p14:tracePt t="7960" x="146050" y="1003300"/>
          <p14:tracePt t="7970" x="285750" y="1041400"/>
          <p14:tracePt t="7982" x="635000" y="1149350"/>
          <p14:tracePt t="7998" x="863600" y="1257300"/>
          <p14:tracePt t="8015" x="1079500" y="1365250"/>
          <p14:tracePt t="8031" x="1295400" y="1492250"/>
          <p14:tracePt t="8049" x="1479550" y="1593850"/>
          <p14:tracePt t="8065" x="1574800" y="1651000"/>
          <p14:tracePt t="8081" x="1676400" y="1714500"/>
          <p14:tracePt t="8098" x="1765300" y="1778000"/>
          <p14:tracePt t="8115" x="1860550" y="1866900"/>
          <p14:tracePt t="8131" x="1917700" y="1930400"/>
          <p14:tracePt t="8148" x="1962150" y="1993900"/>
          <p14:tracePt t="8164" x="1987550" y="2032000"/>
          <p14:tracePt t="8181" x="2000250" y="2070100"/>
          <p14:tracePt t="8198" x="2025650" y="2114550"/>
          <p14:tracePt t="8214" x="2032000" y="2139950"/>
          <p14:tracePt t="8231" x="2038350" y="2178050"/>
          <p14:tracePt t="8247" x="2044700" y="2209800"/>
          <p14:tracePt t="8264" x="2051050" y="2266950"/>
          <p14:tracePt t="8281" x="2051050" y="2305050"/>
          <p14:tracePt t="8297" x="2051050" y="2343150"/>
          <p14:tracePt t="8315" x="2051050" y="2381250"/>
          <p14:tracePt t="8331" x="2051050" y="2393950"/>
          <p14:tracePt t="8347" x="2051050" y="2400300"/>
          <p14:tracePt t="8390" x="2038350" y="238760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95854"/>
            <a:ext cx="10080171" cy="634082"/>
          </a:xfrm>
        </p:spPr>
        <p:txBody>
          <a:bodyPr>
            <a:normAutofit/>
          </a:bodyPr>
          <a:lstStyle/>
          <a:p>
            <a:r>
              <a:rPr lang="en-AU" sz="3600" b="1" dirty="0" smtClean="0">
                <a:latin typeface="+mn-lt"/>
              </a:rPr>
              <a:t>Gene (point) Mutation Effects</a:t>
            </a:r>
            <a:endParaRPr lang="en-AU" sz="3600" b="1" dirty="0">
              <a:latin typeface="+mn-lt"/>
            </a:endParaRPr>
          </a:p>
        </p:txBody>
      </p:sp>
      <p:sp>
        <p:nvSpPr>
          <p:cNvPr id="3" name="Content Placeholder 2"/>
          <p:cNvSpPr>
            <a:spLocks noGrp="1"/>
          </p:cNvSpPr>
          <p:nvPr>
            <p:ph idx="1"/>
          </p:nvPr>
        </p:nvSpPr>
        <p:spPr>
          <a:xfrm>
            <a:off x="287383" y="980729"/>
            <a:ext cx="11656967" cy="5689012"/>
          </a:xfrm>
        </p:spPr>
        <p:txBody>
          <a:bodyPr>
            <a:normAutofit/>
          </a:bodyPr>
          <a:lstStyle/>
          <a:p>
            <a:pPr marL="457200" lvl="1" indent="0">
              <a:buNone/>
            </a:pPr>
            <a:endParaRPr lang="en-AU" dirty="0"/>
          </a:p>
          <a:p>
            <a:pPr lvl="1"/>
            <a:r>
              <a:rPr lang="en-AU" dirty="0"/>
              <a:t>Change </a:t>
            </a:r>
            <a:r>
              <a:rPr lang="en-AU" dirty="0" smtClean="0"/>
              <a:t>the </a:t>
            </a:r>
            <a:r>
              <a:rPr lang="en-AU" dirty="0"/>
              <a:t>base sequence in the genetic code</a:t>
            </a:r>
            <a:r>
              <a:rPr lang="en-AU" dirty="0" smtClean="0"/>
              <a:t>.</a:t>
            </a:r>
          </a:p>
          <a:p>
            <a:pPr marL="457200" lvl="1" indent="0">
              <a:buNone/>
            </a:pPr>
            <a:endParaRPr lang="en-AU" dirty="0"/>
          </a:p>
          <a:p>
            <a:pPr lvl="1"/>
            <a:r>
              <a:rPr lang="en-AU" dirty="0"/>
              <a:t>Can alter structure and function of the protein made using the code</a:t>
            </a:r>
            <a:r>
              <a:rPr lang="en-AU" dirty="0" smtClean="0"/>
              <a:t>.</a:t>
            </a:r>
          </a:p>
          <a:p>
            <a:pPr marL="457200" lvl="1" indent="0">
              <a:buNone/>
            </a:pPr>
            <a:endParaRPr lang="en-AU" dirty="0"/>
          </a:p>
          <a:p>
            <a:pPr lvl="1"/>
            <a:r>
              <a:rPr lang="en-AU" dirty="0"/>
              <a:t>May have no effect, may cause problems, or may be an advantage</a:t>
            </a:r>
            <a:r>
              <a:rPr lang="en-AU" dirty="0" smtClean="0"/>
              <a:t>.</a:t>
            </a:r>
          </a:p>
          <a:p>
            <a:pPr lvl="2"/>
            <a:r>
              <a:rPr lang="en-AU" i="1" dirty="0" smtClean="0"/>
              <a:t>Missense mutations</a:t>
            </a:r>
            <a:r>
              <a:rPr lang="en-AU" dirty="0" smtClean="0"/>
              <a:t> cause a change in the amino acid and therefore the protein produced</a:t>
            </a:r>
          </a:p>
          <a:p>
            <a:pPr lvl="2"/>
            <a:r>
              <a:rPr lang="en-AU" i="1" dirty="0" smtClean="0"/>
              <a:t>Nonsense mutations</a:t>
            </a:r>
            <a:r>
              <a:rPr lang="en-AU" dirty="0" smtClean="0"/>
              <a:t> change the base sequence to stop amino acid addition causing the protein to lose structure and function</a:t>
            </a:r>
          </a:p>
          <a:p>
            <a:pPr lvl="2"/>
            <a:r>
              <a:rPr lang="en-AU" i="1" dirty="0" smtClean="0"/>
              <a:t>Neutral mutations</a:t>
            </a:r>
            <a:r>
              <a:rPr lang="en-AU" dirty="0" smtClean="0"/>
              <a:t> cause change in the amino acid but it does not affect protein structure</a:t>
            </a:r>
          </a:p>
          <a:p>
            <a:pPr lvl="2"/>
            <a:r>
              <a:rPr lang="en-AU" i="1" dirty="0" smtClean="0"/>
              <a:t>Silent mutations </a:t>
            </a:r>
            <a:r>
              <a:rPr lang="en-AU" dirty="0" smtClean="0"/>
              <a:t>cause change in base sequence but no change to amino acid or protein – most amino acids are coded for by multiple triplet combos. </a:t>
            </a:r>
            <a:endParaRPr lang="en-AU" i="1" dirty="0" smtClean="0"/>
          </a:p>
          <a:p>
            <a:pPr lvl="2"/>
            <a:endParaRPr lang="en-AU" i="1" dirty="0" smtClean="0"/>
          </a:p>
          <a:p>
            <a:pPr lvl="2"/>
            <a:endParaRPr lang="en-AU" dirty="0" smtClean="0"/>
          </a:p>
          <a:p>
            <a:pPr lvl="2"/>
            <a:endParaRPr lang="en-AU" dirty="0"/>
          </a:p>
          <a:p>
            <a:pPr marL="457200" lvl="1" indent="0">
              <a:buNone/>
            </a:pPr>
            <a:endParaRPr lang="en-AU" dirty="0"/>
          </a:p>
        </p:txBody>
      </p:sp>
      <p:sp>
        <p:nvSpPr>
          <p:cNvPr id="5" name="TextBox 4"/>
          <p:cNvSpPr txBox="1"/>
          <p:nvPr/>
        </p:nvSpPr>
        <p:spPr>
          <a:xfrm>
            <a:off x="2800351" y="6519446"/>
            <a:ext cx="9391650" cy="338554"/>
          </a:xfrm>
          <a:prstGeom prst="rect">
            <a:avLst/>
          </a:prstGeom>
          <a:solidFill>
            <a:srgbClr val="FFFF00"/>
          </a:solidFill>
        </p:spPr>
        <p:txBody>
          <a:bodyPr wrap="square" rtlCol="0">
            <a:spAutoFit/>
          </a:bodyPr>
          <a:lstStyle/>
          <a:p>
            <a:r>
              <a:rPr lang="en-AU" sz="1600" i="1" dirty="0" smtClean="0"/>
              <a:t>Learning Aim: Describe the effects of point mutations on amino acid production and therefore protein structure.</a:t>
            </a:r>
            <a:endParaRPr lang="en-AU" sz="1600" i="1" dirty="0"/>
          </a:p>
        </p:txBody>
      </p:sp>
    </p:spTree>
    <p:extLst>
      <p:ext uri="{BB962C8B-B14F-4D97-AF65-F5344CB8AC3E}">
        <p14:creationId xmlns:p14="http://schemas.microsoft.com/office/powerpoint/2010/main" val="405177336"/>
      </p:ext>
    </p:extLst>
  </p:cSld>
  <p:clrMapOvr>
    <a:masterClrMapping/>
  </p:clrMapOvr>
  <mc:AlternateContent xmlns:mc="http://schemas.openxmlformats.org/markup-compatibility/2006" xmlns:p14="http://schemas.microsoft.com/office/powerpoint/2010/main">
    <mc:Choice Requires="p14">
      <p:transition spd="slow" p14:dur="2000" advTm="16893"/>
    </mc:Choice>
    <mc:Fallback xmlns="">
      <p:transition spd="slow" advTm="16893"/>
    </mc:Fallback>
  </mc:AlternateContent>
  <p:timing>
    <p:tnLst>
      <p:par>
        <p:cTn id="1" dur="indefinite" restart="never" nodeType="tmRoot"/>
      </p:par>
    </p:tnLst>
  </p:timing>
  <p:extLst mod="1">
    <p:ext uri="{3A86A75C-4F4B-4683-9AE1-C65F6400EC91}">
      <p14:laserTraceLst xmlns:p14="http://schemas.microsoft.com/office/powerpoint/2010/main">
        <p14:tracePtLst>
          <p14:tracePt t="1646" x="7308850" y="5918200"/>
          <p14:tracePt t="1653" x="7213600" y="5892800"/>
          <p14:tracePt t="1663" x="7112000" y="5867400"/>
          <p14:tracePt t="1674" x="6908800" y="5791200"/>
          <p14:tracePt t="1690" x="6711950" y="5676900"/>
          <p14:tracePt t="1706" x="6534150" y="5549900"/>
          <p14:tracePt t="1723" x="6261100" y="5378450"/>
          <p14:tracePt t="1740" x="6000750" y="5251450"/>
          <p14:tracePt t="1756" x="5499100" y="5041900"/>
          <p14:tracePt t="1773" x="5219700" y="4921250"/>
          <p14:tracePt t="1789" x="4902200" y="4800600"/>
          <p14:tracePt t="1806" x="4629150" y="4692650"/>
          <p14:tracePt t="1823" x="4413250" y="4622800"/>
          <p14:tracePt t="1839" x="4279900" y="4578350"/>
          <p14:tracePt t="1856" x="4184650" y="4546600"/>
          <p14:tracePt t="1873" x="4114800" y="4514850"/>
          <p14:tracePt t="1889" x="4051300" y="4495800"/>
          <p14:tracePt t="1906" x="4032250" y="4489450"/>
          <p14:tracePt t="1923" x="4013200" y="4470400"/>
          <p14:tracePt t="1939" x="3987800" y="4457700"/>
          <p14:tracePt t="1956" x="3962400" y="4425950"/>
          <p14:tracePt t="1973" x="3943350" y="4400550"/>
          <p14:tracePt t="1990" x="3917950" y="4337050"/>
          <p14:tracePt t="2006" x="3892550" y="4197350"/>
          <p14:tracePt t="2023" x="3867150" y="3911600"/>
          <p14:tracePt t="2040" x="3867150" y="3721100"/>
          <p14:tracePt t="2056" x="3867150" y="3511550"/>
          <p14:tracePt t="2074" x="3892550" y="3327400"/>
          <p14:tracePt t="2090" x="3917950" y="3225800"/>
          <p14:tracePt t="2106" x="3930650" y="3155950"/>
          <p14:tracePt t="2123" x="3937000" y="3136900"/>
          <p14:tracePt t="2139" x="3937000" y="3111500"/>
          <p14:tracePt t="2156" x="3981450" y="3086100"/>
          <p14:tracePt t="2415" x="3816350" y="3041650"/>
          <p14:tracePt t="2423" x="3638550" y="2984500"/>
          <p14:tracePt t="2431" x="3505200" y="2933700"/>
          <p14:tracePt t="2439" x="3333750" y="2889250"/>
          <p14:tracePt t="2456" x="2825750" y="2781300"/>
          <p14:tracePt t="2473" x="2419350" y="2679700"/>
          <p14:tracePt t="2489" x="1879600" y="2470150"/>
          <p14:tracePt t="2506" x="1504950" y="2266950"/>
          <p14:tracePt t="2523" x="1244600" y="2120900"/>
          <p14:tracePt t="2539" x="1098550" y="2006600"/>
          <p14:tracePt t="2556" x="927100" y="1866900"/>
          <p14:tracePt t="2572" x="863600" y="1797050"/>
          <p14:tracePt t="2589" x="819150" y="1752600"/>
          <p14:tracePt t="2606" x="800100" y="1720850"/>
          <p14:tracePt t="2622" x="793750" y="1682750"/>
          <p14:tracePt t="2890" x="749300" y="1657350"/>
          <p14:tracePt t="2897" x="692150" y="1625600"/>
          <p14:tracePt t="2905" x="641350" y="1587500"/>
          <p14:tracePt t="2922" x="533400" y="1498600"/>
          <p14:tracePt t="2938" x="412750" y="1397000"/>
          <p14:tracePt t="2957" x="228600" y="1257300"/>
          <p14:tracePt t="2972" x="139700" y="1168400"/>
          <p14:tracePt t="2989" x="50800" y="1060450"/>
          <p14:tracePt t="4821" x="63500" y="2184400"/>
          <p14:tracePt t="4829" x="158750" y="2374900"/>
          <p14:tracePt t="4838" x="260350" y="2508250"/>
          <p14:tracePt t="4853" x="393700" y="2660650"/>
          <p14:tracePt t="4869" x="533400" y="2781300"/>
          <p14:tracePt t="4886" x="666750" y="2921000"/>
          <p14:tracePt t="4904" x="825500" y="3111500"/>
          <p14:tracePt t="4919" x="889000" y="3187700"/>
          <p14:tracePt t="4936" x="920750" y="3238500"/>
          <p14:tracePt t="4952" x="939800" y="3276600"/>
          <p14:tracePt t="4969" x="958850" y="3346450"/>
          <p14:tracePt t="4986" x="958850" y="3416300"/>
          <p14:tracePt t="5002" x="958850" y="3460750"/>
          <p14:tracePt t="5019" x="958850" y="3498850"/>
          <p14:tracePt t="5036" x="958850" y="3517900"/>
          <p14:tracePt t="5052" x="958850" y="3524250"/>
          <p14:tracePt t="5069" x="958850" y="3530600"/>
          <p14:tracePt t="5673" x="958850" y="3524250"/>
          <p14:tracePt t="5695" x="965200" y="3524250"/>
          <p14:tracePt t="5709" x="965200" y="3517900"/>
          <p14:tracePt t="5716" x="965200" y="3511550"/>
          <p14:tracePt t="5953" x="965200" y="3505200"/>
          <p14:tracePt t="5975" x="965200" y="3498850"/>
          <p14:tracePt t="5982" x="965200" y="3492500"/>
          <p14:tracePt t="6012" x="965200" y="3486150"/>
          <p14:tracePt t="6443" x="1003300" y="3479800"/>
          <p14:tracePt t="6450" x="1073150" y="3460750"/>
          <p14:tracePt t="6459" x="1193800" y="3454400"/>
          <p14:tracePt t="6467" x="1289050" y="3435350"/>
          <p14:tracePt t="6483" x="1485900" y="3435350"/>
          <p14:tracePt t="6500" x="1720850" y="3435350"/>
          <p14:tracePt t="6516" x="1936750" y="3448050"/>
          <p14:tracePt t="6533" x="2012950" y="3448050"/>
          <p14:tracePt t="6550" x="2051050" y="3454400"/>
          <p14:tracePt t="6566" x="2070100" y="3454400"/>
          <p14:tracePt t="6583" x="2082800" y="3454400"/>
          <p14:tracePt t="6599" x="2089150" y="3454400"/>
          <p14:tracePt t="6724" x="2082800" y="3441700"/>
          <p14:tracePt t="6732" x="2044700" y="3403600"/>
          <p14:tracePt t="6741" x="1987550" y="3321050"/>
          <p14:tracePt t="6750" x="1898650" y="3213100"/>
          <p14:tracePt t="6767" x="1746250" y="3054350"/>
          <p14:tracePt t="6783" x="1403350" y="2622550"/>
          <p14:tracePt t="6800" x="1143000" y="2343150"/>
          <p14:tracePt t="6816" x="882650" y="2006600"/>
          <p14:tracePt t="6833" x="723900" y="1784350"/>
          <p14:tracePt t="6850" x="488950" y="1555750"/>
          <p14:tracePt t="6866" x="374650" y="1454150"/>
          <p14:tracePt t="6883" x="298450" y="1390650"/>
          <p14:tracePt t="6899" x="241300" y="1358900"/>
          <p14:tracePt t="6916" x="196850" y="1333500"/>
          <p14:tracePt t="6933" x="177800" y="1327150"/>
          <p14:tracePt t="6949" x="177800" y="1320800"/>
          <p14:tracePt t="6966" x="171450" y="1314450"/>
          <p14:tracePt t="7250" x="152400" y="1301750"/>
          <p14:tracePt t="7258" x="127000" y="1276350"/>
          <p14:tracePt t="7266" x="88900" y="1257300"/>
          <p14:tracePt t="7953" x="50800" y="971550"/>
          <p14:tracePt t="7960" x="146050" y="1003300"/>
          <p14:tracePt t="7970" x="285750" y="1041400"/>
          <p14:tracePt t="7982" x="635000" y="1149350"/>
          <p14:tracePt t="7998" x="863600" y="1257300"/>
          <p14:tracePt t="8015" x="1079500" y="1365250"/>
          <p14:tracePt t="8031" x="1295400" y="1492250"/>
          <p14:tracePt t="8049" x="1479550" y="1593850"/>
          <p14:tracePt t="8065" x="1574800" y="1651000"/>
          <p14:tracePt t="8081" x="1676400" y="1714500"/>
          <p14:tracePt t="8098" x="1765300" y="1778000"/>
          <p14:tracePt t="8115" x="1860550" y="1866900"/>
          <p14:tracePt t="8131" x="1917700" y="1930400"/>
          <p14:tracePt t="8148" x="1962150" y="1993900"/>
          <p14:tracePt t="8164" x="1987550" y="2032000"/>
          <p14:tracePt t="8181" x="2000250" y="2070100"/>
          <p14:tracePt t="8198" x="2025650" y="2114550"/>
          <p14:tracePt t="8214" x="2032000" y="2139950"/>
          <p14:tracePt t="8231" x="2038350" y="2178050"/>
          <p14:tracePt t="8247" x="2044700" y="2209800"/>
          <p14:tracePt t="8264" x="2051050" y="2266950"/>
          <p14:tracePt t="8281" x="2051050" y="2305050"/>
          <p14:tracePt t="8297" x="2051050" y="2343150"/>
          <p14:tracePt t="8315" x="2051050" y="2381250"/>
          <p14:tracePt t="8331" x="2051050" y="2393950"/>
          <p14:tracePt t="8347" x="2051050" y="2400300"/>
          <p14:tracePt t="8390" x="2038350" y="238760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449"/>
            <a:ext cx="10058400" cy="778098"/>
          </a:xfrm>
        </p:spPr>
        <p:txBody>
          <a:bodyPr>
            <a:normAutofit/>
          </a:bodyPr>
          <a:lstStyle/>
          <a:p>
            <a:r>
              <a:rPr lang="en-AU" sz="3600" b="1" dirty="0" smtClean="0">
                <a:latin typeface="+mn-lt"/>
              </a:rPr>
              <a:t>Inherited disease from gene mutation</a:t>
            </a:r>
            <a:endParaRPr lang="en-AU" sz="3600" b="1" dirty="0">
              <a:latin typeface="+mn-lt"/>
            </a:endParaRPr>
          </a:p>
        </p:txBody>
      </p:sp>
      <p:sp>
        <p:nvSpPr>
          <p:cNvPr id="3" name="Content Placeholder 2"/>
          <p:cNvSpPr>
            <a:spLocks noGrp="1"/>
          </p:cNvSpPr>
          <p:nvPr>
            <p:ph idx="1"/>
          </p:nvPr>
        </p:nvSpPr>
        <p:spPr>
          <a:xfrm>
            <a:off x="152399" y="980728"/>
            <a:ext cx="11672047" cy="5544616"/>
          </a:xfrm>
        </p:spPr>
        <p:txBody>
          <a:bodyPr>
            <a:normAutofit/>
          </a:bodyPr>
          <a:lstStyle/>
          <a:p>
            <a:r>
              <a:rPr lang="en-AU" dirty="0"/>
              <a:t>Base sequence mutation in the </a:t>
            </a:r>
            <a:r>
              <a:rPr lang="en-AU" dirty="0" err="1"/>
              <a:t>germline</a:t>
            </a:r>
            <a:r>
              <a:rPr lang="en-AU" dirty="0"/>
              <a:t> cells can cause a protein to become faulty or absent, which can result in a disease inherited with each new generation.</a:t>
            </a:r>
          </a:p>
          <a:p>
            <a:pPr marL="0" indent="0">
              <a:buNone/>
            </a:pPr>
            <a:endParaRPr lang="en-AU" dirty="0"/>
          </a:p>
          <a:p>
            <a:r>
              <a:rPr lang="en-AU" dirty="0"/>
              <a:t>These diseases are often </a:t>
            </a:r>
            <a:r>
              <a:rPr lang="en-AU" i="1" dirty="0"/>
              <a:t>recessive</a:t>
            </a:r>
            <a:r>
              <a:rPr lang="en-AU" dirty="0"/>
              <a:t> – both inherited alleles must be faulty for the person to develop the disease. </a:t>
            </a:r>
          </a:p>
          <a:p>
            <a:endParaRPr lang="en-AU" dirty="0"/>
          </a:p>
          <a:p>
            <a:r>
              <a:rPr lang="en-AU" dirty="0"/>
              <a:t>A person who has one faulty allele will not have the disease, as one allele will still produce the correct protein,  but </a:t>
            </a:r>
            <a:r>
              <a:rPr lang="en-AU" dirty="0" smtClean="0"/>
              <a:t>they can </a:t>
            </a:r>
            <a:r>
              <a:rPr lang="en-AU" dirty="0"/>
              <a:t>pass that allele on to offspring.</a:t>
            </a:r>
          </a:p>
        </p:txBody>
      </p:sp>
      <p:sp>
        <p:nvSpPr>
          <p:cNvPr id="6" name="TextBox 5"/>
          <p:cNvSpPr txBox="1"/>
          <p:nvPr/>
        </p:nvSpPr>
        <p:spPr>
          <a:xfrm>
            <a:off x="4762500" y="6519446"/>
            <a:ext cx="7429500" cy="338554"/>
          </a:xfrm>
          <a:prstGeom prst="rect">
            <a:avLst/>
          </a:prstGeom>
          <a:solidFill>
            <a:srgbClr val="FFFF00"/>
          </a:solidFill>
        </p:spPr>
        <p:txBody>
          <a:bodyPr wrap="square" rtlCol="0">
            <a:spAutoFit/>
          </a:bodyPr>
          <a:lstStyle/>
          <a:p>
            <a:r>
              <a:rPr lang="en-AU" sz="1600" i="1" dirty="0" smtClean="0"/>
              <a:t>Learning Aim: List and briefly discuss examples of inherited disease from gene mutation.</a:t>
            </a:r>
            <a:endParaRPr lang="en-AU" sz="1600" i="1" dirty="0"/>
          </a:p>
        </p:txBody>
      </p:sp>
    </p:spTree>
    <p:extLst>
      <p:ext uri="{BB962C8B-B14F-4D97-AF65-F5344CB8AC3E}">
        <p14:creationId xmlns:p14="http://schemas.microsoft.com/office/powerpoint/2010/main" val="1016289911"/>
      </p:ext>
    </p:extLst>
  </p:cSld>
  <p:clrMapOvr>
    <a:masterClrMapping/>
  </p:clrMapOvr>
  <mc:AlternateContent xmlns:mc="http://schemas.openxmlformats.org/markup-compatibility/2006" xmlns:p14="http://schemas.microsoft.com/office/powerpoint/2010/main">
    <mc:Choice Requires="p14">
      <p:transition spd="slow" p14:dur="2000" advTm="74224"/>
    </mc:Choice>
    <mc:Fallback xmlns="">
      <p:transition spd="slow" advTm="74224"/>
    </mc:Fallback>
  </mc:AlternateContent>
  <p:timing>
    <p:tnLst>
      <p:par>
        <p:cTn id="1" dur="indefinite" restart="never" nodeType="tmRoot"/>
      </p:par>
    </p:tnLst>
  </p:timing>
  <p:extLst mod="1">
    <p:ext uri="{3A86A75C-4F4B-4683-9AE1-C65F6400EC91}">
      <p14:laserTraceLst xmlns:p14="http://schemas.microsoft.com/office/powerpoint/2010/main">
        <p14:tracePtLst>
          <p14:tracePt t="5798" x="584200" y="5251450"/>
          <p14:tracePt t="6171" x="584200" y="5245100"/>
          <p14:tracePt t="6179" x="584200" y="5232400"/>
          <p14:tracePt t="6187" x="584200" y="5187950"/>
          <p14:tracePt t="6196" x="584200" y="5149850"/>
          <p14:tracePt t="6213" x="590550" y="5035550"/>
          <p14:tracePt t="6230" x="603250" y="4883150"/>
          <p14:tracePt t="6246" x="603250" y="4819650"/>
          <p14:tracePt t="6263" x="603250" y="4794250"/>
          <p14:tracePt t="6279" x="603250" y="4775200"/>
          <p14:tracePt t="6297" x="603250" y="4768850"/>
          <p14:tracePt t="6313" x="603250" y="4762500"/>
          <p14:tracePt t="6536" x="654050" y="4718050"/>
          <p14:tracePt t="6543" x="717550" y="4660900"/>
          <p14:tracePt t="6552" x="787400" y="4603750"/>
          <p14:tracePt t="6562" x="850900" y="4565650"/>
          <p14:tracePt t="6579" x="939800" y="4502150"/>
          <p14:tracePt t="6595" x="965200" y="4483100"/>
          <p14:tracePt t="6612" x="971550" y="4476750"/>
          <p14:tracePt t="6629" x="984250" y="4470400"/>
          <p14:tracePt t="6662" x="990600" y="4470400"/>
          <p14:tracePt t="6924" x="990600" y="4464050"/>
          <p14:tracePt t="6931" x="996950" y="4464050"/>
          <p14:tracePt t="6953" x="996950" y="4457700"/>
          <p14:tracePt t="6962" x="1009650" y="4445000"/>
          <p14:tracePt t="6978" x="1104900" y="4324350"/>
          <p14:tracePt t="6984" x="1238250" y="4178300"/>
          <p14:tracePt t="6995" x="1504950" y="3956050"/>
          <p14:tracePt t="7013" x="2362200" y="3232150"/>
          <p14:tracePt t="7028" x="2762250" y="2914650"/>
          <p14:tracePt t="7045" x="3073400" y="2698750"/>
          <p14:tracePt t="7061" x="3232150" y="2571750"/>
          <p14:tracePt t="7078" x="3308350" y="2501900"/>
          <p14:tracePt t="7095" x="3378200" y="2425700"/>
          <p14:tracePt t="7111" x="3403600" y="2406650"/>
          <p14:tracePt t="7128" x="3409950" y="2387600"/>
          <p14:tracePt t="7145" x="3422650" y="2374900"/>
          <p14:tracePt t="7162" x="3429000" y="2368550"/>
          <p14:tracePt t="7178" x="3429000" y="2355850"/>
          <p14:tracePt t="7211" x="3429000" y="2349500"/>
          <p14:tracePt t="7692" x="3429000" y="2286000"/>
          <p14:tracePt t="7699" x="3429000" y="2197100"/>
          <p14:tracePt t="7710" x="3422650" y="2133600"/>
          <p14:tracePt t="7727" x="3416300" y="2044700"/>
          <p14:tracePt t="7744" x="3390900" y="1930400"/>
          <p14:tracePt t="7760" x="3371850" y="1854200"/>
          <p14:tracePt t="7777" x="3346450" y="1784350"/>
          <p14:tracePt t="7793" x="3333750" y="1720850"/>
          <p14:tracePt t="7811" x="3308350" y="1651000"/>
          <p14:tracePt t="7827" x="3295650" y="1600200"/>
          <p14:tracePt t="7843" x="3282950" y="1555750"/>
          <p14:tracePt t="7861" x="3270250" y="1504950"/>
          <p14:tracePt t="7878" x="3263900" y="1447800"/>
          <p14:tracePt t="7894" x="3257550" y="1422400"/>
          <p14:tracePt t="7910" x="3257550" y="1409700"/>
          <p14:tracePt t="7927" x="3251200" y="1390650"/>
          <p14:tracePt t="7944" x="3251200" y="1377950"/>
          <p14:tracePt t="7960" x="3251200" y="1365250"/>
          <p14:tracePt t="7977" x="3251200" y="1358900"/>
          <p14:tracePt t="7985" x="3244850" y="1352550"/>
          <p14:tracePt t="7995" x="3244850" y="1339850"/>
          <p14:tracePt t="8011" x="3238500" y="1320800"/>
          <p14:tracePt t="8027" x="3232150" y="1289050"/>
          <p14:tracePt t="8043" x="3219450" y="1250950"/>
          <p14:tracePt t="8060" x="3213100" y="1219200"/>
          <p14:tracePt t="8077" x="3206750" y="1168400"/>
          <p14:tracePt t="8094" x="3206750" y="1111250"/>
          <p14:tracePt t="8110" x="3206750" y="1092200"/>
          <p14:tracePt t="8127" x="3200400" y="1073150"/>
          <p14:tracePt t="8143" x="3200400" y="1060450"/>
          <p14:tracePt t="8160" x="3200400" y="1047750"/>
          <p14:tracePt t="8176" x="3200400" y="1041400"/>
          <p14:tracePt t="8192" x="3200400" y="1035050"/>
          <p14:tracePt t="8209" x="3200400" y="1028700"/>
          <p14:tracePt t="8243" x="3200400" y="1016000"/>
          <p14:tracePt t="11666" x="3194050" y="1016000"/>
          <p14:tracePt t="11674" x="3187700" y="1016000"/>
          <p14:tracePt t="11688" x="3181350" y="1016000"/>
          <p14:tracePt t="11704" x="3175000" y="1016000"/>
          <p14:tracePt t="11721" x="3168650" y="1016000"/>
          <p14:tracePt t="11738" x="3155950" y="1016000"/>
          <p14:tracePt t="11754" x="3136900" y="1009650"/>
          <p14:tracePt t="11771" x="3117850" y="1009650"/>
          <p14:tracePt t="11787" x="3098800" y="1009650"/>
          <p14:tracePt t="11804" x="3079750" y="1009650"/>
          <p14:tracePt t="11821" x="3067050" y="1009650"/>
          <p14:tracePt t="11837" x="3060700" y="1009650"/>
          <p14:tracePt t="11854" x="3054350" y="1009650"/>
          <p14:tracePt t="11871" x="3048000" y="1009650"/>
          <p14:tracePt t="12777" x="3130550" y="990600"/>
          <p14:tracePt t="12785" x="3289300" y="971550"/>
          <p14:tracePt t="12794" x="3422650" y="971550"/>
          <p14:tracePt t="12802" x="3562350" y="958850"/>
          <p14:tracePt t="12819" x="3778250" y="958850"/>
          <p14:tracePt t="12836" x="4032250" y="952500"/>
          <p14:tracePt t="12853" x="4152900" y="952500"/>
          <p14:tracePt t="12869" x="4235450" y="952500"/>
          <p14:tracePt t="12886" x="4305300" y="952500"/>
          <p14:tracePt t="12903" x="4394200" y="939800"/>
          <p14:tracePt t="12919" x="4445000" y="939800"/>
          <p14:tracePt t="12936" x="4489450" y="939800"/>
          <p14:tracePt t="12953" x="4527550" y="933450"/>
          <p14:tracePt t="12969" x="4559300" y="927100"/>
          <p14:tracePt t="12986" x="4584700" y="927100"/>
          <p14:tracePt t="13003" x="4591050" y="927100"/>
          <p14:tracePt t="13019" x="4610100" y="927100"/>
          <p14:tracePt t="13036" x="4648200" y="933450"/>
          <p14:tracePt t="13052" x="4749800" y="965200"/>
          <p14:tracePt t="13069" x="4832350" y="990600"/>
          <p14:tracePt t="13086" x="4883150" y="1003300"/>
          <p14:tracePt t="13102" x="4933950" y="1022350"/>
          <p14:tracePt t="13119" x="4978400" y="1041400"/>
          <p14:tracePt t="13136" x="5010150" y="1054100"/>
          <p14:tracePt t="13152" x="5035550" y="1054100"/>
          <p14:tracePt t="13169" x="5067300" y="1060450"/>
          <p14:tracePt t="13186" x="5111750" y="1060450"/>
          <p14:tracePt t="13202" x="5181600" y="1054100"/>
          <p14:tracePt t="13219" x="5232400" y="1047750"/>
          <p14:tracePt t="13235" x="5283200" y="1035050"/>
          <p14:tracePt t="13252" x="5321300" y="1028700"/>
          <p14:tracePt t="13269" x="5365750" y="1016000"/>
          <p14:tracePt t="13285" x="5403850" y="1016000"/>
          <p14:tracePt t="13302" x="5435600" y="1016000"/>
          <p14:tracePt t="13319" x="5473700" y="1022350"/>
          <p14:tracePt t="13336" x="5518150" y="1041400"/>
          <p14:tracePt t="13352" x="5537200" y="1060450"/>
          <p14:tracePt t="13369" x="5562600" y="1073150"/>
          <p14:tracePt t="13385" x="5575300" y="1079500"/>
          <p14:tracePt t="13402" x="5607050" y="1104900"/>
          <p14:tracePt t="13418" x="5626100" y="1111250"/>
          <p14:tracePt t="13435" x="5651500" y="1111250"/>
          <p14:tracePt t="13452" x="5670550" y="1123950"/>
          <p14:tracePt t="13468" x="5689600" y="1130300"/>
          <p14:tracePt t="13485" x="5727700" y="1136650"/>
          <p14:tracePt t="13502" x="5746750" y="1136650"/>
          <p14:tracePt t="13518" x="5765800" y="1136650"/>
          <p14:tracePt t="13535" x="5772150" y="1136650"/>
          <p14:tracePt t="13993" x="5772150" y="1162050"/>
          <p14:tracePt t="13999" x="5772150" y="1181100"/>
          <p14:tracePt t="14006" x="5772150" y="1206500"/>
          <p14:tracePt t="14017" x="5753100" y="1231900"/>
          <p14:tracePt t="14034" x="5740400" y="1295400"/>
          <p14:tracePt t="14051" x="5715000" y="1352550"/>
          <p14:tracePt t="14067" x="5689600" y="1390650"/>
          <p14:tracePt t="14084" x="5664200" y="1435100"/>
          <p14:tracePt t="14100" x="5638800" y="1473200"/>
          <p14:tracePt t="14117" x="5619750" y="1511300"/>
          <p14:tracePt t="14134" x="5588000" y="1606550"/>
          <p14:tracePt t="14150" x="5568950" y="1663700"/>
          <p14:tracePt t="14167" x="5556250" y="1727200"/>
          <p14:tracePt t="14184" x="5543550" y="1758950"/>
          <p14:tracePt t="14200" x="5530850" y="1816100"/>
          <p14:tracePt t="14217" x="5524500" y="1854200"/>
          <p14:tracePt t="14234" x="5524500" y="1885950"/>
          <p14:tracePt t="14250" x="5524500" y="1917700"/>
          <p14:tracePt t="14267" x="5524500" y="1981200"/>
          <p14:tracePt t="14283" x="5524500" y="2012950"/>
          <p14:tracePt t="14300" x="5524500" y="2032000"/>
          <p14:tracePt t="14317" x="5524500" y="2051050"/>
          <p14:tracePt t="14334" x="5524500" y="2070100"/>
          <p14:tracePt t="14350" x="5524500" y="2095500"/>
          <p14:tracePt t="14367" x="5524500" y="2114550"/>
          <p14:tracePt t="14383" x="5524500" y="2120900"/>
          <p14:tracePt t="14400" x="5524500" y="2127250"/>
          <p14:tracePt t="14417" x="5524500" y="2139950"/>
          <p14:tracePt t="14434" x="5524500" y="2146300"/>
          <p14:tracePt t="14450" x="5524500" y="2152650"/>
          <p14:tracePt t="14467" x="5524500" y="2159000"/>
          <p14:tracePt t="14483" x="5524500" y="2165350"/>
          <p14:tracePt t="14500" x="5524500" y="2178050"/>
          <p14:tracePt t="14534" x="5524500" y="2184400"/>
          <p14:tracePt t="14550" x="5524500" y="2190750"/>
          <p14:tracePt t="14567" x="5524500" y="2197100"/>
          <p14:tracePt t="14583" x="5524500" y="2203450"/>
          <p14:tracePt t="14600" x="5524500" y="2209800"/>
          <p14:tracePt t="15089" x="5480050" y="2209800"/>
          <p14:tracePt t="15096" x="5384800" y="2197100"/>
          <p14:tracePt t="15105" x="5232400" y="2171700"/>
          <p14:tracePt t="15116" x="5086350" y="2139950"/>
          <p14:tracePt t="15133" x="4718050" y="2089150"/>
          <p14:tracePt t="15150" x="4476750" y="2051050"/>
          <p14:tracePt t="15166" x="4305300" y="2032000"/>
          <p14:tracePt t="15184" x="4152900" y="2006600"/>
          <p14:tracePt t="15200" x="3968750" y="1974850"/>
          <p14:tracePt t="15216" x="3867150" y="1949450"/>
          <p14:tracePt t="15233" x="3797300" y="1936750"/>
          <p14:tracePt t="15249" x="3752850" y="1930400"/>
          <p14:tracePt t="15266" x="3714750" y="1917700"/>
          <p14:tracePt t="15283" x="3600450" y="1892300"/>
          <p14:tracePt t="15299" x="3492500" y="1860550"/>
          <p14:tracePt t="15317" x="3390900" y="1841500"/>
          <p14:tracePt t="15333" x="3333750" y="1828800"/>
          <p14:tracePt t="15349" x="3289300" y="1816100"/>
          <p14:tracePt t="15366" x="3263900" y="1816100"/>
          <p14:tracePt t="15383" x="3257550" y="1816100"/>
          <p14:tracePt t="15399" x="3251200" y="1816100"/>
          <p14:tracePt t="15416" x="3244850" y="1816100"/>
          <p14:tracePt t="15433" x="3238500" y="1816100"/>
          <p14:tracePt t="15449" x="3232150" y="1816100"/>
          <p14:tracePt t="16946" x="3232150" y="1822450"/>
          <p14:tracePt t="18892" x="3244850" y="1816100"/>
          <p14:tracePt t="18899" x="3282950" y="1809750"/>
          <p14:tracePt t="18911" x="3314700" y="1803400"/>
          <p14:tracePt t="18929" x="3467100" y="1771650"/>
          <p14:tracePt t="18944" x="3663950" y="1752600"/>
          <p14:tracePt t="18961" x="3860800" y="1752600"/>
          <p14:tracePt t="18977" x="4000500" y="1752600"/>
          <p14:tracePt t="18983" x="4064000" y="1752600"/>
          <p14:tracePt t="18994" x="4133850" y="1752600"/>
          <p14:tracePt t="19011" x="4337050" y="1765300"/>
          <p14:tracePt t="19027" x="4445000" y="1771650"/>
          <p14:tracePt t="19044" x="4559300" y="1784350"/>
          <p14:tracePt t="19061" x="4667250" y="1809750"/>
          <p14:tracePt t="19078" x="4857750" y="1860550"/>
          <p14:tracePt t="19094" x="4959350" y="1898650"/>
          <p14:tracePt t="19111" x="5080000" y="1955800"/>
          <p14:tracePt t="19128" x="5226050" y="2025650"/>
          <p14:tracePt t="19145" x="5397500" y="2095500"/>
          <p14:tracePt t="19160" x="5486400" y="2127250"/>
          <p14:tracePt t="19177" x="5556250" y="2152650"/>
          <p14:tracePt t="19194" x="5607050" y="2171700"/>
          <p14:tracePt t="19210" x="5645150" y="2178050"/>
          <p14:tracePt t="19227" x="5689600" y="2190750"/>
          <p14:tracePt t="19244" x="5708650" y="2197100"/>
          <p14:tracePt t="19260" x="5727700" y="2197100"/>
          <p14:tracePt t="19277" x="5753100" y="2197100"/>
          <p14:tracePt t="19294" x="5791200" y="2197100"/>
          <p14:tracePt t="19310" x="5816600" y="2190750"/>
          <p14:tracePt t="19327" x="5848350" y="2184400"/>
          <p14:tracePt t="19344" x="5880100" y="2178050"/>
          <p14:tracePt t="19361" x="5930900" y="2165350"/>
          <p14:tracePt t="19377" x="5975350" y="2146300"/>
          <p14:tracePt t="19393" x="6013450" y="2127250"/>
          <p14:tracePt t="19410" x="6064250" y="2114550"/>
          <p14:tracePt t="19427" x="6115050" y="2101850"/>
          <p14:tracePt t="19443" x="6172200" y="2089150"/>
          <p14:tracePt t="19460" x="6210300" y="2082800"/>
          <p14:tracePt t="19477" x="6235700" y="2082800"/>
          <p14:tracePt t="19482" x="6248400" y="2076450"/>
          <p14:tracePt t="19493" x="6254750" y="2070100"/>
          <p14:tracePt t="19511" x="6273800" y="2057400"/>
          <p14:tracePt t="21546" x="6254750" y="2057400"/>
          <p14:tracePt t="21554" x="6223000" y="2057400"/>
          <p14:tracePt t="21564" x="6191250" y="2057400"/>
          <p14:tracePt t="21573" x="6165850" y="2051050"/>
          <p14:tracePt t="21590" x="6076950" y="2051050"/>
          <p14:tracePt t="21606" x="6032500" y="2051050"/>
          <p14:tracePt t="21623" x="6000750" y="2051050"/>
          <p14:tracePt t="21640" x="5975350" y="2051050"/>
          <p14:tracePt t="21657" x="5918200" y="2051050"/>
          <p14:tracePt t="21673" x="5892800" y="2051050"/>
          <p14:tracePt t="21690" x="5861050" y="2051050"/>
          <p14:tracePt t="21706" x="5848350" y="2051050"/>
          <p14:tracePt t="21723" x="5842000" y="2051050"/>
          <p14:tracePt t="21740" x="5829300" y="2051050"/>
          <p14:tracePt t="21756" x="5822950" y="2051050"/>
          <p14:tracePt t="21773" x="5803900" y="2044700"/>
          <p14:tracePt t="21790" x="5778500" y="2038350"/>
          <p14:tracePt t="21806" x="5759450" y="2032000"/>
          <p14:tracePt t="21823" x="5753100" y="2032000"/>
          <p14:tracePt t="21839" x="5746750" y="2032000"/>
          <p14:tracePt t="21856" x="5740400" y="2032000"/>
          <p14:tracePt t="21873" x="5721350" y="2032000"/>
          <p14:tracePt t="21889" x="5715000" y="2032000"/>
          <p14:tracePt t="21906" x="5708650" y="2032000"/>
          <p14:tracePt t="21939" x="5695950" y="2032000"/>
          <p14:tracePt t="21985" x="5689600" y="2032000"/>
          <p14:tracePt t="22000" x="5683250" y="2032000"/>
          <p14:tracePt t="22009" x="5676900" y="2032000"/>
          <p14:tracePt t="22023" x="5638800" y="2025650"/>
          <p14:tracePt t="22039" x="5600700" y="2012950"/>
          <p14:tracePt t="22056" x="5575300" y="2006600"/>
          <p14:tracePt t="22073" x="5556250" y="2006600"/>
          <p14:tracePt t="22090" x="5543550" y="2006600"/>
          <p14:tracePt t="22106" x="5537200" y="2006600"/>
          <p14:tracePt t="22123" x="5530850" y="2006600"/>
          <p14:tracePt t="22139" x="5524500" y="2006600"/>
          <p14:tracePt t="22173" x="5518150" y="2006600"/>
          <p14:tracePt t="22224" x="5511800" y="2006600"/>
          <p14:tracePt t="22239" x="5505450" y="2006600"/>
          <p14:tracePt t="22262" x="5499100" y="2006600"/>
          <p14:tracePt t="22269" x="5492750" y="2006600"/>
          <p14:tracePt t="22284" x="5486400" y="2006600"/>
          <p14:tracePt t="22307" x="5480050" y="2006600"/>
          <p14:tracePt t="22314" x="5473700" y="2006600"/>
          <p14:tracePt t="22381" x="5467350" y="2006600"/>
          <p14:tracePt t="24454" x="5467350" y="2019300"/>
          <p14:tracePt t="24462" x="5473700" y="2038350"/>
          <p14:tracePt t="24470" x="5473700" y="2044700"/>
          <p14:tracePt t="24486" x="5480050" y="2082800"/>
          <p14:tracePt t="24503" x="5480050" y="2114550"/>
          <p14:tracePt t="24519" x="5480050" y="2146300"/>
          <p14:tracePt t="24536" x="5480050" y="2190750"/>
          <p14:tracePt t="24553" x="5480050" y="2222500"/>
          <p14:tracePt t="24569" x="5480050" y="2247900"/>
          <p14:tracePt t="24586" x="5486400" y="2279650"/>
          <p14:tracePt t="24603" x="5499100" y="2324100"/>
          <p14:tracePt t="24619" x="5505450" y="2355850"/>
          <p14:tracePt t="24636" x="5518150" y="2393950"/>
          <p14:tracePt t="24653" x="5530850" y="2425700"/>
          <p14:tracePt t="24670" x="5537200" y="2470150"/>
          <p14:tracePt t="24686" x="5537200" y="2501900"/>
          <p14:tracePt t="24703" x="5537200" y="2527300"/>
          <p14:tracePt t="24719" x="5537200" y="2559050"/>
          <p14:tracePt t="24736" x="5537200" y="2578100"/>
          <p14:tracePt t="24753" x="5537200" y="2609850"/>
          <p14:tracePt t="24769" x="5537200" y="2622550"/>
          <p14:tracePt t="24786" x="5537200" y="2635250"/>
          <p14:tracePt t="24803" x="5537200" y="2647950"/>
          <p14:tracePt t="24819" x="5537200" y="2654300"/>
          <p14:tracePt t="24836" x="5537200" y="2660650"/>
          <p14:tracePt t="24852" x="5537200" y="2667000"/>
          <p14:tracePt t="24924" x="5537200" y="2673350"/>
          <p14:tracePt t="24941" x="5537200" y="2679700"/>
          <p14:tracePt t="24947" x="5530850" y="2679700"/>
          <p14:tracePt t="24954" x="5524500" y="2679700"/>
          <p14:tracePt t="24969" x="5505450" y="2679700"/>
          <p14:tracePt t="24986" x="5486400" y="2679700"/>
          <p14:tracePt t="25002" x="5454650" y="2679700"/>
          <p14:tracePt t="25019" x="5429250" y="2679700"/>
          <p14:tracePt t="25036" x="5378450" y="2679700"/>
          <p14:tracePt t="25052" x="5327650" y="2679700"/>
          <p14:tracePt t="25069" x="5264150" y="2679700"/>
          <p14:tracePt t="25085" x="5194300" y="2673350"/>
          <p14:tracePt t="25103" x="5099050" y="2647950"/>
          <p14:tracePt t="25119" x="5029200" y="2635250"/>
          <p14:tracePt t="25135" x="4984750" y="2616200"/>
          <p14:tracePt t="25152" x="4889500" y="2584450"/>
          <p14:tracePt t="25169" x="4832350" y="2552700"/>
          <p14:tracePt t="25185" x="4794250" y="2533650"/>
          <p14:tracePt t="25573" x="4781550" y="2533650"/>
          <p14:tracePt t="25581" x="4775200" y="2533650"/>
          <p14:tracePt t="25590" x="4762500" y="2540000"/>
          <p14:tracePt t="25603" x="4743450" y="2546350"/>
          <p14:tracePt t="25618" x="4705350" y="2552700"/>
          <p14:tracePt t="25635" x="4679950" y="2565400"/>
          <p14:tracePt t="25651" x="4648200" y="2565400"/>
          <p14:tracePt t="25668" x="4622800" y="2565400"/>
          <p14:tracePt t="25684" x="4578350" y="2565400"/>
          <p14:tracePt t="25701" x="4540250" y="2565400"/>
          <p14:tracePt t="25717" x="4508500" y="2565400"/>
          <p14:tracePt t="25734" x="4489450" y="2565400"/>
          <p14:tracePt t="25750" x="4470400" y="2565400"/>
          <p14:tracePt t="25767" x="4464050" y="2565400"/>
          <p14:tracePt t="25784" x="4457700" y="2565400"/>
          <p14:tracePt t="25801" x="4451350" y="2565400"/>
          <p14:tracePt t="25819" x="4445000" y="2565400"/>
          <p14:tracePt t="25834" x="4438650" y="2565400"/>
          <p14:tracePt t="25851" x="4432300" y="2565400"/>
          <p14:tracePt t="25884" x="4425950" y="2565400"/>
          <p14:tracePt t="28891" x="4425950" y="2584450"/>
          <p14:tracePt t="28899" x="4425950" y="2609850"/>
          <p14:tracePt t="28906" x="4425950" y="2635250"/>
          <p14:tracePt t="28916" x="4425950" y="2647950"/>
          <p14:tracePt t="28930" x="4425950" y="2692400"/>
          <p14:tracePt t="28947" x="4425950" y="2724150"/>
          <p14:tracePt t="28963" x="4425950" y="2755900"/>
          <p14:tracePt t="28980" x="4419600" y="2819400"/>
          <p14:tracePt t="28996" x="4406900" y="2851150"/>
          <p14:tracePt t="29013" x="4394200" y="2914650"/>
          <p14:tracePt t="29029" x="4375150" y="2971800"/>
          <p14:tracePt t="29046" x="4362450" y="3067050"/>
          <p14:tracePt t="29062" x="4362450" y="3124200"/>
          <p14:tracePt t="29079" x="4375150" y="3200400"/>
          <p14:tracePt t="29096" x="4406900" y="3289300"/>
          <p14:tracePt t="29113" x="4419600" y="3340100"/>
          <p14:tracePt t="29480" x="4425950" y="3340100"/>
          <p14:tracePt t="29488" x="4432300" y="3346450"/>
          <p14:tracePt t="29495" x="4438650" y="3359150"/>
          <p14:tracePt t="29512" x="4451350" y="3378200"/>
          <p14:tracePt t="29529" x="4464050" y="3397250"/>
          <p14:tracePt t="29546" x="4476750" y="3435350"/>
          <p14:tracePt t="29562" x="4489450" y="3486150"/>
          <p14:tracePt t="29579" x="4489450" y="3536950"/>
          <p14:tracePt t="29595" x="4489450" y="3581400"/>
          <p14:tracePt t="29612" x="4483100" y="3625850"/>
          <p14:tracePt t="29628" x="4483100" y="3676650"/>
          <p14:tracePt t="29645" x="4483100" y="3695700"/>
          <p14:tracePt t="29662" x="4483100" y="3702050"/>
          <p14:tracePt t="29678" x="4483100" y="3721100"/>
          <p14:tracePt t="29695" x="4483100" y="3727450"/>
          <p14:tracePt t="29712" x="4483100" y="3733800"/>
          <p14:tracePt t="29728" x="4483100" y="3740150"/>
          <p14:tracePt t="29831" x="4483100" y="3746500"/>
          <p14:tracePt t="29838" x="4483100" y="3752850"/>
          <p14:tracePt t="29973" x="4483100" y="3759200"/>
          <p14:tracePt t="31203" x="4502150" y="3759200"/>
          <p14:tracePt t="31212" x="4527550" y="3759200"/>
          <p14:tracePt t="31222" x="4546600" y="3759200"/>
          <p14:tracePt t="31231" x="4565650" y="3759200"/>
          <p14:tracePt t="31244" x="4603750" y="3752850"/>
          <p14:tracePt t="31260" x="4654550" y="3733800"/>
          <p14:tracePt t="31277" x="4749800" y="3702050"/>
          <p14:tracePt t="31293" x="4819650" y="3689350"/>
          <p14:tracePt t="31310" x="4870450" y="3670300"/>
          <p14:tracePt t="31327" x="4914900" y="3663950"/>
          <p14:tracePt t="31344" x="4959350" y="3644900"/>
          <p14:tracePt t="31360" x="4984750" y="3638550"/>
          <p14:tracePt t="31376" x="4991100" y="3632200"/>
          <p14:tracePt t="31393" x="4997450" y="3625850"/>
          <p14:tracePt t="31410" x="5003800" y="361950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1005" y="2141328"/>
            <a:ext cx="3937315" cy="449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52549" y="274638"/>
            <a:ext cx="11852365" cy="1127442"/>
          </a:xfrm>
        </p:spPr>
        <p:txBody>
          <a:bodyPr>
            <a:normAutofit/>
          </a:bodyPr>
          <a:lstStyle/>
          <a:p>
            <a:r>
              <a:rPr lang="en-AU" sz="3600" b="1" dirty="0" smtClean="0">
                <a:latin typeface="+mn-lt"/>
              </a:rPr>
              <a:t>Inherited disease from gene mutation </a:t>
            </a:r>
            <a:br>
              <a:rPr lang="en-AU" sz="3600" b="1" dirty="0" smtClean="0">
                <a:latin typeface="+mn-lt"/>
              </a:rPr>
            </a:br>
            <a:r>
              <a:rPr lang="en-AU" sz="3600" b="1" i="1" dirty="0" smtClean="0">
                <a:latin typeface="+mn-lt"/>
              </a:rPr>
              <a:t>Example:  Albinism</a:t>
            </a:r>
            <a:endParaRPr lang="en-AU" sz="3600" b="1" i="1" dirty="0">
              <a:latin typeface="+mn-lt"/>
            </a:endParaRPr>
          </a:p>
        </p:txBody>
      </p:sp>
      <p:sp>
        <p:nvSpPr>
          <p:cNvPr id="3" name="Content Placeholder 2"/>
          <p:cNvSpPr>
            <a:spLocks noGrp="1"/>
          </p:cNvSpPr>
          <p:nvPr>
            <p:ph idx="1"/>
          </p:nvPr>
        </p:nvSpPr>
        <p:spPr>
          <a:xfrm>
            <a:off x="154373" y="1402080"/>
            <a:ext cx="10054046" cy="5073427"/>
          </a:xfrm>
        </p:spPr>
        <p:txBody>
          <a:bodyPr>
            <a:normAutofit/>
          </a:bodyPr>
          <a:lstStyle/>
          <a:p>
            <a:r>
              <a:rPr lang="en-AU" dirty="0" smtClean="0"/>
              <a:t>Allele for </a:t>
            </a:r>
            <a:r>
              <a:rPr lang="en-AU" dirty="0"/>
              <a:t>pigment production is faulty</a:t>
            </a:r>
          </a:p>
          <a:p>
            <a:r>
              <a:rPr lang="en-AU" dirty="0"/>
              <a:t>People who inherit two faulty alleles will have </a:t>
            </a:r>
            <a:r>
              <a:rPr lang="en-AU" i="1" dirty="0"/>
              <a:t>albinism. </a:t>
            </a:r>
            <a:r>
              <a:rPr lang="en-AU" dirty="0"/>
              <a:t>(Autosomal </a:t>
            </a:r>
            <a:r>
              <a:rPr lang="en-AU" dirty="0" smtClean="0"/>
              <a:t>recessive inheritance</a:t>
            </a:r>
            <a:r>
              <a:rPr lang="en-AU" dirty="0"/>
              <a:t>)</a:t>
            </a:r>
            <a:endParaRPr lang="en-AU" i="1" dirty="0"/>
          </a:p>
          <a:p>
            <a:pPr lvl="1"/>
            <a:r>
              <a:rPr lang="en-AU" dirty="0"/>
              <a:t>Cannot produce pigment for skin and hair</a:t>
            </a:r>
          </a:p>
          <a:p>
            <a:pPr lvl="2"/>
            <a:r>
              <a:rPr lang="en-AU" dirty="0" smtClean="0"/>
              <a:t>White </a:t>
            </a:r>
            <a:r>
              <a:rPr lang="en-AU" dirty="0"/>
              <a:t>blond hair</a:t>
            </a:r>
          </a:p>
          <a:p>
            <a:pPr lvl="2"/>
            <a:r>
              <a:rPr lang="en-AU" dirty="0"/>
              <a:t>Extremely pale skin</a:t>
            </a:r>
          </a:p>
          <a:p>
            <a:pPr lvl="2"/>
            <a:r>
              <a:rPr lang="en-AU" dirty="0"/>
              <a:t>Extremely pale </a:t>
            </a:r>
            <a:r>
              <a:rPr lang="en-AU" dirty="0" smtClean="0"/>
              <a:t>blue eyes</a:t>
            </a:r>
            <a:endParaRPr lang="en-AU" dirty="0"/>
          </a:p>
          <a:p>
            <a:pPr marL="914400" lvl="2" indent="0">
              <a:buNone/>
            </a:pPr>
            <a:endParaRPr lang="en-AU"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594" y="4188910"/>
            <a:ext cx="2773232" cy="228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734050" y="6519446"/>
            <a:ext cx="6457950" cy="338554"/>
          </a:xfrm>
          <a:prstGeom prst="rect">
            <a:avLst/>
          </a:prstGeom>
          <a:solidFill>
            <a:srgbClr val="FFFF00"/>
          </a:solidFill>
        </p:spPr>
        <p:txBody>
          <a:bodyPr wrap="square" rtlCol="0">
            <a:spAutoFit/>
          </a:bodyPr>
          <a:lstStyle/>
          <a:p>
            <a:r>
              <a:rPr lang="en-AU" sz="1600" i="1" dirty="0" smtClean="0"/>
              <a:t>Learning Aim: Discuss the genetic cause of albinism and features of albinism</a:t>
            </a:r>
            <a:endParaRPr lang="en-AU" sz="1600" i="1" dirty="0"/>
          </a:p>
        </p:txBody>
      </p:sp>
    </p:spTree>
    <p:extLst>
      <p:ext uri="{BB962C8B-B14F-4D97-AF65-F5344CB8AC3E}">
        <p14:creationId xmlns:p14="http://schemas.microsoft.com/office/powerpoint/2010/main" val="3701483799"/>
      </p:ext>
    </p:extLst>
  </p:cSld>
  <p:clrMapOvr>
    <a:masterClrMapping/>
  </p:clrMapOvr>
  <mc:AlternateContent xmlns:mc="http://schemas.openxmlformats.org/markup-compatibility/2006" xmlns:p14="http://schemas.microsoft.com/office/powerpoint/2010/main">
    <mc:Choice Requires="p14">
      <p:transition spd="slow" p14:dur="2000" advTm="35447"/>
    </mc:Choice>
    <mc:Fallback xmlns="">
      <p:transition spd="slow" advTm="35447"/>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544494"/>
            <a:ext cx="7779827" cy="4975218"/>
          </a:xfrm>
        </p:spPr>
        <p:txBody>
          <a:bodyPr>
            <a:normAutofit fontScale="92500"/>
          </a:bodyPr>
          <a:lstStyle/>
          <a:p>
            <a:r>
              <a:rPr lang="en-AU" sz="2400" dirty="0"/>
              <a:t>Faulty gene allele for a protein required for muscle development, </a:t>
            </a:r>
            <a:r>
              <a:rPr lang="en-AU" sz="2400" dirty="0" smtClean="0"/>
              <a:t>on chromosome pair </a:t>
            </a:r>
            <a:r>
              <a:rPr lang="en-AU" sz="2400" dirty="0" smtClean="0"/>
              <a:t>23. </a:t>
            </a:r>
            <a:r>
              <a:rPr lang="en-AU" sz="2400" dirty="0"/>
              <a:t> </a:t>
            </a:r>
            <a:r>
              <a:rPr lang="en-AU" sz="2400" dirty="0" smtClean="0"/>
              <a:t>Usually caused by base deletion.</a:t>
            </a:r>
            <a:endParaRPr lang="en-AU" sz="2400" dirty="0"/>
          </a:p>
          <a:p>
            <a:pPr lvl="1"/>
            <a:r>
              <a:rPr lang="en-AU" sz="2000" dirty="0"/>
              <a:t>Wasting of leg muscles, arm, shoulders and chest</a:t>
            </a:r>
          </a:p>
          <a:p>
            <a:pPr lvl="1"/>
            <a:r>
              <a:rPr lang="en-AU" sz="2000" dirty="0"/>
              <a:t>Death due to respiratory failure</a:t>
            </a:r>
          </a:p>
          <a:p>
            <a:pPr lvl="1"/>
            <a:r>
              <a:rPr lang="en-AU" sz="2000" dirty="0"/>
              <a:t>Survival unlikely past 20 years old</a:t>
            </a:r>
            <a:r>
              <a:rPr lang="en-AU" sz="2000" dirty="0" smtClean="0"/>
              <a:t>.</a:t>
            </a:r>
          </a:p>
          <a:p>
            <a:pPr marL="457200" lvl="1" indent="0">
              <a:buNone/>
            </a:pPr>
            <a:endParaRPr lang="en-AU" sz="2000" dirty="0"/>
          </a:p>
          <a:p>
            <a:pPr>
              <a:lnSpc>
                <a:spcPct val="100000"/>
              </a:lnSpc>
              <a:spcBef>
                <a:spcPts val="0"/>
              </a:spcBef>
            </a:pPr>
            <a:r>
              <a:rPr lang="en-AU" dirty="0"/>
              <a:t> </a:t>
            </a:r>
            <a:r>
              <a:rPr lang="en-AU" sz="2400" dirty="0" smtClean="0"/>
              <a:t>Recessive – if one healthy allele is present, protein can still       </a:t>
            </a:r>
          </a:p>
          <a:p>
            <a:pPr marL="0" indent="0">
              <a:lnSpc>
                <a:spcPct val="100000"/>
              </a:lnSpc>
              <a:spcBef>
                <a:spcPts val="0"/>
              </a:spcBef>
              <a:buNone/>
            </a:pPr>
            <a:r>
              <a:rPr lang="en-AU" sz="2400" dirty="0"/>
              <a:t> </a:t>
            </a:r>
            <a:r>
              <a:rPr lang="en-AU" sz="2400" dirty="0" smtClean="0"/>
              <a:t>    be made.</a:t>
            </a:r>
          </a:p>
          <a:p>
            <a:pPr marL="0" indent="0">
              <a:buNone/>
            </a:pPr>
            <a:r>
              <a:rPr lang="en-AU" sz="2400" dirty="0" smtClean="0"/>
              <a:t> </a:t>
            </a:r>
          </a:p>
          <a:p>
            <a:r>
              <a:rPr lang="en-AU" sz="2400" dirty="0" smtClean="0"/>
              <a:t>Mother is carrier, can pass on disease to her sons. </a:t>
            </a:r>
          </a:p>
          <a:p>
            <a:pPr lvl="1"/>
            <a:r>
              <a:rPr lang="en-AU" sz="2000" dirty="0" smtClean="0"/>
              <a:t>X-linked inheritance</a:t>
            </a:r>
          </a:p>
          <a:p>
            <a:pPr marL="457200" lvl="1" indent="0">
              <a:buNone/>
            </a:pPr>
            <a:endParaRPr lang="en-AU" sz="2000" dirty="0" smtClean="0"/>
          </a:p>
          <a:p>
            <a:r>
              <a:rPr lang="en-AU" sz="2400" dirty="0" smtClean="0"/>
              <a:t>Can also occur as a spontaneous mutation in gamete/zygote</a:t>
            </a:r>
            <a:r>
              <a:rPr lang="en-AU" dirty="0" smtClean="0"/>
              <a:t>.</a:t>
            </a:r>
          </a:p>
          <a:p>
            <a:pPr marL="0" indent="0">
              <a:buNone/>
            </a:pPr>
            <a:endParaRPr lang="en-A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420" y="132224"/>
            <a:ext cx="3650702" cy="37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252549" y="274638"/>
            <a:ext cx="11852365" cy="1127442"/>
          </a:xfrm>
        </p:spPr>
        <p:txBody>
          <a:bodyPr>
            <a:normAutofit/>
          </a:bodyPr>
          <a:lstStyle/>
          <a:p>
            <a:r>
              <a:rPr lang="en-AU" sz="3600" b="1" dirty="0" smtClean="0">
                <a:latin typeface="+mn-lt"/>
              </a:rPr>
              <a:t>Inherited disease from gene mutation </a:t>
            </a:r>
            <a:br>
              <a:rPr lang="en-AU" sz="3600" b="1" dirty="0" smtClean="0">
                <a:latin typeface="+mn-lt"/>
              </a:rPr>
            </a:br>
            <a:r>
              <a:rPr lang="en-AU" sz="3600" b="1" i="1" dirty="0" smtClean="0">
                <a:latin typeface="+mn-lt"/>
              </a:rPr>
              <a:t>Example:  </a:t>
            </a:r>
            <a:r>
              <a:rPr lang="en-AU" sz="3600" b="1" i="1" dirty="0" err="1" smtClean="0">
                <a:latin typeface="+mn-lt"/>
              </a:rPr>
              <a:t>Duchenne</a:t>
            </a:r>
            <a:r>
              <a:rPr lang="en-AU" sz="3600" b="1" i="1" dirty="0" smtClean="0">
                <a:latin typeface="+mn-lt"/>
              </a:rPr>
              <a:t> Muscular Dystrophy</a:t>
            </a:r>
            <a:endParaRPr lang="en-AU" sz="3600" b="1" i="1" dirty="0">
              <a:latin typeface="+mn-l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8538" y="3875349"/>
            <a:ext cx="4133461" cy="2969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0" y="6533849"/>
            <a:ext cx="6105525" cy="338554"/>
          </a:xfrm>
          <a:prstGeom prst="rect">
            <a:avLst/>
          </a:prstGeom>
          <a:solidFill>
            <a:srgbClr val="FFFF00"/>
          </a:solidFill>
        </p:spPr>
        <p:txBody>
          <a:bodyPr wrap="square" rtlCol="0">
            <a:spAutoFit/>
          </a:bodyPr>
          <a:lstStyle/>
          <a:p>
            <a:r>
              <a:rPr lang="en-AU" sz="1600" i="1" dirty="0" smtClean="0"/>
              <a:t>Learning Aim: Discuss the genetic cause of DMD and symptoms of DMD</a:t>
            </a:r>
            <a:endParaRPr lang="en-AU" sz="1600" i="1" dirty="0"/>
          </a:p>
        </p:txBody>
      </p:sp>
    </p:spTree>
    <p:extLst>
      <p:ext uri="{BB962C8B-B14F-4D97-AF65-F5344CB8AC3E}">
        <p14:creationId xmlns:p14="http://schemas.microsoft.com/office/powerpoint/2010/main" val="3176348124"/>
      </p:ext>
    </p:extLst>
  </p:cSld>
  <p:clrMapOvr>
    <a:masterClrMapping/>
  </p:clrMapOvr>
  <mc:AlternateContent xmlns:mc="http://schemas.openxmlformats.org/markup-compatibility/2006" xmlns:p14="http://schemas.microsoft.com/office/powerpoint/2010/main">
    <mc:Choice Requires="p14">
      <p:transition spd="slow" p14:dur="2000" advTm="39976"/>
    </mc:Choice>
    <mc:Fallback xmlns="">
      <p:transition spd="slow" advTm="39976"/>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9" y="1324992"/>
            <a:ext cx="8229600" cy="5073427"/>
          </a:xfrm>
        </p:spPr>
        <p:txBody>
          <a:bodyPr>
            <a:normAutofit/>
          </a:bodyPr>
          <a:lstStyle/>
          <a:p>
            <a:r>
              <a:rPr lang="en-AU" sz="2400" dirty="0"/>
              <a:t>Mutation on chromosome </a:t>
            </a:r>
            <a:r>
              <a:rPr lang="en-AU" sz="2400" dirty="0" smtClean="0"/>
              <a:t>7. </a:t>
            </a:r>
            <a:endParaRPr lang="en-AU" sz="2400" dirty="0" smtClean="0"/>
          </a:p>
          <a:p>
            <a:pPr marL="0" indent="0">
              <a:buNone/>
            </a:pPr>
            <a:endParaRPr lang="en-AU" sz="2400" dirty="0"/>
          </a:p>
          <a:p>
            <a:r>
              <a:rPr lang="en-AU" sz="2400" dirty="0"/>
              <a:t>Faulty </a:t>
            </a:r>
            <a:r>
              <a:rPr lang="en-AU" sz="2400" dirty="0" smtClean="0"/>
              <a:t>allele </a:t>
            </a:r>
            <a:r>
              <a:rPr lang="en-AU" sz="2400" dirty="0"/>
              <a:t>for </a:t>
            </a:r>
            <a:r>
              <a:rPr lang="en-AU" sz="2400" dirty="0" smtClean="0"/>
              <a:t>gene </a:t>
            </a:r>
            <a:r>
              <a:rPr lang="en-AU" sz="2400" dirty="0"/>
              <a:t>(1480 amino acids long) that regulates chloride ion movement across cell membrane</a:t>
            </a:r>
            <a:r>
              <a:rPr lang="en-AU" sz="2400" dirty="0" smtClean="0"/>
              <a:t>. </a:t>
            </a:r>
            <a:r>
              <a:rPr lang="en-AU" sz="2400" dirty="0" smtClean="0"/>
              <a:t>Usually caused by base deletion.</a:t>
            </a:r>
            <a:endParaRPr lang="en-AU" sz="2400" dirty="0" smtClean="0"/>
          </a:p>
          <a:p>
            <a:pPr marL="0" indent="0">
              <a:buNone/>
            </a:pPr>
            <a:endParaRPr lang="en-AU" sz="2400" dirty="0"/>
          </a:p>
          <a:p>
            <a:r>
              <a:rPr lang="en-AU" sz="2400" dirty="0"/>
              <a:t>Autosomal recessive inheritance: if one normal allele is present, protein will still be made</a:t>
            </a:r>
            <a:r>
              <a:rPr lang="en-AU" sz="2400" dirty="0" smtClean="0"/>
              <a:t>.</a:t>
            </a:r>
          </a:p>
          <a:p>
            <a:pPr marL="0" indent="0">
              <a:buNone/>
            </a:pPr>
            <a:endParaRPr lang="en-AU" sz="2400" dirty="0" smtClean="0"/>
          </a:p>
          <a:p>
            <a:r>
              <a:rPr lang="en-AU" sz="2400" dirty="0" smtClean="0"/>
              <a:t>Affected individuals:</a:t>
            </a:r>
          </a:p>
          <a:p>
            <a:pPr lvl="1"/>
            <a:r>
              <a:rPr lang="en-AU" sz="2000" dirty="0" smtClean="0"/>
              <a:t>Mucus is stickier than unaffected individuals</a:t>
            </a:r>
          </a:p>
          <a:p>
            <a:pPr lvl="1"/>
            <a:r>
              <a:rPr lang="en-AU" sz="2000" dirty="0" smtClean="0"/>
              <a:t>Causes problems with respiratory and digestive systems</a:t>
            </a:r>
          </a:p>
          <a:p>
            <a:pPr marL="0" indent="0">
              <a:buNone/>
            </a:pPr>
            <a:endParaRPr lang="en-AU" dirty="0"/>
          </a:p>
          <a:p>
            <a:pPr marL="0" indent="0">
              <a:buNone/>
            </a:pPr>
            <a:endParaRPr lang="en-A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2629" y="634847"/>
            <a:ext cx="3705225"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87086" y="135301"/>
            <a:ext cx="11852365" cy="1127442"/>
          </a:xfrm>
        </p:spPr>
        <p:txBody>
          <a:bodyPr>
            <a:normAutofit/>
          </a:bodyPr>
          <a:lstStyle/>
          <a:p>
            <a:r>
              <a:rPr lang="en-AU" sz="3600" b="1" dirty="0" smtClean="0">
                <a:latin typeface="+mn-lt"/>
              </a:rPr>
              <a:t>Inherited disease from gene mutation </a:t>
            </a:r>
            <a:br>
              <a:rPr lang="en-AU" sz="3600" b="1" dirty="0" smtClean="0">
                <a:latin typeface="+mn-lt"/>
              </a:rPr>
            </a:br>
            <a:r>
              <a:rPr lang="en-AU" sz="3600" b="1" i="1" dirty="0" smtClean="0">
                <a:latin typeface="+mn-lt"/>
              </a:rPr>
              <a:t>Example:  Cystic Fibrosis</a:t>
            </a:r>
            <a:endParaRPr lang="en-AU" sz="3600" b="1" i="1" dirty="0">
              <a:latin typeface="+mn-lt"/>
            </a:endParaRPr>
          </a:p>
        </p:txBody>
      </p:sp>
      <p:pic>
        <p:nvPicPr>
          <p:cNvPr id="8" name="Picture 2" descr="Image result for cystic fibrosis sympto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291" y="3763293"/>
            <a:ext cx="3814709" cy="247956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6533849"/>
            <a:ext cx="6105525" cy="338554"/>
          </a:xfrm>
          <a:prstGeom prst="rect">
            <a:avLst/>
          </a:prstGeom>
          <a:solidFill>
            <a:srgbClr val="FFFF00"/>
          </a:solidFill>
        </p:spPr>
        <p:txBody>
          <a:bodyPr wrap="square" rtlCol="0">
            <a:spAutoFit/>
          </a:bodyPr>
          <a:lstStyle/>
          <a:p>
            <a:r>
              <a:rPr lang="en-AU" sz="1600" i="1" dirty="0" smtClean="0"/>
              <a:t>Learning Aim: Discuss the genetic cause of CF and symptoms of CF</a:t>
            </a:r>
            <a:endParaRPr lang="en-AU" sz="1600" i="1" dirty="0"/>
          </a:p>
        </p:txBody>
      </p:sp>
    </p:spTree>
    <p:extLst>
      <p:ext uri="{BB962C8B-B14F-4D97-AF65-F5344CB8AC3E}">
        <p14:creationId xmlns:p14="http://schemas.microsoft.com/office/powerpoint/2010/main" val="70944669"/>
      </p:ext>
    </p:extLst>
  </p:cSld>
  <p:clrMapOvr>
    <a:masterClrMapping/>
  </p:clrMapOvr>
  <mc:AlternateContent xmlns:mc="http://schemas.openxmlformats.org/markup-compatibility/2006" xmlns:p14="http://schemas.microsoft.com/office/powerpoint/2010/main">
    <mc:Choice Requires="p14">
      <p:transition spd="slow" p14:dur="2000" advTm="65415"/>
    </mc:Choice>
    <mc:Fallback xmlns="">
      <p:transition spd="slow" advTm="65415"/>
    </mc:Fallback>
  </mc:AlternateContent>
  <p:timing>
    <p:tnLst>
      <p:par>
        <p:cTn id="1" dur="indefinite" restart="never" nodeType="tmRoot"/>
      </p:par>
    </p:tnLst>
  </p:timing>
  <p:extLst mod="1">
    <p:ext uri="{3A86A75C-4F4B-4683-9AE1-C65F6400EC91}">
      <p14:laserTraceLst xmlns:p14="http://schemas.microsoft.com/office/powerpoint/2010/main">
        <p14:tracePtLst>
          <p14:tracePt t="2396" x="5378450" y="2927350"/>
          <p14:tracePt t="2404" x="5378450" y="2908300"/>
          <p14:tracePt t="2412" x="5378450" y="2889250"/>
          <p14:tracePt t="2420" x="5378450" y="2882900"/>
          <p14:tracePt t="2437" x="5378450" y="2844800"/>
          <p14:tracePt t="2453" x="5372100" y="2813050"/>
          <p14:tracePt t="2470" x="5359400" y="2743200"/>
          <p14:tracePt t="2487" x="5353050" y="2692400"/>
          <p14:tracePt t="2503" x="5340350" y="2641600"/>
          <p14:tracePt t="2520" x="5327650" y="2597150"/>
          <p14:tracePt t="2537" x="5302250" y="2533650"/>
          <p14:tracePt t="2553" x="5276850" y="2482850"/>
          <p14:tracePt t="2570" x="5251450" y="2400300"/>
          <p14:tracePt t="2587" x="5226050" y="2279650"/>
          <p14:tracePt t="2604" x="5194300" y="2114550"/>
          <p14:tracePt t="2620" x="5187950" y="2044700"/>
          <p14:tracePt t="2637" x="5181600" y="1981200"/>
          <p14:tracePt t="2653" x="5162550" y="1892300"/>
          <p14:tracePt t="2670" x="5137150" y="1758950"/>
          <p14:tracePt t="2686" x="5099050" y="1606550"/>
          <p14:tracePt t="2703" x="5029200" y="1485900"/>
          <p14:tracePt t="2720" x="4921250" y="1352550"/>
          <p14:tracePt t="2736" x="4857750" y="1257300"/>
          <p14:tracePt t="2753" x="4819650" y="1174750"/>
          <p14:tracePt t="2770" x="4806950" y="1155700"/>
          <p14:tracePt t="2786" x="4800600" y="1143000"/>
          <p14:tracePt t="2803" x="4794250" y="1136650"/>
          <p14:tracePt t="2820" x="4787900" y="1123950"/>
          <p14:tracePt t="2895" x="4781550" y="1123950"/>
          <p14:tracePt t="2921" x="4775200" y="1123950"/>
          <p14:tracePt t="2963" x="4768850" y="1123950"/>
          <p14:tracePt t="3008" x="4762500" y="1130300"/>
          <p14:tracePt t="3030" x="4762500" y="1136650"/>
          <p14:tracePt t="3039" x="4756150" y="1136650"/>
          <p14:tracePt t="3047" x="4756150" y="1149350"/>
          <p14:tracePt t="3061" x="4756150" y="1155700"/>
          <p14:tracePt t="3070" x="4756150" y="1168400"/>
          <p14:tracePt t="3086" x="4756150" y="1187450"/>
          <p14:tracePt t="3104" x="4756150" y="1212850"/>
          <p14:tracePt t="3120" x="4756150" y="1250950"/>
          <p14:tracePt t="3136" x="4756150" y="1289050"/>
          <p14:tracePt t="3153" x="4756150" y="1320800"/>
          <p14:tracePt t="3171" x="4756150" y="1384300"/>
          <p14:tracePt t="3186" x="4756150" y="1422400"/>
          <p14:tracePt t="3203" x="4743450" y="1473200"/>
          <p14:tracePt t="3220" x="4737100" y="1517650"/>
          <p14:tracePt t="3237" x="4737100" y="1549400"/>
          <p14:tracePt t="3254" x="4724400" y="1587500"/>
          <p14:tracePt t="3269" x="4711700" y="1600200"/>
          <p14:tracePt t="3285" x="4711700" y="1606550"/>
          <p14:tracePt t="3302" x="4711700" y="1612900"/>
          <p14:tracePt t="3335" x="4711700" y="1619250"/>
          <p14:tracePt t="4766" x="4705350" y="1619250"/>
          <p14:tracePt t="4774" x="4699000" y="1619250"/>
          <p14:tracePt t="4783" x="4692650" y="1619250"/>
          <p14:tracePt t="4800" x="4648200" y="1619250"/>
          <p14:tracePt t="4816" x="4603750" y="1619250"/>
          <p14:tracePt t="4834" x="4546600" y="1619250"/>
          <p14:tracePt t="4850" x="4508500" y="1619250"/>
          <p14:tracePt t="4866" x="4483100" y="1619250"/>
          <p14:tracePt t="4883" x="4457700" y="1619250"/>
          <p14:tracePt t="4900" x="4438650" y="1619250"/>
          <p14:tracePt t="4916" x="4413250" y="1619250"/>
          <p14:tracePt t="4933" x="4394200" y="1625600"/>
          <p14:tracePt t="4950" x="4362450" y="1631950"/>
          <p14:tracePt t="4966" x="4324350" y="1631950"/>
          <p14:tracePt t="4983" x="4279900" y="1638300"/>
          <p14:tracePt t="5000" x="4254500" y="1651000"/>
          <p14:tracePt t="5016" x="4235450" y="1651000"/>
          <p14:tracePt t="5033" x="4222750" y="1651000"/>
          <p14:tracePt t="5050" x="4210050" y="1651000"/>
          <p14:tracePt t="5066" x="4203700" y="1651000"/>
          <p14:tracePt t="5083" x="4197350" y="1651000"/>
          <p14:tracePt t="5099" x="4191000" y="1651000"/>
          <p14:tracePt t="5116" x="4184650" y="1651000"/>
          <p14:tracePt t="5334" x="4197350" y="1651000"/>
          <p14:tracePt t="5342" x="4216400" y="1651000"/>
          <p14:tracePt t="5350" x="4241800" y="1651000"/>
          <p14:tracePt t="5366" x="4279900" y="1651000"/>
          <p14:tracePt t="5383" x="4318000" y="1651000"/>
          <p14:tracePt t="5400" x="4349750" y="1651000"/>
          <p14:tracePt t="5416" x="4400550" y="1651000"/>
          <p14:tracePt t="5433" x="4425950" y="1644650"/>
          <p14:tracePt t="5450" x="4457700" y="1644650"/>
          <p14:tracePt t="5467" x="4476750" y="1644650"/>
          <p14:tracePt t="5484" x="4514850" y="1631950"/>
          <p14:tracePt t="5500" x="4540250" y="1625600"/>
          <p14:tracePt t="5516" x="4578350" y="1612900"/>
          <p14:tracePt t="5533" x="4616450" y="1612900"/>
          <p14:tracePt t="5551" x="4686300" y="1606550"/>
          <p14:tracePt t="5566" x="4718050" y="1606550"/>
          <p14:tracePt t="5583" x="4730750" y="1606550"/>
          <p14:tracePt t="5599" x="4743450" y="1606550"/>
          <p14:tracePt t="5633" x="4756150" y="1606550"/>
          <p14:tracePt t="5713" x="4775200" y="1606550"/>
          <p14:tracePt t="5720" x="4800600" y="1606550"/>
          <p14:tracePt t="5732" x="4832350" y="1619250"/>
          <p14:tracePt t="5749" x="4870450" y="1631950"/>
          <p14:tracePt t="5751" x="4895850" y="1638300"/>
          <p14:tracePt t="5765" x="4965700" y="1657350"/>
          <p14:tracePt t="5782" x="5003800" y="1663700"/>
          <p14:tracePt t="5799" x="5016500" y="1670050"/>
          <p14:tracePt t="5816" x="5029200" y="1670050"/>
          <p14:tracePt t="5834" x="5048250" y="1670050"/>
          <p14:tracePt t="5849" x="5054600" y="1670050"/>
          <p14:tracePt t="5866" x="5060950" y="1670050"/>
          <p14:tracePt t="5899" x="5067300" y="1670050"/>
          <p14:tracePt t="6640" x="5067300" y="1676400"/>
          <p14:tracePt t="6655" x="5060950" y="1682750"/>
          <p14:tracePt t="6662" x="5054600" y="1682750"/>
          <p14:tracePt t="6677" x="5054600" y="1689100"/>
          <p14:tracePt t="6686" x="5048250" y="1695450"/>
          <p14:tracePt t="6698" x="5041900" y="1701800"/>
          <p14:tracePt t="6715" x="5035550" y="1720850"/>
          <p14:tracePt t="6731" x="5029200" y="1733550"/>
          <p14:tracePt t="6748" x="5022850" y="1746250"/>
          <p14:tracePt t="6752" x="5016500" y="1758950"/>
          <p14:tracePt t="6765" x="5016500" y="1778000"/>
          <p14:tracePt t="6782" x="5003800" y="1822450"/>
          <p14:tracePt t="6797" x="4997450" y="1854200"/>
          <p14:tracePt t="6814" x="4991100" y="1905000"/>
          <p14:tracePt t="6831" x="4984750" y="1943100"/>
          <p14:tracePt t="6847" x="4972050" y="2000250"/>
          <p14:tracePt t="6864" x="4965700" y="2032000"/>
          <p14:tracePt t="6881" x="4965700" y="2057400"/>
          <p14:tracePt t="6897" x="4965700" y="2089150"/>
          <p14:tracePt t="6914" x="4965700" y="2152650"/>
          <p14:tracePt t="6930" x="4965700" y="2197100"/>
          <p14:tracePt t="6947" x="4959350" y="2254250"/>
          <p14:tracePt t="6964" x="4946650" y="2324100"/>
          <p14:tracePt t="6981" x="4940300" y="2381250"/>
          <p14:tracePt t="6997" x="4933950" y="2444750"/>
          <p14:tracePt t="7014" x="4933950" y="2476500"/>
          <p14:tracePt t="7030" x="4921250" y="2520950"/>
          <p14:tracePt t="7047" x="4921250" y="2552700"/>
          <p14:tracePt t="7064" x="4908550" y="2616200"/>
          <p14:tracePt t="7080" x="4895850" y="2647950"/>
          <p14:tracePt t="7097" x="4895850" y="2667000"/>
          <p14:tracePt t="7114" x="4889500" y="2692400"/>
          <p14:tracePt t="7131" x="4889500" y="2711450"/>
          <p14:tracePt t="7147" x="4889500" y="2717800"/>
          <p14:tracePt t="7164" x="4889500" y="2724150"/>
          <p14:tracePt t="7180" x="4889500" y="2730500"/>
          <p14:tracePt t="7333" x="4889500" y="2736850"/>
          <p14:tracePt t="7363" x="4889500" y="2743200"/>
          <p14:tracePt t="7669" x="4883150" y="2743200"/>
          <p14:tracePt t="7676" x="4876800" y="2743200"/>
          <p14:tracePt t="7686" x="4876800" y="2749550"/>
          <p14:tracePt t="7696" x="4870450" y="2755900"/>
          <p14:tracePt t="7713" x="4851400" y="2762250"/>
          <p14:tracePt t="7730" x="4832350" y="2768600"/>
          <p14:tracePt t="7746" x="4806950" y="2774950"/>
          <p14:tracePt t="7751" x="4800600" y="2781300"/>
          <p14:tracePt t="7763" x="4781550" y="2781300"/>
          <p14:tracePt t="7781" x="4730750" y="2781300"/>
          <p14:tracePt t="7796" x="4679950" y="2781300"/>
          <p14:tracePt t="7813" x="4648200" y="2781300"/>
          <p14:tracePt t="7829" x="4616450" y="2768600"/>
          <p14:tracePt t="7847" x="4559300" y="2755900"/>
          <p14:tracePt t="7863" x="4533900" y="2755900"/>
          <p14:tracePt t="7880" x="4489450" y="2743200"/>
          <p14:tracePt t="7896" x="4451350" y="2736850"/>
          <p14:tracePt t="7914" x="4400550" y="2736850"/>
          <p14:tracePt t="7929" x="4375150" y="2736850"/>
          <p14:tracePt t="7946" x="4356100" y="2736850"/>
          <p14:tracePt t="7963" x="4349750" y="2736850"/>
          <p14:tracePt t="7981" x="4337050" y="2736850"/>
          <p14:tracePt t="8013" x="4324350" y="2736850"/>
          <p14:tracePt t="8046" x="4311650" y="2724150"/>
          <p14:tracePt t="8063" x="4286250" y="2705100"/>
          <p14:tracePt t="8079" x="4273550" y="2698750"/>
          <p14:tracePt t="8096" x="4267200" y="2698750"/>
          <p14:tracePt t="8112" x="4260850" y="2698750"/>
          <p14:tracePt t="8130" x="4248150" y="2692400"/>
          <p14:tracePt t="8162" x="4248150" y="2686050"/>
          <p14:tracePt t="8185" x="4248150" y="2679700"/>
          <p14:tracePt t="8221" x="4248150" y="2673350"/>
          <p14:tracePt t="8265" x="4248150" y="2667000"/>
          <p14:tracePt t="8282" x="4248150" y="2660650"/>
          <p14:tracePt t="8290" x="4248150" y="2654300"/>
          <p14:tracePt t="8297" x="4248150" y="2647950"/>
          <p14:tracePt t="8312" x="4248150" y="2635250"/>
          <p14:tracePt t="8329" x="4248150" y="2622550"/>
          <p14:tracePt t="8346" x="4248150" y="2609850"/>
          <p14:tracePt t="8362" x="4254500" y="2597150"/>
          <p14:tracePt t="8379" x="4254500" y="2584450"/>
          <p14:tracePt t="8395" x="4260850" y="2578100"/>
          <p14:tracePt t="8412" x="4260850" y="2565400"/>
          <p14:tracePt t="8429" x="4267200" y="2546350"/>
          <p14:tracePt t="8445" x="4273550" y="2540000"/>
          <p14:tracePt t="8462" x="4279900" y="2520950"/>
          <p14:tracePt t="8479" x="4286250" y="2501900"/>
          <p14:tracePt t="8496" x="4298950" y="2451100"/>
          <p14:tracePt t="8512" x="4305300" y="2413000"/>
          <p14:tracePt t="8528" x="4318000" y="2368550"/>
          <p14:tracePt t="8545" x="4324350" y="2336800"/>
          <p14:tracePt t="8563" x="4330700" y="2305050"/>
          <p14:tracePt t="8579" x="4337050" y="2279650"/>
          <p14:tracePt t="8595" x="4349750" y="2266950"/>
          <p14:tracePt t="8611" x="4349750" y="2254250"/>
          <p14:tracePt t="8628" x="4349750" y="2247900"/>
          <p14:tracePt t="8644" x="4349750" y="2235200"/>
          <p14:tracePt t="8677" x="4349750" y="2228850"/>
          <p14:tracePt t="9704" x="4349750" y="2222500"/>
          <p14:tracePt t="11544" x="4356100" y="2228850"/>
          <p14:tracePt t="11567" x="4362450" y="2235200"/>
          <p14:tracePt t="11574" x="4368800" y="2235200"/>
          <p14:tracePt t="11582" x="4368800" y="2241550"/>
          <p14:tracePt t="11590" x="4368800" y="2247900"/>
          <p14:tracePt t="11716" x="4375150" y="2247900"/>
          <p14:tracePt t="11746" x="4381500" y="2247900"/>
          <p14:tracePt t="11753" x="4394200" y="2254250"/>
          <p14:tracePt t="11761" x="4406900" y="2254250"/>
          <p14:tracePt t="13602" x="4419600" y="2260600"/>
          <p14:tracePt t="13610" x="4419600" y="2266950"/>
          <p14:tracePt t="13620" x="4425950" y="2266950"/>
          <p14:tracePt t="13637" x="4432300" y="2273300"/>
          <p14:tracePt t="13655" x="4438650" y="2273300"/>
          <p14:tracePt t="13670" x="4445000" y="2273300"/>
          <p14:tracePt t="13687" x="4451350" y="2273300"/>
          <p14:tracePt t="15183" x="4457700" y="2273300"/>
          <p14:tracePt t="15190" x="4464050" y="2273300"/>
          <p14:tracePt t="15213" x="4470400" y="2273300"/>
          <p14:tracePt t="15223" x="4470400" y="2266950"/>
          <p14:tracePt t="15235" x="4483100" y="2260600"/>
          <p14:tracePt t="15252" x="4483100" y="2254250"/>
          <p14:tracePt t="15268" x="4502150" y="2247900"/>
          <p14:tracePt t="15285" x="4514850" y="2235200"/>
          <p14:tracePt t="15302" x="4533900" y="2222500"/>
          <p14:tracePt t="15318" x="4565650" y="2203450"/>
          <p14:tracePt t="15335" x="4597400" y="2197100"/>
          <p14:tracePt t="15351" x="4622800" y="2190750"/>
          <p14:tracePt t="15368" x="4660900" y="2178050"/>
          <p14:tracePt t="15384" x="4692650" y="2165350"/>
          <p14:tracePt t="15402" x="4705350" y="2159000"/>
          <p14:tracePt t="15418" x="4711700" y="2159000"/>
          <p14:tracePt t="15434" x="4718050" y="2159000"/>
          <p14:tracePt t="15452" x="4730750" y="2159000"/>
          <p14:tracePt t="15468" x="4749800" y="2159000"/>
          <p14:tracePt t="15485" x="4768850" y="2171700"/>
          <p14:tracePt t="15502" x="4775200" y="2178050"/>
          <p14:tracePt t="15518" x="4800600" y="2184400"/>
          <p14:tracePt t="15534" x="4832350" y="2216150"/>
          <p14:tracePt t="15551" x="4838700" y="2216150"/>
          <p14:tracePt t="15568" x="4864100" y="2241550"/>
          <p14:tracePt t="15584" x="4895850" y="2273300"/>
          <p14:tracePt t="15601" x="4946650" y="2305050"/>
          <p14:tracePt t="15618" x="4984750" y="2330450"/>
          <p14:tracePt t="15635" x="5003800" y="2349500"/>
          <p14:tracePt t="15651" x="5022850" y="2355850"/>
          <p14:tracePt t="15668" x="5029200" y="2368550"/>
          <p14:tracePt t="15684" x="5035550" y="2368550"/>
          <p14:tracePt t="15765" x="5035550" y="2374900"/>
          <p14:tracePt t="15772" x="5035550" y="2381250"/>
          <p14:tracePt t="15788" x="5035550" y="2387600"/>
          <p14:tracePt t="15803" x="5029200" y="2387600"/>
          <p14:tracePt t="15810" x="5022850" y="2393950"/>
          <p14:tracePt t="15817" x="5022850" y="2400300"/>
          <p14:tracePt t="15834" x="4997450" y="2406650"/>
          <p14:tracePt t="15851" x="4972050" y="2419350"/>
          <p14:tracePt t="15868" x="4946650" y="2432050"/>
          <p14:tracePt t="15884" x="4908550" y="2444750"/>
          <p14:tracePt t="15901" x="4889500" y="2463800"/>
          <p14:tracePt t="15917" x="4864100" y="2476500"/>
          <p14:tracePt t="15934" x="4832350" y="2495550"/>
          <p14:tracePt t="15951" x="4806950" y="2514600"/>
          <p14:tracePt t="15967" x="4756150" y="2552700"/>
          <p14:tracePt t="15984" x="4711700" y="2578100"/>
          <p14:tracePt t="16001" x="4660900" y="2609850"/>
          <p14:tracePt t="16017" x="4603750" y="2635250"/>
          <p14:tracePt t="16034" x="4552950" y="2667000"/>
          <p14:tracePt t="16050" x="4533900" y="2679700"/>
          <p14:tracePt t="16067" x="4508500" y="2692400"/>
          <p14:tracePt t="16084" x="4495800" y="2698750"/>
          <p14:tracePt t="16101" x="4483100" y="2698750"/>
          <p14:tracePt t="16117" x="4476750" y="2698750"/>
          <p14:tracePt t="16134" x="4470400" y="2698750"/>
          <p14:tracePt t="16190" x="4464050" y="2698750"/>
          <p14:tracePt t="16197" x="4451350" y="2698750"/>
          <p14:tracePt t="16205" x="4445000" y="2698750"/>
          <p14:tracePt t="16217" x="4419600" y="2698750"/>
          <p14:tracePt t="16234" x="4381500" y="2679700"/>
          <p14:tracePt t="16250" x="4356100" y="2667000"/>
          <p14:tracePt t="16267" x="4343400" y="2660650"/>
          <p14:tracePt t="16300" x="4337050" y="2660650"/>
          <p14:tracePt t="16316" x="4330700" y="2660650"/>
          <p14:tracePt t="16333" x="4318000" y="2654300"/>
          <p14:tracePt t="16350" x="4298950" y="2641600"/>
          <p14:tracePt t="16367" x="4254500" y="2622550"/>
          <p14:tracePt t="16384" x="4178300" y="2590800"/>
          <p14:tracePt t="16400" x="4127500" y="2578100"/>
          <p14:tracePt t="16417" x="4076700" y="2559050"/>
          <p14:tracePt t="16433" x="4057650" y="2552700"/>
          <p14:tracePt t="16450" x="4051300" y="2552700"/>
          <p14:tracePt t="16467" x="4032250" y="2552700"/>
          <p14:tracePt t="16488" x="4025900" y="2552700"/>
          <p14:tracePt t="16500" x="4019550" y="2552700"/>
          <p14:tracePt t="16548" x="4013200" y="2552700"/>
          <p14:tracePt t="16555" x="3994150" y="2546350"/>
          <p14:tracePt t="16562" x="3981450" y="2533650"/>
          <p14:tracePt t="16571" x="3956050" y="2527300"/>
          <p14:tracePt t="16583" x="3930650" y="2520950"/>
          <p14:tracePt t="16600" x="3854450" y="2495550"/>
          <p14:tracePt t="16616" x="3816350" y="2482850"/>
          <p14:tracePt t="16633" x="3797300" y="2476500"/>
          <p14:tracePt t="16650" x="3784600" y="2476500"/>
          <p14:tracePt t="16666" x="3778250" y="2476500"/>
          <p14:tracePt t="16683" x="3771900" y="2476500"/>
          <p14:tracePt t="16704" x="3784600" y="2476500"/>
          <p14:tracePt t="21164" x="3790950" y="2476500"/>
          <p14:tracePt t="21172" x="3803650" y="2489200"/>
          <p14:tracePt t="21181" x="3816350" y="2495550"/>
          <p14:tracePt t="21194" x="3835400" y="2514600"/>
          <p14:tracePt t="21210" x="3848100" y="2520950"/>
          <p14:tracePt t="21227" x="3854450" y="2527300"/>
          <p14:tracePt t="21243" x="3860800" y="2533650"/>
          <p14:tracePt t="21261" x="3867150" y="2546350"/>
          <p14:tracePt t="21277" x="3873500" y="2552700"/>
          <p14:tracePt t="21293" x="3892550" y="2578100"/>
          <p14:tracePt t="21310" x="3911600" y="2597150"/>
          <p14:tracePt t="21327" x="3937000" y="2635250"/>
          <p14:tracePt t="21343" x="3956050" y="2667000"/>
          <p14:tracePt t="21360" x="3962400" y="2679700"/>
          <p14:tracePt t="21376" x="3975100" y="2686050"/>
          <p14:tracePt t="21393" x="3975100" y="2698750"/>
          <p14:tracePt t="21410" x="3975100" y="2705100"/>
          <p14:tracePt t="21426" x="3981450" y="2711450"/>
          <p14:tracePt t="21443" x="3987800" y="2711450"/>
          <p14:tracePt t="21460" x="3994150" y="2711450"/>
          <p14:tracePt t="21477" x="4000500" y="2711450"/>
          <p14:tracePt t="21493" x="4006850" y="2711450"/>
          <p14:tracePt t="21510" x="4025900" y="2711450"/>
          <p14:tracePt t="21526" x="4038600" y="2711450"/>
          <p14:tracePt t="21543" x="4057650" y="2711450"/>
          <p14:tracePt t="21560" x="4089400" y="2717800"/>
          <p14:tracePt t="21576" x="4140200" y="2724150"/>
          <p14:tracePt t="21593" x="4178300" y="2730500"/>
          <p14:tracePt t="21609" x="4203700" y="2736850"/>
          <p14:tracePt t="22804" x="4203700" y="2743200"/>
          <p14:tracePt t="22812" x="4203700" y="2749550"/>
          <p14:tracePt t="22828" x="4197350" y="2749550"/>
          <p14:tracePt t="22842" x="4197350" y="2755900"/>
          <p14:tracePt t="22857" x="4191000" y="2755900"/>
          <p14:tracePt t="22874" x="4184650" y="2762250"/>
          <p14:tracePt t="22891" x="4178300" y="2762250"/>
          <p14:tracePt t="22908" x="4171950" y="2774950"/>
          <p14:tracePt t="22924" x="4152900" y="2781300"/>
          <p14:tracePt t="22941" x="4140200" y="2787650"/>
          <p14:tracePt t="22957" x="4133850" y="2794000"/>
          <p14:tracePt t="22974" x="4127500" y="2800350"/>
          <p14:tracePt t="22991" x="4114800" y="2806700"/>
          <p14:tracePt t="23007" x="4108450" y="2813050"/>
          <p14:tracePt t="23024" x="4102100" y="2819400"/>
          <p14:tracePt t="23041" x="4102100" y="2825750"/>
          <p14:tracePt t="23058" x="4083050" y="2851150"/>
          <p14:tracePt t="23074" x="4070350" y="2882900"/>
          <p14:tracePt t="23091" x="4057650" y="2908300"/>
          <p14:tracePt t="23107" x="4038600" y="2940050"/>
          <p14:tracePt t="23124" x="4019550" y="2971800"/>
          <p14:tracePt t="23140" x="4000500" y="3009900"/>
          <p14:tracePt t="23157" x="3987800" y="3035300"/>
          <p14:tracePt t="23174" x="3968750" y="3054350"/>
          <p14:tracePt t="23190" x="3962400" y="3079750"/>
          <p14:tracePt t="23207" x="3949700" y="3111500"/>
          <p14:tracePt t="23224" x="3943350" y="3130550"/>
          <p14:tracePt t="23240" x="3930650" y="3149600"/>
          <p14:tracePt t="23257" x="3930650" y="3168650"/>
          <p14:tracePt t="23262" x="3924300" y="3168650"/>
          <p14:tracePt t="23274" x="3917950" y="3194050"/>
          <p14:tracePt t="23290" x="3911600" y="3200400"/>
          <p14:tracePt t="23307" x="3905250" y="3213100"/>
          <p14:tracePt t="23324" x="3898900" y="3232150"/>
          <p14:tracePt t="23341" x="3892550" y="3251200"/>
          <p14:tracePt t="23357" x="3886200" y="3257550"/>
          <p14:tracePt t="23374" x="3873500" y="3276600"/>
          <p14:tracePt t="23390" x="3873500" y="3289300"/>
          <p14:tracePt t="23407" x="3867150" y="3302000"/>
          <p14:tracePt t="23423" x="3854450" y="3321050"/>
          <p14:tracePt t="23440" x="3848100" y="3333750"/>
          <p14:tracePt t="23457" x="3841750" y="3346450"/>
          <p14:tracePt t="23474" x="3841750" y="3359150"/>
          <p14:tracePt t="23490" x="3841750" y="3384550"/>
          <p14:tracePt t="23507" x="3841750" y="3403600"/>
          <p14:tracePt t="23524" x="3841750" y="3416300"/>
          <p14:tracePt t="23540" x="3841750" y="3435350"/>
          <p14:tracePt t="23557" x="3841750" y="3454400"/>
          <p14:tracePt t="23574" x="3841750" y="3473450"/>
          <p14:tracePt t="23590" x="3841750" y="3486150"/>
          <p14:tracePt t="23607" x="3841750" y="3498850"/>
          <p14:tracePt t="23624" x="3835400" y="3505200"/>
          <p14:tracePt t="23640" x="3835400" y="3536950"/>
          <p14:tracePt t="23657" x="3829050" y="3562350"/>
          <p14:tracePt t="23673" x="3829050" y="3575050"/>
          <p14:tracePt t="23690" x="3829050" y="3587750"/>
          <p14:tracePt t="23706" x="3822700" y="3600450"/>
          <p14:tracePt t="23724" x="3822700" y="3606800"/>
          <p14:tracePt t="23740" x="3822700" y="3613150"/>
          <p14:tracePt t="23774" x="3816350" y="3625850"/>
          <p14:tracePt t="23790" x="3816350" y="3632200"/>
          <p14:tracePt t="23806" x="3810000" y="3638550"/>
          <p14:tracePt t="23823" x="3803650" y="3644900"/>
          <p14:tracePt t="23840" x="3797300" y="3651250"/>
          <p14:tracePt t="23856" x="3790950" y="3670300"/>
          <p14:tracePt t="23873" x="3784600" y="3676650"/>
          <p14:tracePt t="23890" x="3771900" y="3695700"/>
          <p14:tracePt t="23906" x="3759200" y="3702050"/>
          <p14:tracePt t="23923" x="3746500" y="3714750"/>
          <p14:tracePt t="23939" x="3740150" y="3714750"/>
          <p14:tracePt t="23956" x="3733800" y="3721100"/>
          <p14:tracePt t="24334" x="3727450" y="3714750"/>
          <p14:tracePt t="24342" x="3708400" y="3708400"/>
          <p14:tracePt t="24356" x="3670300" y="3702050"/>
          <p14:tracePt t="24372" x="3638550" y="3689350"/>
          <p14:tracePt t="24389" x="3568700" y="3663950"/>
          <p14:tracePt t="24406" x="3454400" y="3644900"/>
          <p14:tracePt t="24423" x="3270250" y="3600450"/>
          <p14:tracePt t="24439" x="3168650" y="3581400"/>
          <p14:tracePt t="24456" x="3092450" y="3556000"/>
          <p14:tracePt t="24473" x="3009900" y="3543300"/>
          <p14:tracePt t="24490" x="2940050" y="3530600"/>
          <p14:tracePt t="24506" x="2908300" y="3530600"/>
          <p14:tracePt t="24522" x="2889250" y="3530600"/>
          <p14:tracePt t="24539" x="2882900" y="3530600"/>
          <p14:tracePt t="24556" x="2870200" y="3530600"/>
          <p14:tracePt t="24572" x="2851150" y="3530600"/>
          <p14:tracePt t="24589" x="2844800" y="3530600"/>
          <p14:tracePt t="24606" x="2838450" y="3530600"/>
          <p14:tracePt t="24622" x="2832100" y="3530600"/>
          <p14:tracePt t="24639" x="2819400" y="3530600"/>
          <p14:tracePt t="24759" x="2825750" y="3530600"/>
          <p14:tracePt t="24767" x="2838450" y="3530600"/>
          <p14:tracePt t="24777" x="2863850" y="3530600"/>
          <p14:tracePt t="24788" x="2921000" y="3536950"/>
          <p14:tracePt t="24805" x="2978150" y="3549650"/>
          <p14:tracePt t="24822" x="3009900" y="3549650"/>
          <p14:tracePt t="24838" x="3041650" y="3549650"/>
          <p14:tracePt t="24855" x="3111500" y="3549650"/>
          <p14:tracePt t="24872" x="3181350" y="3562350"/>
          <p14:tracePt t="24888" x="3257550" y="3562350"/>
          <p14:tracePt t="24905" x="3346450" y="3575050"/>
          <p14:tracePt t="24922" x="3454400" y="3594100"/>
          <p14:tracePt t="24938" x="3543300" y="3606800"/>
          <p14:tracePt t="24955" x="3663950" y="3632200"/>
          <p14:tracePt t="24972" x="3778250" y="3657600"/>
          <p14:tracePt t="24989" x="3873500" y="3670300"/>
          <p14:tracePt t="25005" x="4019550" y="3702050"/>
          <p14:tracePt t="25021" x="4127500" y="3708400"/>
          <p14:tracePt t="25038" x="4216400" y="3708400"/>
          <p14:tracePt t="25055" x="4298950" y="3708400"/>
          <p14:tracePt t="25072" x="4413250" y="3702050"/>
          <p14:tracePt t="25088" x="4489450" y="3695700"/>
          <p14:tracePt t="25105" x="4584700" y="3683000"/>
          <p14:tracePt t="25121" x="4705350" y="3676650"/>
          <p14:tracePt t="25140" x="4845050" y="3670300"/>
          <p14:tracePt t="25155" x="4921250" y="3663950"/>
          <p14:tracePt t="25172" x="4991100" y="3651250"/>
          <p14:tracePt t="25188" x="5067300" y="3644900"/>
          <p14:tracePt t="25205" x="5162550" y="3632200"/>
          <p14:tracePt t="25221" x="5200650" y="3619500"/>
          <p14:tracePt t="25238" x="5238750" y="3619500"/>
          <p14:tracePt t="25254" x="5257800" y="3613150"/>
          <p14:tracePt t="25259" x="5270500" y="3613150"/>
          <p14:tracePt t="25271" x="5276850" y="3613150"/>
          <p14:tracePt t="25288" x="5295900" y="3606800"/>
          <p14:tracePt t="25304" x="5314950" y="3600450"/>
          <p14:tracePt t="25321" x="5321300" y="3600450"/>
          <p14:tracePt t="25338" x="5327650" y="3600450"/>
          <p14:tracePt t="25355" x="5334000" y="3594100"/>
          <p14:tracePt t="25371" x="5346700" y="3594100"/>
          <p14:tracePt t="25388" x="5359400" y="3581400"/>
          <p14:tracePt t="25405" x="5372100" y="3581400"/>
          <p14:tracePt t="25422" x="5397500" y="3575050"/>
          <p14:tracePt t="25438" x="5422900" y="3575050"/>
          <p14:tracePt t="25454" x="5473700" y="3562350"/>
          <p14:tracePt t="25471" x="5505450" y="3562350"/>
          <p14:tracePt t="25489" x="5568950" y="3556000"/>
          <p14:tracePt t="25505" x="5600700" y="3556000"/>
          <p14:tracePt t="25521" x="5619750" y="3549650"/>
          <p14:tracePt t="26369" x="5626100" y="3549650"/>
          <p14:tracePt t="26378" x="5632450" y="3549650"/>
          <p14:tracePt t="26393" x="5632450" y="3556000"/>
          <p14:tracePt t="26403" x="5632450" y="3562350"/>
          <p14:tracePt t="26419" x="5638800" y="3568700"/>
          <p14:tracePt t="26438" x="5708650" y="3606800"/>
          <p14:tracePt t="26453" x="5816600" y="3644900"/>
          <p14:tracePt t="26469" x="5905500" y="3676650"/>
          <p14:tracePt t="26486" x="5994400" y="3689350"/>
          <p14:tracePt t="26504" x="6115050" y="3702050"/>
          <p14:tracePt t="26519" x="6197600" y="3721100"/>
          <p14:tracePt t="26536" x="6286500" y="3733800"/>
          <p14:tracePt t="26553" x="6413500" y="3752850"/>
          <p14:tracePt t="26570" x="6610350" y="3797300"/>
          <p14:tracePt t="26586" x="6718300" y="3822700"/>
          <p14:tracePt t="26603" x="6813550" y="3848100"/>
          <p14:tracePt t="26619" x="6889750" y="3860800"/>
          <p14:tracePt t="26636" x="6934200" y="3867150"/>
          <p14:tracePt t="26653" x="6953250" y="3873500"/>
          <p14:tracePt t="26669" x="6959600" y="3873500"/>
          <p14:tracePt t="26686" x="6965950" y="3873500"/>
          <p14:tracePt t="26702" x="6972300" y="3873500"/>
          <p14:tracePt t="26744" x="6978650" y="3873500"/>
          <p14:tracePt t="26776" x="6978650" y="3879850"/>
          <p14:tracePt t="26817" x="6985000" y="3879850"/>
          <p14:tracePt t="26869" x="6991350" y="3879850"/>
          <p14:tracePt t="27749" x="6997700" y="3879850"/>
          <p14:tracePt t="27773" x="7004050" y="3879850"/>
          <p14:tracePt t="27800" x="7010400" y="3879850"/>
          <p14:tracePt t="29434" x="7010400" y="3886200"/>
          <p14:tracePt t="29442" x="7004050" y="3892550"/>
          <p14:tracePt t="29451" x="6997700" y="3892550"/>
          <p14:tracePt t="29465" x="6991350" y="3892550"/>
          <p14:tracePt t="29489" x="6978650" y="3892550"/>
          <p14:tracePt t="29498" x="6972300" y="3898900"/>
          <p14:tracePt t="29516" x="6946900" y="3898900"/>
          <p14:tracePt t="29532" x="6908800" y="3898900"/>
          <p14:tracePt t="29548" x="6864350" y="3898900"/>
          <p14:tracePt t="29565" x="6800850" y="3898900"/>
          <p14:tracePt t="29583" x="6692900" y="3898900"/>
          <p14:tracePt t="29598" x="6623050" y="3898900"/>
          <p14:tracePt t="29615" x="6578600" y="3898900"/>
          <p14:tracePt t="29632" x="6546850" y="3898900"/>
          <p14:tracePt t="29648" x="6521450" y="3905250"/>
          <p14:tracePt t="29666" x="6489700" y="3911600"/>
          <p14:tracePt t="29681" x="6483350" y="3911600"/>
          <p14:tracePt t="29698" x="6470650" y="3917950"/>
          <p14:tracePt t="29715" x="6451600" y="3924300"/>
          <p14:tracePt t="29732" x="6438900" y="3930650"/>
          <p14:tracePt t="29748" x="6413500" y="3937000"/>
          <p14:tracePt t="29765" x="6388100" y="3937000"/>
          <p14:tracePt t="29781" x="6343650" y="3943350"/>
          <p14:tracePt t="29799" x="6273800" y="3956050"/>
          <p14:tracePt t="29815" x="6229350" y="3962400"/>
          <p14:tracePt t="29831" x="6191250" y="3975100"/>
          <p14:tracePt t="29848" x="6153150" y="3987800"/>
          <p14:tracePt t="29866" x="6115050" y="3994150"/>
          <p14:tracePt t="29881" x="6064250" y="4006850"/>
          <p14:tracePt t="29898" x="6019800" y="4013200"/>
          <p14:tracePt t="29915" x="5981700" y="4013200"/>
          <p14:tracePt t="29931" x="5911850" y="4013200"/>
          <p14:tracePt t="29948" x="5810250" y="3994150"/>
          <p14:tracePt t="29965" x="5734050" y="3981450"/>
          <p14:tracePt t="29981" x="5638800" y="3981450"/>
          <p14:tracePt t="29998" x="5543550" y="3981450"/>
          <p14:tracePt t="30016" x="5441950" y="3987800"/>
          <p14:tracePt t="30031" x="5397500" y="4000500"/>
          <p14:tracePt t="30048" x="5359400" y="4019550"/>
          <p14:tracePt t="30065" x="5334000" y="4025900"/>
          <p14:tracePt t="30082" x="5308600" y="4038600"/>
          <p14:tracePt t="30099" x="5289550" y="4044950"/>
          <p14:tracePt t="30115" x="5283200" y="4044950"/>
          <p14:tracePt t="30131" x="5276850" y="4044950"/>
          <p14:tracePt t="30148" x="5270500" y="4044950"/>
          <p14:tracePt t="30165" x="5264150" y="4044950"/>
          <p14:tracePt t="30500" x="5251450" y="4044950"/>
          <p14:tracePt t="30509" x="5238750" y="4044950"/>
          <p14:tracePt t="30517" x="5232400" y="4044950"/>
          <p14:tracePt t="30530" x="5207000" y="4051300"/>
          <p14:tracePt t="30547" x="5187950" y="4057650"/>
          <p14:tracePt t="30564" x="5168900" y="4070350"/>
          <p14:tracePt t="30581" x="5143500" y="4076700"/>
          <p14:tracePt t="30597" x="5111750" y="4083050"/>
          <p14:tracePt t="30614" x="5080000" y="4089400"/>
          <p14:tracePt t="30630" x="5048250" y="4102100"/>
          <p14:tracePt t="30646" x="5003800" y="4108450"/>
          <p14:tracePt t="30663" x="4953000" y="4121150"/>
          <p14:tracePt t="30679" x="4927600" y="4133850"/>
          <p14:tracePt t="30696" x="4908550" y="4140200"/>
          <p14:tracePt t="30713" x="4889500" y="4159250"/>
          <p14:tracePt t="30730" x="4851400" y="4178300"/>
          <p14:tracePt t="30746" x="4832350" y="4203700"/>
          <p14:tracePt t="30763" x="4806950" y="4235450"/>
          <p14:tracePt t="30779" x="4794250" y="4267200"/>
          <p14:tracePt t="30796" x="4787900" y="4286250"/>
          <p14:tracePt t="30813" x="4781550" y="4311650"/>
          <p14:tracePt t="30829" x="4768850" y="4337050"/>
          <p14:tracePt t="30846" x="4762500" y="4349750"/>
          <p14:tracePt t="30862" x="4756150" y="4362450"/>
          <p14:tracePt t="30879" x="4749800" y="4381500"/>
          <p14:tracePt t="30896" x="4743450" y="4387850"/>
          <p14:tracePt t="30913" x="4743450" y="4394200"/>
          <p14:tracePt t="30929" x="4737100" y="4400550"/>
          <p14:tracePt t="30946" x="4737100" y="4406900"/>
          <p14:tracePt t="30962" x="4730750" y="4413250"/>
          <p14:tracePt t="30979" x="4730750" y="4419600"/>
          <p14:tracePt t="30996" x="4724400" y="4425950"/>
          <p14:tracePt t="31012" x="4724400" y="4432300"/>
          <p14:tracePt t="31029" x="4724400" y="4445000"/>
          <p14:tracePt t="31062" x="4724400" y="4451350"/>
          <p14:tracePt t="31079" x="4724400" y="4464050"/>
          <p14:tracePt t="31095" x="4718050" y="4470400"/>
          <p14:tracePt t="31112" x="4718050" y="4476750"/>
          <p14:tracePt t="31145" x="4718050" y="4489450"/>
          <p14:tracePt t="31162" x="4718050" y="4495800"/>
          <p14:tracePt t="31178" x="4718050" y="4508500"/>
          <p14:tracePt t="31195" x="4718050" y="4514850"/>
          <p14:tracePt t="31212" x="4718050" y="4533900"/>
          <p14:tracePt t="31229" x="4718050" y="4546600"/>
          <p14:tracePt t="31245" x="4718050" y="4565650"/>
          <p14:tracePt t="31262" x="4718050" y="4572000"/>
          <p14:tracePt t="31279" x="4718050" y="4584700"/>
          <p14:tracePt t="31295" x="4718050" y="4603750"/>
          <p14:tracePt t="31312" x="4724400" y="4622800"/>
          <p14:tracePt t="31328" x="4730750" y="4629150"/>
          <p14:tracePt t="31345" x="4737100" y="4641850"/>
          <p14:tracePt t="31362" x="4749800" y="4660900"/>
          <p14:tracePt t="31378" x="4781550" y="4686300"/>
          <p14:tracePt t="31395" x="4800600" y="4705350"/>
          <p14:tracePt t="31412" x="4819650" y="4718050"/>
          <p14:tracePt t="31428" x="4851400" y="4743450"/>
          <p14:tracePt t="31445" x="4889500" y="4775200"/>
          <p14:tracePt t="31462" x="4921250" y="4787900"/>
          <p14:tracePt t="31478" x="4927600" y="4794250"/>
          <p14:tracePt t="31495" x="4933950" y="4794250"/>
          <p14:tracePt t="31512" x="4959350" y="4800600"/>
          <p14:tracePt t="31528" x="4978400" y="4800600"/>
          <p14:tracePt t="31545" x="4991100" y="4800600"/>
          <p14:tracePt t="31908" x="4984750" y="4800600"/>
          <p14:tracePt t="31915" x="4972050" y="4794250"/>
          <p14:tracePt t="31923" x="4965700" y="4787900"/>
          <p14:tracePt t="31932" x="4953000" y="4787900"/>
          <p14:tracePt t="31944" x="4940300" y="4787900"/>
          <p14:tracePt t="31961" x="4921250" y="4787900"/>
          <p14:tracePt t="31978" x="4908550" y="4787900"/>
          <p14:tracePt t="31994" x="4895850" y="4787900"/>
          <p14:tracePt t="32011" x="4883150" y="4787900"/>
          <p14:tracePt t="32028" x="4857750" y="4787900"/>
          <p14:tracePt t="32044" x="4781550" y="4756150"/>
          <p14:tracePt t="32061" x="4718050" y="4737100"/>
          <p14:tracePt t="32077" x="4648200" y="4705350"/>
          <p14:tracePt t="32094" x="4552950" y="4673600"/>
          <p14:tracePt t="32110" x="4483100" y="4654550"/>
          <p14:tracePt t="32128" x="4419600" y="4641850"/>
          <p14:tracePt t="32144" x="4349750" y="4616450"/>
          <p14:tracePt t="32161" x="4260850" y="4597400"/>
          <p14:tracePt t="32177" x="4159250" y="4565650"/>
          <p14:tracePt t="32194" x="4108450" y="4546600"/>
          <p14:tracePt t="32210" x="4064000" y="4540250"/>
          <p14:tracePt t="32227" x="4032250" y="4533900"/>
          <p14:tracePt t="32244" x="4006850" y="4527550"/>
          <p14:tracePt t="32261" x="4000500" y="4527550"/>
          <p14:tracePt t="32277" x="3994150" y="4527550"/>
          <p14:tracePt t="32294" x="3987800" y="4527550"/>
          <p14:tracePt t="32311" x="3981450" y="4527550"/>
          <p14:tracePt t="32327" x="3975100" y="4527550"/>
          <p14:tracePt t="32344" x="3962400" y="4527550"/>
          <p14:tracePt t="32662" x="3968750" y="4533900"/>
          <p14:tracePt t="32670" x="3975100" y="4540250"/>
          <p14:tracePt t="32692" x="3981450" y="4546600"/>
          <p14:tracePt t="32701" x="3987800" y="4552950"/>
          <p14:tracePt t="32722" x="3987800" y="4559300"/>
          <p14:tracePt t="32737" x="3994150" y="4572000"/>
          <p14:tracePt t="32752" x="4000500" y="4578350"/>
          <p14:tracePt t="32760" x="4006850" y="4584700"/>
          <p14:tracePt t="32777" x="4006850" y="4591050"/>
          <p14:tracePt t="32794" x="4006850" y="4597400"/>
          <p14:tracePt t="32810" x="4006850" y="4603750"/>
          <p14:tracePt t="32826" x="4006850" y="4610100"/>
          <p14:tracePt t="32843" x="4013200" y="4616450"/>
          <p14:tracePt t="32860" x="4019550" y="4622800"/>
          <p14:tracePt t="32876" x="4019550" y="4629150"/>
          <p14:tracePt t="32893" x="4019550" y="4635500"/>
          <p14:tracePt t="32910" x="4019550" y="4641850"/>
          <p14:tracePt t="32975" x="4019550" y="4648200"/>
          <p14:tracePt t="33005" x="4019550" y="4654550"/>
          <p14:tracePt t="33035" x="4019550" y="4660900"/>
          <p14:tracePt t="33393" x="4025900" y="4660900"/>
          <p14:tracePt t="33407" x="4032250" y="4660900"/>
          <p14:tracePt t="33422" x="4051300" y="4667250"/>
          <p14:tracePt t="33432" x="4114800" y="4673600"/>
          <p14:tracePt t="33442" x="4203700" y="4711700"/>
          <p14:tracePt t="33459" x="4375150" y="4762500"/>
          <p14:tracePt t="33476" x="4400550" y="4775200"/>
          <p14:tracePt t="33492" x="4413250" y="4781550"/>
          <p14:tracePt t="33509" x="4419600" y="4787900"/>
          <p14:tracePt t="33526" x="4432300" y="4800600"/>
          <p14:tracePt t="33542" x="4483100" y="4813300"/>
          <p14:tracePt t="33559" x="4616450" y="4864100"/>
          <p14:tracePt t="33576" x="4737100" y="4921250"/>
          <p14:tracePt t="33592" x="4851400" y="4978400"/>
          <p14:tracePt t="33609" x="5016500" y="5060950"/>
          <p14:tracePt t="33626" x="5099050" y="5105400"/>
          <p14:tracePt t="33642" x="5162550" y="5156200"/>
          <p14:tracePt t="33659" x="5219700" y="5194300"/>
          <p14:tracePt t="33676" x="5276850" y="5232400"/>
          <p14:tracePt t="33692" x="5308600" y="5251450"/>
          <p14:tracePt t="33709" x="5353050" y="5276850"/>
          <p14:tracePt t="33726" x="5410200" y="5308600"/>
          <p14:tracePt t="33743" x="5454650" y="5340350"/>
          <p14:tracePt t="33759" x="5467350" y="5359400"/>
          <p14:tracePt t="33775" x="5480050" y="5372100"/>
          <p14:tracePt t="33792" x="5492750" y="5372100"/>
          <p14:tracePt t="33809" x="5492750" y="5378450"/>
          <p14:tracePt t="33825" x="5492750" y="5391150"/>
          <p14:tracePt t="33842" x="5492750" y="5403850"/>
          <p14:tracePt t="33859" x="5492750" y="5416550"/>
          <p14:tracePt t="33875" x="5492750" y="5429250"/>
          <p14:tracePt t="33892" x="5492750" y="5454650"/>
          <p14:tracePt t="33909" x="5486400" y="5461000"/>
          <p14:tracePt t="33925" x="5480050" y="5473700"/>
          <p14:tracePt t="33942" x="5480050" y="5492750"/>
          <p14:tracePt t="33959" x="5467350" y="5499100"/>
          <p14:tracePt t="33975" x="5461000" y="5505450"/>
          <p14:tracePt t="33992" x="5454650" y="5511800"/>
          <p14:tracePt t="34008" x="5448300" y="5518150"/>
          <p14:tracePt t="34026" x="5441950" y="5524500"/>
          <p14:tracePt t="34042" x="5435600" y="5530850"/>
          <p14:tracePt t="34058" x="5429250" y="5537200"/>
          <p14:tracePt t="34075" x="5416550" y="5543550"/>
          <p14:tracePt t="34092" x="5403850" y="5549900"/>
          <p14:tracePt t="34108" x="5384800" y="5562600"/>
          <p14:tracePt t="34125" x="5378450" y="5562600"/>
          <p14:tracePt t="34142" x="5365750" y="5568950"/>
          <p14:tracePt t="34158" x="5365750" y="5575300"/>
          <p14:tracePt t="34175" x="5346700" y="5588000"/>
          <p14:tracePt t="34191" x="5340350" y="5594350"/>
          <p14:tracePt t="34208" x="5321300" y="5594350"/>
          <p14:tracePt t="34225" x="5295900" y="5607050"/>
          <p14:tracePt t="34242" x="5257800" y="5619750"/>
          <p14:tracePt t="34258" x="5232400" y="5626100"/>
          <p14:tracePt t="34275" x="5200650" y="5626100"/>
          <p14:tracePt t="34291" x="5162550" y="5632450"/>
          <p14:tracePt t="34308" x="5137150" y="5632450"/>
          <p14:tracePt t="34325" x="5092700" y="5632450"/>
          <p14:tracePt t="34341" x="5067300" y="5632450"/>
          <p14:tracePt t="34358" x="5048250" y="5632450"/>
          <p14:tracePt t="34375" x="5035550" y="5632450"/>
          <p14:tracePt t="34392" x="5029200" y="5632450"/>
          <p14:tracePt t="34408" x="5022850" y="5632450"/>
          <p14:tracePt t="34425" x="5016500" y="5632450"/>
          <p14:tracePt t="34441" x="5010150" y="5632450"/>
          <p14:tracePt t="34458" x="5003800" y="5632450"/>
          <p14:tracePt t="34475" x="4997450" y="5632450"/>
          <p14:tracePt t="34491" x="4991100" y="5632450"/>
          <p14:tracePt t="34508" x="4984750" y="5632450"/>
          <p14:tracePt t="36584" x="4978400" y="5632450"/>
          <p14:tracePt t="36592" x="4965700" y="5613400"/>
          <p14:tracePt t="36606" x="4902200" y="5556250"/>
          <p14:tracePt t="36621" x="4864100" y="5511800"/>
          <p14:tracePt t="36638" x="4826000" y="5480050"/>
          <p14:tracePt t="36655" x="4800600" y="5448300"/>
          <p14:tracePt t="36671" x="4781550" y="5441950"/>
          <p14:tracePt t="36688" x="4762500" y="5429250"/>
          <p14:tracePt t="36705" x="4756150" y="5429250"/>
          <p14:tracePt t="36721" x="4756150" y="5422900"/>
          <p14:tracePt t="36738" x="4743450" y="5416550"/>
          <p14:tracePt t="36755" x="4737100" y="5403850"/>
          <p14:tracePt t="36771" x="4730750" y="5391150"/>
          <p14:tracePt t="36788" x="4724400" y="5365750"/>
          <p14:tracePt t="36804" x="4705350" y="5321300"/>
          <p14:tracePt t="36822" x="4679950" y="5251450"/>
          <p14:tracePt t="36838" x="4673600" y="5219700"/>
          <p14:tracePt t="36854" x="4667250" y="5194300"/>
          <p14:tracePt t="36871" x="4654550" y="5168900"/>
          <p14:tracePt t="36888" x="4648200" y="5143500"/>
          <p14:tracePt t="36905" x="4629150" y="5111750"/>
          <p14:tracePt t="36921" x="4622800" y="5092700"/>
          <p14:tracePt t="36938" x="4597400" y="5067300"/>
          <p14:tracePt t="36954" x="4591050" y="5054600"/>
          <p14:tracePt t="36971" x="4565650" y="5029200"/>
          <p14:tracePt t="36988" x="4559300" y="5022850"/>
          <p14:tracePt t="37004" x="4552950" y="5016500"/>
          <p14:tracePt t="37021" x="4552950" y="5010150"/>
          <p14:tracePt t="37038" x="4533900" y="4997450"/>
          <p14:tracePt t="37054" x="4514850" y="4965700"/>
          <p14:tracePt t="37071" x="4476750" y="4933950"/>
          <p14:tracePt t="37088" x="4438650" y="4895850"/>
          <p14:tracePt t="37104" x="4400550" y="4876800"/>
          <p14:tracePt t="37121" x="4381500" y="4845050"/>
          <p14:tracePt t="37138" x="4368800" y="4832350"/>
          <p14:tracePt t="37154" x="4362450" y="4826000"/>
          <p14:tracePt t="37171" x="4356100" y="4826000"/>
          <p14:tracePt t="37187" x="4349750" y="4813300"/>
          <p14:tracePt t="37204" x="4343400" y="4806950"/>
          <p14:tracePt t="37221" x="4337050" y="4800600"/>
          <p14:tracePt t="37237" x="4337050" y="4794250"/>
          <p14:tracePt t="37254" x="4324350" y="4787900"/>
          <p14:tracePt t="37270" x="4318000" y="4775200"/>
          <p14:tracePt t="37287" x="4318000" y="4768850"/>
          <p14:tracePt t="37304" x="4318000" y="4762500"/>
          <p14:tracePt t="37337" x="4318000" y="4749800"/>
          <p14:tracePt t="37354" x="4318000" y="4743450"/>
          <p14:tracePt t="37370" x="4311650" y="4737100"/>
          <p14:tracePt t="37387" x="4305300" y="4730750"/>
          <p14:tracePt t="37404" x="4305300" y="4724400"/>
          <p14:tracePt t="37443" x="4305300" y="4718050"/>
          <p14:tracePt t="37454" x="4298950" y="4718050"/>
          <p14:tracePt t="37471" x="4292600" y="4705350"/>
          <p14:tracePt t="37504" x="4292600" y="4699000"/>
          <p14:tracePt t="37627" x="4292600" y="4692650"/>
          <p14:tracePt t="37634" x="4286250" y="4686300"/>
          <p14:tracePt t="37642" x="4279900" y="4686300"/>
          <p14:tracePt t="37658" x="4273550" y="4679950"/>
          <p14:tracePt t="37674" x="4273550" y="4673600"/>
          <p14:tracePt t="37686" x="4273550" y="4667250"/>
          <p14:tracePt t="37703" x="4273550" y="4660900"/>
          <p14:tracePt t="37720" x="4273550" y="4654550"/>
          <p14:tracePt t="37753" x="4273550" y="4648200"/>
          <p14:tracePt t="38581" x="4229100" y="4622800"/>
          <p14:tracePt t="38589" x="4171950" y="4597400"/>
          <p14:tracePt t="38596" x="4121150" y="4572000"/>
          <p14:tracePt t="38606" x="4095750" y="4559300"/>
          <p14:tracePt t="38618" x="4064000" y="4546600"/>
          <p14:tracePt t="38635" x="4038600" y="4540250"/>
          <p14:tracePt t="38651" x="4032250" y="4533900"/>
          <p14:tracePt t="38668" x="4025900" y="4533900"/>
          <p14:tracePt t="38685" x="4019550" y="4533900"/>
          <p14:tracePt t="38701" x="4013200" y="4533900"/>
          <p14:tracePt t="38718" x="4006850" y="4533900"/>
          <p14:tracePt t="38804" x="4013200" y="4533900"/>
          <p14:tracePt t="38812" x="4025900" y="4533900"/>
          <p14:tracePt t="38822" x="4038600" y="4533900"/>
          <p14:tracePt t="38834" x="4064000" y="4533900"/>
          <p14:tracePt t="38851" x="4089400" y="4533900"/>
          <p14:tracePt t="38868" x="4114800" y="4533900"/>
          <p14:tracePt t="38884" x="4146550" y="4533900"/>
          <p14:tracePt t="38901" x="4191000" y="4533900"/>
          <p14:tracePt t="38917" x="4222750" y="4533900"/>
          <p14:tracePt t="38934" x="4241800" y="4533900"/>
          <p14:tracePt t="38951" x="4286250" y="4533900"/>
          <p14:tracePt t="38968" x="4318000" y="4533900"/>
          <p14:tracePt t="38984" x="4375150" y="4533900"/>
          <p14:tracePt t="39001" x="4432300" y="4533900"/>
          <p14:tracePt t="39017" x="4483100" y="4540250"/>
          <p14:tracePt t="39034" x="4527550" y="4546600"/>
          <p14:tracePt t="39051" x="4591050" y="4559300"/>
          <p14:tracePt t="39067" x="4616450" y="4572000"/>
          <p14:tracePt t="39084" x="4629150" y="4572000"/>
          <p14:tracePt t="39101" x="4641850" y="4572000"/>
          <p14:tracePt t="39118" x="4648200" y="4572000"/>
          <p14:tracePt t="39134" x="4673600" y="4591050"/>
          <p14:tracePt t="39151" x="4768850" y="4629150"/>
          <p14:tracePt t="39167" x="4819650" y="4654550"/>
          <p14:tracePt t="39184" x="4857750" y="4673600"/>
          <p14:tracePt t="39200" x="4876800" y="4692650"/>
          <p14:tracePt t="39217" x="4883150" y="4699000"/>
          <p14:tracePt t="39234" x="4889500" y="4699000"/>
          <p14:tracePt t="39251" x="4895850" y="4711700"/>
          <p14:tracePt t="39274" x="4895850" y="4718050"/>
          <p14:tracePt t="39378" x="4902200" y="4718050"/>
          <p14:tracePt t="39647" x="4902200" y="4724400"/>
          <p14:tracePt t="39654" x="4902200" y="4730750"/>
          <p14:tracePt t="40847" x="4902200" y="4737100"/>
          <p14:tracePt t="40855" x="4902200" y="4749800"/>
          <p14:tracePt t="40870" x="4902200" y="4756150"/>
          <p14:tracePt t="40881" x="4902200" y="4762500"/>
          <p14:tracePt t="40898" x="4902200" y="4781550"/>
          <p14:tracePt t="40914" x="4895850" y="4819650"/>
          <p14:tracePt t="40932" x="4883150" y="4857750"/>
          <p14:tracePt t="40948" x="4876800" y="4908550"/>
          <p14:tracePt t="40965" x="4870450" y="4959350"/>
          <p14:tracePt t="40982" x="4870450" y="5022850"/>
          <p14:tracePt t="40998" x="4870450" y="5054600"/>
          <p14:tracePt t="41015" x="4870450" y="5073650"/>
          <p14:tracePt t="41031" x="4870450" y="5092700"/>
          <p14:tracePt t="41048" x="4870450" y="5118100"/>
          <p14:tracePt t="41065" x="4870450" y="5162550"/>
          <p14:tracePt t="41081" x="4870450" y="5194300"/>
          <p14:tracePt t="41098" x="4864100" y="5232400"/>
          <p14:tracePt t="41115" x="4857750" y="5283200"/>
          <p14:tracePt t="41131" x="4845050" y="5346700"/>
          <p14:tracePt t="41148" x="4832350" y="5391150"/>
          <p14:tracePt t="41164" x="4826000" y="5416550"/>
          <p14:tracePt t="41181" x="4819650" y="5441950"/>
          <p14:tracePt t="41198" x="4813300" y="5473700"/>
          <p14:tracePt t="41214" x="4800600" y="5486400"/>
          <p14:tracePt t="41231" x="4794250" y="5505450"/>
          <p14:tracePt t="41247" x="4787900" y="5530850"/>
          <p14:tracePt t="41264" x="4781550" y="5549900"/>
          <p14:tracePt t="41267" x="4781550" y="5556250"/>
          <p14:tracePt t="41281" x="4768850" y="5568950"/>
          <p14:tracePt t="41298" x="4762500" y="5575300"/>
          <p14:tracePt t="41314" x="4762500" y="5581650"/>
          <p14:tracePt t="41369" x="4762500" y="5575300"/>
          <p14:tracePt t="41377" x="4762500" y="5568950"/>
          <p14:tracePt t="41385" x="4762500" y="5562600"/>
          <p14:tracePt t="41397" x="4749800" y="5543550"/>
          <p14:tracePt t="41414" x="4743450" y="5524500"/>
          <p14:tracePt t="41824" x="4737100" y="5524500"/>
          <p14:tracePt t="41834" x="4730750" y="5530850"/>
          <p14:tracePt t="41839" x="4724400" y="5537200"/>
          <p14:tracePt t="41846" x="4718050" y="5549900"/>
          <p14:tracePt t="41864" x="4705350" y="5556250"/>
          <p14:tracePt t="41880" x="4692650" y="5575300"/>
          <p14:tracePt t="41897" x="4679950" y="5588000"/>
          <p14:tracePt t="41914" x="4673600" y="5613400"/>
          <p14:tracePt t="41930" x="4654550" y="5632450"/>
          <p14:tracePt t="41947" x="4648200" y="5664200"/>
          <p14:tracePt t="41963" x="4629150" y="5689600"/>
          <p14:tracePt t="41980" x="4622800" y="5721350"/>
          <p14:tracePt t="41997" x="4597400" y="5753100"/>
          <p14:tracePt t="42013" x="4584700" y="5759450"/>
          <p14:tracePt t="42030" x="4572000" y="5778500"/>
          <p14:tracePt t="42047" x="4572000" y="5784850"/>
          <p14:tracePt t="42063" x="4559300" y="5797550"/>
          <p14:tracePt t="42080" x="4552950" y="5797550"/>
          <p14:tracePt t="42097" x="4552950" y="5810250"/>
          <p14:tracePt t="42113" x="4546600" y="5816600"/>
          <p14:tracePt t="42130" x="4540250" y="5822950"/>
          <p14:tracePt t="42146" x="4527550" y="5829300"/>
          <p14:tracePt t="42163" x="4521200" y="5829300"/>
          <p14:tracePt t="42180" x="4502150" y="5829300"/>
          <p14:tracePt t="42196" x="4476750" y="5835650"/>
          <p14:tracePt t="42213" x="4432300" y="5835650"/>
          <p14:tracePt t="42230" x="4387850" y="5835650"/>
          <p14:tracePt t="42246" x="4330700" y="5829300"/>
          <p14:tracePt t="42263" x="4248150" y="5816600"/>
          <p14:tracePt t="42267" x="4197350" y="5810250"/>
          <p14:tracePt t="42280" x="4102100" y="5778500"/>
          <p14:tracePt t="42296" x="4019550" y="5746750"/>
          <p14:tracePt t="42313" x="3949700" y="5721350"/>
          <p14:tracePt t="42329" x="3930650" y="5708650"/>
          <p14:tracePt t="42346" x="3905250" y="5702300"/>
          <p14:tracePt t="42363" x="3898900" y="5702300"/>
          <p14:tracePt t="42379" x="3892550" y="5702300"/>
          <p14:tracePt t="42396" x="3886200" y="5702300"/>
          <p14:tracePt t="42413" x="3873500" y="5702300"/>
          <p14:tracePt t="42823" x="3873500" y="5695950"/>
          <p14:tracePt t="42832" x="3873500" y="5689600"/>
          <p14:tracePt t="42838" x="3879850" y="5683250"/>
          <p14:tracePt t="42846" x="3886200" y="5676900"/>
          <p14:tracePt t="42862" x="3886200" y="5651500"/>
          <p14:tracePt t="42879" x="3892550" y="5632450"/>
          <p14:tracePt t="42895" x="3905250" y="5619750"/>
          <p14:tracePt t="42912" x="3905250" y="5600700"/>
          <p14:tracePt t="42928" x="3905250" y="5588000"/>
          <p14:tracePt t="42945" x="3905250" y="5575300"/>
          <p14:tracePt t="42962" x="3905250" y="5568950"/>
          <p14:tracePt t="42979" x="3911600" y="5556250"/>
          <p14:tracePt t="42995" x="3911600" y="5537200"/>
          <p14:tracePt t="43012" x="3911600" y="5530850"/>
          <p14:tracePt t="43028" x="3911600" y="5518150"/>
          <p14:tracePt t="43045" x="3911600" y="5511800"/>
          <p14:tracePt t="43062" x="3911600" y="5499100"/>
          <p14:tracePt t="43078" x="3911600" y="5492750"/>
          <p14:tracePt t="43095" x="3911600" y="5486400"/>
          <p14:tracePt t="43665" x="3917950" y="5486400"/>
          <p14:tracePt t="45418" x="3917950" y="5492750"/>
          <p14:tracePt t="45425" x="3917950" y="5499100"/>
          <p14:tracePt t="45432" x="3917950" y="5511800"/>
          <p14:tracePt t="45442" x="3917950" y="5524500"/>
          <p14:tracePt t="45458" x="3917950" y="5537200"/>
          <p14:tracePt t="45475" x="3917950" y="5549900"/>
          <p14:tracePt t="45491" x="3917950" y="5562600"/>
          <p14:tracePt t="45508" x="3917950" y="5575300"/>
          <p14:tracePt t="45525" x="3917950" y="5581650"/>
          <p14:tracePt t="45541" x="3917950" y="5588000"/>
          <p14:tracePt t="45558" x="3917950" y="5594350"/>
          <p14:tracePt t="45574" x="3917950" y="5600700"/>
          <p14:tracePt t="45591" x="3917950" y="5613400"/>
          <p14:tracePt t="45608" x="3917950" y="5619750"/>
          <p14:tracePt t="45624" x="3917950" y="5632450"/>
          <p14:tracePt t="45642" x="3917950" y="5651500"/>
          <p14:tracePt t="45658" x="3917950" y="5664200"/>
          <p14:tracePt t="45675" x="3917950" y="5683250"/>
          <p14:tracePt t="45691" x="3917950" y="5689600"/>
          <p14:tracePt t="45708" x="3917950" y="5702300"/>
          <p14:tracePt t="45724" x="3917950" y="5708650"/>
          <p14:tracePt t="45741" x="3917950" y="5715000"/>
          <p14:tracePt t="45775" x="3917950" y="5727700"/>
          <p14:tracePt t="46931" x="3917950" y="5721350"/>
          <p14:tracePt t="46961" x="3917950" y="5715000"/>
          <p14:tracePt t="46968" x="3917950" y="5708650"/>
          <p14:tracePt t="46977" x="3911600" y="5708650"/>
          <p14:tracePt t="46993" x="3898900" y="5702300"/>
          <p14:tracePt t="47006" x="3886200" y="5689600"/>
          <p14:tracePt t="47023" x="3848100" y="5676900"/>
          <p14:tracePt t="47039" x="3790950" y="5657850"/>
          <p14:tracePt t="47056" x="3746500" y="5645150"/>
          <p14:tracePt t="47073" x="3708400" y="5638800"/>
          <p14:tracePt t="47089" x="3695700" y="5638800"/>
          <p14:tracePt t="47106" x="3676650" y="5638800"/>
          <p14:tracePt t="47123" x="3663950" y="5638800"/>
          <p14:tracePt t="47139" x="3651250" y="5638800"/>
          <p14:tracePt t="47156" x="3638550" y="5638800"/>
          <p14:tracePt t="47173" x="3632200" y="5638800"/>
          <p14:tracePt t="47189" x="3619500" y="5638800"/>
          <p14:tracePt t="47206" x="3613150" y="5638800"/>
          <p14:tracePt t="47222" x="3587750" y="5638800"/>
          <p14:tracePt t="47239" x="3556000" y="5645150"/>
          <p14:tracePt t="47256" x="3524250" y="5645150"/>
          <p14:tracePt t="47272" x="3479800" y="5651500"/>
          <p14:tracePt t="47289" x="3403600" y="5657850"/>
          <p14:tracePt t="47306" x="3384550" y="5664200"/>
          <p14:tracePt t="47322" x="3365500" y="5664200"/>
          <p14:tracePt t="47339" x="3352800" y="5664200"/>
          <p14:tracePt t="47372" x="3340100" y="5664200"/>
          <p14:tracePt t="47389" x="3333750" y="5664200"/>
          <p14:tracePt t="47406" x="3327400" y="5664200"/>
          <p14:tracePt t="47505" x="3321050" y="5664200"/>
          <p14:tracePt t="47773" x="3308350" y="5664200"/>
          <p14:tracePt t="47781" x="3302000" y="5670550"/>
          <p14:tracePt t="47789" x="3295650" y="5670550"/>
          <p14:tracePt t="47805" x="3282950" y="5670550"/>
          <p14:tracePt t="47822" x="3282950" y="5676900"/>
          <p14:tracePt t="47838" x="3276600" y="5689600"/>
          <p14:tracePt t="47855" x="3270250" y="5689600"/>
          <p14:tracePt t="47871" x="3257550" y="5689600"/>
          <p14:tracePt t="47888" x="3251200" y="5689600"/>
          <p14:tracePt t="47922" x="3238500" y="5689600"/>
          <p14:tracePt t="47982" x="3232150" y="5689600"/>
          <p14:tracePt t="47997" x="3225800" y="5683250"/>
          <p14:tracePt t="48005" x="3219450" y="5670550"/>
          <p14:tracePt t="48012" x="3219450" y="5664200"/>
          <p14:tracePt t="49175" x="3244850" y="5664200"/>
          <p14:tracePt t="49183" x="3276600" y="5664200"/>
          <p14:tracePt t="49190" x="3302000" y="5664200"/>
          <p14:tracePt t="49203" x="3340100" y="5670550"/>
          <p14:tracePt t="49220" x="3416300" y="5670550"/>
          <p14:tracePt t="49236" x="3467100" y="5670550"/>
          <p14:tracePt t="49253" x="3511550" y="5670550"/>
          <p14:tracePt t="49270" x="3562350" y="5683250"/>
          <p14:tracePt t="49286" x="3606800" y="5683250"/>
          <p14:tracePt t="49303" x="3683000" y="5683250"/>
          <p14:tracePt t="49319" x="3752850" y="5683250"/>
          <p14:tracePt t="49336" x="3841750" y="5695950"/>
          <p14:tracePt t="49353" x="3930650" y="5702300"/>
          <p14:tracePt t="49369" x="4051300" y="5715000"/>
          <p14:tracePt t="49386" x="4146550" y="5734050"/>
          <p14:tracePt t="49403" x="4229100" y="5740400"/>
          <p14:tracePt t="49419" x="4279900" y="5753100"/>
          <p14:tracePt t="49436" x="4324350" y="5753100"/>
          <p14:tracePt t="49453" x="4394200" y="5765800"/>
          <p14:tracePt t="49469" x="4425950" y="5778500"/>
          <p14:tracePt t="49486" x="4464050" y="5778500"/>
          <p14:tracePt t="49503" x="4489450" y="5778500"/>
          <p14:tracePt t="49519" x="4533900" y="5778500"/>
          <p14:tracePt t="49536" x="4565650" y="5784850"/>
          <p14:tracePt t="49552" x="4597400" y="5784850"/>
          <p14:tracePt t="49569" x="4616450" y="5784850"/>
          <p14:tracePt t="49585" x="4641850" y="5784850"/>
          <p14:tracePt t="49602" x="4660900" y="5784850"/>
          <p14:tracePt t="49619" x="4686300" y="5784850"/>
          <p14:tracePt t="49636" x="4705350" y="5784850"/>
          <p14:tracePt t="49653" x="4737100" y="5784850"/>
          <p14:tracePt t="49669" x="4749800" y="5784850"/>
          <p14:tracePt t="49685" x="4768850" y="5784850"/>
          <p14:tracePt t="49702" x="4781550" y="5784850"/>
          <p14:tracePt t="49719" x="4800600" y="5778500"/>
          <p14:tracePt t="49735" x="4845050" y="5772150"/>
          <p14:tracePt t="49752" x="4889500" y="5772150"/>
          <p14:tracePt t="49769" x="4933950" y="5759450"/>
          <p14:tracePt t="49785" x="4984750" y="5759450"/>
          <p14:tracePt t="49802" x="5073650" y="5753100"/>
          <p14:tracePt t="49819" x="5156200" y="5753100"/>
          <p14:tracePt t="49835" x="5283200" y="5753100"/>
          <p14:tracePt t="49852" x="5435600" y="5772150"/>
          <p14:tracePt t="49869" x="5556250" y="5772150"/>
          <p14:tracePt t="49885" x="5613400" y="5772150"/>
          <p14:tracePt t="49902" x="5645150" y="5772150"/>
          <p14:tracePt t="49918" x="5683250" y="5765800"/>
          <p14:tracePt t="49935" x="5715000" y="5759450"/>
          <p14:tracePt t="49952" x="5753100" y="5753100"/>
          <p14:tracePt t="49969" x="5772150" y="5753100"/>
          <p14:tracePt t="49985" x="5791200" y="5753100"/>
          <p14:tracePt t="50002" x="5797550" y="5753100"/>
          <p14:tracePt t="50018" x="5803900" y="5753100"/>
          <p14:tracePt t="50122" x="5797550" y="5753100"/>
          <p14:tracePt t="50139" x="5784850" y="5753100"/>
          <p14:tracePt t="50145" x="5772150" y="5753100"/>
          <p14:tracePt t="50152" x="5765800" y="5753100"/>
          <p14:tracePt t="50168" x="5727700" y="5753100"/>
          <p14:tracePt t="50185" x="5664200" y="5746750"/>
          <p14:tracePt t="50201" x="5530850" y="5727700"/>
          <p14:tracePt t="50218" x="5372100" y="5708650"/>
          <p14:tracePt t="50235" x="5118100" y="5676900"/>
          <p14:tracePt t="50251" x="4927600" y="5670550"/>
          <p14:tracePt t="50268" x="4787900" y="5657850"/>
          <p14:tracePt t="50284" x="4660900" y="5657850"/>
          <p14:tracePt t="50301" x="4445000" y="5664200"/>
          <p14:tracePt t="50318" x="4311650" y="5670550"/>
          <p14:tracePt t="50335" x="4184650" y="5670550"/>
          <p14:tracePt t="50351" x="4032250" y="5657850"/>
          <p14:tracePt t="50368" x="3822700" y="5657850"/>
          <p14:tracePt t="50384" x="3721100" y="5657850"/>
          <p14:tracePt t="50401" x="3619500" y="5657850"/>
          <p14:tracePt t="50418" x="3479800" y="5664200"/>
          <p14:tracePt t="50435" x="3340100" y="5670550"/>
          <p14:tracePt t="50451" x="3136900" y="5676900"/>
          <p14:tracePt t="50468" x="2978150" y="5676900"/>
          <p14:tracePt t="50485" x="2832100" y="5676900"/>
          <p14:tracePt t="50501" x="2724150" y="5676900"/>
          <p14:tracePt t="50517" x="2635250" y="5676900"/>
          <p14:tracePt t="50534" x="2609850" y="5676900"/>
          <p14:tracePt t="50551" x="2597150" y="5676900"/>
          <p14:tracePt t="50568" x="2590800" y="5676900"/>
          <p14:tracePt t="50601" x="2635250" y="5676900"/>
          <p14:tracePt t="50618" x="2800350" y="5689600"/>
          <p14:tracePt t="50634" x="2959100" y="5689600"/>
          <p14:tracePt t="50651" x="3117850" y="5689600"/>
          <p14:tracePt t="50668" x="3308350" y="5689600"/>
          <p14:tracePt t="50684" x="3416300" y="5689600"/>
          <p14:tracePt t="50701" x="3505200" y="5689600"/>
          <p14:tracePt t="50717" x="3606800" y="5689600"/>
          <p14:tracePt t="50734" x="3790950" y="5695950"/>
          <p14:tracePt t="50751" x="3917950" y="5695950"/>
          <p14:tracePt t="50767" x="4044950" y="5695950"/>
          <p14:tracePt t="50784" x="4203700" y="5702300"/>
          <p14:tracePt t="50801" x="4438650" y="5708650"/>
          <p14:tracePt t="50817" x="4533900" y="5708650"/>
          <p14:tracePt t="50834" x="4622800" y="5708650"/>
          <p14:tracePt t="50851" x="4718050" y="5708650"/>
          <p14:tracePt t="50867" x="4826000" y="5695950"/>
          <p14:tracePt t="50884" x="4972050" y="5676900"/>
          <p14:tracePt t="50901" x="5080000" y="5664200"/>
          <p14:tracePt t="50917" x="5187950" y="5664200"/>
          <p14:tracePt t="50934" x="5308600" y="5645150"/>
          <p14:tracePt t="50950" x="5429250" y="5632450"/>
          <p14:tracePt t="50967" x="5486400" y="5619750"/>
          <p14:tracePt t="50984" x="5530850" y="5600700"/>
          <p14:tracePt t="51000" x="5575300" y="5588000"/>
          <p14:tracePt t="51017" x="5626100" y="5562600"/>
          <p14:tracePt t="51034" x="5664200" y="5556250"/>
          <p14:tracePt t="51050" x="5702300" y="5549900"/>
          <p14:tracePt t="51067" x="5727700" y="5537200"/>
          <p14:tracePt t="51083" x="5753100" y="5530850"/>
          <p14:tracePt t="51100" x="5772150" y="5530850"/>
          <p14:tracePt t="51133" x="5778500" y="5530850"/>
          <p14:tracePt t="51241" x="5778500" y="5537200"/>
          <p14:tracePt t="51271" x="5778500" y="5543550"/>
          <p14:tracePt t="52233" x="5778500" y="5549900"/>
          <p14:tracePt t="52241" x="5778500" y="5556250"/>
          <p14:tracePt t="52256" x="5772150" y="5556250"/>
          <p14:tracePt t="52266" x="5765800" y="5562600"/>
          <p14:tracePt t="52282" x="5759450" y="5568950"/>
          <p14:tracePt t="52299" x="5740400" y="5575300"/>
          <p14:tracePt t="52315" x="5695950" y="5581650"/>
          <p14:tracePt t="52332" x="5657850" y="5588000"/>
          <p14:tracePt t="52349" x="5613400" y="5594350"/>
          <p14:tracePt t="52365" x="5562600" y="5607050"/>
          <p14:tracePt t="52382" x="5499100" y="5619750"/>
          <p14:tracePt t="52399" x="5461000" y="5626100"/>
          <p14:tracePt t="52415" x="5435600" y="5645150"/>
          <p14:tracePt t="52432" x="5410200" y="5657850"/>
          <p14:tracePt t="52449" x="5378450" y="5689600"/>
          <p14:tracePt t="52465" x="5340350" y="5708650"/>
          <p14:tracePt t="52482" x="5314950" y="5727700"/>
          <p14:tracePt t="52499" x="5270500" y="5746750"/>
          <p14:tracePt t="52515" x="5219700" y="5753100"/>
          <p14:tracePt t="52532" x="5124450" y="5759450"/>
          <p14:tracePt t="52549" x="5048250" y="5759450"/>
          <p14:tracePt t="52565" x="4972050" y="5759450"/>
          <p14:tracePt t="52582" x="4883150" y="5759450"/>
          <p14:tracePt t="52598" x="4762500" y="5772150"/>
          <p14:tracePt t="52615" x="4705350" y="5791200"/>
          <p14:tracePt t="52632" x="4667250" y="5810250"/>
          <p14:tracePt t="52648" x="4641850" y="5822950"/>
          <p14:tracePt t="52665" x="4610100" y="5842000"/>
          <p14:tracePt t="52682" x="4597400" y="5848350"/>
          <p14:tracePt t="52698" x="4591050" y="5854700"/>
          <p14:tracePt t="52715" x="4591050" y="5861050"/>
          <p14:tracePt t="52731" x="4578350" y="5867400"/>
          <p14:tracePt t="52748" x="4572000" y="5873750"/>
          <p14:tracePt t="52765" x="4565650" y="5873750"/>
          <p14:tracePt t="52782" x="4559300" y="5873750"/>
          <p14:tracePt t="52904" x="4559300" y="5867400"/>
          <p14:tracePt t="52920" x="4559300" y="5861050"/>
          <p14:tracePt t="52926" x="4572000" y="5861050"/>
          <p14:tracePt t="52936" x="4597400" y="5861050"/>
          <p14:tracePt t="52948" x="4667250" y="5867400"/>
          <p14:tracePt t="52965" x="4699000" y="5873750"/>
          <p14:tracePt t="52981" x="4718050" y="5873750"/>
          <p14:tracePt t="52998" x="4737100" y="5873750"/>
          <p14:tracePt t="53014" x="4749800" y="5873750"/>
          <p14:tracePt t="53031" x="4768850" y="5873750"/>
          <p14:tracePt t="53048" x="4781550" y="5861050"/>
          <p14:tracePt t="53064" x="4794250" y="5861050"/>
          <p14:tracePt t="53081" x="4806950" y="5848350"/>
          <p14:tracePt t="53098" x="4826000" y="5829300"/>
          <p14:tracePt t="53114" x="4832350" y="5816600"/>
          <p14:tracePt t="53131" x="4851400" y="5791200"/>
          <p14:tracePt t="53148" x="4857750" y="5772150"/>
          <p14:tracePt t="53165" x="4870450" y="5740400"/>
          <p14:tracePt t="53181" x="4876800" y="5721350"/>
          <p14:tracePt t="53197" x="4876800" y="5695950"/>
          <p14:tracePt t="53214" x="4876800" y="5689600"/>
          <p14:tracePt t="53231" x="4876800" y="5676900"/>
          <p14:tracePt t="53247" x="4876800" y="5670550"/>
          <p14:tracePt t="56072" x="4870450" y="5670550"/>
          <p14:tracePt t="56080" x="4864100" y="5670550"/>
          <p14:tracePt t="56087" x="4851400" y="5670550"/>
          <p14:tracePt t="56097" x="4838700" y="5670550"/>
          <p14:tracePt t="56109" x="4826000" y="5670550"/>
          <p14:tracePt t="56126" x="4813300" y="5670550"/>
          <p14:tracePt t="56143" x="4806950" y="5670550"/>
          <p14:tracePt t="56159" x="4800600" y="5670550"/>
          <p14:tracePt t="56176" x="4787900" y="5670550"/>
          <p14:tracePt t="58353" x="4787900" y="5664200"/>
          <p14:tracePt t="58368" x="4794250" y="5664200"/>
          <p14:tracePt t="58377" x="4794250" y="5657850"/>
          <p14:tracePt t="58383" x="4800600" y="5651500"/>
          <p14:tracePt t="58391" x="4806950" y="5651500"/>
          <p14:tracePt t="58406" x="4819650" y="5645150"/>
          <p14:tracePt t="58423" x="4832350" y="5638800"/>
          <p14:tracePt t="58439" x="4832350" y="5632450"/>
          <p14:tracePt t="58456" x="4838700" y="5626100"/>
          <p14:tracePt t="58473" x="4851400" y="5626100"/>
          <p14:tracePt t="58927" x="4851400" y="5619750"/>
          <p14:tracePt t="58943" x="4851400" y="5613400"/>
          <p14:tracePt t="58959" x="4845050" y="5600700"/>
          <p14:tracePt t="58965" x="4806950" y="5575300"/>
          <p14:tracePt t="58973" x="4762500" y="5530850"/>
          <p14:tracePt t="58989" x="4705350" y="5486400"/>
          <p14:tracePt t="59005" x="4673600" y="5467350"/>
          <p14:tracePt t="59022" x="4660900" y="5454650"/>
          <p14:tracePt t="59039" x="4654550" y="5454650"/>
          <p14:tracePt t="59055" x="4648200" y="5448300"/>
          <p14:tracePt t="59072" x="4641850" y="5448300"/>
          <p14:tracePt t="59089" x="4635500" y="5448300"/>
          <p14:tracePt t="59105" x="4629150" y="5448300"/>
          <p14:tracePt t="59122" x="4622800" y="5435600"/>
          <p14:tracePt t="59139" x="4610100" y="5422900"/>
          <p14:tracePt t="59155" x="4552950" y="5378450"/>
          <p14:tracePt t="59172" x="4521200" y="5346700"/>
          <p14:tracePt t="59188" x="4483100" y="5321300"/>
          <p14:tracePt t="59205" x="4464050" y="5308600"/>
          <p14:tracePt t="59222" x="4445000" y="5289550"/>
          <p14:tracePt t="59239" x="4438650" y="5276850"/>
          <p14:tracePt t="59255" x="4438650" y="5257800"/>
          <p14:tracePt t="59271" x="4438650" y="5245100"/>
          <p14:tracePt t="59288" x="4438650" y="5213350"/>
          <p14:tracePt t="59305" x="4438650" y="5181600"/>
          <p14:tracePt t="59322" x="4438650" y="5149850"/>
          <p14:tracePt t="59338" x="4432300" y="5073650"/>
          <p14:tracePt t="59355" x="4419600" y="5029200"/>
          <p14:tracePt t="59371" x="4400550" y="4991100"/>
          <p14:tracePt t="59388" x="4387850" y="4965700"/>
          <p14:tracePt t="59405" x="4381500" y="4927600"/>
          <p14:tracePt t="59421" x="4375150" y="4895850"/>
          <p14:tracePt t="59438" x="4368800" y="4870450"/>
          <p14:tracePt t="59455" x="4362450" y="4832350"/>
          <p14:tracePt t="59472" x="4362450" y="4775200"/>
          <p14:tracePt t="59488" x="4362450" y="4743450"/>
          <p14:tracePt t="59505" x="4375150" y="4705350"/>
          <p14:tracePt t="59522" x="4394200" y="4673600"/>
          <p14:tracePt t="59538" x="4413250" y="4641850"/>
          <p14:tracePt t="59555" x="4476750" y="4591050"/>
          <p14:tracePt t="59571" x="4572000" y="4552950"/>
          <p14:tracePt t="59588" x="4724400" y="4502150"/>
          <p14:tracePt t="59604" x="4864100" y="4470400"/>
          <p14:tracePt t="59621" x="4991100" y="4438650"/>
          <p14:tracePt t="59638" x="5035550" y="4425950"/>
          <p14:tracePt t="59654" x="5118100" y="4419600"/>
          <p14:tracePt t="59671" x="5295900" y="4413250"/>
          <p14:tracePt t="59688" x="5518150" y="4425950"/>
          <p14:tracePt t="59704" x="5568950" y="4438650"/>
          <p14:tracePt t="59721" x="5588000" y="4438650"/>
          <p14:tracePt t="59738" x="5600700" y="4438650"/>
          <p14:tracePt t="59754" x="5607050" y="4438650"/>
          <p14:tracePt t="59771" x="5613400" y="4438650"/>
          <p14:tracePt t="59792" x="5619750" y="4445000"/>
          <p14:tracePt t="60008" x="5613400" y="4451350"/>
          <p14:tracePt t="60016" x="5594350" y="4457700"/>
          <p14:tracePt t="60025" x="5568950" y="4457700"/>
          <p14:tracePt t="60037" x="5549900" y="4464050"/>
          <p14:tracePt t="60054" x="5486400" y="4476750"/>
          <p14:tracePt t="60070" x="5441950" y="4483100"/>
          <p14:tracePt t="60087" x="5391150" y="4508500"/>
          <p14:tracePt t="60104" x="5340350" y="4514850"/>
          <p14:tracePt t="60121" x="5251450" y="4546600"/>
          <p14:tracePt t="60137" x="5194300" y="4565650"/>
          <p14:tracePt t="60154" x="5124450" y="4584700"/>
          <p14:tracePt t="60171" x="5054600" y="4597400"/>
          <p14:tracePt t="60187" x="4984750" y="4622800"/>
          <p14:tracePt t="60204" x="4946650" y="4641850"/>
          <p14:tracePt t="60221" x="4908550" y="4660900"/>
          <p14:tracePt t="60237" x="4851400" y="4667250"/>
          <p14:tracePt t="60254" x="4743450" y="4673600"/>
          <p14:tracePt t="60256" x="4692650" y="4673600"/>
          <p14:tracePt t="60271" x="4603750" y="4673600"/>
          <p14:tracePt t="60287" x="4540250" y="4673600"/>
          <p14:tracePt t="60303" x="4489450" y="4686300"/>
          <p14:tracePt t="60320" x="4438650" y="4692650"/>
          <p14:tracePt t="60337" x="4311650" y="4705350"/>
          <p14:tracePt t="60353" x="4203700" y="4718050"/>
          <p14:tracePt t="60370" x="4102100" y="4724400"/>
          <p14:tracePt t="60387" x="4019550" y="4724400"/>
          <p14:tracePt t="60404" x="3898900" y="4730750"/>
          <p14:tracePt t="60420" x="3829050" y="4737100"/>
          <p14:tracePt t="60437" x="3790950" y="4743450"/>
          <p14:tracePt t="60453" x="3759200" y="4749800"/>
          <p14:tracePt t="60470" x="3746500" y="4749800"/>
          <p14:tracePt t="60487" x="3733800" y="4749800"/>
          <p14:tracePt t="60503" x="3727450" y="4749800"/>
          <p14:tracePt t="60520" x="3721100" y="4749800"/>
          <p14:tracePt t="60537" x="3714750" y="4749800"/>
          <p14:tracePt t="60553" x="3708400" y="4749800"/>
          <p14:tracePt t="60799" x="3721100" y="4749800"/>
          <p14:tracePt t="60807" x="3733800" y="4749800"/>
          <p14:tracePt t="60814" x="3740150" y="4749800"/>
          <p14:tracePt t="60824" x="3746500" y="4743450"/>
          <p14:tracePt t="60836" x="3759200" y="4743450"/>
          <p14:tracePt t="60853" x="3765550" y="4743450"/>
          <p14:tracePt t="60869" x="3771900" y="4743450"/>
          <p14:tracePt t="60886" x="3778250" y="4743450"/>
          <p14:tracePt t="60903" x="4006850" y="4718050"/>
          <p14:tracePt t="60919" x="4184650" y="4724400"/>
          <p14:tracePt t="60936" x="4267200" y="4724400"/>
          <p14:tracePt t="60953" x="4286250" y="4724400"/>
          <p14:tracePt t="60969" x="4305300" y="4724400"/>
          <p14:tracePt t="60986" x="4311650" y="4724400"/>
          <p14:tracePt t="61002" x="4324350" y="4724400"/>
          <p14:tracePt t="61019" x="4330700" y="4724400"/>
          <p14:tracePt t="61052" x="4476750" y="4743450"/>
          <p14:tracePt t="61069" x="4540250" y="4756150"/>
          <p14:tracePt t="61086" x="4559300" y="4762500"/>
          <p14:tracePt t="61103" x="4565650" y="4775200"/>
          <p14:tracePt t="61119" x="4578350" y="4775200"/>
          <p14:tracePt t="61135" x="4584700" y="4781550"/>
          <p14:tracePt t="61152" x="4591050" y="4781550"/>
          <p14:tracePt t="61186" x="4597400" y="4787900"/>
          <p14:tracePt t="61202" x="4724400" y="4819650"/>
          <p14:tracePt t="61219" x="4813300" y="4845050"/>
          <p14:tracePt t="61236" x="4838700" y="4851400"/>
          <p14:tracePt t="61252" x="4851400" y="4857750"/>
          <p14:tracePt t="61255" x="4857750" y="4857750"/>
          <p14:tracePt t="61269" x="4864100" y="4857750"/>
          <p14:tracePt t="61285" x="4870450" y="4857750"/>
          <p14:tracePt t="61336" x="4876800" y="4857750"/>
          <p14:tracePt t="61350" x="4883150" y="4857750"/>
          <p14:tracePt t="61492" x="4883150" y="4864100"/>
          <p14:tracePt t="62580" x="4883150" y="4870450"/>
          <p14:tracePt t="62625" x="4883150" y="4876800"/>
          <p14:tracePt t="62640" x="4883150" y="4883150"/>
          <p14:tracePt t="62648" x="4883150" y="4889500"/>
          <p14:tracePt t="63506" x="4914900" y="4889500"/>
          <p14:tracePt t="63514" x="4940300" y="4883150"/>
          <p14:tracePt t="63523" x="4953000" y="4883150"/>
          <p14:tracePt t="63533" x="4965700" y="4876800"/>
          <p14:tracePt t="63550" x="5003800" y="4864100"/>
          <p14:tracePt t="63567" x="5048250" y="4857750"/>
          <p14:tracePt t="63583" x="5105400" y="4845050"/>
          <p14:tracePt t="63599" x="5232400" y="4845050"/>
          <p14:tracePt t="63616" x="5340350" y="4857750"/>
          <p14:tracePt t="63633" x="5410200" y="4857750"/>
          <p14:tracePt t="63649" x="5422900" y="4857750"/>
          <p14:tracePt t="63666" x="5448300" y="4864100"/>
          <p14:tracePt t="63683" x="5638800" y="4908550"/>
          <p14:tracePt t="63700" x="6038850" y="5099050"/>
          <p14:tracePt t="63716" x="6267450" y="5264150"/>
          <p14:tracePt t="63732" x="6438900" y="5384800"/>
          <p14:tracePt t="63750" x="6527800" y="5441950"/>
          <p14:tracePt t="63766" x="6565900" y="5486400"/>
          <p14:tracePt t="63769" x="6584950" y="5499100"/>
          <p14:tracePt t="63783" x="6610350" y="5530850"/>
          <p14:tracePt t="63799" x="6629400" y="5575300"/>
          <p14:tracePt t="63816" x="6635750" y="5600700"/>
          <p14:tracePt t="63832" x="6642100" y="5626100"/>
          <p14:tracePt t="63849" x="6642100" y="5657850"/>
          <p14:tracePt t="63866" x="6642100" y="5676900"/>
          <p14:tracePt t="63882" x="6642100" y="5689600"/>
          <p14:tracePt t="63902" x="6642100" y="5702300"/>
          <p14:tracePt t="63916" x="6642100" y="5708650"/>
          <p14:tracePt t="63932" x="6642100" y="571500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010" y="1262743"/>
            <a:ext cx="11475063" cy="5616624"/>
          </a:xfrm>
        </p:spPr>
        <p:txBody>
          <a:bodyPr>
            <a:normAutofit/>
          </a:bodyPr>
          <a:lstStyle/>
          <a:p>
            <a:r>
              <a:rPr lang="en-AU" dirty="0"/>
              <a:t>Some autosomal recessive conditions (where the condition occurs if the child inherits two faulty alleles for a </a:t>
            </a:r>
            <a:r>
              <a:rPr lang="en-AU" dirty="0" smtClean="0"/>
              <a:t>gene) are </a:t>
            </a:r>
            <a:r>
              <a:rPr lang="en-AU" dirty="0"/>
              <a:t>lethal.  </a:t>
            </a:r>
          </a:p>
          <a:p>
            <a:pPr lvl="1"/>
            <a:r>
              <a:rPr lang="en-AU" dirty="0"/>
              <a:t>Cause death of embryo, foetus or very young </a:t>
            </a:r>
            <a:r>
              <a:rPr lang="en-AU" dirty="0" smtClean="0"/>
              <a:t>child</a:t>
            </a:r>
          </a:p>
          <a:p>
            <a:pPr marL="457200" lvl="1" indent="0">
              <a:buNone/>
            </a:pPr>
            <a:r>
              <a:rPr lang="en-AU" dirty="0" err="1" smtClean="0"/>
              <a:t>Eg</a:t>
            </a:r>
            <a:r>
              <a:rPr lang="en-AU" dirty="0"/>
              <a:t>:  Tay-Sachs Disease (TSD)</a:t>
            </a:r>
          </a:p>
          <a:p>
            <a:pPr lvl="2"/>
            <a:r>
              <a:rPr lang="en-AU" dirty="0"/>
              <a:t>Disorder of lipid metabolism – faulty code for an important enzyme</a:t>
            </a:r>
          </a:p>
          <a:p>
            <a:pPr lvl="2"/>
            <a:r>
              <a:rPr lang="en-AU" dirty="0"/>
              <a:t>Causes accumulation of fatty substance in brain</a:t>
            </a:r>
          </a:p>
          <a:p>
            <a:pPr lvl="2"/>
            <a:r>
              <a:rPr lang="en-AU" dirty="0"/>
              <a:t>Death occurs in early childhood</a:t>
            </a:r>
          </a:p>
          <a:p>
            <a:pPr lvl="2"/>
            <a:r>
              <a:rPr lang="en-AU" dirty="0"/>
              <a:t>Must inherit two faulty alleles to be affected.  If only one inherited, person will be a carrier of the faulty allele, but can still make the enzyme.</a:t>
            </a:r>
          </a:p>
        </p:txBody>
      </p:sp>
      <p:sp>
        <p:nvSpPr>
          <p:cNvPr id="7" name="Title 1"/>
          <p:cNvSpPr>
            <a:spLocks noGrp="1"/>
          </p:cNvSpPr>
          <p:nvPr>
            <p:ph type="title"/>
          </p:nvPr>
        </p:nvSpPr>
        <p:spPr>
          <a:xfrm>
            <a:off x="87086" y="135301"/>
            <a:ext cx="11852365" cy="1127442"/>
          </a:xfrm>
        </p:spPr>
        <p:txBody>
          <a:bodyPr>
            <a:normAutofit/>
          </a:bodyPr>
          <a:lstStyle/>
          <a:p>
            <a:r>
              <a:rPr lang="en-AU" sz="3600" b="1" dirty="0" smtClean="0">
                <a:latin typeface="+mn-lt"/>
              </a:rPr>
              <a:t>Inherited disease from gene mutation – Lethal Recessives </a:t>
            </a:r>
            <a:br>
              <a:rPr lang="en-AU" sz="3600" b="1" dirty="0" smtClean="0">
                <a:latin typeface="+mn-lt"/>
              </a:rPr>
            </a:br>
            <a:r>
              <a:rPr lang="en-AU" sz="3600" b="1" i="1" dirty="0" smtClean="0">
                <a:latin typeface="+mn-lt"/>
              </a:rPr>
              <a:t>Example:  Tay-Sachs Disease</a:t>
            </a:r>
            <a:endParaRPr lang="en-AU" sz="3600" b="1" i="1" dirty="0">
              <a:latin typeface="+mn-lt"/>
            </a:endParaRPr>
          </a:p>
        </p:txBody>
      </p:sp>
      <p:sp>
        <p:nvSpPr>
          <p:cNvPr id="8" name="TextBox 7"/>
          <p:cNvSpPr txBox="1"/>
          <p:nvPr/>
        </p:nvSpPr>
        <p:spPr>
          <a:xfrm>
            <a:off x="1" y="6533849"/>
            <a:ext cx="5943600" cy="338554"/>
          </a:xfrm>
          <a:prstGeom prst="rect">
            <a:avLst/>
          </a:prstGeom>
          <a:solidFill>
            <a:srgbClr val="FFFF00"/>
          </a:solidFill>
        </p:spPr>
        <p:txBody>
          <a:bodyPr wrap="square" rtlCol="0">
            <a:spAutoFit/>
          </a:bodyPr>
          <a:lstStyle/>
          <a:p>
            <a:r>
              <a:rPr lang="en-AU" sz="1600" i="1" dirty="0" smtClean="0"/>
              <a:t>Learning Aim: Define the term “lethal recessive” and give an example.</a:t>
            </a:r>
            <a:endParaRPr lang="en-AU" sz="1600" i="1" dirty="0"/>
          </a:p>
        </p:txBody>
      </p:sp>
    </p:spTree>
    <p:extLst>
      <p:ext uri="{BB962C8B-B14F-4D97-AF65-F5344CB8AC3E}">
        <p14:creationId xmlns:p14="http://schemas.microsoft.com/office/powerpoint/2010/main" val="4256973695"/>
      </p:ext>
    </p:extLst>
  </p:cSld>
  <p:clrMapOvr>
    <a:masterClrMapping/>
  </p:clrMapOvr>
  <mc:AlternateContent xmlns:mc="http://schemas.openxmlformats.org/markup-compatibility/2006" xmlns:p14="http://schemas.microsoft.com/office/powerpoint/2010/main">
    <mc:Choice Requires="p14">
      <p:transition spd="slow" p14:dur="2000" advTm="70527"/>
    </mc:Choice>
    <mc:Fallback xmlns="">
      <p:transition spd="slow" advTm="70527"/>
    </mc:Fallback>
  </mc:AlternateContent>
  <p:timing>
    <p:tnLst>
      <p:par>
        <p:cTn id="1" dur="indefinite" restart="never" nodeType="tmRoot"/>
      </p:par>
    </p:tnLst>
  </p:timing>
  <p:extLst mod="1">
    <p:ext uri="{3A86A75C-4F4B-4683-9AE1-C65F6400EC91}">
      <p14:laserTraceLst xmlns:p14="http://schemas.microsoft.com/office/powerpoint/2010/main">
        <p14:tracePtLst>
          <p14:tracePt t="5791" x="7543800" y="5626100"/>
          <p14:tracePt t="5801" x="7524750" y="5537200"/>
          <p14:tracePt t="5808" x="7499350" y="5473700"/>
          <p14:tracePt t="5815" x="7480300" y="5429250"/>
          <p14:tracePt t="5831" x="7429500" y="5302250"/>
          <p14:tracePt t="5847" x="7372350" y="5156200"/>
          <p14:tracePt t="5864" x="7321550" y="5035550"/>
          <p14:tracePt t="5881" x="7277100" y="4927600"/>
          <p14:tracePt t="5897" x="7264400" y="4895850"/>
          <p14:tracePt t="5914" x="7258050" y="4857750"/>
          <p14:tracePt t="5931" x="7245350" y="4813300"/>
          <p14:tracePt t="5947" x="7232650" y="4730750"/>
          <p14:tracePt t="5964" x="7219950" y="4673600"/>
          <p14:tracePt t="5980" x="7188200" y="4610100"/>
          <p14:tracePt t="5997" x="7118350" y="4546600"/>
          <p14:tracePt t="6014" x="6985000" y="4470400"/>
          <p14:tracePt t="6030" x="6870700" y="4425950"/>
          <p14:tracePt t="6047" x="6731000" y="4375150"/>
          <p14:tracePt t="6064" x="6616700" y="4324350"/>
          <p14:tracePt t="6081" x="6502400" y="4235450"/>
          <p14:tracePt t="6097" x="6419850" y="4133850"/>
          <p14:tracePt t="6114" x="6350000" y="4032250"/>
          <p14:tracePt t="6130" x="6273800" y="3943350"/>
          <p14:tracePt t="6147" x="6216650" y="3867150"/>
          <p14:tracePt t="6164" x="6115050" y="3683000"/>
          <p14:tracePt t="6180" x="6070600" y="3568700"/>
          <p14:tracePt t="6197" x="6013450" y="3467100"/>
          <p14:tracePt t="6214" x="5949950" y="3378200"/>
          <p14:tracePt t="6230" x="5778500" y="3181350"/>
          <p14:tracePt t="6247" x="5651500" y="3022600"/>
          <p14:tracePt t="6264" x="5581650" y="2921000"/>
          <p14:tracePt t="6280" x="5524500" y="2844800"/>
          <p14:tracePt t="6297" x="5473700" y="2724150"/>
          <p14:tracePt t="6313" x="5454650" y="2616200"/>
          <p14:tracePt t="6330" x="5435600" y="2514600"/>
          <p14:tracePt t="6347" x="5429250" y="2425700"/>
          <p14:tracePt t="6363" x="5429250" y="2368550"/>
          <p14:tracePt t="6380" x="5429250" y="2260600"/>
          <p14:tracePt t="6397" x="5435600" y="2165350"/>
          <p14:tracePt t="6413" x="5448300" y="2063750"/>
          <p14:tracePt t="6430" x="5448300" y="2000250"/>
          <p14:tracePt t="6447" x="5454650" y="1936750"/>
          <p14:tracePt t="6463" x="5454650" y="1898650"/>
          <p14:tracePt t="6865" x="5448300" y="1873250"/>
          <p14:tracePt t="6873" x="5435600" y="1847850"/>
          <p14:tracePt t="6883" x="5416550" y="1822450"/>
          <p14:tracePt t="6896" x="5397500" y="1778000"/>
          <p14:tracePt t="6913" x="5378450" y="1752600"/>
          <p14:tracePt t="6929" x="5359400" y="1727200"/>
          <p14:tracePt t="6946" x="5340350" y="1708150"/>
          <p14:tracePt t="6963" x="5327650" y="1695450"/>
          <p14:tracePt t="6979" x="5314950" y="1676400"/>
          <p14:tracePt t="6996" x="5295900" y="1657350"/>
          <p14:tracePt t="7013" x="5283200" y="1638300"/>
          <p14:tracePt t="7036" x="5276850" y="1631950"/>
          <p14:tracePt t="7046" x="5270500" y="1631950"/>
          <p14:tracePt t="7063" x="5264150" y="1631950"/>
          <p14:tracePt t="7088" x="5257800" y="1631950"/>
          <p14:tracePt t="7125" x="5251450" y="1631950"/>
          <p14:tracePt t="7372" x="5245100" y="1638300"/>
          <p14:tracePt t="7379" x="5232400" y="1651000"/>
          <p14:tracePt t="7387" x="5219700" y="1670050"/>
          <p14:tracePt t="7396" x="5207000" y="1689100"/>
          <p14:tracePt t="7412" x="5181600" y="1771650"/>
          <p14:tracePt t="7429" x="5162550" y="1860550"/>
          <p14:tracePt t="7446" x="5137150" y="1974850"/>
          <p14:tracePt t="7462" x="5118100" y="2038350"/>
          <p14:tracePt t="7479" x="5105400" y="2120900"/>
          <p14:tracePt t="7495" x="5092700" y="2228850"/>
          <p14:tracePt t="7513" x="5092700" y="2349500"/>
          <p14:tracePt t="7529" x="5092700" y="2393950"/>
          <p14:tracePt t="7545" x="5092700" y="2425700"/>
          <p14:tracePt t="7562" x="5092700" y="2438400"/>
          <p14:tracePt t="7579" x="5092700" y="2451100"/>
          <p14:tracePt t="7596" x="5092700" y="2457450"/>
          <p14:tracePt t="7612" x="5092700" y="2463800"/>
          <p14:tracePt t="7628" x="5092700" y="2470150"/>
          <p14:tracePt t="8162" x="5092700" y="2476500"/>
          <p14:tracePt t="8185" x="5092700" y="2482850"/>
          <p14:tracePt t="8201" x="5086350" y="2489200"/>
          <p14:tracePt t="8222" x="5080000" y="2489200"/>
          <p14:tracePt t="8251" x="5073650" y="2489200"/>
          <p14:tracePt t="8267" x="5060950" y="2495550"/>
          <p14:tracePt t="8274" x="5060950" y="2501900"/>
          <p14:tracePt t="8284" x="5048250" y="2501900"/>
          <p14:tracePt t="8296" x="5022850" y="2501900"/>
          <p14:tracePt t="8311" x="4972050" y="2501900"/>
          <p14:tracePt t="8328" x="4940300" y="2501900"/>
          <p14:tracePt t="8344" x="4914900" y="2501900"/>
          <p14:tracePt t="8361" x="4876800" y="2501900"/>
          <p14:tracePt t="8378" x="4781550" y="2501900"/>
          <p14:tracePt t="8394" x="4572000" y="2457450"/>
          <p14:tracePt t="8411" x="4343400" y="2368550"/>
          <p14:tracePt t="8427" x="4229100" y="2324100"/>
          <p14:tracePt t="8445" x="3956050" y="2203450"/>
          <p14:tracePt t="8461" x="3854450" y="2165350"/>
          <p14:tracePt t="8477" x="3810000" y="2146300"/>
          <p14:tracePt t="8494" x="3784600" y="2133600"/>
          <p14:tracePt t="8511" x="3778250" y="2120900"/>
          <p14:tracePt t="8514" x="3771900" y="2120900"/>
          <p14:tracePt t="8530" x="3771900" y="2114550"/>
          <p14:tracePt t="8544" x="3759200" y="2108200"/>
          <p14:tracePt t="8561" x="3752850" y="2108200"/>
          <p14:tracePt t="8577" x="3752850" y="2095500"/>
          <p14:tracePt t="8594" x="3746500" y="2089150"/>
          <p14:tracePt t="8953" x="3733800" y="2089150"/>
          <p14:tracePt t="8962" x="3721100" y="2089150"/>
          <p14:tracePt t="8977" x="3695700" y="2089150"/>
          <p14:tracePt t="8994" x="3651250" y="2082800"/>
          <p14:tracePt t="9011" x="3568700" y="2076450"/>
          <p14:tracePt t="9027" x="3511550" y="2063750"/>
          <p14:tracePt t="9043" x="3441700" y="2038350"/>
          <p14:tracePt t="9060" x="3352800" y="2019300"/>
          <p14:tracePt t="9077" x="3219450" y="1993900"/>
          <p14:tracePt t="9094" x="3003550" y="1949450"/>
          <p14:tracePt t="9110" x="2908300" y="1943100"/>
          <p14:tracePt t="9126" x="2851150" y="1936750"/>
          <p14:tracePt t="9142" x="2781300" y="1936750"/>
          <p14:tracePt t="9160" x="2736850" y="1936750"/>
          <p14:tracePt t="9176" x="2717800" y="1936750"/>
          <p14:tracePt t="9193" x="2705100" y="1936750"/>
          <p14:tracePt t="9209" x="2698750" y="1943100"/>
          <p14:tracePt t="9226" x="2692400" y="1949450"/>
          <p14:tracePt t="9242" x="2679700" y="1962150"/>
          <p14:tracePt t="9259" x="2673350" y="1968500"/>
          <p14:tracePt t="9276" x="2673350" y="2000250"/>
          <p14:tracePt t="9294" x="2686050" y="2038350"/>
          <p14:tracePt t="9309" x="2813050" y="2152650"/>
          <p14:tracePt t="9326" x="2914650" y="2260600"/>
          <p14:tracePt t="9343" x="2978150" y="2343150"/>
          <p14:tracePt t="9359" x="3022600" y="2438400"/>
          <p14:tracePt t="9376" x="3048000" y="2514600"/>
          <p14:tracePt t="9393" x="3048000" y="2546350"/>
          <p14:tracePt t="9409" x="3048000" y="2571750"/>
          <p14:tracePt t="9426" x="3048000" y="2609850"/>
          <p14:tracePt t="9444" x="3054350" y="2698750"/>
          <p14:tracePt t="9459" x="3079750" y="2787650"/>
          <p14:tracePt t="9476" x="3092450" y="2876550"/>
          <p14:tracePt t="9493" x="3124200" y="2946400"/>
          <p14:tracePt t="9509" x="3136900" y="2997200"/>
          <p14:tracePt t="9513" x="3149600" y="3022600"/>
          <p14:tracePt t="9525" x="3162300" y="3067050"/>
          <p14:tracePt t="9542" x="3168650" y="3105150"/>
          <p14:tracePt t="9559" x="3181350" y="3143250"/>
          <p14:tracePt t="9575" x="3187700" y="3162300"/>
          <p14:tracePt t="9592" x="3187700" y="3181350"/>
          <p14:tracePt t="9609" x="3187700" y="3194050"/>
          <p14:tracePt t="9642" x="3187700" y="3200400"/>
          <p14:tracePt t="9668" x="3187700" y="3206750"/>
          <p14:tracePt t="10160" x="3206750" y="3206750"/>
          <p14:tracePt t="10168" x="3244850" y="3200400"/>
          <p14:tracePt t="10176" x="3282950" y="3187700"/>
          <p14:tracePt t="10192" x="3346450" y="3168650"/>
          <p14:tracePt t="10209" x="3397250" y="3143250"/>
          <p14:tracePt t="10226" x="3441700" y="3117850"/>
          <p14:tracePt t="10242" x="3511550" y="3073400"/>
          <p14:tracePt t="10259" x="3556000" y="3048000"/>
          <p14:tracePt t="10275" x="3594100" y="2997200"/>
          <p14:tracePt t="10292" x="3638550" y="2952750"/>
          <p14:tracePt t="10309" x="3714750" y="2895600"/>
          <p14:tracePt t="10325" x="3771900" y="2863850"/>
          <p14:tracePt t="10341" x="3816350" y="2844800"/>
          <p14:tracePt t="10358" x="3841750" y="2825750"/>
          <p14:tracePt t="10376" x="3879850" y="2813050"/>
          <p14:tracePt t="10391" x="3898900" y="2800350"/>
          <p14:tracePt t="10408" x="3917950" y="2794000"/>
          <p14:tracePt t="10425" x="3924300" y="2794000"/>
          <p14:tracePt t="10441" x="3943350" y="2781300"/>
          <p14:tracePt t="10458" x="3962400" y="2774950"/>
          <p14:tracePt t="10475" x="3975100" y="2768600"/>
          <p14:tracePt t="10491" x="3981450" y="2762250"/>
          <p14:tracePt t="10525" x="3994150" y="2762250"/>
          <p14:tracePt t="11829" x="3994150" y="2768600"/>
          <p14:tracePt t="11838" x="3987800" y="2768600"/>
          <p14:tracePt t="11853" x="3987800" y="2774950"/>
          <p14:tracePt t="11866" x="3987800" y="2781300"/>
          <p14:tracePt t="11880" x="3981450" y="2781300"/>
          <p14:tracePt t="11888" x="3981450" y="2787650"/>
          <p14:tracePt t="11905" x="3981450" y="2794000"/>
          <p14:tracePt t="11922" x="3975100" y="2800350"/>
          <p14:tracePt t="11939" x="3975100" y="2806700"/>
          <p14:tracePt t="11955" x="3975100" y="2813050"/>
          <p14:tracePt t="11972" x="3975100" y="2819400"/>
          <p14:tracePt t="11988" x="3975100" y="2825750"/>
          <p14:tracePt t="12005" x="3975100" y="2832100"/>
          <p14:tracePt t="12008" x="3968750" y="2832100"/>
          <p14:tracePt t="12813" x="3968750" y="2838450"/>
          <p14:tracePt t="12821" x="3968750" y="2844800"/>
          <p14:tracePt t="12836" x="4006850" y="2870200"/>
          <p14:tracePt t="12845" x="4070350" y="2895600"/>
          <p14:tracePt t="12854" x="4140200" y="2921000"/>
          <p14:tracePt t="12872" x="4191000" y="2940050"/>
          <p14:tracePt t="12887" x="4241800" y="2952750"/>
          <p14:tracePt t="12904" x="4279900" y="2959100"/>
          <p14:tracePt t="12921" x="4292600" y="2959100"/>
          <p14:tracePt t="12937" x="4305300" y="2959100"/>
          <p14:tracePt t="12954" x="4311650" y="2959100"/>
          <p14:tracePt t="12987" x="4324350" y="2971800"/>
          <p14:tracePt t="13004" x="4387850" y="3003550"/>
          <p14:tracePt t="13007" x="4413250" y="3016250"/>
          <p14:tracePt t="13021" x="4432300" y="3028950"/>
          <p14:tracePt t="13037" x="4527550" y="3111500"/>
          <p14:tracePt t="13054" x="4584700" y="3162300"/>
          <p14:tracePt t="13070" x="4616450" y="3194050"/>
          <p14:tracePt t="13087" x="4641850" y="3213100"/>
          <p14:tracePt t="13104" x="4654550" y="3232150"/>
          <p14:tracePt t="13120" x="4660900" y="3238500"/>
          <p14:tracePt t="13137" x="4667250" y="3238500"/>
          <p14:tracePt t="13380" x="4641850" y="3238500"/>
          <p14:tracePt t="13389" x="4603750" y="3219450"/>
          <p14:tracePt t="13397" x="4578350" y="3213100"/>
          <p14:tracePt t="13404" x="4552950" y="3206750"/>
          <p14:tracePt t="13420" x="4527550" y="3206750"/>
          <p14:tracePt t="13437" x="4502150" y="3206750"/>
          <p14:tracePt t="13455" x="4457700" y="3206750"/>
          <p14:tracePt t="13470" x="4425950" y="3206750"/>
          <p14:tracePt t="13487" x="4387850" y="3206750"/>
          <p14:tracePt t="13504" x="4343400" y="3213100"/>
          <p14:tracePt t="13509" x="4318000" y="3219450"/>
          <p14:tracePt t="13521" x="4298950" y="3225800"/>
          <p14:tracePt t="13537" x="4229100" y="3251200"/>
          <p14:tracePt t="13553" x="4191000" y="3270250"/>
          <p14:tracePt t="13570" x="4159250" y="3282950"/>
          <p14:tracePt t="13587" x="4114800" y="3302000"/>
          <p14:tracePt t="13604" x="4070350" y="3308350"/>
          <p14:tracePt t="13620" x="4044950" y="3314700"/>
          <p14:tracePt t="13637" x="4019550" y="3327400"/>
          <p14:tracePt t="13653" x="4006850" y="3333750"/>
          <p14:tracePt t="13670" x="3987800" y="3340100"/>
          <p14:tracePt t="13687" x="3981450" y="3346450"/>
          <p14:tracePt t="13703" x="3975100" y="3352800"/>
          <p14:tracePt t="13720" x="3968750" y="3352800"/>
          <p14:tracePt t="13737" x="3962400" y="3352800"/>
          <p14:tracePt t="13753" x="3949700" y="3352800"/>
          <p14:tracePt t="14118" x="3937000" y="3352800"/>
          <p14:tracePt t="14126" x="3917950" y="3352800"/>
          <p14:tracePt t="14136" x="3905250" y="3352800"/>
          <p14:tracePt t="14153" x="3860800" y="3346450"/>
          <p14:tracePt t="14169" x="3784600" y="3340100"/>
          <p14:tracePt t="14185" x="3727450" y="3340100"/>
          <p14:tracePt t="14202" x="3670300" y="3340100"/>
          <p14:tracePt t="14219" x="3606800" y="3340100"/>
          <p14:tracePt t="14235" x="3556000" y="3340100"/>
          <p14:tracePt t="14252" x="3498850" y="3352800"/>
          <p14:tracePt t="14268" x="3448050" y="3371850"/>
          <p14:tracePt t="14285" x="3416300" y="3384550"/>
          <p14:tracePt t="14302" x="3371850" y="3403600"/>
          <p14:tracePt t="14319" x="3327400" y="3429000"/>
          <p14:tracePt t="14335" x="3295650" y="3448050"/>
          <p14:tracePt t="14352" x="3270250" y="3454400"/>
          <p14:tracePt t="14368" x="3244850" y="3467100"/>
          <p14:tracePt t="14385" x="3213100" y="3479800"/>
          <p14:tracePt t="14402" x="3194050" y="3492500"/>
          <p14:tracePt t="14418" x="3175000" y="3492500"/>
          <p14:tracePt t="14435" x="3149600" y="3498850"/>
          <p14:tracePt t="14452" x="3143250" y="3511550"/>
          <p14:tracePt t="14469" x="3124200" y="3517900"/>
          <p14:tracePt t="14485" x="3111500" y="3524250"/>
          <p14:tracePt t="14502" x="3092450" y="3530600"/>
          <p14:tracePt t="14518" x="3086100" y="3536950"/>
          <p14:tracePt t="14520" x="3073400" y="3536950"/>
          <p14:tracePt t="14535" x="3067050" y="3543300"/>
          <p14:tracePt t="14551" x="3054350" y="3543300"/>
          <p14:tracePt t="14568" x="3041650" y="3543300"/>
          <p14:tracePt t="14585" x="3028950" y="3543300"/>
          <p14:tracePt t="14601" x="3022600" y="3543300"/>
          <p14:tracePt t="14618" x="3009900" y="3549650"/>
          <p14:tracePt t="14651" x="3003550" y="3549650"/>
          <p14:tracePt t="14668" x="2997200" y="3549650"/>
          <p14:tracePt t="14685" x="2984500" y="3549650"/>
          <p14:tracePt t="14701" x="2978150" y="3549650"/>
          <p14:tracePt t="14736" x="2971800" y="3549650"/>
          <p14:tracePt t="14751" x="2965450" y="3549650"/>
          <p14:tracePt t="14768" x="2959100" y="3556000"/>
          <p14:tracePt t="14785" x="2952750" y="3556000"/>
          <p14:tracePt t="14801" x="2946400" y="3562350"/>
          <p14:tracePt t="14818" x="2940050" y="3568700"/>
          <p14:tracePt t="14835" x="2933700" y="3575050"/>
          <p14:tracePt t="14851" x="2927350" y="3575050"/>
          <p14:tracePt t="14867" x="2921000" y="3575050"/>
          <p14:tracePt t="14885" x="2914650" y="3575050"/>
          <p14:tracePt t="14901" x="2901950" y="3575050"/>
          <p14:tracePt t="14918" x="2901950" y="3581400"/>
          <p14:tracePt t="14934" x="2895600" y="3581400"/>
          <p14:tracePt t="14951" x="2895600" y="3594100"/>
          <p14:tracePt t="14967" x="2882900" y="3594100"/>
          <p14:tracePt t="14985" x="2882900" y="3606800"/>
          <p14:tracePt t="15001" x="2876550" y="3613150"/>
          <p14:tracePt t="15018" x="2876550" y="3625850"/>
          <p14:tracePt t="15022" x="2876550" y="3638550"/>
          <p14:tracePt t="15035" x="2876550" y="3663950"/>
          <p14:tracePt t="15051" x="2876550" y="3689350"/>
          <p14:tracePt t="15068" x="2876550" y="3708400"/>
          <p14:tracePt t="15085" x="2876550" y="3714750"/>
          <p14:tracePt t="15102" x="2870200" y="3733800"/>
          <p14:tracePt t="15118" x="2870200" y="3746500"/>
          <p14:tracePt t="15151" x="2870200" y="3752850"/>
          <p14:tracePt t="15168" x="2870200" y="3759200"/>
          <p14:tracePt t="15274" x="2863850" y="3759200"/>
          <p14:tracePt t="15290" x="2863850" y="3765550"/>
          <p14:tracePt t="15296" x="2857500" y="3771900"/>
          <p14:tracePt t="15311" x="2851150" y="3778250"/>
          <p14:tracePt t="15333" x="2851150" y="3784600"/>
          <p14:tracePt t="15342" x="2844800" y="3790950"/>
          <p14:tracePt t="15363" x="2844800" y="3797300"/>
          <p14:tracePt t="15378" x="2844800" y="3803650"/>
          <p14:tracePt t="15387" x="2844800" y="3810000"/>
          <p14:tracePt t="15885" x="2844800" y="3816350"/>
          <p14:tracePt t="16675" x="2844800" y="3822700"/>
          <p14:tracePt t="20902" x="2844800" y="3816350"/>
          <p14:tracePt t="20910" x="2844800" y="3810000"/>
          <p14:tracePt t="20917" x="2844800" y="3803650"/>
          <p14:tracePt t="20933" x="2844800" y="3797300"/>
          <p14:tracePt t="20942" x="2844800" y="3790950"/>
          <p14:tracePt t="20961" x="2844800" y="3784600"/>
          <p14:tracePt t="20976" x="2844800" y="3778250"/>
          <p14:tracePt t="20998" x="2844800" y="3771900"/>
          <p14:tracePt t="21009" x="2844800" y="3765550"/>
          <p14:tracePt t="21026" x="2844800" y="3759200"/>
          <p14:tracePt t="21044" x="2844800" y="3752850"/>
          <p14:tracePt t="21059" x="2844800" y="3746500"/>
          <p14:tracePt t="21117" x="2844800" y="3740150"/>
          <p14:tracePt t="21125" x="2844800" y="3733800"/>
          <p14:tracePt t="21132" x="2844800" y="3721100"/>
          <p14:tracePt t="21142" x="2832100" y="3702050"/>
          <p14:tracePt t="21159" x="2781300" y="3632200"/>
          <p14:tracePt t="21176" x="2698750" y="3505200"/>
          <p14:tracePt t="21192" x="2559050" y="3346450"/>
          <p14:tracePt t="21209" x="2501900" y="3308350"/>
          <p14:tracePt t="21225" x="2444750" y="3263900"/>
          <p14:tracePt t="21242" x="2425700" y="3238500"/>
          <p14:tracePt t="21259" x="2406650" y="3232150"/>
          <p14:tracePt t="21275" x="2501900" y="3238500"/>
          <p14:tracePt t="21292" x="2997200" y="3479800"/>
          <p14:tracePt t="21308" x="3054350" y="3511550"/>
          <p14:tracePt t="21557" x="3028950" y="3498850"/>
          <p14:tracePt t="21564" x="2984500" y="3454400"/>
          <p14:tracePt t="21575" x="2946400" y="3422650"/>
          <p14:tracePt t="21592" x="2870200" y="3371850"/>
          <p14:tracePt t="21609" x="2787650" y="3321050"/>
          <p14:tracePt t="21625" x="2749550" y="3302000"/>
          <p14:tracePt t="21642" x="2730500" y="3289300"/>
          <p14:tracePt t="21658" x="2724150" y="3282950"/>
          <p14:tracePt t="21675" x="2711450" y="3276600"/>
          <p14:tracePt t="21691" x="2705100" y="3276600"/>
          <p14:tracePt t="21708" x="2692400" y="3276600"/>
          <p14:tracePt t="21742" x="2686050" y="3276600"/>
          <p14:tracePt t="21758" x="2673350" y="3270250"/>
          <p14:tracePt t="21774" x="2667000" y="3270250"/>
          <p14:tracePt t="21791" x="2660650" y="3263900"/>
          <p14:tracePt t="21825" x="2647950" y="3257550"/>
          <p14:tracePt t="21900" x="2641600" y="3257550"/>
          <p14:tracePt t="22029" x="2654300" y="3257550"/>
          <p14:tracePt t="22034" x="2654300" y="3251200"/>
          <p14:tracePt t="22043" x="2660650" y="3251200"/>
          <p14:tracePt t="22058" x="2679700" y="3244850"/>
          <p14:tracePt t="22074" x="2705100" y="3238500"/>
          <p14:tracePt t="22091" x="2736850" y="3225800"/>
          <p14:tracePt t="22108" x="2774950" y="3219450"/>
          <p14:tracePt t="22124" x="2863850" y="3200400"/>
          <p14:tracePt t="22141" x="2965450" y="3187700"/>
          <p14:tracePt t="22157" x="3060700" y="3187700"/>
          <p14:tracePt t="22174" x="3162300" y="3194050"/>
          <p14:tracePt t="22191" x="3314700" y="3206750"/>
          <p14:tracePt t="22207" x="3409950" y="3206750"/>
          <p14:tracePt t="22224" x="3486150" y="3206750"/>
          <p14:tracePt t="22240" x="3549650" y="3206750"/>
          <p14:tracePt t="22258" x="3632200" y="3206750"/>
          <p14:tracePt t="22274" x="3683000" y="3206750"/>
          <p14:tracePt t="22291" x="3740150" y="3206750"/>
          <p14:tracePt t="22307" x="3797300" y="3206750"/>
          <p14:tracePt t="22324" x="3829050" y="3206750"/>
          <p14:tracePt t="22341" x="3860800" y="3206750"/>
          <p14:tracePt t="22357" x="3879850" y="3206750"/>
          <p14:tracePt t="22390" x="3892550" y="3206750"/>
          <p14:tracePt t="22407" x="3898900" y="3206750"/>
          <p14:tracePt t="22513" x="3905250" y="3206750"/>
          <p14:tracePt t="22520" x="3911600" y="3206750"/>
          <p14:tracePt t="22530" x="3917950" y="3206750"/>
          <p14:tracePt t="22542" x="3937000" y="3206750"/>
          <p14:tracePt t="22557" x="3956050" y="3206750"/>
          <p14:tracePt t="22574" x="3981450" y="3206750"/>
          <p14:tracePt t="22591" x="4000500" y="3194050"/>
          <p14:tracePt t="22608" x="4019550" y="3194050"/>
          <p14:tracePt t="22624" x="4057650" y="3181350"/>
          <p14:tracePt t="22641" x="4095750" y="3168650"/>
          <p14:tracePt t="22657" x="4133850" y="3168650"/>
          <p14:tracePt t="22674" x="4184650" y="3168650"/>
          <p14:tracePt t="22691" x="4241800" y="3168650"/>
          <p14:tracePt t="22707" x="4279900" y="3168650"/>
          <p14:tracePt t="22724" x="4324350" y="3175000"/>
          <p14:tracePt t="22741" x="4362450" y="3181350"/>
          <p14:tracePt t="22759" x="4400550" y="3187700"/>
          <p14:tracePt t="22774" x="4413250" y="3194050"/>
          <p14:tracePt t="22790" x="4419600" y="3194050"/>
          <p14:tracePt t="22807" x="4425950" y="3194050"/>
          <p14:tracePt t="22915" x="4425950" y="3200400"/>
          <p14:tracePt t="22923" x="4425950" y="3206750"/>
          <p14:tracePt t="22938" x="4425950" y="3213100"/>
          <p14:tracePt t="22961" x="4425950" y="3219450"/>
          <p14:tracePt t="22968" x="4425950" y="3225800"/>
          <p14:tracePt t="22976" x="4425950" y="3232150"/>
          <p14:tracePt t="22990" x="4425950" y="3251200"/>
          <p14:tracePt t="23007" x="4425950" y="3295650"/>
          <p14:tracePt t="23024" x="4425950" y="3340100"/>
          <p14:tracePt t="23040" x="4425950" y="3397250"/>
          <p14:tracePt t="23057" x="4425950" y="3479800"/>
          <p14:tracePt t="23073" x="4425950" y="3524250"/>
          <p14:tracePt t="23090" x="4425950" y="3594100"/>
          <p14:tracePt t="23108" x="4425950" y="3721100"/>
          <p14:tracePt t="23123" x="4413250" y="3810000"/>
          <p14:tracePt t="23140" x="4413250" y="3860800"/>
          <p14:tracePt t="23157" x="4400550" y="3892550"/>
          <p14:tracePt t="23173" x="4400550" y="3911600"/>
          <p14:tracePt t="23190" x="4387850" y="3937000"/>
          <p14:tracePt t="23207" x="4387850" y="3956050"/>
          <p14:tracePt t="23223" x="4381500" y="3956050"/>
          <p14:tracePt t="23240" x="4375150" y="3968750"/>
          <p14:tracePt t="23258" x="4368800" y="3975100"/>
          <p14:tracePt t="23273" x="4362450" y="3981450"/>
          <p14:tracePt t="23290" x="4362450" y="3987800"/>
          <p14:tracePt t="23306" x="4362450" y="3994150"/>
          <p14:tracePt t="23323" x="4362450" y="4000500"/>
          <p14:tracePt t="23340" x="4362450" y="4006850"/>
          <p14:tracePt t="23356" x="4362450" y="4019550"/>
          <p14:tracePt t="24323" x="4356100" y="4019550"/>
          <p14:tracePt t="24331" x="4349750" y="4019550"/>
          <p14:tracePt t="24674" x="4343400" y="4019550"/>
          <p14:tracePt t="24682" x="4337050" y="4019550"/>
          <p14:tracePt t="24698" x="4324350" y="4019550"/>
          <p14:tracePt t="24705" x="4318000" y="4019550"/>
          <p14:tracePt t="24721" x="4311650" y="4019550"/>
          <p14:tracePt t="24737" x="4298950" y="4019550"/>
          <p14:tracePt t="24771" x="4286250" y="4019550"/>
          <p14:tracePt t="24788" x="4279900" y="4019550"/>
          <p14:tracePt t="24804" x="4267200" y="4019550"/>
          <p14:tracePt t="24821" x="4235450" y="4013200"/>
          <p14:tracePt t="24838" x="4191000" y="4000500"/>
          <p14:tracePt t="24854" x="4140200" y="3994150"/>
          <p14:tracePt t="24871" x="4083050" y="3987800"/>
          <p14:tracePt t="24887" x="4025900" y="3975100"/>
          <p14:tracePt t="24905" x="3943350" y="3968750"/>
          <p14:tracePt t="24920" x="3898900" y="3962400"/>
          <p14:tracePt t="24937" x="3854450" y="3949700"/>
          <p14:tracePt t="24954" x="3822700" y="3949700"/>
          <p14:tracePt t="24971" x="3778250" y="3943350"/>
          <p14:tracePt t="24988" x="3714750" y="3937000"/>
          <p14:tracePt t="25004" x="3670300" y="3937000"/>
          <p14:tracePt t="25012" x="3644900" y="3937000"/>
          <p14:tracePt t="25020" x="3619500" y="3937000"/>
          <p14:tracePt t="25037" x="3575050" y="3937000"/>
          <p14:tracePt t="25054" x="3486150" y="3937000"/>
          <p14:tracePt t="25070" x="3435350" y="3937000"/>
          <p14:tracePt t="25087" x="3371850" y="3930650"/>
          <p14:tracePt t="25104" x="3295650" y="3930650"/>
          <p14:tracePt t="25121" x="3213100" y="3924300"/>
          <p14:tracePt t="25137" x="3181350" y="3924300"/>
          <p14:tracePt t="25154" x="3162300" y="3924300"/>
          <p14:tracePt t="25170" x="3149600" y="3924300"/>
          <p14:tracePt t="25188" x="3143250" y="3924300"/>
          <p14:tracePt t="25203" x="3136900" y="3924300"/>
          <p14:tracePt t="25221" x="3130550" y="3924300"/>
          <p14:tracePt t="25237" x="3124200" y="3924300"/>
          <p14:tracePt t="25286" x="3124200" y="3917950"/>
          <p14:tracePt t="25294" x="3124200" y="3911600"/>
          <p14:tracePt t="25303" x="3130550" y="3892550"/>
          <p14:tracePt t="25778" x="3130550" y="3879850"/>
          <p14:tracePt t="25793" x="3124200" y="3873500"/>
          <p14:tracePt t="25800" x="3117850" y="3860800"/>
          <p14:tracePt t="25809" x="3111500" y="3854450"/>
          <p14:tracePt t="25819" x="3105150" y="3835400"/>
          <p14:tracePt t="25837" x="3098800" y="3810000"/>
          <p14:tracePt t="25853" x="3092450" y="3797300"/>
          <p14:tracePt t="25869" x="3092450" y="3784600"/>
          <p14:tracePt t="25886" x="3092450" y="3778250"/>
          <p14:tracePt t="25903" x="3092450" y="3771900"/>
          <p14:tracePt t="25919" x="3092450" y="3765550"/>
          <p14:tracePt t="26746" x="3092450" y="3759200"/>
          <p14:tracePt t="26754" x="3105150" y="3759200"/>
          <p14:tracePt t="26768" x="3111500" y="3746500"/>
          <p14:tracePt t="26784" x="3124200" y="3746500"/>
          <p14:tracePt t="26801" x="3130550" y="3740150"/>
          <p14:tracePt t="26818" x="3143250" y="3733800"/>
          <p14:tracePt t="26851" x="3155950" y="3727450"/>
          <p14:tracePt t="26868" x="3162300" y="3721100"/>
          <p14:tracePt t="26884" x="3168650" y="3714750"/>
          <p14:tracePt t="26902" x="3175000" y="3714750"/>
          <p14:tracePt t="26918" x="3181350" y="3708400"/>
          <p14:tracePt t="26934" x="3187700" y="3708400"/>
          <p14:tracePt t="26951" x="3194050" y="3702050"/>
          <p14:tracePt t="26968" x="3200400" y="3702050"/>
          <p14:tracePt t="26985" x="3206750" y="3689350"/>
          <p14:tracePt t="27001" x="3213100" y="3683000"/>
          <p14:tracePt t="27017" x="3225800" y="3676650"/>
          <p14:tracePt t="27034" x="3225800" y="3670300"/>
          <p14:tracePt t="27052" x="3238500" y="3663950"/>
          <p14:tracePt t="27067" x="3238500" y="3657600"/>
          <p14:tracePt t="29467" x="3238500" y="3663950"/>
          <p14:tracePt t="31144" x="3232150" y="3663950"/>
          <p14:tracePt t="31152" x="3225800" y="3663950"/>
          <p14:tracePt t="31161" x="3213100" y="3663950"/>
          <p14:tracePt t="31178" x="3194050" y="3663950"/>
          <p14:tracePt t="31194" x="3175000" y="3663950"/>
          <p14:tracePt t="31211" x="3143250" y="3663950"/>
          <p14:tracePt t="31227" x="3124200" y="3663950"/>
          <p14:tracePt t="31244" x="3105150" y="3663950"/>
          <p14:tracePt t="31261" x="3086100" y="3663950"/>
          <p14:tracePt t="31278" x="3054350" y="3663950"/>
          <p14:tracePt t="31294" x="3041650" y="3663950"/>
          <p14:tracePt t="31311" x="3028950" y="3663950"/>
          <p14:tracePt t="31328" x="3003550" y="3676650"/>
          <p14:tracePt t="31345" x="2971800" y="3689350"/>
          <p14:tracePt t="31361" x="2952750" y="3695700"/>
          <p14:tracePt t="31378" x="2933700" y="3695700"/>
          <p14:tracePt t="31394" x="2908300" y="3708400"/>
          <p14:tracePt t="31411" x="2889250" y="3714750"/>
          <p14:tracePt t="31427" x="2857500" y="3727450"/>
          <p14:tracePt t="31444" x="2844800" y="3733800"/>
          <p14:tracePt t="31461" x="2825750" y="3740150"/>
          <p14:tracePt t="31477" x="2819400" y="3746500"/>
          <p14:tracePt t="31494" x="2806700" y="3752850"/>
          <p14:tracePt t="31511" x="2806700" y="3759200"/>
          <p14:tracePt t="31527" x="2794000" y="3771900"/>
          <p14:tracePt t="31544" x="2794000" y="3778250"/>
          <p14:tracePt t="31561" x="2781300" y="3797300"/>
          <p14:tracePt t="31577" x="2774950" y="3803650"/>
          <p14:tracePt t="31594" x="2768600" y="3822700"/>
          <p14:tracePt t="31610" x="2762250" y="3835400"/>
          <p14:tracePt t="31627" x="2755900" y="3841750"/>
          <p14:tracePt t="31644" x="2755900" y="3873500"/>
          <p14:tracePt t="31660" x="2755900" y="3892550"/>
          <p14:tracePt t="31677" x="2755900" y="3917950"/>
          <p14:tracePt t="31694" x="2755900" y="3956050"/>
          <p14:tracePt t="31710" x="2755900" y="4013200"/>
          <p14:tracePt t="31727" x="2755900" y="4044950"/>
          <p14:tracePt t="31744" x="2755900" y="4070350"/>
          <p14:tracePt t="31760" x="2755900" y="4095750"/>
          <p14:tracePt t="31777" x="2762250" y="4146550"/>
          <p14:tracePt t="31793" x="2774950" y="4178300"/>
          <p14:tracePt t="31810" x="2794000" y="4222750"/>
          <p14:tracePt t="31827" x="2813050" y="4273550"/>
          <p14:tracePt t="31844" x="2838450" y="4343400"/>
          <p14:tracePt t="31860" x="2857500" y="4381500"/>
          <p14:tracePt t="31877" x="2870200" y="4419600"/>
          <p14:tracePt t="31893" x="2876550" y="4438650"/>
          <p14:tracePt t="31912" x="2876550" y="4451350"/>
          <p14:tracePt t="31927" x="2876550" y="4457700"/>
          <p14:tracePt t="31944" x="2876550" y="4464050"/>
          <p14:tracePt t="31961" x="2876550" y="4470400"/>
          <p14:tracePt t="31977" x="2876550" y="4476750"/>
          <p14:tracePt t="31994" x="2876550" y="4483100"/>
          <p14:tracePt t="32013" x="2882900" y="4483100"/>
          <p14:tracePt t="32027" x="2882900" y="4489450"/>
          <p14:tracePt t="32044" x="2889250" y="4489450"/>
          <p14:tracePt t="32404" x="2882900" y="4483100"/>
          <p14:tracePt t="32413" x="2876550" y="4470400"/>
          <p14:tracePt t="32427" x="2863850" y="4457700"/>
          <p14:tracePt t="32443" x="2838450" y="4445000"/>
          <p14:tracePt t="32460" x="2813050" y="4425950"/>
          <p14:tracePt t="32476" x="2794000" y="4419600"/>
          <p14:tracePt t="32493" x="2774950" y="4419600"/>
          <p14:tracePt t="32510" x="2768600" y="4419600"/>
          <p14:tracePt t="32526" x="2762250" y="4419600"/>
          <p14:tracePt t="32543" x="2755900" y="4419600"/>
          <p14:tracePt t="32560" x="2736850" y="4406900"/>
          <p14:tracePt t="32576" x="2717800" y="4387850"/>
          <p14:tracePt t="32593" x="2705100" y="4375150"/>
          <p14:tracePt t="32610" x="2679700" y="4362450"/>
          <p14:tracePt t="32627" x="2635250" y="4343400"/>
          <p14:tracePt t="32643" x="2616200" y="4330700"/>
          <p14:tracePt t="32659" x="2603500" y="4324350"/>
          <p14:tracePt t="32676" x="2597150" y="4324350"/>
          <p14:tracePt t="32693" x="2584450" y="4324350"/>
          <p14:tracePt t="32710" x="2578100" y="4324350"/>
          <p14:tracePt t="32726" x="2571750" y="4324350"/>
          <p14:tracePt t="32743" x="2565400" y="4324350"/>
          <p14:tracePt t="32759" x="2559050" y="4324350"/>
          <p14:tracePt t="32844" x="2559050" y="4318000"/>
          <p14:tracePt t="32852" x="2559050" y="4311650"/>
          <p14:tracePt t="32867" x="2559050" y="4305300"/>
          <p14:tracePt t="34849" x="2565400" y="4298950"/>
          <p14:tracePt t="34857" x="2571750" y="4292600"/>
          <p14:tracePt t="34863" x="2578100" y="4292600"/>
          <p14:tracePt t="34872" x="2584450" y="4286250"/>
          <p14:tracePt t="34889" x="2597150" y="4286250"/>
          <p14:tracePt t="34906" x="2597150" y="4279900"/>
          <p14:tracePt t="34923" x="2609850" y="4273550"/>
          <p14:tracePt t="34939" x="2616200" y="4273550"/>
          <p14:tracePt t="34956" x="2622550" y="4273550"/>
          <p14:tracePt t="34972" x="2628900" y="4273550"/>
          <p14:tracePt t="37123" x="2667000" y="4292600"/>
          <p14:tracePt t="37130" x="2692400" y="4305300"/>
          <p14:tracePt t="37139" x="2705100" y="4318000"/>
          <p14:tracePt t="37153" x="2730500" y="4330700"/>
          <p14:tracePt t="37169" x="2736850" y="4337050"/>
          <p14:tracePt t="37186" x="2743200" y="4343400"/>
          <p14:tracePt t="37203" x="2749550" y="4349750"/>
          <p14:tracePt t="37219" x="2762250" y="4349750"/>
          <p14:tracePt t="37236" x="2768600" y="4349750"/>
          <p14:tracePt t="37252" x="2781300" y="4349750"/>
          <p14:tracePt t="37269" x="2794000" y="4349750"/>
          <p14:tracePt t="37286" x="2819400" y="4349750"/>
          <p14:tracePt t="37302" x="2832100" y="4349750"/>
          <p14:tracePt t="37319" x="2851150" y="4349750"/>
          <p14:tracePt t="37336" x="2857500" y="4349750"/>
          <p14:tracePt t="37353" x="2889250" y="4349750"/>
          <p14:tracePt t="37369" x="2901950" y="4349750"/>
          <p14:tracePt t="37385" x="2908300" y="4349750"/>
          <p14:tracePt t="37402" x="2914650" y="4349750"/>
          <p14:tracePt t="37419" x="2952750" y="4356100"/>
          <p14:tracePt t="37436" x="2971800" y="4356100"/>
          <p14:tracePt t="37452" x="2978150" y="4356100"/>
          <p14:tracePt t="37469" x="2997200" y="4356100"/>
          <p14:tracePt t="37485" x="3016250" y="4356100"/>
          <p14:tracePt t="37502" x="3060700" y="4368800"/>
          <p14:tracePt t="37519" x="3092450" y="4375150"/>
          <p14:tracePt t="37535" x="3149600" y="4381500"/>
          <p14:tracePt t="37552" x="3219450" y="4394200"/>
          <p14:tracePt t="37569" x="3308350" y="4406900"/>
          <p14:tracePt t="37585" x="3352800" y="4419600"/>
          <p14:tracePt t="37602" x="3390900" y="4419600"/>
          <p14:tracePt t="37619" x="3422650" y="4419600"/>
          <p14:tracePt t="37635" x="3454400" y="4419600"/>
          <p14:tracePt t="37652" x="3498850" y="4413250"/>
          <p14:tracePt t="37669" x="3530600" y="4413250"/>
          <p14:tracePt t="37685" x="3568700" y="4406900"/>
          <p14:tracePt t="37702" x="3600450" y="4394200"/>
          <p14:tracePt t="37719" x="3644900" y="4381500"/>
          <p14:tracePt t="37735" x="3676650" y="4375150"/>
          <p14:tracePt t="37752" x="3708400" y="4368800"/>
          <p14:tracePt t="37768" x="3746500" y="4368800"/>
          <p14:tracePt t="37786" x="3803650" y="4368800"/>
          <p14:tracePt t="37801" x="3841750" y="4368800"/>
          <p14:tracePt t="37818" x="3879850" y="4368800"/>
          <p14:tracePt t="37835" x="3924300" y="4362450"/>
          <p14:tracePt t="37852" x="3962400" y="4356100"/>
          <p14:tracePt t="37868" x="4019550" y="4349750"/>
          <p14:tracePt t="37885" x="4057650" y="4349750"/>
          <p14:tracePt t="37902" x="4083050" y="4343400"/>
          <p14:tracePt t="37918" x="4102100" y="4343400"/>
          <p14:tracePt t="37935" x="4133850" y="4343400"/>
          <p14:tracePt t="37952" x="4159250" y="4337050"/>
          <p14:tracePt t="37968" x="4178300" y="4337050"/>
          <p14:tracePt t="37984" x="4191000" y="4330700"/>
          <p14:tracePt t="38002" x="4222750" y="4330700"/>
          <p14:tracePt t="38018" x="4241800" y="4330700"/>
          <p14:tracePt t="38035" x="4260850" y="4324350"/>
          <p14:tracePt t="38052" x="4279900" y="4324350"/>
          <p14:tracePt t="38068" x="4286250" y="4324350"/>
          <p14:tracePt t="38085" x="4305300" y="4318000"/>
          <p14:tracePt t="38101" x="4324350" y="4318000"/>
          <p14:tracePt t="38118" x="4343400" y="4305300"/>
          <p14:tracePt t="38135" x="4368800" y="4305300"/>
          <p14:tracePt t="38151" x="4400550" y="4292600"/>
          <p14:tracePt t="38168" x="4413250" y="4286250"/>
          <p14:tracePt t="38184" x="4425950" y="4286250"/>
          <p14:tracePt t="38201" x="4438650" y="4286250"/>
          <p14:tracePt t="38218" x="4457700" y="4286250"/>
          <p14:tracePt t="38234" x="4476750" y="4279900"/>
          <p14:tracePt t="38251" x="4483100" y="4279900"/>
          <p14:tracePt t="38268" x="4502150" y="4279900"/>
          <p14:tracePt t="38285" x="4527550" y="4279900"/>
          <p14:tracePt t="38301" x="4552950" y="4279900"/>
          <p14:tracePt t="38318" x="4597400" y="4279900"/>
          <p14:tracePt t="38334" x="4641850" y="4279900"/>
          <p14:tracePt t="38351" x="4692650" y="4279900"/>
          <p14:tracePt t="38367" x="4756150" y="4279900"/>
          <p14:tracePt t="38384" x="4781550" y="4279900"/>
          <p14:tracePt t="38401" x="4806950" y="4273550"/>
          <p14:tracePt t="38920" x="4819650" y="4273550"/>
          <p14:tracePt t="38927" x="4832350" y="4267200"/>
          <p14:tracePt t="38936" x="4838700" y="4260850"/>
          <p14:tracePt t="38951" x="4864100" y="4254500"/>
          <p14:tracePt t="38967" x="4883150" y="4248150"/>
          <p14:tracePt t="38984" x="4914900" y="4241800"/>
          <p14:tracePt t="39002" x="4959350" y="4216400"/>
          <p14:tracePt t="39017" x="4984750" y="4210050"/>
          <p14:tracePt t="39033" x="5022850" y="4210050"/>
          <p14:tracePt t="39050" x="5054600" y="4197350"/>
          <p14:tracePt t="39068" x="5118100" y="4197350"/>
          <p14:tracePt t="39084" x="5156200" y="4197350"/>
          <p14:tracePt t="39101" x="5181600" y="4197350"/>
          <p14:tracePt t="39117" x="5213350" y="4203700"/>
          <p14:tracePt t="39133" x="5238750" y="4216400"/>
          <p14:tracePt t="39151" x="5283200" y="4229100"/>
          <p14:tracePt t="39167" x="5302250" y="4235450"/>
          <p14:tracePt t="39183" x="5340350" y="4248150"/>
          <p14:tracePt t="39200" x="5372100" y="4260850"/>
          <p14:tracePt t="39220" x="5416550" y="4267200"/>
          <p14:tracePt t="39234" x="5448300" y="4279900"/>
          <p14:tracePt t="39250" x="5461000" y="4286250"/>
          <p14:tracePt t="39267" x="5473700" y="4292600"/>
          <p14:tracePt t="39283" x="5480050" y="4292600"/>
          <p14:tracePt t="39300" x="5492750" y="4292600"/>
          <p14:tracePt t="39339" x="5492750" y="4298950"/>
          <p14:tracePt t="39351" x="5499100" y="4305300"/>
          <p14:tracePt t="39367" x="5518150" y="4311650"/>
          <p14:tracePt t="39383" x="5524500" y="4318000"/>
          <p14:tracePt t="39400" x="5524500" y="4324350"/>
          <p14:tracePt t="39416" x="5530850" y="4324350"/>
          <p14:tracePt t="39465" x="5530850" y="4330700"/>
          <p14:tracePt t="39474" x="5530850" y="4337050"/>
          <p14:tracePt t="39488" x="5530850" y="4343400"/>
          <p14:tracePt t="39515" x="5530850" y="4349750"/>
          <p14:tracePt t="39530" x="5530850" y="4356100"/>
          <p14:tracePt t="39553" x="5530850" y="4362450"/>
          <p14:tracePt t="39569" x="5530850" y="4368800"/>
          <p14:tracePt t="39581" x="5530850" y="4381500"/>
          <p14:tracePt t="39589" x="5530850" y="4387850"/>
          <p14:tracePt t="39599" x="5530850" y="4400550"/>
          <p14:tracePt t="39615" x="5518150" y="4438650"/>
          <p14:tracePt t="39632" x="5486400" y="4508500"/>
          <p14:tracePt t="39649" x="5422900" y="4610100"/>
          <p14:tracePt t="39666" x="5384800" y="4654550"/>
          <p14:tracePt t="39683" x="5334000" y="4699000"/>
          <p14:tracePt t="39700" x="5283200" y="4737100"/>
          <p14:tracePt t="39717" x="5194300" y="4781550"/>
          <p14:tracePt t="39732" x="5118100" y="4813300"/>
          <p14:tracePt t="39749" x="5054600" y="4826000"/>
          <p14:tracePt t="39766" x="5003800" y="4845050"/>
          <p14:tracePt t="39782" x="4965700" y="4851400"/>
          <p14:tracePt t="39799" x="4927600" y="4864100"/>
          <p14:tracePt t="39816" x="4914900" y="4870450"/>
          <p14:tracePt t="39832" x="4908550" y="4870450"/>
          <p14:tracePt t="39849" x="4902200" y="4870450"/>
          <p14:tracePt t="39866" x="4895850" y="4870450"/>
          <p14:tracePt t="39882" x="4883150" y="4870450"/>
          <p14:tracePt t="39915" x="4876800" y="4870450"/>
          <p14:tracePt t="39933" x="4876800" y="4876800"/>
          <p14:tracePt t="39949" x="4870450" y="4883150"/>
          <p14:tracePt t="39965" x="4864100" y="4883150"/>
          <p14:tracePt t="39982" x="4857750" y="4889500"/>
          <p14:tracePt t="40000" x="4851400" y="4902200"/>
          <p14:tracePt t="40015" x="4838700" y="4902200"/>
          <p14:tracePt t="40032" x="4826000" y="4902200"/>
          <p14:tracePt t="40049" x="4806950" y="4902200"/>
          <p14:tracePt t="40065" x="4787900" y="4902200"/>
          <p14:tracePt t="40082" x="4762500" y="4902200"/>
          <p14:tracePt t="40099" x="4743450" y="4902200"/>
          <p14:tracePt t="40115" x="4730750" y="4902200"/>
          <p14:tracePt t="40132" x="4718050" y="4902200"/>
          <p14:tracePt t="40149" x="4699000" y="4902200"/>
          <p14:tracePt t="40165" x="4686300" y="4902200"/>
          <p14:tracePt t="40182" x="4673600" y="4902200"/>
          <p14:tracePt t="40198" x="4654550" y="4902200"/>
          <p14:tracePt t="40216" x="4635500" y="4902200"/>
          <p14:tracePt t="40232" x="4610100" y="4902200"/>
          <p14:tracePt t="40249" x="4597400" y="4895850"/>
          <p14:tracePt t="40265" x="4584700" y="4895850"/>
          <p14:tracePt t="40282" x="4572000" y="4895850"/>
          <p14:tracePt t="40299" x="4565650" y="4895850"/>
          <p14:tracePt t="40315" x="4559300" y="4895850"/>
          <p14:tracePt t="40332" x="4552950" y="4895850"/>
          <p14:tracePt t="40348" x="4546600" y="4895850"/>
          <p14:tracePt t="40365" x="4540250" y="4895850"/>
          <p14:tracePt t="40382" x="4533900" y="4895850"/>
          <p14:tracePt t="40404" x="4527550" y="4895850"/>
          <p14:tracePt t="40420" x="4527550" y="4889500"/>
          <p14:tracePt t="40432" x="4514850" y="4883150"/>
          <p14:tracePt t="40448" x="4508500" y="4876800"/>
          <p14:tracePt t="40465" x="4495800" y="4870450"/>
          <p14:tracePt t="40481" x="4476750" y="4870450"/>
          <p14:tracePt t="40498" x="4470400" y="4857750"/>
          <p14:tracePt t="40515" x="4457700" y="4851400"/>
          <p14:tracePt t="40531" x="4438650" y="4851400"/>
          <p14:tracePt t="40548" x="4432300" y="4851400"/>
          <p14:tracePt t="40565" x="4419600" y="4851400"/>
          <p14:tracePt t="40581" x="4406900" y="4851400"/>
          <p14:tracePt t="40614" x="4394200" y="4851400"/>
          <p14:tracePt t="40649" x="4381500" y="4851400"/>
          <p14:tracePt t="40664" x="4375150" y="4851400"/>
          <p14:tracePt t="40681" x="4368800" y="4851400"/>
          <p14:tracePt t="40768" x="4362450" y="4851400"/>
          <p14:tracePt t="40851" x="4356100" y="4851400"/>
          <p14:tracePt t="40859" x="4349750" y="4851400"/>
          <p14:tracePt t="40873" x="4343400" y="4851400"/>
          <p14:tracePt t="40895" x="4337050" y="4851400"/>
          <p14:tracePt t="40904" x="4330700" y="4851400"/>
          <p14:tracePt t="40928" x="4324350" y="4851400"/>
          <p14:tracePt t="40940" x="4318000" y="4851400"/>
          <p14:tracePt t="40949" x="4311650" y="4851400"/>
          <p14:tracePt t="40971" x="4305300" y="4851400"/>
          <p14:tracePt t="40986" x="4298950" y="4851400"/>
          <p14:tracePt t="41059" x="4292600" y="4851400"/>
          <p14:tracePt t="47149" x="4292600" y="4845050"/>
          <p14:tracePt t="47173" x="4292600" y="4838700"/>
          <p14:tracePt t="48126" x="4286250" y="4845050"/>
          <p14:tracePt t="48142" x="4279900" y="4845050"/>
          <p14:tracePt t="48782" x="4279900" y="4851400"/>
          <p14:tracePt t="48790" x="4279900" y="4857750"/>
          <p14:tracePt t="48805" x="4279900" y="4864100"/>
          <p14:tracePt t="48819" x="4337050" y="4959350"/>
          <p14:tracePt t="48836" x="4362450" y="5010150"/>
          <p14:tracePt t="48853" x="4381500" y="5035550"/>
          <p14:tracePt t="48871" x="4387850" y="5054600"/>
          <p14:tracePt t="48886" x="4438650" y="5118100"/>
          <p14:tracePt t="48903" x="4470400" y="5162550"/>
          <p14:tracePt t="48919" x="4489450" y="5181600"/>
          <p14:tracePt t="48936" x="4495800" y="5200650"/>
          <p14:tracePt t="48953" x="4508500" y="5226050"/>
          <p14:tracePt t="48969" x="4514850" y="5238750"/>
          <p14:tracePt t="48986" x="4527550" y="5257800"/>
          <p14:tracePt t="49003" x="4540250" y="5283200"/>
          <p14:tracePt t="49020" x="4565650" y="5340350"/>
          <p14:tracePt t="49036" x="4597400" y="5422900"/>
          <p14:tracePt t="49052" x="4622800" y="5505450"/>
          <p14:tracePt t="49069" x="4629150" y="5556250"/>
          <p14:tracePt t="49086" x="4629150" y="5581650"/>
          <p14:tracePt t="49103" x="4629150" y="5607050"/>
          <p14:tracePt t="49136" x="4629150" y="5613400"/>
          <p14:tracePt t="49445" x="4641850" y="5626100"/>
          <p14:tracePt t="49454" x="4654550" y="5632450"/>
          <p14:tracePt t="49461" x="4667250" y="5645150"/>
          <p14:tracePt t="49469" x="4667250" y="5657850"/>
          <p14:tracePt t="49485" x="4686300" y="5695950"/>
          <p14:tracePt t="49502" x="4692650" y="5721350"/>
          <p14:tracePt t="49520" x="4699000" y="5759450"/>
          <p14:tracePt t="49535" x="4699000" y="5778500"/>
          <p14:tracePt t="49551" x="4699000" y="5791200"/>
          <p14:tracePt t="49568" x="4699000" y="5810250"/>
          <p14:tracePt t="49601" x="4699000" y="5822950"/>
          <p14:tracePt t="49634" x="4699000" y="5835650"/>
          <p14:tracePt t="49651" x="4699000" y="5842000"/>
          <p14:tracePt t="49668" x="4699000" y="5848350"/>
          <p14:tracePt t="49685" x="4699000" y="5854700"/>
          <p14:tracePt t="50899" x="4654550" y="5835650"/>
          <p14:tracePt t="50907" x="4597400" y="5810250"/>
          <p14:tracePt t="50917" x="4533900" y="5778500"/>
          <p14:tracePt t="50933" x="4394200" y="5695950"/>
          <p14:tracePt t="50950" x="4216400" y="5588000"/>
          <p14:tracePt t="50966" x="4121150" y="5543550"/>
          <p14:tracePt t="50983" x="4064000" y="5518150"/>
          <p14:tracePt t="50999" x="4038600" y="5499100"/>
          <p14:tracePt t="51016" x="4006850" y="5492750"/>
          <p14:tracePt t="51020" x="4000500" y="5486400"/>
          <p14:tracePt t="51033" x="3987800" y="5486400"/>
          <p14:tracePt t="51049" x="3975100" y="5473700"/>
          <p14:tracePt t="51066" x="3956050" y="5473700"/>
          <p14:tracePt t="51083" x="3943350" y="5467350"/>
          <p14:tracePt t="51099" x="3917950" y="5454650"/>
          <p14:tracePt t="51116" x="3892550" y="5448300"/>
          <p14:tracePt t="54417" x="3879850" y="5441950"/>
          <p14:tracePt t="54425" x="3854450" y="5429250"/>
          <p14:tracePt t="54434" x="3829050" y="5422900"/>
          <p14:tracePt t="54445" x="3816350" y="5416550"/>
          <p14:tracePt t="54462" x="3778250" y="5403850"/>
          <p14:tracePt t="54478" x="3765550" y="5403850"/>
          <p14:tracePt t="54495" x="3759200" y="5403850"/>
          <p14:tracePt t="54512" x="3752850" y="5403850"/>
          <p14:tracePt t="54517" x="3746500" y="5403850"/>
          <p14:tracePt t="54530" x="3740150" y="5403850"/>
          <p14:tracePt t="54550" x="3733800" y="5403850"/>
          <p14:tracePt t="54560" x="3727450" y="5403850"/>
          <p14:tracePt t="54686" x="3721100" y="5403850"/>
          <p14:tracePt t="54761" x="3721100" y="5416550"/>
          <p14:tracePt t="54768" x="3740150" y="5429250"/>
          <p14:tracePt t="54778" x="3759200" y="5448300"/>
          <p14:tracePt t="54794" x="3816350" y="5486400"/>
          <p14:tracePt t="54812" x="3917950" y="5549900"/>
          <p14:tracePt t="54828" x="3949700" y="5575300"/>
          <p14:tracePt t="54844" x="3968750" y="5581650"/>
          <p14:tracePt t="54861" x="3975100" y="5588000"/>
          <p14:tracePt t="54879" x="3987800" y="5594350"/>
          <p14:tracePt t="54894" x="3987800" y="5607050"/>
          <p14:tracePt t="54911" x="4006850" y="5626100"/>
          <p14:tracePt t="54928" x="4038600" y="5645150"/>
          <p14:tracePt t="54944" x="4051300" y="5664200"/>
          <p14:tracePt t="54961" x="4057650" y="5670550"/>
          <p14:tracePt t="54978" x="4064000" y="5683250"/>
          <p14:tracePt t="55011" x="4064000" y="5689600"/>
          <p14:tracePt t="55028" x="4070350" y="5695950"/>
          <p14:tracePt t="55573" x="4070350" y="5702300"/>
          <p14:tracePt t="55676" x="4070350" y="5708650"/>
          <p14:tracePt t="55691" x="4070350" y="5715000"/>
          <p14:tracePt t="55758" x="4070350" y="5721350"/>
          <p14:tracePt t="55819" x="4070350" y="5727700"/>
          <p14:tracePt t="55901" x="4070350" y="5734050"/>
          <p14:tracePt t="56393" x="4070350" y="5746750"/>
          <p14:tracePt t="56408" x="4070350" y="5753100"/>
          <p14:tracePt t="56416" x="4064000" y="5759450"/>
          <p14:tracePt t="56425" x="4057650" y="5759450"/>
          <p14:tracePt t="56442" x="4051300" y="5765800"/>
          <p14:tracePt t="56459" x="4044950" y="5778500"/>
          <p14:tracePt t="56492" x="4044950" y="5784850"/>
          <p14:tracePt t="56706" x="4044950" y="5791200"/>
          <p14:tracePt t="57004" x="4038600" y="5791200"/>
          <p14:tracePt t="57027" x="4032250" y="5791200"/>
          <p14:tracePt t="57041" x="4025900" y="5791200"/>
          <p14:tracePt t="57048" x="4019550" y="5791200"/>
          <p14:tracePt t="57070" x="4013200" y="5791200"/>
          <p14:tracePt t="57115" x="4006850" y="5791200"/>
          <p14:tracePt t="57130" x="4006850" y="5797550"/>
          <p14:tracePt t="57190" x="4000500" y="5797550"/>
          <p14:tracePt t="60133" x="3994150" y="5797550"/>
          <p14:tracePt t="60149" x="3987800" y="5797550"/>
          <p14:tracePt t="60209" x="3994150" y="5803900"/>
          <p14:tracePt t="60217" x="4013200" y="5810250"/>
          <p14:tracePt t="60226" x="4019550" y="5810250"/>
          <p14:tracePt t="60236" x="4019550" y="5816600"/>
          <p14:tracePt t="60253" x="4038600" y="5816600"/>
          <p14:tracePt t="60270" x="4038600" y="5822950"/>
          <p14:tracePt t="60858" x="4038600" y="5829300"/>
          <p14:tracePt t="60874" x="4038600" y="5835650"/>
          <p14:tracePt t="60895" x="4038600" y="5842000"/>
          <p14:tracePt t="60904" x="4038600" y="5848350"/>
          <p14:tracePt t="60917" x="4038600" y="5854700"/>
          <p14:tracePt t="60924" x="4038600" y="5861050"/>
          <p14:tracePt t="60935" x="4038600" y="5867400"/>
          <p14:tracePt t="60951" x="4038600" y="5880100"/>
          <p14:tracePt t="60968" x="4038600" y="5899150"/>
          <p14:tracePt t="60985" x="4032250" y="5911850"/>
          <p14:tracePt t="61001" x="4025900" y="5918200"/>
          <p14:tracePt t="61018" x="4025900" y="5937250"/>
          <p14:tracePt t="61035" x="4025900" y="5949950"/>
          <p14:tracePt t="61051" x="4025900" y="5969000"/>
          <p14:tracePt t="61085" x="4025900" y="5975350"/>
          <p14:tracePt t="61101" x="4025900" y="5988050"/>
          <p14:tracePt t="63347" x="4019550" y="5988050"/>
          <p14:tracePt t="63355" x="4013200" y="5988050"/>
          <p14:tracePt t="63757" x="3987800" y="5949950"/>
          <p14:tracePt t="63766" x="3968750" y="5892800"/>
          <p14:tracePt t="63772" x="3943350" y="5848350"/>
          <p14:tracePt t="63781" x="3924300" y="5803900"/>
          <p14:tracePt t="63798" x="3905250" y="5734050"/>
          <p14:tracePt t="63814" x="3886200" y="5683250"/>
          <p14:tracePt t="63831" x="3854450" y="5549900"/>
          <p14:tracePt t="63848" x="3829050" y="5416550"/>
          <p14:tracePt t="63864" x="3816350" y="5289550"/>
          <p14:tracePt t="63881" x="3803650" y="5200650"/>
          <p14:tracePt t="63898" x="3771900" y="5003800"/>
          <p14:tracePt t="63914" x="3746500" y="4838700"/>
          <p14:tracePt t="63931" x="3733800" y="4724400"/>
          <p14:tracePt t="63947" x="3727450" y="4654550"/>
          <p14:tracePt t="63964" x="3714750" y="4533900"/>
          <p14:tracePt t="63981" x="3695700" y="4298950"/>
          <p14:tracePt t="63997" x="3689350" y="4203700"/>
          <p14:tracePt t="64014" x="3683000" y="4146550"/>
          <p14:tracePt t="64018" x="3683000" y="4127500"/>
          <p14:tracePt t="64031" x="3683000" y="4114800"/>
          <p14:tracePt t="64047" x="3689350" y="4044950"/>
          <p14:tracePt t="64064" x="3695700" y="4019550"/>
          <p14:tracePt t="64081" x="3714750" y="3987800"/>
          <p14:tracePt t="64097" x="3740150" y="3968750"/>
          <p14:tracePt t="64114" x="3797300" y="3937000"/>
          <p14:tracePt t="64443" x="3790950" y="3911600"/>
          <p14:tracePt t="64450" x="3771900" y="3879850"/>
          <p14:tracePt t="64464" x="3752850" y="3848100"/>
          <p14:tracePt t="64481" x="3708400" y="3727450"/>
          <p14:tracePt t="64497" x="3676650" y="3644900"/>
          <p14:tracePt t="64513" x="3651250" y="3575050"/>
          <p14:tracePt t="64530" x="3619500" y="3524250"/>
          <p14:tracePt t="64546" x="3568700" y="3448050"/>
          <p14:tracePt t="64563" x="3511550" y="3390900"/>
          <p14:tracePt t="64579" x="3454400" y="3340100"/>
          <p14:tracePt t="64596" x="3435350" y="3321050"/>
          <p14:tracePt t="64613" x="3416300" y="3302000"/>
          <p14:tracePt t="64629" x="3409950" y="3295650"/>
          <p14:tracePt t="64646" x="3403600" y="3289300"/>
          <p14:tracePt t="64663" x="3397250" y="3289300"/>
          <p14:tracePt t="64680" x="3390900" y="3289300"/>
          <p14:tracePt t="64697" x="3384550" y="3289300"/>
          <p14:tracePt t="64756" x="3378200" y="3289300"/>
          <p14:tracePt t="64766" x="3371850" y="3289300"/>
          <p14:tracePt t="64773" x="3371850" y="3295650"/>
          <p14:tracePt t="64780" x="3365500" y="3302000"/>
          <p14:tracePt t="64797" x="3365500" y="3314700"/>
          <p14:tracePt t="64813" x="3359150" y="3352800"/>
          <p14:tracePt t="64830" x="3359150" y="3435350"/>
          <p14:tracePt t="64847" x="3365500" y="3505200"/>
          <p14:tracePt t="64863" x="3365500" y="3556000"/>
          <p14:tracePt t="64880" x="3365500" y="3606800"/>
          <p14:tracePt t="64898" x="3365500" y="3670300"/>
          <p14:tracePt t="64913" x="3359150" y="3702050"/>
          <p14:tracePt t="64930" x="3346450" y="3740150"/>
          <p14:tracePt t="64946" x="3327400" y="3829050"/>
          <p14:tracePt t="64964" x="3263900" y="4057650"/>
          <p14:tracePt t="64980" x="3238500" y="4165600"/>
          <p14:tracePt t="64996" x="3206750" y="4318000"/>
          <p14:tracePt t="65013" x="3175000" y="4514850"/>
          <p14:tracePt t="65019" x="3155950" y="4597400"/>
          <p14:tracePt t="65029" x="3149600" y="4654550"/>
          <p14:tracePt t="65047" x="3117850" y="4756150"/>
          <p14:tracePt t="65063" x="3098800" y="4826000"/>
          <p14:tracePt t="65079" x="3092450" y="4876800"/>
          <p14:tracePt t="65096" x="3086100" y="4927600"/>
          <p14:tracePt t="65114" x="3073400" y="4997450"/>
          <p14:tracePt t="65130" x="3073400" y="5016500"/>
          <p14:tracePt t="65146" x="3073400" y="5035550"/>
          <p14:tracePt t="65179" x="3073400" y="5041900"/>
          <p14:tracePt t="65234" x="3073400" y="5029200"/>
          <p14:tracePt t="65241" x="3079750" y="5010150"/>
          <p14:tracePt t="65250" x="3079750" y="4997450"/>
          <p14:tracePt t="65263" x="3092450" y="4946650"/>
          <p14:tracePt t="65279" x="3092450" y="4883150"/>
          <p14:tracePt t="65296" x="3054350" y="4648200"/>
          <p14:tracePt t="65313" x="2990850" y="4464050"/>
          <p14:tracePt t="65330" x="2895600" y="4292600"/>
          <p14:tracePt t="65346" x="2832100" y="4127500"/>
          <p14:tracePt t="65363" x="2787650" y="3981450"/>
          <p14:tracePt t="65379" x="2768600" y="3905250"/>
          <p14:tracePt t="65395" x="2762250" y="3854450"/>
          <p14:tracePt t="65412" x="2755900" y="3822700"/>
          <p14:tracePt t="65429" x="2755900" y="3810000"/>
          <p14:tracePt t="65445" x="2755900" y="3797300"/>
          <p14:tracePt t="65462" x="2755900" y="3790950"/>
          <p14:tracePt t="65479" x="2755900" y="3784600"/>
          <p14:tracePt t="65496" x="2755900" y="3778250"/>
          <p14:tracePt t="65561" x="2768600" y="3803650"/>
          <p14:tracePt t="65568" x="2787650" y="3848100"/>
          <p14:tracePt t="65578" x="2832100" y="3930650"/>
          <p14:tracePt t="65595" x="2908300" y="4083050"/>
          <p14:tracePt t="65613" x="3067050" y="4413250"/>
          <p14:tracePt t="65628" x="3143250" y="4648200"/>
          <p14:tracePt t="65645" x="3175000" y="4768850"/>
          <p14:tracePt t="65662" x="3200400" y="4895850"/>
          <p14:tracePt t="65678" x="3219450" y="5060950"/>
          <p14:tracePt t="65695" x="3225800" y="5264150"/>
          <p14:tracePt t="65712" x="3225800" y="5340350"/>
          <p14:tracePt t="65728" x="3225800" y="5422900"/>
          <p14:tracePt t="65745" x="3206750" y="5537200"/>
          <p14:tracePt t="65762" x="3194050" y="5689600"/>
          <p14:tracePt t="65778" x="3187700" y="5746750"/>
          <p14:tracePt t="65795" x="3181350" y="5778500"/>
          <p14:tracePt t="65811" x="3168650" y="5803900"/>
          <p14:tracePt t="65829" x="3162300" y="5835650"/>
          <p14:tracePt t="65845" x="3155950" y="5861050"/>
          <p14:tracePt t="65862" x="3149600" y="5880100"/>
          <p14:tracePt t="65878" x="3136900" y="5911850"/>
          <p14:tracePt t="65895" x="3136900" y="5956300"/>
          <p14:tracePt t="65911" x="3130550" y="6038850"/>
          <p14:tracePt t="65928" x="3130550" y="6089650"/>
          <p14:tracePt t="65945" x="3130550" y="6121400"/>
          <p14:tracePt t="65961" x="3124200" y="6146800"/>
          <p14:tracePt t="65978" x="3124200" y="6165850"/>
          <p14:tracePt t="66011" x="3124200" y="6172200"/>
          <p14:tracePt t="66028" x="3124200" y="6178550"/>
          <p14:tracePt t="66045" x="3124200" y="6184900"/>
          <p14:tracePt t="66062" x="3124200" y="6191250"/>
          <p14:tracePt t="68252" x="3111500" y="6184900"/>
          <p14:tracePt t="68260" x="3092450" y="6165850"/>
          <p14:tracePt t="68275" x="3067050" y="6146800"/>
          <p14:tracePt t="68291" x="3041650" y="6102350"/>
          <p14:tracePt t="68308" x="2990850" y="6026150"/>
          <p14:tracePt t="68324" x="2927350" y="5930900"/>
          <p14:tracePt t="68341" x="2832100" y="5816600"/>
          <p14:tracePt t="68357" x="2781300" y="5765800"/>
          <p14:tracePt t="68374" x="2749550" y="5746750"/>
          <p14:tracePt t="68391" x="2743200" y="5734050"/>
          <p14:tracePt t="68408" x="2736850" y="5727700"/>
          <p14:tracePt t="68424" x="2724150" y="5727700"/>
          <p14:tracePt t="68572" x="2724150" y="5740400"/>
          <p14:tracePt t="68580" x="2717800" y="5740400"/>
          <p14:tracePt t="68591" x="2717800" y="5753100"/>
          <p14:tracePt t="68608" x="2705100" y="5778500"/>
          <p14:tracePt t="68625" x="2692400" y="5829300"/>
          <p14:tracePt t="68641" x="2679700" y="5848350"/>
          <p14:tracePt t="68658" x="2673350" y="5867400"/>
          <p14:tracePt t="68674" x="2673350" y="5886450"/>
          <p14:tracePt t="68691" x="2673350" y="5899150"/>
          <p14:tracePt t="68707" x="2673350" y="5905500"/>
          <p14:tracePt t="68741" x="2673350" y="5918200"/>
          <p14:tracePt t="68758" x="2673350" y="592455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554" y="374468"/>
            <a:ext cx="11138263" cy="1132115"/>
          </a:xfrm>
        </p:spPr>
        <p:txBody>
          <a:bodyPr>
            <a:normAutofit fontScale="90000"/>
          </a:bodyPr>
          <a:lstStyle/>
          <a:p>
            <a:r>
              <a:rPr lang="en-AU" sz="5400" dirty="0" smtClean="0"/>
              <a:t/>
            </a:r>
            <a:br>
              <a:rPr lang="en-AU" sz="5400" dirty="0" smtClean="0"/>
            </a:br>
            <a:r>
              <a:rPr lang="en-AU" sz="5400" dirty="0" smtClean="0"/>
              <a:t/>
            </a:r>
            <a:br>
              <a:rPr lang="en-AU" sz="5400" dirty="0" smtClean="0"/>
            </a:br>
            <a:r>
              <a:rPr lang="en-AU" sz="5400" dirty="0"/>
              <a:t/>
            </a:r>
            <a:br>
              <a:rPr lang="en-AU" sz="5400" dirty="0"/>
            </a:br>
            <a:r>
              <a:rPr lang="en-AU" sz="5400" dirty="0" smtClean="0"/>
              <a:t/>
            </a:r>
            <a:br>
              <a:rPr lang="en-AU" sz="5400" dirty="0" smtClean="0"/>
            </a:br>
            <a:r>
              <a:rPr lang="en-AU" sz="5400" dirty="0"/>
              <a:t/>
            </a:r>
            <a:br>
              <a:rPr lang="en-AU" sz="5400" dirty="0"/>
            </a:br>
            <a:r>
              <a:rPr lang="en-AU" sz="3600" dirty="0" smtClean="0"/>
              <a:t>Change in Gene Pools over Time</a:t>
            </a:r>
            <a:r>
              <a:rPr lang="en-AU" sz="5400" dirty="0" smtClean="0"/>
              <a:t/>
            </a:r>
            <a:br>
              <a:rPr lang="en-AU" sz="5400" dirty="0" smtClean="0"/>
            </a:br>
            <a:r>
              <a:rPr lang="en-AU" dirty="0" smtClean="0"/>
              <a:t>Intro, Gene Mutations</a:t>
            </a:r>
            <a:endParaRPr lang="en-AU" dirty="0"/>
          </a:p>
        </p:txBody>
      </p:sp>
      <p:sp>
        <p:nvSpPr>
          <p:cNvPr id="3" name="Subtitle 2"/>
          <p:cNvSpPr>
            <a:spLocks noGrp="1"/>
          </p:cNvSpPr>
          <p:nvPr>
            <p:ph type="subTitle" idx="1"/>
          </p:nvPr>
        </p:nvSpPr>
        <p:spPr>
          <a:xfrm>
            <a:off x="2830285" y="5822779"/>
            <a:ext cx="6400800" cy="455205"/>
          </a:xfrm>
        </p:spPr>
        <p:txBody>
          <a:bodyPr/>
          <a:lstStyle/>
          <a:p>
            <a:r>
              <a:rPr lang="en-AU" dirty="0" err="1" smtClean="0"/>
              <a:t>Ch</a:t>
            </a:r>
            <a:r>
              <a:rPr lang="en-AU" dirty="0" smtClean="0"/>
              <a:t> </a:t>
            </a:r>
            <a:r>
              <a:rPr lang="en-AU" dirty="0"/>
              <a:t>9</a:t>
            </a:r>
            <a:r>
              <a:rPr lang="en-AU" dirty="0" smtClean="0"/>
              <a:t> Human Perspectives</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381" y="2056169"/>
            <a:ext cx="5040560" cy="340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8333564"/>
      </p:ext>
    </p:extLst>
  </p:cSld>
  <p:clrMapOvr>
    <a:masterClrMapping/>
  </p:clrMapOvr>
  <mc:AlternateContent xmlns:mc="http://schemas.openxmlformats.org/markup-compatibility/2006" xmlns:p14="http://schemas.microsoft.com/office/powerpoint/2010/main">
    <mc:Choice Requires="p14">
      <p:transition spd="slow" p14:dur="2000" advTm="9675"/>
    </mc:Choice>
    <mc:Fallback xmlns="">
      <p:transition spd="slow" advTm="9675"/>
    </mc:Fallback>
  </mc:AlternateContent>
  <p:timing>
    <p:tnLst>
      <p:par>
        <p:cTn id="1" dur="indefinite" restart="never" nodeType="tmRoot"/>
      </p:par>
    </p:tnLst>
  </p:timing>
  <p:extLst mod="1">
    <p:ext uri="{3A86A75C-4F4B-4683-9AE1-C65F6400EC91}">
      <p14:laserTraceLst xmlns:p14="http://schemas.microsoft.com/office/powerpoint/2010/main">
        <p14:tracePtLst>
          <p14:tracePt t="4752" x="647700" y="5245100"/>
          <p14:tracePt t="5122" x="711200" y="5156200"/>
          <p14:tracePt t="5129" x="831850" y="4997450"/>
          <p14:tracePt t="5137" x="958850" y="4857750"/>
          <p14:tracePt t="5147" x="1111250" y="4692650"/>
          <p14:tracePt t="5164" x="1435100" y="4330700"/>
          <p14:tracePt t="5182" x="1917700" y="3917950"/>
          <p14:tracePt t="5197" x="2101850" y="3784600"/>
          <p14:tracePt t="5214" x="2305050" y="3663950"/>
          <p14:tracePt t="5231" x="2559050" y="3562350"/>
          <p14:tracePt t="5247" x="2838450" y="3498850"/>
          <p14:tracePt t="5264" x="3079750" y="3492500"/>
          <p14:tracePt t="5280" x="3251200" y="3492500"/>
          <p14:tracePt t="5297" x="3390900" y="3517900"/>
          <p14:tracePt t="5314" x="3581400" y="3581400"/>
          <p14:tracePt t="5330" x="3657600" y="3619500"/>
          <p14:tracePt t="5347" x="3708400" y="3638550"/>
          <p14:tracePt t="5364" x="3727450" y="3651250"/>
          <p14:tracePt t="5381" x="3740150" y="3657600"/>
          <p14:tracePt t="5397" x="3746500" y="3663950"/>
          <p14:tracePt t="5413" x="3752850" y="3663950"/>
          <p14:tracePt t="5758" x="3790950" y="3708400"/>
          <p14:tracePt t="5766" x="3860800" y="3771900"/>
          <p14:tracePt t="5780" x="4019550" y="3911600"/>
          <p14:tracePt t="5796" x="4191000" y="4057650"/>
          <p14:tracePt t="5813" x="4375150" y="4191000"/>
          <p14:tracePt t="5830" x="4514850" y="4292600"/>
          <p14:tracePt t="5847" x="4622800" y="4368800"/>
          <p14:tracePt t="5863" x="4660900" y="4406900"/>
          <p14:tracePt t="5879" x="4679950" y="4419600"/>
          <p14:tracePt t="5897" x="4692650" y="4432300"/>
          <p14:tracePt t="5913" x="4705350" y="4445000"/>
          <p14:tracePt t="5930" x="4711700" y="4445000"/>
          <p14:tracePt t="5946" x="4718050" y="4451350"/>
          <p14:tracePt t="5963" x="4724400" y="4457700"/>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650" y="1262743"/>
            <a:ext cx="9925050" cy="5217443"/>
          </a:xfrm>
        </p:spPr>
        <p:txBody>
          <a:bodyPr>
            <a:normAutofit/>
          </a:bodyPr>
          <a:lstStyle/>
          <a:p>
            <a:r>
              <a:rPr lang="en-AU" sz="2400" dirty="0"/>
              <a:t>Because people who are affected die before they can reproduce, proportion of lethal recessive alleles in the gene pool will slowly reduce, unless the population is </a:t>
            </a:r>
            <a:r>
              <a:rPr lang="en-AU" sz="2400" dirty="0" smtClean="0"/>
              <a:t>small (with </a:t>
            </a:r>
            <a:r>
              <a:rPr lang="en-AU" sz="2400" dirty="0"/>
              <a:t>a higher chance of two carriers </a:t>
            </a:r>
            <a:r>
              <a:rPr lang="en-AU" sz="2400" dirty="0" smtClean="0"/>
              <a:t>reproducing).</a:t>
            </a:r>
          </a:p>
          <a:p>
            <a:pPr marL="0" indent="0">
              <a:buNone/>
            </a:pPr>
            <a:endParaRPr lang="en-AU" sz="2400" dirty="0"/>
          </a:p>
          <a:p>
            <a:r>
              <a:rPr lang="en-AU" sz="2400" dirty="0"/>
              <a:t>Tay-Sachs mutation </a:t>
            </a:r>
            <a:r>
              <a:rPr lang="en-AU" sz="2400" dirty="0" smtClean="0"/>
              <a:t>exists at a higher frequency </a:t>
            </a:r>
            <a:r>
              <a:rPr lang="en-AU" sz="2400" dirty="0"/>
              <a:t>in Ashkenazi </a:t>
            </a:r>
            <a:r>
              <a:rPr lang="en-AU" sz="2400" dirty="0" smtClean="0"/>
              <a:t>Jews, a </a:t>
            </a:r>
            <a:r>
              <a:rPr lang="en-AU" sz="2400" dirty="0"/>
              <a:t>small population </a:t>
            </a:r>
            <a:r>
              <a:rPr lang="en-AU" sz="2400" dirty="0" smtClean="0"/>
              <a:t>who usually marry others from the group </a:t>
            </a:r>
          </a:p>
          <a:p>
            <a:pPr marL="0" indent="0">
              <a:buNone/>
            </a:pPr>
            <a:endParaRPr lang="en-AU" sz="2400" dirty="0"/>
          </a:p>
          <a:p>
            <a:r>
              <a:rPr lang="en-AU" sz="2400" dirty="0"/>
              <a:t>Gene frequency of the lethal allele is higher in these populations than the general population</a:t>
            </a:r>
            <a:r>
              <a:rPr lang="en-AU" sz="2400" dirty="0" smtClean="0"/>
              <a:t>.</a:t>
            </a:r>
          </a:p>
          <a:p>
            <a:pPr lvl="1"/>
            <a:r>
              <a:rPr lang="en-AU" sz="2000" dirty="0" smtClean="0"/>
              <a:t>1 in 29 Ashkenazi Jews carry the Tay-</a:t>
            </a:r>
            <a:r>
              <a:rPr lang="en-AU" sz="2000" dirty="0"/>
              <a:t>S</a:t>
            </a:r>
            <a:r>
              <a:rPr lang="en-AU" sz="2000" dirty="0" smtClean="0"/>
              <a:t>achs allele</a:t>
            </a:r>
          </a:p>
          <a:p>
            <a:pPr lvl="1"/>
            <a:r>
              <a:rPr lang="en-AU" sz="2000" dirty="0" smtClean="0"/>
              <a:t>1 in in 250 people in the general population carry the Tay-Sachs allele.</a:t>
            </a:r>
            <a:endParaRPr lang="en-AU" sz="2000" dirty="0"/>
          </a:p>
        </p:txBody>
      </p:sp>
      <p:sp>
        <p:nvSpPr>
          <p:cNvPr id="7" name="Title 1"/>
          <p:cNvSpPr>
            <a:spLocks noGrp="1"/>
          </p:cNvSpPr>
          <p:nvPr>
            <p:ph type="title"/>
          </p:nvPr>
        </p:nvSpPr>
        <p:spPr>
          <a:xfrm>
            <a:off x="87086" y="135301"/>
            <a:ext cx="11852365" cy="1127442"/>
          </a:xfrm>
        </p:spPr>
        <p:txBody>
          <a:bodyPr>
            <a:normAutofit/>
          </a:bodyPr>
          <a:lstStyle/>
          <a:p>
            <a:r>
              <a:rPr lang="en-AU" sz="3600" b="1" dirty="0" smtClean="0">
                <a:latin typeface="+mn-lt"/>
              </a:rPr>
              <a:t>Inherited disease from gene mutation – Lethal Recessives </a:t>
            </a:r>
            <a:br>
              <a:rPr lang="en-AU" sz="3600" b="1" dirty="0" smtClean="0">
                <a:latin typeface="+mn-lt"/>
              </a:rPr>
            </a:br>
            <a:r>
              <a:rPr lang="en-AU" sz="3600" b="1" i="1" dirty="0" smtClean="0">
                <a:latin typeface="+mn-lt"/>
              </a:rPr>
              <a:t>Example:  Tay-Sachs Disease</a:t>
            </a:r>
            <a:endParaRPr lang="en-AU" sz="3600" b="1" i="1" dirty="0">
              <a:latin typeface="+mn-lt"/>
            </a:endParaRPr>
          </a:p>
        </p:txBody>
      </p:sp>
      <p:sp>
        <p:nvSpPr>
          <p:cNvPr id="8" name="TextBox 7"/>
          <p:cNvSpPr txBox="1"/>
          <p:nvPr/>
        </p:nvSpPr>
        <p:spPr>
          <a:xfrm>
            <a:off x="1" y="6533849"/>
            <a:ext cx="5943600" cy="338554"/>
          </a:xfrm>
          <a:prstGeom prst="rect">
            <a:avLst/>
          </a:prstGeom>
          <a:solidFill>
            <a:srgbClr val="FFFF00"/>
          </a:solidFill>
        </p:spPr>
        <p:txBody>
          <a:bodyPr wrap="square" rtlCol="0">
            <a:spAutoFit/>
          </a:bodyPr>
          <a:lstStyle/>
          <a:p>
            <a:r>
              <a:rPr lang="en-AU" sz="1600" i="1" dirty="0" smtClean="0"/>
              <a:t>Learning Aim: Define the term “lethal recessive” and give an example.</a:t>
            </a:r>
            <a:endParaRPr lang="en-AU" sz="1600" i="1" dirty="0"/>
          </a:p>
        </p:txBody>
      </p:sp>
    </p:spTree>
    <p:extLst>
      <p:ext uri="{BB962C8B-B14F-4D97-AF65-F5344CB8AC3E}">
        <p14:creationId xmlns:p14="http://schemas.microsoft.com/office/powerpoint/2010/main" val="1811896849"/>
      </p:ext>
    </p:extLst>
  </p:cSld>
  <p:clrMapOvr>
    <a:masterClrMapping/>
  </p:clrMapOvr>
  <mc:AlternateContent xmlns:mc="http://schemas.openxmlformats.org/markup-compatibility/2006" xmlns:p14="http://schemas.microsoft.com/office/powerpoint/2010/main">
    <mc:Choice Requires="p14">
      <p:transition spd="slow" p14:dur="2000" advTm="106414"/>
    </mc:Choice>
    <mc:Fallback xmlns="">
      <p:transition spd="slow" advTm="106414"/>
    </mc:Fallback>
  </mc:AlternateContent>
  <p:timing>
    <p:tnLst>
      <p:par>
        <p:cTn id="1" dur="indefinite" restart="never" nodeType="tmRoot"/>
      </p:par>
    </p:tnLst>
  </p:timing>
  <p:extLst mod="1">
    <p:ext uri="{3A86A75C-4F4B-4683-9AE1-C65F6400EC91}">
      <p14:laserTraceLst xmlns:p14="http://schemas.microsoft.com/office/powerpoint/2010/main">
        <p14:tracePtLst>
          <p14:tracePt t="2868" x="2667000" y="5918200"/>
          <p14:tracePt t="2875" x="2654300" y="5911850"/>
          <p14:tracePt t="2890" x="2628900" y="5880100"/>
          <p14:tracePt t="2906" x="2597150" y="5848350"/>
          <p14:tracePt t="2923" x="2559050" y="5822950"/>
          <p14:tracePt t="2940" x="2520950" y="5791200"/>
          <p14:tracePt t="2956" x="2470150" y="5727700"/>
          <p14:tracePt t="2972" x="2438400" y="5670550"/>
          <p14:tracePt t="2989" x="2406650" y="5619750"/>
          <p14:tracePt t="3006" x="2381250" y="5568950"/>
          <p14:tracePt t="3022" x="2355850" y="5530850"/>
          <p14:tracePt t="3039" x="2330450" y="5480050"/>
          <p14:tracePt t="3056" x="2311400" y="5448300"/>
          <p14:tracePt t="3072" x="2305050" y="5429250"/>
          <p14:tracePt t="3089" x="2298700" y="5403850"/>
          <p14:tracePt t="3105" x="2286000" y="5359400"/>
          <p14:tracePt t="3122" x="2286000" y="5314950"/>
          <p14:tracePt t="3139" x="2286000" y="5264150"/>
          <p14:tracePt t="3155" x="2286000" y="5200650"/>
          <p14:tracePt t="3172" x="2286000" y="5105400"/>
          <p14:tracePt t="3189" x="2286000" y="5048250"/>
          <p14:tracePt t="3205" x="2298700" y="4927600"/>
          <p14:tracePt t="3222" x="2305050" y="4781550"/>
          <p14:tracePt t="3238" x="2311400" y="4660900"/>
          <p14:tracePt t="3255" x="2324100" y="4559300"/>
          <p14:tracePt t="3272" x="2336800" y="4489450"/>
          <p14:tracePt t="3289" x="2336800" y="4406900"/>
          <p14:tracePt t="3305" x="2336800" y="4337050"/>
          <p14:tracePt t="3322" x="2336800" y="4248150"/>
          <p14:tracePt t="3338" x="2330450" y="4203700"/>
          <p14:tracePt t="3355" x="2324100" y="4165600"/>
          <p14:tracePt t="3372" x="2317750" y="4140200"/>
          <p14:tracePt t="3389" x="2317750" y="4121150"/>
          <p14:tracePt t="3785" x="2336800" y="4089400"/>
          <p14:tracePt t="3792" x="2368550" y="4038600"/>
          <p14:tracePt t="3805" x="2400300" y="4000500"/>
          <p14:tracePt t="3822" x="2520950" y="3879850"/>
          <p14:tracePt t="3839" x="2628900" y="3797300"/>
          <p14:tracePt t="3855" x="2768600" y="3714750"/>
          <p14:tracePt t="3872" x="2895600" y="3613150"/>
          <p14:tracePt t="3889" x="3054350" y="3441700"/>
          <p14:tracePt t="3905" x="3143250" y="3352800"/>
          <p14:tracePt t="3921" x="3232150" y="3276600"/>
          <p14:tracePt t="3938" x="3327400" y="3200400"/>
          <p14:tracePt t="3956" x="3467100" y="3073400"/>
          <p14:tracePt t="3972" x="3536950" y="3003550"/>
          <p14:tracePt t="3988" x="3613150" y="2933700"/>
          <p14:tracePt t="4005" x="3721100" y="2851150"/>
          <p14:tracePt t="4021" x="3822700" y="2781300"/>
          <p14:tracePt t="4037" x="3917950" y="2717800"/>
          <p14:tracePt t="4054" x="3949700" y="2654300"/>
          <p14:tracePt t="4493" x="3949700" y="2609850"/>
          <p14:tracePt t="4501" x="3943350" y="2565400"/>
          <p14:tracePt t="4510" x="3943350" y="2520950"/>
          <p14:tracePt t="4522" x="3949700" y="2463800"/>
          <p14:tracePt t="4538" x="3962400" y="2393950"/>
          <p14:tracePt t="4554" x="3994150" y="2298700"/>
          <p14:tracePt t="4570" x="4038600" y="2197100"/>
          <p14:tracePt t="4588" x="4076700" y="2114550"/>
          <p14:tracePt t="4604" x="4133850" y="2032000"/>
          <p14:tracePt t="4620" x="4178300" y="1993900"/>
          <p14:tracePt t="4637" x="4222750" y="1955800"/>
          <p14:tracePt t="4654" x="4267200" y="1892300"/>
          <p14:tracePt t="4671" x="4368800" y="1720850"/>
          <p14:tracePt t="4687" x="4406900" y="1625600"/>
          <p14:tracePt t="4704" x="4438650" y="1562100"/>
          <p14:tracePt t="4720" x="4483100" y="1504950"/>
          <p14:tracePt t="4737" x="4527550" y="1441450"/>
          <p14:tracePt t="4754" x="4603750" y="1282700"/>
          <p14:tracePt t="4770" x="4648200" y="1181100"/>
          <p14:tracePt t="4787" x="4673600" y="1104900"/>
          <p14:tracePt t="4804" x="4692650" y="1066800"/>
          <p14:tracePt t="4821" x="4711700" y="1035050"/>
          <p14:tracePt t="4837" x="4724400" y="1016000"/>
          <p14:tracePt t="4854" x="4730750" y="1009650"/>
          <p14:tracePt t="4870" x="4730750" y="1003300"/>
          <p14:tracePt t="5395" x="4730750" y="1016000"/>
          <p14:tracePt t="5403" x="4737100" y="1041400"/>
          <p14:tracePt t="5411" x="4743450" y="1066800"/>
          <p14:tracePt t="5419" x="4743450" y="1092200"/>
          <p14:tracePt t="5436" x="4756150" y="1155700"/>
          <p14:tracePt t="5453" x="4762500" y="1225550"/>
          <p14:tracePt t="5470" x="4775200" y="1333500"/>
          <p14:tracePt t="5486" x="4781550" y="1403350"/>
          <p14:tracePt t="5492" x="4787900" y="1428750"/>
          <p14:tracePt t="5502" x="4794250" y="1447800"/>
          <p14:tracePt t="5519" x="4794250" y="1479550"/>
          <p14:tracePt t="5536" x="4794250" y="1517650"/>
          <p14:tracePt t="5552" x="4794250" y="1536700"/>
          <p14:tracePt t="5569" x="4794250" y="1555750"/>
          <p14:tracePt t="5586" x="4794250" y="1593850"/>
          <p14:tracePt t="5603" x="4787900" y="1631950"/>
          <p14:tracePt t="5619" x="4787900" y="1657350"/>
          <p14:tracePt t="5636" x="4787900" y="1676400"/>
          <p14:tracePt t="5652" x="4781550" y="1695450"/>
          <p14:tracePt t="5671" x="4768850" y="1720850"/>
          <p14:tracePt t="5686" x="4762500" y="1733550"/>
          <p14:tracePt t="5702" x="4756150" y="1746250"/>
          <p14:tracePt t="5719" x="4749800" y="1752600"/>
          <p14:tracePt t="5737" x="4749800" y="1771650"/>
          <p14:tracePt t="5753" x="4743450" y="1784350"/>
          <p14:tracePt t="5785" x="4743450" y="1790700"/>
          <p14:tracePt t="5802" x="4743450" y="1797050"/>
          <p14:tracePt t="5819" x="4743450" y="1803400"/>
          <p14:tracePt t="6662" x="4743450" y="1797050"/>
          <p14:tracePt t="6671" x="4749800" y="1790700"/>
          <p14:tracePt t="6685" x="4756150" y="1784350"/>
          <p14:tracePt t="6693" x="4756150" y="1778000"/>
          <p14:tracePt t="6715" x="4756150" y="1771650"/>
          <p14:tracePt t="7467" x="4756150" y="1765300"/>
          <p14:tracePt t="7735" x="4743450" y="1758950"/>
          <p14:tracePt t="7743" x="4737100" y="1752600"/>
          <p14:tracePt t="7751" x="4724400" y="1752600"/>
          <p14:tracePt t="7766" x="4699000" y="1752600"/>
          <p14:tracePt t="7782" x="4660900" y="1752600"/>
          <p14:tracePt t="7799" x="4629150" y="1752600"/>
          <p14:tracePt t="7817" x="4597400" y="1752600"/>
          <p14:tracePt t="7832" x="4578350" y="1758950"/>
          <p14:tracePt t="7849" x="4559300" y="1758950"/>
          <p14:tracePt t="7866" x="4533900" y="1771650"/>
          <p14:tracePt t="7882" x="4514850" y="1771650"/>
          <p14:tracePt t="7899" x="4470400" y="1784350"/>
          <p14:tracePt t="7915" x="4438650" y="1784350"/>
          <p14:tracePt t="7932" x="4400550" y="1790700"/>
          <p14:tracePt t="7949" x="4368800" y="1797050"/>
          <p14:tracePt t="7966" x="4324350" y="1809750"/>
          <p14:tracePt t="7982" x="4286250" y="1816100"/>
          <p14:tracePt t="7999" x="4254500" y="1828800"/>
          <p14:tracePt t="8016" x="4222750" y="1835150"/>
          <p14:tracePt t="8032" x="4203700" y="1841500"/>
          <p14:tracePt t="8049" x="4171950" y="1847850"/>
          <p14:tracePt t="8065" x="4146550" y="1860550"/>
          <p14:tracePt t="8082" x="4133850" y="1866900"/>
          <p14:tracePt t="8099" x="4121150" y="1873250"/>
          <p14:tracePt t="8115" x="4114800" y="1879600"/>
          <p14:tracePt t="8132" x="4108450" y="1879600"/>
          <p14:tracePt t="8149" x="4102100" y="1879600"/>
          <p14:tracePt t="8165" x="4095750" y="1879600"/>
          <p14:tracePt t="8266" x="4095750" y="1873250"/>
          <p14:tracePt t="8274" x="4095750" y="1866900"/>
          <p14:tracePt t="8289" x="4095750" y="1860550"/>
          <p14:tracePt t="8503" x="4057650" y="1854200"/>
          <p14:tracePt t="8511" x="4032250" y="1835150"/>
          <p14:tracePt t="8521" x="4006850" y="1828800"/>
          <p14:tracePt t="8532" x="3981450" y="1828800"/>
          <p14:tracePt t="8548" x="3943350" y="1822450"/>
          <p14:tracePt t="8565" x="3930650" y="1822450"/>
          <p14:tracePt t="8582" x="3917950" y="1822450"/>
          <p14:tracePt t="8599" x="3898900" y="1822450"/>
          <p14:tracePt t="8631" x="3892550" y="1822450"/>
          <p14:tracePt t="8648" x="3886200" y="1822450"/>
          <p14:tracePt t="12172" x="3879850" y="1822450"/>
          <p14:tracePt t="12179" x="3873500" y="1822450"/>
          <p14:tracePt t="12209" x="3867150" y="1822450"/>
          <p14:tracePt t="12233" x="3860800" y="1822450"/>
          <p14:tracePt t="12241" x="3854450" y="1822450"/>
          <p14:tracePt t="12252" x="3829050" y="1822450"/>
          <p14:tracePt t="12261" x="3816350" y="1822450"/>
          <p14:tracePt t="12276" x="3778250" y="1822450"/>
          <p14:tracePt t="12293" x="3752850" y="1822450"/>
          <p14:tracePt t="12310" x="3740150" y="1822450"/>
          <p14:tracePt t="12327" x="3721100" y="1835150"/>
          <p14:tracePt t="12343" x="3708400" y="1835150"/>
          <p14:tracePt t="12359" x="3689350" y="1835150"/>
          <p14:tracePt t="12376" x="3663950" y="1835150"/>
          <p14:tracePt t="12393" x="3619500" y="1835150"/>
          <p14:tracePt t="12410" x="3492500" y="1828800"/>
          <p14:tracePt t="12426" x="3397250" y="1822450"/>
          <p14:tracePt t="12443" x="3308350" y="1816100"/>
          <p14:tracePt t="12460" x="3232150" y="1809750"/>
          <p14:tracePt t="12476" x="3149600" y="1797050"/>
          <p14:tracePt t="12492" x="3105150" y="1797050"/>
          <p14:tracePt t="12500" x="3086100" y="1797050"/>
          <p14:tracePt t="12509" x="3067050" y="1797050"/>
          <p14:tracePt t="12526" x="3035300" y="1797050"/>
          <p14:tracePt t="12543" x="2997200" y="1797050"/>
          <p14:tracePt t="12559" x="2959100" y="1797050"/>
          <p14:tracePt t="12576" x="2933700" y="1803400"/>
          <p14:tracePt t="12592" x="2914650" y="1803400"/>
          <p14:tracePt t="12610" x="2844800" y="1803400"/>
          <p14:tracePt t="12625" x="2774950" y="1803400"/>
          <p14:tracePt t="12642" x="2692400" y="1803400"/>
          <p14:tracePt t="12659" x="2616200" y="1803400"/>
          <p14:tracePt t="12676" x="2565400" y="1797050"/>
          <p14:tracePt t="12693" x="2527300" y="1784350"/>
          <p14:tracePt t="12969" x="2520950" y="1784350"/>
          <p14:tracePt t="12976" x="2514600" y="1803400"/>
          <p14:tracePt t="12992" x="2501900" y="1841500"/>
          <p14:tracePt t="13009" x="2489200" y="1873250"/>
          <p14:tracePt t="13025" x="2482850" y="1905000"/>
          <p14:tracePt t="13043" x="2476500" y="1930400"/>
          <p14:tracePt t="13058" x="2476500" y="1955800"/>
          <p14:tracePt t="13075" x="2476500" y="1962150"/>
          <p14:tracePt t="13092" x="2470150" y="1974850"/>
          <p14:tracePt t="13109" x="2457450" y="1993900"/>
          <p14:tracePt t="13125" x="2457450" y="2012950"/>
          <p14:tracePt t="13142" x="2451100" y="2025650"/>
          <p14:tracePt t="13158" x="2438400" y="2044700"/>
          <p14:tracePt t="13175" x="2425700" y="2076450"/>
          <p14:tracePt t="13192" x="2419350" y="2108200"/>
          <p14:tracePt t="13208" x="2413000" y="2120900"/>
          <p14:tracePt t="13225" x="2413000" y="2133600"/>
          <p14:tracePt t="13242" x="2413000" y="2139950"/>
          <p14:tracePt t="13259" x="2406650" y="2146300"/>
          <p14:tracePt t="13275" x="2406650" y="2152650"/>
          <p14:tracePt t="13292" x="2406650" y="2159000"/>
          <p14:tracePt t="13327" x="2406650" y="2165350"/>
          <p14:tracePt t="13923" x="2413000" y="2165350"/>
          <p14:tracePt t="15116" x="2419350" y="2165350"/>
          <p14:tracePt t="15458" x="2425700" y="2165350"/>
          <p14:tracePt t="16308" x="2425700" y="2171700"/>
          <p14:tracePt t="16316" x="2419350" y="2171700"/>
          <p14:tracePt t="16325" x="2413000" y="2178050"/>
          <p14:tracePt t="16368" x="2406650" y="2178050"/>
          <p14:tracePt t="16376" x="2406650" y="2171700"/>
          <p14:tracePt t="16387" x="2406650" y="2165350"/>
          <p14:tracePt t="16404" x="2400300" y="2127250"/>
          <p14:tracePt t="16420" x="2400300" y="2082800"/>
          <p14:tracePt t="16437" x="2400300" y="2044700"/>
          <p14:tracePt t="16453" x="2400300" y="1981200"/>
          <p14:tracePt t="16471" x="2387600" y="1892300"/>
          <p14:tracePt t="16487" x="2368550" y="1835150"/>
          <p14:tracePt t="16504" x="2311400" y="1739900"/>
          <p14:tracePt t="16520" x="2228850" y="1625600"/>
          <p14:tracePt t="16537" x="2146300" y="1504950"/>
          <p14:tracePt t="16553" x="2095500" y="1454150"/>
          <p14:tracePt t="16755" x="2032000" y="1441450"/>
          <p14:tracePt t="16763" x="1962150" y="1422400"/>
          <p14:tracePt t="16772" x="1898650" y="1397000"/>
          <p14:tracePt t="16787" x="1739900" y="1339850"/>
          <p14:tracePt t="16803" x="1587500" y="1270000"/>
          <p14:tracePt t="16820" x="1460500" y="1187450"/>
          <p14:tracePt t="16837" x="1244600" y="1028700"/>
          <p14:tracePt t="16853" x="1066800" y="939800"/>
          <p14:tracePt t="16870" x="901700" y="869950"/>
          <p14:tracePt t="16886" x="666750" y="800100"/>
          <p14:tracePt t="16904" x="368300" y="704850"/>
          <p14:tracePt t="16920" x="247650" y="666750"/>
          <p14:tracePt t="16936" x="146050" y="622300"/>
          <p14:tracePt t="16953" x="63500" y="596900"/>
          <p14:tracePt t="61927" x="4527550" y="3765550"/>
          <p14:tracePt t="61934" x="4521200" y="3727450"/>
          <p14:tracePt t="61942" x="4521200" y="3702050"/>
          <p14:tracePt t="61954" x="4521200" y="3683000"/>
          <p14:tracePt t="61970" x="4521200" y="3663950"/>
          <p14:tracePt t="61987" x="4521200" y="3644900"/>
          <p14:tracePt t="62004" x="4521200" y="3619500"/>
          <p14:tracePt t="62023" x="4508500" y="3613150"/>
          <p14:tracePt t="62037" x="4356100" y="3429000"/>
          <p14:tracePt t="62054" x="4013200" y="3155950"/>
          <p14:tracePt t="62070" x="3854450" y="3060700"/>
          <p14:tracePt t="62087" x="3663950" y="2952750"/>
          <p14:tracePt t="62103" x="3498850" y="2851150"/>
          <p14:tracePt t="62120" x="3403600" y="2762250"/>
          <p14:tracePt t="62137" x="3314700" y="2667000"/>
          <p14:tracePt t="62153" x="3270250" y="2622550"/>
          <p14:tracePt t="62170" x="3251200" y="2597150"/>
          <p14:tracePt t="62187" x="3232150" y="2571750"/>
          <p14:tracePt t="62203" x="3225800" y="2546350"/>
          <p14:tracePt t="62220" x="3219450" y="2520950"/>
          <p14:tracePt t="62237" x="3219450" y="2463800"/>
          <p14:tracePt t="62253" x="3219450" y="2368550"/>
          <p14:tracePt t="62270" x="3238500" y="2222500"/>
          <p14:tracePt t="62286" x="3257550" y="2152650"/>
          <p14:tracePt t="62303" x="3263900" y="2120900"/>
          <p14:tracePt t="62320" x="3282950" y="2089150"/>
          <p14:tracePt t="62336" x="3302000" y="2063750"/>
          <p14:tracePt t="62353" x="3321050" y="2038350"/>
          <p14:tracePt t="62370" x="3333750" y="2019300"/>
          <p14:tracePt t="62386" x="3346450" y="2006600"/>
          <p14:tracePt t="62403" x="3365500" y="1987550"/>
          <p14:tracePt t="62420" x="3384550" y="1968500"/>
          <p14:tracePt t="62436" x="3409950" y="1949450"/>
          <p14:tracePt t="62453" x="3454400" y="1924050"/>
          <p14:tracePt t="62470" x="3486150" y="1911350"/>
          <p14:tracePt t="62486" x="3549650" y="1892300"/>
          <p14:tracePt t="62503" x="3568700" y="1885950"/>
          <p14:tracePt t="62519" x="3606800" y="1885950"/>
          <p14:tracePt t="62536" x="3638550" y="1892300"/>
          <p14:tracePt t="62553" x="3683000" y="1911350"/>
          <p14:tracePt t="62569" x="3790950" y="1955800"/>
          <p14:tracePt t="62586" x="3879850" y="1974850"/>
          <p14:tracePt t="62603" x="3930650" y="1987550"/>
          <p14:tracePt t="62620" x="3975100" y="1993900"/>
          <p14:tracePt t="62636" x="4089400" y="1987550"/>
          <p14:tracePt t="62653" x="4178300" y="1974850"/>
          <p14:tracePt t="62670" x="4273550" y="1968500"/>
          <p14:tracePt t="62686" x="4356100" y="1949450"/>
          <p14:tracePt t="62703" x="4432300" y="1936750"/>
          <p14:tracePt t="62719" x="4489450" y="1936750"/>
          <p14:tracePt t="62736" x="4546600" y="1924050"/>
          <p14:tracePt t="62752" x="4616450" y="1917700"/>
          <p14:tracePt t="62769" x="4667250" y="1911350"/>
          <p14:tracePt t="62786" x="4724400" y="1911350"/>
          <p14:tracePt t="62802" x="4756150" y="1911350"/>
          <p14:tracePt t="62819" x="4775200" y="1911350"/>
          <p14:tracePt t="62836" x="4787900" y="1911350"/>
          <p14:tracePt t="62853" x="4794250" y="1911350"/>
          <p14:tracePt t="62869" x="4806950" y="1911350"/>
          <p14:tracePt t="62903" x="4819650" y="1924050"/>
          <p14:tracePt t="62906" x="4819650" y="1930400"/>
          <p14:tracePt t="62920" x="4832350" y="1955800"/>
          <p14:tracePt t="62936" x="4845050" y="1974850"/>
          <p14:tracePt t="62953" x="4864100" y="1993900"/>
          <p14:tracePt t="62969" x="4876800" y="2012950"/>
          <p14:tracePt t="62986" x="4895850" y="2032000"/>
          <p14:tracePt t="63003" x="4953000" y="2108200"/>
          <p14:tracePt t="63019" x="5016500" y="2184400"/>
          <p14:tracePt t="63036" x="5092700" y="2273300"/>
          <p14:tracePt t="63052" x="5156200" y="2349500"/>
          <p14:tracePt t="63069" x="5213350" y="2413000"/>
          <p14:tracePt t="63086" x="5238750" y="2432050"/>
          <p14:tracePt t="63103" x="5251450" y="2457450"/>
          <p14:tracePt t="63119" x="5264150" y="2476500"/>
          <p14:tracePt t="63136" x="5270500" y="2495550"/>
          <p14:tracePt t="63152" x="5289550" y="2533650"/>
          <p14:tracePt t="63169" x="5308600" y="2584450"/>
          <p14:tracePt t="63186" x="5321300" y="2628900"/>
          <p14:tracePt t="63203" x="5334000" y="2679700"/>
          <p14:tracePt t="63219" x="5334000" y="2686050"/>
          <p14:tracePt t="63236" x="5334000" y="2698750"/>
          <p14:tracePt t="63252" x="5334000" y="2705100"/>
          <p14:tracePt t="63269" x="5346700" y="2717800"/>
          <p14:tracePt t="63285" x="5353050" y="2743200"/>
          <p14:tracePt t="63302" x="5353050" y="2749550"/>
          <p14:tracePt t="63318" x="5353050" y="2755900"/>
          <p14:tracePt t="63335" x="5359400" y="2762250"/>
          <p14:tracePt t="63352" x="5359400" y="2768600"/>
          <p14:tracePt t="63368" x="5359400" y="2774950"/>
          <p14:tracePt t="63385" x="5359400" y="2787650"/>
          <p14:tracePt t="63402" x="5353050" y="2787650"/>
          <p14:tracePt t="63418" x="5334000" y="2794000"/>
          <p14:tracePt t="63436" x="5295900" y="2806700"/>
          <p14:tracePt t="63452" x="5264150" y="2813050"/>
          <p14:tracePt t="63469" x="5219700" y="2819400"/>
          <p14:tracePt t="63486" x="5162550" y="2832100"/>
          <p14:tracePt t="63502" x="5092700" y="2832100"/>
          <p14:tracePt t="63519" x="5060950" y="2832100"/>
          <p14:tracePt t="63536" x="5029200" y="2832100"/>
          <p14:tracePt t="63552" x="5003800" y="2832100"/>
          <p14:tracePt t="63569" x="4972050" y="2832100"/>
          <p14:tracePt t="63585" x="4953000" y="2832100"/>
          <p14:tracePt t="63602" x="4933950" y="2838450"/>
          <p14:tracePt t="63619" x="4902200" y="2838450"/>
          <p14:tracePt t="63636" x="4845050" y="2851150"/>
          <p14:tracePt t="63653" x="4800600" y="2851150"/>
          <p14:tracePt t="63668" x="4762500" y="2851150"/>
          <p14:tracePt t="63685" x="4737100" y="2851150"/>
          <p14:tracePt t="63702" x="4711700" y="2851150"/>
          <p14:tracePt t="63718" x="4686300" y="2851150"/>
          <p14:tracePt t="63735" x="4679950" y="2851150"/>
          <p14:tracePt t="63752" x="4673600" y="2851150"/>
          <p14:tracePt t="63768" x="4667250" y="2851150"/>
          <p14:tracePt t="63786" x="4660900" y="2851150"/>
          <p14:tracePt t="63802" x="4648200" y="2851150"/>
          <p14:tracePt t="63818" x="4648200" y="2857500"/>
          <p14:tracePt t="63852" x="4648200" y="2863850"/>
          <p14:tracePt t="63883" x="4641850" y="2863850"/>
          <p14:tracePt t="63899" x="4635500" y="2870200"/>
          <p14:tracePt t="63913" x="4635500" y="2876550"/>
          <p14:tracePt t="63928" x="4629150" y="2876550"/>
          <p14:tracePt t="63938" x="4622800" y="2889250"/>
          <p14:tracePt t="63952" x="4616450" y="2901950"/>
          <p14:tracePt t="63968" x="4610100" y="2927350"/>
          <p14:tracePt t="63985" x="4603750" y="2940050"/>
          <p14:tracePt t="64002" x="4591050" y="2946400"/>
          <p14:tracePt t="64018" x="4591050" y="2959100"/>
          <p14:tracePt t="64035" x="4584700" y="2959100"/>
          <p14:tracePt t="64052" x="4578350" y="2965450"/>
          <p14:tracePt t="64069" x="4565650" y="2978150"/>
          <p14:tracePt t="64510" x="4559300" y="2978150"/>
          <p14:tracePt t="64644" x="4559300" y="2984500"/>
          <p14:tracePt t="72316" x="4559300" y="2990850"/>
          <p14:tracePt t="72399" x="4559300" y="2997200"/>
          <p14:tracePt t="72414" x="4559300" y="3003550"/>
          <p14:tracePt t="72443" x="4559300" y="3009900"/>
          <p14:tracePt t="72503" x="4559300" y="3016250"/>
          <p14:tracePt t="72509" x="4559300" y="3022600"/>
          <p14:tracePt t="72531" x="4559300" y="3028950"/>
          <p14:tracePt t="72540" x="4559300" y="3035300"/>
          <p14:tracePt t="72555" x="4559300" y="3048000"/>
          <p14:tracePt t="72572" x="4572000" y="3060700"/>
          <p14:tracePt t="72589" x="4572000" y="3092450"/>
          <p14:tracePt t="72606" x="4578350" y="3143250"/>
          <p14:tracePt t="72622" x="4578350" y="3175000"/>
          <p14:tracePt t="72639" x="4578350" y="3200400"/>
          <p14:tracePt t="72655" x="4578350" y="3219450"/>
          <p14:tracePt t="72672" x="4578350" y="3232150"/>
          <p14:tracePt t="72689" x="4584700" y="3244850"/>
          <p14:tracePt t="72705" x="4584700" y="3251200"/>
          <p14:tracePt t="72721" x="4584700" y="3257550"/>
          <p14:tracePt t="72738" x="4584700" y="3263900"/>
          <p14:tracePt t="72755" x="4591050" y="3270250"/>
          <p14:tracePt t="72772" x="4597400" y="3276600"/>
          <p14:tracePt t="73219" x="4597400" y="3282950"/>
          <p14:tracePt t="73243" x="4597400" y="3295650"/>
          <p14:tracePt t="73251" x="4597400" y="3302000"/>
          <p14:tracePt t="73264" x="4597400" y="3314700"/>
          <p14:tracePt t="73272" x="4597400" y="3327400"/>
          <p14:tracePt t="73288" x="4597400" y="3346450"/>
          <p14:tracePt t="73305" x="4597400" y="3378200"/>
          <p14:tracePt t="73323" x="4597400" y="3429000"/>
          <p14:tracePt t="73338" x="4597400" y="3460750"/>
          <p14:tracePt t="73355" x="4597400" y="3505200"/>
          <p14:tracePt t="73371" x="4597400" y="3524250"/>
          <p14:tracePt t="73388" x="4597400" y="3549650"/>
          <p14:tracePt t="73405" x="4597400" y="3581400"/>
          <p14:tracePt t="73421" x="4597400" y="3594100"/>
          <p14:tracePt t="73438" x="4597400" y="3606800"/>
          <p14:tracePt t="73472" x="4597400" y="3619500"/>
          <p14:tracePt t="73488" x="4597400" y="3625850"/>
          <p14:tracePt t="73505" x="4597400" y="3632200"/>
          <p14:tracePt t="73521" x="4597400" y="3638550"/>
          <p14:tracePt t="73539" x="4597400" y="3644900"/>
          <p14:tracePt t="73555" x="4591050" y="3657600"/>
          <p14:tracePt t="73571" x="4584700" y="3683000"/>
          <p14:tracePt t="73588" x="4572000" y="3702050"/>
          <p14:tracePt t="73605" x="4572000" y="3740150"/>
          <p14:tracePt t="73621" x="4559300" y="3784600"/>
          <p14:tracePt t="73638" x="4552950" y="3803650"/>
          <p14:tracePt t="73654" x="4540250" y="3829050"/>
          <p14:tracePt t="73671" x="4521200" y="3860800"/>
          <p14:tracePt t="73688" x="4502150" y="3911600"/>
          <p14:tracePt t="73704" x="4483100" y="3943350"/>
          <p14:tracePt t="73721" x="4470400" y="3975100"/>
          <p14:tracePt t="73738" x="4451350" y="4000500"/>
          <p14:tracePt t="73755" x="4432300" y="4038600"/>
          <p14:tracePt t="73771" x="4413250" y="4057650"/>
          <p14:tracePt t="73787" x="4406900" y="4083050"/>
          <p14:tracePt t="73804" x="4387850" y="4102100"/>
          <p14:tracePt t="73822" x="4368800" y="4127500"/>
          <p14:tracePt t="73837" x="4349750" y="4159250"/>
          <p14:tracePt t="73854" x="4337050" y="4178300"/>
          <p14:tracePt t="73871" x="4318000" y="4210050"/>
          <p14:tracePt t="73888" x="4305300" y="4235450"/>
          <p14:tracePt t="73904" x="4279900" y="4279900"/>
          <p14:tracePt t="73921" x="4267200" y="4298950"/>
          <p14:tracePt t="73937" x="4254500" y="4324350"/>
          <p14:tracePt t="73954" x="4235450" y="4343400"/>
          <p14:tracePt t="73971" x="4216400" y="4368800"/>
          <p14:tracePt t="73987" x="4210050" y="4381500"/>
          <p14:tracePt t="74004" x="4197350" y="4394200"/>
          <p14:tracePt t="74020" x="4184650" y="4406900"/>
          <p14:tracePt t="74038" x="4178300" y="4419600"/>
          <p14:tracePt t="74054" x="4171950" y="4425950"/>
          <p14:tracePt t="74070" x="4171950" y="4432300"/>
          <p14:tracePt t="74087" x="4171950" y="4438650"/>
          <p14:tracePt t="74104" x="4171950" y="4445000"/>
          <p14:tracePt t="74166" x="4171950" y="4451350"/>
          <p14:tracePt t="74225" x="4171950" y="4457700"/>
          <p14:tracePt t="74233" x="4171950" y="4464050"/>
          <p14:tracePt t="74277" x="4171950" y="4470400"/>
          <p14:tracePt t="74315" x="4171950" y="4476750"/>
          <p14:tracePt t="75448" x="4171950" y="4470400"/>
          <p14:tracePt t="75479" x="4165600" y="4470400"/>
          <p14:tracePt t="75487" x="4159250" y="4470400"/>
          <p14:tracePt t="75494" x="4159250" y="4464050"/>
          <p14:tracePt t="75502" x="4152900" y="4464050"/>
          <p14:tracePt t="75518" x="4152900" y="4457700"/>
          <p14:tracePt t="75535" x="4140200" y="4457700"/>
          <p14:tracePt t="75552" x="4133850" y="4451350"/>
          <p14:tracePt t="75568" x="4121150" y="4445000"/>
          <p14:tracePt t="75585" x="4102100" y="4438650"/>
          <p14:tracePt t="75601" x="4051300" y="4425950"/>
          <p14:tracePt t="75619" x="3962400" y="4413250"/>
          <p14:tracePt t="75635" x="3911600" y="4413250"/>
          <p14:tracePt t="75651" x="3867150" y="4413250"/>
          <p14:tracePt t="75668" x="3810000" y="4413250"/>
          <p14:tracePt t="75685" x="3765550" y="4413250"/>
          <p14:tracePt t="75701" x="3683000" y="4413250"/>
          <p14:tracePt t="75718" x="3638550" y="4413250"/>
          <p14:tracePt t="75735" x="3575050" y="4413250"/>
          <p14:tracePt t="75751" x="3505200" y="4413250"/>
          <p14:tracePt t="75768" x="3416300" y="4394200"/>
          <p14:tracePt t="75785" x="3371850" y="4394200"/>
          <p14:tracePt t="75801" x="3333750" y="4394200"/>
          <p14:tracePt t="75818" x="3302000" y="4394200"/>
          <p14:tracePt t="75835" x="3276600" y="4394200"/>
          <p14:tracePt t="75851" x="3263900" y="4394200"/>
          <p14:tracePt t="75868" x="3257550" y="4394200"/>
          <p14:tracePt t="75884" x="3251200" y="4394200"/>
          <p14:tracePt t="75902" x="3232150" y="4394200"/>
          <p14:tracePt t="75918" x="3219450" y="4394200"/>
          <p14:tracePt t="75935" x="3213100" y="4394200"/>
          <p14:tracePt t="75951" x="3200400" y="4394200"/>
          <p14:tracePt t="75968" x="3200400" y="4387850"/>
          <p14:tracePt t="75985" x="3187700" y="4381500"/>
          <p14:tracePt t="76001" x="3187700" y="4368800"/>
          <p14:tracePt t="76018" x="3181350" y="4356100"/>
          <p14:tracePt t="76034" x="3181350" y="4337050"/>
          <p14:tracePt t="76051" x="3181350" y="4318000"/>
          <p14:tracePt t="76067" x="3181350" y="4311650"/>
          <p14:tracePt t="76084" x="3175000" y="4305300"/>
          <p14:tracePt t="76101" x="3168650" y="4305300"/>
          <p14:tracePt t="76118" x="3162300" y="4305300"/>
          <p14:tracePt t="76134" x="3155950" y="4305300"/>
          <p14:tracePt t="76150" x="3149600" y="4305300"/>
          <p14:tracePt t="76167" x="3143250" y="4305300"/>
          <p14:tracePt t="76185" x="3111500" y="4305300"/>
          <p14:tracePt t="76200" x="3073400" y="4305300"/>
          <p14:tracePt t="76217" x="3035300" y="4318000"/>
          <p14:tracePt t="76234" x="3003550" y="4318000"/>
          <p14:tracePt t="76250" x="2978150" y="4324350"/>
          <p14:tracePt t="76267" x="2965450" y="4330700"/>
          <p14:tracePt t="76301" x="2952750" y="4330700"/>
          <p14:tracePt t="76317" x="2946400" y="4330700"/>
          <p14:tracePt t="76335" x="2940050" y="4330700"/>
          <p14:tracePt t="76350" x="2933700" y="4330700"/>
          <p14:tracePt t="76417" x="2933700" y="4337050"/>
          <p14:tracePt t="76440" x="2933700" y="4343400"/>
          <p14:tracePt t="77916" x="2946400" y="4343400"/>
          <p14:tracePt t="77930" x="2952750" y="4343400"/>
          <p14:tracePt t="77944" x="2959100" y="4343400"/>
          <p14:tracePt t="77953" x="2965450" y="4343400"/>
          <p14:tracePt t="77974" x="2971800" y="4343400"/>
          <p14:tracePt t="77989" x="2984500" y="4343400"/>
          <p14:tracePt t="77997" x="2990850" y="4343400"/>
          <p14:tracePt t="78014" x="3022600" y="4349750"/>
          <p14:tracePt t="78031" x="3035300" y="4349750"/>
          <p14:tracePt t="78048" x="3041650" y="4349750"/>
          <p14:tracePt t="78064" x="3073400" y="4356100"/>
          <p14:tracePt t="78081" x="3124200" y="4375150"/>
          <p14:tracePt t="78097" x="3149600" y="4387850"/>
          <p14:tracePt t="78114" x="3168650" y="4394200"/>
          <p14:tracePt t="78131" x="3181350" y="4394200"/>
          <p14:tracePt t="78147" x="3187700" y="4394200"/>
          <p14:tracePt t="78164" x="3200400" y="4400550"/>
          <p14:tracePt t="78181" x="3244850" y="4413250"/>
          <p14:tracePt t="78197" x="3282950" y="4425950"/>
          <p14:tracePt t="78214" x="3302000" y="4432300"/>
          <p14:tracePt t="78230" x="3321050" y="4432300"/>
          <p14:tracePt t="78247" x="3340100" y="4438650"/>
          <p14:tracePt t="78280" x="3352800" y="4438650"/>
          <p14:tracePt t="78297" x="3359150" y="4438650"/>
          <p14:tracePt t="78314" x="3365500" y="4438650"/>
          <p14:tracePt t="78347" x="3371850" y="4438650"/>
          <p14:tracePt t="78364" x="3403600" y="4438650"/>
          <p14:tracePt t="78380" x="3429000" y="4438650"/>
          <p14:tracePt t="78397" x="3460750" y="4438650"/>
          <p14:tracePt t="78401" x="3486150" y="4438650"/>
          <p14:tracePt t="78414" x="3530600" y="4432300"/>
          <p14:tracePt t="78430" x="3575050" y="4425950"/>
          <p14:tracePt t="78447" x="3613150" y="4419600"/>
          <p14:tracePt t="78464" x="3644900" y="4406900"/>
          <p14:tracePt t="78481" x="3702050" y="4387850"/>
          <p14:tracePt t="78497" x="3733800" y="4368800"/>
          <p14:tracePt t="78514" x="3765550" y="4356100"/>
          <p14:tracePt t="78530" x="3790950" y="4343400"/>
          <p14:tracePt t="78547" x="3822700" y="4324350"/>
          <p14:tracePt t="78563" x="3867150" y="4279900"/>
          <p14:tracePt t="78580" x="3911600" y="4248150"/>
          <p14:tracePt t="78597" x="3943350" y="4222750"/>
          <p14:tracePt t="78613" x="3975100" y="4197350"/>
          <p14:tracePt t="78630" x="4019550" y="4159250"/>
          <p14:tracePt t="78647" x="4044950" y="4140200"/>
          <p14:tracePt t="78663" x="4076700" y="4114800"/>
          <p14:tracePt t="78680" x="4121150" y="4089400"/>
          <p14:tracePt t="78697" x="4203700" y="4064000"/>
          <p14:tracePt t="78713" x="4267200" y="4044950"/>
          <p14:tracePt t="78730" x="4318000" y="4019550"/>
          <p14:tracePt t="78747" x="4368800" y="4000500"/>
          <p14:tracePt t="78763" x="4413250" y="3975100"/>
          <p14:tracePt t="78780" x="4483100" y="3937000"/>
          <p14:tracePt t="78797" x="4533900" y="3892550"/>
          <p14:tracePt t="78813" x="4591050" y="3860800"/>
          <p14:tracePt t="78830" x="4641850" y="3829050"/>
          <p14:tracePt t="78846" x="4724400" y="3778250"/>
          <p14:tracePt t="78863" x="4762500" y="3765550"/>
          <p14:tracePt t="78880" x="4787900" y="3752850"/>
          <p14:tracePt t="78896" x="4819650" y="3740150"/>
          <p14:tracePt t="78913" x="4883150" y="3740150"/>
          <p14:tracePt t="78929" x="4914900" y="3746500"/>
          <p14:tracePt t="78946" x="4940300" y="3752850"/>
          <p14:tracePt t="78962" x="4965700" y="3759200"/>
          <p14:tracePt t="78979" x="4978400" y="3765550"/>
          <p14:tracePt t="78996" x="5003800" y="3778250"/>
          <p14:tracePt t="79013" x="5041900" y="3790950"/>
          <p14:tracePt t="79029" x="5080000" y="3803650"/>
          <p14:tracePt t="79046" x="5130800" y="3822700"/>
          <p14:tracePt t="79063" x="5168900" y="3822700"/>
          <p14:tracePt t="79079" x="5187950" y="3822700"/>
          <p14:tracePt t="79096" x="5213350" y="3822700"/>
          <p14:tracePt t="79113" x="5238750" y="3822700"/>
          <p14:tracePt t="79130" x="5314950" y="3835400"/>
          <p14:tracePt t="79146" x="5378450" y="3867150"/>
          <p14:tracePt t="79163" x="5435600" y="3892550"/>
          <p14:tracePt t="79180" x="5492750" y="3917950"/>
          <p14:tracePt t="79197" x="5530850" y="3949700"/>
          <p14:tracePt t="79213" x="5543550" y="3962400"/>
          <p14:tracePt t="79230" x="5549900" y="3975100"/>
          <p14:tracePt t="79246" x="5556250" y="3981450"/>
          <p14:tracePt t="79264" x="5575300" y="4006850"/>
          <p14:tracePt t="79279" x="5600700" y="4057650"/>
          <p14:tracePt t="79296" x="5619750" y="4140200"/>
          <p14:tracePt t="79313" x="5638800" y="4235450"/>
          <p14:tracePt t="79329" x="5645150" y="4305300"/>
          <p14:tracePt t="79346" x="5645150" y="4362450"/>
          <p14:tracePt t="79363" x="5645150" y="4400550"/>
          <p14:tracePt t="79379" x="5626100" y="4432300"/>
          <p14:tracePt t="79396" x="5594350" y="4476750"/>
          <p14:tracePt t="79401" x="5575300" y="4495800"/>
          <p14:tracePt t="79413" x="5518150" y="4552950"/>
          <p14:tracePt t="79429" x="5441950" y="4616450"/>
          <p14:tracePt t="79446" x="5365750" y="4673600"/>
          <p14:tracePt t="79462" x="5302250" y="4718050"/>
          <p14:tracePt t="79479" x="5219700" y="4756150"/>
          <p14:tracePt t="79496" x="5080000" y="4806950"/>
          <p14:tracePt t="79512" x="4965700" y="4838700"/>
          <p14:tracePt t="79529" x="4876800" y="4857750"/>
          <p14:tracePt t="79546" x="4800600" y="4870450"/>
          <p14:tracePt t="79563" x="4648200" y="4883150"/>
          <p14:tracePt t="79579" x="4489450" y="4902200"/>
          <p14:tracePt t="79596" x="4349750" y="4902200"/>
          <p14:tracePt t="79612" x="4203700" y="4902200"/>
          <p14:tracePt t="79630" x="3917950" y="4889500"/>
          <p14:tracePt t="79645" x="3797300" y="4889500"/>
          <p14:tracePt t="79662" x="3689350" y="4883150"/>
          <p14:tracePt t="79679" x="3587750" y="4883150"/>
          <p14:tracePt t="79696" x="3498850" y="4883150"/>
          <p14:tracePt t="79712" x="3390900" y="4876800"/>
          <p14:tracePt t="79729" x="3295650" y="4845050"/>
          <p14:tracePt t="79745" x="3117850" y="4756150"/>
          <p14:tracePt t="79762" x="2838450" y="4578350"/>
          <p14:tracePt t="79779" x="2501900" y="4381500"/>
          <p14:tracePt t="79795" x="2336800" y="4298950"/>
          <p14:tracePt t="79812" x="2222500" y="4254500"/>
          <p14:tracePt t="79829" x="2139950" y="4216400"/>
          <p14:tracePt t="79846" x="2019300" y="4140200"/>
          <p14:tracePt t="79862" x="1898650" y="4038600"/>
          <p14:tracePt t="79879" x="1765300" y="3943350"/>
          <p14:tracePt t="79895" x="1689100" y="3892550"/>
          <p14:tracePt t="79899" x="1670050" y="3879850"/>
          <p14:tracePt t="79913" x="1657350" y="3860800"/>
          <p14:tracePt t="79929" x="1644650" y="3854450"/>
          <p14:tracePt t="79945" x="1638300" y="3835400"/>
          <p14:tracePt t="79962" x="1638300" y="3822700"/>
          <p14:tracePt t="79979" x="1651000" y="3816350"/>
          <p14:tracePt t="79994" x="1676400" y="3790950"/>
          <p14:tracePt t="80011" x="1695450" y="3771900"/>
          <p14:tracePt t="80028" x="1727200" y="3746500"/>
          <p14:tracePt t="80044" x="1758950" y="3708400"/>
          <p14:tracePt t="80061" x="1803400" y="3663950"/>
          <p14:tracePt t="80078" x="1835150" y="3632200"/>
          <p14:tracePt t="80094" x="1873250" y="3600450"/>
          <p14:tracePt t="80111" x="1917700" y="3562350"/>
          <p14:tracePt t="80129" x="2076450" y="3524250"/>
          <p14:tracePt t="80145" x="2235200" y="3530600"/>
          <p14:tracePt t="80161" x="2489200" y="3575050"/>
          <p14:tracePt t="80178" x="2755900" y="3657600"/>
          <p14:tracePt t="80195" x="2908300" y="3702050"/>
          <p14:tracePt t="80212" x="3168650" y="3765550"/>
          <p14:tracePt t="80228" x="3371850" y="3810000"/>
          <p14:tracePt t="80245" x="3575050" y="3854450"/>
          <p14:tracePt t="80261" x="3816350" y="3905250"/>
          <p14:tracePt t="80278" x="4013200" y="3930650"/>
          <p14:tracePt t="80295" x="4089400" y="3943350"/>
          <p14:tracePt t="80311" x="4165600" y="3943350"/>
          <p14:tracePt t="80328" x="4222750" y="3943350"/>
          <p14:tracePt t="80346" x="4324350" y="3943350"/>
          <p14:tracePt t="80361" x="4387850" y="3943350"/>
          <p14:tracePt t="80378" x="4425950" y="3943350"/>
          <p14:tracePt t="80395" x="4470400" y="3949700"/>
          <p14:tracePt t="80402" x="4476750" y="3949700"/>
          <p14:tracePt t="80411" x="4495800" y="3949700"/>
          <p14:tracePt t="80428" x="4546600" y="3956050"/>
          <p14:tracePt t="80444" x="4635500" y="3981450"/>
          <p14:tracePt t="80461" x="4737100" y="4025900"/>
          <p14:tracePt t="80478" x="4794250" y="4057650"/>
          <p14:tracePt t="80495" x="4826000" y="4083050"/>
          <p14:tracePt t="80511" x="4845050" y="4095750"/>
          <p14:tracePt t="80528" x="4851400" y="4102100"/>
          <p14:tracePt t="80545" x="4870450" y="4127500"/>
          <p14:tracePt t="80562" x="4876800" y="4159250"/>
          <p14:tracePt t="80578" x="4889500" y="4184650"/>
          <p14:tracePt t="80594" x="4895850" y="4203700"/>
          <p14:tracePt t="80611" x="4902200" y="4229100"/>
          <p14:tracePt t="80628" x="4908550" y="4241800"/>
          <p14:tracePt t="80644" x="4908550" y="4267200"/>
          <p14:tracePt t="80661" x="4908550" y="4279900"/>
          <p14:tracePt t="80678" x="4908550" y="4298950"/>
          <p14:tracePt t="80694" x="4908550" y="4324350"/>
          <p14:tracePt t="80711" x="4908550" y="4368800"/>
          <p14:tracePt t="80727" x="4895850" y="4406900"/>
          <p14:tracePt t="80744" x="4889500" y="4451350"/>
          <p14:tracePt t="80761" x="4883150" y="4483100"/>
          <p14:tracePt t="80778" x="4857750" y="4540250"/>
          <p14:tracePt t="80794" x="4838700" y="4565650"/>
          <p14:tracePt t="80811" x="4826000" y="4591050"/>
          <p14:tracePt t="80827" x="4813300" y="4603750"/>
          <p14:tracePt t="80845" x="4794250" y="4622800"/>
          <p14:tracePt t="80861" x="4775200" y="4641850"/>
          <p14:tracePt t="80877" x="4749800" y="4654550"/>
          <p14:tracePt t="80894" x="4737100" y="4667250"/>
          <p14:tracePt t="80900" x="4730750" y="4673600"/>
          <p14:tracePt t="80910" x="4724400" y="4679950"/>
          <p14:tracePt t="80927" x="4705350" y="4699000"/>
          <p14:tracePt t="80944" x="4692650" y="4705350"/>
          <p14:tracePt t="80960" x="4673600" y="4724400"/>
          <p14:tracePt t="80994" x="4660900" y="4737100"/>
          <p14:tracePt t="81027" x="4648200" y="4749800"/>
          <p14:tracePt t="81044" x="4641850" y="4749800"/>
          <p14:tracePt t="81085" x="4635500" y="4749800"/>
          <p14:tracePt t="81093" x="4629150" y="4749800"/>
          <p14:tracePt t="81116" x="4622800" y="4749800"/>
          <p14:tracePt t="81130" x="4616450" y="4749800"/>
          <p14:tracePt t="81159" x="4610100" y="4749800"/>
          <p14:tracePt t="81183" x="4603750" y="4743450"/>
          <p14:tracePt t="81189" x="4597400" y="4743450"/>
          <p14:tracePt t="81196" x="4597400" y="4737100"/>
          <p14:tracePt t="81210" x="4572000" y="4724400"/>
          <p14:tracePt t="81227" x="4533900" y="4699000"/>
          <p14:tracePt t="81244" x="4483100" y="4673600"/>
          <p14:tracePt t="81260" x="4425950" y="4635500"/>
          <p14:tracePt t="81277" x="4368800" y="4597400"/>
          <p14:tracePt t="81293" x="4337050" y="4572000"/>
          <p14:tracePt t="81310" x="4318000" y="4559300"/>
          <p14:tracePt t="81327" x="4298950" y="4540250"/>
          <p14:tracePt t="81344" x="4260850" y="4521200"/>
          <p14:tracePt t="81360" x="4235450" y="4508500"/>
          <p14:tracePt t="81376" x="4222750" y="4495800"/>
          <p14:tracePt t="81393" x="4216400" y="4495800"/>
          <p14:tracePt t="81410" x="4203700" y="4489450"/>
          <p14:tracePt t="81427" x="4197350" y="4489450"/>
          <p14:tracePt t="81443" x="4184650" y="4489450"/>
          <p14:tracePt t="81476" x="4178300" y="4489450"/>
          <p14:tracePt t="87188" x="4178300" y="4495800"/>
          <p14:tracePt t="87270" x="4178300" y="4502150"/>
          <p14:tracePt t="88023" x="4171950" y="4502150"/>
          <p14:tracePt t="88053" x="4165600" y="4502150"/>
          <p14:tracePt t="88299" x="4140200" y="4495800"/>
          <p14:tracePt t="88306" x="4102100" y="4470400"/>
          <p14:tracePt t="88316" x="4057650" y="4451350"/>
          <p14:tracePt t="88333" x="3975100" y="4419600"/>
          <p14:tracePt t="88349" x="3924300" y="4406900"/>
          <p14:tracePt t="88366" x="3860800" y="4394200"/>
          <p14:tracePt t="88383" x="3822700" y="4375150"/>
          <p14:tracePt t="88399" x="3784600" y="4362450"/>
          <p14:tracePt t="88416" x="3740150" y="4330700"/>
          <p14:tracePt t="88433" x="3683000" y="4292600"/>
          <p14:tracePt t="88449" x="3600450" y="4229100"/>
          <p14:tracePt t="88466" x="3562350" y="4203700"/>
          <p14:tracePt t="88482" x="3543300" y="4178300"/>
          <p14:tracePt t="88499" x="3530600" y="4165600"/>
          <p14:tracePt t="98230" x="3530600" y="4159250"/>
          <p14:tracePt t="98245" x="3530600" y="4152900"/>
          <p14:tracePt t="98289" x="3524250" y="4152900"/>
          <p14:tracePt t="98307" x="3511550" y="4152900"/>
          <p14:tracePt t="98313" x="3505200" y="4152900"/>
          <p14:tracePt t="98320" x="3498850" y="4152900"/>
          <p14:tracePt t="98335" x="3467100" y="4165600"/>
          <p14:tracePt t="98352" x="3448050" y="4178300"/>
          <p14:tracePt t="98368" x="3429000" y="4184650"/>
          <p14:tracePt t="98385" x="3390900" y="4222750"/>
          <p14:tracePt t="98402" x="3371850" y="4241800"/>
          <p14:tracePt t="98418" x="3346450" y="4273550"/>
          <p14:tracePt t="98435" x="3327400" y="4292600"/>
          <p14:tracePt t="98452" x="3314700" y="4318000"/>
          <p14:tracePt t="98468" x="3295650" y="4343400"/>
          <p14:tracePt t="98485" x="3289300" y="4349750"/>
          <p14:tracePt t="98501" x="3282950" y="4362450"/>
          <p14:tracePt t="98518" x="3276600" y="4368800"/>
          <p14:tracePt t="98535" x="3263900" y="4381500"/>
          <p14:tracePt t="98568" x="3257550" y="4387850"/>
          <p14:tracePt t="98584" x="3251200" y="4394200"/>
          <p14:tracePt t="98601" x="3238500" y="4406900"/>
          <p14:tracePt t="98618" x="3232150" y="4413250"/>
          <p14:tracePt t="98651" x="3219450" y="4413250"/>
          <p14:tracePt t="98684" x="3213100" y="4413250"/>
          <p14:tracePt t="98701" x="3213100" y="4419600"/>
          <p14:tracePt t="98723" x="3213100" y="4425950"/>
          <p14:tracePt t="98811" x="3206750" y="4432300"/>
          <p14:tracePt t="98820" x="3200400" y="4432300"/>
          <p14:tracePt t="98827" x="3200400" y="4438650"/>
          <p14:tracePt t="98835" x="3200400" y="4445000"/>
          <p14:tracePt t="98851" x="3194050" y="4445000"/>
          <p14:tracePt t="98868" x="3187700" y="4451350"/>
          <p14:tracePt t="98885" x="3175000" y="4457700"/>
          <p14:tracePt t="98901" x="3168650" y="4464050"/>
          <p14:tracePt t="98918" x="3168650" y="4476750"/>
          <p14:tracePt t="102546" x="3168650" y="4470400"/>
          <p14:tracePt t="102561" x="3168650" y="4464050"/>
          <p14:tracePt t="103843" x="3168650" y="4495800"/>
          <p14:tracePt t="103851" x="3168650" y="4521200"/>
          <p14:tracePt t="103861" x="3175000" y="4546600"/>
          <p14:tracePt t="103877" x="3181350" y="4622800"/>
          <p14:tracePt t="103894" x="3206750" y="4794250"/>
          <p14:tracePt t="103910" x="3276600" y="5080000"/>
          <p14:tracePt t="103927" x="3340100" y="5264150"/>
          <p14:tracePt t="103944" x="3409950" y="5549900"/>
          <p14:tracePt t="103960" x="3441700" y="5638800"/>
          <p14:tracePt t="103977" x="3460750" y="5734050"/>
          <p14:tracePt t="103994" x="3460750" y="5791200"/>
          <p14:tracePt t="104010" x="3454400" y="5867400"/>
          <p14:tracePt t="104027" x="3435350" y="5949950"/>
          <p14:tracePt t="104043" x="3403600" y="6115050"/>
          <p14:tracePt t="104060" x="3397250" y="6146800"/>
          <p14:tracePt t="104077" x="3390900" y="6172200"/>
          <p14:tracePt t="104093" x="3390900" y="6178550"/>
          <p14:tracePt t="104110" x="3390900" y="6191250"/>
          <p14:tracePt t="104350" x="3460750" y="6223000"/>
          <p14:tracePt t="104358" x="3536950" y="6254750"/>
          <p14:tracePt t="104366" x="3600450" y="6280150"/>
          <p14:tracePt t="104377" x="3670300" y="6305550"/>
          <p14:tracePt t="104394" x="3911600" y="6394450"/>
          <p14:tracePt t="104410" x="4057650" y="6470650"/>
          <p14:tracePt t="104427" x="4140200" y="6521450"/>
          <p14:tracePt t="104443" x="4197350" y="6565900"/>
          <p14:tracePt t="104460" x="4248150" y="6604000"/>
          <p14:tracePt t="104477" x="4305300" y="6648450"/>
          <p14:tracePt t="104494" x="4349750" y="6673850"/>
          <p14:tracePt t="104510" x="4375150" y="6692900"/>
          <p14:tracePt t="104527" x="4394200" y="6699250"/>
          <p14:tracePt t="104543" x="4432300" y="6711950"/>
          <p14:tracePt t="104560" x="4470400" y="6724650"/>
          <p14:tracePt t="104576" x="4489450" y="6724650"/>
          <p14:tracePt t="104593" x="4502150" y="6724650"/>
          <p14:tracePt t="104611" x="4521200" y="6724650"/>
          <p14:tracePt t="104643" x="4527550" y="6724650"/>
          <p14:tracePt t="104665" x="4533900" y="6724650"/>
          <p14:tracePt t="104676" x="4533900" y="6718300"/>
          <p14:tracePt t="104693" x="4540250" y="6711950"/>
          <p14:tracePt t="104710" x="4540250" y="669925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517" y="2780928"/>
            <a:ext cx="2630595"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87383" y="274638"/>
            <a:ext cx="9923417" cy="778098"/>
          </a:xfrm>
        </p:spPr>
        <p:txBody>
          <a:bodyPr>
            <a:normAutofit/>
          </a:bodyPr>
          <a:lstStyle/>
          <a:p>
            <a:r>
              <a:rPr lang="en-AU" sz="3600" b="1" dirty="0" smtClean="0">
                <a:latin typeface="+mn-lt"/>
              </a:rPr>
              <a:t>Important Terms and Definitions:  Alleles</a:t>
            </a:r>
            <a:endParaRPr lang="en-AU" sz="3600" b="1" dirty="0">
              <a:latin typeface="+mn-lt"/>
            </a:endParaRPr>
          </a:p>
        </p:txBody>
      </p:sp>
      <p:sp>
        <p:nvSpPr>
          <p:cNvPr id="3" name="Content Placeholder 2"/>
          <p:cNvSpPr>
            <a:spLocks noGrp="1"/>
          </p:cNvSpPr>
          <p:nvPr>
            <p:ph idx="1"/>
          </p:nvPr>
        </p:nvSpPr>
        <p:spPr>
          <a:xfrm>
            <a:off x="1991544" y="1196753"/>
            <a:ext cx="8229600" cy="1584176"/>
          </a:xfrm>
        </p:spPr>
        <p:txBody>
          <a:bodyPr>
            <a:normAutofit/>
          </a:bodyPr>
          <a:lstStyle/>
          <a:p>
            <a:r>
              <a:rPr lang="en-AU" dirty="0"/>
              <a:t>Alleles are alternative forms of a gene.  </a:t>
            </a:r>
          </a:p>
          <a:p>
            <a:r>
              <a:rPr lang="en-AU" dirty="0"/>
              <a:t>For any given gene, one allele (form) is inherited from the mother, and one from the father.</a:t>
            </a:r>
            <a:endParaRPr lang="en-AU" sz="1600" dirty="0"/>
          </a:p>
          <a:p>
            <a:endParaRPr lang="en-AU" dirty="0"/>
          </a:p>
          <a:p>
            <a:pPr marL="0" indent="0">
              <a:buNone/>
            </a:pPr>
            <a:endParaRPr lang="en-AU" dirty="0"/>
          </a:p>
        </p:txBody>
      </p:sp>
      <p:sp>
        <p:nvSpPr>
          <p:cNvPr id="5" name="Content Placeholder 2"/>
          <p:cNvSpPr txBox="1">
            <a:spLocks/>
          </p:cNvSpPr>
          <p:nvPr/>
        </p:nvSpPr>
        <p:spPr>
          <a:xfrm>
            <a:off x="4367808" y="3033499"/>
            <a:ext cx="6120680" cy="33478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AU" sz="2800" dirty="0"/>
          </a:p>
          <a:p>
            <a:pPr marL="0" indent="0">
              <a:buNone/>
            </a:pPr>
            <a:endParaRPr lang="en-AU" sz="2800" dirty="0"/>
          </a:p>
        </p:txBody>
      </p:sp>
      <p:sp>
        <p:nvSpPr>
          <p:cNvPr id="6" name="Content Placeholder 2"/>
          <p:cNvSpPr txBox="1">
            <a:spLocks/>
          </p:cNvSpPr>
          <p:nvPr/>
        </p:nvSpPr>
        <p:spPr>
          <a:xfrm>
            <a:off x="4348716" y="3070045"/>
            <a:ext cx="6139773" cy="331128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800" dirty="0"/>
              <a:t>The human genome contains many genes, each coding for different aspects of human structure and function.  </a:t>
            </a:r>
          </a:p>
          <a:p>
            <a:pPr marL="0" indent="0">
              <a:buNone/>
            </a:pPr>
            <a:endParaRPr lang="en-AU" sz="2800" dirty="0"/>
          </a:p>
          <a:p>
            <a:r>
              <a:rPr lang="en-AU" sz="2800" dirty="0"/>
              <a:t>For each gene, two alleles are inherited.</a:t>
            </a:r>
          </a:p>
          <a:p>
            <a:pPr marL="0" indent="0">
              <a:buNone/>
            </a:pPr>
            <a:endParaRPr lang="en-AU" sz="2800" dirty="0"/>
          </a:p>
          <a:p>
            <a:r>
              <a:rPr lang="en-AU" sz="2800" dirty="0"/>
              <a:t>The traits an individual shows depends on the alleles inherited for each gene.</a:t>
            </a:r>
          </a:p>
          <a:p>
            <a:endParaRPr lang="en-AU" sz="2800" dirty="0"/>
          </a:p>
          <a:p>
            <a:endParaRPr lang="en-AU" sz="2800" dirty="0"/>
          </a:p>
          <a:p>
            <a:endParaRPr lang="en-AU" sz="2800" dirty="0"/>
          </a:p>
          <a:p>
            <a:pPr marL="0" indent="0">
              <a:buNone/>
            </a:pPr>
            <a:endParaRPr lang="en-AU" sz="2800" dirty="0"/>
          </a:p>
        </p:txBody>
      </p:sp>
      <p:sp>
        <p:nvSpPr>
          <p:cNvPr id="7" name="TextBox 6"/>
          <p:cNvSpPr txBox="1"/>
          <p:nvPr/>
        </p:nvSpPr>
        <p:spPr>
          <a:xfrm>
            <a:off x="7629525" y="6519446"/>
            <a:ext cx="4562475" cy="338554"/>
          </a:xfrm>
          <a:prstGeom prst="rect">
            <a:avLst/>
          </a:prstGeom>
          <a:solidFill>
            <a:srgbClr val="FFFF00"/>
          </a:solidFill>
        </p:spPr>
        <p:txBody>
          <a:bodyPr wrap="square" rtlCol="0">
            <a:spAutoFit/>
          </a:bodyPr>
          <a:lstStyle/>
          <a:p>
            <a:r>
              <a:rPr lang="en-AU" sz="1600" i="1" dirty="0" smtClean="0"/>
              <a:t>Learning Aim: Define key terms related to gene pools</a:t>
            </a:r>
            <a:endParaRPr lang="en-AU" sz="1600" i="1" dirty="0"/>
          </a:p>
        </p:txBody>
      </p:sp>
    </p:spTree>
    <p:extLst>
      <p:ext uri="{BB962C8B-B14F-4D97-AF65-F5344CB8AC3E}">
        <p14:creationId xmlns:p14="http://schemas.microsoft.com/office/powerpoint/2010/main" val="119110158"/>
      </p:ext>
    </p:extLst>
  </p:cSld>
  <p:clrMapOvr>
    <a:masterClrMapping/>
  </p:clrMapOvr>
  <mc:AlternateContent xmlns:mc="http://schemas.openxmlformats.org/markup-compatibility/2006" xmlns:p14="http://schemas.microsoft.com/office/powerpoint/2010/main">
    <mc:Choice Requires="p14">
      <p:transition spd="slow" p14:dur="2000" advTm="105525"/>
    </mc:Choice>
    <mc:Fallback xmlns="">
      <p:transition spd="slow" advTm="105525"/>
    </mc:Fallback>
  </mc:AlternateContent>
  <p:timing>
    <p:tnLst>
      <p:par>
        <p:cTn id="1" dur="indefinite" restart="never" nodeType="tmRoot"/>
      </p:par>
    </p:tnLst>
  </p:timing>
  <p:extLst mod="1">
    <p:ext uri="{3A86A75C-4F4B-4683-9AE1-C65F6400EC91}">
      <p14:laserTraceLst xmlns:p14="http://schemas.microsoft.com/office/powerpoint/2010/main">
        <p14:tracePtLst>
          <p14:tracePt t="22480" x="4699000" y="4445000"/>
          <p14:tracePt t="22488" x="4667250" y="4419600"/>
          <p14:tracePt t="22499" x="4603750" y="4387850"/>
          <p14:tracePt t="22516" x="4451350" y="4267200"/>
          <p14:tracePt t="22532" x="4311650" y="4146550"/>
          <p14:tracePt t="22549" x="4171950" y="4025900"/>
          <p14:tracePt t="22566" x="3994150" y="3917950"/>
          <p14:tracePt t="22583" x="3778250" y="3778250"/>
          <p14:tracePt t="22599" x="3695700" y="3714750"/>
          <p14:tracePt t="22616" x="3651250" y="3683000"/>
          <p14:tracePt t="22632" x="3632200" y="3670300"/>
          <p14:tracePt t="22649" x="3613150" y="3657600"/>
          <p14:tracePt t="22666" x="3600450" y="3657600"/>
          <p14:tracePt t="22682" x="3568700" y="3657600"/>
          <p14:tracePt t="22699" x="3517900" y="3663950"/>
          <p14:tracePt t="22716" x="3409950" y="3708400"/>
          <p14:tracePt t="22732" x="3346450" y="3733800"/>
          <p14:tracePt t="22749" x="3276600" y="3765550"/>
          <p14:tracePt t="22765" x="3194050" y="3790950"/>
          <p14:tracePt t="22782" x="3009900" y="3892550"/>
          <p14:tracePt t="22799" x="2882900" y="3987800"/>
          <p14:tracePt t="22816" x="2787650" y="4095750"/>
          <p14:tracePt t="22832" x="2705100" y="4191000"/>
          <p14:tracePt t="22850" x="2609850" y="4305300"/>
          <p14:tracePt t="22866" x="2565400" y="4381500"/>
          <p14:tracePt t="22882" x="2508250" y="4457700"/>
          <p14:tracePt t="22899" x="2451100" y="4514850"/>
          <p14:tracePt t="22916" x="2343150" y="4603750"/>
          <p14:tracePt t="22932" x="2279650" y="4660900"/>
          <p14:tracePt t="22949" x="2235200" y="4692650"/>
          <p14:tracePt t="22965" x="2197100" y="4718050"/>
          <p14:tracePt t="22982" x="2152650" y="4743450"/>
          <p14:tracePt t="22999" x="2120900" y="4756150"/>
          <p14:tracePt t="23015" x="2095500" y="4756150"/>
          <p14:tracePt t="23032" x="2076450" y="4768850"/>
          <p14:tracePt t="23050" x="2063750" y="4768850"/>
          <p14:tracePt t="23082" x="2044700" y="4768850"/>
          <p14:tracePt t="23099" x="2032000" y="4768850"/>
          <p14:tracePt t="23116" x="2006600" y="4756150"/>
          <p14:tracePt t="23132" x="1981200" y="4718050"/>
          <p14:tracePt t="23148" x="1943100" y="4667250"/>
          <p14:tracePt t="23165" x="1911350" y="4610100"/>
          <p14:tracePt t="23182" x="1873250" y="4540250"/>
          <p14:tracePt t="23198" x="1854200" y="4514850"/>
          <p14:tracePt t="23215" x="1841500" y="4483100"/>
          <p14:tracePt t="23231" x="1828800" y="4470400"/>
          <p14:tracePt t="23249" x="1816100" y="4451350"/>
          <p14:tracePt t="23265" x="1809750" y="4438650"/>
          <p14:tracePt t="23281" x="1765300" y="4419600"/>
          <p14:tracePt t="23298" x="1670050" y="4381500"/>
          <p14:tracePt t="23315" x="1593850" y="4368800"/>
          <p14:tracePt t="23331" x="1549400" y="4356100"/>
          <p14:tracePt t="23348" x="1536700" y="4349750"/>
          <p14:tracePt t="23365" x="1524000" y="4349750"/>
          <p14:tracePt t="23371" x="1517650" y="4349750"/>
          <p14:tracePt t="23385" x="1504950" y="4349750"/>
          <p14:tracePt t="23398" x="1485900" y="4349750"/>
          <p14:tracePt t="23415" x="1454150" y="4343400"/>
          <p14:tracePt t="23431" x="1416050" y="4337050"/>
          <p14:tracePt t="23449" x="1384300" y="4337050"/>
          <p14:tracePt t="23464" x="1371600" y="4330700"/>
          <p14:tracePt t="23481" x="1352550" y="4324350"/>
          <p14:tracePt t="23498" x="1333500" y="4318000"/>
          <p14:tracePt t="23514" x="1314450" y="4311650"/>
          <p14:tracePt t="23531" x="1270000" y="4286250"/>
          <p14:tracePt t="23548" x="1238250" y="4273550"/>
          <p14:tracePt t="23565" x="1206500" y="4260850"/>
          <p14:tracePt t="23581" x="1174750" y="4248150"/>
          <p14:tracePt t="23598" x="1143000" y="4229100"/>
          <p14:tracePt t="23614" x="1130300" y="4216400"/>
          <p14:tracePt t="23631" x="1117600" y="4216400"/>
          <p14:tracePt t="23649" x="1111250" y="4210050"/>
          <p14:tracePt t="23664" x="1104900" y="4210050"/>
          <p14:tracePt t="23681" x="1098550" y="4210050"/>
          <p14:tracePt t="23698" x="1092200" y="4210050"/>
          <p14:tracePt t="23714" x="1085850" y="4210050"/>
          <p14:tracePt t="23731" x="1054100" y="4191000"/>
          <p14:tracePt t="23747" x="1041400" y="4184650"/>
          <p14:tracePt t="23764" x="1035050" y="4178300"/>
          <p14:tracePt t="23781" x="1028700" y="4171950"/>
          <p14:tracePt t="23798" x="1003300" y="4165600"/>
          <p14:tracePt t="23814" x="996950" y="4165600"/>
          <p14:tracePt t="23831" x="990600" y="4165600"/>
          <p14:tracePt t="23848" x="977900" y="4165600"/>
          <p14:tracePt t="23864" x="971550" y="4165600"/>
          <p14:tracePt t="23897" x="965200" y="4165600"/>
          <p14:tracePt t="24501" x="965200" y="4152900"/>
          <p14:tracePt t="24509" x="965200" y="4140200"/>
          <p14:tracePt t="24518" x="965200" y="4127500"/>
          <p14:tracePt t="24530" x="965200" y="4095750"/>
          <p14:tracePt t="24546" x="965200" y="4064000"/>
          <p14:tracePt t="24563" x="971550" y="4038600"/>
          <p14:tracePt t="24580" x="977900" y="4019550"/>
          <p14:tracePt t="24597" x="984250" y="3994150"/>
          <p14:tracePt t="24613" x="990600" y="3981450"/>
          <p14:tracePt t="24630" x="990600" y="3975100"/>
          <p14:tracePt t="24646" x="990600" y="3968750"/>
          <p14:tracePt t="24663" x="990600" y="3962400"/>
          <p14:tracePt t="24696" x="1003300" y="3962400"/>
          <p14:tracePt t="24713" x="1085850" y="3956050"/>
          <p14:tracePt t="24730" x="1257300" y="3987800"/>
          <p14:tracePt t="24746" x="1339850" y="4000500"/>
          <p14:tracePt t="24762" x="1384300" y="4019550"/>
          <p14:tracePt t="24779" x="1403350" y="4025900"/>
          <p14:tracePt t="24796" x="1416050" y="4032250"/>
          <p14:tracePt t="24812" x="1422400" y="4032250"/>
          <p14:tracePt t="24846" x="1428750" y="4032250"/>
          <p14:tracePt t="24871" x="1428750" y="4038600"/>
          <p14:tracePt t="24880" x="1428750" y="4044950"/>
          <p14:tracePt t="24895" x="1435100" y="4051300"/>
          <p14:tracePt t="24912" x="1441450" y="4051300"/>
          <p14:tracePt t="24929" x="1447800" y="4064000"/>
          <p14:tracePt t="24946" x="1460500" y="4070350"/>
          <p14:tracePt t="24962" x="1460500" y="4076700"/>
          <p14:tracePt t="24979" x="1466850" y="4083050"/>
          <p14:tracePt t="24995" x="1466850" y="4089400"/>
          <p14:tracePt t="25012" x="1479550" y="4095750"/>
          <p14:tracePt t="25029" x="1492250" y="4108450"/>
          <p14:tracePt t="25045" x="1504950" y="4114800"/>
          <p14:tracePt t="25062" x="1517650" y="4121150"/>
          <p14:tracePt t="25079" x="1536700" y="4127500"/>
          <p14:tracePt t="25095" x="1543050" y="4140200"/>
          <p14:tracePt t="25112" x="1593850" y="4140200"/>
          <p14:tracePt t="25130" x="1625600" y="4152900"/>
          <p14:tracePt t="25145" x="1644650" y="4159250"/>
          <p14:tracePt t="25162" x="1676400" y="4165600"/>
          <p14:tracePt t="25178" x="1714500" y="4171950"/>
          <p14:tracePt t="25195" x="1746250" y="4171950"/>
          <p14:tracePt t="25212" x="1771650" y="4171950"/>
          <p14:tracePt t="25229" x="1784350" y="4171950"/>
          <p14:tracePt t="25262" x="1797050" y="4171950"/>
          <p14:tracePt t="26331" x="1797050" y="4165600"/>
          <p14:tracePt t="26346" x="1797050" y="4159250"/>
          <p14:tracePt t="26353" x="1797050" y="4152900"/>
          <p14:tracePt t="26366" x="1797050" y="4140200"/>
          <p14:tracePt t="26376" x="1790700" y="4127500"/>
          <p14:tracePt t="26393" x="1778000" y="4108450"/>
          <p14:tracePt t="26410" x="1765300" y="4089400"/>
          <p14:tracePt t="26426" x="1752600" y="4076700"/>
          <p14:tracePt t="26443" x="1752600" y="4070350"/>
          <p14:tracePt t="26460" x="1739900" y="4070350"/>
          <p14:tracePt t="26476" x="1733550" y="4070350"/>
          <p14:tracePt t="26827" x="1739900" y="4070350"/>
          <p14:tracePt t="26834" x="1752600" y="4064000"/>
          <p14:tracePt t="26843" x="1765300" y="4051300"/>
          <p14:tracePt t="26859" x="1771650" y="4044950"/>
          <p14:tracePt t="26876" x="1784350" y="4032250"/>
          <p14:tracePt t="26880" x="1797050" y="4025900"/>
          <p14:tracePt t="26893" x="1822450" y="4000500"/>
          <p14:tracePt t="26909" x="1879600" y="3968750"/>
          <p14:tracePt t="26926" x="1968500" y="3917950"/>
          <p14:tracePt t="26942" x="2057400" y="3879850"/>
          <p14:tracePt t="26959" x="2139950" y="3860800"/>
          <p14:tracePt t="26975" x="2184400" y="3854450"/>
          <p14:tracePt t="26992" x="2228850" y="3841750"/>
          <p14:tracePt t="27008" x="2266950" y="3841750"/>
          <p14:tracePt t="27025" x="2324100" y="3835400"/>
          <p14:tracePt t="27042" x="2362200" y="3816350"/>
          <p14:tracePt t="27059" x="2413000" y="3784600"/>
          <p14:tracePt t="27076" x="2476500" y="3740150"/>
          <p14:tracePt t="27093" x="2590800" y="3644900"/>
          <p14:tracePt t="27109" x="2667000" y="3600450"/>
          <p14:tracePt t="27125" x="2743200" y="3549650"/>
          <p14:tracePt t="27142" x="2838450" y="3511550"/>
          <p14:tracePt t="27159" x="2952750" y="3467100"/>
          <p14:tracePt t="27175" x="2990850" y="3454400"/>
          <p14:tracePt t="27192" x="3022600" y="3448050"/>
          <p14:tracePt t="27209" x="3060700" y="3448050"/>
          <p14:tracePt t="27226" x="3117850" y="3435350"/>
          <p14:tracePt t="27242" x="3175000" y="3435350"/>
          <p14:tracePt t="27259" x="3251200" y="3435350"/>
          <p14:tracePt t="27276" x="3333750" y="3435350"/>
          <p14:tracePt t="27292" x="3441700" y="3435350"/>
          <p14:tracePt t="27308" x="3486150" y="3435350"/>
          <p14:tracePt t="27325" x="3517900" y="3435350"/>
          <p14:tracePt t="27342" x="3556000" y="3435350"/>
          <p14:tracePt t="27359" x="3663950" y="3460750"/>
          <p14:tracePt t="27375" x="3778250" y="3511550"/>
          <p14:tracePt t="27392" x="3898900" y="3568700"/>
          <p14:tracePt t="27408" x="4019550" y="3651250"/>
          <p14:tracePt t="27426" x="4210050" y="3759200"/>
          <p14:tracePt t="27442" x="4337050" y="3810000"/>
          <p14:tracePt t="27458" x="4419600" y="3848100"/>
          <p14:tracePt t="27475" x="4489450" y="3873500"/>
          <p14:tracePt t="27493" x="4686300" y="4013200"/>
          <p14:tracePt t="27508" x="4940300" y="4178300"/>
          <p14:tracePt t="27525" x="5137150" y="4318000"/>
          <p14:tracePt t="27542" x="5327650" y="4406900"/>
          <p14:tracePt t="27558" x="5492750" y="4470400"/>
          <p14:tracePt t="27575" x="5626100" y="4521200"/>
          <p14:tracePt t="27591" x="5670550" y="4540250"/>
          <p14:tracePt t="27608" x="5715000" y="4552950"/>
          <p14:tracePt t="27624" x="5784850" y="4584700"/>
          <p14:tracePt t="27641" x="5905500" y="4654550"/>
          <p14:tracePt t="27658" x="6000750" y="4718050"/>
          <p14:tracePt t="27675" x="6026150" y="4730750"/>
          <p14:tracePt t="33411" x="5969000" y="4730750"/>
          <p14:tracePt t="33419" x="5899150" y="4730750"/>
          <p14:tracePt t="33427" x="5803900" y="4730750"/>
          <p14:tracePt t="33433" x="5676900" y="4730750"/>
          <p14:tracePt t="33450" x="5384800" y="4724400"/>
          <p14:tracePt t="33466" x="5181600" y="4718050"/>
          <p14:tracePt t="33483" x="4953000" y="4718050"/>
          <p14:tracePt t="33500" x="4616450" y="4718050"/>
          <p14:tracePt t="33516" x="4343400" y="4724400"/>
          <p14:tracePt t="33533" x="4095750" y="4730750"/>
          <p14:tracePt t="33549" x="3854450" y="4730750"/>
          <p14:tracePt t="33566" x="3600450" y="4749800"/>
          <p14:tracePt t="33583" x="3486150" y="4749800"/>
          <p14:tracePt t="33599" x="3346450" y="4749800"/>
          <p14:tracePt t="33616" x="3200400" y="4749800"/>
          <p14:tracePt t="33632" x="3028950" y="4749800"/>
          <p14:tracePt t="33649" x="2952750" y="4749800"/>
          <p14:tracePt t="33666" x="2908300" y="4749800"/>
          <p14:tracePt t="33683" x="2882900" y="4749800"/>
          <p14:tracePt t="33699" x="2863850" y="4749800"/>
          <p14:tracePt t="33716" x="2819400" y="4749800"/>
          <p14:tracePt t="33733" x="2711450" y="4737100"/>
          <p14:tracePt t="33750" x="2571750" y="4724400"/>
          <p14:tracePt t="33766" x="2317750" y="4686300"/>
          <p14:tracePt t="33782" x="2146300" y="4654550"/>
          <p14:tracePt t="33799" x="2012950" y="4622800"/>
          <p14:tracePt t="33816" x="1930400" y="4591050"/>
          <p14:tracePt t="33832" x="1828800" y="4565650"/>
          <p14:tracePt t="33849" x="1733550" y="4533900"/>
          <p14:tracePt t="33866" x="1644650" y="4495800"/>
          <p14:tracePt t="33882" x="1568450" y="4457700"/>
          <p14:tracePt t="33885" x="1530350" y="4438650"/>
          <p14:tracePt t="33899" x="1422400" y="4387850"/>
          <p14:tracePt t="33916" x="1276350" y="4343400"/>
          <p14:tracePt t="33932" x="1187450" y="4324350"/>
          <p14:tracePt t="33949" x="1136650" y="4311650"/>
          <p14:tracePt t="33965" x="1117600" y="4298950"/>
          <p14:tracePt t="33982" x="1104900" y="4292600"/>
          <p14:tracePt t="33999" x="1085850" y="4292600"/>
          <p14:tracePt t="34015" x="1041400" y="4279900"/>
          <p14:tracePt t="34032" x="984250" y="4260850"/>
          <p14:tracePt t="34049" x="946150" y="4254500"/>
          <p14:tracePt t="34066" x="927100" y="4241800"/>
          <p14:tracePt t="34082" x="914400" y="4241800"/>
          <p14:tracePt t="34099" x="895350" y="4229100"/>
          <p14:tracePt t="34115" x="889000" y="4229100"/>
          <p14:tracePt t="34132" x="882650" y="4229100"/>
          <p14:tracePt t="34149" x="876300" y="4229100"/>
          <p14:tracePt t="34396" x="895350" y="4229100"/>
          <p14:tracePt t="34405" x="920750" y="4235450"/>
          <p14:tracePt t="34415" x="939800" y="4235450"/>
          <p14:tracePt t="34432" x="1003300" y="4248150"/>
          <p14:tracePt t="34449" x="1035050" y="4260850"/>
          <p14:tracePt t="34465" x="1060450" y="4260850"/>
          <p14:tracePt t="34482" x="1079500" y="4260850"/>
          <p14:tracePt t="34499" x="1098550" y="4267200"/>
          <p14:tracePt t="34515" x="1117600" y="4267200"/>
          <p14:tracePt t="34532" x="1123950" y="4267200"/>
          <p14:tracePt t="34549" x="1130300" y="4267200"/>
          <p14:tracePt t="34565" x="1136650" y="4267200"/>
          <p14:tracePt t="34582" x="1130300" y="4267200"/>
          <p14:tracePt t="34599" x="1060450" y="4267200"/>
          <p14:tracePt t="34615" x="901700" y="4286250"/>
          <p14:tracePt t="34633" x="590550" y="4305300"/>
          <p14:tracePt t="34648" x="406400" y="4305300"/>
          <p14:tracePt t="34665" x="298450" y="4298950"/>
          <p14:tracePt t="34682" x="228600" y="4292600"/>
          <p14:tracePt t="34699" x="133350" y="4279900"/>
          <p14:tracePt t="34715" x="88900" y="4267200"/>
          <p14:tracePt t="34731" x="63500" y="4260850"/>
          <p14:tracePt t="34748" x="50800" y="4260850"/>
          <p14:tracePt t="34766" x="44450" y="4260850"/>
          <p14:tracePt t="34781" x="38100" y="4260850"/>
          <p14:tracePt t="34820" x="44450" y="4260850"/>
          <p14:tracePt t="34826" x="50800" y="4254500"/>
          <p14:tracePt t="34834" x="63500" y="4254500"/>
          <p14:tracePt t="34848" x="107950" y="4254500"/>
          <p14:tracePt t="34865" x="171450" y="4254500"/>
          <p14:tracePt t="34882" x="292100" y="4254500"/>
          <p14:tracePt t="34885" x="361950" y="4254500"/>
          <p14:tracePt t="34899" x="419100" y="4260850"/>
          <p14:tracePt t="34915" x="603250" y="4273550"/>
          <p14:tracePt t="34931" x="723900" y="4286250"/>
          <p14:tracePt t="34948" x="831850" y="4305300"/>
          <p14:tracePt t="34966" x="933450" y="4318000"/>
          <p14:tracePt t="34981" x="958850" y="4324350"/>
          <p14:tracePt t="34998" x="1009650" y="4337050"/>
          <p14:tracePt t="35014" x="1035050" y="4343400"/>
          <p14:tracePt t="35032" x="1060450" y="4349750"/>
          <p14:tracePt t="35048" x="1066800" y="4349750"/>
          <p14:tracePt t="35064" x="1073150" y="4349750"/>
          <p14:tracePt t="35081" x="1079500" y="4349750"/>
          <p14:tracePt t="35773" x="1098550" y="4356100"/>
          <p14:tracePt t="35781" x="1149350" y="4368800"/>
          <p14:tracePt t="35789" x="1193800" y="4394200"/>
          <p14:tracePt t="35796" x="1250950" y="4406900"/>
          <p14:tracePt t="35813" x="1352550" y="4464050"/>
          <p14:tracePt t="35830" x="1441450" y="4521200"/>
          <p14:tracePt t="35847" x="1562100" y="4584700"/>
          <p14:tracePt t="35863" x="1625600" y="4629150"/>
          <p14:tracePt t="35880" x="1689100" y="4660900"/>
          <p14:tracePt t="35886" x="1733550" y="4673600"/>
          <p14:tracePt t="35897" x="1771650" y="4686300"/>
          <p14:tracePt t="35914" x="1885950" y="4730750"/>
          <p14:tracePt t="35930" x="1962150" y="4775200"/>
          <p14:tracePt t="35946" x="2032000" y="4819650"/>
          <p14:tracePt t="35963" x="2120900" y="4883150"/>
          <p14:tracePt t="35981" x="2222500" y="4972050"/>
          <p14:tracePt t="35996" x="2273300" y="5029200"/>
          <p14:tracePt t="36013" x="2311400" y="5067300"/>
          <p14:tracePt t="36030" x="2343150" y="5105400"/>
          <p14:tracePt t="36047" x="2374900" y="5137150"/>
          <p14:tracePt t="36063" x="2387600" y="5162550"/>
          <p14:tracePt t="36080" x="2413000" y="5194300"/>
          <p14:tracePt t="36096" x="2425700" y="5226050"/>
          <p14:tracePt t="36114" x="2444750" y="5283200"/>
          <p14:tracePt t="36130" x="2476500" y="5353050"/>
          <p14:tracePt t="36146" x="2495550" y="5416550"/>
          <p14:tracePt t="36163" x="2514600" y="5467350"/>
          <p14:tracePt t="36181" x="2552700" y="5530850"/>
          <p14:tracePt t="36196" x="2590800" y="5588000"/>
          <p14:tracePt t="36213" x="2641600" y="5651500"/>
          <p14:tracePt t="36230" x="2724150" y="5734050"/>
          <p14:tracePt t="36247" x="2870200" y="5854700"/>
          <p14:tracePt t="36263" x="2984500" y="5937250"/>
          <p14:tracePt t="36279" x="3124200" y="6013450"/>
          <p14:tracePt t="36296" x="3263900" y="6064250"/>
          <p14:tracePt t="36312" x="3378200" y="6121400"/>
          <p14:tracePt t="36329" x="3536950" y="6197600"/>
          <p14:tracePt t="36345" x="3651250" y="6235700"/>
          <p14:tracePt t="36362" x="3752850" y="6267450"/>
          <p14:tracePt t="36379" x="3841750" y="6299200"/>
          <p14:tracePt t="36381" x="3879850" y="6305550"/>
          <p14:tracePt t="36395" x="3956050" y="6324600"/>
          <p14:tracePt t="36412" x="4057650" y="6350000"/>
          <p14:tracePt t="36429" x="4165600" y="6362700"/>
          <p14:tracePt t="36447" x="4368800" y="6413500"/>
          <p14:tracePt t="36462" x="4476750" y="6438900"/>
          <p14:tracePt t="36479" x="4578350" y="6457950"/>
          <p14:tracePt t="36496" x="4667250" y="6464300"/>
          <p14:tracePt t="36512" x="4743450" y="6477000"/>
          <p14:tracePt t="36530" x="4851400" y="6464300"/>
          <p14:tracePt t="36546" x="4902200" y="6451600"/>
          <p14:tracePt t="36562" x="5003800" y="6419850"/>
          <p14:tracePt t="36579" x="5149850" y="6375400"/>
          <p14:tracePt t="36596" x="5346700" y="6324600"/>
          <p14:tracePt t="36612" x="5435600" y="6299200"/>
          <p14:tracePt t="36629" x="5524500" y="6280150"/>
          <p14:tracePt t="36647" x="5651500" y="6248400"/>
          <p14:tracePt t="36662" x="5740400" y="6235700"/>
          <p14:tracePt t="36679" x="5829300" y="6210300"/>
          <p14:tracePt t="36696" x="5905500" y="6197600"/>
          <p14:tracePt t="36712" x="5994400" y="6178550"/>
          <p14:tracePt t="36729" x="6089650" y="6159500"/>
          <p14:tracePt t="36745" x="6127750" y="6153150"/>
          <p14:tracePt t="36762" x="6153150" y="6153150"/>
          <p14:tracePt t="36779" x="6172200" y="6140450"/>
          <p14:tracePt t="36796" x="6203950" y="6121400"/>
          <p14:tracePt t="36812" x="6229350" y="6096000"/>
          <p14:tracePt t="36829" x="6273800" y="6032500"/>
          <p14:tracePt t="36846" x="6299200" y="5969000"/>
          <p14:tracePt t="36862" x="6324600" y="5899150"/>
          <p14:tracePt t="36879" x="6324600" y="5861050"/>
          <p14:tracePt t="36895" x="6311900" y="5822950"/>
          <p14:tracePt t="36912" x="6273800" y="5784850"/>
          <p14:tracePt t="36929" x="6159500" y="5702300"/>
          <p14:tracePt t="36945" x="6076950" y="5638800"/>
          <p14:tracePt t="36962" x="6000750" y="5588000"/>
          <p14:tracePt t="36978" x="5930900" y="5549900"/>
          <p14:tracePt t="36995" x="5880100" y="5530850"/>
          <p14:tracePt t="37012" x="5873750" y="5524500"/>
          <p14:tracePt t="37029" x="5854700" y="5524500"/>
          <p14:tracePt t="37045" x="5835650" y="5524500"/>
          <p14:tracePt t="37061" x="5810250" y="5524500"/>
          <p14:tracePt t="37078" x="5797550" y="5524500"/>
          <p14:tracePt t="37111" x="5784850" y="5524500"/>
          <p14:tracePt t="37128" x="5778500" y="5524500"/>
          <p14:tracePt t="37389" x="5784850" y="5537200"/>
          <p14:tracePt t="37397" x="5797550" y="5543550"/>
          <p14:tracePt t="37404" x="5803900" y="5556250"/>
          <p14:tracePt t="37412" x="5810250" y="5568950"/>
          <p14:tracePt t="37428" x="5835650" y="5588000"/>
          <p14:tracePt t="37445" x="5861050" y="5613400"/>
          <p14:tracePt t="37462" x="5892800" y="5645150"/>
          <p14:tracePt t="37478" x="5930900" y="5676900"/>
          <p14:tracePt t="37494" x="5981700" y="5708650"/>
          <p14:tracePt t="37511" x="6045200" y="5740400"/>
          <p14:tracePt t="37529" x="6115050" y="5797550"/>
          <p14:tracePt t="37544" x="6153150" y="5810250"/>
          <p14:tracePt t="37561" x="6184900" y="5829300"/>
          <p14:tracePt t="37578" x="6216650" y="5842000"/>
          <p14:tracePt t="37595" x="6261100" y="5867400"/>
          <p14:tracePt t="37611" x="6305550" y="5886450"/>
          <p14:tracePt t="37627" x="6394450" y="5918200"/>
          <p14:tracePt t="37644" x="6489700" y="5949950"/>
          <p14:tracePt t="37662" x="6604000" y="5988050"/>
          <p14:tracePt t="37677" x="6673850" y="6007100"/>
          <p14:tracePt t="37694" x="6724650" y="6019800"/>
          <p14:tracePt t="37711" x="6781800" y="6038850"/>
          <p14:tracePt t="37729" x="6883400" y="6057900"/>
          <p14:tracePt t="37744" x="6940550" y="6070600"/>
          <p14:tracePt t="37761" x="6985000" y="6070600"/>
          <p14:tracePt t="37777" x="7016750" y="6083300"/>
          <p14:tracePt t="37794" x="7042150" y="6089650"/>
          <p14:tracePt t="37811" x="7073900" y="6096000"/>
          <p14:tracePt t="37827" x="7092950" y="6108700"/>
          <p14:tracePt t="37844" x="7112000" y="6115050"/>
          <p14:tracePt t="37862" x="7162800" y="6127750"/>
          <p14:tracePt t="37877" x="7194550" y="6146800"/>
          <p14:tracePt t="37894" x="7226300" y="6165850"/>
          <p14:tracePt t="37911" x="7251700" y="6178550"/>
          <p14:tracePt t="37927" x="7277100" y="6191250"/>
          <p14:tracePt t="37944" x="7302500" y="6216650"/>
          <p14:tracePt t="37960" x="7315200" y="6235700"/>
          <p14:tracePt t="37977" x="7327900" y="6254750"/>
          <p14:tracePt t="37995" x="7340600" y="6273800"/>
          <p14:tracePt t="38011" x="7346950" y="6292850"/>
          <p14:tracePt t="38027" x="7346950" y="6299200"/>
          <p14:tracePt t="38043" x="7346950" y="6311900"/>
          <p14:tracePt t="38060" x="7346950" y="6324600"/>
          <p14:tracePt t="38077" x="7346950" y="6330950"/>
          <p14:tracePt t="38094" x="7346950" y="6337300"/>
          <p14:tracePt t="38111" x="7346950" y="6343650"/>
          <p14:tracePt t="38127" x="7346950" y="6350000"/>
          <p14:tracePt t="38143" x="7346950" y="6356350"/>
          <p14:tracePt t="38174" x="7346950" y="6362700"/>
          <p14:tracePt t="38232" x="7346950" y="6369050"/>
          <p14:tracePt t="38240" x="7346950" y="6375400"/>
          <p14:tracePt t="38507" x="7346950" y="6381750"/>
          <p14:tracePt t="38514" x="7346950" y="6388100"/>
          <p14:tracePt t="38526" x="7340600" y="6388100"/>
          <p14:tracePt t="38543" x="7334250" y="6394450"/>
          <p14:tracePt t="38559" x="7327900" y="6407150"/>
          <p14:tracePt t="38576" x="7315200" y="6407150"/>
          <p14:tracePt t="38610" x="7289800" y="6413500"/>
          <p14:tracePt t="38626" x="7264400" y="6426200"/>
          <p14:tracePt t="38642" x="7226300" y="6432550"/>
          <p14:tracePt t="38659" x="7175500" y="6438900"/>
          <p14:tracePt t="38676" x="7092950" y="6451600"/>
          <p14:tracePt t="38692" x="7029450" y="6457950"/>
          <p14:tracePt t="38709" x="6953250" y="6457950"/>
          <p14:tracePt t="38726" x="6877050" y="6457950"/>
          <p14:tracePt t="38743" x="6737350" y="6451600"/>
          <p14:tracePt t="38759" x="6616700" y="6438900"/>
          <p14:tracePt t="38776" x="6489700" y="6432550"/>
          <p14:tracePt t="38792" x="6381750" y="6419850"/>
          <p14:tracePt t="38810" x="6216650" y="6407150"/>
          <p14:tracePt t="38826" x="6102350" y="6394450"/>
          <p14:tracePt t="38842" x="5969000" y="6394450"/>
          <p14:tracePt t="38859" x="5873750" y="6394450"/>
          <p14:tracePt t="38876" x="5702300" y="6394450"/>
          <p14:tracePt t="38892" x="5588000" y="6394450"/>
          <p14:tracePt t="38909" x="5492750" y="6394450"/>
          <p14:tracePt t="38926" x="5422900" y="6394450"/>
          <p14:tracePt t="38943" x="5346700" y="6400800"/>
          <p14:tracePt t="38959" x="5289550" y="6400800"/>
          <p14:tracePt t="38975" x="5238750" y="6407150"/>
          <p14:tracePt t="38992" x="5187950" y="6407150"/>
          <p14:tracePt t="39010" x="5105400" y="6407150"/>
          <p14:tracePt t="39025" x="5073650" y="6407150"/>
          <p14:tracePt t="39042" x="5035550" y="6407150"/>
          <p14:tracePt t="39059" x="5010150" y="6407150"/>
          <p14:tracePt t="39076" x="4978400" y="6419850"/>
          <p14:tracePt t="39092" x="4959350" y="6419850"/>
          <p14:tracePt t="39109" x="4933950" y="6426200"/>
          <p14:tracePt t="39125" x="4914900" y="6426200"/>
          <p14:tracePt t="39141" x="4895850" y="6432550"/>
          <p14:tracePt t="39158" x="4864100" y="6432550"/>
          <p14:tracePt t="39174" x="4851400" y="6432550"/>
          <p14:tracePt t="39191" x="4845050" y="6432550"/>
          <p14:tracePt t="39208" x="4838700" y="6432550"/>
          <p14:tracePt t="39224" x="4826000" y="6432550"/>
          <p14:tracePt t="39241" x="4806950" y="6432550"/>
          <p14:tracePt t="39258" x="4794250" y="6432550"/>
          <p14:tracePt t="39275" x="4762500" y="6438900"/>
          <p14:tracePt t="39292" x="4730750" y="6438900"/>
          <p14:tracePt t="39308" x="4711700" y="6438900"/>
          <p14:tracePt t="39325" x="4692650" y="6445250"/>
          <p14:tracePt t="39342" x="4667250" y="6445250"/>
          <p14:tracePt t="39358" x="4622800" y="6445250"/>
          <p14:tracePt t="39375" x="4584700" y="6445250"/>
          <p14:tracePt t="39392" x="4533900" y="6451600"/>
          <p14:tracePt t="39408" x="4495800" y="6451600"/>
          <p14:tracePt t="39425" x="4438650" y="6451600"/>
          <p14:tracePt t="39441" x="4394200" y="6451600"/>
          <p14:tracePt t="39458" x="4356100" y="6451600"/>
          <p14:tracePt t="39475" x="4318000" y="6451600"/>
          <p14:tracePt t="39492" x="4254500" y="6445250"/>
          <p14:tracePt t="39508" x="4210050" y="6438900"/>
          <p14:tracePt t="39525" x="4159250" y="6432550"/>
          <p14:tracePt t="39543" x="4108450" y="6426200"/>
          <p14:tracePt t="39558" x="4095750" y="6426200"/>
          <p14:tracePt t="39575" x="4076700" y="6426200"/>
          <p14:tracePt t="39592" x="4070350" y="6426200"/>
          <p14:tracePt t="39608" x="4038600" y="6426200"/>
          <p14:tracePt t="39625" x="4006850" y="6426200"/>
          <p14:tracePt t="39641" x="3975100" y="6426200"/>
          <p14:tracePt t="39658" x="3962400" y="6426200"/>
          <p14:tracePt t="39675" x="3937000" y="6426200"/>
          <p14:tracePt t="39692" x="3905250" y="6419850"/>
          <p14:tracePt t="39708" x="3892550" y="6419850"/>
          <p14:tracePt t="39724" x="3879850" y="6419850"/>
          <p14:tracePt t="39742" x="3873500" y="6419850"/>
          <p14:tracePt t="39758" x="3867150" y="6419850"/>
          <p14:tracePt t="39775" x="3860800" y="6419850"/>
          <p14:tracePt t="40283" x="3854450" y="6419850"/>
          <p14:tracePt t="40521" x="3848100" y="6419850"/>
          <p14:tracePt t="40529" x="3841750" y="6419850"/>
          <p14:tracePt t="40551" x="3835400" y="6419850"/>
          <p14:tracePt t="40566" x="3829050" y="6419850"/>
          <p14:tracePt t="40588" x="3822700" y="6419850"/>
          <p14:tracePt t="40884" x="3822700" y="6413500"/>
          <p14:tracePt t="40899" x="3822700" y="6407150"/>
          <p14:tracePt t="40906" x="3829050" y="6407150"/>
          <p14:tracePt t="40950" x="3829050" y="6400800"/>
          <p14:tracePt t="41032" x="3835400" y="6394450"/>
          <p14:tracePt t="41114" x="3835400" y="6388100"/>
          <p14:tracePt t="41410" x="3835400" y="6381750"/>
          <p14:tracePt t="41417" x="3835400" y="6375400"/>
          <p14:tracePt t="41706" x="3829050" y="6375400"/>
          <p14:tracePt t="41744" x="3822700" y="6375400"/>
          <p14:tracePt t="41760" x="3816350" y="6375400"/>
          <p14:tracePt t="41803" x="3816350" y="6381750"/>
          <p14:tracePt t="41810" x="3810000" y="6381750"/>
          <p14:tracePt t="41821" x="3803650" y="6381750"/>
          <p14:tracePt t="41839" x="3746500" y="6381750"/>
          <p14:tracePt t="41855" x="3683000" y="6381750"/>
          <p14:tracePt t="41871" x="3594100" y="6381750"/>
          <p14:tracePt t="41877" x="3562350" y="6381750"/>
          <p14:tracePt t="41888" x="3530600" y="6381750"/>
          <p14:tracePt t="41906" x="3441700" y="6381750"/>
          <p14:tracePt t="41922" x="3390900" y="6381750"/>
          <p14:tracePt t="41938" x="3340100" y="6369050"/>
          <p14:tracePt t="41955" x="3270250" y="6337300"/>
          <p14:tracePt t="41973" x="3098800" y="6242050"/>
          <p14:tracePt t="41988" x="2959100" y="6159500"/>
          <p14:tracePt t="42004" x="2857500" y="6089650"/>
          <p14:tracePt t="42021" x="2781300" y="6019800"/>
          <p14:tracePt t="42038" x="2717800" y="5956300"/>
          <p14:tracePt t="42054" x="2628900" y="5753100"/>
          <p14:tracePt t="42071" x="2584450" y="5632450"/>
          <p14:tracePt t="42088" x="2552700" y="5499100"/>
          <p14:tracePt t="42106" x="2463800" y="5181600"/>
          <p14:tracePt t="42121" x="2387600" y="5035550"/>
          <p14:tracePt t="42138" x="2311400" y="4908550"/>
          <p14:tracePt t="42154" x="2241550" y="4794250"/>
          <p14:tracePt t="42172" x="2152650" y="4610100"/>
          <p14:tracePt t="42188" x="2101850" y="4527550"/>
          <p14:tracePt t="42204" x="2038350" y="4451350"/>
          <p14:tracePt t="42221" x="1917700" y="4362450"/>
          <p14:tracePt t="42237" x="1828800" y="4260850"/>
          <p14:tracePt t="42254" x="1714500" y="4076700"/>
          <p14:tracePt t="42271" x="1682750" y="3994150"/>
          <p14:tracePt t="42287" x="1657350" y="3949700"/>
          <p14:tracePt t="42305" x="1657350" y="3930650"/>
          <p14:tracePt t="42321" x="1644650" y="3917950"/>
          <p14:tracePt t="42337" x="1638300" y="3911600"/>
          <p14:tracePt t="42354" x="1631950" y="3905250"/>
          <p14:tracePt t="42371" x="1625600" y="3905250"/>
          <p14:tracePt t="42390" x="1619250" y="3905250"/>
          <p14:tracePt t="42404" x="1606550" y="3905250"/>
          <p14:tracePt t="42421" x="1593850" y="3905250"/>
          <p14:tracePt t="42437" x="1587500" y="3905250"/>
          <p14:tracePt t="42454" x="1555750" y="3905250"/>
          <p14:tracePt t="42471" x="1536700" y="3905250"/>
          <p14:tracePt t="42487" x="1511300" y="3911600"/>
          <p14:tracePt t="42505" x="1492250" y="3917950"/>
          <p14:tracePt t="42521" x="1460500" y="3937000"/>
          <p14:tracePt t="42537" x="1435100" y="3956050"/>
          <p14:tracePt t="42554" x="1403350" y="3994150"/>
          <p14:tracePt t="42571" x="1371600" y="4038600"/>
          <p14:tracePt t="42587" x="1327150" y="4076700"/>
          <p14:tracePt t="42604" x="1308100" y="4095750"/>
          <p14:tracePt t="42620" x="1282700" y="4114800"/>
          <p14:tracePt t="42637" x="1250950" y="4133850"/>
          <p14:tracePt t="42654" x="1162050" y="4159250"/>
          <p14:tracePt t="42670" x="1060450" y="4171950"/>
          <p14:tracePt t="42687" x="990600" y="4178300"/>
          <p14:tracePt t="42704" x="965200" y="4178300"/>
          <p14:tracePt t="42817" x="1016000" y="4178300"/>
          <p14:tracePt t="42825" x="1060450" y="4178300"/>
          <p14:tracePt t="42837" x="1085850" y="4178300"/>
          <p14:tracePt t="42854" x="1104900" y="4178300"/>
          <p14:tracePt t="42870" x="1117600" y="4178300"/>
          <p14:tracePt t="42887" x="1123950" y="4178300"/>
          <p14:tracePt t="42908" x="1130300" y="4178300"/>
          <p14:tracePt t="42936" x="1136650" y="4178300"/>
          <p14:tracePt t="43010" x="1143000" y="4178300"/>
          <p14:tracePt t="43040" x="1149350" y="4178300"/>
          <p14:tracePt t="43084" x="1155700" y="4184650"/>
          <p14:tracePt t="43091" x="1200150" y="4191000"/>
          <p14:tracePt t="43103" x="1295400" y="4210050"/>
          <p14:tracePt t="43121" x="1682750" y="4286250"/>
          <p14:tracePt t="43136" x="1854200" y="4330700"/>
          <p14:tracePt t="43153" x="2051050" y="4381500"/>
          <p14:tracePt t="43170" x="2222500" y="4432300"/>
          <p14:tracePt t="43187" x="2343150" y="4470400"/>
          <p14:tracePt t="43203" x="2362200" y="4470400"/>
          <p14:tracePt t="43219" x="2368550" y="4470400"/>
          <p14:tracePt t="43236" x="2374900" y="4470400"/>
          <p14:tracePt t="43254" x="2381250" y="4470400"/>
          <p14:tracePt t="43270" x="2387600" y="4470400"/>
          <p14:tracePt t="43476" x="2381250" y="4470400"/>
          <p14:tracePt t="43484" x="2362200" y="4470400"/>
          <p14:tracePt t="43492" x="2349500" y="4464050"/>
          <p14:tracePt t="43508" x="2336800" y="4464050"/>
          <p14:tracePt t="43523" x="2330450" y="4464050"/>
          <p14:tracePt t="43536" x="2305050" y="4464050"/>
          <p14:tracePt t="43552" x="2241550" y="4457700"/>
          <p14:tracePt t="43569" x="2159000" y="4438650"/>
          <p14:tracePt t="43586" x="2070100" y="4432300"/>
          <p14:tracePt t="43602" x="1981200" y="4425950"/>
          <p14:tracePt t="43619" x="1962150" y="4425950"/>
          <p14:tracePt t="43635" x="1943100" y="4425950"/>
          <p14:tracePt t="43653" x="1924050" y="4425950"/>
          <p14:tracePt t="43670" x="1911350" y="4425950"/>
          <p14:tracePt t="44047" x="1905000" y="4419600"/>
          <p14:tracePt t="44072" x="1898650" y="4413250"/>
          <p14:tracePt t="44080" x="1892300" y="4406900"/>
          <p14:tracePt t="44093" x="1892300" y="4400550"/>
          <p14:tracePt t="44102" x="1885950" y="4400550"/>
          <p14:tracePt t="44118" x="1879600" y="4394200"/>
          <p14:tracePt t="44136" x="1873250" y="4381500"/>
          <p14:tracePt t="44151" x="1866900" y="4375150"/>
          <p14:tracePt t="44167" x="1860550" y="4375150"/>
          <p14:tracePt t="44184" x="1854200" y="4362450"/>
          <p14:tracePt t="44200" x="1835150" y="4349750"/>
          <p14:tracePt t="44217" x="1828800" y="4343400"/>
          <p14:tracePt t="44234" x="1822450" y="4337050"/>
          <p14:tracePt t="44250" x="1809750" y="4330700"/>
          <p14:tracePt t="44267" x="1803400" y="4324350"/>
          <p14:tracePt t="44284" x="1790700" y="4324350"/>
          <p14:tracePt t="44301" x="1784350" y="4318000"/>
          <p14:tracePt t="44318" x="1765300" y="4305300"/>
          <p14:tracePt t="44335" x="1720850" y="4292600"/>
          <p14:tracePt t="44352" x="1676400" y="4286250"/>
          <p14:tracePt t="44368" x="1619250" y="4279900"/>
          <p14:tracePt t="44385" x="1562100" y="4260850"/>
          <p14:tracePt t="44392" x="1524000" y="4254500"/>
          <p14:tracePt t="44402" x="1454150" y="4235450"/>
          <p14:tracePt t="44418" x="1365250" y="4216400"/>
          <p14:tracePt t="44434" x="1289050" y="4203700"/>
          <p14:tracePt t="44452" x="1231900" y="4197350"/>
          <p14:tracePt t="44468" x="1168400" y="4184650"/>
          <p14:tracePt t="44484" x="1136650" y="4184650"/>
          <p14:tracePt t="44501" x="1117600" y="4184650"/>
          <p14:tracePt t="44518" x="1085850" y="4184650"/>
          <p14:tracePt t="44535" x="1028700" y="4171950"/>
          <p14:tracePt t="44551" x="990600" y="4171950"/>
          <p14:tracePt t="44567" x="952500" y="4171950"/>
          <p14:tracePt t="44584" x="933450" y="4171950"/>
          <p14:tracePt t="44602" x="914400" y="4171950"/>
          <p14:tracePt t="44634" x="908050" y="4171950"/>
          <p14:tracePt t="44651" x="895350" y="4171950"/>
          <p14:tracePt t="44669" x="889000" y="4171950"/>
          <p14:tracePt t="44684" x="882650" y="4171950"/>
          <p14:tracePt t="44928" x="901700" y="4171950"/>
          <p14:tracePt t="44937" x="927100" y="4171950"/>
          <p14:tracePt t="44944" x="946150" y="4171950"/>
          <p14:tracePt t="44951" x="971550" y="4171950"/>
          <p14:tracePt t="44967" x="1009650" y="4171950"/>
          <p14:tracePt t="44984" x="1041400" y="4171950"/>
          <p14:tracePt t="45000" x="1073150" y="4171950"/>
          <p14:tracePt t="45017" x="1155700" y="4178300"/>
          <p14:tracePt t="45034" x="1244600" y="4191000"/>
          <p14:tracePt t="45050" x="1365250" y="4222750"/>
          <p14:tracePt t="45067" x="1454150" y="4248150"/>
          <p14:tracePt t="45083" x="1517650" y="4260850"/>
          <p14:tracePt t="45100" x="1530350" y="4260850"/>
          <p14:tracePt t="45117" x="1536700" y="4260850"/>
          <p14:tracePt t="45133" x="1543050" y="4260850"/>
          <p14:tracePt t="45262" x="1530350" y="4260850"/>
          <p14:tracePt t="45269" x="1524000" y="4260850"/>
          <p14:tracePt t="45283" x="1504950" y="4260850"/>
          <p14:tracePt t="45300" x="1466850" y="4260850"/>
          <p14:tracePt t="45317" x="1409700" y="4260850"/>
          <p14:tracePt t="45334" x="1346200" y="4260850"/>
          <p14:tracePt t="45350" x="1193800" y="4254500"/>
          <p14:tracePt t="45366" x="1073150" y="4235450"/>
          <p14:tracePt t="45384" x="965200" y="4229100"/>
          <p14:tracePt t="45390" x="933450" y="4222750"/>
          <p14:tracePt t="45400" x="901700" y="4222750"/>
          <p14:tracePt t="45417" x="838200" y="4222750"/>
          <p14:tracePt t="45433" x="806450" y="4222750"/>
          <p14:tracePt t="45450" x="774700" y="4222750"/>
          <p14:tracePt t="45466" x="742950" y="4222750"/>
          <p14:tracePt t="45483" x="666750" y="4222750"/>
          <p14:tracePt t="45500" x="615950" y="4222750"/>
          <p14:tracePt t="45516" x="571500" y="4222750"/>
          <p14:tracePt t="45533" x="552450" y="4222750"/>
          <p14:tracePt t="45550" x="527050" y="4229100"/>
          <p14:tracePt t="45566" x="520700" y="4229100"/>
          <p14:tracePt t="45583" x="514350" y="4229100"/>
          <p14:tracePt t="45599" x="508000" y="4229100"/>
          <p14:tracePt t="45616" x="501650" y="4229100"/>
          <p14:tracePt t="45633" x="495300" y="4229100"/>
          <p14:tracePt t="45743" x="508000" y="4229100"/>
          <p14:tracePt t="45751" x="520700" y="4229100"/>
          <p14:tracePt t="45759" x="539750" y="4229100"/>
          <p14:tracePt t="45766" x="565150" y="4229100"/>
          <p14:tracePt t="45782" x="635000" y="4229100"/>
          <p14:tracePt t="45799" x="704850" y="4229100"/>
          <p14:tracePt t="45816" x="781050" y="4241800"/>
          <p14:tracePt t="45832" x="812800" y="4241800"/>
          <p14:tracePt t="45849" x="844550" y="4241800"/>
          <p14:tracePt t="45866" x="889000" y="4241800"/>
          <p14:tracePt t="45883" x="958850" y="4241800"/>
          <p14:tracePt t="45899" x="1035050" y="4241800"/>
          <p14:tracePt t="45916" x="1123950" y="4241800"/>
          <p14:tracePt t="45933" x="1219200" y="4241800"/>
          <p14:tracePt t="45950" x="1390650" y="4241800"/>
          <p14:tracePt t="45965" x="1466850" y="4241800"/>
          <p14:tracePt t="45982" x="1504950" y="4241800"/>
          <p14:tracePt t="45999" x="1530350" y="4241800"/>
          <p14:tracePt t="46016" x="1543050" y="4241800"/>
          <p14:tracePt t="46032" x="1555750" y="4241800"/>
          <p14:tracePt t="46049" x="1562100" y="4241800"/>
          <p14:tracePt t="46083" x="1568450" y="4241800"/>
          <p14:tracePt t="46099" x="1574800" y="4241800"/>
          <p14:tracePt t="46115" x="1581150" y="4241800"/>
          <p14:tracePt t="46132" x="1593850" y="4241800"/>
          <p14:tracePt t="46150" x="1600200" y="4241800"/>
          <p14:tracePt t="50572" x="1612900" y="4210050"/>
          <p14:tracePt t="50579" x="1644650" y="4146550"/>
          <p14:tracePt t="50594" x="1720850" y="4025900"/>
          <p14:tracePt t="50609" x="1771650" y="3949700"/>
          <p14:tracePt t="50625" x="1790700" y="3930650"/>
          <p14:tracePt t="50642" x="1797050" y="3911600"/>
          <p14:tracePt t="50658" x="1803400" y="3905250"/>
          <p14:tracePt t="50675" x="1803400" y="3898900"/>
          <p14:tracePt t="50734" x="1803400" y="3892550"/>
          <p14:tracePt t="50749" x="1803400" y="3886200"/>
          <p14:tracePt t="50756" x="1803400" y="3879850"/>
          <p14:tracePt t="50764" x="1797050" y="3879850"/>
          <p14:tracePt t="50775" x="1790700" y="3873500"/>
          <p14:tracePt t="50791" x="1778000" y="3860800"/>
          <p14:tracePt t="50808" x="1765300" y="3841750"/>
          <p14:tracePt t="50825" x="1758950" y="3829050"/>
          <p14:tracePt t="50842" x="1752600" y="3822700"/>
          <p14:tracePt t="50858" x="1746250" y="3816350"/>
          <p14:tracePt t="50875" x="1746250" y="3810000"/>
          <p14:tracePt t="50892" x="1746250" y="3797300"/>
          <p14:tracePt t="50908" x="1746250" y="3790950"/>
          <p14:tracePt t="50942" x="1746250" y="3778250"/>
          <p14:tracePt t="50958" x="1733550" y="3771900"/>
          <p14:tracePt t="50975" x="1695450" y="3752850"/>
          <p14:tracePt t="50991" x="1657350" y="3721100"/>
          <p14:tracePt t="51008" x="1536700" y="3657600"/>
          <p14:tracePt t="51025" x="1498600" y="3644900"/>
          <p14:tracePt t="51041" x="1479550" y="3632200"/>
          <p14:tracePt t="51058" x="1460500" y="3619500"/>
          <p14:tracePt t="51075" x="1454150" y="3619500"/>
          <p14:tracePt t="51091" x="1447800" y="3619500"/>
          <p14:tracePt t="51124" x="1435100" y="3613150"/>
          <p14:tracePt t="51141" x="1416050" y="3600450"/>
          <p14:tracePt t="51158" x="1409700" y="3594100"/>
          <p14:tracePt t="51174" x="1397000" y="3587750"/>
          <p14:tracePt t="51191" x="1384300" y="3575050"/>
          <p14:tracePt t="51208" x="1365250" y="3543300"/>
          <p14:tracePt t="51224" x="1352550" y="3517900"/>
          <p14:tracePt t="51241" x="1352550" y="3492500"/>
          <p14:tracePt t="51257" x="1346200" y="3467100"/>
          <p14:tracePt t="51275" x="1339850" y="3435350"/>
          <p14:tracePt t="51291" x="1339850" y="3416300"/>
          <p14:tracePt t="51307" x="1339850" y="3409950"/>
          <p14:tracePt t="51324" x="1339850" y="3403600"/>
          <p14:tracePt t="51341" x="1339850" y="3397250"/>
          <p14:tracePt t="51364" x="1339850" y="3390900"/>
          <p14:tracePt t="51401" x="1333500" y="3390900"/>
          <p14:tracePt t="51415" x="1327150" y="3390900"/>
          <p14:tracePt t="51438" x="1320800" y="3390900"/>
          <p14:tracePt t="51445" x="1314450" y="3390900"/>
          <p14:tracePt t="51457" x="1314450" y="3397250"/>
          <p14:tracePt t="51474" x="1289050" y="3441700"/>
          <p14:tracePt t="51490" x="1270000" y="3479800"/>
          <p14:tracePt t="51507" x="1244600" y="3556000"/>
          <p14:tracePt t="51524" x="1206500" y="3638550"/>
          <p14:tracePt t="51541" x="1162050" y="3746500"/>
          <p14:tracePt t="51557" x="1143000" y="3797300"/>
          <p14:tracePt t="51574" x="1136650" y="3848100"/>
          <p14:tracePt t="51590" x="1130300" y="3898900"/>
          <p14:tracePt t="51608" x="1117600" y="4025900"/>
          <p14:tracePt t="51624" x="1104900" y="4095750"/>
          <p14:tracePt t="51641" x="1098550" y="4152900"/>
          <p14:tracePt t="51657" x="1085850" y="4191000"/>
          <p14:tracePt t="51675" x="1066800" y="4241800"/>
          <p14:tracePt t="51691" x="1054100" y="4286250"/>
          <p14:tracePt t="51707" x="1035050" y="4324350"/>
          <p14:tracePt t="51724" x="1022350" y="4356100"/>
          <p14:tracePt t="51742" x="1009650" y="4406900"/>
          <p14:tracePt t="51757" x="1003300" y="4438650"/>
          <p14:tracePt t="51774" x="996950" y="4451350"/>
          <p14:tracePt t="51791" x="990600" y="4464050"/>
          <p14:tracePt t="51807" x="984250" y="4476750"/>
          <p14:tracePt t="51824" x="971550" y="4495800"/>
          <p14:tracePt t="51840" x="958850" y="4508500"/>
          <p14:tracePt t="51857" x="946150" y="4521200"/>
          <p14:tracePt t="51874" x="939800" y="4527550"/>
          <p14:tracePt t="51877" x="927100" y="4533900"/>
          <p14:tracePt t="51890" x="908050" y="4540250"/>
          <p14:tracePt t="51907" x="876300" y="4546600"/>
          <p14:tracePt t="51924" x="825500" y="4565650"/>
          <p14:tracePt t="51940" x="774700" y="4584700"/>
          <p14:tracePt t="51957" x="711200" y="4622800"/>
          <p14:tracePt t="51973" x="685800" y="4629150"/>
          <p14:tracePt t="51990" x="673100" y="4641850"/>
          <p14:tracePt t="52007" x="666750" y="4648200"/>
          <p14:tracePt t="52024" x="660400" y="4660900"/>
          <p14:tracePt t="52040" x="654050" y="4660900"/>
          <p14:tracePt t="52057" x="647700" y="4660900"/>
          <p14:tracePt t="52135" x="647700" y="4654550"/>
          <p14:tracePt t="52149" x="647700" y="4635500"/>
          <p14:tracePt t="52159" x="647700" y="4603750"/>
          <p14:tracePt t="52173" x="647700" y="4508500"/>
          <p14:tracePt t="52190" x="647700" y="4413250"/>
          <p14:tracePt t="52207" x="628650" y="4330700"/>
          <p14:tracePt t="52224" x="615950" y="4222750"/>
          <p14:tracePt t="52240" x="609600" y="4152900"/>
          <p14:tracePt t="52256" x="603250" y="4089400"/>
          <p14:tracePt t="52273" x="596900" y="4038600"/>
          <p14:tracePt t="52290" x="596900" y="3981450"/>
          <p14:tracePt t="52306" x="596900" y="3937000"/>
          <p14:tracePt t="52323" x="596900" y="3911600"/>
          <p14:tracePt t="52340" x="596900" y="3879850"/>
          <p14:tracePt t="52357" x="603250" y="3848100"/>
          <p14:tracePt t="52373" x="603250" y="3829050"/>
          <p14:tracePt t="52379" x="603250" y="3816350"/>
          <p14:tracePt t="52390" x="603250" y="3810000"/>
          <p14:tracePt t="52406" x="609600" y="3797300"/>
          <p14:tracePt t="52424" x="615950" y="3765550"/>
          <p14:tracePt t="52440" x="615950" y="3740150"/>
          <p14:tracePt t="52456" x="615950" y="3702050"/>
          <p14:tracePt t="52473" x="609600" y="3638550"/>
          <p14:tracePt t="52490" x="577850" y="3524250"/>
          <p14:tracePt t="52506" x="546100" y="3441700"/>
          <p14:tracePt t="52523" x="520700" y="3333750"/>
          <p14:tracePt t="52539" x="508000" y="3244850"/>
          <p14:tracePt t="52556" x="495300" y="3149600"/>
          <p14:tracePt t="52573" x="488950" y="3117850"/>
          <p14:tracePt t="52589" x="488950" y="3098800"/>
          <p14:tracePt t="52606" x="488950" y="3092450"/>
          <p14:tracePt t="52623" x="488950" y="3079750"/>
          <p14:tracePt t="52639" x="488950" y="3073400"/>
          <p14:tracePt t="52683" x="482600" y="3073400"/>
          <p14:tracePt t="52699" x="476250" y="3086100"/>
          <p14:tracePt t="52706" x="469900" y="3105150"/>
          <p14:tracePt t="52723" x="450850" y="3149600"/>
          <p14:tracePt t="52739" x="438150" y="3206750"/>
          <p14:tracePt t="52757" x="419100" y="3327400"/>
          <p14:tracePt t="52772" x="412750" y="3429000"/>
          <p14:tracePt t="52789" x="406400" y="3556000"/>
          <p14:tracePt t="52806" x="393700" y="3644900"/>
          <p14:tracePt t="52823" x="374650" y="3759200"/>
          <p14:tracePt t="52839" x="355600" y="3854450"/>
          <p14:tracePt t="52856" x="330200" y="3975100"/>
          <p14:tracePt t="52873" x="298450" y="4095750"/>
          <p14:tracePt t="52877" x="292100" y="4140200"/>
          <p14:tracePt t="52890" x="266700" y="4216400"/>
          <p14:tracePt t="52905" x="254000" y="4273550"/>
          <p14:tracePt t="52922" x="241300" y="4349750"/>
          <p14:tracePt t="52939" x="241300" y="4406900"/>
          <p14:tracePt t="52956" x="247650" y="4514850"/>
          <p14:tracePt t="52972" x="247650" y="4584700"/>
          <p14:tracePt t="52989" x="260350" y="4648200"/>
          <p14:tracePt t="53005" x="273050" y="4781550"/>
          <p14:tracePt t="53023" x="292100" y="4946650"/>
          <p14:tracePt t="53039" x="317500" y="5016500"/>
          <p14:tracePt t="53055" x="330200" y="5080000"/>
          <p14:tracePt t="53072" x="349250" y="5130800"/>
          <p14:tracePt t="53090" x="368300" y="5187950"/>
          <p14:tracePt t="53105" x="374650" y="5213350"/>
          <p14:tracePt t="53122" x="381000" y="5232400"/>
          <p14:tracePt t="53139" x="381000" y="5245100"/>
          <p14:tracePt t="53172" x="381000" y="5257800"/>
          <p14:tracePt t="53188" x="381000" y="5264150"/>
          <p14:tracePt t="53205" x="381000" y="5270500"/>
          <p14:tracePt t="53223" x="381000" y="5276850"/>
          <p14:tracePt t="53262" x="387350" y="5264150"/>
          <p14:tracePt t="53272" x="387350" y="5226050"/>
          <p14:tracePt t="53288" x="387350" y="5086350"/>
          <p14:tracePt t="53305" x="361950" y="4819650"/>
          <p14:tracePt t="53322" x="342900" y="4711700"/>
          <p14:tracePt t="53338" x="336550" y="4616450"/>
          <p14:tracePt t="53357" x="330200" y="4521200"/>
          <p14:tracePt t="53372" x="323850" y="4457700"/>
          <p14:tracePt t="53380" x="323850" y="4432300"/>
          <p14:tracePt t="53388" x="323850" y="4394200"/>
          <p14:tracePt t="53405" x="311150" y="4318000"/>
          <p14:tracePt t="53422" x="304800" y="4216400"/>
          <p14:tracePt t="53438" x="292100" y="4038600"/>
          <p14:tracePt t="53455" x="273050" y="3949700"/>
          <p14:tracePt t="53471" x="273050" y="3892550"/>
          <p14:tracePt t="53488" x="273050" y="3848100"/>
          <p14:tracePt t="53505" x="273050" y="3803650"/>
          <p14:tracePt t="53521" x="279400" y="3778250"/>
          <p14:tracePt t="53538" x="298450" y="3740150"/>
          <p14:tracePt t="53555" x="317500" y="3708400"/>
          <p14:tracePt t="53571" x="355600" y="3619500"/>
          <p14:tracePt t="53588" x="368300" y="3568700"/>
          <p14:tracePt t="53604" x="381000" y="3536950"/>
          <p14:tracePt t="53623" x="393700" y="3492500"/>
          <p14:tracePt t="53638" x="393700" y="3479800"/>
          <p14:tracePt t="53655" x="393700" y="3473450"/>
          <p14:tracePt t="53671" x="393700" y="3467100"/>
          <p14:tracePt t="53688" x="393700" y="3460750"/>
          <p14:tracePt t="53705" x="393700" y="3454400"/>
          <p14:tracePt t="53972" x="419100" y="3460750"/>
          <p14:tracePt t="53979" x="450850" y="3479800"/>
          <p14:tracePt t="53987" x="482600" y="3492500"/>
          <p14:tracePt t="54004" x="539750" y="3517900"/>
          <p14:tracePt t="54021" x="590550" y="3536950"/>
          <p14:tracePt t="54038" x="660400" y="3556000"/>
          <p14:tracePt t="54054" x="717550" y="3562350"/>
          <p14:tracePt t="54071" x="768350" y="3575050"/>
          <p14:tracePt t="54088" x="819150" y="3587750"/>
          <p14:tracePt t="54105" x="914400" y="3619500"/>
          <p14:tracePt t="54121" x="984250" y="3644900"/>
          <p14:tracePt t="54138" x="1054100" y="3676650"/>
          <p14:tracePt t="54159" x="1193800" y="3727450"/>
          <p14:tracePt t="54170" x="1282700" y="3740150"/>
          <p14:tracePt t="54186" x="1352550" y="3765550"/>
          <p14:tracePt t="54203" x="1422400" y="3784600"/>
          <p14:tracePt t="54220" x="1485900" y="3797300"/>
          <p14:tracePt t="54237" x="1606550" y="3829050"/>
          <p14:tracePt t="54253" x="1695450" y="3848100"/>
          <p14:tracePt t="54270" x="1778000" y="3873500"/>
          <p14:tracePt t="54287" x="1835150" y="3886200"/>
          <p14:tracePt t="54304" x="1879600" y="3898900"/>
          <p14:tracePt t="54320" x="1905000" y="3898900"/>
          <p14:tracePt t="54337" x="1924050" y="3905250"/>
          <p14:tracePt t="54354" x="1955800" y="3917950"/>
          <p14:tracePt t="54371" x="1993900" y="3937000"/>
          <p14:tracePt t="54376" x="2019300" y="3949700"/>
          <p14:tracePt t="54387" x="2076450" y="3975100"/>
          <p14:tracePt t="54403" x="2120900" y="4006850"/>
          <p14:tracePt t="54420" x="2165350" y="4038600"/>
          <p14:tracePt t="54437" x="2203450" y="4070350"/>
          <p14:tracePt t="54453" x="2235200" y="4095750"/>
          <p14:tracePt t="54470" x="2247900" y="4114800"/>
          <p14:tracePt t="54487" x="2254250" y="4121150"/>
          <p14:tracePt t="54504" x="2266950" y="4127500"/>
          <p14:tracePt t="54520" x="2273300" y="4133850"/>
          <p14:tracePt t="54536" x="2279650" y="4140200"/>
          <p14:tracePt t="54553" x="2292350" y="4152900"/>
          <p14:tracePt t="54570" x="2317750" y="4178300"/>
          <p14:tracePt t="54586" x="2406650" y="4273550"/>
          <p14:tracePt t="54603" x="2508250" y="4400550"/>
          <p14:tracePt t="54620" x="2533650" y="4432300"/>
          <p14:tracePt t="72028" x="2533650" y="4343400"/>
          <p14:tracePt t="72036" x="2533650" y="4229100"/>
          <p14:tracePt t="72045" x="2520950" y="4121150"/>
          <p14:tracePt t="72061" x="2482850" y="3956050"/>
          <p14:tracePt t="72077" x="2393950" y="3810000"/>
          <p14:tracePt t="72094" x="2184400" y="3505200"/>
          <p14:tracePt t="72111" x="2082800" y="3397250"/>
          <p14:tracePt t="72127" x="1981200" y="3314700"/>
          <p14:tracePt t="72144" x="1873250" y="3276600"/>
          <p14:tracePt t="72161" x="1765300" y="3263900"/>
          <p14:tracePt t="72177" x="1701800" y="3282950"/>
          <p14:tracePt t="72194" x="1631950" y="3314700"/>
          <p14:tracePt t="72210" x="1517650" y="3352800"/>
          <p14:tracePt t="72227" x="1352550" y="3384550"/>
          <p14:tracePt t="72244" x="1282700" y="3397250"/>
          <p14:tracePt t="72260" x="1244600" y="3409950"/>
          <p14:tracePt t="72277" x="1212850" y="3429000"/>
          <p14:tracePt t="72294" x="1181100" y="3448050"/>
          <p14:tracePt t="72310" x="1162050" y="3467100"/>
          <p14:tracePt t="72327" x="1149350" y="3473450"/>
          <p14:tracePt t="72344" x="1136650" y="3486150"/>
          <p14:tracePt t="72360" x="1111250" y="3517900"/>
          <p14:tracePt t="72377" x="1092200" y="3536950"/>
          <p14:tracePt t="72394" x="1079500" y="3549650"/>
          <p14:tracePt t="72410" x="1060450" y="3568700"/>
          <p14:tracePt t="72427" x="996950" y="3619500"/>
          <p14:tracePt t="72443" x="952500" y="3651250"/>
          <p14:tracePt t="72460" x="895350" y="3695700"/>
          <p14:tracePt t="72477" x="850900" y="3727450"/>
          <p14:tracePt t="72493" x="806450" y="3778250"/>
          <p14:tracePt t="72510" x="768350" y="3803650"/>
          <p14:tracePt t="72527" x="742950" y="3841750"/>
          <p14:tracePt t="72544" x="723900" y="3867150"/>
          <p14:tracePt t="72560" x="711200" y="3898900"/>
          <p14:tracePt t="72577" x="704850" y="3911600"/>
          <p14:tracePt t="72610" x="704850" y="3924300"/>
          <p14:tracePt t="72643" x="704850" y="3930650"/>
          <p14:tracePt t="72665" x="717550" y="3937000"/>
          <p14:tracePt t="72677" x="730250" y="3943350"/>
          <p14:tracePt t="72694" x="831850" y="3956050"/>
          <p14:tracePt t="72710" x="920750" y="3975100"/>
          <p14:tracePt t="72727" x="990600" y="3981450"/>
          <p14:tracePt t="72743" x="1028700" y="3987800"/>
          <p14:tracePt t="72761" x="1060450" y="3987800"/>
          <p14:tracePt t="72777" x="1079500" y="3987800"/>
          <p14:tracePt t="72793" x="1085850" y="3987800"/>
          <p14:tracePt t="72810" x="1098550" y="3981450"/>
          <p14:tracePt t="72827" x="1111250" y="3975100"/>
          <p14:tracePt t="72843" x="1123950" y="3968750"/>
          <p14:tracePt t="72860" x="1130300" y="3962400"/>
          <p14:tracePt t="72877" x="1130300" y="3956050"/>
          <p14:tracePt t="72881" x="1143000" y="3956050"/>
          <p14:tracePt t="72894" x="1149350" y="3956050"/>
          <p14:tracePt t="72910" x="1162050" y="3956050"/>
          <p14:tracePt t="72927" x="1168400" y="3956050"/>
          <p14:tracePt t="72943" x="1174750" y="3956050"/>
          <p14:tracePt t="72960" x="1181100" y="3956050"/>
          <p14:tracePt t="72977" x="1200150" y="3956050"/>
          <p14:tracePt t="72993" x="1219200" y="3956050"/>
          <p14:tracePt t="73010" x="1250950" y="3962400"/>
          <p14:tracePt t="73026" x="1289050" y="3975100"/>
          <p14:tracePt t="73043" x="1327150" y="3987800"/>
          <p14:tracePt t="73060" x="1333500" y="3994150"/>
          <p14:tracePt t="73076" x="1339850" y="3994150"/>
          <p14:tracePt t="73093" x="1346200" y="3994150"/>
          <p14:tracePt t="73109" x="1358900" y="3994150"/>
          <p14:tracePt t="73126" x="1365250" y="3994150"/>
          <p14:tracePt t="73143" x="1377950" y="3994150"/>
          <p14:tracePt t="73159" x="1384300" y="3994150"/>
          <p14:tracePt t="73176" x="1397000" y="3994150"/>
          <p14:tracePt t="73280" x="1390650" y="3994150"/>
          <p14:tracePt t="73288" x="1384300" y="3994150"/>
          <p14:tracePt t="73297" x="1365250" y="3994150"/>
          <p14:tracePt t="73310" x="1327150" y="3994150"/>
          <p14:tracePt t="73326" x="1289050" y="3994150"/>
          <p14:tracePt t="73343" x="1257300" y="3994150"/>
          <p14:tracePt t="73360" x="1231900" y="3994150"/>
          <p14:tracePt t="73377" x="1193800" y="3994150"/>
          <p14:tracePt t="73384" x="1168400" y="3994150"/>
          <p14:tracePt t="73393" x="1155700" y="3994150"/>
          <p14:tracePt t="73409" x="1111250" y="3987800"/>
          <p14:tracePt t="73425" x="1060450" y="3981450"/>
          <p14:tracePt t="73442" x="971550" y="3975100"/>
          <p14:tracePt t="73458" x="933450" y="3975100"/>
          <p14:tracePt t="73475" x="895350" y="3975100"/>
          <p14:tracePt t="73492" x="876300" y="3975100"/>
          <p14:tracePt t="73510" x="850900" y="3981450"/>
          <p14:tracePt t="73527" x="844550" y="3987800"/>
          <p14:tracePt t="73542" x="838200" y="3987800"/>
          <p14:tracePt t="73559" x="831850" y="3987800"/>
          <p14:tracePt t="73577" x="825500" y="3987800"/>
          <p14:tracePt t="73843" x="838200" y="3987800"/>
          <p14:tracePt t="73851" x="863600" y="3987800"/>
          <p14:tracePt t="73859" x="876300" y="3987800"/>
          <p14:tracePt t="73876" x="908050" y="3987800"/>
          <p14:tracePt t="73881" x="914400" y="3987800"/>
          <p14:tracePt t="73892" x="927100" y="3987800"/>
          <p14:tracePt t="73909" x="946150" y="3987800"/>
          <p14:tracePt t="73926" x="958850" y="3987800"/>
          <p14:tracePt t="73959" x="965200" y="3987800"/>
          <p14:tracePt t="74236" x="914400" y="3981450"/>
          <p14:tracePt t="74244" x="825500" y="3962400"/>
          <p14:tracePt t="74252" x="730250" y="3937000"/>
          <p14:tracePt t="74259" x="641350" y="3917950"/>
          <p14:tracePt t="74275" x="501650" y="3886200"/>
          <p14:tracePt t="74291" x="431800" y="3867150"/>
          <p14:tracePt t="74308" x="387350" y="3854450"/>
          <p14:tracePt t="74325" x="368300" y="3854450"/>
          <p14:tracePt t="74341" x="355600" y="3854450"/>
          <p14:tracePt t="74358" x="349250" y="3854450"/>
          <p14:tracePt t="74392" x="336550" y="3854450"/>
          <p14:tracePt t="74459" x="355600" y="3854450"/>
          <p14:tracePt t="74466" x="400050" y="3867150"/>
          <p14:tracePt t="74474" x="469900" y="3873500"/>
          <p14:tracePt t="74491" x="596900" y="3898900"/>
          <p14:tracePt t="74508" x="730250" y="3930650"/>
          <p14:tracePt t="74525" x="927100" y="3962400"/>
          <p14:tracePt t="74541" x="996950" y="3981450"/>
          <p14:tracePt t="74558" x="1041400" y="3994150"/>
          <p14:tracePt t="74576" x="1085850" y="4000500"/>
          <p14:tracePt t="74591" x="1143000" y="4006850"/>
          <p14:tracePt t="74608" x="1193800" y="4013200"/>
          <p14:tracePt t="74624" x="1250950" y="4032250"/>
          <p14:tracePt t="74641" x="1320800" y="4057650"/>
          <p14:tracePt t="74658" x="1365250" y="4064000"/>
          <p14:tracePt t="74674" x="1384300" y="4064000"/>
          <p14:tracePt t="74691" x="1390650" y="4070350"/>
          <p14:tracePt t="74708" x="1397000" y="4070350"/>
          <p14:tracePt t="74741" x="1397000" y="4076700"/>
          <p14:tracePt t="75006" x="1403350" y="4076700"/>
          <p14:tracePt t="76066" x="1409700" y="4076700"/>
          <p14:tracePt t="76074" x="1409700" y="4070350"/>
          <p14:tracePt t="76081" x="1416050" y="4064000"/>
          <p14:tracePt t="76096" x="1416050" y="4057650"/>
          <p14:tracePt t="76105" x="1422400" y="4051300"/>
          <p14:tracePt t="76122" x="1428750" y="4051300"/>
          <p14:tracePt t="76139" x="1428750" y="4044950"/>
          <p14:tracePt t="77369" x="1428750" y="4038600"/>
          <p14:tracePt t="77408" x="1428750" y="4032250"/>
          <p14:tracePt t="77414" x="1435100" y="4032250"/>
          <p14:tracePt t="77428" x="1435100" y="4025900"/>
          <p14:tracePt t="78636" x="1479550" y="4044950"/>
          <p14:tracePt t="78643" x="1530350" y="4076700"/>
          <p14:tracePt t="78651" x="1568450" y="4102100"/>
          <p14:tracePt t="78668" x="1600200" y="4133850"/>
          <p14:tracePt t="78685" x="1619250" y="4146550"/>
          <p14:tracePt t="78703" x="1631950" y="4159250"/>
          <p14:tracePt t="78719" x="1638300" y="4165600"/>
          <p14:tracePt t="78735" x="1651000" y="4178300"/>
          <p14:tracePt t="78752" x="1695450" y="4216400"/>
          <p14:tracePt t="78769" x="1828800" y="4311650"/>
          <p14:tracePt t="78785" x="1905000" y="4356100"/>
          <p14:tracePt t="78802" x="1955800" y="4381500"/>
          <p14:tracePt t="78818" x="1987550" y="4406900"/>
          <p14:tracePt t="78836" x="2184400" y="4514850"/>
          <p14:tracePt t="78851" x="2501900" y="4705350"/>
          <p14:tracePt t="78868" x="2806700" y="4851400"/>
          <p14:tracePt t="78885" x="3092450" y="4946650"/>
          <p14:tracePt t="78890" x="3168650" y="4972050"/>
          <p14:tracePt t="78902" x="3282950" y="4997450"/>
          <p14:tracePt t="78918" x="3378200" y="5010150"/>
          <p14:tracePt t="78935" x="3511550" y="5029200"/>
          <p14:tracePt t="78952" x="3657600" y="5035550"/>
          <p14:tracePt t="78969" x="3822700" y="5067300"/>
          <p14:tracePt t="78985" x="3975100" y="5105400"/>
          <p14:tracePt t="79001" x="4140200" y="5156200"/>
          <p14:tracePt t="79018" x="4273550" y="5238750"/>
          <p14:tracePt t="79035" x="4400550" y="5340350"/>
          <p14:tracePt t="79051" x="4457700" y="5397500"/>
          <p14:tracePt t="79068" x="4489450" y="5429250"/>
          <p14:tracePt t="79084" x="4502150" y="5441950"/>
          <p14:tracePt t="79102" x="4508500" y="5454650"/>
          <p14:tracePt t="79118" x="4514850" y="5454650"/>
          <p14:tracePt t="79135" x="4521200" y="5454650"/>
          <p14:tracePt t="79151" x="4527550" y="5454650"/>
          <p14:tracePt t="79190" x="4533900" y="5454650"/>
          <p14:tracePt t="79436" x="4483100" y="5429250"/>
          <p14:tracePt t="79444" x="4394200" y="5384800"/>
          <p14:tracePt t="79452" x="4305300" y="5359400"/>
          <p14:tracePt t="79468" x="4152900" y="5302250"/>
          <p14:tracePt t="79484" x="4038600" y="5264150"/>
          <p14:tracePt t="79502" x="3949700" y="5238750"/>
          <p14:tracePt t="79518" x="3803650" y="5207000"/>
          <p14:tracePt t="79534" x="3695700" y="5181600"/>
          <p14:tracePt t="79551" x="3619500" y="5175250"/>
          <p14:tracePt t="79567" x="3530600" y="5168900"/>
          <p14:tracePt t="79584" x="3308350" y="5118100"/>
          <p14:tracePt t="79601" x="3181350" y="5086350"/>
          <p14:tracePt t="79617" x="3060700" y="5054600"/>
          <p14:tracePt t="79634" x="2895600" y="4997450"/>
          <p14:tracePt t="79651" x="2673350" y="4927600"/>
          <p14:tracePt t="79668" x="2603500" y="4908550"/>
          <p14:tracePt t="79684" x="2552700" y="4889500"/>
          <p14:tracePt t="79700" x="2520950" y="4876800"/>
          <p14:tracePt t="79718" x="2495550" y="4864100"/>
          <p14:tracePt t="79733" x="2489200" y="4857750"/>
          <p14:tracePt t="79750" x="2451100" y="4838700"/>
          <p14:tracePt t="79767" x="2387600" y="4806950"/>
          <p14:tracePt t="79784" x="2298700" y="4768850"/>
          <p14:tracePt t="79800" x="2235200" y="4743450"/>
          <p14:tracePt t="79817" x="2184400" y="4718050"/>
          <p14:tracePt t="79834" x="2146300" y="4692650"/>
          <p14:tracePt t="79851" x="2095500" y="4641850"/>
          <p14:tracePt t="79867" x="2063750" y="4610100"/>
          <p14:tracePt t="79884" x="2044700" y="4565650"/>
          <p14:tracePt t="79900" x="2025650" y="4514850"/>
          <p14:tracePt t="79918" x="2006600" y="4438650"/>
          <p14:tracePt t="79933" x="1987550" y="4387850"/>
          <p14:tracePt t="79951" x="1974850" y="4356100"/>
          <p14:tracePt t="79967" x="1955800" y="4311650"/>
          <p14:tracePt t="79984" x="1924050" y="4254500"/>
          <p14:tracePt t="80000" x="1898650" y="4222750"/>
          <p14:tracePt t="80017" x="1841500" y="4184650"/>
          <p14:tracePt t="80033" x="1816100" y="4159250"/>
          <p14:tracePt t="80050" x="1797050" y="4152900"/>
          <p14:tracePt t="80067" x="1784350" y="4152900"/>
          <p14:tracePt t="80083" x="1778000" y="4152900"/>
          <p14:tracePt t="80100" x="1765300" y="4152900"/>
          <p14:tracePt t="80117" x="1758950" y="4152900"/>
          <p14:tracePt t="80133" x="1752600" y="4152900"/>
          <p14:tracePt t="80167" x="1739900" y="4152900"/>
          <p14:tracePt t="82650" x="1739900" y="4146550"/>
          <p14:tracePt t="82658" x="1739900" y="4140200"/>
          <p14:tracePt t="82673" x="1739900" y="4133850"/>
          <p14:tracePt t="82695" x="1739900" y="4127500"/>
          <p14:tracePt t="82703" x="1739900" y="4121150"/>
          <p14:tracePt t="82820" x="1739900" y="4127500"/>
          <p14:tracePt t="82842" x="1739900" y="4133850"/>
          <p14:tracePt t="83495" x="1733550" y="4133850"/>
          <p14:tracePt t="83503" x="1720850" y="4121150"/>
          <p14:tracePt t="83511" x="1708150" y="4108450"/>
          <p14:tracePt t="83528" x="1695450" y="4095750"/>
          <p14:tracePt t="83545" x="1689100" y="4089400"/>
          <p14:tracePt t="83562" x="1682750" y="4083050"/>
          <p14:tracePt t="83579" x="1676400" y="4083050"/>
          <p14:tracePt t="83595" x="1670050" y="4083050"/>
          <p14:tracePt t="83611" x="1663700" y="4083050"/>
          <p14:tracePt t="83629" x="1657350" y="4083050"/>
          <p14:tracePt t="83645" x="1651000" y="4083050"/>
          <p14:tracePt t="83682" x="1644650" y="4083050"/>
          <p14:tracePt t="83697" x="1631950" y="4083050"/>
          <p14:tracePt t="83711" x="1612900" y="4083050"/>
          <p14:tracePt t="83728" x="1574800" y="4083050"/>
          <p14:tracePt t="83745" x="1530350" y="4089400"/>
          <p14:tracePt t="83762" x="1485900" y="4108450"/>
          <p14:tracePt t="83778" x="1441450" y="4121150"/>
          <p14:tracePt t="83794" x="1416050" y="4133850"/>
          <p14:tracePt t="83811" x="1377950" y="4152900"/>
          <p14:tracePt t="83829" x="1327150" y="4191000"/>
          <p14:tracePt t="83845" x="1301750" y="4210050"/>
          <p14:tracePt t="83861" x="1257300" y="4235450"/>
          <p14:tracePt t="83878" x="1174750" y="4273550"/>
          <p14:tracePt t="83883" x="1162050" y="4279900"/>
          <p14:tracePt t="83895" x="1130300" y="4298950"/>
          <p14:tracePt t="83911" x="1117600" y="4305300"/>
          <p14:tracePt t="83928" x="1104900" y="4311650"/>
          <p14:tracePt t="83944" x="1098550" y="4311650"/>
          <p14:tracePt t="84191" x="1073150" y="4311650"/>
          <p14:tracePt t="84198" x="1041400" y="4311650"/>
          <p14:tracePt t="84210" x="996950" y="4305300"/>
          <p14:tracePt t="84228" x="889000" y="4273550"/>
          <p14:tracePt t="84244" x="850900" y="4267200"/>
          <p14:tracePt t="84260" x="812800" y="4254500"/>
          <p14:tracePt t="84277" x="787400" y="4241800"/>
          <p14:tracePt t="84293" x="768350" y="4235450"/>
          <p14:tracePt t="84310" x="762000" y="4235450"/>
          <p14:tracePt t="84327" x="749300" y="4235450"/>
          <p14:tracePt t="84360" x="742950" y="4235450"/>
          <p14:tracePt t="84377" x="736600" y="4235450"/>
          <p14:tracePt t="84393" x="730250" y="4235450"/>
          <p14:tracePt t="84410" x="723900" y="4235450"/>
          <p14:tracePt t="84614" x="723900" y="4229100"/>
          <p14:tracePt t="84622" x="723900" y="4222750"/>
          <p14:tracePt t="84710" x="723900" y="4216400"/>
          <p14:tracePt t="85088" x="730250" y="4216400"/>
          <p14:tracePt t="85111" x="736600" y="4216400"/>
          <p14:tracePt t="85125" x="742950" y="4216400"/>
          <p14:tracePt t="85149" x="749300" y="4210050"/>
          <p14:tracePt t="85155" x="755650" y="4210050"/>
          <p14:tracePt t="85170" x="762000" y="4210050"/>
          <p14:tracePt t="85695" x="762000" y="4203700"/>
          <p14:tracePt t="85732" x="762000" y="4197350"/>
          <p14:tracePt t="85740" x="762000" y="4191000"/>
          <p14:tracePt t="85764" x="762000" y="4184650"/>
          <p14:tracePt t="85784" x="762000" y="4178300"/>
          <p14:tracePt t="85792" x="762000" y="4171950"/>
          <p14:tracePt t="85814" x="762000" y="4165600"/>
          <p14:tracePt t="85830" x="762000" y="4159250"/>
          <p14:tracePt t="85836" x="762000" y="4152900"/>
          <p14:tracePt t="86592" x="762000" y="4146550"/>
          <p14:tracePt t="86613" x="768350" y="4140200"/>
          <p14:tracePt t="87940" x="774700" y="4140200"/>
          <p14:tracePt t="91873" x="787400" y="4133850"/>
          <p14:tracePt t="91881" x="793750" y="4133850"/>
          <p14:tracePt t="91889" x="793750" y="4127500"/>
          <p14:tracePt t="91900" x="793750" y="4121150"/>
          <p14:tracePt t="91916" x="806450" y="4121150"/>
          <p14:tracePt t="91933" x="812800" y="4114800"/>
          <p14:tracePt t="92148" x="800100" y="4108450"/>
          <p14:tracePt t="92155" x="781050" y="4102100"/>
          <p14:tracePt t="92166" x="774700" y="4102100"/>
          <p14:tracePt t="92182" x="755650" y="4095750"/>
          <p14:tracePt t="92200" x="742950" y="4095750"/>
          <p14:tracePt t="92216" x="736600" y="4095750"/>
          <p14:tracePt t="92249" x="730250" y="4095750"/>
          <p14:tracePt t="94051" x="742950" y="4108450"/>
          <p14:tracePt t="94059" x="793750" y="4140200"/>
          <p14:tracePt t="94068" x="869950" y="4184650"/>
          <p14:tracePt t="94081" x="1079500" y="4273550"/>
          <p14:tracePt t="94096" x="1270000" y="4356100"/>
          <p14:tracePt t="94113" x="1466850" y="4425950"/>
          <p14:tracePt t="94130" x="1670050" y="4489450"/>
          <p14:tracePt t="94147" x="1892300" y="4584700"/>
          <p14:tracePt t="94162" x="2057400" y="4667250"/>
          <p14:tracePt t="94179" x="2184400" y="4737100"/>
          <p14:tracePt t="94195" x="2286000" y="4781550"/>
          <p14:tracePt t="94212" x="2349500" y="4806950"/>
          <p14:tracePt t="94229" x="2413000" y="4826000"/>
          <p14:tracePt t="94245" x="2457450" y="4832350"/>
          <p14:tracePt t="94262" x="2482850" y="4832350"/>
          <p14:tracePt t="94689" x="2489200" y="4832350"/>
          <p14:tracePt t="94697" x="2495550" y="4838700"/>
          <p14:tracePt t="94704" x="2546350" y="4845050"/>
          <p14:tracePt t="94712" x="2635250" y="4864100"/>
          <p14:tracePt t="94729" x="2755900" y="4889500"/>
          <p14:tracePt t="94745" x="2832100" y="4895850"/>
          <p14:tracePt t="94762" x="2914650" y="4902200"/>
          <p14:tracePt t="94779" x="2952750" y="4902200"/>
          <p14:tracePt t="94795" x="2971800" y="4902200"/>
          <p14:tracePt t="94812" x="2997200" y="4902200"/>
          <p14:tracePt t="94829" x="3009900" y="4902200"/>
          <p14:tracePt t="94862" x="3016250" y="4902200"/>
          <p14:tracePt t="98355" x="3016250" y="4895850"/>
          <p14:tracePt t="98362" x="3009900" y="4883150"/>
          <p14:tracePt t="98373" x="3009900" y="4864100"/>
          <p14:tracePt t="98390" x="3003550" y="4813300"/>
          <p14:tracePt t="98406" x="3003550" y="4648200"/>
          <p14:tracePt t="98423" x="3028950" y="4514850"/>
          <p14:tracePt t="98440" x="3048000" y="4445000"/>
          <p14:tracePt t="98456" x="3092450" y="4368800"/>
          <p14:tracePt t="98473" x="3181350" y="4210050"/>
          <p14:tracePt t="98490" x="3238500" y="4095750"/>
          <p14:tracePt t="98506" x="3276600" y="4000500"/>
          <p14:tracePt t="98523" x="3302000" y="3937000"/>
          <p14:tracePt t="98540" x="3314700" y="3867150"/>
          <p14:tracePt t="98556" x="3314700" y="3803650"/>
          <p14:tracePt t="98573" x="3308350" y="3714750"/>
          <p14:tracePt t="98590" x="3289300" y="3644900"/>
          <p14:tracePt t="98607" x="3270250" y="3556000"/>
          <p14:tracePt t="98623" x="3257550" y="3517900"/>
          <p14:tracePt t="98640" x="3251200" y="3492500"/>
          <p14:tracePt t="98656" x="3251200" y="3460750"/>
          <p14:tracePt t="98673" x="3238500" y="3416300"/>
          <p14:tracePt t="98689" x="3219450" y="3384550"/>
          <p14:tracePt t="98706" x="3181350" y="3321050"/>
          <p14:tracePt t="98723" x="3073400" y="3225800"/>
          <p14:tracePt t="98740" x="2844800" y="3092450"/>
          <p14:tracePt t="98756" x="2794000" y="3054350"/>
          <p14:tracePt t="98772" x="2762250" y="3041650"/>
          <p14:tracePt t="98790" x="2749550" y="3041650"/>
          <p14:tracePt t="98807" x="2736850" y="3035300"/>
          <p14:tracePt t="98822" x="2692400" y="3028950"/>
          <p14:tracePt t="98839" x="2533650" y="3016250"/>
          <p14:tracePt t="98856" x="2393950" y="3016250"/>
          <p14:tracePt t="98873" x="2286000" y="3022600"/>
          <p14:tracePt t="98889" x="2247900" y="3028950"/>
          <p14:tracePt t="98906" x="2228850" y="3035300"/>
          <p14:tracePt t="98922" x="2203450" y="3041650"/>
          <p14:tracePt t="98939" x="2184400" y="3054350"/>
          <p14:tracePt t="98955" x="2159000" y="3060700"/>
          <p14:tracePt t="98972" x="2070100" y="3098800"/>
          <p14:tracePt t="98989" x="1828800" y="3168650"/>
          <p14:tracePt t="99006" x="1739900" y="3200400"/>
          <p14:tracePt t="99022" x="1720850" y="3206750"/>
          <p14:tracePt t="99039" x="1708150" y="3213100"/>
          <p14:tracePt t="99055" x="1701800" y="3219450"/>
          <p14:tracePt t="99072" x="1701800" y="3225800"/>
          <p14:tracePt t="99089" x="1689100" y="3232150"/>
          <p14:tracePt t="99355" x="1612900" y="3194050"/>
          <p14:tracePt t="99363" x="1511300" y="3143250"/>
          <p14:tracePt t="99372" x="1390650" y="3079750"/>
          <p14:tracePt t="99389" x="1263650" y="3022600"/>
          <p14:tracePt t="99405" x="1225550" y="3003550"/>
          <p14:tracePt t="99422" x="1193800" y="2990850"/>
          <p14:tracePt t="99439" x="1174750" y="2990850"/>
          <p14:tracePt t="99455" x="1162050" y="2990850"/>
          <p14:tracePt t="99472" x="1143000" y="2984500"/>
          <p14:tracePt t="99489" x="1066800" y="2971800"/>
          <p14:tracePt t="99505" x="977900" y="2946400"/>
          <p14:tracePt t="99522" x="927100" y="2933700"/>
          <p14:tracePt t="99538" x="901700" y="2927350"/>
          <p14:tracePt t="99555" x="876300" y="2927350"/>
          <p14:tracePt t="99572" x="863600" y="2927350"/>
          <p14:tracePt t="99588" x="857250" y="2927350"/>
          <p14:tracePt t="99605" x="844550" y="2927350"/>
          <p14:tracePt t="99622" x="838200" y="2927350"/>
          <p14:tracePt t="99638" x="831850" y="2933700"/>
          <p14:tracePt t="99655" x="825500" y="2940050"/>
          <p14:tracePt t="99672" x="819150" y="2952750"/>
          <p14:tracePt t="99689" x="812800" y="2971800"/>
          <p14:tracePt t="99705" x="800100" y="2984500"/>
          <p14:tracePt t="99722" x="793750" y="2997200"/>
          <p14:tracePt t="99738" x="793750" y="3009900"/>
          <p14:tracePt t="99755" x="787400" y="3028950"/>
          <p14:tracePt t="99772" x="787400" y="3041650"/>
          <p14:tracePt t="99788" x="787400" y="3054350"/>
          <p14:tracePt t="99805" x="787400" y="3060700"/>
          <p14:tracePt t="99822" x="787400" y="3092450"/>
          <p14:tracePt t="99838" x="787400" y="3111500"/>
          <p14:tracePt t="99855" x="787400" y="3130550"/>
          <p14:tracePt t="99871" x="781050" y="3143250"/>
          <p14:tracePt t="99889" x="774700" y="3162300"/>
          <p14:tracePt t="99904" x="774700" y="3168650"/>
          <p14:tracePt t="99921" x="774700" y="3187700"/>
          <p14:tracePt t="99938" x="774700" y="3213100"/>
          <p14:tracePt t="99955" x="774700" y="3251200"/>
          <p14:tracePt t="99971" x="774700" y="3276600"/>
          <p14:tracePt t="99988" x="774700" y="3302000"/>
          <p14:tracePt t="100004" x="774700" y="3321050"/>
          <p14:tracePt t="100022" x="774700" y="3352800"/>
          <p14:tracePt t="100038" x="774700" y="3365500"/>
          <p14:tracePt t="100054" x="774700" y="3378200"/>
          <p14:tracePt t="100071" x="774700" y="3403600"/>
          <p14:tracePt t="100088" x="774700" y="3441700"/>
          <p14:tracePt t="100104" x="781050" y="3467100"/>
          <p14:tracePt t="100121" x="793750" y="3524250"/>
          <p14:tracePt t="100137" x="806450" y="3575050"/>
          <p14:tracePt t="100155" x="819150" y="3638550"/>
          <p14:tracePt t="100171" x="825500" y="3676650"/>
          <p14:tracePt t="100187" x="838200" y="3695700"/>
          <p14:tracePt t="100204" x="838200" y="3714750"/>
          <p14:tracePt t="100222" x="838200" y="3733800"/>
          <p14:tracePt t="100237" x="838200" y="3746500"/>
          <p14:tracePt t="100271" x="838200" y="3752850"/>
          <p14:tracePt t="100287" x="838200" y="3759200"/>
          <p14:tracePt t="100304" x="838200" y="3765550"/>
          <p14:tracePt t="100321" x="838200" y="3771900"/>
          <p14:tracePt t="100337" x="844550" y="3778250"/>
          <p14:tracePt t="100355" x="850900" y="3784600"/>
          <p14:tracePt t="100371" x="863600" y="3790950"/>
          <p14:tracePt t="100387" x="869950" y="3797300"/>
          <p14:tracePt t="100404" x="869950" y="3803650"/>
          <p14:tracePt t="100421" x="869950" y="3810000"/>
          <p14:tracePt t="100437" x="869950" y="3816350"/>
          <p14:tracePt t="100454" x="869950" y="3822700"/>
          <p14:tracePt t="100497" x="876300" y="3822700"/>
          <p14:tracePt t="101586" x="876300" y="3829050"/>
          <p14:tracePt t="101593" x="876300" y="3835400"/>
          <p14:tracePt t="101682" x="876300" y="3829050"/>
          <p14:tracePt t="101689" x="882650" y="3829050"/>
          <p14:tracePt t="101706" x="882650" y="3822700"/>
          <p14:tracePt t="101964" x="882650" y="3816350"/>
          <p14:tracePt t="102001" x="889000" y="3816350"/>
          <p14:tracePt t="102045" x="895350" y="3816350"/>
          <p14:tracePt t="102053" x="901700" y="3810000"/>
          <p14:tracePt t="102067" x="920750" y="3803650"/>
          <p14:tracePt t="102076" x="939800" y="3797300"/>
          <p14:tracePt t="102085" x="965200" y="3797300"/>
          <p14:tracePt t="102102" x="1016000" y="3797300"/>
          <p14:tracePt t="102119" x="1041400" y="3797300"/>
          <p14:tracePt t="102135" x="1047750" y="3797300"/>
          <p14:tracePt t="102152" x="1054100" y="3797300"/>
          <p14:tracePt t="102168" x="1098550" y="3797300"/>
          <p14:tracePt t="102185" x="1168400" y="3816350"/>
          <p14:tracePt t="102201" x="1225550" y="3854450"/>
          <p14:tracePt t="102217" x="1250950" y="3879850"/>
          <p14:tracePt t="102234" x="1263650" y="3892550"/>
          <p14:tracePt t="102251" x="1276350" y="3911600"/>
          <p14:tracePt t="102267" x="1282700" y="3917950"/>
          <p14:tracePt t="102284" x="1289050" y="3924300"/>
          <p14:tracePt t="102317" x="1301750" y="3924300"/>
          <p14:tracePt t="102556" x="1301750" y="3930650"/>
          <p14:tracePt t="102564" x="1295400" y="3930650"/>
          <p14:tracePt t="102573" x="1295400" y="3937000"/>
          <p14:tracePt t="102585" x="1295400" y="3943350"/>
          <p14:tracePt t="102601" x="1295400" y="3949700"/>
          <p14:tracePt t="102618" x="1295400" y="3956050"/>
          <p14:tracePt t="102675" x="1295400" y="3949700"/>
          <p14:tracePt t="102682" x="1295400" y="3943350"/>
          <p14:tracePt t="102691" x="1301750" y="3937000"/>
          <p14:tracePt t="102707" x="1301750" y="3930650"/>
          <p14:tracePt t="102720" x="1301750" y="3924300"/>
          <p14:tracePt t="103578" x="1295400" y="3924300"/>
          <p14:tracePt t="103593" x="1289050" y="3930650"/>
          <p14:tracePt t="103602" x="1282700" y="3930650"/>
          <p14:tracePt t="103616" x="1282700" y="3937000"/>
          <p14:tracePt t="103633" x="1276350" y="3943350"/>
          <p14:tracePt t="103650" x="1257300" y="3962400"/>
          <p14:tracePt t="103667" x="1244600" y="3981450"/>
          <p14:tracePt t="103683" x="1231900" y="3994150"/>
          <p14:tracePt t="103699" x="1225550" y="4000500"/>
          <p14:tracePt t="103716" x="1219200" y="4013200"/>
          <p14:tracePt t="103734" x="1212850" y="4032250"/>
          <p14:tracePt t="103749" x="1206500" y="4038600"/>
          <p14:tracePt t="103766" x="1193800" y="4051300"/>
          <p14:tracePt t="103783" x="1181100" y="4070350"/>
          <p14:tracePt t="103800" x="1155700" y="4133850"/>
          <p14:tracePt t="103816" x="1136650" y="4165600"/>
          <p14:tracePt t="103833" x="1123950" y="4210050"/>
          <p14:tracePt t="103849" x="1123950" y="4248150"/>
          <p14:tracePt t="103867" x="1136650" y="4343400"/>
          <p14:tracePt t="103883" x="1193800" y="4400550"/>
          <p14:tracePt t="103899" x="1333500" y="4527550"/>
          <p14:tracePt t="103916" x="1435100" y="4667250"/>
          <p14:tracePt t="103934" x="1530350" y="4813300"/>
          <p14:tracePt t="103949" x="1555750" y="4857750"/>
          <p14:tracePt t="103965" x="1581150" y="4876800"/>
          <p14:tracePt t="104275" x="1638300" y="4864100"/>
          <p14:tracePt t="104283" x="1695450" y="4838700"/>
          <p14:tracePt t="104291" x="1771650" y="4819650"/>
          <p14:tracePt t="104298" x="1854200" y="4800600"/>
          <p14:tracePt t="104315" x="2101850" y="4794250"/>
          <p14:tracePt t="104332" x="2292350" y="4794250"/>
          <p14:tracePt t="104349" x="2603500" y="4851400"/>
          <p14:tracePt t="104365" x="2832100" y="4914900"/>
          <p14:tracePt t="104382" x="3041650" y="4997450"/>
          <p14:tracePt t="104388" x="3200400" y="5067300"/>
          <p14:tracePt t="104399" x="3365500" y="5137150"/>
          <p14:tracePt t="104415" x="3708400" y="5270500"/>
          <p14:tracePt t="104432" x="3924300" y="5327650"/>
          <p14:tracePt t="104448" x="4076700" y="5359400"/>
          <p14:tracePt t="104465" x="4171950" y="5372100"/>
          <p14:tracePt t="104482" x="4337050" y="5403850"/>
          <p14:tracePt t="104498" x="4521200" y="5461000"/>
          <p14:tracePt t="104515" x="4699000" y="5537200"/>
          <p14:tracePt t="104531" x="4921250" y="5664200"/>
          <p14:tracePt t="104549" x="5187950" y="5791200"/>
          <p14:tracePt t="104565" x="5251450" y="5816600"/>
          <p14:tracePt t="104581" x="5283200" y="5822950"/>
          <p14:tracePt t="104598" x="5308600" y="5822950"/>
          <p14:tracePt t="104615" x="5314950" y="5822950"/>
          <p14:tracePt t="104631" x="5327650" y="5810250"/>
          <p14:tracePt t="104648" x="5327650" y="5784850"/>
          <p14:tracePt t="104665" x="5327650" y="5778500"/>
          <p14:tracePt t="104682" x="5327650" y="57721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332657"/>
            <a:ext cx="11652069" cy="830997"/>
          </a:xfrm>
          <a:prstGeom prst="rect">
            <a:avLst/>
          </a:prstGeom>
          <a:noFill/>
        </p:spPr>
        <p:txBody>
          <a:bodyPr wrap="square" rtlCol="0">
            <a:spAutoFit/>
          </a:bodyPr>
          <a:lstStyle/>
          <a:p>
            <a:r>
              <a:rPr lang="en-AU" sz="2400" dirty="0"/>
              <a:t>Each half of a chromosome pair contains genes for the same things, but an individual has inherited different variants (alleles) from each parent: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857" y="1844824"/>
            <a:ext cx="1669129" cy="34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943872" y="2643289"/>
            <a:ext cx="432048" cy="419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p:cNvSpPr/>
          <p:nvPr/>
        </p:nvSpPr>
        <p:spPr>
          <a:xfrm>
            <a:off x="5735960" y="2643289"/>
            <a:ext cx="432048" cy="419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p:cNvSpPr/>
          <p:nvPr/>
        </p:nvSpPr>
        <p:spPr>
          <a:xfrm>
            <a:off x="5051884" y="2693795"/>
            <a:ext cx="216024" cy="3182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Connector 10"/>
          <p:cNvCxnSpPr/>
          <p:nvPr/>
        </p:nvCxnSpPr>
        <p:spPr>
          <a:xfrm flipV="1">
            <a:off x="6168008" y="2492896"/>
            <a:ext cx="144016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6091" y="2832057"/>
            <a:ext cx="1440160" cy="36004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596158" y="2492896"/>
            <a:ext cx="2448272" cy="923330"/>
          </a:xfrm>
          <a:prstGeom prst="rect">
            <a:avLst/>
          </a:prstGeom>
          <a:noFill/>
        </p:spPr>
        <p:txBody>
          <a:bodyPr wrap="square" rtlCol="0">
            <a:spAutoFit/>
          </a:bodyPr>
          <a:lstStyle/>
          <a:p>
            <a:r>
              <a:rPr lang="en-AU" dirty="0"/>
              <a:t>Dimple gene:  inherited dominant “dimpling” version from Dad.  [D]</a:t>
            </a:r>
          </a:p>
        </p:txBody>
      </p:sp>
      <p:sp>
        <p:nvSpPr>
          <p:cNvPr id="17" name="TextBox 16"/>
          <p:cNvSpPr txBox="1"/>
          <p:nvPr/>
        </p:nvSpPr>
        <p:spPr>
          <a:xfrm>
            <a:off x="1874346" y="3192097"/>
            <a:ext cx="2448272" cy="923330"/>
          </a:xfrm>
          <a:prstGeom prst="rect">
            <a:avLst/>
          </a:prstGeom>
          <a:noFill/>
        </p:spPr>
        <p:txBody>
          <a:bodyPr wrap="square" rtlCol="0">
            <a:spAutoFit/>
          </a:bodyPr>
          <a:lstStyle/>
          <a:p>
            <a:r>
              <a:rPr lang="en-AU" dirty="0"/>
              <a:t>Dimple gene:  inherited weaker “non-dimpling” version from Mum. [d]</a:t>
            </a:r>
          </a:p>
        </p:txBody>
      </p:sp>
      <p:sp>
        <p:nvSpPr>
          <p:cNvPr id="18" name="TextBox 17"/>
          <p:cNvSpPr txBox="1"/>
          <p:nvPr/>
        </p:nvSpPr>
        <p:spPr>
          <a:xfrm>
            <a:off x="298431" y="5458124"/>
            <a:ext cx="11739154" cy="1200329"/>
          </a:xfrm>
          <a:prstGeom prst="rect">
            <a:avLst/>
          </a:prstGeom>
          <a:noFill/>
        </p:spPr>
        <p:txBody>
          <a:bodyPr wrap="square" rtlCol="0">
            <a:spAutoFit/>
          </a:bodyPr>
          <a:lstStyle/>
          <a:p>
            <a:r>
              <a:rPr lang="en-AU" dirty="0" err="1"/>
              <a:t>Eg</a:t>
            </a:r>
            <a:r>
              <a:rPr lang="en-AU" dirty="0"/>
              <a:t>: </a:t>
            </a:r>
            <a:r>
              <a:rPr lang="en-AU" dirty="0" smtClean="0"/>
              <a:t>This person </a:t>
            </a:r>
            <a:r>
              <a:rPr lang="en-AU" dirty="0"/>
              <a:t>has dimples because the dominant variant (allele) of the gene he got from his dad overcame the weaker variant from his </a:t>
            </a:r>
            <a:r>
              <a:rPr lang="en-AU" dirty="0" smtClean="0"/>
              <a:t>mum</a:t>
            </a:r>
            <a:r>
              <a:rPr lang="en-AU" dirty="0"/>
              <a:t>.  The “dimpling” gene is really a code giving instructions for protein production to the muscles in the cheek, which affects how those cells arrange themselves.  One variant of the protein production results in no dimples.  The other results in dimples.</a:t>
            </a:r>
          </a:p>
        </p:txBody>
      </p:sp>
      <p:sp>
        <p:nvSpPr>
          <p:cNvPr id="13" name="TextBox 12"/>
          <p:cNvSpPr txBox="1"/>
          <p:nvPr/>
        </p:nvSpPr>
        <p:spPr>
          <a:xfrm>
            <a:off x="7629525" y="6519446"/>
            <a:ext cx="4562475" cy="338554"/>
          </a:xfrm>
          <a:prstGeom prst="rect">
            <a:avLst/>
          </a:prstGeom>
          <a:solidFill>
            <a:srgbClr val="FFFF00"/>
          </a:solidFill>
        </p:spPr>
        <p:txBody>
          <a:bodyPr wrap="square" rtlCol="0">
            <a:spAutoFit/>
          </a:bodyPr>
          <a:lstStyle/>
          <a:p>
            <a:r>
              <a:rPr lang="en-AU" sz="1600" i="1" dirty="0" smtClean="0"/>
              <a:t>Learning Aim: Define key terms related to gene pools</a:t>
            </a:r>
            <a:endParaRPr lang="en-AU" sz="1600" i="1" dirty="0"/>
          </a:p>
        </p:txBody>
      </p:sp>
    </p:spTree>
    <p:extLst>
      <p:ext uri="{BB962C8B-B14F-4D97-AF65-F5344CB8AC3E}">
        <p14:creationId xmlns:p14="http://schemas.microsoft.com/office/powerpoint/2010/main" val="3471623598"/>
      </p:ext>
    </p:extLst>
  </p:cSld>
  <p:clrMapOvr>
    <a:masterClrMapping/>
  </p:clrMapOvr>
  <mc:AlternateContent xmlns:mc="http://schemas.openxmlformats.org/markup-compatibility/2006" xmlns:p14="http://schemas.microsoft.com/office/powerpoint/2010/main">
    <mc:Choice Requires="p14">
      <p:transition spd="slow" p14:dur="2000" advTm="37540"/>
    </mc:Choice>
    <mc:Fallback xmlns="">
      <p:transition spd="slow" advTm="37540"/>
    </mc:Fallback>
  </mc:AlternateContent>
  <p:timing>
    <p:tnLst>
      <p:par>
        <p:cTn id="1" dur="indefinite" restart="never" nodeType="tmRoot"/>
      </p:par>
    </p:tnLst>
  </p:timing>
  <p:extLst mod="1">
    <p:ext uri="{3A86A75C-4F4B-4683-9AE1-C65F6400EC91}">
      <p14:laserTraceLst xmlns:p14="http://schemas.microsoft.com/office/powerpoint/2010/main">
        <p14:tracePtLst>
          <p14:tracePt t="4194" x="5314950" y="5772150"/>
          <p14:tracePt t="4202" x="5308600" y="5765800"/>
          <p14:tracePt t="4216" x="5289550" y="5765800"/>
          <p14:tracePt t="4247" x="5276850" y="5765800"/>
          <p14:tracePt t="4264" x="5270500" y="5765800"/>
          <p14:tracePt t="4282" x="5264150" y="5765800"/>
          <p14:tracePt t="4298" x="5257800" y="5765800"/>
          <p14:tracePt t="4314" x="5251450" y="5765800"/>
          <p14:tracePt t="4347" x="5245100" y="5765800"/>
          <p14:tracePt t="4364" x="5207000" y="5759450"/>
          <p14:tracePt t="4381" x="5156200" y="5753100"/>
          <p14:tracePt t="4397" x="5124450" y="5740400"/>
          <p14:tracePt t="4414" x="5099050" y="5734050"/>
          <p14:tracePt t="4431" x="5080000" y="5727700"/>
          <p14:tracePt t="4447" x="5073650" y="5727700"/>
          <p14:tracePt t="4481" x="5054600" y="5715000"/>
          <p14:tracePt t="4497" x="4953000" y="5676900"/>
          <p14:tracePt t="4514" x="4838700" y="5657850"/>
          <p14:tracePt t="4531" x="4743450" y="5645150"/>
          <p14:tracePt t="4547" x="4686300" y="5638800"/>
          <p14:tracePt t="4564" x="4648200" y="5638800"/>
          <p14:tracePt t="4581" x="4635500" y="5638800"/>
          <p14:tracePt t="4597" x="4629150" y="5638800"/>
          <p14:tracePt t="4614" x="4622800" y="5638800"/>
          <p14:tracePt t="4630" x="4616450" y="5638800"/>
          <p14:tracePt t="4647" x="4603750" y="5626100"/>
          <p14:tracePt t="4663" x="4591050" y="5607050"/>
          <p14:tracePt t="4681" x="4572000" y="5556250"/>
          <p14:tracePt t="4697" x="4546600" y="5461000"/>
          <p14:tracePt t="4714" x="4540250" y="5391150"/>
          <p14:tracePt t="4730" x="4527550" y="5334000"/>
          <p14:tracePt t="4747" x="4514850" y="5283200"/>
          <p14:tracePt t="4764" x="4489450" y="5200650"/>
          <p14:tracePt t="4780" x="4476750" y="5130800"/>
          <p14:tracePt t="4797" x="4457700" y="5060950"/>
          <p14:tracePt t="4814" x="4438650" y="4997450"/>
          <p14:tracePt t="4830" x="4406900" y="4902200"/>
          <p14:tracePt t="4847" x="4400550" y="4857750"/>
          <p14:tracePt t="4863" x="4387850" y="4819650"/>
          <p14:tracePt t="4868" x="4387850" y="4800600"/>
          <p14:tracePt t="4880" x="4381500" y="4775200"/>
          <p14:tracePt t="4897" x="4381500" y="4699000"/>
          <p14:tracePt t="4913" x="4394200" y="4635500"/>
          <p14:tracePt t="4930" x="4413250" y="4559300"/>
          <p14:tracePt t="4946" x="4432300" y="4489450"/>
          <p14:tracePt t="4963" x="4464050" y="4375150"/>
          <p14:tracePt t="4980" x="4476750" y="4267200"/>
          <p14:tracePt t="4996" x="4508500" y="4165600"/>
          <p14:tracePt t="5013" x="4540250" y="4064000"/>
          <p14:tracePt t="5030" x="4559300" y="3994150"/>
          <p14:tracePt t="5047" x="4565650" y="3968750"/>
          <p14:tracePt t="5483" x="4559300" y="3956050"/>
          <p14:tracePt t="5490" x="4552950" y="3937000"/>
          <p14:tracePt t="5498" x="4540250" y="3924300"/>
          <p14:tracePt t="5513" x="4527550" y="3911600"/>
          <p14:tracePt t="5529" x="4514850" y="3898900"/>
          <p14:tracePt t="5546" x="4502150" y="3879850"/>
          <p14:tracePt t="5564" x="4470400" y="3848100"/>
          <p14:tracePt t="5580" x="4438650" y="3822700"/>
          <p14:tracePt t="5596" x="4394200" y="3771900"/>
          <p14:tracePt t="5612" x="4337050" y="3714750"/>
          <p14:tracePt t="5629" x="4279900" y="3657600"/>
          <p14:tracePt t="5646" x="4171950" y="3575050"/>
          <p14:tracePt t="5662" x="4121150" y="3530600"/>
          <p14:tracePt t="5679" x="4089400" y="3511550"/>
          <p14:tracePt t="5696" x="4076700" y="3498850"/>
          <p14:tracePt t="5712" x="4057650" y="3486150"/>
          <p14:tracePt t="5746" x="4044950" y="3473450"/>
          <p14:tracePt t="5763" x="4000500" y="3460750"/>
          <p14:tracePt t="5779" x="3949700" y="3441700"/>
          <p14:tracePt t="5796" x="3930650" y="3435350"/>
          <p14:tracePt t="5812" x="3917950" y="3429000"/>
          <p14:tracePt t="5829" x="3911600" y="3429000"/>
          <p14:tracePt t="5845" x="3898900" y="3429000"/>
          <p14:tracePt t="5862" x="3892550" y="3429000"/>
          <p14:tracePt t="5885" x="3886200" y="3429000"/>
          <p14:tracePt t="5934" x="3879850" y="3429000"/>
          <p14:tracePt t="6045" x="3879850" y="3422650"/>
          <p14:tracePt t="6964" x="3879850" y="3416300"/>
          <p14:tracePt t="6972" x="3879850" y="3409950"/>
          <p14:tracePt t="6980" x="3879850" y="3403600"/>
          <p14:tracePt t="6995" x="3879850" y="3397250"/>
          <p14:tracePt t="7011" x="3873500" y="3378200"/>
          <p14:tracePt t="7027" x="3873500" y="3359150"/>
          <p14:tracePt t="7044" x="3873500" y="3340100"/>
          <p14:tracePt t="7061" x="3873500" y="3321050"/>
          <p14:tracePt t="7077" x="3873500" y="3308350"/>
          <p14:tracePt t="7094" x="3873500" y="3302000"/>
          <p14:tracePt t="7127" x="3873500" y="3289300"/>
          <p14:tracePt t="7144" x="3873500" y="3282950"/>
          <p14:tracePt t="7160" x="3892550" y="3282950"/>
          <p14:tracePt t="7177" x="3937000" y="3289300"/>
          <p14:tracePt t="7194" x="4095750" y="3340100"/>
          <p14:tracePt t="7210" x="4159250" y="3378200"/>
          <p14:tracePt t="7227" x="4191000" y="3390900"/>
          <p14:tracePt t="7244" x="4216400" y="3403600"/>
          <p14:tracePt t="7260" x="4267200" y="3435350"/>
          <p14:tracePt t="7277" x="4330700" y="3460750"/>
          <p14:tracePt t="7294" x="4445000" y="3505200"/>
          <p14:tracePt t="7310" x="4597400" y="3556000"/>
          <p14:tracePt t="7327" x="4699000" y="3575050"/>
          <p14:tracePt t="7343" x="4718050" y="3581400"/>
          <p14:tracePt t="7360" x="4737100" y="3581400"/>
          <p14:tracePt t="7377" x="4743450" y="3581400"/>
          <p14:tracePt t="7394" x="4749800" y="3581400"/>
          <p14:tracePt t="7410" x="4756150" y="3581400"/>
          <p14:tracePt t="7426" x="4762500" y="3581400"/>
          <p14:tracePt t="7490" x="4749800" y="3575050"/>
          <p14:tracePt t="7498" x="4705350" y="3549650"/>
          <p14:tracePt t="7510" x="4629150" y="3511550"/>
          <p14:tracePt t="7527" x="4184650" y="3314700"/>
          <p14:tracePt t="7543" x="3956050" y="3251200"/>
          <p14:tracePt t="7560" x="3867150" y="3225800"/>
          <p14:tracePt t="7576" x="3829050" y="3219450"/>
          <p14:tracePt t="7594" x="3810000" y="3219450"/>
          <p14:tracePt t="7610" x="3790950" y="3219450"/>
          <p14:tracePt t="7626" x="3784600" y="3225800"/>
          <p14:tracePt t="7643" x="3771900" y="3232150"/>
          <p14:tracePt t="7660" x="3746500" y="3244850"/>
          <p14:tracePt t="7676" x="3721100" y="3257550"/>
          <p14:tracePt t="7693" x="3695700" y="3270250"/>
          <p14:tracePt t="7709" x="3663950" y="3270250"/>
          <p14:tracePt t="7727" x="3651250" y="3282950"/>
          <p14:tracePt t="7743" x="3644900" y="3289300"/>
          <p14:tracePt t="7760" x="3638550" y="3289300"/>
          <p14:tracePt t="7776" x="3632200" y="3289300"/>
          <p14:tracePt t="7794" x="3625850" y="3289300"/>
          <p14:tracePt t="7809" x="3613150" y="3295650"/>
          <p14:tracePt t="7826" x="3600450" y="3302000"/>
          <p14:tracePt t="7843" x="3594100" y="3308350"/>
          <p14:tracePt t="7860" x="3587750" y="3314700"/>
          <p14:tracePt t="7864" x="3581400" y="3321050"/>
          <p14:tracePt t="8194" x="3587750" y="3314700"/>
          <p14:tracePt t="8202" x="3594100" y="3308350"/>
          <p14:tracePt t="8210" x="3594100" y="3302000"/>
          <p14:tracePt t="8225" x="3632200" y="3276600"/>
          <p14:tracePt t="8242" x="3746500" y="3244850"/>
          <p14:tracePt t="8260" x="3892550" y="3219450"/>
          <p14:tracePt t="8275" x="4025900" y="3219450"/>
          <p14:tracePt t="8292" x="4057650" y="3219450"/>
          <p14:tracePt t="8309" x="4095750" y="3219450"/>
          <p14:tracePt t="8325" x="4140200" y="3225800"/>
          <p14:tracePt t="8342" x="4216400" y="3251200"/>
          <p14:tracePt t="8359" x="4279900" y="3276600"/>
          <p14:tracePt t="8375" x="4311650" y="3295650"/>
          <p14:tracePt t="8392" x="4330700" y="3302000"/>
          <p14:tracePt t="8409" x="4349750" y="3314700"/>
          <p14:tracePt t="8425" x="4375150" y="3321050"/>
          <p14:tracePt t="8442" x="4400550" y="3327400"/>
          <p14:tracePt t="8458" x="4413250" y="3333750"/>
          <p14:tracePt t="8475" x="4425950" y="3346450"/>
          <p14:tracePt t="8492" x="4432300" y="3346450"/>
          <p14:tracePt t="8508" x="4438650" y="3346450"/>
          <p14:tracePt t="9550" x="4438650" y="3352800"/>
          <p14:tracePt t="9580" x="4438650" y="3359150"/>
          <p14:tracePt t="10083" x="4432300" y="3359150"/>
          <p14:tracePt t="10091" x="4425950" y="3359150"/>
          <p14:tracePt t="10099" x="4406900" y="3346450"/>
          <p14:tracePt t="10106" x="4362450" y="3327400"/>
          <p14:tracePt t="10122" x="4248150" y="3276600"/>
          <p14:tracePt t="10139" x="4146550" y="3238500"/>
          <p14:tracePt t="10156" x="4019550" y="3206750"/>
          <p14:tracePt t="10172" x="3911600" y="3175000"/>
          <p14:tracePt t="10189" x="3886200" y="3168650"/>
          <p14:tracePt t="10205" x="3879850" y="3168650"/>
          <p14:tracePt t="10223" x="3867150" y="3168650"/>
          <p14:tracePt t="10239" x="3860800" y="3168650"/>
          <p14:tracePt t="10256" x="3854450" y="3168650"/>
          <p14:tracePt t="10272" x="3848100" y="3168650"/>
          <p14:tracePt t="10306" x="3829050" y="3168650"/>
          <p14:tracePt t="10322" x="3797300" y="3162300"/>
          <p14:tracePt t="10339" x="3784600" y="3162300"/>
          <p14:tracePt t="10355" x="3778250" y="3162300"/>
          <p14:tracePt t="10358" x="3771900" y="3162300"/>
          <p14:tracePt t="10379" x="3765550" y="3162300"/>
          <p14:tracePt t="11313" x="3759200" y="3162300"/>
          <p14:tracePt t="11321" x="3752850" y="3175000"/>
          <p14:tracePt t="11328" x="3746500" y="3175000"/>
          <p14:tracePt t="11338" x="3733800" y="3187700"/>
          <p14:tracePt t="11354" x="3765550" y="3162300"/>
          <p14:tracePt t="11625" x="3727450" y="3162300"/>
          <p14:tracePt t="11633" x="3670300" y="3162300"/>
          <p14:tracePt t="11641" x="3625850" y="3168650"/>
          <p14:tracePt t="11654" x="3549650" y="3181350"/>
          <p14:tracePt t="11671" x="3486150" y="3200400"/>
          <p14:tracePt t="11687" x="3441700" y="3213100"/>
          <p14:tracePt t="11704" x="3371850" y="3225800"/>
          <p14:tracePt t="11721" x="3181350" y="3276600"/>
          <p14:tracePt t="11737" x="3041650" y="3308350"/>
          <p14:tracePt t="11754" x="2927350" y="3340100"/>
          <p14:tracePt t="11770" x="2863850" y="3371850"/>
          <p14:tracePt t="11788" x="2813050" y="3403600"/>
          <p14:tracePt t="11804" x="2787650" y="3441700"/>
          <p14:tracePt t="11820" x="2768600" y="3473450"/>
          <p14:tracePt t="11837" x="2755900" y="3498850"/>
          <p14:tracePt t="11854" x="2736850" y="3517900"/>
          <p14:tracePt t="11870" x="2736850" y="3530600"/>
          <p14:tracePt t="11886" x="2724150" y="3549650"/>
          <p14:tracePt t="11903" x="2717800" y="3556000"/>
          <p14:tracePt t="11919" x="2711450" y="3568700"/>
          <p14:tracePt t="11936" x="2711450" y="3575050"/>
          <p14:tracePt t="11953" x="2711450" y="3581400"/>
          <p14:tracePt t="11986" x="2711450" y="3594100"/>
          <p14:tracePt t="12003" x="2711450" y="3600450"/>
          <p14:tracePt t="12019" x="2711450" y="3606800"/>
          <p14:tracePt t="12036" x="2711450" y="3613150"/>
          <p14:tracePt t="15831" x="2717800" y="3613150"/>
          <p14:tracePt t="15838" x="2724150" y="3613150"/>
          <p14:tracePt t="15847" x="2730500" y="3613150"/>
          <p14:tracePt t="15864" x="2755900" y="3587750"/>
          <p14:tracePt t="15881" x="2794000" y="3549650"/>
          <p14:tracePt t="15897" x="2832100" y="3498850"/>
          <p14:tracePt t="15914" x="2901950" y="3397250"/>
          <p14:tracePt t="15930" x="2927350" y="3359150"/>
          <p14:tracePt t="15947" x="2940050" y="3333750"/>
          <p14:tracePt t="15964" x="2952750" y="3314700"/>
          <p14:tracePt t="15980" x="2959100" y="3295650"/>
          <p14:tracePt t="15997" x="2984500" y="3289300"/>
          <p14:tracePt t="16014" x="3003550" y="3270250"/>
          <p14:tracePt t="16030" x="3028950" y="3251200"/>
          <p14:tracePt t="16047" x="3060700" y="3232150"/>
          <p14:tracePt t="16064" x="3067050" y="3225800"/>
          <p14:tracePt t="16080" x="3079750" y="3219450"/>
          <p14:tracePt t="16097" x="3086100" y="3213100"/>
          <p14:tracePt t="16113" x="3117850" y="3206750"/>
          <p14:tracePt t="16130" x="3130550" y="3206750"/>
          <p14:tracePt t="16164" x="3143250" y="3206750"/>
          <p14:tracePt t="16180" x="3238500" y="3206750"/>
          <p14:tracePt t="16197" x="3270250" y="3206750"/>
          <p14:tracePt t="16213" x="3295650" y="3206750"/>
          <p14:tracePt t="16230" x="3333750" y="3200400"/>
          <p14:tracePt t="16247" x="3352800" y="3194050"/>
          <p14:tracePt t="16263" x="3365500" y="3194050"/>
          <p14:tracePt t="16280" x="3371850" y="3194050"/>
          <p14:tracePt t="16297" x="3384550" y="3194050"/>
          <p14:tracePt t="16365" x="3390900" y="3194050"/>
          <p14:tracePt t="16402" x="3397250" y="3194050"/>
          <p14:tracePt t="16418" x="3403600" y="3194050"/>
          <p14:tracePt t="16506" x="3409950" y="3187700"/>
          <p14:tracePt t="16515" x="3416300" y="3181350"/>
          <p14:tracePt t="16522" x="3422650" y="3175000"/>
          <p14:tracePt t="16530" x="3441700" y="3175000"/>
          <p14:tracePt t="16547" x="3473450" y="3149600"/>
          <p14:tracePt t="16564" x="3498850" y="3117850"/>
          <p14:tracePt t="16580" x="3549650" y="3073400"/>
          <p14:tracePt t="16597" x="3581400" y="3028950"/>
          <p14:tracePt t="16613" x="3606800" y="2997200"/>
          <p14:tracePt t="16630" x="3638550" y="2965450"/>
          <p14:tracePt t="16648" x="3663950" y="2940050"/>
          <p14:tracePt t="16664" x="3683000" y="2933700"/>
          <p14:tracePt t="16680" x="3683000" y="2927350"/>
          <p14:tracePt t="16697" x="3689350" y="2921000"/>
          <p14:tracePt t="16714" x="3695700" y="2921000"/>
          <p14:tracePt t="16753" x="3702050" y="2921000"/>
          <p14:tracePt t="17951" x="3702050" y="2927350"/>
          <p14:tracePt t="18559" x="3695700" y="2927350"/>
          <p14:tracePt t="18566" x="3695700" y="2933700"/>
          <p14:tracePt t="18597" x="3689350" y="2933700"/>
          <p14:tracePt t="18633" x="3683000" y="2940050"/>
          <p14:tracePt t="18640" x="3676650" y="2940050"/>
          <p14:tracePt t="18649" x="3676650" y="2946400"/>
          <p14:tracePt t="18663" x="3670300" y="2946400"/>
          <p14:tracePt t="18676" x="3663950" y="2959100"/>
          <p14:tracePt t="18693" x="3657600" y="2978150"/>
          <p14:tracePt t="18710" x="3651250" y="2984500"/>
          <p14:tracePt t="18726" x="3644900" y="2997200"/>
          <p14:tracePt t="18743" x="3638550" y="3016250"/>
          <p14:tracePt t="18759" x="3632200" y="3035300"/>
          <p14:tracePt t="18776" x="3625850" y="3041650"/>
          <p14:tracePt t="18793" x="3619500" y="3048000"/>
          <p14:tracePt t="18809" x="3613150" y="3054350"/>
          <p14:tracePt t="18826" x="3613150" y="3060700"/>
          <p14:tracePt t="18898" x="3613150" y="3067050"/>
          <p14:tracePt t="18921" x="3606800" y="3073400"/>
          <p14:tracePt t="18931" x="3606800" y="3079750"/>
          <p14:tracePt t="18936" x="3600450" y="3079750"/>
          <p14:tracePt t="18945" x="3594100" y="3079750"/>
          <p14:tracePt t="18960" x="3594100" y="3086100"/>
          <p14:tracePt t="18976" x="3587750" y="3098800"/>
          <p14:tracePt t="18993" x="3581400" y="3098800"/>
          <p14:tracePt t="19010" x="3581400" y="3111500"/>
          <p14:tracePt t="19026" x="3581400" y="3117850"/>
          <p14:tracePt t="19043" x="3581400" y="3124200"/>
          <p14:tracePt t="19270" x="3581400" y="3117850"/>
          <p14:tracePt t="19278" x="3581400" y="3111500"/>
          <p14:tracePt t="19286" x="3581400" y="3105150"/>
          <p14:tracePt t="19293" x="3581400" y="3098800"/>
          <p14:tracePt t="19310" x="3581400" y="3092450"/>
          <p14:tracePt t="19326" x="3581400" y="3079750"/>
          <p14:tracePt t="19567" x="3581400" y="3073400"/>
          <p14:tracePt t="19574" x="3581400" y="3067050"/>
          <p14:tracePt t="19589" x="3594100" y="3060700"/>
          <p14:tracePt t="19604" x="3606800" y="3060700"/>
          <p14:tracePt t="19612" x="3613150" y="3054350"/>
          <p14:tracePt t="19626" x="3632200" y="3048000"/>
          <p14:tracePt t="19642" x="3644900" y="3041650"/>
          <p14:tracePt t="19659" x="3651250" y="3041650"/>
          <p14:tracePt t="19676" x="3657600" y="3041650"/>
          <p14:tracePt t="20470" x="3663950" y="3041650"/>
          <p14:tracePt t="20478" x="3670300" y="3041650"/>
          <p14:tracePt t="20507" x="3676650" y="3041650"/>
          <p14:tracePt t="20522" x="3683000" y="3041650"/>
          <p14:tracePt t="20531" x="3695700" y="3041650"/>
          <p14:tracePt t="20541" x="3752850" y="3048000"/>
          <p14:tracePt t="20559" x="3854450" y="3060700"/>
          <p14:tracePt t="20575" x="3867150" y="3060700"/>
          <p14:tracePt t="20591" x="3898900" y="3067050"/>
          <p14:tracePt t="20608" x="3975100" y="3092450"/>
          <p14:tracePt t="20626" x="4025900" y="3098800"/>
          <p14:tracePt t="20641" x="4038600" y="3111500"/>
          <p14:tracePt t="20657" x="4051300" y="3111500"/>
          <p14:tracePt t="20674" x="4057650" y="3111500"/>
          <p14:tracePt t="20691" x="4064000" y="3111500"/>
          <p14:tracePt t="20707" x="4083050" y="3111500"/>
          <p14:tracePt t="20724" x="4108450" y="3105150"/>
          <p14:tracePt t="20741" x="4165600" y="3098800"/>
          <p14:tracePt t="20758" x="4229100" y="3092450"/>
          <p14:tracePt t="20774" x="4298950" y="3079750"/>
          <p14:tracePt t="20791" x="4324350" y="3073400"/>
          <p14:tracePt t="20808" x="4349750" y="3067050"/>
          <p14:tracePt t="20824" x="4394200" y="3060700"/>
          <p14:tracePt t="20841" x="4451350" y="3048000"/>
          <p14:tracePt t="20857" x="4489450" y="3041650"/>
          <p14:tracePt t="20874" x="4514850" y="3035300"/>
          <p14:tracePt t="20891" x="4533900" y="3022600"/>
          <p14:tracePt t="20907" x="4572000" y="3016250"/>
          <p14:tracePt t="20924" x="4603750" y="3009900"/>
          <p14:tracePt t="20941" x="4629150" y="2997200"/>
          <p14:tracePt t="20957" x="4654550" y="2990850"/>
          <p14:tracePt t="20974" x="4679950" y="2971800"/>
          <p14:tracePt t="20990" x="4686300" y="2965450"/>
          <p14:tracePt t="21007" x="4692650" y="2959100"/>
          <p14:tracePt t="21024" x="4699000" y="2952750"/>
          <p14:tracePt t="21633" x="4692650" y="2952750"/>
          <p14:tracePt t="21641" x="4686300" y="2952750"/>
          <p14:tracePt t="21656" x="4679950" y="2952750"/>
          <p14:tracePt t="21664" x="4654550" y="2952750"/>
          <p14:tracePt t="21673" x="4629150" y="2952750"/>
          <p14:tracePt t="21689" x="4597400" y="2952750"/>
          <p14:tracePt t="21707" x="4565650" y="2952750"/>
          <p14:tracePt t="21723" x="4552950" y="2952750"/>
          <p14:tracePt t="21739" x="4546600" y="2952750"/>
          <p14:tracePt t="21756" x="4540250" y="2952750"/>
          <p14:tracePt t="21773" x="4533900" y="2952750"/>
          <p14:tracePt t="21789" x="4527550" y="2952750"/>
          <p14:tracePt t="24167" x="4527550" y="2959100"/>
          <p14:tracePt t="24175" x="4527550" y="2965450"/>
          <p14:tracePt t="24590" x="4483100" y="2965450"/>
          <p14:tracePt t="24597" x="4425950" y="2952750"/>
          <p14:tracePt t="24606" x="4394200" y="2946400"/>
          <p14:tracePt t="24619" x="4337050" y="2940050"/>
          <p14:tracePt t="24635" x="4305300" y="2940050"/>
          <p14:tracePt t="24651" x="4286250" y="2940050"/>
          <p14:tracePt t="24668" x="4279900" y="2940050"/>
          <p14:tracePt t="24685" x="4267200" y="2940050"/>
          <p14:tracePt t="24701" x="4260850" y="2940050"/>
          <p14:tracePt t="24718" x="4235450" y="2940050"/>
          <p14:tracePt t="24735" x="4203700" y="2940050"/>
          <p14:tracePt t="24752" x="4133850" y="2940050"/>
          <p14:tracePt t="24768" x="4076700" y="2940050"/>
          <p14:tracePt t="24785" x="4013200" y="2946400"/>
          <p14:tracePt t="24802" x="3943350" y="2971800"/>
          <p14:tracePt t="24818" x="3873500" y="2997200"/>
          <p14:tracePt t="24835" x="3835400" y="3009900"/>
          <p14:tracePt t="24851" x="3816350" y="3022600"/>
          <p14:tracePt t="24868" x="3797300" y="3041650"/>
          <p14:tracePt t="24885" x="3784600" y="3048000"/>
          <p14:tracePt t="24901" x="3784600" y="3054350"/>
          <p14:tracePt t="24918" x="3778250" y="3054350"/>
          <p14:tracePt t="24935" x="3765550" y="3054350"/>
          <p14:tracePt t="24952" x="3759200" y="3054350"/>
          <p14:tracePt t="24968" x="3702050" y="3054350"/>
          <p14:tracePt t="24985" x="3562350" y="3048000"/>
          <p14:tracePt t="25001" x="3511550" y="3048000"/>
          <p14:tracePt t="25018" x="3479800" y="3048000"/>
          <p14:tracePt t="25034" x="3473450" y="3048000"/>
          <p14:tracePt t="25051" x="3467100" y="3048000"/>
          <p14:tracePt t="25067" x="3460750" y="3048000"/>
          <p14:tracePt t="25553" x="3467100" y="3048000"/>
          <p14:tracePt t="25612" x="3473450" y="3048000"/>
          <p14:tracePt t="25627" x="3479800" y="3048000"/>
          <p14:tracePt t="25649" x="3486150" y="3048000"/>
          <p14:tracePt t="25658" x="3492500" y="3048000"/>
          <p14:tracePt t="25673" x="3498850" y="3048000"/>
          <p14:tracePt t="25716" x="3505200" y="3048000"/>
          <p14:tracePt t="27435" x="3511550" y="3048000"/>
          <p14:tracePt t="27464" x="3517900" y="3048000"/>
          <p14:tracePt t="27545" x="3524250" y="3048000"/>
          <p14:tracePt t="27553" x="3536950" y="3041650"/>
          <p14:tracePt t="27564" x="3606800" y="3035300"/>
          <p14:tracePt t="27581" x="4038600" y="3054350"/>
          <p14:tracePt t="27598" x="4203700" y="3067050"/>
          <p14:tracePt t="27614" x="4229100" y="3067050"/>
          <p14:tracePt t="27630" x="4248150" y="3067050"/>
          <p14:tracePt t="27647" x="4260850" y="3067050"/>
          <p14:tracePt t="27664" x="4267200" y="3067050"/>
          <p14:tracePt t="27680" x="4273550" y="3067050"/>
          <p14:tracePt t="27697" x="4349750" y="3086100"/>
          <p14:tracePt t="27714" x="4578350" y="3136900"/>
          <p14:tracePt t="27730" x="4686300" y="3168650"/>
          <p14:tracePt t="27747" x="4787900" y="3219450"/>
          <p14:tracePt t="27763" x="4864100" y="3244850"/>
          <p14:tracePt t="27780" x="4889500" y="3263900"/>
          <p14:tracePt t="27797" x="4908550" y="3276600"/>
          <p14:tracePt t="27813" x="4914900" y="3276600"/>
          <p14:tracePt t="27830" x="4921250" y="3282950"/>
          <p14:tracePt t="27847" x="4927600" y="3282950"/>
          <p14:tracePt t="27923" x="4927600" y="3289300"/>
          <p14:tracePt t="27968" x="4927600" y="3295650"/>
          <p14:tracePt t="28233" x="4921250" y="3295650"/>
          <p14:tracePt t="28240" x="4895850" y="3295650"/>
          <p14:tracePt t="28250" x="4870450" y="3302000"/>
          <p14:tracePt t="28263" x="4832350" y="3302000"/>
          <p14:tracePt t="28279" x="4787900" y="3308350"/>
          <p14:tracePt t="28296" x="4756150" y="3308350"/>
          <p14:tracePt t="28312" x="4730750" y="3308350"/>
          <p14:tracePt t="28330" x="4686300" y="3308350"/>
          <p14:tracePt t="28346" x="4654550" y="3308350"/>
          <p14:tracePt t="28362" x="4622800" y="3302000"/>
          <p14:tracePt t="28379" x="4584700" y="3295650"/>
          <p14:tracePt t="28396" x="4514850" y="3270250"/>
          <p14:tracePt t="28412" x="4451350" y="3251200"/>
          <p14:tracePt t="28429" x="4413250" y="3244850"/>
          <p14:tracePt t="28446" x="4387850" y="3238500"/>
          <p14:tracePt t="28463" x="4375150" y="3238500"/>
          <p14:tracePt t="28479" x="4362450" y="3238500"/>
          <p14:tracePt t="28496" x="4324350" y="3225800"/>
          <p14:tracePt t="28512" x="4305300" y="3219450"/>
          <p14:tracePt t="28529" x="4298950" y="3213100"/>
          <p14:tracePt t="28545" x="4286250" y="3213100"/>
          <p14:tracePt t="28562" x="4279900" y="3213100"/>
          <p14:tracePt t="28579" x="4273550" y="3213100"/>
          <p14:tracePt t="28595" x="4267200" y="3213100"/>
          <p14:tracePt t="28629" x="4260850" y="3213100"/>
          <p14:tracePt t="28645" x="4254500" y="3206750"/>
          <p14:tracePt t="28662" x="4248150" y="3194050"/>
          <p14:tracePt t="28679" x="4235450" y="3175000"/>
          <p14:tracePt t="28695" x="4222750" y="3168650"/>
          <p14:tracePt t="28712" x="4210050" y="3155950"/>
          <p14:tracePt t="28729" x="4191000" y="3136900"/>
          <p14:tracePt t="28745" x="4121150" y="3098800"/>
          <p14:tracePt t="28762" x="4013200" y="3054350"/>
          <p14:tracePt t="28779" x="3911600" y="3016250"/>
          <p14:tracePt t="28796" x="3835400" y="3003550"/>
          <p14:tracePt t="28812" x="3790950" y="2990850"/>
          <p14:tracePt t="28829" x="3778250" y="2990850"/>
          <p14:tracePt t="28845" x="3771900" y="2990850"/>
          <p14:tracePt t="28862" x="3765550" y="2990850"/>
          <p14:tracePt t="28866" x="3759200" y="2990850"/>
          <p14:tracePt t="29332" x="3765550" y="2990850"/>
          <p14:tracePt t="29348" x="3771900" y="2990850"/>
          <p14:tracePt t="29370" x="3778250" y="2990850"/>
          <p14:tracePt t="29391" x="3784600" y="2990850"/>
          <p14:tracePt t="29436" x="3790950" y="2990850"/>
          <p14:tracePt t="29509" x="3797300" y="2990850"/>
          <p14:tracePt t="29517" x="3810000" y="2984500"/>
          <p14:tracePt t="29529" x="3854450" y="2984500"/>
          <p14:tracePt t="29546" x="3962400" y="2978150"/>
          <p14:tracePt t="29561" x="4013200" y="2978150"/>
          <p14:tracePt t="29578" x="4044950" y="2978150"/>
          <p14:tracePt t="29595" x="4057650" y="2978150"/>
          <p14:tracePt t="29613" x="4076700" y="2978150"/>
          <p14:tracePt t="29628" x="4089400" y="2978150"/>
          <p14:tracePt t="29645" x="4279900" y="2978150"/>
          <p14:tracePt t="29661" x="4508500" y="3016250"/>
          <p14:tracePt t="29679" x="4629150" y="3028950"/>
          <p14:tracePt t="29695" x="4660900" y="3041650"/>
          <p14:tracePt t="29711" x="4667250" y="3041650"/>
          <p14:tracePt t="29728" x="4673600" y="3041650"/>
          <p14:tracePt t="29746" x="4686300" y="3041650"/>
          <p14:tracePt t="29761" x="4692650" y="3041650"/>
          <p14:tracePt t="29795" x="4699000" y="3041650"/>
          <p14:tracePt t="29812" x="4705350" y="3041650"/>
          <p14:tracePt t="30079" x="4699000" y="3041650"/>
          <p14:tracePt t="30102" x="4692650" y="3041650"/>
          <p14:tracePt t="30109" x="4686300" y="3041650"/>
          <p14:tracePt t="30124" x="4679950" y="3041650"/>
          <p14:tracePt t="30148" x="4654550" y="3041650"/>
          <p14:tracePt t="30154" x="4591050" y="3028950"/>
          <p14:tracePt t="30163" x="4502150" y="2997200"/>
          <p14:tracePt t="30177" x="4375150" y="2978150"/>
          <p14:tracePt t="30194" x="4235450" y="2952750"/>
          <p14:tracePt t="30211" x="4032250" y="2921000"/>
          <p14:tracePt t="30228" x="3778250" y="2914650"/>
          <p14:tracePt t="30244" x="3625850" y="2908300"/>
          <p14:tracePt t="30260" x="3543300" y="2908300"/>
          <p14:tracePt t="30277" x="3505200" y="2908300"/>
          <p14:tracePt t="30294" x="3486150" y="2908300"/>
          <p14:tracePt t="30310" x="3479800" y="2908300"/>
          <p14:tracePt t="30327" x="3467100" y="2908300"/>
          <p14:tracePt t="30457" x="3486150" y="2908300"/>
          <p14:tracePt t="30465" x="3543300" y="2921000"/>
          <p14:tracePt t="30477" x="3625850" y="2946400"/>
          <p14:tracePt t="30494" x="3905250" y="3003550"/>
          <p14:tracePt t="30510" x="4038600" y="3028950"/>
          <p14:tracePt t="30527" x="4095750" y="3041650"/>
          <p14:tracePt t="30544" x="4140200" y="3048000"/>
          <p14:tracePt t="30561" x="4305300" y="3073400"/>
          <p14:tracePt t="30577" x="4483100" y="3098800"/>
          <p14:tracePt t="30593" x="4610100" y="3105150"/>
          <p14:tracePt t="30610" x="4679950" y="3117850"/>
          <p14:tracePt t="30628" x="4775200" y="3130550"/>
          <p14:tracePt t="30643" x="4864100" y="3143250"/>
          <p14:tracePt t="30660" x="4921250" y="3149600"/>
          <p14:tracePt t="30676" x="4946650" y="3155950"/>
          <p14:tracePt t="30694" x="4972050" y="3168650"/>
          <p14:tracePt t="30710" x="4978400" y="3168650"/>
          <p14:tracePt t="30727" x="4984750" y="3168650"/>
          <p14:tracePt t="33198" x="4972050" y="3175000"/>
          <p14:tracePt t="33206" x="4946650" y="3181350"/>
          <p14:tracePt t="33214" x="4921250" y="3187700"/>
          <p14:tracePt t="33223" x="4895850" y="3194050"/>
          <p14:tracePt t="33239" x="4851400" y="3206750"/>
          <p14:tracePt t="33256" x="4800600" y="3219450"/>
          <p14:tracePt t="33272" x="4730750" y="3244850"/>
          <p14:tracePt t="33289" x="4699000" y="3263900"/>
          <p14:tracePt t="33306" x="4660900" y="3289300"/>
          <p14:tracePt t="33322" x="4629150" y="3314700"/>
          <p14:tracePt t="33339" x="4584700" y="3359150"/>
          <p14:tracePt t="33356" x="4552950" y="3416300"/>
          <p14:tracePt t="33372" x="4495800" y="3498850"/>
          <p14:tracePt t="33389" x="4438650" y="3619500"/>
          <p14:tracePt t="33406" x="4387850" y="3759200"/>
          <p14:tracePt t="33422" x="4349750" y="3822700"/>
          <p14:tracePt t="33439" x="4324350" y="3867150"/>
          <p14:tracePt t="33456" x="4311650" y="3898900"/>
          <p14:tracePt t="33472" x="4267200" y="3949700"/>
          <p14:tracePt t="33489" x="4229100" y="4000500"/>
          <p14:tracePt t="33506" x="4191000" y="4076700"/>
          <p14:tracePt t="33522" x="4152900" y="4146550"/>
          <p14:tracePt t="33539" x="4140200" y="4260850"/>
          <p14:tracePt t="33556" x="4152900" y="4400550"/>
          <p14:tracePt t="33947" x="4152900" y="4432300"/>
          <p14:tracePt t="33954" x="4152900" y="4476750"/>
          <p14:tracePt t="33963" x="4152900" y="4521200"/>
          <p14:tracePt t="33972" x="4146550" y="4572000"/>
          <p14:tracePt t="33989" x="4140200" y="4648200"/>
          <p14:tracePt t="34005" x="4133850" y="4705350"/>
          <p14:tracePt t="34021" x="4133850" y="4737100"/>
          <p14:tracePt t="34038" x="4133850" y="4749800"/>
          <p14:tracePt t="34054" x="4133850" y="4756150"/>
          <p14:tracePt t="34072" x="4133850" y="4775200"/>
          <p14:tracePt t="34088" x="4146550" y="4800600"/>
          <p14:tracePt t="34105" x="4165600" y="4819650"/>
          <p14:tracePt t="34121" x="4191000" y="4864100"/>
          <p14:tracePt t="34138" x="4210050" y="4895850"/>
          <p14:tracePt t="34154" x="4229100" y="4965700"/>
          <p14:tracePt t="34171" x="4241800" y="4997450"/>
          <p14:tracePt t="34188" x="4241800" y="5035550"/>
          <p14:tracePt t="34204" x="4241800" y="5054600"/>
          <p14:tracePt t="34221" x="4229100" y="5086350"/>
          <p14:tracePt t="34238" x="4222750" y="5105400"/>
          <p14:tracePt t="34254" x="4216400" y="5118100"/>
          <p14:tracePt t="34271" x="4210050" y="5130800"/>
          <p14:tracePt t="34287" x="4197350" y="5156200"/>
          <p14:tracePt t="34304" x="4197350" y="5175250"/>
          <p14:tracePt t="34321" x="4191000" y="5200650"/>
          <p14:tracePt t="34338" x="4191000" y="520700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1268761"/>
            <a:ext cx="11521440" cy="4857403"/>
          </a:xfrm>
        </p:spPr>
        <p:txBody>
          <a:bodyPr>
            <a:normAutofit fontScale="92500" lnSpcReduction="10000"/>
          </a:bodyPr>
          <a:lstStyle/>
          <a:p>
            <a:r>
              <a:rPr lang="en-AU" dirty="0"/>
              <a:t>Species:  a group of individuals that share many characteristics and are able to breed under natural conditions to produce fertile offspring.</a:t>
            </a:r>
          </a:p>
          <a:p>
            <a:endParaRPr lang="en-AU" dirty="0"/>
          </a:p>
          <a:p>
            <a:r>
              <a:rPr lang="en-AU" dirty="0" err="1"/>
              <a:t>Eg</a:t>
            </a:r>
            <a:r>
              <a:rPr lang="en-AU" dirty="0"/>
              <a:t>:  Humans are members of the same species:</a:t>
            </a:r>
          </a:p>
          <a:p>
            <a:pPr marL="0" indent="0">
              <a:buNone/>
            </a:pPr>
            <a:r>
              <a:rPr lang="en-AU" i="1" dirty="0"/>
              <a:t>			Homo </a:t>
            </a:r>
            <a:r>
              <a:rPr lang="en-AU" i="1" dirty="0">
                <a:solidFill>
                  <a:srgbClr val="C00000"/>
                </a:solidFill>
              </a:rPr>
              <a:t>sapiens</a:t>
            </a:r>
          </a:p>
          <a:p>
            <a:pPr marL="0" indent="0">
              <a:buNone/>
            </a:pPr>
            <a:r>
              <a:rPr lang="en-AU" i="1" dirty="0">
                <a:solidFill>
                  <a:srgbClr val="C00000"/>
                </a:solidFill>
              </a:rPr>
              <a:t>	</a:t>
            </a:r>
            <a:endParaRPr lang="en-AU" dirty="0"/>
          </a:p>
          <a:p>
            <a:pPr marL="0" indent="0">
              <a:buNone/>
            </a:pPr>
            <a:r>
              <a:rPr lang="en-AU" i="1" dirty="0">
                <a:solidFill>
                  <a:srgbClr val="C00000"/>
                </a:solidFill>
              </a:rPr>
              <a:t>	</a:t>
            </a:r>
            <a:r>
              <a:rPr lang="en-AU" dirty="0"/>
              <a:t>Chimpanzees are not the same </a:t>
            </a:r>
            <a:r>
              <a:rPr lang="en-AU" dirty="0" smtClean="0"/>
              <a:t>genus or species </a:t>
            </a:r>
            <a:r>
              <a:rPr lang="en-AU" dirty="0"/>
              <a:t>as </a:t>
            </a:r>
            <a:r>
              <a:rPr lang="en-AU" dirty="0" smtClean="0"/>
              <a:t>humans</a:t>
            </a:r>
            <a:r>
              <a:rPr lang="en-AU" dirty="0"/>
              <a:t>.  They are of </a:t>
            </a:r>
            <a:r>
              <a:rPr lang="en-AU" dirty="0" smtClean="0"/>
              <a:t>	the genus and species </a:t>
            </a:r>
            <a:r>
              <a:rPr lang="en-AU" i="1" dirty="0"/>
              <a:t>Pan </a:t>
            </a:r>
            <a:r>
              <a:rPr lang="en-AU" i="1" dirty="0" smtClean="0"/>
              <a:t>troglodytes</a:t>
            </a:r>
          </a:p>
          <a:p>
            <a:pPr marL="0" indent="0">
              <a:buNone/>
            </a:pPr>
            <a:endParaRPr lang="en-AU" i="1" dirty="0"/>
          </a:p>
          <a:p>
            <a:pPr marL="0" indent="0">
              <a:buNone/>
            </a:pPr>
            <a:r>
              <a:rPr lang="en-AU" i="1" dirty="0" smtClean="0"/>
              <a:t>	</a:t>
            </a:r>
            <a:r>
              <a:rPr lang="en-AU" dirty="0" smtClean="0"/>
              <a:t>Neanderthals (extinct human ancestors) are from the same genus as 	modern humans, but a different species.  They are </a:t>
            </a:r>
            <a:r>
              <a:rPr lang="en-AU" i="1" dirty="0" smtClean="0"/>
              <a:t>Homo </a:t>
            </a:r>
            <a:r>
              <a:rPr lang="en-AU" i="1" dirty="0" err="1" smtClean="0"/>
              <a:t>neanderthalensis</a:t>
            </a:r>
            <a:endParaRPr lang="en-AU" i="1" dirty="0"/>
          </a:p>
        </p:txBody>
      </p:sp>
      <p:sp>
        <p:nvSpPr>
          <p:cNvPr id="7" name="Rounded Rectangle 6"/>
          <p:cNvSpPr/>
          <p:nvPr/>
        </p:nvSpPr>
        <p:spPr>
          <a:xfrm>
            <a:off x="3931771" y="2955600"/>
            <a:ext cx="1152128" cy="360040"/>
          </a:xfrm>
          <a:prstGeom prst="roundRect">
            <a:avLst/>
          </a:prstGeom>
          <a:solidFill>
            <a:schemeClr val="accent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le 1"/>
          <p:cNvSpPr>
            <a:spLocks noGrp="1"/>
          </p:cNvSpPr>
          <p:nvPr>
            <p:ph type="title"/>
          </p:nvPr>
        </p:nvSpPr>
        <p:spPr>
          <a:xfrm>
            <a:off x="287383" y="274638"/>
            <a:ext cx="9923417" cy="778098"/>
          </a:xfrm>
        </p:spPr>
        <p:txBody>
          <a:bodyPr>
            <a:normAutofit/>
          </a:bodyPr>
          <a:lstStyle/>
          <a:p>
            <a:r>
              <a:rPr lang="en-AU" sz="3600" b="1" dirty="0" smtClean="0">
                <a:latin typeface="+mn-lt"/>
              </a:rPr>
              <a:t>Important Terms and Definitions:  Species</a:t>
            </a:r>
            <a:endParaRPr lang="en-AU" sz="3600" b="1" dirty="0">
              <a:latin typeface="+mn-lt"/>
            </a:endParaRPr>
          </a:p>
        </p:txBody>
      </p:sp>
      <p:sp>
        <p:nvSpPr>
          <p:cNvPr id="9" name="TextBox 8"/>
          <p:cNvSpPr txBox="1"/>
          <p:nvPr/>
        </p:nvSpPr>
        <p:spPr>
          <a:xfrm>
            <a:off x="7629525" y="6519446"/>
            <a:ext cx="4562475" cy="338554"/>
          </a:xfrm>
          <a:prstGeom prst="rect">
            <a:avLst/>
          </a:prstGeom>
          <a:solidFill>
            <a:srgbClr val="FFFF00"/>
          </a:solidFill>
        </p:spPr>
        <p:txBody>
          <a:bodyPr wrap="square" rtlCol="0">
            <a:spAutoFit/>
          </a:bodyPr>
          <a:lstStyle/>
          <a:p>
            <a:r>
              <a:rPr lang="en-AU" sz="1600" i="1" dirty="0" smtClean="0"/>
              <a:t>Learning Aim: Define key terms related to gene pools</a:t>
            </a:r>
            <a:endParaRPr lang="en-AU" sz="1600" i="1" dirty="0"/>
          </a:p>
        </p:txBody>
      </p:sp>
    </p:spTree>
    <p:extLst>
      <p:ext uri="{BB962C8B-B14F-4D97-AF65-F5344CB8AC3E}">
        <p14:creationId xmlns:p14="http://schemas.microsoft.com/office/powerpoint/2010/main" val="4210831428"/>
      </p:ext>
    </p:extLst>
  </p:cSld>
  <p:clrMapOvr>
    <a:masterClrMapping/>
  </p:clrMapOvr>
  <mc:AlternateContent xmlns:mc="http://schemas.openxmlformats.org/markup-compatibility/2006" xmlns:p14="http://schemas.microsoft.com/office/powerpoint/2010/main">
    <mc:Choice Requires="p14">
      <p:transition spd="slow" p14:dur="2000" advTm="105882"/>
    </mc:Choice>
    <mc:Fallback xmlns="">
      <p:transition spd="slow" advTm="105882"/>
    </mc:Fallback>
  </mc:AlternateContent>
  <p:timing>
    <p:tnLst>
      <p:par>
        <p:cTn id="1" dur="indefinite" restart="never" nodeType="tmRoot"/>
      </p:par>
    </p:tnLst>
  </p:timing>
  <p:extLst mod="1">
    <p:ext uri="{3A86A75C-4F4B-4683-9AE1-C65F6400EC91}">
      <p14:laserTraceLst xmlns:p14="http://schemas.microsoft.com/office/powerpoint/2010/main">
        <p14:tracePtLst>
          <p14:tracePt t="41415" x="4191000" y="5156200"/>
          <p14:tracePt t="41422" x="4191000" y="5092700"/>
          <p14:tracePt t="41433" x="4197350" y="5035550"/>
          <p14:tracePt t="41449" x="4203700" y="4946650"/>
          <p14:tracePt t="41466" x="4210050" y="4883150"/>
          <p14:tracePt t="41483" x="4210050" y="4851400"/>
          <p14:tracePt t="41500" x="4197350" y="4819650"/>
          <p14:tracePt t="41516" x="4121150" y="4762500"/>
          <p14:tracePt t="41533" x="3892550" y="4622800"/>
          <p14:tracePt t="41550" x="3790950" y="4565650"/>
          <p14:tracePt t="41566" x="3746500" y="4546600"/>
          <p14:tracePt t="41583" x="3721100" y="4540250"/>
          <p14:tracePt t="41599" x="3708400" y="4540250"/>
          <p14:tracePt t="41632" x="3695700" y="4540250"/>
          <p14:tracePt t="41680" x="3708400" y="4540250"/>
          <p14:tracePt t="41688" x="3752850" y="4540250"/>
          <p14:tracePt t="41698" x="3797300" y="4533900"/>
          <p14:tracePt t="41715" x="3886200" y="4508500"/>
          <p14:tracePt t="41732" x="3962400" y="4483100"/>
          <p14:tracePt t="41748" x="3994150" y="4470400"/>
          <p14:tracePt t="41765" x="4019550" y="4457700"/>
          <p14:tracePt t="41782" x="4038600" y="4438650"/>
          <p14:tracePt t="41798" x="4064000" y="4419600"/>
          <p14:tracePt t="41815" x="4095750" y="4400550"/>
          <p14:tracePt t="41832" x="4127500" y="4381500"/>
          <p14:tracePt t="41839" x="4152900" y="4381500"/>
          <p14:tracePt t="41849" x="4178300" y="4375150"/>
          <p14:tracePt t="41866" x="4267200" y="4368800"/>
          <p14:tracePt t="41882" x="4387850" y="4375150"/>
          <p14:tracePt t="41899" x="4457700" y="4381500"/>
          <p14:tracePt t="41916" x="4495800" y="4387850"/>
          <p14:tracePt t="41933" x="4527550" y="4394200"/>
          <p14:tracePt t="41949" x="4572000" y="4394200"/>
          <p14:tracePt t="41966" x="4610100" y="4387850"/>
          <p14:tracePt t="41983" x="4654550" y="4381500"/>
          <p14:tracePt t="42000" x="4718050" y="4368800"/>
          <p14:tracePt t="42016" x="4762500" y="4356100"/>
          <p14:tracePt t="42032" x="4800600" y="4343400"/>
          <p14:tracePt t="42048" x="4838700" y="4337050"/>
          <p14:tracePt t="42065" x="4876800" y="4330700"/>
          <p14:tracePt t="42081" x="4933950" y="4318000"/>
          <p14:tracePt t="42098" x="4972050" y="4311650"/>
          <p14:tracePt t="42114" x="5010150" y="4298950"/>
          <p14:tracePt t="42131" x="5048250" y="4298950"/>
          <p14:tracePt t="42148" x="5092700" y="4292600"/>
          <p14:tracePt t="42164" x="5099050" y="4286250"/>
          <p14:tracePt t="42181" x="5111750" y="4286250"/>
          <p14:tracePt t="42198" x="5118100" y="4279900"/>
          <p14:tracePt t="42216" x="5124450" y="4267200"/>
          <p14:tracePt t="42232" x="5137150" y="4267200"/>
          <p14:tracePt t="42248" x="5143500" y="4260850"/>
          <p14:tracePt t="42265" x="5143500" y="4254500"/>
          <p14:tracePt t="42283" x="5156200" y="4241800"/>
          <p14:tracePt t="42299" x="5156200" y="4222750"/>
          <p14:tracePt t="42315" x="5156200" y="4197350"/>
          <p14:tracePt t="42332" x="5137150" y="4159250"/>
          <p14:tracePt t="42339" x="5124450" y="4140200"/>
          <p14:tracePt t="42349" x="5092700" y="4102100"/>
          <p14:tracePt t="42365" x="5048250" y="4051300"/>
          <p14:tracePt t="42382" x="4991100" y="4013200"/>
          <p14:tracePt t="42398" x="4933950" y="3968750"/>
          <p14:tracePt t="42416" x="4851400" y="3930650"/>
          <p14:tracePt t="42432" x="4781550" y="3917950"/>
          <p14:tracePt t="42448" x="4699000" y="3892550"/>
          <p14:tracePt t="42465" x="4629150" y="3886200"/>
          <p14:tracePt t="42483" x="4559300" y="3886200"/>
          <p14:tracePt t="42498" x="4527550" y="3886200"/>
          <p14:tracePt t="42515" x="4502150" y="3886200"/>
          <p14:tracePt t="42531" x="4464050" y="3892550"/>
          <p14:tracePt t="42548" x="4425950" y="3898900"/>
          <p14:tracePt t="42565" x="4349750" y="3911600"/>
          <p14:tracePt t="42581" x="4292600" y="3924300"/>
          <p14:tracePt t="42598" x="4248150" y="3943350"/>
          <p14:tracePt t="42615" x="4216400" y="3949700"/>
          <p14:tracePt t="42631" x="4184650" y="3975100"/>
          <p14:tracePt t="42648" x="4178300" y="3981450"/>
          <p14:tracePt t="42665" x="4171950" y="3987800"/>
          <p14:tracePt t="42681" x="4165600" y="3994150"/>
          <p14:tracePt t="42698" x="4159250" y="4000500"/>
          <p14:tracePt t="42715" x="4159250" y="4006850"/>
          <p14:tracePt t="42731" x="4159250" y="4013200"/>
          <p14:tracePt t="42748" x="4159250" y="4025900"/>
          <p14:tracePt t="42765" x="4171950" y="4051300"/>
          <p14:tracePt t="42781" x="4197350" y="4083050"/>
          <p14:tracePt t="42798" x="4229100" y="4114800"/>
          <p14:tracePt t="42814" x="4260850" y="4146550"/>
          <p14:tracePt t="42831" x="4337050" y="4191000"/>
          <p14:tracePt t="42848" x="4394200" y="4216400"/>
          <p14:tracePt t="42864" x="4470400" y="4248150"/>
          <p14:tracePt t="42881" x="4540250" y="4267200"/>
          <p14:tracePt t="42898" x="4616450" y="4279900"/>
          <p14:tracePt t="42914" x="4635500" y="4279900"/>
          <p14:tracePt t="42931" x="4654550" y="4279900"/>
          <p14:tracePt t="42947" x="4673600" y="4279900"/>
          <p14:tracePt t="42965" x="4724400" y="4267200"/>
          <p14:tracePt t="42981" x="4781550" y="4260850"/>
          <p14:tracePt t="42997" x="4851400" y="4248150"/>
          <p14:tracePt t="43014" x="4914900" y="4235450"/>
          <p14:tracePt t="43031" x="4991100" y="4210050"/>
          <p14:tracePt t="43047" x="5016500" y="4191000"/>
          <p14:tracePt t="43064" x="5054600" y="4171950"/>
          <p14:tracePt t="43081" x="5073650" y="4152900"/>
          <p14:tracePt t="43098" x="5111750" y="4108450"/>
          <p14:tracePt t="43114" x="5124450" y="4083050"/>
          <p14:tracePt t="43130" x="5130800" y="4064000"/>
          <p14:tracePt t="43147" x="5143500" y="4038600"/>
          <p14:tracePt t="43165" x="5143500" y="4013200"/>
          <p14:tracePt t="43197" x="5143500" y="3994150"/>
          <p14:tracePt t="43214" x="5124450" y="3962400"/>
          <p14:tracePt t="43231" x="5029200" y="3905250"/>
          <p14:tracePt t="43247" x="4959350" y="3873500"/>
          <p14:tracePt t="43264" x="4908550" y="3841750"/>
          <p14:tracePt t="43281" x="4864100" y="3835400"/>
          <p14:tracePt t="43299" x="4813300" y="3816350"/>
          <p14:tracePt t="43314" x="4787900" y="3816350"/>
          <p14:tracePt t="43330" x="4756150" y="3816350"/>
          <p14:tracePt t="43337" x="4730750" y="3816350"/>
          <p14:tracePt t="43347" x="4711700" y="3822700"/>
          <p14:tracePt t="43364" x="4673600" y="3822700"/>
          <p14:tracePt t="43380" x="4616450" y="3835400"/>
          <p14:tracePt t="43397" x="4591050" y="3848100"/>
          <p14:tracePt t="43414" x="4565650" y="3854450"/>
          <p14:tracePt t="43430" x="4546600" y="3860800"/>
          <p14:tracePt t="43447" x="4527550" y="3867150"/>
          <p14:tracePt t="43464" x="4514850" y="3879850"/>
          <p14:tracePt t="43480" x="4508500" y="3886200"/>
          <p14:tracePt t="43497" x="4502150" y="3886200"/>
          <p14:tracePt t="43514" x="4495800" y="3898900"/>
          <p14:tracePt t="43530" x="4483100" y="3905250"/>
          <p14:tracePt t="43547" x="4483100" y="3911600"/>
          <p14:tracePt t="43564" x="4476750" y="3924300"/>
          <p14:tracePt t="43580" x="4470400" y="3930650"/>
          <p14:tracePt t="43596" x="4464050" y="3943350"/>
          <p14:tracePt t="43613" x="4445000" y="3962400"/>
          <p14:tracePt t="43630" x="4406900" y="3994150"/>
          <p14:tracePt t="43647" x="4337050" y="4044950"/>
          <p14:tracePt t="43663" x="4292600" y="4083050"/>
          <p14:tracePt t="43680" x="4248150" y="4114800"/>
          <p14:tracePt t="43696" x="4216400" y="4133850"/>
          <p14:tracePt t="43714" x="4191000" y="4152900"/>
          <p14:tracePt t="43730" x="4184650" y="4159250"/>
          <p14:tracePt t="43746" x="4178300" y="4165600"/>
          <p14:tracePt t="43763" x="4165600" y="4171950"/>
          <p14:tracePt t="43780" x="4159250" y="4171950"/>
          <p14:tracePt t="43841" x="4159250" y="4178300"/>
          <p14:tracePt t="43848" x="4152900" y="4178300"/>
          <p14:tracePt t="43863" x="4152900" y="4191000"/>
          <p14:tracePt t="43879" x="4140200" y="4191000"/>
          <p14:tracePt t="43896" x="4140200" y="4197350"/>
          <p14:tracePt t="43914" x="4127500" y="4203700"/>
          <p14:tracePt t="43929" x="4121150" y="4216400"/>
          <p14:tracePt t="43946" x="4114800" y="4222750"/>
          <p14:tracePt t="43962" x="4108450" y="4222750"/>
          <p14:tracePt t="44100" x="4102100" y="4222750"/>
          <p14:tracePt t="44115" x="4095750" y="4222750"/>
          <p14:tracePt t="44137" x="4089400" y="4222750"/>
          <p14:tracePt t="44188" x="4083050" y="4222750"/>
          <p14:tracePt t="44196" x="4076700" y="4229100"/>
          <p14:tracePt t="44205" x="4070350" y="4235450"/>
          <p14:tracePt t="44212" x="4064000" y="4235450"/>
          <p14:tracePt t="44229" x="4057650" y="4235450"/>
          <p14:tracePt t="44246" x="4051300" y="4235450"/>
          <p14:tracePt t="44262" x="4038600" y="4235450"/>
          <p14:tracePt t="44359" x="4032250" y="4235450"/>
          <p14:tracePt t="44374" x="4019550" y="4235450"/>
          <p14:tracePt t="44382" x="4006850" y="4235450"/>
          <p14:tracePt t="44396" x="3962400" y="4235450"/>
          <p14:tracePt t="44412" x="3917950" y="4241800"/>
          <p14:tracePt t="44429" x="3873500" y="4241800"/>
          <p14:tracePt t="44446" x="3829050" y="4241800"/>
          <p14:tracePt t="44462" x="3778250" y="4241800"/>
          <p14:tracePt t="44479" x="3765550" y="4241800"/>
          <p14:tracePt t="44495" x="3752850" y="4241800"/>
          <p14:tracePt t="44529" x="3740150" y="4241800"/>
          <p14:tracePt t="44545" x="3733800" y="4241800"/>
          <p14:tracePt t="44562" x="3695700" y="4241800"/>
          <p14:tracePt t="44578" x="3651250" y="4241800"/>
          <p14:tracePt t="44595" x="3562350" y="4241800"/>
          <p14:tracePt t="44612" x="3511550" y="4241800"/>
          <p14:tracePt t="44628" x="3492500" y="4241800"/>
          <p14:tracePt t="44645" x="3479800" y="4241800"/>
          <p14:tracePt t="44663" x="3460750" y="4241800"/>
          <p14:tracePt t="44695" x="3448050" y="4241800"/>
          <p14:tracePt t="45937" x="3441700" y="4241800"/>
          <p14:tracePt t="46025" x="3441700" y="4235450"/>
          <p14:tracePt t="46114" x="3441700" y="4229100"/>
          <p14:tracePt t="46144" x="3441700" y="4222750"/>
          <p14:tracePt t="46166" x="3441700" y="4216400"/>
          <p14:tracePt t="46188" x="3441700" y="4210050"/>
          <p14:tracePt t="46218" x="3441700" y="4203700"/>
          <p14:tracePt t="46292" x="3441700" y="4197350"/>
          <p14:tracePt t="46300" x="3441700" y="4191000"/>
          <p14:tracePt t="46321" x="3441700" y="4184650"/>
          <p14:tracePt t="46347" x="3441700" y="4178300"/>
          <p14:tracePt t="46351" x="3441700" y="4171950"/>
          <p14:tracePt t="46381" x="3441700" y="4165600"/>
          <p14:tracePt t="46397" x="3441700" y="4159250"/>
          <p14:tracePt t="46413" x="3441700" y="4152900"/>
          <p14:tracePt t="46433" x="3441700" y="4146550"/>
          <p14:tracePt t="46699" x="3441700" y="4140200"/>
          <p14:tracePt t="46775" x="3435350" y="4140200"/>
          <p14:tracePt t="46790" x="3429000" y="4133850"/>
          <p14:tracePt t="47034" x="3429000" y="4127500"/>
          <p14:tracePt t="47057" x="3429000" y="4121150"/>
          <p14:tracePt t="47219" x="3429000" y="4114800"/>
          <p14:tracePt t="47229" x="3429000" y="4108450"/>
          <p14:tracePt t="47250" x="3429000" y="4102100"/>
          <p14:tracePt t="47265" x="3429000" y="4095750"/>
          <p14:tracePt t="47272" x="3429000" y="4089400"/>
          <p14:tracePt t="47297" x="3429000" y="4083050"/>
          <p14:tracePt t="47310" x="3429000" y="4076700"/>
          <p14:tracePt t="47333" x="3429000" y="4070350"/>
          <p14:tracePt t="47341" x="3429000" y="4064000"/>
          <p14:tracePt t="47362" x="3429000" y="4057650"/>
          <p14:tracePt t="47376" x="3429000" y="4051300"/>
          <p14:tracePt t="47384" x="3429000" y="4044950"/>
          <p14:tracePt t="48398" x="3422650" y="4044950"/>
          <p14:tracePt t="48428" x="3422650" y="4051300"/>
          <p14:tracePt t="48436" x="3422650" y="4057650"/>
          <p14:tracePt t="48459" x="3422650" y="4064000"/>
          <p14:tracePt t="48474" x="3422650" y="4070350"/>
          <p14:tracePt t="48496" x="3422650" y="4076700"/>
          <p14:tracePt t="48502" x="3422650" y="4083050"/>
          <p14:tracePt t="48746" x="3422650" y="4089400"/>
          <p14:tracePt t="48769" x="3422650" y="4095750"/>
          <p14:tracePt t="48784" x="3422650" y="4102100"/>
          <p14:tracePt t="48821" x="3416300" y="4108450"/>
          <p14:tracePt t="48829" x="3409950" y="4108450"/>
          <p14:tracePt t="48839" x="3409950" y="4114800"/>
          <p14:tracePt t="48856" x="3403600" y="4121150"/>
          <p14:tracePt t="48872" x="3397250" y="4140200"/>
          <p14:tracePt t="48889" x="3397250" y="4152900"/>
          <p14:tracePt t="48905" x="3397250" y="4165600"/>
          <p14:tracePt t="48924" x="3397250" y="4184650"/>
          <p14:tracePt t="48939" x="3397250" y="4191000"/>
          <p14:tracePt t="48956" x="3397250" y="4210050"/>
          <p14:tracePt t="48989" x="3397250" y="4222750"/>
          <p14:tracePt t="49006" x="3390900" y="4235450"/>
          <p14:tracePt t="49022" x="3390900" y="4248150"/>
          <p14:tracePt t="49039" x="3390900" y="4260850"/>
          <p14:tracePt t="49055" x="3384550" y="4267200"/>
          <p14:tracePt t="49072" x="3384550" y="4279900"/>
          <p14:tracePt t="49089" x="3384550" y="4292600"/>
          <p14:tracePt t="49122" x="3384550" y="4305300"/>
          <p14:tracePt t="49672" x="3378200" y="4305300"/>
          <p14:tracePt t="49813" x="3378200" y="4298950"/>
          <p14:tracePt t="50259" x="3378200" y="4292600"/>
          <p14:tracePt t="52836" x="3378200" y="4298950"/>
          <p14:tracePt t="52843" x="3378200" y="4305300"/>
          <p14:tracePt t="52903" x="3384550" y="4311650"/>
          <p14:tracePt t="52918" x="3397250" y="4311650"/>
          <p14:tracePt t="52925" x="3409950" y="4311650"/>
          <p14:tracePt t="52940" x="3416300" y="4311650"/>
          <p14:tracePt t="52949" x="3422650" y="4311650"/>
          <p14:tracePt t="52967" x="3448050" y="4311650"/>
          <p14:tracePt t="52984" x="3467100" y="4311650"/>
          <p14:tracePt t="52999" x="3479800" y="4311650"/>
          <p14:tracePt t="53016" x="3492500" y="4311650"/>
          <p14:tracePt t="53033" x="3505200" y="4311650"/>
          <p14:tracePt t="53051" x="3543300" y="4311650"/>
          <p14:tracePt t="53066" x="3581400" y="4311650"/>
          <p14:tracePt t="53083" x="3606800" y="4311650"/>
          <p14:tracePt t="53099" x="3625850" y="4311650"/>
          <p14:tracePt t="53116" x="3651250" y="4311650"/>
          <p14:tracePt t="53133" x="3689350" y="4311650"/>
          <p14:tracePt t="53149" x="3727450" y="4311650"/>
          <p14:tracePt t="53166" x="3752850" y="4311650"/>
          <p14:tracePt t="53183" x="3765550" y="4311650"/>
          <p14:tracePt t="53199" x="3778250" y="4311650"/>
          <p14:tracePt t="53216" x="3784600" y="4311650"/>
          <p14:tracePt t="53232" x="3810000" y="4318000"/>
          <p14:tracePt t="53250" x="3841750" y="4337050"/>
          <p14:tracePt t="53266" x="3854450" y="4343400"/>
          <p14:tracePt t="53282" x="3860800" y="4349750"/>
          <p14:tracePt t="53299" x="3867150" y="4349750"/>
          <p14:tracePt t="53316" x="3879850" y="4349750"/>
          <p14:tracePt t="53333" x="3898900" y="4349750"/>
          <p14:tracePt t="53349" x="3917950" y="4356100"/>
          <p14:tracePt t="53366" x="3949700" y="4362450"/>
          <p14:tracePt t="53382" x="3987800" y="4375150"/>
          <p14:tracePt t="53399" x="4044950" y="4381500"/>
          <p14:tracePt t="53416" x="4064000" y="4381500"/>
          <p14:tracePt t="53432" x="4076700" y="4381500"/>
          <p14:tracePt t="53449" x="4089400" y="4381500"/>
          <p14:tracePt t="53466" x="4095750" y="4381500"/>
          <p14:tracePt t="53482" x="4102100" y="4381500"/>
          <p14:tracePt t="53585" x="4108450" y="4381500"/>
          <p14:tracePt t="53600" x="4114800" y="4381500"/>
          <p14:tracePt t="53659" x="4114800" y="4375150"/>
          <p14:tracePt t="53689" x="4114800" y="4368800"/>
          <p14:tracePt t="55170" x="4108450" y="4368800"/>
          <p14:tracePt t="55185" x="4102100" y="4368800"/>
          <p14:tracePt t="55202" x="4089400" y="4368800"/>
          <p14:tracePt t="55208" x="4083050" y="4368800"/>
          <p14:tracePt t="55215" x="4070350" y="4368800"/>
          <p14:tracePt t="55229" x="4038600" y="4368800"/>
          <p14:tracePt t="55246" x="4000500" y="4368800"/>
          <p14:tracePt t="55263" x="3975100" y="4362450"/>
          <p14:tracePt t="55280" x="3962400" y="4362450"/>
          <p14:tracePt t="55296" x="3949700" y="4362450"/>
          <p14:tracePt t="55329" x="3943350" y="4362450"/>
          <p14:tracePt t="55346" x="3937000" y="4362450"/>
          <p14:tracePt t="55369" x="3924300" y="4362450"/>
          <p14:tracePt t="55379" x="3911600" y="4356100"/>
          <p14:tracePt t="55396" x="3873500" y="4349750"/>
          <p14:tracePt t="55412" x="3841750" y="4349750"/>
          <p14:tracePt t="55429" x="3816350" y="4349750"/>
          <p14:tracePt t="55446" x="3797300" y="4349750"/>
          <p14:tracePt t="55479" x="3784600" y="4349750"/>
          <p14:tracePt t="55495" x="3765550" y="4349750"/>
          <p14:tracePt t="55512" x="3759200" y="4349750"/>
          <p14:tracePt t="55529" x="3733800" y="4349750"/>
          <p14:tracePt t="55547" x="3695700" y="4349750"/>
          <p14:tracePt t="55563" x="3670300" y="4362450"/>
          <p14:tracePt t="55579" x="3657600" y="4362450"/>
          <p14:tracePt t="55597" x="3644900" y="4362450"/>
          <p14:tracePt t="55629" x="3632200" y="4362450"/>
          <p14:tracePt t="55646" x="3625850" y="4362450"/>
          <p14:tracePt t="55662" x="3625850" y="4368800"/>
          <p14:tracePt t="55756" x="3625850" y="4375150"/>
          <p14:tracePt t="55800" x="3632200" y="4375150"/>
          <p14:tracePt t="55807" x="3644900" y="4375150"/>
          <p14:tracePt t="55816" x="3651250" y="4375150"/>
          <p14:tracePt t="55829" x="3676650" y="4375150"/>
          <p14:tracePt t="55846" x="3714750" y="4375150"/>
          <p14:tracePt t="55862" x="3740150" y="4362450"/>
          <p14:tracePt t="55879" x="3771900" y="4362450"/>
          <p14:tracePt t="55897" x="3803650" y="4356100"/>
          <p14:tracePt t="55912" x="3822700" y="4349750"/>
          <p14:tracePt t="55929" x="3841750" y="4343400"/>
          <p14:tracePt t="55946" x="3873500" y="4337050"/>
          <p14:tracePt t="55962" x="3917950" y="4324350"/>
          <p14:tracePt t="55979" x="3949700" y="4324350"/>
          <p14:tracePt t="55995" x="3987800" y="4318000"/>
          <p14:tracePt t="56012" x="4032250" y="4318000"/>
          <p14:tracePt t="56029" x="4070350" y="4311650"/>
          <p14:tracePt t="56045" x="4089400" y="4311650"/>
          <p14:tracePt t="56062" x="4114800" y="4298950"/>
          <p14:tracePt t="56079" x="4133850" y="4298950"/>
          <p14:tracePt t="56096" x="4159250" y="4286250"/>
          <p14:tracePt t="56112" x="4171950" y="4279900"/>
          <p14:tracePt t="56128" x="4178300" y="4273550"/>
          <p14:tracePt t="56145" x="4191000" y="4267200"/>
          <p14:tracePt t="56163" x="4197350" y="4254500"/>
          <p14:tracePt t="56179" x="4197350" y="4235450"/>
          <p14:tracePt t="56195" x="4191000" y="4191000"/>
          <p14:tracePt t="56212" x="4140200" y="4121150"/>
          <p14:tracePt t="56229" x="4006850" y="4006850"/>
          <p14:tracePt t="56245" x="3949700" y="3968750"/>
          <p14:tracePt t="56261" x="3911600" y="3949700"/>
          <p14:tracePt t="56277" x="3879850" y="3937000"/>
          <p14:tracePt t="56295" x="3848100" y="3917950"/>
          <p14:tracePt t="56311" x="3835400" y="3911600"/>
          <p14:tracePt t="56327" x="3829050" y="3905250"/>
          <p14:tracePt t="56345" x="3816350" y="3905250"/>
          <p14:tracePt t="56361" x="3797300" y="3905250"/>
          <p14:tracePt t="56377" x="3778250" y="3905250"/>
          <p14:tracePt t="56394" x="3746500" y="3905250"/>
          <p14:tracePt t="56411" x="3708400" y="3905250"/>
          <p14:tracePt t="56429" x="3657600" y="3905250"/>
          <p14:tracePt t="56445" x="3625850" y="3905250"/>
          <p14:tracePt t="56461" x="3600450" y="3911600"/>
          <p14:tracePt t="56478" x="3581400" y="3917950"/>
          <p14:tracePt t="56496" x="3543300" y="3930650"/>
          <p14:tracePt t="56511" x="3517900" y="3943350"/>
          <p14:tracePt t="56528" x="3492500" y="3975100"/>
          <p14:tracePt t="56545" x="3467100" y="4006850"/>
          <p14:tracePt t="56563" x="3435350" y="4083050"/>
          <p14:tracePt t="56578" x="3416300" y="4121150"/>
          <p14:tracePt t="56595" x="3409950" y="4152900"/>
          <p14:tracePt t="56611" x="3403600" y="4184650"/>
          <p14:tracePt t="56628" x="3403600" y="4216400"/>
          <p14:tracePt t="56645" x="3403600" y="4267200"/>
          <p14:tracePt t="56661" x="3416300" y="4305300"/>
          <p14:tracePt t="56678" x="3422650" y="4324350"/>
          <p14:tracePt t="56694" x="3435350" y="4349750"/>
          <p14:tracePt t="56711" x="3460750" y="4394200"/>
          <p14:tracePt t="56728" x="3492500" y="4425950"/>
          <p14:tracePt t="56745" x="3549650" y="4470400"/>
          <p14:tracePt t="56761" x="3632200" y="4521200"/>
          <p14:tracePt t="56778" x="3721100" y="4559300"/>
          <p14:tracePt t="56794" x="3740150" y="4565650"/>
          <p14:tracePt t="56811" x="3746500" y="4572000"/>
          <p14:tracePt t="56829" x="3765550" y="4578350"/>
          <p14:tracePt t="56833" x="3771900" y="4578350"/>
          <p14:tracePt t="56844" x="3810000" y="4578350"/>
          <p14:tracePt t="56861" x="3854450" y="4572000"/>
          <p14:tracePt t="56877" x="3930650" y="4540250"/>
          <p14:tracePt t="56894" x="4013200" y="4514850"/>
          <p14:tracePt t="56911" x="4095750" y="4451350"/>
          <p14:tracePt t="56927" x="4133850" y="4419600"/>
          <p14:tracePt t="56944" x="4159250" y="4387850"/>
          <p14:tracePt t="56961" x="4178300" y="4368800"/>
          <p14:tracePt t="56978" x="4197350" y="4337050"/>
          <p14:tracePt t="56994" x="4216400" y="4318000"/>
          <p14:tracePt t="57010" x="4229100" y="4298950"/>
          <p14:tracePt t="57027" x="4235450" y="4279900"/>
          <p14:tracePt t="57044" x="4235450" y="4241800"/>
          <p14:tracePt t="57061" x="4235450" y="4197350"/>
          <p14:tracePt t="57077" x="4222750" y="4140200"/>
          <p14:tracePt t="57094" x="4197350" y="4083050"/>
          <p14:tracePt t="57111" x="4171950" y="4032250"/>
          <p14:tracePt t="57127" x="4152900" y="4006850"/>
          <p14:tracePt t="57143" x="4127500" y="3987800"/>
          <p14:tracePt t="57160" x="4083050" y="3956050"/>
          <p14:tracePt t="57178" x="3981450" y="3911600"/>
          <p14:tracePt t="57194" x="3917950" y="3898900"/>
          <p14:tracePt t="57210" x="3867150" y="3879850"/>
          <p14:tracePt t="57227" x="3835400" y="3873500"/>
          <p14:tracePt t="57244" x="3816350" y="3873500"/>
          <p14:tracePt t="57260" x="3797300" y="3873500"/>
          <p14:tracePt t="57277" x="3790950" y="3873500"/>
          <p14:tracePt t="57294" x="3784600" y="3873500"/>
          <p14:tracePt t="57311" x="3778250" y="3873500"/>
          <p14:tracePt t="57327" x="3771900" y="3873500"/>
          <p14:tracePt t="57343" x="3765550" y="3873500"/>
          <p14:tracePt t="57360" x="3759200" y="3873500"/>
          <p14:tracePt t="57378" x="3746500" y="3873500"/>
          <p14:tracePt t="57393" x="3727450" y="3873500"/>
          <p14:tracePt t="57410" x="3702050" y="3873500"/>
          <p14:tracePt t="57426" x="3683000" y="3873500"/>
          <p14:tracePt t="57444" x="3657600" y="3873500"/>
          <p14:tracePt t="57460" x="3644900" y="3879850"/>
          <p14:tracePt t="57476" x="3632200" y="3879850"/>
          <p14:tracePt t="57493" x="3613150" y="3879850"/>
          <p14:tracePt t="57511" x="3600450" y="3879850"/>
          <p14:tracePt t="57526" x="3587750" y="3879850"/>
          <p14:tracePt t="57543" x="3581400" y="3879850"/>
          <p14:tracePt t="57560" x="3575050" y="3879850"/>
          <p14:tracePt t="57577" x="3568700" y="3886200"/>
          <p14:tracePt t="57595" x="3562350" y="3892550"/>
          <p14:tracePt t="57610" x="3556000" y="3898900"/>
          <p14:tracePt t="57626" x="3549650" y="3911600"/>
          <p14:tracePt t="57644" x="3530600" y="3949700"/>
          <p14:tracePt t="57661" x="3524250" y="3981450"/>
          <p14:tracePt t="57676" x="3511550" y="4019550"/>
          <p14:tracePt t="57693" x="3505200" y="4057650"/>
          <p14:tracePt t="57711" x="3505200" y="4095750"/>
          <p14:tracePt t="57726" x="3505200" y="4114800"/>
          <p14:tracePt t="57743" x="3505200" y="4133850"/>
          <p14:tracePt t="57759" x="3505200" y="4146550"/>
          <p14:tracePt t="57778" x="3505200" y="4165600"/>
          <p14:tracePt t="57793" x="3517900" y="4178300"/>
          <p14:tracePt t="57809" x="3543300" y="4216400"/>
          <p14:tracePt t="57826" x="3575050" y="4248150"/>
          <p14:tracePt t="57833" x="3587750" y="4254500"/>
          <p14:tracePt t="57844" x="3606800" y="4273550"/>
          <p14:tracePt t="57859" x="3613150" y="4279900"/>
          <p14:tracePt t="57876" x="3619500" y="4279900"/>
          <p14:tracePt t="57893" x="3625850" y="4292600"/>
          <p14:tracePt t="57911" x="3663950" y="4305300"/>
          <p14:tracePt t="57926" x="3714750" y="4324350"/>
          <p14:tracePt t="57942" x="3752850" y="4337050"/>
          <p14:tracePt t="57959" x="3784600" y="4343400"/>
          <p14:tracePt t="57976" x="3816350" y="4349750"/>
          <p14:tracePt t="57992" x="3854450" y="4349750"/>
          <p14:tracePt t="58009" x="3886200" y="4343400"/>
          <p14:tracePt t="58026" x="3917950" y="4337050"/>
          <p14:tracePt t="58042" x="3937000" y="4330700"/>
          <p14:tracePt t="58059" x="3968750" y="4324350"/>
          <p14:tracePt t="58076" x="3981450" y="4311650"/>
          <p14:tracePt t="58093" x="3987800" y="4311650"/>
          <p14:tracePt t="58109" x="3987800" y="4305300"/>
          <p14:tracePt t="58126" x="3994150" y="4305300"/>
          <p14:tracePt t="58142" x="4000500" y="4292600"/>
          <p14:tracePt t="58176" x="4000500" y="4286250"/>
          <p14:tracePt t="58193" x="4000500" y="4267200"/>
          <p14:tracePt t="58209" x="3994150" y="4248150"/>
          <p14:tracePt t="58226" x="3968750" y="4210050"/>
          <p14:tracePt t="58242" x="3949700" y="4171950"/>
          <p14:tracePt t="58259" x="3917950" y="4114800"/>
          <p14:tracePt t="58276" x="3898900" y="4083050"/>
          <p14:tracePt t="58292" x="3886200" y="4057650"/>
          <p14:tracePt t="58309" x="3873500" y="4032250"/>
          <p14:tracePt t="58326" x="3848100" y="4000500"/>
          <p14:tracePt t="58336" x="3841750" y="3987800"/>
          <p14:tracePt t="58346" x="3829050" y="3981450"/>
          <p14:tracePt t="58359" x="3822700" y="3956050"/>
          <p14:tracePt t="58376" x="3797300" y="3937000"/>
          <p14:tracePt t="58392" x="3765550" y="3892550"/>
          <p14:tracePt t="58409" x="3740150" y="3873500"/>
          <p14:tracePt t="58425" x="3708400" y="3848100"/>
          <p14:tracePt t="58442" x="3663950" y="3835400"/>
          <p14:tracePt t="58459" x="3568700" y="3810000"/>
          <p14:tracePt t="58475" x="3492500" y="3797300"/>
          <p14:tracePt t="58492" x="3422650" y="3797300"/>
          <p14:tracePt t="58509" x="3359150" y="3797300"/>
          <p14:tracePt t="58526" x="3276600" y="3803650"/>
          <p14:tracePt t="58542" x="3244850" y="3816350"/>
          <p14:tracePt t="58558" x="3206750" y="3822700"/>
          <p14:tracePt t="58575" x="3187700" y="3822700"/>
          <p14:tracePt t="58592" x="3162300" y="3835400"/>
          <p14:tracePt t="58608" x="3130550" y="3848100"/>
          <p14:tracePt t="58625" x="3111500" y="3860800"/>
          <p14:tracePt t="58642" x="3092450" y="3867150"/>
          <p14:tracePt t="58659" x="3054350" y="3911600"/>
          <p14:tracePt t="58675" x="3028950" y="3943350"/>
          <p14:tracePt t="58691" x="3009900" y="3981450"/>
          <p14:tracePt t="58708" x="2997200" y="4019550"/>
          <p14:tracePt t="58726" x="2971800" y="4064000"/>
          <p14:tracePt t="58741" x="2965450" y="4095750"/>
          <p14:tracePt t="58758" x="2959100" y="4133850"/>
          <p14:tracePt t="58775" x="2959100" y="4152900"/>
          <p14:tracePt t="58792" x="2959100" y="4197350"/>
          <p14:tracePt t="58808" x="2959100" y="4222750"/>
          <p14:tracePt t="58825" x="2959100" y="4241800"/>
          <p14:tracePt t="58842" x="2959100" y="4267200"/>
          <p14:tracePt t="58847" x="2965450" y="4267200"/>
          <p14:tracePt t="58859" x="2978150" y="4298950"/>
          <p14:tracePt t="58876" x="2990850" y="4324350"/>
          <p14:tracePt t="58891" x="3009900" y="4356100"/>
          <p14:tracePt t="58908" x="3054350" y="4400550"/>
          <p14:tracePt t="58926" x="3149600" y="4489450"/>
          <p14:tracePt t="58941" x="3232150" y="4533900"/>
          <p14:tracePt t="58958" x="3308350" y="4572000"/>
          <p14:tracePt t="58974" x="3378200" y="4591050"/>
          <p14:tracePt t="58992" x="3429000" y="4610100"/>
          <p14:tracePt t="59008" x="3492500" y="4629150"/>
          <p14:tracePt t="59024" x="3536950" y="4635500"/>
          <p14:tracePt t="59041" x="3581400" y="4641850"/>
          <p14:tracePt t="59059" x="3638550" y="4641850"/>
          <p14:tracePt t="59074" x="3670300" y="4641850"/>
          <p14:tracePt t="59091" x="3683000" y="4641850"/>
          <p14:tracePt t="59108" x="3695700" y="4641850"/>
          <p14:tracePt t="59124" x="3708400" y="4641850"/>
          <p14:tracePt t="59141" x="3740150" y="4629150"/>
          <p14:tracePt t="59157" x="3759200" y="4629150"/>
          <p14:tracePt t="59174" x="3771900" y="4622800"/>
          <p14:tracePt t="59191" x="3778250" y="4622800"/>
          <p14:tracePt t="59208" x="3784600" y="4610100"/>
          <p14:tracePt t="59224" x="3797300" y="4603750"/>
          <p14:tracePt t="59241" x="3810000" y="4578350"/>
          <p14:tracePt t="59257" x="3816350" y="4546600"/>
          <p14:tracePt t="59274" x="3829050" y="4508500"/>
          <p14:tracePt t="59291" x="3835400" y="4489450"/>
          <p14:tracePt t="59308" x="3841750" y="4470400"/>
          <p14:tracePt t="59324" x="3841750" y="4445000"/>
          <p14:tracePt t="59341" x="3841750" y="4419600"/>
          <p14:tracePt t="59358" x="3841750" y="4394200"/>
          <p14:tracePt t="59374" x="3841750" y="4375150"/>
          <p14:tracePt t="59391" x="3841750" y="4356100"/>
          <p14:tracePt t="59408" x="3841750" y="4337050"/>
          <p14:tracePt t="59424" x="3835400" y="4324350"/>
          <p14:tracePt t="59440" x="3829050" y="4305300"/>
          <p14:tracePt t="59457" x="3829050" y="4298950"/>
          <p14:tracePt t="59474" x="3810000" y="4267200"/>
          <p14:tracePt t="59490" x="3790950" y="4229100"/>
          <p14:tracePt t="59507" x="3771900" y="4203700"/>
          <p14:tracePt t="59524" x="3746500" y="4171950"/>
          <p14:tracePt t="59540" x="3714750" y="4127500"/>
          <p14:tracePt t="59557" x="3689350" y="4102100"/>
          <p14:tracePt t="59573" x="3670300" y="4083050"/>
          <p14:tracePt t="59590" x="3657600" y="4070350"/>
          <p14:tracePt t="59607" x="3651250" y="4064000"/>
          <p14:tracePt t="59624" x="3644900" y="4057650"/>
          <p14:tracePt t="59640" x="3632200" y="4044950"/>
          <p14:tracePt t="59657" x="3625850" y="4038600"/>
          <p14:tracePt t="59674" x="3619500" y="4025900"/>
          <p14:tracePt t="59690" x="3613150" y="4019550"/>
          <p14:tracePt t="59707" x="3606800" y="4019550"/>
          <p14:tracePt t="59723" x="3606800" y="4013200"/>
          <p14:tracePt t="60111" x="3613150" y="4013200"/>
          <p14:tracePt t="60119" x="3613150" y="4019550"/>
          <p14:tracePt t="60134" x="3619500" y="4019550"/>
          <p14:tracePt t="60142" x="3619500" y="4025900"/>
          <p14:tracePt t="60157" x="3632200" y="4032250"/>
          <p14:tracePt t="60189" x="3638550" y="4044950"/>
          <p14:tracePt t="60207" x="3657600" y="4057650"/>
          <p14:tracePt t="60223" x="3676650" y="4076700"/>
          <p14:tracePt t="60239" x="3689350" y="4102100"/>
          <p14:tracePt t="60256" x="3708400" y="4133850"/>
          <p14:tracePt t="60274" x="3727450" y="4165600"/>
          <p14:tracePt t="60289" x="3746500" y="4184650"/>
          <p14:tracePt t="60306" x="3752850" y="4197350"/>
          <p14:tracePt t="60322" x="3759200" y="4203700"/>
          <p14:tracePt t="60340" x="3765550" y="4210050"/>
          <p14:tracePt t="60346" x="3771900" y="4216400"/>
          <p14:tracePt t="60357" x="3771900" y="4222750"/>
          <p14:tracePt t="60372" x="3784600" y="4229100"/>
          <p14:tracePt t="60389" x="3790950" y="4229100"/>
          <p14:tracePt t="60407" x="3797300" y="4241800"/>
          <p14:tracePt t="60422" x="3803650" y="4241800"/>
          <p14:tracePt t="60456" x="3803650" y="4248150"/>
          <p14:tracePt t="62059" x="3810000" y="4248150"/>
          <p14:tracePt t="62066" x="3822700" y="4248150"/>
          <p14:tracePt t="62076" x="3835400" y="4241800"/>
          <p14:tracePt t="62090" x="3841750" y="4241800"/>
          <p14:tracePt t="62103" x="3848100" y="4235450"/>
          <p14:tracePt t="62120" x="3860800" y="4235450"/>
          <p14:tracePt t="62136" x="3867150" y="4235450"/>
          <p14:tracePt t="62170" x="3975100" y="4235450"/>
          <p14:tracePt t="62186" x="4044950" y="4248150"/>
          <p14:tracePt t="62203" x="4095750" y="4248150"/>
          <p14:tracePt t="62220" x="4159250" y="4254500"/>
          <p14:tracePt t="62236" x="4216400" y="4254500"/>
          <p14:tracePt t="62253" x="4260850" y="4254500"/>
          <p14:tracePt t="62270" x="4324350" y="4254500"/>
          <p14:tracePt t="62286" x="4394200" y="4267200"/>
          <p14:tracePt t="62303" x="4533900" y="4279900"/>
          <p14:tracePt t="62320" x="4654550" y="4311650"/>
          <p14:tracePt t="62336" x="4749800" y="4343400"/>
          <p14:tracePt t="62343" x="4775200" y="4343400"/>
          <p14:tracePt t="62353" x="4787900" y="4356100"/>
          <p14:tracePt t="62370" x="4806950" y="4368800"/>
          <p14:tracePt t="62711" x="4806950" y="4381500"/>
          <p14:tracePt t="62719" x="4806950" y="4394200"/>
          <p14:tracePt t="62728" x="4800600" y="4413250"/>
          <p14:tracePt t="62736" x="4787900" y="4438650"/>
          <p14:tracePt t="62753" x="4743450" y="4521200"/>
          <p14:tracePt t="62770" x="4679950" y="4660900"/>
          <p14:tracePt t="62786" x="4654550" y="4718050"/>
          <p14:tracePt t="62802" x="4629150" y="4762500"/>
          <p14:tracePt t="62819" x="4610100" y="4787900"/>
          <p14:tracePt t="62837" x="4584700" y="4819650"/>
          <p14:tracePt t="62852" x="4578350" y="4845050"/>
          <p14:tracePt t="62869" x="4572000" y="4870450"/>
          <p14:tracePt t="62886" x="4565650" y="4895850"/>
          <p14:tracePt t="62903" x="4565650" y="4927600"/>
          <p14:tracePt t="62919" x="4565650" y="4946650"/>
          <p14:tracePt t="62952" x="4565650" y="4959350"/>
          <p14:tracePt t="63000" x="4565650" y="4965700"/>
          <p14:tracePt t="63009" x="4565650" y="4978400"/>
          <p14:tracePt t="63019" x="4565650" y="4984750"/>
          <p14:tracePt t="63036" x="4578350" y="5029200"/>
          <p14:tracePt t="63052" x="4584700" y="5054600"/>
          <p14:tracePt t="63068" x="4591050" y="5073650"/>
          <p14:tracePt t="63085" x="4591050" y="5080000"/>
          <p14:tracePt t="63102" x="4591050" y="5099050"/>
          <p14:tracePt t="63118" x="4591050" y="5105400"/>
          <p14:tracePt t="63135" x="4591050" y="5111750"/>
          <p14:tracePt t="63152" x="4591050" y="5118100"/>
          <p14:tracePt t="63170" x="4603750" y="5137150"/>
          <p14:tracePt t="63185" x="4610100" y="5137150"/>
          <p14:tracePt t="63202" x="4610100" y="5143500"/>
          <p14:tracePt t="63218" x="4610100" y="5149850"/>
          <p14:tracePt t="63235" x="4610100" y="5156200"/>
          <p14:tracePt t="63252" x="4616450" y="5162550"/>
          <p14:tracePt t="63268" x="4616450" y="5168900"/>
          <p14:tracePt t="63285" x="4622800" y="5181600"/>
          <p14:tracePt t="63318" x="4622800" y="5194300"/>
          <p14:tracePt t="63408" x="4629150" y="5194300"/>
          <p14:tracePt t="63489" x="4635500" y="5194300"/>
          <p14:tracePt t="64074" x="4635500" y="5200650"/>
          <p14:tracePt t="64081" x="4635500" y="5207000"/>
          <p14:tracePt t="64096" x="4635500" y="5213350"/>
          <p14:tracePt t="64148" x="4629150" y="5213350"/>
          <p14:tracePt t="64200" x="4622800" y="5213350"/>
          <p14:tracePt t="64214" x="4616450" y="5213350"/>
          <p14:tracePt t="64238" x="4610100" y="5213350"/>
          <p14:tracePt t="64245" x="4603750" y="5213350"/>
          <p14:tracePt t="64266" x="4597400" y="5213350"/>
          <p14:tracePt t="64311" x="4591050" y="5213350"/>
          <p14:tracePt t="64319" x="4584700" y="5213350"/>
          <p14:tracePt t="64327" x="4578350" y="5213350"/>
          <p14:tracePt t="64335" x="4565650" y="5213350"/>
          <p14:tracePt t="64350" x="4533900" y="5226050"/>
          <p14:tracePt t="64367" x="4495800" y="5232400"/>
          <p14:tracePt t="64384" x="4445000" y="5245100"/>
          <p14:tracePt t="64400" x="4425950" y="5251450"/>
          <p14:tracePt t="64417" x="4406900" y="5251450"/>
          <p14:tracePt t="64433" x="4387850" y="5251450"/>
          <p14:tracePt t="64451" x="4375150" y="5251450"/>
          <p14:tracePt t="64467" x="4349750" y="5257800"/>
          <p14:tracePt t="64483" x="4318000" y="5257800"/>
          <p14:tracePt t="64500" x="4260850" y="5257800"/>
          <p14:tracePt t="64517" x="4140200" y="5257800"/>
          <p14:tracePt t="64533" x="4006850" y="5251450"/>
          <p14:tracePt t="64550" x="3968750" y="5251450"/>
          <p14:tracePt t="64874" x="3937000" y="5238750"/>
          <p14:tracePt t="64882" x="3898900" y="5226050"/>
          <p14:tracePt t="64890" x="3867150" y="5213350"/>
          <p14:tracePt t="64899" x="3829050" y="5194300"/>
          <p14:tracePt t="64916" x="3778250" y="5181600"/>
          <p14:tracePt t="64933" x="3721100" y="5156200"/>
          <p14:tracePt t="64949" x="3683000" y="5156200"/>
          <p14:tracePt t="64966" x="3670300" y="5156200"/>
          <p14:tracePt t="64983" x="3657600" y="5156200"/>
          <p14:tracePt t="65000" x="3638550" y="5156200"/>
          <p14:tracePt t="65032" x="3625850" y="5156200"/>
          <p14:tracePt t="65065" x="3613150" y="5156200"/>
          <p14:tracePt t="65082" x="3606800" y="5156200"/>
          <p14:tracePt t="65115" x="3600450" y="5156200"/>
          <p14:tracePt t="65132" x="3594100" y="5156200"/>
          <p14:tracePt t="65148" x="3587750" y="5156200"/>
          <p14:tracePt t="65165" x="3575050" y="5156200"/>
          <p14:tracePt t="65182" x="3562350" y="5156200"/>
          <p14:tracePt t="65198" x="3556000" y="5156200"/>
          <p14:tracePt t="65215" x="3543300" y="5156200"/>
          <p14:tracePt t="65249" x="3536950" y="5156200"/>
          <p14:tracePt t="65290" x="3536950" y="5162550"/>
          <p14:tracePt t="65398" x="3530600" y="5162550"/>
          <p14:tracePt t="65488" x="3530600" y="5168900"/>
          <p14:tracePt t="68428" x="3530600" y="5175250"/>
          <p14:tracePt t="68442" x="3530600" y="5181600"/>
          <p14:tracePt t="68472" x="3530600" y="5187950"/>
          <p14:tracePt t="68482" x="3530600" y="5194300"/>
          <p14:tracePt t="68546" x="3530600" y="5200650"/>
          <p14:tracePt t="68569" x="3530600" y="5207000"/>
          <p14:tracePt t="68576" x="3530600" y="5213350"/>
          <p14:tracePt t="68600" x="3530600" y="5219700"/>
          <p14:tracePt t="68605" x="3530600" y="5226050"/>
          <p14:tracePt t="68615" x="3530600" y="5232400"/>
          <p14:tracePt t="68628" x="3536950" y="5264150"/>
          <p14:tracePt t="68644" x="3556000" y="5295900"/>
          <p14:tracePt t="68660" x="3568700" y="5321300"/>
          <p14:tracePt t="68677" x="3581400" y="5346700"/>
          <p14:tracePt t="68694" x="3600450" y="5365750"/>
          <p14:tracePt t="68710" x="3606800" y="5391150"/>
          <p14:tracePt t="68727" x="3632200" y="5410200"/>
          <p14:tracePt t="68743" x="3670300" y="5435600"/>
          <p14:tracePt t="68761" x="3784600" y="5486400"/>
          <p14:tracePt t="68777" x="3879850" y="5518150"/>
          <p14:tracePt t="68793" x="3949700" y="5543550"/>
          <p14:tracePt t="68810" x="3994150" y="5556250"/>
          <p14:tracePt t="68827" x="4019550" y="5568950"/>
          <p14:tracePt t="68844" x="4025900" y="5568950"/>
          <p14:tracePt t="68860" x="4038600" y="5568950"/>
          <p14:tracePt t="68894" x="4051300" y="5568950"/>
          <p14:tracePt t="68954" x="4051300" y="5575300"/>
          <p14:tracePt t="68991" x="4051300" y="5581650"/>
          <p14:tracePt t="69006" x="4051300" y="5588000"/>
          <p14:tracePt t="69131" x="4057650" y="5588000"/>
          <p14:tracePt t="69149" x="4064000" y="5588000"/>
          <p14:tracePt t="69169" x="4070350" y="5594350"/>
          <p14:tracePt t="69177" x="4083050" y="5600700"/>
          <p14:tracePt t="69187" x="4114800" y="5613400"/>
          <p14:tracePt t="69193" x="4140200" y="5619750"/>
          <p14:tracePt t="69210" x="4178300" y="5626100"/>
          <p14:tracePt t="69227" x="4248150" y="5638800"/>
          <p14:tracePt t="69243" x="4330700" y="5651500"/>
          <p14:tracePt t="69260" x="4419600" y="5670550"/>
          <p14:tracePt t="69276" x="4489450" y="5683250"/>
          <p14:tracePt t="69294" x="4565650" y="5702300"/>
          <p14:tracePt t="69310" x="4591050" y="5702300"/>
          <p14:tracePt t="69326" x="4597400" y="5702300"/>
          <p14:tracePt t="69343" x="4610100" y="5702300"/>
          <p14:tracePt t="69349" x="4616450" y="5702300"/>
          <p14:tracePt t="69361" x="4616450" y="5695950"/>
          <p14:tracePt t="69376" x="4622800" y="5695950"/>
          <p14:tracePt t="69393" x="4641850" y="5695950"/>
          <p14:tracePt t="69410" x="4673600" y="5689600"/>
          <p14:tracePt t="69427" x="4711700" y="5689600"/>
          <p14:tracePt t="69443" x="4756150" y="5683250"/>
          <p14:tracePt t="69459" x="4775200" y="5676900"/>
          <p14:tracePt t="69476" x="4787900" y="5670550"/>
          <p14:tracePt t="69493" x="4794250" y="5670550"/>
          <p14:tracePt t="69509" x="4800600" y="5670550"/>
          <p14:tracePt t="69526" x="4806950" y="5670550"/>
          <p14:tracePt t="69910" x="4857750" y="5676900"/>
          <p14:tracePt t="69917" x="5035550" y="5759450"/>
          <p14:tracePt t="69926" x="5213350" y="5829300"/>
          <p14:tracePt t="69942" x="5416550" y="5905500"/>
          <p14:tracePt t="69959" x="5492750" y="5924550"/>
          <p14:tracePt t="69976" x="5524500" y="5937250"/>
          <p14:tracePt t="69992" x="5537200" y="5937250"/>
          <p14:tracePt t="70009" x="5543550" y="5937250"/>
          <p14:tracePt t="70025" x="5549900" y="5937250"/>
          <p14:tracePt t="70042" x="5556250" y="5937250"/>
          <p14:tracePt t="70059" x="5562600" y="5937250"/>
          <p14:tracePt t="70075" x="5575300" y="5937250"/>
          <p14:tracePt t="70092" x="5588000" y="5937250"/>
          <p14:tracePt t="70110" x="5613400" y="5930900"/>
          <p14:tracePt t="70125" x="5626100" y="5924550"/>
          <p14:tracePt t="70142" x="5632450" y="5918200"/>
          <p14:tracePt t="70159" x="5645150" y="5918200"/>
          <p14:tracePt t="70176" x="5689600" y="5911850"/>
          <p14:tracePt t="70192" x="5734050" y="5911850"/>
          <p14:tracePt t="70208" x="5784850" y="5918200"/>
          <p14:tracePt t="70225" x="5816600" y="5924550"/>
          <p14:tracePt t="70242" x="5848350" y="5924550"/>
          <p14:tracePt t="70258" x="5854700" y="5924550"/>
          <p14:tracePt t="70275" x="5873750" y="5924550"/>
          <p14:tracePt t="70292" x="5886450" y="5924550"/>
          <p14:tracePt t="70308" x="5892800" y="5924550"/>
          <p14:tracePt t="70324" x="5905500" y="5924550"/>
          <p14:tracePt t="70341" x="5911850" y="5918200"/>
          <p14:tracePt t="70357" x="5918200" y="5911850"/>
          <p14:tracePt t="70375" x="5937250" y="5905500"/>
          <p14:tracePt t="70391" x="5962650" y="5899150"/>
          <p14:tracePt t="70407" x="6013450" y="5892800"/>
          <p14:tracePt t="70424" x="6083300" y="5892800"/>
          <p14:tracePt t="70441" x="6203950" y="5892800"/>
          <p14:tracePt t="70458" x="6273800" y="5892800"/>
          <p14:tracePt t="70474" x="6311900" y="5892800"/>
          <p14:tracePt t="70491" x="6350000" y="5892800"/>
          <p14:tracePt t="70509" x="6394450" y="5880100"/>
          <p14:tracePt t="70524" x="6419850" y="5867400"/>
          <p14:tracePt t="70541" x="6451600" y="5854700"/>
          <p14:tracePt t="70558" x="6483350" y="5848350"/>
          <p14:tracePt t="70576" x="6546850" y="5822950"/>
          <p14:tracePt t="70591" x="6584950" y="5803900"/>
          <p14:tracePt t="70608" x="6616700" y="5797550"/>
          <p14:tracePt t="70624" x="6642100" y="5791200"/>
          <p14:tracePt t="70642" x="6673850" y="5778500"/>
          <p14:tracePt t="70658" x="6686550" y="5778500"/>
          <p14:tracePt t="70675" x="6699250" y="5765800"/>
          <p14:tracePt t="70691" x="6705600" y="5765800"/>
          <p14:tracePt t="70709" x="6711950" y="5753100"/>
          <p14:tracePt t="70724" x="6718300" y="5753100"/>
          <p14:tracePt t="70741" x="6724650" y="5753100"/>
          <p14:tracePt t="70774" x="6731000" y="5753100"/>
          <p14:tracePt t="71258" x="6731000" y="5746750"/>
          <p14:tracePt t="71266" x="6737350" y="5746750"/>
          <p14:tracePt t="71273" x="6750050" y="5746750"/>
          <p14:tracePt t="71290" x="6794500" y="5740400"/>
          <p14:tracePt t="71307" x="6883400" y="5721350"/>
          <p14:tracePt t="71323" x="6991350" y="5721350"/>
          <p14:tracePt t="71340" x="7048500" y="5721350"/>
          <p14:tracePt t="71356" x="7092950" y="5721350"/>
          <p14:tracePt t="71373" x="7150100" y="5727700"/>
          <p14:tracePt t="71389" x="7239000" y="5740400"/>
          <p14:tracePt t="71406" x="7296150" y="5746750"/>
          <p14:tracePt t="71423" x="7346950" y="5753100"/>
          <p14:tracePt t="71440" x="7385050" y="5759450"/>
          <p14:tracePt t="71457" x="7423150" y="5765800"/>
          <p14:tracePt t="71473" x="7442200" y="5765800"/>
          <p14:tracePt t="71490" x="7461250" y="5765800"/>
          <p14:tracePt t="71507" x="7480300" y="5765800"/>
          <p14:tracePt t="71524" x="7524750" y="5765800"/>
          <p14:tracePt t="71540" x="7569200" y="5765800"/>
          <p14:tracePt t="71556" x="7620000" y="5765800"/>
          <p14:tracePt t="71573" x="7670800" y="5765800"/>
          <p14:tracePt t="71590" x="7727950" y="5753100"/>
          <p14:tracePt t="71606" x="7753350" y="5753100"/>
          <p14:tracePt t="71623" x="7785100" y="5740400"/>
          <p14:tracePt t="71639" x="7816850" y="5721350"/>
          <p14:tracePt t="71657" x="7874000" y="5695950"/>
          <p14:tracePt t="71673" x="7918450" y="5676900"/>
          <p14:tracePt t="71689" x="7943850" y="5664200"/>
          <p14:tracePt t="71706" x="7975600" y="5645150"/>
          <p14:tracePt t="71724" x="8001000" y="5632450"/>
          <p14:tracePt t="71740" x="8007350" y="5632450"/>
          <p14:tracePt t="71756" x="8013700" y="5626100"/>
          <p14:tracePt t="71773" x="8020050" y="5626100"/>
          <p14:tracePt t="71790" x="8026400" y="5626100"/>
          <p14:tracePt t="71902" x="8013700" y="5626100"/>
          <p14:tracePt t="71910" x="8001000" y="5626100"/>
          <p14:tracePt t="71925" x="7975600" y="5626100"/>
          <p14:tracePt t="71939" x="7950200" y="5619750"/>
          <p14:tracePt t="71956" x="7924800" y="5613400"/>
          <p14:tracePt t="71972" x="7886700" y="5613400"/>
          <p14:tracePt t="71989" x="7861300" y="5600700"/>
          <p14:tracePt t="72006" x="7810500" y="5600700"/>
          <p14:tracePt t="72022" x="7778750" y="5600700"/>
          <p14:tracePt t="72039" x="7734300" y="5600700"/>
          <p14:tracePt t="72057" x="7664450" y="5613400"/>
          <p14:tracePt t="72072" x="7607300" y="5613400"/>
          <p14:tracePt t="72089" x="7518400" y="5607050"/>
          <p14:tracePt t="72105" x="7391400" y="5581650"/>
          <p14:tracePt t="72123" x="7258050" y="5549900"/>
          <p14:tracePt t="72139" x="7118350" y="5537200"/>
          <p14:tracePt t="72155" x="7035800" y="5524500"/>
          <p14:tracePt t="72172" x="6991350" y="5524500"/>
          <p14:tracePt t="72189" x="6927850" y="5524500"/>
          <p14:tracePt t="72205" x="6794500" y="5518150"/>
          <p14:tracePt t="72222" x="6731000" y="5518150"/>
          <p14:tracePt t="72239" x="6673850" y="5518150"/>
          <p14:tracePt t="72255" x="6635750" y="5518150"/>
          <p14:tracePt t="72272" x="6572250" y="5530850"/>
          <p14:tracePt t="72289" x="6540500" y="5537200"/>
          <p14:tracePt t="72305" x="6502400" y="5549900"/>
          <p14:tracePt t="72322" x="6470650" y="5556250"/>
          <p14:tracePt t="72339" x="6419850" y="5562600"/>
          <p14:tracePt t="72355" x="6394450" y="5562600"/>
          <p14:tracePt t="72372" x="6362700" y="5562600"/>
          <p14:tracePt t="72389" x="6343650" y="5562600"/>
          <p14:tracePt t="72405" x="6318250" y="5562600"/>
          <p14:tracePt t="72422" x="6305550" y="5562600"/>
          <p14:tracePt t="72439" x="6299200" y="5562600"/>
          <p14:tracePt t="72455" x="6292850" y="5562600"/>
          <p14:tracePt t="72488" x="6286500" y="5562600"/>
          <p14:tracePt t="74116" x="6292850" y="5556250"/>
          <p14:tracePt t="74168" x="6292850" y="5549900"/>
          <p14:tracePt t="74206" x="6299200" y="5549900"/>
          <p14:tracePt t="74227" x="6305550" y="5543550"/>
          <p14:tracePt t="74361" x="6311900" y="5543550"/>
          <p14:tracePt t="74376" x="6318250" y="5543550"/>
          <p14:tracePt t="74405" x="6324600" y="5543550"/>
          <p14:tracePt t="74413" x="6337300" y="5543550"/>
          <p14:tracePt t="74421" x="6362700" y="5543550"/>
          <p14:tracePt t="74436" x="6381750" y="5556250"/>
          <p14:tracePt t="74452" x="6394450" y="5556250"/>
          <p14:tracePt t="74470" x="6413500" y="5556250"/>
          <p14:tracePt t="74486" x="6445250" y="5556250"/>
          <p14:tracePt t="74502" x="6464300" y="5556250"/>
          <p14:tracePt t="74519" x="6502400" y="5556250"/>
          <p14:tracePt t="74535" x="6540500" y="5556250"/>
          <p14:tracePt t="74553" x="6661150" y="5537200"/>
          <p14:tracePt t="74569" x="6781800" y="5530850"/>
          <p14:tracePt t="74585" x="6870700" y="5518150"/>
          <p14:tracePt t="74602" x="6959600" y="5505450"/>
          <p14:tracePt t="74620" x="7086600" y="5467350"/>
          <p14:tracePt t="74635" x="7162800" y="5441950"/>
          <p14:tracePt t="74652" x="7226300" y="5422900"/>
          <p14:tracePt t="74669" x="7264400" y="5403850"/>
          <p14:tracePt t="74686" x="7315200" y="5391150"/>
          <p14:tracePt t="74702" x="7340600" y="5384800"/>
          <p14:tracePt t="74719" x="7372350" y="5378450"/>
          <p14:tracePt t="74735" x="7423150" y="5365750"/>
          <p14:tracePt t="74753" x="7493000" y="5365750"/>
          <p14:tracePt t="74769" x="7537450" y="5365750"/>
          <p14:tracePt t="74785" x="7556500" y="5365750"/>
          <p14:tracePt t="74802" x="7569200" y="5365750"/>
          <p14:tracePt t="74819" x="7581900" y="5365750"/>
          <p14:tracePt t="74852" x="7594600" y="5365750"/>
          <p14:tracePt t="75101" x="7600950" y="5384800"/>
          <p14:tracePt t="75109" x="7600950" y="5410200"/>
          <p14:tracePt t="75118" x="7600950" y="5416550"/>
          <p14:tracePt t="75135" x="7600950" y="5441950"/>
          <p14:tracePt t="75151" x="7600950" y="5467350"/>
          <p14:tracePt t="75168" x="7600950" y="5492750"/>
          <p14:tracePt t="75185" x="7600950" y="5511800"/>
          <p14:tracePt t="75201" x="7600950" y="5518150"/>
          <p14:tracePt t="75218" x="7600950" y="5524500"/>
          <p14:tracePt t="75234" x="7600950" y="5530850"/>
          <p14:tracePt t="75339" x="7581900" y="5524500"/>
          <p14:tracePt t="75346" x="7562850" y="5511800"/>
          <p14:tracePt t="76723" x="7423150" y="5454650"/>
          <p14:tracePt t="76730" x="7251700" y="5397500"/>
          <p14:tracePt t="76740" x="7092950" y="5340350"/>
          <p14:tracePt t="76749" x="6978650" y="5302250"/>
          <p14:tracePt t="76765" x="6807200" y="5251450"/>
          <p14:tracePt t="76782" x="6629400" y="5187950"/>
          <p14:tracePt t="76798" x="6553200" y="5143500"/>
          <p14:tracePt t="76815" x="6502400" y="5118100"/>
          <p14:tracePt t="76832" x="6426200" y="5073650"/>
          <p14:tracePt t="76834" x="6394450" y="5060950"/>
          <p14:tracePt t="76848" x="6324600" y="5016500"/>
          <p14:tracePt t="76865" x="6254750" y="4984750"/>
          <p14:tracePt t="76881" x="6203950" y="4959350"/>
          <p14:tracePt t="76899" x="6134100" y="4940300"/>
          <p14:tracePt t="76915" x="6057900" y="4921250"/>
          <p14:tracePt t="76932" x="6019800" y="4914900"/>
          <p14:tracePt t="76948" x="5988050" y="4908550"/>
          <p14:tracePt t="76965" x="5969000" y="4908550"/>
          <p14:tracePt t="76981" x="5962650" y="4908550"/>
          <p14:tracePt t="76998" x="5956300" y="4908550"/>
          <p14:tracePt t="77015" x="5949950" y="4908550"/>
          <p14:tracePt t="77031" x="5943600" y="4908550"/>
          <p14:tracePt t="77048" x="5937250" y="4908550"/>
          <p14:tracePt t="77064" x="5930900" y="4908550"/>
          <p14:tracePt t="77115" x="5924550" y="4914900"/>
          <p14:tracePt t="77123" x="5918200" y="4914900"/>
          <p14:tracePt t="77131" x="5918200" y="4921250"/>
          <p14:tracePt t="77148" x="5918200" y="4933950"/>
          <p14:tracePt t="77165" x="5918200" y="4965700"/>
          <p14:tracePt t="77182" x="5924550" y="5010150"/>
          <p14:tracePt t="77198" x="5937250" y="5029200"/>
          <p14:tracePt t="77215" x="5943600" y="5048250"/>
          <p14:tracePt t="77231" x="5943600" y="5060950"/>
          <p14:tracePt t="77248" x="5943600" y="5080000"/>
          <p14:tracePt t="77265" x="5943600" y="5099050"/>
          <p14:tracePt t="77281" x="5962650" y="5130800"/>
          <p14:tracePt t="77298" x="5988050" y="5181600"/>
          <p14:tracePt t="77315" x="6045200" y="5283200"/>
          <p14:tracePt t="77331" x="6083300" y="5340350"/>
          <p14:tracePt t="77337" x="6083300" y="5346700"/>
          <p14:tracePt t="77349" x="6096000" y="5359400"/>
          <p14:tracePt t="77365" x="6108700" y="5391150"/>
          <p14:tracePt t="77382" x="6115050" y="5410200"/>
          <p14:tracePt t="77398" x="6121400" y="5422900"/>
          <p14:tracePt t="77415" x="6121400" y="5429250"/>
          <p14:tracePt t="77431" x="6121400" y="5441950"/>
          <p14:tracePt t="77448" x="6121400" y="5454650"/>
          <p14:tracePt t="77464" x="6121400" y="5461000"/>
          <p14:tracePt t="77499" x="6121400" y="5467350"/>
          <p14:tracePt t="78041" x="6140450" y="5467350"/>
          <p14:tracePt t="78050" x="6159500" y="5467350"/>
          <p14:tracePt t="78057" x="6191250" y="5467350"/>
          <p14:tracePt t="78064" x="6216650" y="5467350"/>
          <p14:tracePt t="78080" x="6248400" y="5467350"/>
          <p14:tracePt t="78097" x="6286500" y="5467350"/>
          <p14:tracePt t="78114" x="6330950" y="5467350"/>
          <p14:tracePt t="78130" x="6337300" y="5467350"/>
          <p14:tracePt t="78147" x="6350000" y="5467350"/>
          <p14:tracePt t="78180" x="6362700" y="5467350"/>
          <p14:tracePt t="78197" x="6381750" y="5480050"/>
          <p14:tracePt t="78213" x="6400800" y="5486400"/>
          <p14:tracePt t="78230" x="6426200" y="5486400"/>
          <p14:tracePt t="78247" x="6426200" y="5499100"/>
          <p14:tracePt t="78263" x="6438900" y="5505450"/>
          <p14:tracePt t="78297" x="6445250" y="5505450"/>
          <p14:tracePt t="78322" x="6445250" y="5511800"/>
          <p14:tracePt t="78369" x="6445250" y="5518150"/>
          <p14:tracePt t="78404" x="6445250" y="5524500"/>
          <p14:tracePt t="78419" x="6445250" y="5530850"/>
          <p14:tracePt t="78435" x="6445250" y="5537200"/>
          <p14:tracePt t="78523" x="6445250" y="5543550"/>
          <p14:tracePt t="78552" x="6445250" y="5549900"/>
          <p14:tracePt t="78648" x="6445250" y="5556250"/>
          <p14:tracePt t="78656" x="6445250" y="5562600"/>
          <p14:tracePt t="78670" x="6445250" y="5568950"/>
          <p14:tracePt t="78692" x="6445250" y="5575300"/>
          <p14:tracePt t="78702" x="6445250" y="5581650"/>
          <p14:tracePt t="78722" x="6445250" y="5588000"/>
          <p14:tracePt t="78738" x="6445250" y="5594350"/>
          <p14:tracePt t="78746" x="6445250" y="5600700"/>
          <p14:tracePt t="78769" x="6445250" y="5607050"/>
          <p14:tracePt t="78789" x="6445250" y="5613400"/>
          <p14:tracePt t="78855" x="6445250" y="5619750"/>
          <p14:tracePt t="78878" x="6445250" y="5626100"/>
          <p14:tracePt t="79722" x="6445250" y="5619750"/>
          <p14:tracePt t="79730" x="6445250" y="5613400"/>
          <p14:tracePt t="79737" x="6445250" y="5607050"/>
          <p14:tracePt t="79748" x="6445250" y="5626100"/>
          <p14:tracePt t="80515" x="6445250" y="5632450"/>
          <p14:tracePt t="82018" x="6489700" y="5626100"/>
          <p14:tracePt t="82027" x="6584950" y="5613400"/>
          <p14:tracePt t="82036" x="6654800" y="5619750"/>
          <p14:tracePt t="82044" x="6699250" y="5626100"/>
          <p14:tracePt t="82057" x="6724650" y="5626100"/>
          <p14:tracePt t="82074" x="6743700" y="5626100"/>
          <p14:tracePt t="82091" x="6750050" y="5626100"/>
          <p14:tracePt t="82108" x="6762750" y="5626100"/>
          <p14:tracePt t="82141" x="6769100" y="5626100"/>
          <p14:tracePt t="82196" x="6775450" y="5626100"/>
          <p14:tracePt t="82477" x="6769100" y="5626100"/>
          <p14:tracePt t="82499" x="6762750" y="5626100"/>
          <p14:tracePt t="82507" x="6756400" y="5626100"/>
          <p14:tracePt t="82530" x="6750050" y="5626100"/>
          <p14:tracePt t="82546" x="6743700" y="5626100"/>
          <p14:tracePt t="82552" x="6737350" y="5626100"/>
          <p14:tracePt t="82847" x="6705600" y="5626100"/>
          <p14:tracePt t="82855" x="6654800" y="5613400"/>
          <p14:tracePt t="82864" x="6597650" y="5600700"/>
          <p14:tracePt t="82874" x="6553200" y="5600700"/>
          <p14:tracePt t="82891" x="6508750" y="5588000"/>
          <p14:tracePt t="82907" x="6496050" y="5588000"/>
          <p14:tracePt t="82923" x="6483350" y="5588000"/>
          <p14:tracePt t="82940" x="6477000" y="5588000"/>
          <p14:tracePt t="82957" x="6470650" y="5588000"/>
          <p14:tracePt t="82973" x="6464300" y="5588000"/>
          <p14:tracePt t="83425" x="6477000" y="5588000"/>
          <p14:tracePt t="83432" x="6489700" y="5594350"/>
          <p14:tracePt t="83441" x="6502400" y="5594350"/>
          <p14:tracePt t="83456" x="6508750" y="5600700"/>
          <p14:tracePt t="83473" x="6515100" y="5600700"/>
          <p14:tracePt t="83489" x="6521450" y="5600700"/>
          <p14:tracePt t="83506" x="6527800" y="5600700"/>
          <p14:tracePt t="83788" x="6521450" y="5600700"/>
          <p14:tracePt t="83796" x="6515100" y="5600700"/>
          <p14:tracePt t="83818" x="6508750" y="5600700"/>
          <p14:tracePt t="83833" x="6502400" y="5600700"/>
          <p14:tracePt t="84114" x="6496050" y="5600700"/>
          <p14:tracePt t="84129" x="6489700" y="5600700"/>
          <p14:tracePt t="84136" x="6483350" y="5600700"/>
          <p14:tracePt t="84161" x="6477000" y="5600700"/>
          <p14:tracePt t="84181" x="6470650" y="5600700"/>
          <p14:tracePt t="90275" x="6477000" y="5600700"/>
          <p14:tracePt t="90283" x="6483350" y="5600700"/>
          <p14:tracePt t="90296" x="6489700" y="5600700"/>
          <p14:tracePt t="90312" x="6502400" y="5600700"/>
          <p14:tracePt t="90329" x="6508750" y="5600700"/>
          <p14:tracePt t="90345" x="6527800" y="5600700"/>
          <p14:tracePt t="90362" x="6591300" y="5600700"/>
          <p14:tracePt t="90378" x="6686550" y="5613400"/>
          <p14:tracePt t="90395" x="6724650" y="5619750"/>
          <p14:tracePt t="90412" x="6750050" y="5626100"/>
          <p14:tracePt t="90429" x="6762750" y="5632450"/>
          <p14:tracePt t="90445" x="6769100" y="5632450"/>
          <p14:tracePt t="90462" x="6775450" y="5632450"/>
          <p14:tracePt t="90478" x="6781800" y="5632450"/>
          <p14:tracePt t="93186" x="6781800" y="5638800"/>
          <p14:tracePt t="93195" x="6769100" y="5645150"/>
          <p14:tracePt t="93202" x="6762750" y="5645150"/>
          <p14:tracePt t="93209" x="6750050" y="5651500"/>
          <p14:tracePt t="93225" x="6718300" y="5657850"/>
          <p14:tracePt t="93241" x="6692900" y="5657850"/>
          <p14:tracePt t="93258" x="6680200" y="5657850"/>
          <p14:tracePt t="93274" x="6667500" y="5657850"/>
          <p14:tracePt t="93291" x="6661150" y="5657850"/>
          <p14:tracePt t="93324" x="6648450" y="5657850"/>
          <p14:tracePt t="97126" x="6648450" y="5651500"/>
          <p14:tracePt t="97171" x="6648450" y="5645150"/>
          <p14:tracePt t="97526" x="6642100" y="5651500"/>
          <p14:tracePt t="97541" x="6642100" y="5657850"/>
          <p14:tracePt t="97549" x="6635750" y="5657850"/>
          <p14:tracePt t="97558" x="6629400" y="5657850"/>
          <p14:tracePt t="98564" x="6635750" y="5664200"/>
          <p14:tracePt t="98571" x="6654800" y="5664200"/>
          <p14:tracePt t="98585" x="6661150" y="5664200"/>
          <p14:tracePt t="98601" x="6673850" y="5664200"/>
          <p14:tracePt t="98617" x="6680200" y="5664200"/>
          <p14:tracePt t="98634" x="6686550" y="5664200"/>
          <p14:tracePt t="98650" x="6692900" y="5664200"/>
          <p14:tracePt t="98684" x="6699250" y="5664200"/>
          <p14:tracePt t="98700" x="6705600" y="5664200"/>
          <p14:tracePt t="98717" x="6711950" y="5664200"/>
          <p14:tracePt t="98734" x="6750050" y="5657850"/>
          <p14:tracePt t="98750" x="6800850" y="5657850"/>
          <p14:tracePt t="98767" x="6832600" y="5657850"/>
          <p14:tracePt t="98784" x="6927850" y="5645150"/>
          <p14:tracePt t="98800" x="7016750" y="5645150"/>
          <p14:tracePt t="98817" x="7048500" y="5645150"/>
          <p14:tracePt t="98834" x="7080250" y="5638800"/>
          <p14:tracePt t="98851" x="7118350" y="5638800"/>
          <p14:tracePt t="98867" x="7188200" y="5626100"/>
          <p14:tracePt t="98884" x="7245350" y="5619750"/>
          <p14:tracePt t="98900" x="7321550" y="5619750"/>
          <p14:tracePt t="98917" x="7378700" y="5619750"/>
          <p14:tracePt t="98933" x="7454900" y="5632450"/>
          <p14:tracePt t="98950" x="7505700" y="5638800"/>
          <p14:tracePt t="98967" x="7524750" y="5645150"/>
          <p14:tracePt t="98983" x="7543800" y="5651500"/>
          <p14:tracePt t="99000" x="7550150" y="5651500"/>
          <p14:tracePt t="99548" x="7556500" y="5651500"/>
          <p14:tracePt t="99556" x="7562850" y="5651500"/>
          <p14:tracePt t="99573" x="7562850" y="5657850"/>
          <p14:tracePt t="99583" x="7588250" y="5664200"/>
          <p14:tracePt t="99600" x="7721600" y="5715000"/>
          <p14:tracePt t="99616" x="7772400" y="5734050"/>
          <p14:tracePt t="99633" x="7810500" y="5746750"/>
          <p14:tracePt t="99649" x="7823200" y="5753100"/>
          <p14:tracePt t="99666" x="7842250" y="5753100"/>
          <p14:tracePt t="99683" x="7848600" y="5753100"/>
          <p14:tracePt t="99699" x="7867650" y="5753100"/>
          <p14:tracePt t="99716" x="7893050" y="5753100"/>
          <p14:tracePt t="99733" x="7905750" y="5753100"/>
          <p14:tracePt t="99749" x="7912100" y="5753100"/>
          <p14:tracePt t="99766" x="7918450" y="5753100"/>
          <p14:tracePt t="99867" x="7912100" y="5753100"/>
          <p14:tracePt t="99882" x="7899400" y="5753100"/>
          <p14:tracePt t="99891" x="7893050" y="5746750"/>
          <p14:tracePt t="99906" x="7886700" y="5746750"/>
          <p14:tracePt t="99916" x="7880350" y="5746750"/>
          <p14:tracePt t="99934" x="7861300" y="5746750"/>
          <p14:tracePt t="99949" x="7842250" y="5746750"/>
          <p14:tracePt t="99966" x="7823200" y="5746750"/>
          <p14:tracePt t="99983" x="7804150" y="5746750"/>
          <p14:tracePt t="100000" x="7740650" y="5772150"/>
          <p14:tracePt t="100016" x="7696200" y="5784850"/>
          <p14:tracePt t="100032" x="7658100" y="5803900"/>
          <p14:tracePt t="100049" x="7639050" y="5816600"/>
          <p14:tracePt t="100067" x="7613650" y="5829300"/>
          <p14:tracePt t="100082" x="7607300" y="5835650"/>
          <p14:tracePt t="100099" x="7594600" y="5835650"/>
          <p14:tracePt t="100133" x="7575550" y="5842000"/>
          <p14:tracePt t="100149" x="7505700" y="5842000"/>
          <p14:tracePt t="100165" x="7391400" y="5842000"/>
          <p14:tracePt t="100182" x="7283450" y="5848350"/>
          <p14:tracePt t="100199" x="7232650" y="5848350"/>
          <p14:tracePt t="100215" x="7200900" y="5848350"/>
          <p14:tracePt t="100232" x="7194550" y="5848350"/>
          <p14:tracePt t="100248" x="7188200" y="5848350"/>
          <p14:tracePt t="100266" x="7181850" y="5848350"/>
          <p14:tracePt t="100282" x="7175500" y="5848350"/>
          <p14:tracePt t="100337" x="7181850" y="5848350"/>
          <p14:tracePt t="100344" x="7207250" y="5842000"/>
          <p14:tracePt t="100352" x="7258050" y="5835650"/>
          <p14:tracePt t="100365" x="7423150" y="5810250"/>
          <p14:tracePt t="100382" x="7620000" y="5791200"/>
          <p14:tracePt t="100398" x="7842250" y="5784850"/>
          <p14:tracePt t="100415" x="8058150" y="5778500"/>
          <p14:tracePt t="100432" x="8140700" y="5778500"/>
          <p14:tracePt t="100448" x="8197850" y="5772150"/>
          <p14:tracePt t="100466" x="8229600" y="5772150"/>
          <p14:tracePt t="100482" x="8242300" y="5772150"/>
          <p14:tracePt t="100515" x="8255000" y="5772150"/>
          <p14:tracePt t="100778" x="8210550" y="5772150"/>
          <p14:tracePt t="100786" x="8159750" y="5772150"/>
          <p14:tracePt t="100798" x="8102600" y="5772150"/>
          <p14:tracePt t="100815" x="8013700" y="5772150"/>
          <p14:tracePt t="100831" x="7905750" y="5772150"/>
          <p14:tracePt t="100848" x="7759700" y="5759450"/>
          <p14:tracePt t="100854" x="7670800" y="5746750"/>
          <p14:tracePt t="100864" x="7607300" y="5746750"/>
          <p14:tracePt t="100881" x="7448550" y="5727700"/>
          <p14:tracePt t="100898" x="7372350" y="5727700"/>
          <p14:tracePt t="100914" x="7334250" y="5727700"/>
          <p14:tracePt t="100931" x="7315200" y="5727700"/>
          <p14:tracePt t="100948" x="7308850" y="5727700"/>
          <p14:tracePt t="100964" x="7296150" y="5727700"/>
          <p14:tracePt t="100998" x="7289800" y="5727700"/>
          <p14:tracePt t="101015" x="7283450" y="5727700"/>
          <p14:tracePt t="101031" x="7277100" y="5727700"/>
          <p14:tracePt t="101156" x="7315200" y="5740400"/>
          <p14:tracePt t="101164" x="7378700" y="5759450"/>
          <p14:tracePt t="101172" x="7454900" y="5772150"/>
          <p14:tracePt t="101180" x="7512050" y="5791200"/>
          <p14:tracePt t="101197" x="7632700" y="5816600"/>
          <p14:tracePt t="101215" x="7747000" y="5835650"/>
          <p14:tracePt t="101230" x="7778750" y="5842000"/>
          <p14:tracePt t="101247" x="7791450" y="5842000"/>
          <p14:tracePt t="101264" x="7804150" y="5842000"/>
          <p14:tracePt t="101281" x="7810500" y="5842000"/>
          <p14:tracePt t="101297" x="7823200" y="5842000"/>
          <p14:tracePt t="101315" x="7829550" y="5842000"/>
          <p14:tracePt t="101406" x="7835900" y="5842000"/>
          <p14:tracePt t="101414" x="7867650" y="5848350"/>
          <p14:tracePt t="101421" x="7931150" y="5854700"/>
          <p14:tracePt t="101429" x="7975600" y="5867400"/>
          <p14:tracePt t="101446" x="8007350" y="5873750"/>
          <p14:tracePt t="101463" x="8026400" y="5873750"/>
          <p14:tracePt t="101479" x="8032750" y="5873750"/>
          <p14:tracePt t="101497" x="8045450" y="5873750"/>
          <p14:tracePt t="101530" x="8058150" y="5873750"/>
          <p14:tracePt t="104555" x="8051800" y="5873750"/>
          <p14:tracePt t="104601" x="8045450" y="5873750"/>
          <p14:tracePt t="104616" x="8032750" y="5880100"/>
          <p14:tracePt t="104623" x="8001000" y="5880100"/>
          <p14:tracePt t="104631" x="7905750" y="5880100"/>
          <p14:tracePt t="104641" x="7778750" y="5880100"/>
          <p14:tracePt t="104658" x="7575550" y="5899150"/>
          <p14:tracePt t="104675" x="7499350" y="5905500"/>
          <p14:tracePt t="104692" x="7448550" y="5918200"/>
          <p14:tracePt t="104708" x="7410450" y="5924550"/>
          <p14:tracePt t="104725" x="7346950" y="5930900"/>
          <p14:tracePt t="104742" x="7327900" y="5937250"/>
          <p14:tracePt t="104758" x="7315200" y="5937250"/>
          <p14:tracePt t="104775" x="7302500" y="5937250"/>
          <p14:tracePt t="104792" x="7296150" y="5937250"/>
          <p14:tracePt t="104808" x="7283450" y="5937250"/>
          <p14:tracePt t="104842" x="7277100" y="5943600"/>
          <p14:tracePt t="104844" x="7270750" y="5943600"/>
          <p14:tracePt t="104859" x="7270750" y="5949950"/>
          <p14:tracePt t="104875" x="7258050" y="594995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908720"/>
            <a:ext cx="10955383" cy="5400600"/>
          </a:xfrm>
        </p:spPr>
        <p:txBody>
          <a:bodyPr>
            <a:normAutofit/>
          </a:bodyPr>
          <a:lstStyle/>
          <a:p>
            <a:r>
              <a:rPr lang="en-AU" dirty="0"/>
              <a:t>A population is a group of organisms of the same species, living together in a particular place at a particular time</a:t>
            </a:r>
            <a:r>
              <a:rPr lang="en-AU" dirty="0" smtClean="0"/>
              <a:t>.</a:t>
            </a:r>
          </a:p>
          <a:p>
            <a:pPr marL="0" indent="0">
              <a:buNone/>
            </a:pPr>
            <a:endParaRPr lang="en-AU" dirty="0"/>
          </a:p>
          <a:p>
            <a:pPr lvl="1"/>
            <a:r>
              <a:rPr lang="en-AU" dirty="0" err="1"/>
              <a:t>Eg</a:t>
            </a:r>
            <a:r>
              <a:rPr lang="en-AU" dirty="0"/>
              <a:t>:  there is a population of human beings living in Perth right now, and another living in Sydney.</a:t>
            </a:r>
          </a:p>
          <a:p>
            <a:pPr lvl="1"/>
            <a:endParaRPr lang="en-AU" dirty="0"/>
          </a:p>
          <a:p>
            <a:pPr lvl="1"/>
            <a:r>
              <a:rPr lang="en-AU" dirty="0"/>
              <a:t>The population in Perth now is a different population than lived here 100 years ago.</a:t>
            </a:r>
          </a:p>
          <a:p>
            <a:pPr marL="457200" lvl="1" indent="0">
              <a:buNone/>
            </a:pPr>
            <a:endParaRPr lang="en-AU" dirty="0"/>
          </a:p>
          <a:p>
            <a:pPr>
              <a:lnSpc>
                <a:spcPct val="100000"/>
              </a:lnSpc>
              <a:spcBef>
                <a:spcPts val="0"/>
              </a:spcBef>
            </a:pPr>
            <a:r>
              <a:rPr lang="en-AU" dirty="0"/>
              <a:t>Can look at the genes, alleles and </a:t>
            </a:r>
          </a:p>
          <a:p>
            <a:pPr marL="0" indent="0">
              <a:lnSpc>
                <a:spcPct val="100000"/>
              </a:lnSpc>
              <a:spcBef>
                <a:spcPts val="0"/>
              </a:spcBef>
              <a:buNone/>
            </a:pPr>
            <a:r>
              <a:rPr lang="en-AU" dirty="0"/>
              <a:t>   </a:t>
            </a:r>
            <a:r>
              <a:rPr lang="en-AU" dirty="0" smtClean="0"/>
              <a:t>characteristics </a:t>
            </a:r>
            <a:r>
              <a:rPr lang="en-AU" dirty="0"/>
              <a:t>of a population as a </a:t>
            </a:r>
          </a:p>
          <a:p>
            <a:pPr marL="0" indent="0">
              <a:lnSpc>
                <a:spcPct val="100000"/>
              </a:lnSpc>
              <a:spcBef>
                <a:spcPts val="0"/>
              </a:spcBef>
              <a:buNone/>
            </a:pPr>
            <a:r>
              <a:rPr lang="en-AU" dirty="0"/>
              <a:t>   </a:t>
            </a:r>
            <a:r>
              <a:rPr lang="en-AU" dirty="0" smtClean="0"/>
              <a:t>whole</a:t>
            </a:r>
            <a:r>
              <a:rPr lang="en-AU" dirty="0"/>
              <a:t>, as well as individuals.</a:t>
            </a:r>
          </a:p>
        </p:txBody>
      </p:sp>
      <p:pic>
        <p:nvPicPr>
          <p:cNvPr id="2050" name="Picture 2" descr="Image result for population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8324" y="4126984"/>
            <a:ext cx="2592288" cy="259228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139337" y="130622"/>
            <a:ext cx="9923417" cy="778098"/>
          </a:xfrm>
        </p:spPr>
        <p:txBody>
          <a:bodyPr>
            <a:normAutofit/>
          </a:bodyPr>
          <a:lstStyle/>
          <a:p>
            <a:r>
              <a:rPr lang="en-AU" sz="3600" b="1" dirty="0" smtClean="0">
                <a:latin typeface="+mn-lt"/>
              </a:rPr>
              <a:t>Important Terms and Definitions:  Population</a:t>
            </a:r>
            <a:endParaRPr lang="en-AU" sz="3600" b="1" dirty="0">
              <a:latin typeface="+mn-lt"/>
            </a:endParaRPr>
          </a:p>
        </p:txBody>
      </p:sp>
      <p:sp>
        <p:nvSpPr>
          <p:cNvPr id="8" name="TextBox 7"/>
          <p:cNvSpPr txBox="1"/>
          <p:nvPr/>
        </p:nvSpPr>
        <p:spPr>
          <a:xfrm>
            <a:off x="7629525" y="6519446"/>
            <a:ext cx="4562475" cy="338554"/>
          </a:xfrm>
          <a:prstGeom prst="rect">
            <a:avLst/>
          </a:prstGeom>
          <a:solidFill>
            <a:srgbClr val="FFFF00"/>
          </a:solidFill>
        </p:spPr>
        <p:txBody>
          <a:bodyPr wrap="square" rtlCol="0">
            <a:spAutoFit/>
          </a:bodyPr>
          <a:lstStyle/>
          <a:p>
            <a:r>
              <a:rPr lang="en-AU" sz="1600" i="1" dirty="0" smtClean="0"/>
              <a:t>Learning Aim: Define key terms related to gene pools</a:t>
            </a:r>
            <a:endParaRPr lang="en-AU" sz="1600" i="1" dirty="0"/>
          </a:p>
        </p:txBody>
      </p:sp>
    </p:spTree>
    <p:extLst>
      <p:ext uri="{BB962C8B-B14F-4D97-AF65-F5344CB8AC3E}">
        <p14:creationId xmlns:p14="http://schemas.microsoft.com/office/powerpoint/2010/main" val="2168572221"/>
      </p:ext>
    </p:extLst>
  </p:cSld>
  <p:clrMapOvr>
    <a:masterClrMapping/>
  </p:clrMapOvr>
  <mc:AlternateContent xmlns:mc="http://schemas.openxmlformats.org/markup-compatibility/2006" xmlns:p14="http://schemas.microsoft.com/office/powerpoint/2010/main">
    <mc:Choice Requires="p14">
      <p:transition spd="slow" p14:dur="2000" advTm="89112"/>
    </mc:Choice>
    <mc:Fallback xmlns="">
      <p:transition spd="slow" advTm="89112"/>
    </mc:Fallback>
  </mc:AlternateContent>
  <p:timing>
    <p:tnLst>
      <p:par>
        <p:cTn id="1" dur="indefinite" restart="never" nodeType="tmRoot"/>
      </p:par>
    </p:tnLst>
  </p:timing>
  <p:extLst mod="1">
    <p:ext uri="{3A86A75C-4F4B-4683-9AE1-C65F6400EC91}">
      <p14:laserTraceLst xmlns:p14="http://schemas.microsoft.com/office/powerpoint/2010/main">
        <p14:tracePtLst>
          <p14:tracePt t="7718" x="7258050" y="5918200"/>
          <p14:tracePt t="7726" x="7264400" y="5861050"/>
          <p14:tracePt t="7734" x="7264400" y="5765800"/>
          <p14:tracePt t="7747" x="7226300" y="5575300"/>
          <p14:tracePt t="7764" x="7131050" y="5429250"/>
          <p14:tracePt t="7781" x="7010400" y="5289550"/>
          <p14:tracePt t="7797" x="6883400" y="5130800"/>
          <p14:tracePt t="7813" x="6756400" y="4972050"/>
          <p14:tracePt t="7830" x="6692900" y="4914900"/>
          <p14:tracePt t="7847" x="6629400" y="4864100"/>
          <p14:tracePt t="7863" x="6546850" y="4813300"/>
          <p14:tracePt t="7880" x="6330950" y="4686300"/>
          <p14:tracePt t="7897" x="6153150" y="4565650"/>
          <p14:tracePt t="7914" x="6019800" y="4489450"/>
          <p14:tracePt t="7930" x="5943600" y="4445000"/>
          <p14:tracePt t="7947" x="5899150" y="4432300"/>
          <p14:tracePt t="7963" x="5886450" y="4425950"/>
          <p14:tracePt t="7980" x="5880100" y="4425950"/>
          <p14:tracePt t="7997" x="5867400" y="4425950"/>
          <p14:tracePt t="8013" x="5810250" y="4413250"/>
          <p14:tracePt t="8030" x="5721350" y="4387850"/>
          <p14:tracePt t="8047" x="5600700" y="4368800"/>
          <p14:tracePt t="8063" x="5486400" y="4337050"/>
          <p14:tracePt t="8080" x="5353050" y="4298950"/>
          <p14:tracePt t="8097" x="5251450" y="4267200"/>
          <p14:tracePt t="8113" x="5067300" y="4222750"/>
          <p14:tracePt t="8130" x="4787900" y="4140200"/>
          <p14:tracePt t="8147" x="4273550" y="3937000"/>
          <p14:tracePt t="8163" x="4076700" y="3854450"/>
          <p14:tracePt t="8180" x="3930650" y="3778250"/>
          <p14:tracePt t="8197" x="3829050" y="3727450"/>
          <p14:tracePt t="8213" x="3721100" y="3676650"/>
          <p14:tracePt t="8230" x="3663950" y="3663950"/>
          <p14:tracePt t="8246" x="3600450" y="3638550"/>
          <p14:tracePt t="8263" x="3549650" y="3625850"/>
          <p14:tracePt t="8547" x="3536950" y="3587750"/>
          <p14:tracePt t="8554" x="3517900" y="3536950"/>
          <p14:tracePt t="8562" x="3505200" y="3479800"/>
          <p14:tracePt t="8579" x="3473450" y="3346450"/>
          <p14:tracePt t="8596" x="3441700" y="3244850"/>
          <p14:tracePt t="8613" x="3441700" y="3136900"/>
          <p14:tracePt t="8629" x="3441700" y="3073400"/>
          <p14:tracePt t="8646" x="3441700" y="2946400"/>
          <p14:tracePt t="8663" x="3429000" y="2794000"/>
          <p14:tracePt t="8680" x="3422650" y="2667000"/>
          <p14:tracePt t="8696" x="3422650" y="2609850"/>
          <p14:tracePt t="8713" x="3422650" y="2546350"/>
          <p14:tracePt t="8730" x="3409950" y="2476500"/>
          <p14:tracePt t="8746" x="3409950" y="2451100"/>
          <p14:tracePt t="17785" x="3403600" y="2451100"/>
          <p14:tracePt t="17792" x="3403600" y="2463800"/>
          <p14:tracePt t="17800" x="3403600" y="2470150"/>
          <p14:tracePt t="17816" x="3397250" y="2489200"/>
          <p14:tracePt t="17832" x="3397250" y="2508250"/>
          <p14:tracePt t="17849" x="3397250" y="2527300"/>
          <p14:tracePt t="17865" x="3390900" y="2559050"/>
          <p14:tracePt t="17882" x="3384550" y="2590800"/>
          <p14:tracePt t="17899" x="3384550" y="2622550"/>
          <p14:tracePt t="17915" x="3384550" y="2647950"/>
          <p14:tracePt t="17932" x="3384550" y="2686050"/>
          <p14:tracePt t="17949" x="3384550" y="2698750"/>
          <p14:tracePt t="17965" x="3384550" y="2705100"/>
          <p14:tracePt t="17982" x="3384550" y="2717800"/>
          <p14:tracePt t="17998" x="3384550" y="2724150"/>
          <p14:tracePt t="18015" x="3384550" y="2730500"/>
          <p14:tracePt t="18049" x="3384550" y="2749550"/>
          <p14:tracePt t="18065" x="3390900" y="2762250"/>
          <p14:tracePt t="18082" x="3397250" y="2774950"/>
          <p14:tracePt t="18099" x="3403600" y="2787650"/>
          <p14:tracePt t="18115" x="3409950" y="2800350"/>
          <p14:tracePt t="18132" x="3429000" y="2819400"/>
          <p14:tracePt t="18149" x="3448050" y="2844800"/>
          <p14:tracePt t="18165" x="3479800" y="2889250"/>
          <p14:tracePt t="18182" x="3505200" y="2984500"/>
          <p14:tracePt t="18199" x="3536950" y="3073400"/>
          <p14:tracePt t="18215" x="3543300" y="3117850"/>
          <p14:tracePt t="18232" x="3549650" y="3162300"/>
          <p14:tracePt t="18248" x="3562350" y="3187700"/>
          <p14:tracePt t="18265" x="3587750" y="3232150"/>
          <p14:tracePt t="18282" x="3600450" y="3263900"/>
          <p14:tracePt t="18298" x="3613150" y="3282950"/>
          <p14:tracePt t="18315" x="3625850" y="3302000"/>
          <p14:tracePt t="28883" x="3625850" y="3314700"/>
          <p14:tracePt t="28890" x="3625850" y="3321050"/>
          <p14:tracePt t="28900" x="3625850" y="3333750"/>
          <p14:tracePt t="28916" x="3619500" y="3352800"/>
          <p14:tracePt t="28934" x="3613150" y="3403600"/>
          <p14:tracePt t="28950" x="3600450" y="3441700"/>
          <p14:tracePt t="28966" x="3600450" y="3467100"/>
          <p14:tracePt t="28983" x="3600450" y="3486150"/>
          <p14:tracePt t="29000" x="3600450" y="3505200"/>
          <p14:tracePt t="29033" x="3600450" y="3517900"/>
          <p14:tracePt t="29067" x="3587750" y="3543300"/>
          <p14:tracePt t="29083" x="3581400" y="3581400"/>
          <p14:tracePt t="29099" x="3581400" y="3613150"/>
          <p14:tracePt t="29116" x="3587750" y="3644900"/>
          <p14:tracePt t="29133" x="3600450" y="3689350"/>
          <p14:tracePt t="29149" x="3606800" y="3708400"/>
          <p14:tracePt t="29166" x="3613150" y="3721100"/>
          <p14:tracePt t="29183" x="3619500" y="3733800"/>
          <p14:tracePt t="29200" x="3625850" y="3752850"/>
          <p14:tracePt t="29216" x="3632200" y="3771900"/>
          <p14:tracePt t="29232" x="3638550" y="3784600"/>
          <p14:tracePt t="29249" x="3644900" y="3797300"/>
          <p14:tracePt t="29266" x="3657600" y="3822700"/>
          <p14:tracePt t="29283" x="3670300" y="3860800"/>
          <p14:tracePt t="29299" x="3689350" y="3879850"/>
          <p14:tracePt t="29316" x="3702050" y="3898900"/>
          <p14:tracePt t="29332" x="3708400" y="3911600"/>
          <p14:tracePt t="29349" x="3727450" y="3924300"/>
          <p14:tracePt t="61866" x="3727450" y="3930650"/>
          <p14:tracePt t="61874" x="3721100" y="3943350"/>
          <p14:tracePt t="61886" x="3714750" y="3949700"/>
          <p14:tracePt t="61902" x="3689350" y="4006850"/>
          <p14:tracePt t="61919" x="3676650" y="4051300"/>
          <p14:tracePt t="61936" x="3663950" y="4121150"/>
          <p14:tracePt t="61952" x="3632200" y="4203700"/>
          <p14:tracePt t="61969" x="3587750" y="4311650"/>
          <p14:tracePt t="61986" x="3543300" y="4406900"/>
          <p14:tracePt t="62002" x="3486150" y="4552950"/>
          <p14:tracePt t="62019" x="3441700" y="4679950"/>
          <p14:tracePt t="62036" x="3403600" y="4800600"/>
          <p14:tracePt t="62052" x="3397250" y="4845050"/>
          <p14:tracePt t="62069" x="3390900" y="4883150"/>
          <p14:tracePt t="62086" x="3384550" y="4927600"/>
          <p14:tracePt t="62102" x="3384550" y="5022850"/>
          <p14:tracePt t="62119" x="3403600" y="5092700"/>
          <p14:tracePt t="62136" x="3448050" y="5162550"/>
          <p14:tracePt t="62152" x="3498850" y="5213350"/>
          <p14:tracePt t="62169" x="3581400" y="5276850"/>
          <p14:tracePt t="62186" x="3651250" y="5302250"/>
          <p14:tracePt t="62202" x="3740150" y="5334000"/>
          <p14:tracePt t="62219" x="3854450" y="5365750"/>
          <p14:tracePt t="62236" x="4019550" y="5397500"/>
          <p14:tracePt t="62252" x="4095750" y="5410200"/>
          <p14:tracePt t="62269" x="4184650" y="5429250"/>
          <p14:tracePt t="62286" x="4298950" y="5448300"/>
          <p14:tracePt t="62302" x="4483100" y="5473700"/>
          <p14:tracePt t="62319" x="4635500" y="5499100"/>
          <p14:tracePt t="62335" x="4845050" y="5518150"/>
          <p14:tracePt t="62352" x="5016500" y="5530850"/>
          <p14:tracePt t="62369" x="5187950" y="5549900"/>
          <p14:tracePt t="62385" x="5251450" y="5549900"/>
          <p14:tracePt t="62402" x="5295900" y="5549900"/>
          <p14:tracePt t="62419" x="5321300" y="5549900"/>
          <p14:tracePt t="62436" x="5359400" y="5537200"/>
          <p14:tracePt t="62452" x="5378450" y="5537200"/>
          <p14:tracePt t="62468" x="5397500" y="5530850"/>
          <p14:tracePt t="63948" x="5372100" y="5518150"/>
          <p14:tracePt t="63956" x="5334000" y="5499100"/>
          <p14:tracePt t="63967" x="5289550" y="5492750"/>
          <p14:tracePt t="63983" x="5187950" y="5454650"/>
          <p14:tracePt t="64000" x="5048250" y="5391150"/>
          <p14:tracePt t="64016" x="4978400" y="5365750"/>
          <p14:tracePt t="64033" x="4914900" y="5334000"/>
          <p14:tracePt t="64049" x="4857750" y="5302250"/>
          <p14:tracePt t="64066" x="4806950" y="5257800"/>
          <p14:tracePt t="64083" x="4781550" y="5232400"/>
          <p14:tracePt t="64099" x="4743450" y="5187950"/>
          <p14:tracePt t="64116" x="4699000" y="5118100"/>
          <p14:tracePt t="64133" x="4641850" y="5054600"/>
          <p14:tracePt t="64150" x="4622800" y="5035550"/>
          <p14:tracePt t="64166" x="4603750" y="5010150"/>
          <p14:tracePt t="64183" x="4584700" y="4997450"/>
          <p14:tracePt t="64199" x="4578350" y="4984750"/>
          <p14:tracePt t="64216" x="4572000" y="4984750"/>
          <p14:tracePt t="64267" x="4565650" y="4984750"/>
          <p14:tracePt t="64281" x="4552950" y="4984750"/>
          <p14:tracePt t="64289" x="4546600" y="4984750"/>
          <p14:tracePt t="64299" x="4533900" y="4984750"/>
          <p14:tracePt t="64316" x="4514850" y="4984750"/>
          <p14:tracePt t="64333" x="4502150" y="4984750"/>
          <p14:tracePt t="64349" x="4495800" y="4984750"/>
          <p14:tracePt t="64366" x="4489450" y="4984750"/>
          <p14:tracePt t="64383" x="4483100" y="4984750"/>
          <p14:tracePt t="64399" x="4470400" y="4991100"/>
          <p14:tracePt t="64416" x="4457700" y="4997450"/>
          <p14:tracePt t="64433" x="4451350" y="5003800"/>
          <p14:tracePt t="64449" x="4438650" y="5010150"/>
          <p14:tracePt t="64466" x="4425950" y="5010150"/>
          <p14:tracePt t="64482" x="4419600" y="5010150"/>
          <p14:tracePt t="64579" x="4413250" y="5010150"/>
          <p14:tracePt t="64963" x="4406900" y="5016500"/>
          <p14:tracePt t="64979" x="4400550" y="5029200"/>
          <p14:tracePt t="64993" x="4387850" y="5035550"/>
          <p14:tracePt t="65001" x="4381500" y="5048250"/>
          <p14:tracePt t="65015" x="4362450" y="5092700"/>
          <p14:tracePt t="65032" x="4343400" y="5143500"/>
          <p14:tracePt t="65049" x="4330700" y="5181600"/>
          <p14:tracePt t="65065" x="4318000" y="5219700"/>
          <p14:tracePt t="65082" x="4318000" y="5245100"/>
          <p14:tracePt t="65098" x="4318000" y="5270500"/>
          <p14:tracePt t="65115" x="4318000" y="5289550"/>
          <p14:tracePt t="65131" x="4318000" y="5308600"/>
          <p14:tracePt t="65148" x="4318000" y="5334000"/>
          <p14:tracePt t="65165" x="4318000" y="5359400"/>
          <p14:tracePt t="65181" x="4318000" y="5384800"/>
          <p14:tracePt t="65198" x="4318000" y="5403850"/>
          <p14:tracePt t="65215" x="4318000" y="5441950"/>
          <p14:tracePt t="65231" x="4318000" y="5461000"/>
          <p14:tracePt t="65248" x="4318000" y="5473700"/>
          <p14:tracePt t="65265" x="4318000" y="5480050"/>
          <p14:tracePt t="65282" x="4318000" y="5486400"/>
          <p14:tracePt t="65298" x="4318000" y="5492750"/>
          <p14:tracePt t="65350" x="4318000" y="5499100"/>
          <p14:tracePt t="66076" x="4305300" y="5499100"/>
          <p14:tracePt t="66083" x="4298950" y="5499100"/>
          <p14:tracePt t="66097" x="4279900" y="5499100"/>
          <p14:tracePt t="66114" x="4248150" y="5499100"/>
          <p14:tracePt t="66130" x="4210050" y="5499100"/>
          <p14:tracePt t="66147" x="4159250" y="5499100"/>
          <p14:tracePt t="66164" x="4070350" y="5499100"/>
          <p14:tracePt t="66180" x="4032250" y="5492750"/>
          <p14:tracePt t="66197" x="4000500" y="5492750"/>
          <p14:tracePt t="66213" x="3987800" y="5492750"/>
          <p14:tracePt t="66230" x="3975100" y="5492750"/>
          <p14:tracePt t="66247" x="3956050" y="5492750"/>
          <p14:tracePt t="66263" x="3924300" y="5492750"/>
          <p14:tracePt t="66280" x="3911600" y="5492750"/>
          <p14:tracePt t="66297" x="3879850" y="5492750"/>
          <p14:tracePt t="66313" x="3867150" y="5492750"/>
          <p14:tracePt t="66347" x="3854450" y="5492750"/>
          <p14:tracePt t="66364" x="3848100" y="5492750"/>
          <p14:tracePt t="66446" x="3841750" y="5492750"/>
          <p14:tracePt t="67120" x="3835400" y="5492750"/>
          <p14:tracePt t="67535" x="3835400" y="5499100"/>
          <p14:tracePt t="67551" x="3835400" y="5505450"/>
          <p14:tracePt t="67566" x="3835400" y="5511800"/>
          <p14:tracePt t="67587" x="3835400" y="5518150"/>
          <p14:tracePt t="67602" x="3835400" y="5524500"/>
          <p14:tracePt t="67609" x="3835400" y="5530850"/>
          <p14:tracePt t="67617" x="3841750" y="5537200"/>
          <p14:tracePt t="67628" x="3841750" y="5543550"/>
          <p14:tracePt t="67646" x="3848100" y="5562600"/>
          <p14:tracePt t="67661" x="3860800" y="5581650"/>
          <p14:tracePt t="67678" x="3867150" y="5600700"/>
          <p14:tracePt t="67694" x="3867150" y="5607050"/>
          <p14:tracePt t="67711" x="3867150" y="5613400"/>
          <p14:tracePt t="67728" x="3886200" y="5657850"/>
          <p14:tracePt t="67744" x="3892550" y="5683250"/>
          <p14:tracePt t="67761" x="3911600" y="5721350"/>
          <p14:tracePt t="67778" x="3917950" y="5746750"/>
          <p14:tracePt t="67794" x="3937000" y="5784850"/>
          <p14:tracePt t="67811" x="3949700" y="5816600"/>
          <p14:tracePt t="67828" x="3956050" y="5842000"/>
          <p14:tracePt t="67844" x="3962400" y="5861050"/>
          <p14:tracePt t="67861" x="3968750" y="5905500"/>
          <p14:tracePt t="67878" x="3968750" y="5924550"/>
          <p14:tracePt t="67894" x="3968750" y="5937250"/>
          <p14:tracePt t="67911" x="3968750" y="5949950"/>
          <p14:tracePt t="67928" x="3968750" y="5962650"/>
          <p14:tracePt t="67961" x="3968750" y="5969000"/>
          <p14:tracePt t="67977" x="3968750" y="5981700"/>
          <p14:tracePt t="73744" x="3956050" y="5975350"/>
          <p14:tracePt t="73752" x="3930650" y="5956300"/>
          <p14:tracePt t="73761" x="3873500" y="5930900"/>
          <p14:tracePt t="73769" x="3816350" y="5905500"/>
          <p14:tracePt t="73785" x="3695700" y="5873750"/>
          <p14:tracePt t="73802" x="3530600" y="5829300"/>
          <p14:tracePt t="73818" x="3416300" y="5803900"/>
          <p14:tracePt t="73835" x="3327400" y="5791200"/>
          <p14:tracePt t="73852" x="3263900" y="5778500"/>
          <p14:tracePt t="73869" x="3200400" y="5765800"/>
          <p14:tracePt t="73885" x="3168650" y="5765800"/>
          <p14:tracePt t="73901" x="3136900" y="5765800"/>
          <p14:tracePt t="73918" x="3092450" y="5772150"/>
          <p14:tracePt t="73935" x="3054350" y="5772150"/>
          <p14:tracePt t="73951" x="3003550" y="5778500"/>
          <p14:tracePt t="73968" x="2978150" y="5778500"/>
          <p14:tracePt t="73985" x="2965450" y="5778500"/>
          <p14:tracePt t="74001" x="2959100" y="5778500"/>
          <p14:tracePt t="74018" x="2952750" y="5778500"/>
          <p14:tracePt t="74035" x="2946400" y="5778500"/>
          <p14:tracePt t="74099" x="2946400" y="5784850"/>
          <p14:tracePt t="74114" x="2946400" y="5791200"/>
          <p14:tracePt t="74129" x="2952750" y="5797550"/>
          <p14:tracePt t="74137" x="2952750" y="5803900"/>
          <p14:tracePt t="74152" x="2971800" y="5822950"/>
          <p14:tracePt t="74168" x="3009900" y="5861050"/>
          <p14:tracePt t="74185" x="3073400" y="5911850"/>
          <p14:tracePt t="74202" x="3187700" y="5969000"/>
          <p14:tracePt t="74218" x="3403600" y="6070600"/>
          <p14:tracePt t="74235" x="3524250" y="6121400"/>
          <p14:tracePt t="74251" x="3657600" y="6159500"/>
          <p14:tracePt t="74268" x="3784600" y="6178550"/>
          <p14:tracePt t="74285" x="3943350" y="6178550"/>
          <p14:tracePt t="74301" x="4025900" y="6178550"/>
          <p14:tracePt t="74318" x="4102100" y="6153150"/>
          <p14:tracePt t="74335" x="4216400" y="6121400"/>
          <p14:tracePt t="74351" x="4343400" y="6076950"/>
          <p14:tracePt t="74368" x="4413250" y="6051550"/>
          <p14:tracePt t="74384" x="4464050" y="6026150"/>
          <p14:tracePt t="74401" x="4502150" y="6007100"/>
          <p14:tracePt t="74418" x="4533900" y="5981700"/>
          <p14:tracePt t="74435" x="4559300" y="5962650"/>
          <p14:tracePt t="74451" x="4578350" y="5937250"/>
          <p14:tracePt t="74468" x="4616450" y="5918200"/>
          <p14:tracePt t="74472" x="4629150" y="5905500"/>
          <p14:tracePt t="74485" x="4648200" y="5880100"/>
          <p14:tracePt t="74501" x="4679950" y="5842000"/>
          <p14:tracePt t="74518" x="4699000" y="5803900"/>
          <p14:tracePt t="74534" x="4711700" y="5753100"/>
          <p14:tracePt t="74551" x="4718050" y="5670550"/>
          <p14:tracePt t="74568" x="4699000" y="5619750"/>
          <p14:tracePt t="74584" x="4667250" y="5568950"/>
          <p14:tracePt t="74601" x="4622800" y="5518150"/>
          <p14:tracePt t="74618" x="4527550" y="5429250"/>
          <p14:tracePt t="74634" x="4445000" y="5372100"/>
          <p14:tracePt t="74651" x="4337050" y="5314950"/>
          <p14:tracePt t="74668" x="4254500" y="5270500"/>
          <p14:tracePt t="74684" x="4146550" y="5219700"/>
          <p14:tracePt t="74701" x="4064000" y="5194300"/>
          <p14:tracePt t="74718" x="3994150" y="5175250"/>
          <p14:tracePt t="74734" x="3937000" y="5168900"/>
          <p14:tracePt t="74751" x="3879850" y="5156200"/>
          <p14:tracePt t="74768" x="3854450" y="5156200"/>
          <p14:tracePt t="74784" x="3835400" y="5149850"/>
          <p14:tracePt t="74801" x="3829050" y="5149850"/>
          <p14:tracePt t="74818" x="3816350" y="5149850"/>
          <p14:tracePt t="78221" x="3784600" y="5099050"/>
          <p14:tracePt t="78228" x="3740150" y="5010150"/>
          <p14:tracePt t="78237" x="3708400" y="4921250"/>
          <p14:tracePt t="78246" x="3670300" y="4832350"/>
          <p14:tracePt t="78262" x="3613150" y="4692650"/>
          <p14:tracePt t="78279" x="3511550" y="4552950"/>
          <p14:tracePt t="78295" x="3416300" y="4489450"/>
          <p14:tracePt t="78312" x="3333750" y="4457700"/>
          <p14:tracePt t="78329" x="3289300" y="4451350"/>
          <p14:tracePt t="78346" x="3238500" y="4457700"/>
          <p14:tracePt t="78362" x="3213100" y="4483100"/>
          <p14:tracePt t="78379" x="3162300" y="4546600"/>
          <p14:tracePt t="78395" x="3105150" y="4629150"/>
          <p14:tracePt t="78412" x="3022600" y="4743450"/>
          <p14:tracePt t="78429" x="2940050" y="4813300"/>
          <p14:tracePt t="78445" x="2832100" y="4908550"/>
          <p14:tracePt t="78462" x="2743200" y="5003800"/>
          <p14:tracePt t="78479" x="2635250" y="5149850"/>
          <p14:tracePt t="78495" x="2609850" y="5213350"/>
          <p14:tracePt t="78512" x="2578100" y="5276850"/>
          <p14:tracePt t="78528" x="2578100" y="5308600"/>
          <p14:tracePt t="78545" x="2584450" y="5359400"/>
          <p14:tracePt t="78562" x="2622550" y="5403850"/>
          <p14:tracePt t="78578" x="2692400" y="5467350"/>
          <p14:tracePt t="78595" x="2800350" y="5530850"/>
          <p14:tracePt t="78612" x="3054350" y="5632450"/>
          <p14:tracePt t="78628" x="3276600" y="5708650"/>
          <p14:tracePt t="78645" x="3460750" y="5753100"/>
          <p14:tracePt t="78662" x="3644900" y="5797550"/>
          <p14:tracePt t="78678" x="3848100" y="5848350"/>
          <p14:tracePt t="78695" x="3937000" y="5861050"/>
          <p14:tracePt t="78712" x="4000500" y="5873750"/>
          <p14:tracePt t="78728" x="4064000" y="5873750"/>
          <p14:tracePt t="78745" x="4184650" y="5822950"/>
          <p14:tracePt t="78762" x="4260850" y="5759450"/>
          <p14:tracePt t="78778" x="4324350" y="5683250"/>
          <p14:tracePt t="78795" x="4381500" y="5626100"/>
          <p14:tracePt t="78811" x="4406900" y="5575300"/>
          <p14:tracePt t="78828" x="4419600" y="5556250"/>
          <p14:tracePt t="78845" x="4425950" y="5549900"/>
          <p14:tracePt t="78861" x="4432300" y="5537200"/>
          <p14:tracePt t="78878" x="4432300" y="5530850"/>
          <p14:tracePt t="78911" x="4432300" y="5524500"/>
          <p14:tracePt t="78928" x="4438650" y="5518150"/>
          <p14:tracePt t="83088" x="4394200" y="5518150"/>
          <p14:tracePt t="83095" x="4349750" y="5518150"/>
          <p14:tracePt t="83106" x="4305300" y="5518150"/>
          <p14:tracePt t="83122" x="4241800" y="5518150"/>
          <p14:tracePt t="83139" x="4146550" y="5518150"/>
          <p14:tracePt t="83155" x="4083050" y="5505450"/>
          <p14:tracePt t="83172" x="4038600" y="5505450"/>
          <p14:tracePt t="83189" x="4019550" y="5499100"/>
          <p14:tracePt t="83205" x="4000500" y="5499100"/>
          <p14:tracePt t="83222" x="3987800" y="5499100"/>
          <p14:tracePt t="83238" x="3981450" y="5499100"/>
          <p14:tracePt t="83255" x="3962400" y="5499100"/>
          <p14:tracePt t="83272" x="3917950" y="5499100"/>
          <p14:tracePt t="83288" x="3860800" y="5511800"/>
          <p14:tracePt t="83305" x="3803650" y="5549900"/>
          <p14:tracePt t="83321" x="3759200" y="5588000"/>
          <p14:tracePt t="83339" x="3702050" y="5651500"/>
          <p14:tracePt t="83355" x="3663950" y="5695950"/>
          <p14:tracePt t="83371" x="3657600" y="5740400"/>
          <p14:tracePt t="83388" x="3657600" y="5778500"/>
          <p14:tracePt t="83405" x="3683000" y="5829300"/>
          <p14:tracePt t="83421" x="3708400" y="5861050"/>
          <p14:tracePt t="83438" x="3759200" y="5899150"/>
          <p14:tracePt t="83455" x="3886200" y="5994400"/>
          <p14:tracePt t="83472" x="4083050" y="6121400"/>
          <p14:tracePt t="83489" x="4165600" y="6184900"/>
          <p14:tracePt t="83505" x="4241800" y="6235700"/>
          <p14:tracePt t="83522" x="4305300" y="6273800"/>
          <p14:tracePt t="83538" x="4349750" y="6299200"/>
          <p14:tracePt t="83555" x="4375150" y="6311900"/>
          <p14:tracePt t="83571" x="4381500" y="6318250"/>
          <p14:tracePt t="83588" x="4387850" y="6324600"/>
          <p14:tracePt t="83605" x="4451350" y="6330950"/>
          <p14:tracePt t="83621" x="4533900" y="6350000"/>
          <p14:tracePt t="83638" x="4584700" y="6350000"/>
          <p14:tracePt t="83654" x="4622800" y="6356350"/>
          <p14:tracePt t="83672" x="4648200" y="6356350"/>
          <p14:tracePt t="83688" x="4660900" y="6356350"/>
          <p14:tracePt t="83704" x="4667250" y="6356350"/>
          <p14:tracePt t="83721" x="4673600" y="6356350"/>
          <p14:tracePt t="83738" x="4679950" y="63563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5097" y="980728"/>
            <a:ext cx="11059886" cy="5544616"/>
          </a:xfrm>
        </p:spPr>
        <p:txBody>
          <a:bodyPr>
            <a:normAutofit/>
          </a:bodyPr>
          <a:lstStyle/>
          <a:p>
            <a:r>
              <a:rPr lang="en-AU" dirty="0" smtClean="0"/>
              <a:t>Gene Pool : The </a:t>
            </a:r>
            <a:r>
              <a:rPr lang="en-AU" dirty="0"/>
              <a:t>sum of all alleles in a given </a:t>
            </a:r>
            <a:r>
              <a:rPr lang="en-AU" dirty="0" smtClean="0"/>
              <a:t>population</a:t>
            </a:r>
          </a:p>
          <a:p>
            <a:pPr marL="0" indent="0">
              <a:buNone/>
            </a:pPr>
            <a:endParaRPr lang="en-AU" dirty="0"/>
          </a:p>
          <a:p>
            <a:r>
              <a:rPr lang="en-AU" b="1" i="1" dirty="0"/>
              <a:t>Allele frequency:  </a:t>
            </a:r>
            <a:r>
              <a:rPr lang="en-AU" dirty="0"/>
              <a:t>how often each allele for a gene occurs in a population.</a:t>
            </a:r>
          </a:p>
          <a:p>
            <a:pPr lvl="1"/>
            <a:r>
              <a:rPr lang="en-AU" dirty="0" err="1"/>
              <a:t>Eg</a:t>
            </a:r>
            <a:r>
              <a:rPr lang="en-AU" dirty="0"/>
              <a:t>:  the alleles for blond hair occur more frequently in Scandinavian populations </a:t>
            </a:r>
            <a:r>
              <a:rPr lang="en-AU"/>
              <a:t>than </a:t>
            </a:r>
            <a:r>
              <a:rPr lang="en-AU" smtClean="0"/>
              <a:t>they do </a:t>
            </a:r>
            <a:r>
              <a:rPr lang="en-AU" dirty="0"/>
              <a:t>in Asian populations.</a:t>
            </a:r>
          </a:p>
          <a:p>
            <a:pPr lvl="1"/>
            <a:r>
              <a:rPr lang="en-AU" dirty="0" err="1"/>
              <a:t>Eg</a:t>
            </a:r>
            <a:r>
              <a:rPr lang="en-AU" dirty="0"/>
              <a:t>:  Allele for Cystic Fibrosis occurs on Chromosome Pair 7</a:t>
            </a:r>
          </a:p>
          <a:p>
            <a:pPr marL="457200" lvl="1" indent="0">
              <a:buNone/>
            </a:pPr>
            <a:r>
              <a:rPr lang="en-AU" dirty="0"/>
              <a:t>		Cystic Fibrosis in Population N:</a:t>
            </a:r>
          </a:p>
          <a:p>
            <a:pPr marL="457200" lvl="1" indent="0">
              <a:buNone/>
            </a:pPr>
            <a:r>
              <a:rPr lang="en-AU" dirty="0"/>
              <a:t>			Frequency of CF allele:  5% </a:t>
            </a:r>
          </a:p>
          <a:p>
            <a:pPr marL="457200" lvl="1" indent="0">
              <a:buNone/>
            </a:pPr>
            <a:r>
              <a:rPr lang="en-AU" dirty="0"/>
              <a:t>			Frequency of normal allele: 95%</a:t>
            </a:r>
          </a:p>
          <a:p>
            <a:endParaRPr lang="en-AU" dirty="0" smtClean="0"/>
          </a:p>
          <a:p>
            <a:r>
              <a:rPr lang="en-AU" dirty="0" smtClean="0"/>
              <a:t>Populations </a:t>
            </a:r>
            <a:r>
              <a:rPr lang="en-AU" dirty="0"/>
              <a:t>with different general characteristics are likely to have different allele frequencies, and therefore different gene pools.</a:t>
            </a:r>
          </a:p>
        </p:txBody>
      </p:sp>
      <p:sp>
        <p:nvSpPr>
          <p:cNvPr id="6" name="Title 1"/>
          <p:cNvSpPr>
            <a:spLocks noGrp="1"/>
          </p:cNvSpPr>
          <p:nvPr>
            <p:ph type="title"/>
          </p:nvPr>
        </p:nvSpPr>
        <p:spPr>
          <a:xfrm>
            <a:off x="287383" y="202630"/>
            <a:ext cx="9923417" cy="778098"/>
          </a:xfrm>
        </p:spPr>
        <p:txBody>
          <a:bodyPr>
            <a:normAutofit/>
          </a:bodyPr>
          <a:lstStyle/>
          <a:p>
            <a:r>
              <a:rPr lang="en-AU" sz="3600" b="1" dirty="0" smtClean="0">
                <a:latin typeface="+mn-lt"/>
              </a:rPr>
              <a:t>Important Terms and Definitions:  Gene Pool</a:t>
            </a:r>
            <a:endParaRPr lang="en-AU" sz="3600" b="1" dirty="0">
              <a:latin typeface="+mn-lt"/>
            </a:endParaRPr>
          </a:p>
        </p:txBody>
      </p:sp>
      <p:sp>
        <p:nvSpPr>
          <p:cNvPr id="7" name="TextBox 6"/>
          <p:cNvSpPr txBox="1"/>
          <p:nvPr/>
        </p:nvSpPr>
        <p:spPr>
          <a:xfrm>
            <a:off x="7629525" y="6519446"/>
            <a:ext cx="4562475" cy="338554"/>
          </a:xfrm>
          <a:prstGeom prst="rect">
            <a:avLst/>
          </a:prstGeom>
          <a:solidFill>
            <a:srgbClr val="FFFF00"/>
          </a:solidFill>
        </p:spPr>
        <p:txBody>
          <a:bodyPr wrap="square" rtlCol="0">
            <a:spAutoFit/>
          </a:bodyPr>
          <a:lstStyle/>
          <a:p>
            <a:r>
              <a:rPr lang="en-AU" sz="1600" i="1" dirty="0" smtClean="0"/>
              <a:t>Learning Aim: Define key terms related to gene pools</a:t>
            </a:r>
            <a:endParaRPr lang="en-AU" sz="1600" i="1" dirty="0"/>
          </a:p>
        </p:txBody>
      </p:sp>
    </p:spTree>
    <p:extLst>
      <p:ext uri="{BB962C8B-B14F-4D97-AF65-F5344CB8AC3E}">
        <p14:creationId xmlns:p14="http://schemas.microsoft.com/office/powerpoint/2010/main" val="2821425590"/>
      </p:ext>
    </p:extLst>
  </p:cSld>
  <p:clrMapOvr>
    <a:masterClrMapping/>
  </p:clrMapOvr>
  <mc:AlternateContent xmlns:mc="http://schemas.openxmlformats.org/markup-compatibility/2006" xmlns:p14="http://schemas.microsoft.com/office/powerpoint/2010/main">
    <mc:Choice Requires="p14">
      <p:transition spd="slow" p14:dur="2000" advTm="97220"/>
    </mc:Choice>
    <mc:Fallback xmlns="">
      <p:transition spd="slow" advTm="97220"/>
    </mc:Fallback>
  </mc:AlternateContent>
  <p:timing>
    <p:tnLst>
      <p:par>
        <p:cTn id="1" dur="indefinite" restart="never" nodeType="tmRoot"/>
      </p:par>
    </p:tnLst>
  </p:timing>
  <p:extLst mod="1">
    <p:ext uri="{3A86A75C-4F4B-4683-9AE1-C65F6400EC91}">
      <p14:laserTraceLst xmlns:p14="http://schemas.microsoft.com/office/powerpoint/2010/main">
        <p14:tracePtLst>
          <p14:tracePt t="1763" x="4673600" y="6299200"/>
          <p14:tracePt t="1771" x="4654550" y="6203950"/>
          <p14:tracePt t="1782" x="4641850" y="6083300"/>
          <p14:tracePt t="1800" x="4559300" y="5734050"/>
          <p14:tracePt t="1816" x="4521200" y="5600700"/>
          <p14:tracePt t="1832" x="4489450" y="5448300"/>
          <p14:tracePt t="1849" x="4464050" y="5308600"/>
          <p14:tracePt t="1865" x="4457700" y="5187950"/>
          <p14:tracePt t="1882" x="4457700" y="5149850"/>
          <p14:tracePt t="1899" x="4457700" y="5105400"/>
          <p14:tracePt t="1915" x="4451350" y="5067300"/>
          <p14:tracePt t="1932" x="4438650" y="4991100"/>
          <p14:tracePt t="1948" x="4425950" y="4959350"/>
          <p14:tracePt t="1965" x="4419600" y="4921250"/>
          <p14:tracePt t="1982" x="4400550" y="4889500"/>
          <p14:tracePt t="1999" x="4362450" y="4826000"/>
          <p14:tracePt t="2015" x="4324350" y="4781550"/>
          <p14:tracePt t="2032" x="4298950" y="4756150"/>
          <p14:tracePt t="2048" x="4267200" y="4718050"/>
          <p14:tracePt t="2065" x="4184650" y="4629150"/>
          <p14:tracePt t="2082" x="4102100" y="4533900"/>
          <p14:tracePt t="2098" x="4019550" y="4425950"/>
          <p14:tracePt t="2115" x="3956050" y="4349750"/>
          <p14:tracePt t="2132" x="3905250" y="4279900"/>
          <p14:tracePt t="2148" x="3886200" y="4248150"/>
          <p14:tracePt t="2165" x="3867150" y="4210050"/>
          <p14:tracePt t="2182" x="3841750" y="4146550"/>
          <p14:tracePt t="2199" x="3765550" y="4013200"/>
          <p14:tracePt t="2215" x="3708400" y="3930650"/>
          <p14:tracePt t="2231" x="3657600" y="3860800"/>
          <p14:tracePt t="2248" x="3625850" y="3810000"/>
          <p14:tracePt t="2265" x="3581400" y="3752850"/>
          <p14:tracePt t="2281" x="3505200" y="3600450"/>
          <p14:tracePt t="2298" x="3454400" y="3479800"/>
          <p14:tracePt t="2315" x="3422650" y="3390900"/>
          <p14:tracePt t="2331" x="3397250" y="3333750"/>
          <p14:tracePt t="2348" x="3384550" y="3282950"/>
          <p14:tracePt t="2364" x="3378200" y="3263900"/>
          <p14:tracePt t="2645" x="3333750" y="3149600"/>
          <p14:tracePt t="2652" x="3282950" y="3035300"/>
          <p14:tracePt t="2664" x="3244850" y="2921000"/>
          <p14:tracePt t="2682" x="3098800" y="2520950"/>
          <p14:tracePt t="2698" x="3035300" y="2393950"/>
          <p14:tracePt t="2714" x="2990850" y="2330450"/>
          <p14:tracePt t="2731" x="2940050" y="2273300"/>
          <p14:tracePt t="2747" x="2870200" y="2203450"/>
          <p14:tracePt t="2764" x="2819400" y="2133600"/>
          <p14:tracePt t="2781" x="2781300" y="2070100"/>
          <p14:tracePt t="2797" x="2717800" y="1981200"/>
          <p14:tracePt t="2814" x="2647950" y="1898650"/>
          <p14:tracePt t="2831" x="2616200" y="1873250"/>
          <p14:tracePt t="2847" x="2590800" y="1847850"/>
          <p14:tracePt t="2864" x="2565400" y="1822450"/>
          <p14:tracePt t="2866" x="2552700" y="1816100"/>
          <p14:tracePt t="2881" x="2520950" y="1784350"/>
          <p14:tracePt t="2897" x="2495550" y="1765300"/>
          <p14:tracePt t="2914" x="2489200" y="1765300"/>
          <p14:tracePt t="2930" x="2476500" y="1752600"/>
          <p14:tracePt t="2947" x="2470150" y="1746250"/>
          <p14:tracePt t="2964" x="2463800" y="1739900"/>
          <p14:tracePt t="2981" x="2457450" y="1733550"/>
          <p14:tracePt t="2997" x="2457450" y="1720850"/>
          <p14:tracePt t="3014" x="2444750" y="1670050"/>
          <p14:tracePt t="3030" x="2432050" y="1606550"/>
          <p14:tracePt t="3047" x="2425700" y="1536700"/>
          <p14:tracePt t="3064" x="2419350" y="1504950"/>
          <p14:tracePt t="3081" x="2413000" y="1460500"/>
          <p14:tracePt t="3097" x="2413000" y="1428750"/>
          <p14:tracePt t="3113" x="2413000" y="1397000"/>
          <p14:tracePt t="3131" x="2413000" y="1346200"/>
          <p14:tracePt t="3148" x="2413000" y="1276350"/>
          <p14:tracePt t="3164" x="2413000" y="1238250"/>
          <p14:tracePt t="3180" x="2413000" y="1212850"/>
          <p14:tracePt t="3197" x="2413000" y="1187450"/>
          <p14:tracePt t="3214" x="2413000" y="1174750"/>
          <p14:tracePt t="3231" x="2413000" y="1168400"/>
          <p14:tracePt t="3247" x="2413000" y="1162050"/>
          <p14:tracePt t="3264" x="2413000" y="1155700"/>
          <p14:tracePt t="3281" x="2413000" y="1149350"/>
          <p14:tracePt t="3348" x="2413000" y="1155700"/>
          <p14:tracePt t="3355" x="2419350" y="1168400"/>
          <p14:tracePt t="3363" x="2419350" y="1181100"/>
          <p14:tracePt t="3380" x="2438400" y="1219200"/>
          <p14:tracePt t="3397" x="2457450" y="1250950"/>
          <p14:tracePt t="3414" x="2470150" y="1282700"/>
          <p14:tracePt t="3430" x="2489200" y="1320800"/>
          <p14:tracePt t="3447" x="2508250" y="1346200"/>
          <p14:tracePt t="3463" x="2520950" y="1365250"/>
          <p14:tracePt t="3480" x="2533650" y="1390650"/>
          <p14:tracePt t="3497" x="2552700" y="1409700"/>
          <p14:tracePt t="3513" x="2552700" y="1416050"/>
          <p14:tracePt t="3530" x="2559050" y="1422400"/>
          <p14:tracePt t="3564" x="2565400" y="1428750"/>
          <p14:tracePt t="61330" x="2540000" y="1397000"/>
          <p14:tracePt t="61337" x="2495550" y="1327150"/>
          <p14:tracePt t="61346" x="2444750" y="1257300"/>
          <p14:tracePt t="61363" x="2336800" y="1111250"/>
          <p14:tracePt t="61379" x="2235200" y="971550"/>
          <p14:tracePt t="61384" x="2184400" y="882650"/>
          <p14:tracePt t="61397" x="2051050" y="641350"/>
          <p14:tracePt t="61413" x="1955800" y="438150"/>
          <p14:tracePt t="61430" x="1866900" y="177800"/>
          <p14:tracePt t="61446" x="1841500" y="0"/>
          <p14:tracePt t="61463" x="1885950" y="0"/>
          <p14:tracePt t="61479" x="1981200" y="0"/>
          <p14:tracePt t="61496" x="2197100" y="0"/>
          <p14:tracePt t="61513" x="2457450" y="0"/>
          <p14:tracePt t="61529" x="2641600" y="0"/>
          <p14:tracePt t="61546" x="2781300" y="0"/>
          <p14:tracePt t="61563" x="2806700" y="0"/>
          <p14:tracePt t="61579" x="2819400" y="0"/>
          <p14:tracePt t="61596" x="2825750" y="0"/>
          <p14:tracePt t="61613" x="2838450" y="0"/>
          <p14:tracePt t="61629" x="2882900" y="38100"/>
          <p14:tracePt t="61646" x="3054350" y="228600"/>
          <p14:tracePt t="61663" x="3263900" y="431800"/>
          <p14:tracePt t="61680" x="3733800" y="1047750"/>
          <p14:tracePt t="61696" x="3924300" y="1333500"/>
          <p14:tracePt t="61713" x="4184650" y="1816100"/>
          <p14:tracePt t="61729" x="4375150" y="2152650"/>
          <p14:tracePt t="61746" x="4629150" y="2686050"/>
          <p14:tracePt t="61763" x="4705350" y="2876550"/>
          <p14:tracePt t="61779" x="4813300" y="3105150"/>
          <p14:tracePt t="61796" x="4902200" y="3276600"/>
          <p14:tracePt t="61813" x="5016500" y="3422650"/>
          <p14:tracePt t="61829" x="5073650" y="3486150"/>
          <p14:tracePt t="61846" x="5137150" y="3562350"/>
          <p14:tracePt t="61862" x="5187950" y="3638550"/>
          <p14:tracePt t="61879" x="5226050" y="3689350"/>
          <p14:tracePt t="61896" x="5232400" y="3695700"/>
          <p14:tracePt t="61912" x="5245100" y="3714750"/>
          <p14:tracePt t="61929" x="5276850" y="3752850"/>
          <p14:tracePt t="61946" x="5327650" y="3822700"/>
          <p14:tracePt t="61962" x="5365750" y="3879850"/>
          <p14:tracePt t="61979" x="5410200" y="3937000"/>
          <p14:tracePt t="61996" x="5435600" y="3968750"/>
          <p14:tracePt t="62013" x="5467350" y="4006850"/>
          <p14:tracePt t="62029" x="5486400" y="4006850"/>
          <p14:tracePt t="62046" x="5505450" y="4000500"/>
          <p14:tracePt t="62274" x="5511800" y="4019550"/>
          <p14:tracePt t="62282" x="5537200" y="4044950"/>
          <p14:tracePt t="62296" x="5562600" y="4076700"/>
          <p14:tracePt t="62312" x="5594350" y="4102100"/>
          <p14:tracePt t="62329" x="5632450" y="4127500"/>
          <p14:tracePt t="62347" x="5664200" y="4152900"/>
          <p14:tracePt t="62363" x="5721350" y="4197350"/>
          <p14:tracePt t="62379" x="5791200" y="4267200"/>
          <p14:tracePt t="62386" x="5822950" y="4305300"/>
          <p14:tracePt t="62395" x="5867400" y="4356100"/>
          <p14:tracePt t="62414" x="6038850" y="4495800"/>
          <p14:tracePt t="62429" x="6121400" y="4559300"/>
          <p14:tracePt t="62446" x="6184900" y="4584700"/>
          <p14:tracePt t="62462" x="6235700" y="4616450"/>
          <p14:tracePt t="62479" x="6286500" y="4629150"/>
          <p14:tracePt t="62496" x="6343650" y="4635500"/>
          <p14:tracePt t="62512" x="6381750" y="4635500"/>
          <p14:tracePt t="62529" x="6400800" y="4635500"/>
          <p14:tracePt t="62545" x="6426200" y="4635500"/>
          <p14:tracePt t="62562" x="6489700" y="4591050"/>
          <p14:tracePt t="62579" x="6565900" y="4495800"/>
          <p14:tracePt t="62595" x="6629400" y="4381500"/>
          <p14:tracePt t="62612" x="6680200" y="4305300"/>
          <p14:tracePt t="62629" x="6731000" y="4235450"/>
          <p14:tracePt t="62645" x="6756400" y="4197350"/>
          <p14:tracePt t="62662" x="6775450" y="4178300"/>
          <p14:tracePt t="62679" x="6781800" y="4152900"/>
          <p14:tracePt t="62696" x="6781800" y="4133850"/>
          <p14:tracePt t="62712" x="6781800" y="4114800"/>
          <p14:tracePt t="62728" x="6743700" y="4089400"/>
          <p14:tracePt t="62745" x="6616700" y="4038600"/>
          <p14:tracePt t="62763" x="6400800" y="4000500"/>
          <p14:tracePt t="62778" x="6305550" y="3994150"/>
          <p14:tracePt t="62795" x="6216650" y="3994150"/>
          <p14:tracePt t="62812" x="6153150" y="3994150"/>
          <p14:tracePt t="62829" x="6083300" y="4000500"/>
          <p14:tracePt t="62845" x="6007100" y="4038600"/>
          <p14:tracePt t="62862" x="5962650" y="4076700"/>
          <p14:tracePt t="62878" x="5918200" y="4102100"/>
          <p14:tracePt t="62883" x="5899150" y="4121150"/>
          <p14:tracePt t="62895" x="5880100" y="4140200"/>
          <p14:tracePt t="62911" x="5829300" y="4184650"/>
          <p14:tracePt t="62928" x="5784850" y="4273550"/>
          <p14:tracePt t="62945" x="5753100" y="4381500"/>
          <p14:tracePt t="62962" x="5753100" y="4470400"/>
          <p14:tracePt t="62978" x="5772150" y="4565650"/>
          <p14:tracePt t="62995" x="5797550" y="4616450"/>
          <p14:tracePt t="63011" x="5861050" y="4679950"/>
          <p14:tracePt t="63028" x="5930900" y="4749800"/>
          <p14:tracePt t="63045" x="6083300" y="4857750"/>
          <p14:tracePt t="63062" x="6197600" y="4914900"/>
          <p14:tracePt t="63078" x="6330950" y="4953000"/>
          <p14:tracePt t="63094" x="6470650" y="4978400"/>
          <p14:tracePt t="63112" x="6654800" y="4997450"/>
          <p14:tracePt t="63128" x="6762750" y="4984750"/>
          <p14:tracePt t="63144" x="6870700" y="4972050"/>
          <p14:tracePt t="63161" x="6959600" y="4959350"/>
          <p14:tracePt t="63178" x="7099300" y="4908550"/>
          <p14:tracePt t="63194" x="7169150" y="4883150"/>
          <p14:tracePt t="63211" x="7219950" y="4857750"/>
          <p14:tracePt t="63228" x="7270750" y="4819650"/>
          <p14:tracePt t="63245" x="7321550" y="4768850"/>
          <p14:tracePt t="63261" x="7372350" y="4705350"/>
          <p14:tracePt t="63278" x="7423150" y="4597400"/>
          <p14:tracePt t="63294" x="7442200" y="4508500"/>
          <p14:tracePt t="63312" x="7454900" y="4432300"/>
          <p14:tracePt t="63328" x="7454900" y="4406900"/>
          <p14:tracePt t="63344" x="7448550" y="4387850"/>
          <p14:tracePt t="63361" x="7423150" y="4362450"/>
          <p14:tracePt t="63378" x="7258050" y="4298950"/>
          <p14:tracePt t="63394" x="7054850" y="4273550"/>
          <p14:tracePt t="63411" x="6896100" y="4267200"/>
          <p14:tracePt t="63427" x="6762750" y="4248150"/>
          <p14:tracePt t="63445" x="6591300" y="4248150"/>
          <p14:tracePt t="63461" x="6515100" y="4260850"/>
          <p14:tracePt t="63477" x="6457950" y="4273550"/>
          <p14:tracePt t="63494" x="6407150" y="4279900"/>
          <p14:tracePt t="63512" x="6350000" y="4311650"/>
          <p14:tracePt t="63527" x="6292850" y="4356100"/>
          <p14:tracePt t="63544" x="6254750" y="4406900"/>
          <p14:tracePt t="63561" x="6216650" y="4464050"/>
          <p14:tracePt t="63577" x="6197600" y="4495800"/>
          <p14:tracePt t="63594" x="6178550" y="4546600"/>
          <p14:tracePt t="63611" x="6159500" y="4584700"/>
          <p14:tracePt t="63627" x="6153150" y="4641850"/>
          <p14:tracePt t="63644" x="6153150" y="4705350"/>
          <p14:tracePt t="63661" x="6184900" y="4864100"/>
          <p14:tracePt t="63677" x="6223000" y="4940300"/>
          <p14:tracePt t="63694" x="6273800" y="4991100"/>
          <p14:tracePt t="63712" x="6375400" y="5067300"/>
          <p14:tracePt t="63727" x="6451600" y="5111750"/>
          <p14:tracePt t="63744" x="6527800" y="5143500"/>
          <p14:tracePt t="63760" x="6616700" y="5156200"/>
          <p14:tracePt t="63777" x="6705600" y="5156200"/>
          <p14:tracePt t="63794" x="6838950" y="5149850"/>
          <p14:tracePt t="63810" x="6927850" y="5130800"/>
          <p14:tracePt t="63827" x="6972300" y="5124450"/>
          <p14:tracePt t="63844" x="7023100" y="5105400"/>
          <p14:tracePt t="63861" x="7118350" y="5041900"/>
          <p14:tracePt t="63877" x="7207250" y="4927600"/>
          <p14:tracePt t="63893" x="7270750" y="4819650"/>
          <p14:tracePt t="63910" x="7321550" y="4743450"/>
          <p14:tracePt t="63927" x="7353300" y="4686300"/>
          <p14:tracePt t="63943" x="7353300" y="4635500"/>
          <p14:tracePt t="63960" x="7334250" y="4584700"/>
          <p14:tracePt t="63977" x="7277100" y="4521200"/>
          <p14:tracePt t="63994" x="7061200" y="4406900"/>
          <p14:tracePt t="64010" x="6902450" y="4356100"/>
          <p14:tracePt t="64027" x="6769100" y="4343400"/>
          <p14:tracePt t="64043" x="6629400" y="4324350"/>
          <p14:tracePt t="64061" x="6477000" y="4324350"/>
          <p14:tracePt t="64076" x="6394450" y="4330700"/>
          <p14:tracePt t="64093" x="6305550" y="4349750"/>
          <p14:tracePt t="64110" x="6210300" y="4375150"/>
          <p14:tracePt t="64127" x="6083300" y="4432300"/>
          <p14:tracePt t="64143" x="6007100" y="4464050"/>
          <p14:tracePt t="64160" x="5962650" y="4508500"/>
          <p14:tracePt t="64176" x="5930900" y="4527550"/>
          <p14:tracePt t="64195" x="5886450" y="4572000"/>
          <p14:tracePt t="64210" x="5861050" y="4603750"/>
          <p14:tracePt t="64226" x="5835650" y="4648200"/>
          <p14:tracePt t="64243" x="5816600" y="4692650"/>
          <p14:tracePt t="64259" x="5803900" y="4743450"/>
          <p14:tracePt t="64276" x="5784850" y="4806950"/>
          <p14:tracePt t="64293" x="5784850" y="4845050"/>
          <p14:tracePt t="64309" x="5784850" y="4864100"/>
          <p14:tracePt t="64326" x="5784850" y="4876800"/>
          <p14:tracePt t="64343" x="5784850" y="4889500"/>
          <p14:tracePt t="64359" x="5784850" y="4895850"/>
          <p14:tracePt t="64376" x="5784850" y="4902200"/>
          <p14:tracePt t="64381" x="5784850" y="4908550"/>
          <p14:tracePt t="64403" x="5784850" y="4914900"/>
          <p14:tracePt t="64411" x="5784850" y="4921250"/>
          <p14:tracePt t="70260" x="5791200" y="4921250"/>
          <p14:tracePt t="70267" x="5803900" y="4921250"/>
          <p14:tracePt t="70275" x="5810250" y="4921250"/>
          <p14:tracePt t="70284" x="5816600" y="4921250"/>
          <p14:tracePt t="70301" x="5822950" y="4921250"/>
          <p14:tracePt t="70318" x="5829300" y="4921250"/>
          <p14:tracePt t="70334" x="5867400" y="4933950"/>
          <p14:tracePt t="70351" x="5905500" y="4940300"/>
          <p14:tracePt t="70367" x="5969000" y="4946650"/>
          <p14:tracePt t="70372" x="6000750" y="4946650"/>
          <p14:tracePt t="70385" x="6038850" y="4946650"/>
          <p14:tracePt t="70401" x="6051550" y="4946650"/>
          <p14:tracePt t="70417" x="6064250" y="4946650"/>
          <p14:tracePt t="70434" x="6076950" y="4946650"/>
          <p14:tracePt t="70467" x="6089650" y="4946650"/>
          <p14:tracePt t="70690" x="6083300" y="4946650"/>
          <p14:tracePt t="70698" x="6057900" y="4933950"/>
          <p14:tracePt t="70707" x="6032500" y="4933950"/>
          <p14:tracePt t="70717" x="6026150" y="4933950"/>
          <p14:tracePt t="70734" x="6000750" y="4927600"/>
          <p14:tracePt t="70750" x="5949950" y="4921250"/>
          <p14:tracePt t="70767" x="5924550" y="4914900"/>
          <p14:tracePt t="70783" x="5873750" y="4908550"/>
          <p14:tracePt t="70801" x="5816600" y="4902200"/>
          <p14:tracePt t="70817" x="5765800" y="4889500"/>
          <p14:tracePt t="70834" x="5740400" y="4889500"/>
          <p14:tracePt t="70850" x="5721350" y="4889500"/>
          <p14:tracePt t="70867" x="5715000" y="4889500"/>
          <p14:tracePt t="70883" x="5708650" y="4889500"/>
          <p14:tracePt t="70986" x="5721350" y="4889500"/>
          <p14:tracePt t="70994" x="5740400" y="4889500"/>
          <p14:tracePt t="71003" x="5784850" y="4895850"/>
          <p14:tracePt t="71016" x="5892800" y="4921250"/>
          <p14:tracePt t="71033" x="6000750" y="4940300"/>
          <p14:tracePt t="71050" x="6070600" y="4953000"/>
          <p14:tracePt t="71067" x="6140450" y="4965700"/>
          <p14:tracePt t="71083" x="6210300" y="4965700"/>
          <p14:tracePt t="71100" x="6292850" y="4965700"/>
          <p14:tracePt t="71117" x="6394450" y="4965700"/>
          <p14:tracePt t="71134" x="6483350" y="4953000"/>
          <p14:tracePt t="71150" x="6515100" y="4953000"/>
          <p14:tracePt t="71166" x="6540500" y="4953000"/>
          <p14:tracePt t="71183" x="6553200" y="4953000"/>
          <p14:tracePt t="71201" x="6559550" y="4953000"/>
          <p14:tracePt t="71216" x="6565900" y="4953000"/>
          <p14:tracePt t="71233" x="6572250" y="4953000"/>
          <p14:tracePt t="71313" x="6559550" y="4953000"/>
          <p14:tracePt t="71321" x="6534150" y="4940300"/>
          <p14:tracePt t="71333" x="6502400" y="4927600"/>
          <p14:tracePt t="71349" x="6324600" y="4883150"/>
          <p14:tracePt t="71366" x="6191250" y="4845050"/>
          <p14:tracePt t="71372" x="6127750" y="4832350"/>
          <p14:tracePt t="71384" x="6057900" y="4813300"/>
          <p14:tracePt t="71399" x="5943600" y="4800600"/>
          <p14:tracePt t="71416" x="5810250" y="4775200"/>
          <p14:tracePt t="71433" x="5721350" y="4768850"/>
          <p14:tracePt t="71450" x="5645150" y="4768850"/>
          <p14:tracePt t="71467" x="5575300" y="4768850"/>
          <p14:tracePt t="71483" x="5505450" y="4768850"/>
          <p14:tracePt t="71499" x="5473700" y="4768850"/>
          <p14:tracePt t="71515" x="5448300" y="4768850"/>
          <p14:tracePt t="71532" x="5441950" y="4768850"/>
          <p14:tracePt t="71548" x="5435600" y="4768850"/>
          <p14:tracePt t="71615" x="5448300" y="4768850"/>
          <p14:tracePt t="71623" x="5480050" y="4768850"/>
          <p14:tracePt t="71632" x="5511800" y="4775200"/>
          <p14:tracePt t="71649" x="5581650" y="4787900"/>
          <p14:tracePt t="71666" x="5689600" y="4806950"/>
          <p14:tracePt t="71683" x="5905500" y="4838700"/>
          <p14:tracePt t="71699" x="6057900" y="4870450"/>
          <p14:tracePt t="71715" x="6178550" y="4895850"/>
          <p14:tracePt t="71732" x="6305550" y="4914900"/>
          <p14:tracePt t="71749" x="6426200" y="4927600"/>
          <p14:tracePt t="71765" x="6496050" y="4933950"/>
          <p14:tracePt t="71782" x="6534150" y="4946650"/>
          <p14:tracePt t="71799" x="6553200" y="4946650"/>
          <p14:tracePt t="71816" x="6565900" y="4946650"/>
          <p14:tracePt t="71832" x="6572250" y="4953000"/>
          <p14:tracePt t="71849" x="6578600" y="4953000"/>
          <p14:tracePt t="71943" x="6559550" y="4953000"/>
          <p14:tracePt t="71950" x="6527800" y="4953000"/>
          <p14:tracePt t="71965" x="6407150" y="4927600"/>
          <p14:tracePt t="71982" x="6261100" y="4889500"/>
          <p14:tracePt t="71998" x="6089650" y="4845050"/>
          <p14:tracePt t="72016" x="5810250" y="4781550"/>
          <p14:tracePt t="72032" x="5651500" y="4749800"/>
          <p14:tracePt t="72048" x="5486400" y="4724400"/>
          <p14:tracePt t="72065" x="5359400" y="4705350"/>
          <p14:tracePt t="72083" x="5308600" y="4699000"/>
          <p14:tracePt t="72098" x="5289550" y="4699000"/>
          <p14:tracePt t="72115" x="5283200" y="4699000"/>
          <p14:tracePt t="72132" x="5276850" y="4699000"/>
          <p14:tracePt t="72148" x="5270500" y="4699000"/>
          <p14:tracePt t="72892" x="5334000" y="4699000"/>
          <p14:tracePt t="72899" x="5422900" y="4705350"/>
          <p14:tracePt t="72914" x="5613400" y="4737100"/>
          <p14:tracePt t="72931" x="5772150" y="4775200"/>
          <p14:tracePt t="72947" x="5943600" y="4787900"/>
          <p14:tracePt t="72964" x="6127750" y="4806950"/>
          <p14:tracePt t="72980" x="6330950" y="4806950"/>
          <p14:tracePt t="72997" x="6445250" y="4800600"/>
          <p14:tracePt t="73014" x="6565900" y="4800600"/>
          <p14:tracePt t="73030" x="6642100" y="4800600"/>
          <p14:tracePt t="73047" x="6711950" y="4800600"/>
          <p14:tracePt t="73064" x="6731000" y="4800600"/>
          <p14:tracePt t="73081" x="6743700" y="4806950"/>
          <p14:tracePt t="73097" x="6756400" y="4813300"/>
          <p14:tracePt t="73114" x="6762750" y="4813300"/>
          <p14:tracePt t="73255" x="6756400" y="4813300"/>
          <p14:tracePt t="73270" x="6750050" y="4813300"/>
          <p14:tracePt t="73277" x="6724650" y="4813300"/>
          <p14:tracePt t="73287" x="6699250" y="4813300"/>
          <p14:tracePt t="73297" x="6654800" y="4813300"/>
          <p14:tracePt t="73314" x="6521450" y="4781550"/>
          <p14:tracePt t="73330" x="6445250" y="4743450"/>
          <p14:tracePt t="73347" x="6324600" y="4699000"/>
          <p14:tracePt t="73363" x="6210300" y="4660900"/>
          <p14:tracePt t="73380" x="6115050" y="4616450"/>
          <p14:tracePt t="73387" x="6096000" y="4603750"/>
          <p14:tracePt t="73396" x="6083300" y="4603750"/>
          <p14:tracePt t="73413" x="6076950" y="4597400"/>
          <p14:tracePt t="73430" x="6064250" y="4591050"/>
          <p14:tracePt t="73447" x="6057900" y="4584700"/>
          <p14:tracePt t="73463" x="6051550" y="4584700"/>
          <p14:tracePt t="73497" x="6051550" y="4578350"/>
          <p14:tracePt t="73522" x="6051550" y="4572000"/>
          <p14:tracePt t="73640" x="6051550" y="4565650"/>
          <p14:tracePt t="73670" x="6051550" y="4559300"/>
          <p14:tracePt t="73707" x="6051550" y="4552950"/>
          <p14:tracePt t="75152" x="6051550" y="4559300"/>
          <p14:tracePt t="75189" x="6051550" y="4565650"/>
          <p14:tracePt t="75338" x="6051550" y="4572000"/>
          <p14:tracePt t="75345" x="6051550" y="4578350"/>
          <p14:tracePt t="75366" x="6051550" y="4584700"/>
          <p14:tracePt t="75381" x="6051550" y="4591050"/>
          <p14:tracePt t="75393" x="6051550" y="4597400"/>
          <p14:tracePt t="75411" x="6051550" y="4603750"/>
          <p14:tracePt t="75426" x="6051550" y="4610100"/>
          <p14:tracePt t="75443" x="6051550" y="4622800"/>
          <p14:tracePt t="75459" x="6051550" y="4635500"/>
          <p14:tracePt t="75476" x="6051550" y="4648200"/>
          <p14:tracePt t="75493" x="6045200" y="4679950"/>
          <p14:tracePt t="75509" x="6038850" y="4705350"/>
          <p14:tracePt t="75526" x="6038850" y="4724400"/>
          <p14:tracePt t="75543" x="6032500" y="4749800"/>
          <p14:tracePt t="75559" x="6032500" y="4794250"/>
          <p14:tracePt t="75576" x="6032500" y="4819650"/>
          <p14:tracePt t="75593" x="6032500" y="4838700"/>
          <p14:tracePt t="75609" x="6032500" y="4864100"/>
          <p14:tracePt t="75626" x="6032500" y="4889500"/>
          <p14:tracePt t="75643" x="6032500" y="4914900"/>
          <p14:tracePt t="75659" x="6032500" y="4933950"/>
          <p14:tracePt t="75676" x="6032500" y="4940300"/>
          <p14:tracePt t="75693" x="6032500" y="4953000"/>
          <p14:tracePt t="75709" x="6032500" y="4959350"/>
          <p14:tracePt t="75726" x="6032500" y="4965700"/>
          <p14:tracePt t="75743" x="6032500" y="4972050"/>
          <p14:tracePt t="75759" x="6032500" y="4978400"/>
          <p14:tracePt t="79015" x="6076950" y="4978400"/>
          <p14:tracePt t="79024" x="6108700" y="4978400"/>
          <p14:tracePt t="79033" x="6127750" y="4972050"/>
          <p14:tracePt t="79040" x="6153150" y="4972050"/>
          <p14:tracePt t="79054" x="6210300" y="4953000"/>
          <p14:tracePt t="79071" x="6280150" y="4933950"/>
          <p14:tracePt t="79087" x="6438900" y="4876800"/>
          <p14:tracePt t="79104" x="6591300" y="4826000"/>
          <p14:tracePt t="79121" x="6724650" y="4775200"/>
          <p14:tracePt t="79137" x="6775450" y="4762500"/>
          <p14:tracePt t="79154" x="6807200" y="4756150"/>
          <p14:tracePt t="79171" x="6826250" y="4756150"/>
          <p14:tracePt t="79204" x="6832600" y="4756150"/>
          <p14:tracePt t="79221" x="6921500" y="4762500"/>
          <p14:tracePt t="79237" x="7010400" y="4768850"/>
          <p14:tracePt t="79254" x="7080250" y="4775200"/>
          <p14:tracePt t="79271" x="7105650" y="4787900"/>
          <p14:tracePt t="79288" x="7118350" y="4794250"/>
          <p14:tracePt t="79304" x="7131050" y="4794250"/>
          <p14:tracePt t="79342" x="7131050" y="4800600"/>
          <p14:tracePt t="79354" x="7143750" y="4806950"/>
          <p14:tracePt t="79370" x="7156450" y="4832350"/>
          <p14:tracePt t="79387" x="7175500" y="4851400"/>
          <p14:tracePt t="79404" x="7194550" y="4876800"/>
          <p14:tracePt t="79421" x="7200900" y="4902200"/>
          <p14:tracePt t="79437" x="7213600" y="4914900"/>
          <p14:tracePt t="79454" x="7219950" y="4933950"/>
          <p14:tracePt t="79471" x="7232650" y="4978400"/>
          <p14:tracePt t="79488" x="7264400" y="5086350"/>
          <p14:tracePt t="79504" x="7289800" y="5137150"/>
          <p14:tracePt t="79520" x="7302500" y="5175250"/>
          <p14:tracePt t="79537" x="7315200" y="5194300"/>
          <p14:tracePt t="79554" x="7321550" y="5213350"/>
          <p14:tracePt t="79570" x="7321550" y="5219700"/>
          <p14:tracePt t="79604" x="7321550" y="5232400"/>
          <p14:tracePt t="79620" x="7321550" y="5238750"/>
          <p14:tracePt t="79637" x="7321550" y="5245100"/>
          <p14:tracePt t="79654" x="7321550" y="5251450"/>
          <p14:tracePt t="79670" x="7321550" y="5257800"/>
          <p14:tracePt t="79687" x="7321550" y="5264150"/>
          <p14:tracePt t="82261" x="7283450" y="5264150"/>
          <p14:tracePt t="82269" x="7219950" y="5264150"/>
          <p14:tracePt t="82277" x="7143750" y="5264150"/>
          <p14:tracePt t="82284" x="7080250" y="5264150"/>
          <p14:tracePt t="82300" x="6940550" y="5264150"/>
          <p14:tracePt t="82317" x="6781800" y="5264150"/>
          <p14:tracePt t="82334" x="6584950" y="5283200"/>
          <p14:tracePt t="82350" x="6286500" y="5314950"/>
          <p14:tracePt t="82367" x="5956300" y="5359400"/>
          <p14:tracePt t="82384" x="5676900" y="5391150"/>
          <p14:tracePt t="82389" x="5518150" y="5397500"/>
          <p14:tracePt t="82400" x="5295900" y="5422900"/>
          <p14:tracePt t="82417" x="4730750" y="5467350"/>
          <p14:tracePt t="82433" x="4324350" y="5518150"/>
          <p14:tracePt t="82450" x="3975100" y="5575300"/>
          <p14:tracePt t="82467" x="3676650" y="5626100"/>
          <p14:tracePt t="82484" x="3435350" y="5664200"/>
          <p14:tracePt t="82501" x="3352800" y="5670550"/>
          <p14:tracePt t="82517" x="3302000" y="5664200"/>
          <p14:tracePt t="82863" x="3232150" y="5651500"/>
          <p14:tracePt t="82871" x="3168650" y="5632450"/>
          <p14:tracePt t="82884" x="3060700" y="5600700"/>
          <p14:tracePt t="82899" x="2978150" y="5581650"/>
          <p14:tracePt t="82916" x="2901950" y="5575300"/>
          <p14:tracePt t="82933" x="2863850" y="5562600"/>
          <p14:tracePt t="82950" x="2787650" y="5562600"/>
          <p14:tracePt t="82966" x="2730500" y="5562600"/>
          <p14:tracePt t="82983" x="2679700" y="5562600"/>
          <p14:tracePt t="82999" x="2622550" y="5568950"/>
          <p14:tracePt t="83017" x="2501900" y="5588000"/>
          <p14:tracePt t="83032" x="2400300" y="5607050"/>
          <p14:tracePt t="83049" x="2336800" y="5613400"/>
          <p14:tracePt t="83066" x="2292350" y="5626100"/>
          <p14:tracePt t="83083" x="2260600" y="5626100"/>
          <p14:tracePt t="83099" x="2209800" y="5638800"/>
          <p14:tracePt t="83116" x="2184400" y="5645150"/>
          <p14:tracePt t="83132" x="2159000" y="5651500"/>
          <p14:tracePt t="83149" x="2120900" y="5664200"/>
          <p14:tracePt t="83166" x="2076450" y="5683250"/>
          <p14:tracePt t="83182" x="2051050" y="5702300"/>
          <p14:tracePt t="83199" x="2044700" y="5708650"/>
          <p14:tracePt t="83217" x="2025650" y="5727700"/>
          <p14:tracePt t="83232" x="2012950" y="5740400"/>
          <p14:tracePt t="83249" x="1993900" y="5759450"/>
          <p14:tracePt t="83266" x="1981200" y="5784850"/>
          <p14:tracePt t="83282" x="1962150" y="5816600"/>
          <p14:tracePt t="83299" x="1936750" y="5867400"/>
          <p14:tracePt t="83316" x="1930400" y="5886450"/>
          <p14:tracePt t="83332" x="1930400" y="5911850"/>
          <p14:tracePt t="83349" x="1930400" y="5930900"/>
          <p14:tracePt t="83366" x="1981200" y="5975350"/>
          <p14:tracePt t="83382" x="2057400" y="6026150"/>
          <p14:tracePt t="83390" x="2114550" y="6051550"/>
          <p14:tracePt t="83399" x="2171700" y="6070600"/>
          <p14:tracePt t="83416" x="2305050" y="6134100"/>
          <p14:tracePt t="83432" x="2482850" y="6197600"/>
          <p14:tracePt t="83449" x="2565400" y="6229350"/>
          <p14:tracePt t="83465" x="2622550" y="6248400"/>
          <p14:tracePt t="83482" x="2717800" y="6280150"/>
          <p14:tracePt t="83499" x="2965450" y="6311900"/>
          <p14:tracePt t="83515" x="3105150" y="6330950"/>
          <p14:tracePt t="83532" x="3270250" y="6343650"/>
          <p14:tracePt t="83549" x="3498850" y="6369050"/>
          <p14:tracePt t="83566" x="3702050" y="6407150"/>
          <p14:tracePt t="83582" x="3784600" y="6419850"/>
          <p14:tracePt t="83598" x="3848100" y="6432550"/>
          <p14:tracePt t="83615" x="3930650" y="6438900"/>
          <p14:tracePt t="83632" x="4019550" y="6445250"/>
          <p14:tracePt t="83648" x="4051300" y="6445250"/>
          <p14:tracePt t="83665" x="4076700" y="6445250"/>
          <p14:tracePt t="83682" x="4108450" y="6445250"/>
          <p14:tracePt t="83699" x="4292600" y="6438900"/>
          <p14:tracePt t="83715" x="4438650" y="6413500"/>
          <p14:tracePt t="83732" x="4572000" y="6394450"/>
          <p14:tracePt t="83748" x="4679950" y="6362700"/>
          <p14:tracePt t="83766" x="4838700" y="6330950"/>
          <p14:tracePt t="83781" x="4946650" y="6318250"/>
          <p14:tracePt t="83798" x="5080000" y="6286500"/>
          <p14:tracePt t="83815" x="5251450" y="6223000"/>
          <p14:tracePt t="83832" x="5543550" y="6115050"/>
          <p14:tracePt t="83848" x="5670550" y="6070600"/>
          <p14:tracePt t="83865" x="5772150" y="6026150"/>
          <p14:tracePt t="83881" x="5861050" y="5988050"/>
          <p14:tracePt t="83886" x="5918200" y="5956300"/>
          <p14:tracePt t="83899" x="6019800" y="5886450"/>
          <p14:tracePt t="83915" x="6115050" y="5784850"/>
          <p14:tracePt t="83931" x="6191250" y="5708650"/>
          <p14:tracePt t="83948" x="6254750" y="5638800"/>
          <p14:tracePt t="83966" x="6324600" y="5556250"/>
          <p14:tracePt t="83981" x="6369050" y="5492750"/>
          <p14:tracePt t="83998" x="6394450" y="5422900"/>
          <p14:tracePt t="84015" x="6407150" y="5353050"/>
          <p14:tracePt t="84031" x="6413500" y="5283200"/>
          <p14:tracePt t="84048" x="6394450" y="5187950"/>
          <p14:tracePt t="84065" x="6337300" y="5130800"/>
          <p14:tracePt t="84081" x="6146800" y="4972050"/>
          <p14:tracePt t="84098" x="5943600" y="4813300"/>
          <p14:tracePt t="84115" x="5664200" y="4660900"/>
          <p14:tracePt t="84131" x="5480050" y="4597400"/>
          <p14:tracePt t="84148" x="5321300" y="4572000"/>
          <p14:tracePt t="84166" x="5054600" y="4565650"/>
          <p14:tracePt t="84181" x="4908550" y="4565650"/>
          <p14:tracePt t="84198" x="4775200" y="4584700"/>
          <p14:tracePt t="84215" x="4635500" y="4610100"/>
          <p14:tracePt t="84231" x="4457700" y="4641850"/>
          <p14:tracePt t="84248" x="4165600" y="4699000"/>
          <p14:tracePt t="84264" x="3962400" y="4730750"/>
          <p14:tracePt t="84281" x="3803650" y="4756150"/>
          <p14:tracePt t="84297" x="3708400" y="4787900"/>
          <p14:tracePt t="84314" x="3613150" y="4813300"/>
          <p14:tracePt t="84331" x="3562350" y="4838700"/>
          <p14:tracePt t="84348" x="3517900" y="4864100"/>
          <p14:tracePt t="84366" x="3454400" y="4927600"/>
          <p14:tracePt t="84381" x="3416300" y="4997450"/>
          <p14:tracePt t="84397" x="3378200" y="5080000"/>
          <p14:tracePt t="84414" x="3359150" y="5143500"/>
          <p14:tracePt t="84431" x="3340100" y="5187950"/>
          <p14:tracePt t="84448" x="3321050" y="5251450"/>
          <p14:tracePt t="84464" x="3321050" y="5308600"/>
          <p14:tracePt t="84480" x="3321050" y="5372100"/>
          <p14:tracePt t="84497" x="3333750" y="5461000"/>
          <p14:tracePt t="84514" x="3352800" y="5594350"/>
          <p14:tracePt t="84530" x="3371850" y="5651500"/>
          <p14:tracePt t="84547" x="3390900" y="5702300"/>
          <p14:tracePt t="84564" x="3422650" y="5759450"/>
          <p14:tracePt t="84581" x="3473450" y="5829300"/>
          <p14:tracePt t="84597" x="3505200" y="5873750"/>
          <p14:tracePt t="84614" x="3530600" y="5911850"/>
          <p14:tracePt t="84631" x="3556000" y="5937250"/>
          <p14:tracePt t="84648" x="3619500" y="5988050"/>
          <p14:tracePt t="84664" x="3676650" y="6032500"/>
          <p14:tracePt t="84680" x="3778250" y="6076950"/>
          <p14:tracePt t="84697" x="3943350" y="6140450"/>
          <p14:tracePt t="84714" x="4292600" y="6235700"/>
          <p14:tracePt t="84730" x="4489450" y="6267450"/>
          <p14:tracePt t="84747" x="4667250" y="6305550"/>
          <p14:tracePt t="84764" x="4864100" y="6337300"/>
          <p14:tracePt t="84781" x="5080000" y="6381750"/>
          <p14:tracePt t="84797" x="5207000" y="6388100"/>
          <p14:tracePt t="84814" x="5334000" y="6394450"/>
          <p14:tracePt t="84830" x="5410200" y="6394450"/>
          <p14:tracePt t="84848" x="5473700" y="6394450"/>
          <p14:tracePt t="84864" x="5511800" y="6394450"/>
          <p14:tracePt t="84880" x="5524500" y="6394450"/>
          <p14:tracePt t="84897" x="5537200" y="6394450"/>
          <p14:tracePt t="84914" x="5543550" y="6394450"/>
          <p14:tracePt t="84930" x="5549900" y="6394450"/>
          <p14:tracePt t="84947" x="5556250" y="6394450"/>
          <p14:tracePt t="84963" x="5568950" y="63944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274638"/>
            <a:ext cx="10027920" cy="778098"/>
          </a:xfrm>
        </p:spPr>
        <p:txBody>
          <a:bodyPr>
            <a:normAutofit/>
          </a:bodyPr>
          <a:lstStyle/>
          <a:p>
            <a:r>
              <a:rPr lang="en-AU" sz="3600" b="1" dirty="0" smtClean="0">
                <a:latin typeface="+mn-lt"/>
              </a:rPr>
              <a:t>Change in gene pools over time</a:t>
            </a:r>
            <a:endParaRPr lang="en-AU" sz="3600" b="1" dirty="0">
              <a:latin typeface="+mn-lt"/>
            </a:endParaRPr>
          </a:p>
        </p:txBody>
      </p:sp>
      <p:sp>
        <p:nvSpPr>
          <p:cNvPr id="3" name="Content Placeholder 2"/>
          <p:cNvSpPr>
            <a:spLocks noGrp="1"/>
          </p:cNvSpPr>
          <p:nvPr>
            <p:ph idx="1"/>
          </p:nvPr>
        </p:nvSpPr>
        <p:spPr>
          <a:xfrm>
            <a:off x="182879" y="1196753"/>
            <a:ext cx="11477897" cy="5491430"/>
          </a:xfrm>
        </p:spPr>
        <p:txBody>
          <a:bodyPr>
            <a:normAutofit fontScale="85000" lnSpcReduction="20000"/>
          </a:bodyPr>
          <a:lstStyle/>
          <a:p>
            <a:r>
              <a:rPr lang="en-AU" dirty="0" smtClean="0"/>
              <a:t>Frequency and type of </a:t>
            </a:r>
            <a:r>
              <a:rPr lang="en-AU" dirty="0"/>
              <a:t>alleles in a population can change over time</a:t>
            </a:r>
            <a:r>
              <a:rPr lang="en-AU" dirty="0" smtClean="0"/>
              <a:t>.</a:t>
            </a:r>
          </a:p>
          <a:p>
            <a:pPr marL="0" indent="0">
              <a:buNone/>
            </a:pPr>
            <a:endParaRPr lang="en-AU" dirty="0" smtClean="0"/>
          </a:p>
          <a:p>
            <a:pPr lvl="1"/>
            <a:r>
              <a:rPr lang="en-AU" dirty="0" smtClean="0"/>
              <a:t>Mutation – can have no effect, produce an advantageous change or produce a disadvantageous change.</a:t>
            </a:r>
          </a:p>
          <a:p>
            <a:pPr lvl="2"/>
            <a:r>
              <a:rPr lang="en-AU" dirty="0" smtClean="0"/>
              <a:t>Gene Mutation</a:t>
            </a:r>
          </a:p>
          <a:p>
            <a:pPr lvl="2"/>
            <a:r>
              <a:rPr lang="en-AU" dirty="0" smtClean="0"/>
              <a:t>Chromosomal Mutation</a:t>
            </a:r>
          </a:p>
          <a:p>
            <a:pPr marL="457200" lvl="1" indent="0">
              <a:buNone/>
            </a:pPr>
            <a:endParaRPr lang="en-AU" dirty="0" smtClean="0"/>
          </a:p>
          <a:p>
            <a:pPr marL="457200" lvl="1" indent="0">
              <a:buNone/>
            </a:pPr>
            <a:endParaRPr lang="en-AU" dirty="0"/>
          </a:p>
          <a:p>
            <a:pPr lvl="1"/>
            <a:r>
              <a:rPr lang="en-AU" dirty="0" smtClean="0"/>
              <a:t>Gene flow due to interbreeding between adjoining groups</a:t>
            </a:r>
          </a:p>
          <a:p>
            <a:pPr marL="457200" lvl="1" indent="0">
              <a:buNone/>
            </a:pPr>
            <a:endParaRPr lang="en-AU" dirty="0" smtClean="0"/>
          </a:p>
          <a:p>
            <a:pPr lvl="1"/>
            <a:endParaRPr lang="en-AU" dirty="0"/>
          </a:p>
          <a:p>
            <a:pPr lvl="1"/>
            <a:r>
              <a:rPr lang="en-AU" dirty="0" smtClean="0"/>
              <a:t>Change to allele frequency via genetic drift</a:t>
            </a:r>
          </a:p>
          <a:p>
            <a:pPr lvl="2"/>
            <a:r>
              <a:rPr lang="en-AU" dirty="0" smtClean="0"/>
              <a:t>Random</a:t>
            </a:r>
          </a:p>
          <a:p>
            <a:pPr lvl="2"/>
            <a:r>
              <a:rPr lang="en-AU" dirty="0" smtClean="0"/>
              <a:t>Non-directional – frequency can drift back and forth</a:t>
            </a:r>
          </a:p>
          <a:p>
            <a:pPr marL="457200" lvl="1" indent="0">
              <a:buNone/>
            </a:pPr>
            <a:endParaRPr lang="en-AU" dirty="0" smtClean="0"/>
          </a:p>
          <a:p>
            <a:pPr lvl="1"/>
            <a:r>
              <a:rPr lang="en-AU" dirty="0" smtClean="0"/>
              <a:t>Natural selection  - </a:t>
            </a:r>
          </a:p>
          <a:p>
            <a:pPr lvl="2"/>
            <a:r>
              <a:rPr lang="en-AU" dirty="0" smtClean="0"/>
              <a:t>alleles that provide an advantage to individuals in the environment increase in frequency. </a:t>
            </a:r>
          </a:p>
          <a:p>
            <a:pPr lvl="2"/>
            <a:r>
              <a:rPr lang="en-AU" dirty="0" smtClean="0"/>
              <a:t>alleles that provide no advantage decrease in frequency. </a:t>
            </a:r>
          </a:p>
          <a:p>
            <a:pPr lvl="2"/>
            <a:r>
              <a:rPr lang="en-AU" dirty="0"/>
              <a:t>c</a:t>
            </a:r>
            <a:r>
              <a:rPr lang="en-AU" dirty="0" smtClean="0"/>
              <a:t>hange to allele frequency is directional – increase in frequency of advantageous alleles.</a:t>
            </a:r>
          </a:p>
          <a:p>
            <a:pPr marL="457200" lvl="1" indent="0">
              <a:buNone/>
            </a:pPr>
            <a:endParaRPr lang="en-AU" dirty="0"/>
          </a:p>
          <a:p>
            <a:pPr marL="457200" lvl="1" indent="0">
              <a:buNone/>
            </a:pPr>
            <a:endParaRPr lang="en-AU" dirty="0"/>
          </a:p>
          <a:p>
            <a:pPr marL="457200" lvl="1" indent="0">
              <a:buNone/>
            </a:pPr>
            <a:endParaRPr lang="en-AU" dirty="0"/>
          </a:p>
          <a:p>
            <a:pPr marL="457200" lvl="1" indent="0">
              <a:buNone/>
            </a:pPr>
            <a:endParaRPr lang="en-AU" dirty="0"/>
          </a:p>
        </p:txBody>
      </p:sp>
      <p:sp>
        <p:nvSpPr>
          <p:cNvPr id="5" name="TextBox 4"/>
          <p:cNvSpPr txBox="1"/>
          <p:nvPr/>
        </p:nvSpPr>
        <p:spPr>
          <a:xfrm>
            <a:off x="3457575" y="6519446"/>
            <a:ext cx="8734425" cy="338554"/>
          </a:xfrm>
          <a:prstGeom prst="rect">
            <a:avLst/>
          </a:prstGeom>
          <a:solidFill>
            <a:srgbClr val="FFFF00"/>
          </a:solidFill>
        </p:spPr>
        <p:txBody>
          <a:bodyPr wrap="square" rtlCol="0">
            <a:spAutoFit/>
          </a:bodyPr>
          <a:lstStyle/>
          <a:p>
            <a:r>
              <a:rPr lang="en-AU" sz="1600" i="1" dirty="0" smtClean="0"/>
              <a:t>Learning Aim: Outline ways in which frequency and type of alleles in a population can change over time</a:t>
            </a:r>
            <a:endParaRPr lang="en-AU" sz="1600" i="1" dirty="0"/>
          </a:p>
        </p:txBody>
      </p:sp>
    </p:spTree>
    <p:extLst>
      <p:ext uri="{BB962C8B-B14F-4D97-AF65-F5344CB8AC3E}">
        <p14:creationId xmlns:p14="http://schemas.microsoft.com/office/powerpoint/2010/main" val="1281315068"/>
      </p:ext>
    </p:extLst>
  </p:cSld>
  <p:clrMapOvr>
    <a:masterClrMapping/>
  </p:clrMapOvr>
  <mc:AlternateContent xmlns:mc="http://schemas.openxmlformats.org/markup-compatibility/2006" xmlns:p14="http://schemas.microsoft.com/office/powerpoint/2010/main">
    <mc:Choice Requires="p14">
      <p:transition spd="slow" p14:dur="2000" advTm="41984"/>
    </mc:Choice>
    <mc:Fallback xmlns="">
      <p:transition spd="slow" advTm="4198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86" y="346647"/>
            <a:ext cx="8229600" cy="850106"/>
          </a:xfrm>
        </p:spPr>
        <p:txBody>
          <a:bodyPr>
            <a:normAutofit/>
          </a:bodyPr>
          <a:lstStyle/>
          <a:p>
            <a:r>
              <a:rPr lang="en-AU" sz="3600" b="1" dirty="0" smtClean="0">
                <a:latin typeface="+mn-lt"/>
              </a:rPr>
              <a:t>Mutations</a:t>
            </a:r>
            <a:endParaRPr lang="en-AU" sz="3600" b="1" dirty="0">
              <a:latin typeface="+mn-lt"/>
            </a:endParaRPr>
          </a:p>
        </p:txBody>
      </p:sp>
      <p:sp>
        <p:nvSpPr>
          <p:cNvPr id="3" name="Content Placeholder 2"/>
          <p:cNvSpPr>
            <a:spLocks noGrp="1"/>
          </p:cNvSpPr>
          <p:nvPr>
            <p:ph idx="1"/>
          </p:nvPr>
        </p:nvSpPr>
        <p:spPr>
          <a:xfrm>
            <a:off x="239485" y="1196753"/>
            <a:ext cx="11046823" cy="5456596"/>
          </a:xfrm>
        </p:spPr>
        <p:txBody>
          <a:bodyPr>
            <a:normAutofit/>
          </a:bodyPr>
          <a:lstStyle/>
          <a:p>
            <a:r>
              <a:rPr lang="en-AU" dirty="0"/>
              <a:t>Changes to gene </a:t>
            </a:r>
            <a:r>
              <a:rPr lang="en-AU" dirty="0" smtClean="0"/>
              <a:t>sequences or chromosomes</a:t>
            </a:r>
            <a:endParaRPr lang="en-AU" dirty="0"/>
          </a:p>
          <a:p>
            <a:pPr lvl="1"/>
            <a:r>
              <a:rPr lang="en-AU" dirty="0"/>
              <a:t>Occur during replication of DNA molecule before cell division</a:t>
            </a:r>
            <a:r>
              <a:rPr lang="en-AU" dirty="0" smtClean="0"/>
              <a:t>.</a:t>
            </a:r>
          </a:p>
          <a:p>
            <a:pPr lvl="1"/>
            <a:r>
              <a:rPr lang="en-AU" dirty="0" smtClean="0"/>
              <a:t>Can be classified by:</a:t>
            </a:r>
          </a:p>
          <a:p>
            <a:pPr marL="914400" lvl="2" indent="0">
              <a:buNone/>
            </a:pPr>
            <a:r>
              <a:rPr lang="en-AU" b="1" dirty="0" smtClean="0"/>
              <a:t>WHAT CAUSES THEM TO OCCUR</a:t>
            </a:r>
          </a:p>
          <a:p>
            <a:pPr lvl="2"/>
            <a:r>
              <a:rPr lang="en-AU" dirty="0" smtClean="0"/>
              <a:t>Spontaneous (occur randomly)</a:t>
            </a:r>
          </a:p>
          <a:p>
            <a:pPr lvl="2"/>
            <a:r>
              <a:rPr lang="en-AU" dirty="0" smtClean="0"/>
              <a:t>Induced (are the result of a mutagen)</a:t>
            </a:r>
            <a:endParaRPr lang="en-AU" dirty="0"/>
          </a:p>
          <a:p>
            <a:pPr marL="457200" lvl="1" indent="0">
              <a:buNone/>
            </a:pPr>
            <a:r>
              <a:rPr lang="en-AU" dirty="0"/>
              <a:t> </a:t>
            </a:r>
            <a:r>
              <a:rPr lang="en-AU" dirty="0" smtClean="0"/>
              <a:t>      </a:t>
            </a:r>
            <a:r>
              <a:rPr lang="en-AU" sz="2000" b="1" dirty="0" smtClean="0"/>
              <a:t>WHETHER THEY CAN BE INHERITED</a:t>
            </a:r>
            <a:endParaRPr lang="en-AU" b="1" dirty="0" smtClean="0"/>
          </a:p>
          <a:p>
            <a:pPr lvl="2"/>
            <a:r>
              <a:rPr lang="en-AU" dirty="0" smtClean="0"/>
              <a:t>Somatic (non heritable)</a:t>
            </a:r>
          </a:p>
          <a:p>
            <a:pPr lvl="2"/>
            <a:r>
              <a:rPr lang="en-AU" dirty="0" smtClean="0"/>
              <a:t>Germline (heritable)</a:t>
            </a:r>
          </a:p>
          <a:p>
            <a:pPr marL="457200" lvl="1" indent="0">
              <a:buNone/>
            </a:pPr>
            <a:r>
              <a:rPr lang="en-AU" b="1" dirty="0"/>
              <a:t>	</a:t>
            </a:r>
            <a:r>
              <a:rPr lang="en-AU" sz="2000" b="1" dirty="0" smtClean="0"/>
              <a:t>THEIR EFFECT ON AMINO ACID SEQUENCE and PROTEIN PRODUCTION</a:t>
            </a:r>
          </a:p>
          <a:p>
            <a:pPr lvl="2"/>
            <a:r>
              <a:rPr lang="en-AU" dirty="0" smtClean="0"/>
              <a:t>Missense, Nonsense, Neutral and Silent mutations have differing effects</a:t>
            </a:r>
            <a:endParaRPr lang="en-AU" dirty="0"/>
          </a:p>
          <a:p>
            <a:pPr marL="457200" lvl="1" indent="0">
              <a:buNone/>
            </a:pPr>
            <a:r>
              <a:rPr lang="en-AU" dirty="0"/>
              <a:t>	</a:t>
            </a:r>
            <a:r>
              <a:rPr lang="en-AU" sz="2000" b="1" dirty="0" smtClean="0"/>
              <a:t>HOW MUCH DNA IS AFFECTED</a:t>
            </a:r>
            <a:endParaRPr lang="en-AU" b="1" dirty="0" smtClean="0"/>
          </a:p>
          <a:p>
            <a:pPr lvl="2"/>
            <a:r>
              <a:rPr lang="en-AU" dirty="0" smtClean="0"/>
              <a:t> The base sequence for an individual gene (point mutation)</a:t>
            </a:r>
          </a:p>
          <a:p>
            <a:pPr lvl="2"/>
            <a:r>
              <a:rPr lang="en-AU" dirty="0" smtClean="0"/>
              <a:t> Larger sections of DNA (chromosomal mutation)</a:t>
            </a:r>
          </a:p>
          <a:p>
            <a:pPr marL="457200" lvl="1" indent="0">
              <a:buNone/>
            </a:pPr>
            <a:endParaRPr lang="en-AU" dirty="0"/>
          </a:p>
        </p:txBody>
      </p:sp>
      <p:sp>
        <p:nvSpPr>
          <p:cNvPr id="5" name="TextBox 4"/>
          <p:cNvSpPr txBox="1"/>
          <p:nvPr/>
        </p:nvSpPr>
        <p:spPr>
          <a:xfrm>
            <a:off x="8267700" y="6519446"/>
            <a:ext cx="3924300" cy="338554"/>
          </a:xfrm>
          <a:prstGeom prst="rect">
            <a:avLst/>
          </a:prstGeom>
          <a:solidFill>
            <a:srgbClr val="FFFF00"/>
          </a:solidFill>
        </p:spPr>
        <p:txBody>
          <a:bodyPr wrap="square" rtlCol="0">
            <a:spAutoFit/>
          </a:bodyPr>
          <a:lstStyle/>
          <a:p>
            <a:r>
              <a:rPr lang="en-AU" sz="1600" i="1" dirty="0" smtClean="0"/>
              <a:t>Learning Aim: Define and classify mutations</a:t>
            </a:r>
            <a:endParaRPr lang="en-AU" sz="1600" i="1" dirty="0"/>
          </a:p>
        </p:txBody>
      </p:sp>
    </p:spTree>
    <p:extLst>
      <p:ext uri="{BB962C8B-B14F-4D97-AF65-F5344CB8AC3E}">
        <p14:creationId xmlns:p14="http://schemas.microsoft.com/office/powerpoint/2010/main" val="2103162149"/>
      </p:ext>
    </p:extLst>
  </p:cSld>
  <p:clrMapOvr>
    <a:masterClrMapping/>
  </p:clrMapOvr>
  <mc:AlternateContent xmlns:mc="http://schemas.openxmlformats.org/markup-compatibility/2006" xmlns:p14="http://schemas.microsoft.com/office/powerpoint/2010/main">
    <mc:Choice Requires="p14">
      <p:transition spd="slow" p14:dur="2000" advTm="17191"/>
    </mc:Choice>
    <mc:Fallback xmlns="">
      <p:transition spd="slow" advTm="1719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E2FEFD0-F858-4C23-9450-D8D741FA8AF5}"/>
</file>

<file path=customXml/itemProps2.xml><?xml version="1.0" encoding="utf-8"?>
<ds:datastoreItem xmlns:ds="http://schemas.openxmlformats.org/officeDocument/2006/customXml" ds:itemID="{341A256A-2F56-4B2D-B60B-1080112E852F}"/>
</file>

<file path=customXml/itemProps3.xml><?xml version="1.0" encoding="utf-8"?>
<ds:datastoreItem xmlns:ds="http://schemas.openxmlformats.org/officeDocument/2006/customXml" ds:itemID="{C3DA1C22-3A9B-4CB2-ABB3-FC41B040622A}"/>
</file>

<file path=docProps/app.xml><?xml version="1.0" encoding="utf-8"?>
<Properties xmlns="http://schemas.openxmlformats.org/officeDocument/2006/extended-properties" xmlns:vt="http://schemas.openxmlformats.org/officeDocument/2006/docPropsVTypes">
  <TotalTime>508</TotalTime>
  <Words>2070</Words>
  <Application>Microsoft Office PowerPoint</Application>
  <PresentationFormat>Widescreen</PresentationFormat>
  <Paragraphs>246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     Change in Gene Pools over Time Intro, Gene Mutations</vt:lpstr>
      <vt:lpstr>Important Terms and Definitions:  Alleles</vt:lpstr>
      <vt:lpstr>PowerPoint Presentation</vt:lpstr>
      <vt:lpstr>Important Terms and Definitions:  Species</vt:lpstr>
      <vt:lpstr>Important Terms and Definitions:  Population</vt:lpstr>
      <vt:lpstr>Important Terms and Definitions:  Gene Pool</vt:lpstr>
      <vt:lpstr>Change in gene pools over time</vt:lpstr>
      <vt:lpstr>Mutations</vt:lpstr>
      <vt:lpstr>Mutagens </vt:lpstr>
      <vt:lpstr>Somatic mutations</vt:lpstr>
      <vt:lpstr>Germline Mutations</vt:lpstr>
      <vt:lpstr>Gene (point) mutations</vt:lpstr>
      <vt:lpstr>Gene (point) Mutation Effects</vt:lpstr>
      <vt:lpstr>Inherited disease from gene mutation</vt:lpstr>
      <vt:lpstr>Inherited disease from gene mutation  Example:  Albinism</vt:lpstr>
      <vt:lpstr>Inherited disease from gene mutation  Example:  Duchenne Muscular Dystrophy</vt:lpstr>
      <vt:lpstr>Inherited disease from gene mutation  Example:  Cystic Fibrosis</vt:lpstr>
      <vt:lpstr>Inherited disease from gene mutation – Lethal Recessives  Example:  Tay-Sachs Disease</vt:lpstr>
      <vt:lpstr>Inherited disease from gene mutation – Lethal Recessives  Example:  Tay-Sachs Disease</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Mutations and Gene Pools</dc:title>
  <dc:creator>BYRNE Robin [Belmont City College]</dc:creator>
  <cp:lastModifiedBy>BYRNE Robin [Belmont City College]</cp:lastModifiedBy>
  <cp:revision>44</cp:revision>
  <dcterms:created xsi:type="dcterms:W3CDTF">2021-06-08T04:21:03Z</dcterms:created>
  <dcterms:modified xsi:type="dcterms:W3CDTF">2021-06-15T03:39:55Z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